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6C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840"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F431A6-AF28-4BCE-B9AB-8F24D087B70E}" type="datetimeFigureOut">
              <a:rPr lang="zh-CN" altLang="en-US" smtClean="0"/>
              <a:t>2018/11/19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ACEEA2-4EB6-4801-8B1A-D37C6CC5E82D}" type="slidenum">
              <a:rPr lang="zh-CN" altLang="en-US" smtClean="0"/>
              <a:t>‹#›</a:t>
            </a:fld>
            <a:endParaRPr lang="zh-CN" altLang="en-US"/>
          </a:p>
        </p:txBody>
      </p:sp>
    </p:spTree>
    <p:extLst>
      <p:ext uri="{BB962C8B-B14F-4D97-AF65-F5344CB8AC3E}">
        <p14:creationId xmlns:p14="http://schemas.microsoft.com/office/powerpoint/2010/main" val="282199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1</a:t>
            </a:fld>
            <a:endParaRPr lang="zh-CN" altLang="en-US"/>
          </a:p>
        </p:txBody>
      </p:sp>
    </p:spTree>
    <p:extLst>
      <p:ext uri="{BB962C8B-B14F-4D97-AF65-F5344CB8AC3E}">
        <p14:creationId xmlns:p14="http://schemas.microsoft.com/office/powerpoint/2010/main" val="1283019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2</a:t>
            </a:fld>
            <a:endParaRPr lang="zh-CN" altLang="en-US"/>
          </a:p>
        </p:txBody>
      </p:sp>
    </p:spTree>
    <p:extLst>
      <p:ext uri="{BB962C8B-B14F-4D97-AF65-F5344CB8AC3E}">
        <p14:creationId xmlns:p14="http://schemas.microsoft.com/office/powerpoint/2010/main" val="1346898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3</a:t>
            </a:fld>
            <a:endParaRPr lang="zh-CN" altLang="en-US"/>
          </a:p>
        </p:txBody>
      </p:sp>
    </p:spTree>
    <p:extLst>
      <p:ext uri="{BB962C8B-B14F-4D97-AF65-F5344CB8AC3E}">
        <p14:creationId xmlns:p14="http://schemas.microsoft.com/office/powerpoint/2010/main" val="3089140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4</a:t>
            </a:fld>
            <a:endParaRPr lang="zh-CN" altLang="en-US"/>
          </a:p>
        </p:txBody>
      </p:sp>
    </p:spTree>
    <p:extLst>
      <p:ext uri="{BB962C8B-B14F-4D97-AF65-F5344CB8AC3E}">
        <p14:creationId xmlns:p14="http://schemas.microsoft.com/office/powerpoint/2010/main" val="48897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5</a:t>
            </a:fld>
            <a:endParaRPr lang="zh-CN" altLang="en-US"/>
          </a:p>
        </p:txBody>
      </p:sp>
    </p:spTree>
    <p:extLst>
      <p:ext uri="{BB962C8B-B14F-4D97-AF65-F5344CB8AC3E}">
        <p14:creationId xmlns:p14="http://schemas.microsoft.com/office/powerpoint/2010/main" val="749679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6</a:t>
            </a:fld>
            <a:endParaRPr lang="zh-CN" altLang="en-US"/>
          </a:p>
        </p:txBody>
      </p:sp>
    </p:spTree>
    <p:extLst>
      <p:ext uri="{BB962C8B-B14F-4D97-AF65-F5344CB8AC3E}">
        <p14:creationId xmlns:p14="http://schemas.microsoft.com/office/powerpoint/2010/main" val="456715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7</a:t>
            </a:fld>
            <a:endParaRPr lang="zh-CN" altLang="en-US"/>
          </a:p>
        </p:txBody>
      </p:sp>
    </p:spTree>
    <p:extLst>
      <p:ext uri="{BB962C8B-B14F-4D97-AF65-F5344CB8AC3E}">
        <p14:creationId xmlns:p14="http://schemas.microsoft.com/office/powerpoint/2010/main" val="1221005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8</a:t>
            </a:fld>
            <a:endParaRPr lang="zh-CN" altLang="en-US"/>
          </a:p>
        </p:txBody>
      </p:sp>
    </p:spTree>
    <p:extLst>
      <p:ext uri="{BB962C8B-B14F-4D97-AF65-F5344CB8AC3E}">
        <p14:creationId xmlns:p14="http://schemas.microsoft.com/office/powerpoint/2010/main" val="2130482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9</a:t>
            </a:fld>
            <a:endParaRPr lang="zh-CN" altLang="en-US"/>
          </a:p>
        </p:txBody>
      </p:sp>
    </p:spTree>
    <p:extLst>
      <p:ext uri="{BB962C8B-B14F-4D97-AF65-F5344CB8AC3E}">
        <p14:creationId xmlns:p14="http://schemas.microsoft.com/office/powerpoint/2010/main" val="3920192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10</a:t>
            </a:fld>
            <a:endParaRPr lang="zh-CN" altLang="en-US"/>
          </a:p>
        </p:txBody>
      </p:sp>
    </p:spTree>
    <p:extLst>
      <p:ext uri="{BB962C8B-B14F-4D97-AF65-F5344CB8AC3E}">
        <p14:creationId xmlns:p14="http://schemas.microsoft.com/office/powerpoint/2010/main" val="3402129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11</a:t>
            </a:fld>
            <a:endParaRPr lang="zh-CN" altLang="en-US"/>
          </a:p>
        </p:txBody>
      </p:sp>
    </p:spTree>
    <p:extLst>
      <p:ext uri="{BB962C8B-B14F-4D97-AF65-F5344CB8AC3E}">
        <p14:creationId xmlns:p14="http://schemas.microsoft.com/office/powerpoint/2010/main" val="17622419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12</a:t>
            </a:fld>
            <a:endParaRPr lang="zh-CN" altLang="en-US"/>
          </a:p>
        </p:txBody>
      </p:sp>
    </p:spTree>
    <p:extLst>
      <p:ext uri="{BB962C8B-B14F-4D97-AF65-F5344CB8AC3E}">
        <p14:creationId xmlns:p14="http://schemas.microsoft.com/office/powerpoint/2010/main" val="17759223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13</a:t>
            </a:fld>
            <a:endParaRPr lang="zh-CN" altLang="en-US"/>
          </a:p>
        </p:txBody>
      </p:sp>
    </p:spTree>
    <p:extLst>
      <p:ext uri="{BB962C8B-B14F-4D97-AF65-F5344CB8AC3E}">
        <p14:creationId xmlns:p14="http://schemas.microsoft.com/office/powerpoint/2010/main" val="14567018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14</a:t>
            </a:fld>
            <a:endParaRPr lang="zh-CN" altLang="en-US"/>
          </a:p>
        </p:txBody>
      </p:sp>
    </p:spTree>
    <p:extLst>
      <p:ext uri="{BB962C8B-B14F-4D97-AF65-F5344CB8AC3E}">
        <p14:creationId xmlns:p14="http://schemas.microsoft.com/office/powerpoint/2010/main" val="4138370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15</a:t>
            </a:fld>
            <a:endParaRPr lang="zh-CN" altLang="en-US"/>
          </a:p>
        </p:txBody>
      </p:sp>
    </p:spTree>
    <p:extLst>
      <p:ext uri="{BB962C8B-B14F-4D97-AF65-F5344CB8AC3E}">
        <p14:creationId xmlns:p14="http://schemas.microsoft.com/office/powerpoint/2010/main" val="2896683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16</a:t>
            </a:fld>
            <a:endParaRPr lang="zh-CN" altLang="en-US"/>
          </a:p>
        </p:txBody>
      </p:sp>
    </p:spTree>
    <p:extLst>
      <p:ext uri="{BB962C8B-B14F-4D97-AF65-F5344CB8AC3E}">
        <p14:creationId xmlns:p14="http://schemas.microsoft.com/office/powerpoint/2010/main" val="26635494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17</a:t>
            </a:fld>
            <a:endParaRPr lang="zh-CN" altLang="en-US"/>
          </a:p>
        </p:txBody>
      </p:sp>
    </p:spTree>
    <p:extLst>
      <p:ext uri="{BB962C8B-B14F-4D97-AF65-F5344CB8AC3E}">
        <p14:creationId xmlns:p14="http://schemas.microsoft.com/office/powerpoint/2010/main" val="2018576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18</a:t>
            </a:fld>
            <a:endParaRPr lang="zh-CN" altLang="en-US"/>
          </a:p>
        </p:txBody>
      </p:sp>
    </p:spTree>
    <p:extLst>
      <p:ext uri="{BB962C8B-B14F-4D97-AF65-F5344CB8AC3E}">
        <p14:creationId xmlns:p14="http://schemas.microsoft.com/office/powerpoint/2010/main" val="111647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19</a:t>
            </a:fld>
            <a:endParaRPr lang="zh-CN" altLang="en-US"/>
          </a:p>
        </p:txBody>
      </p:sp>
    </p:spTree>
    <p:extLst>
      <p:ext uri="{BB962C8B-B14F-4D97-AF65-F5344CB8AC3E}">
        <p14:creationId xmlns:p14="http://schemas.microsoft.com/office/powerpoint/2010/main" val="39347847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20</a:t>
            </a:fld>
            <a:endParaRPr lang="zh-CN" altLang="en-US"/>
          </a:p>
        </p:txBody>
      </p:sp>
    </p:spTree>
    <p:extLst>
      <p:ext uri="{BB962C8B-B14F-4D97-AF65-F5344CB8AC3E}">
        <p14:creationId xmlns:p14="http://schemas.microsoft.com/office/powerpoint/2010/main" val="4873630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21</a:t>
            </a:fld>
            <a:endParaRPr lang="zh-CN" altLang="en-US"/>
          </a:p>
        </p:txBody>
      </p:sp>
    </p:spTree>
    <p:extLst>
      <p:ext uri="{BB962C8B-B14F-4D97-AF65-F5344CB8AC3E}">
        <p14:creationId xmlns:p14="http://schemas.microsoft.com/office/powerpoint/2010/main" val="3352290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CEEA2-4EB6-4801-8B1A-D37C6CC5E82D}" type="slidenum">
              <a:rPr lang="zh-CN" altLang="en-US" smtClean="0"/>
              <a:t>22</a:t>
            </a:fld>
            <a:endParaRPr lang="zh-CN" altLang="en-US"/>
          </a:p>
        </p:txBody>
      </p:sp>
    </p:spTree>
    <p:extLst>
      <p:ext uri="{BB962C8B-B14F-4D97-AF65-F5344CB8AC3E}">
        <p14:creationId xmlns:p14="http://schemas.microsoft.com/office/powerpoint/2010/main" val="2268126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A6DEF07C-B57B-45E4-B7A8-B86CA8032CAE}" type="datetimeFigureOut">
              <a:rPr lang="zh-CN" altLang="en-US" smtClean="0"/>
              <a:t>2018/11/19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5E76FD-467F-4882-A1EC-63856DFFF7C3}" type="slidenum">
              <a:rPr lang="zh-CN" altLang="en-US" smtClean="0"/>
              <a:t>‹#›</a:t>
            </a:fld>
            <a:endParaRPr lang="zh-CN" altLang="en-US"/>
          </a:p>
        </p:txBody>
      </p:sp>
    </p:spTree>
    <p:extLst>
      <p:ext uri="{BB962C8B-B14F-4D97-AF65-F5344CB8AC3E}">
        <p14:creationId xmlns:p14="http://schemas.microsoft.com/office/powerpoint/2010/main" val="2053493968"/>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6DEF07C-B57B-45E4-B7A8-B86CA8032CAE}" type="datetimeFigureOut">
              <a:rPr lang="zh-CN" altLang="en-US" smtClean="0"/>
              <a:t>2018/11/19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5E76FD-467F-4882-A1EC-63856DFFF7C3}" type="slidenum">
              <a:rPr lang="zh-CN" altLang="en-US" smtClean="0"/>
              <a:t>‹#›</a:t>
            </a:fld>
            <a:endParaRPr lang="zh-CN" altLang="en-US"/>
          </a:p>
        </p:txBody>
      </p:sp>
    </p:spTree>
    <p:extLst>
      <p:ext uri="{BB962C8B-B14F-4D97-AF65-F5344CB8AC3E}">
        <p14:creationId xmlns:p14="http://schemas.microsoft.com/office/powerpoint/2010/main" val="193958060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A6DEF07C-B57B-45E4-B7A8-B86CA8032CAE}" type="datetimeFigureOut">
              <a:rPr lang="zh-CN" altLang="en-US" smtClean="0"/>
              <a:t>2018/11/19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5E76FD-467F-4882-A1EC-63856DFFF7C3}" type="slidenum">
              <a:rPr lang="zh-CN" altLang="en-US" smtClean="0"/>
              <a:t>‹#›</a:t>
            </a:fld>
            <a:endParaRPr lang="zh-CN" altLang="en-US"/>
          </a:p>
        </p:txBody>
      </p:sp>
    </p:spTree>
    <p:extLst>
      <p:ext uri="{BB962C8B-B14F-4D97-AF65-F5344CB8AC3E}">
        <p14:creationId xmlns:p14="http://schemas.microsoft.com/office/powerpoint/2010/main" val="2087036932"/>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6DEF07C-B57B-45E4-B7A8-B86CA8032CAE}" type="datetimeFigureOut">
              <a:rPr lang="zh-CN" altLang="en-US" smtClean="0"/>
              <a:t>2018/11/19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E5E76FD-467F-4882-A1EC-63856DFFF7C3}" type="slidenum">
              <a:rPr lang="zh-CN" altLang="en-US" smtClean="0"/>
              <a:t>‹#›</a:t>
            </a:fld>
            <a:endParaRPr lang="zh-CN" altLang="en-US"/>
          </a:p>
        </p:txBody>
      </p:sp>
    </p:spTree>
    <p:extLst>
      <p:ext uri="{BB962C8B-B14F-4D97-AF65-F5344CB8AC3E}">
        <p14:creationId xmlns:p14="http://schemas.microsoft.com/office/powerpoint/2010/main" val="3279774436"/>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6DEF07C-B57B-45E4-B7A8-B86CA8032CAE}" type="datetimeFigureOut">
              <a:rPr lang="zh-CN" altLang="en-US" smtClean="0"/>
              <a:t>2018/11/19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E5E76FD-467F-4882-A1EC-63856DFFF7C3}" type="slidenum">
              <a:rPr lang="zh-CN" altLang="en-US" smtClean="0"/>
              <a:t>‹#›</a:t>
            </a:fld>
            <a:endParaRPr lang="zh-CN" altLang="en-US"/>
          </a:p>
        </p:txBody>
      </p:sp>
    </p:spTree>
    <p:extLst>
      <p:ext uri="{BB962C8B-B14F-4D97-AF65-F5344CB8AC3E}">
        <p14:creationId xmlns:p14="http://schemas.microsoft.com/office/powerpoint/2010/main" val="2769959578"/>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6DEF07C-B57B-45E4-B7A8-B86CA8032CAE}" type="datetimeFigureOut">
              <a:rPr lang="zh-CN" altLang="en-US" smtClean="0"/>
              <a:t>2018/11/19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E5E76FD-467F-4882-A1EC-63856DFFF7C3}" type="slidenum">
              <a:rPr lang="zh-CN" altLang="en-US" smtClean="0"/>
              <a:t>‹#›</a:t>
            </a:fld>
            <a:endParaRPr lang="zh-CN" altLang="en-US"/>
          </a:p>
        </p:txBody>
      </p:sp>
    </p:spTree>
    <p:extLst>
      <p:ext uri="{BB962C8B-B14F-4D97-AF65-F5344CB8AC3E}">
        <p14:creationId xmlns:p14="http://schemas.microsoft.com/office/powerpoint/2010/main" val="205565495"/>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6DEF07C-B57B-45E4-B7A8-B86CA8032CAE}" type="datetimeFigureOut">
              <a:rPr lang="zh-CN" altLang="en-US" smtClean="0"/>
              <a:t>2018/11/19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E5E76FD-467F-4882-A1EC-63856DFFF7C3}" type="slidenum">
              <a:rPr lang="zh-CN" altLang="en-US" smtClean="0"/>
              <a:t>‹#›</a:t>
            </a:fld>
            <a:endParaRPr lang="zh-CN" altLang="en-US"/>
          </a:p>
        </p:txBody>
      </p:sp>
    </p:spTree>
    <p:extLst>
      <p:ext uri="{BB962C8B-B14F-4D97-AF65-F5344CB8AC3E}">
        <p14:creationId xmlns:p14="http://schemas.microsoft.com/office/powerpoint/2010/main" val="71169605"/>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A6DEF07C-B57B-45E4-B7A8-B86CA8032CAE}" type="datetimeFigureOut">
              <a:rPr lang="zh-CN" altLang="en-US" smtClean="0"/>
              <a:t>2018/11/19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E5E76FD-467F-4882-A1EC-63856DFFF7C3}" type="slidenum">
              <a:rPr lang="zh-CN" altLang="en-US" smtClean="0"/>
              <a:t>‹#›</a:t>
            </a:fld>
            <a:endParaRPr lang="zh-CN" altLang="en-US"/>
          </a:p>
        </p:txBody>
      </p:sp>
    </p:spTree>
    <p:extLst>
      <p:ext uri="{BB962C8B-B14F-4D97-AF65-F5344CB8AC3E}">
        <p14:creationId xmlns:p14="http://schemas.microsoft.com/office/powerpoint/2010/main" val="330025602"/>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A6DEF07C-B57B-45E4-B7A8-B86CA8032CAE}" type="datetimeFigureOut">
              <a:rPr lang="zh-CN" altLang="en-US" smtClean="0"/>
              <a:t>2018/11/19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E5E76FD-467F-4882-A1EC-63856DFFF7C3}" type="slidenum">
              <a:rPr lang="zh-CN" altLang="en-US" smtClean="0"/>
              <a:t>‹#›</a:t>
            </a:fld>
            <a:endParaRPr lang="zh-CN" altLang="en-US"/>
          </a:p>
        </p:txBody>
      </p:sp>
    </p:spTree>
    <p:extLst>
      <p:ext uri="{BB962C8B-B14F-4D97-AF65-F5344CB8AC3E}">
        <p14:creationId xmlns:p14="http://schemas.microsoft.com/office/powerpoint/2010/main" val="367144629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6DEF07C-B57B-45E4-B7A8-B86CA8032CAE}" type="datetimeFigureOut">
              <a:rPr lang="zh-CN" altLang="en-US" smtClean="0"/>
              <a:t>2018/11/19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5E76FD-467F-4882-A1EC-63856DFFF7C3}" type="slidenum">
              <a:rPr lang="zh-CN" altLang="en-US" smtClean="0"/>
              <a:t>‹#›</a:t>
            </a:fld>
            <a:endParaRPr lang="zh-CN" altLang="en-US"/>
          </a:p>
        </p:txBody>
      </p:sp>
    </p:spTree>
    <p:extLst>
      <p:ext uri="{BB962C8B-B14F-4D97-AF65-F5344CB8AC3E}">
        <p14:creationId xmlns:p14="http://schemas.microsoft.com/office/powerpoint/2010/main" val="4074903045"/>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6DEF07C-B57B-45E4-B7A8-B86CA8032CAE}" type="datetimeFigureOut">
              <a:rPr lang="zh-CN" altLang="en-US" smtClean="0"/>
              <a:t>2018/11/19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5E76FD-467F-4882-A1EC-63856DFFF7C3}" type="slidenum">
              <a:rPr lang="zh-CN" altLang="en-US" smtClean="0"/>
              <a:t>‹#›</a:t>
            </a:fld>
            <a:endParaRPr lang="zh-CN" altLang="en-US"/>
          </a:p>
        </p:txBody>
      </p:sp>
    </p:spTree>
    <p:extLst>
      <p:ext uri="{BB962C8B-B14F-4D97-AF65-F5344CB8AC3E}">
        <p14:creationId xmlns:p14="http://schemas.microsoft.com/office/powerpoint/2010/main" val="3061804458"/>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DEF07C-B57B-45E4-B7A8-B86CA8032CAE}" type="datetimeFigureOut">
              <a:rPr lang="zh-CN" altLang="en-US" smtClean="0"/>
              <a:t>2018/11/19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5E76FD-467F-4882-A1EC-63856DFFF7C3}" type="slidenum">
              <a:rPr lang="zh-CN" altLang="en-US" smtClean="0"/>
              <a:t>‹#›</a:t>
            </a:fld>
            <a:endParaRPr lang="zh-CN" altLang="en-US"/>
          </a:p>
        </p:txBody>
      </p:sp>
    </p:spTree>
    <p:extLst>
      <p:ext uri="{BB962C8B-B14F-4D97-AF65-F5344CB8AC3E}">
        <p14:creationId xmlns:p14="http://schemas.microsoft.com/office/powerpoint/2010/main" val="1459704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3.jpg"/><Relationship Id="rId5" Type="http://schemas.openxmlformats.org/officeDocument/2006/relationships/notesSlide" Target="../notesSlides/notesSlide20.xml"/><Relationship Id="rId4"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1404" y="1355047"/>
            <a:ext cx="13623404" cy="5041569"/>
          </a:xfrm>
          <a:prstGeom prst="rect">
            <a:avLst/>
          </a:prstGeom>
        </p:spPr>
      </p:pic>
      <p:sp>
        <p:nvSpPr>
          <p:cNvPr id="59" name="文本框 58"/>
          <p:cNvSpPr txBox="1"/>
          <p:nvPr/>
        </p:nvSpPr>
        <p:spPr>
          <a:xfrm>
            <a:off x="5082901" y="1444628"/>
            <a:ext cx="7109099" cy="913007"/>
          </a:xfrm>
          <a:prstGeom prst="rect">
            <a:avLst/>
          </a:prstGeom>
          <a:noFill/>
        </p:spPr>
        <p:txBody>
          <a:bodyPr wrap="square" rtlCol="0">
            <a:spAutoFit/>
          </a:bodyPr>
          <a:lstStyle/>
          <a:p>
            <a:pPr algn="ctr"/>
            <a:r>
              <a:rPr lang="zh-CN" altLang="en-US" sz="5333" dirty="0">
                <a:solidFill>
                  <a:srgbClr val="0E71AA"/>
                </a:solidFill>
                <a:latin typeface="幼圆" panose="02010509060101010101" pitchFamily="49" charset="-122"/>
                <a:ea typeface="幼圆" panose="02010509060101010101" pitchFamily="49" charset="-122"/>
              </a:rPr>
              <a:t>英语论文报告</a:t>
            </a:r>
            <a:r>
              <a:rPr lang="en-US" altLang="zh-CN" sz="5333" dirty="0" err="1">
                <a:solidFill>
                  <a:srgbClr val="0E71AA"/>
                </a:solidFill>
                <a:latin typeface="幼圆" panose="02010509060101010101" pitchFamily="49" charset="-122"/>
                <a:ea typeface="幼圆" panose="02010509060101010101" pitchFamily="49" charset="-122"/>
              </a:rPr>
              <a:t>ppt</a:t>
            </a:r>
            <a:r>
              <a:rPr lang="zh-CN" altLang="en-US" sz="5333" dirty="0">
                <a:solidFill>
                  <a:srgbClr val="0E71AA"/>
                </a:solidFill>
                <a:latin typeface="幼圆" panose="02010509060101010101" pitchFamily="49" charset="-122"/>
                <a:ea typeface="幼圆" panose="02010509060101010101" pitchFamily="49" charset="-122"/>
              </a:rPr>
              <a:t>模板</a:t>
            </a:r>
          </a:p>
        </p:txBody>
      </p:sp>
      <p:sp>
        <p:nvSpPr>
          <p:cNvPr id="60" name="文本框 59"/>
          <p:cNvSpPr txBox="1"/>
          <p:nvPr/>
        </p:nvSpPr>
        <p:spPr>
          <a:xfrm>
            <a:off x="5682342" y="2515495"/>
            <a:ext cx="5747658" cy="523220"/>
          </a:xfrm>
          <a:prstGeom prst="rect">
            <a:avLst/>
          </a:prstGeom>
          <a:noFill/>
        </p:spPr>
        <p:txBody>
          <a:bodyPr wrap="square" rtlCol="0">
            <a:spAutoFit/>
          </a:bodyPr>
          <a:lstStyle/>
          <a:p>
            <a:pPr algn="ctr"/>
            <a:r>
              <a:rPr lang="en-US" altLang="zh-CN" sz="1400" dirty="0">
                <a:solidFill>
                  <a:srgbClr val="0E71AA"/>
                </a:solidFill>
              </a:rPr>
              <a:t>Summary of the work of the minimalist Nordic wind work </a:t>
            </a:r>
            <a:r>
              <a:rPr lang="en-US" altLang="zh-CN" sz="1400">
                <a:solidFill>
                  <a:srgbClr val="0E71AA"/>
                </a:solidFill>
              </a:rPr>
              <a:t>of the minimalist </a:t>
            </a:r>
            <a:r>
              <a:rPr lang="en-US" altLang="zh-CN" sz="1400" dirty="0">
                <a:solidFill>
                  <a:srgbClr val="0E71AA"/>
                </a:solidFill>
              </a:rPr>
              <a:t>Nordic wind Summary of the work of </a:t>
            </a:r>
            <a:r>
              <a:rPr lang="en-US" altLang="zh-CN" sz="1400">
                <a:solidFill>
                  <a:srgbClr val="0E71AA"/>
                </a:solidFill>
              </a:rPr>
              <a:t>the minimalist</a:t>
            </a:r>
            <a:endParaRPr lang="zh-CN" altLang="en-US" sz="1400" dirty="0">
              <a:solidFill>
                <a:srgbClr val="0E71AA"/>
              </a:solidFill>
            </a:endParaRPr>
          </a:p>
        </p:txBody>
      </p:sp>
      <p:sp>
        <p:nvSpPr>
          <p:cNvPr id="62" name="文本框 61"/>
          <p:cNvSpPr txBox="1"/>
          <p:nvPr/>
        </p:nvSpPr>
        <p:spPr>
          <a:xfrm>
            <a:off x="6491527" y="3263384"/>
            <a:ext cx="2064644" cy="369332"/>
          </a:xfrm>
          <a:prstGeom prst="rect">
            <a:avLst/>
          </a:prstGeom>
          <a:noFill/>
        </p:spPr>
        <p:txBody>
          <a:bodyPr wrap="square" rtlCol="0">
            <a:spAutoFit/>
          </a:bodyPr>
          <a:lstStyle/>
          <a:p>
            <a:r>
              <a:rPr lang="zh-CN" altLang="en-US" dirty="0">
                <a:solidFill>
                  <a:srgbClr val="0E6CA6"/>
                </a:solidFill>
                <a:latin typeface="幼圆" panose="02010509060101010101" pitchFamily="49" charset="-122"/>
                <a:ea typeface="幼圆" panose="02010509060101010101" pitchFamily="49" charset="-122"/>
              </a:rPr>
              <a:t>指导老师：</a:t>
            </a:r>
            <a:r>
              <a:rPr lang="en-US" altLang="zh-CN" dirty="0">
                <a:solidFill>
                  <a:srgbClr val="0E6CA6"/>
                </a:solidFill>
                <a:latin typeface="幼圆" panose="02010509060101010101" pitchFamily="49" charset="-122"/>
                <a:ea typeface="幼圆" panose="02010509060101010101" pitchFamily="49" charset="-122"/>
              </a:rPr>
              <a:t>xxx</a:t>
            </a:r>
            <a:endParaRPr lang="zh-CN" altLang="en-US" dirty="0">
              <a:solidFill>
                <a:srgbClr val="0E6CA6"/>
              </a:solidFill>
              <a:latin typeface="幼圆" panose="02010509060101010101" pitchFamily="49" charset="-122"/>
              <a:ea typeface="幼圆" panose="02010509060101010101" pitchFamily="49" charset="-122"/>
            </a:endParaRPr>
          </a:p>
        </p:txBody>
      </p:sp>
      <p:sp>
        <p:nvSpPr>
          <p:cNvPr id="63" name="文本框 62"/>
          <p:cNvSpPr txBox="1"/>
          <p:nvPr/>
        </p:nvSpPr>
        <p:spPr>
          <a:xfrm>
            <a:off x="9329408" y="3244334"/>
            <a:ext cx="2252007" cy="369332"/>
          </a:xfrm>
          <a:prstGeom prst="rect">
            <a:avLst/>
          </a:prstGeom>
          <a:noFill/>
        </p:spPr>
        <p:txBody>
          <a:bodyPr wrap="square" rtlCol="0">
            <a:spAutoFit/>
          </a:bodyPr>
          <a:lstStyle/>
          <a:p>
            <a:r>
              <a:rPr lang="zh-CN" altLang="en-US" dirty="0">
                <a:solidFill>
                  <a:srgbClr val="0E6CA6"/>
                </a:solidFill>
                <a:latin typeface="幼圆" panose="02010509060101010101" pitchFamily="49" charset="-122"/>
                <a:ea typeface="幼圆" panose="02010509060101010101" pitchFamily="49" charset="-122"/>
              </a:rPr>
              <a:t>答辩人：</a:t>
            </a:r>
            <a:r>
              <a:rPr lang="en-US" altLang="zh-CN" dirty="0">
                <a:solidFill>
                  <a:srgbClr val="0E6CA6"/>
                </a:solidFill>
                <a:latin typeface="幼圆" panose="02010509060101010101" pitchFamily="49" charset="-122"/>
                <a:ea typeface="幼圆" panose="02010509060101010101" pitchFamily="49" charset="-122"/>
              </a:rPr>
              <a:t>XXXXXX</a:t>
            </a:r>
            <a:endParaRPr lang="zh-CN" altLang="en-US" dirty="0">
              <a:solidFill>
                <a:srgbClr val="0E6CA6"/>
              </a:solidFill>
              <a:latin typeface="幼圆" panose="02010509060101010101" pitchFamily="49" charset="-122"/>
              <a:ea typeface="幼圆" panose="02010509060101010101" pitchFamily="49" charset="-122"/>
            </a:endParaRPr>
          </a:p>
        </p:txBody>
      </p:sp>
      <p:grpSp>
        <p:nvGrpSpPr>
          <p:cNvPr id="64" name="组合 12"/>
          <p:cNvGrpSpPr>
            <a:grpSpLocks/>
          </p:cNvGrpSpPr>
          <p:nvPr/>
        </p:nvGrpSpPr>
        <p:grpSpPr bwMode="auto">
          <a:xfrm>
            <a:off x="5978991" y="3244334"/>
            <a:ext cx="411843" cy="411843"/>
            <a:chOff x="5986" y="18339"/>
            <a:chExt cx="600" cy="600"/>
          </a:xfrm>
          <a:solidFill>
            <a:schemeClr val="bg1"/>
          </a:solidFill>
        </p:grpSpPr>
        <p:sp>
          <p:nvSpPr>
            <p:cNvPr id="65" name="椭圆 74"/>
            <p:cNvSpPr>
              <a:spLocks noChangeArrowheads="1"/>
            </p:cNvSpPr>
            <p:nvPr/>
          </p:nvSpPr>
          <p:spPr bwMode="auto">
            <a:xfrm>
              <a:off x="5986" y="18339"/>
              <a:ext cx="600" cy="600"/>
            </a:xfrm>
            <a:prstGeom prst="ellipse">
              <a:avLst/>
            </a:prstGeom>
            <a:solidFill>
              <a:srgbClr val="0E6CA6"/>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endParaRPr lang="zh-CN" altLang="en-US">
                <a:solidFill>
                  <a:srgbClr val="0E6CA6"/>
                </a:solidFill>
              </a:endParaRPr>
            </a:p>
          </p:txBody>
        </p:sp>
        <p:sp>
          <p:nvSpPr>
            <p:cNvPr id="66" name="Freeform 5"/>
            <p:cNvSpPr>
              <a:spLocks noEditPoints="1" noChangeArrowheads="1"/>
            </p:cNvSpPr>
            <p:nvPr/>
          </p:nvSpPr>
          <p:spPr bwMode="auto">
            <a:xfrm flipH="1">
              <a:off x="6074" y="18513"/>
              <a:ext cx="425" cy="280"/>
            </a:xfrm>
            <a:custGeom>
              <a:avLst/>
              <a:gdLst>
                <a:gd name="T0" fmla="*/ 516 w 962"/>
                <a:gd name="T1" fmla="*/ 0 h 631"/>
                <a:gd name="T2" fmla="*/ 32 w 962"/>
                <a:gd name="T3" fmla="*/ 71 h 631"/>
                <a:gd name="T4" fmla="*/ 32 w 962"/>
                <a:gd name="T5" fmla="*/ 327 h 631"/>
                <a:gd name="T6" fmla="*/ 21 w 962"/>
                <a:gd name="T7" fmla="*/ 338 h 631"/>
                <a:gd name="T8" fmla="*/ 17 w 962"/>
                <a:gd name="T9" fmla="*/ 354 h 631"/>
                <a:gd name="T10" fmla="*/ 17 w 962"/>
                <a:gd name="T11" fmla="*/ 363 h 631"/>
                <a:gd name="T12" fmla="*/ 23 w 962"/>
                <a:gd name="T13" fmla="*/ 375 h 631"/>
                <a:gd name="T14" fmla="*/ 32 w 962"/>
                <a:gd name="T15" fmla="*/ 384 h 631"/>
                <a:gd name="T16" fmla="*/ 44 w 962"/>
                <a:gd name="T17" fmla="*/ 388 h 631"/>
                <a:gd name="T18" fmla="*/ 50 w 962"/>
                <a:gd name="T19" fmla="*/ 390 h 631"/>
                <a:gd name="T20" fmla="*/ 63 w 962"/>
                <a:gd name="T21" fmla="*/ 388 h 631"/>
                <a:gd name="T22" fmla="*/ 76 w 962"/>
                <a:gd name="T23" fmla="*/ 379 h 631"/>
                <a:gd name="T24" fmla="*/ 82 w 962"/>
                <a:gd name="T25" fmla="*/ 369 h 631"/>
                <a:gd name="T26" fmla="*/ 84 w 962"/>
                <a:gd name="T27" fmla="*/ 354 h 631"/>
                <a:gd name="T28" fmla="*/ 84 w 962"/>
                <a:gd name="T29" fmla="*/ 346 h 631"/>
                <a:gd name="T30" fmla="*/ 76 w 962"/>
                <a:gd name="T31" fmla="*/ 331 h 631"/>
                <a:gd name="T32" fmla="*/ 67 w 962"/>
                <a:gd name="T33" fmla="*/ 164 h 631"/>
                <a:gd name="T34" fmla="*/ 962 w 962"/>
                <a:gd name="T35" fmla="*/ 159 h 631"/>
                <a:gd name="T36" fmla="*/ 962 w 962"/>
                <a:gd name="T37" fmla="*/ 71 h 631"/>
                <a:gd name="T38" fmla="*/ 78 w 962"/>
                <a:gd name="T39" fmla="*/ 402 h 631"/>
                <a:gd name="T40" fmla="*/ 50 w 962"/>
                <a:gd name="T41" fmla="*/ 409 h 631"/>
                <a:gd name="T42" fmla="*/ 25 w 962"/>
                <a:gd name="T43" fmla="*/ 402 h 631"/>
                <a:gd name="T44" fmla="*/ 0 w 962"/>
                <a:gd name="T45" fmla="*/ 555 h 631"/>
                <a:gd name="T46" fmla="*/ 17 w 962"/>
                <a:gd name="T47" fmla="*/ 562 h 631"/>
                <a:gd name="T48" fmla="*/ 25 w 962"/>
                <a:gd name="T49" fmla="*/ 564 h 631"/>
                <a:gd name="T50" fmla="*/ 40 w 962"/>
                <a:gd name="T51" fmla="*/ 566 h 631"/>
                <a:gd name="T52" fmla="*/ 61 w 962"/>
                <a:gd name="T53" fmla="*/ 549 h 631"/>
                <a:gd name="T54" fmla="*/ 67 w 962"/>
                <a:gd name="T55" fmla="*/ 566 h 631"/>
                <a:gd name="T56" fmla="*/ 76 w 962"/>
                <a:gd name="T57" fmla="*/ 495 h 631"/>
                <a:gd name="T58" fmla="*/ 86 w 962"/>
                <a:gd name="T59" fmla="*/ 560 h 631"/>
                <a:gd name="T60" fmla="*/ 99 w 962"/>
                <a:gd name="T61" fmla="*/ 555 h 631"/>
                <a:gd name="T62" fmla="*/ 78 w 962"/>
                <a:gd name="T63" fmla="*/ 402 h 631"/>
                <a:gd name="T64" fmla="*/ 176 w 962"/>
                <a:gd name="T65" fmla="*/ 220 h 631"/>
                <a:gd name="T66" fmla="*/ 838 w 962"/>
                <a:gd name="T67" fmla="*/ 218 h 631"/>
                <a:gd name="T68" fmla="*/ 838 w 962"/>
                <a:gd name="T69" fmla="*/ 553 h 631"/>
                <a:gd name="T70" fmla="*/ 757 w 962"/>
                <a:gd name="T71" fmla="*/ 557 h 631"/>
                <a:gd name="T72" fmla="*/ 673 w 962"/>
                <a:gd name="T73" fmla="*/ 572 h 631"/>
                <a:gd name="T74" fmla="*/ 591 w 962"/>
                <a:gd name="T75" fmla="*/ 597 h 631"/>
                <a:gd name="T76" fmla="*/ 509 w 962"/>
                <a:gd name="T77" fmla="*/ 631 h 631"/>
                <a:gd name="T78" fmla="*/ 469 w 962"/>
                <a:gd name="T79" fmla="*/ 612 h 631"/>
                <a:gd name="T80" fmla="*/ 390 w 962"/>
                <a:gd name="T81" fmla="*/ 585 h 631"/>
                <a:gd name="T82" fmla="*/ 306 w 962"/>
                <a:gd name="T83" fmla="*/ 566 h 631"/>
                <a:gd name="T84" fmla="*/ 220 w 962"/>
                <a:gd name="T85" fmla="*/ 557 h 631"/>
                <a:gd name="T86" fmla="*/ 176 w 962"/>
                <a:gd name="T87" fmla="*/ 555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2" h="631">
                  <a:moveTo>
                    <a:pt x="962" y="71"/>
                  </a:moveTo>
                  <a:lnTo>
                    <a:pt x="516" y="0"/>
                  </a:lnTo>
                  <a:lnTo>
                    <a:pt x="32" y="71"/>
                  </a:lnTo>
                  <a:lnTo>
                    <a:pt x="32" y="327"/>
                  </a:lnTo>
                  <a:lnTo>
                    <a:pt x="25" y="331"/>
                  </a:lnTo>
                  <a:lnTo>
                    <a:pt x="21" y="338"/>
                  </a:lnTo>
                  <a:lnTo>
                    <a:pt x="17" y="346"/>
                  </a:lnTo>
                  <a:lnTo>
                    <a:pt x="17" y="354"/>
                  </a:lnTo>
                  <a:lnTo>
                    <a:pt x="17" y="363"/>
                  </a:lnTo>
                  <a:lnTo>
                    <a:pt x="19" y="369"/>
                  </a:lnTo>
                  <a:lnTo>
                    <a:pt x="23" y="375"/>
                  </a:lnTo>
                  <a:lnTo>
                    <a:pt x="27" y="379"/>
                  </a:lnTo>
                  <a:lnTo>
                    <a:pt x="32" y="384"/>
                  </a:lnTo>
                  <a:lnTo>
                    <a:pt x="38" y="388"/>
                  </a:lnTo>
                  <a:lnTo>
                    <a:pt x="44" y="388"/>
                  </a:lnTo>
                  <a:lnTo>
                    <a:pt x="50" y="390"/>
                  </a:lnTo>
                  <a:lnTo>
                    <a:pt x="57" y="388"/>
                  </a:lnTo>
                  <a:lnTo>
                    <a:pt x="63" y="388"/>
                  </a:lnTo>
                  <a:lnTo>
                    <a:pt x="69" y="384"/>
                  </a:lnTo>
                  <a:lnTo>
                    <a:pt x="76" y="379"/>
                  </a:lnTo>
                  <a:lnTo>
                    <a:pt x="80" y="375"/>
                  </a:lnTo>
                  <a:lnTo>
                    <a:pt x="82" y="369"/>
                  </a:lnTo>
                  <a:lnTo>
                    <a:pt x="84" y="363"/>
                  </a:lnTo>
                  <a:lnTo>
                    <a:pt x="84" y="354"/>
                  </a:lnTo>
                  <a:lnTo>
                    <a:pt x="84" y="346"/>
                  </a:lnTo>
                  <a:lnTo>
                    <a:pt x="80" y="338"/>
                  </a:lnTo>
                  <a:lnTo>
                    <a:pt x="76" y="331"/>
                  </a:lnTo>
                  <a:lnTo>
                    <a:pt x="67" y="325"/>
                  </a:lnTo>
                  <a:lnTo>
                    <a:pt x="67" y="164"/>
                  </a:lnTo>
                  <a:lnTo>
                    <a:pt x="516" y="229"/>
                  </a:lnTo>
                  <a:lnTo>
                    <a:pt x="962" y="159"/>
                  </a:lnTo>
                  <a:lnTo>
                    <a:pt x="962" y="71"/>
                  </a:lnTo>
                  <a:close/>
                  <a:moveTo>
                    <a:pt x="78" y="402"/>
                  </a:moveTo>
                  <a:lnTo>
                    <a:pt x="78" y="402"/>
                  </a:lnTo>
                  <a:lnTo>
                    <a:pt x="65" y="407"/>
                  </a:lnTo>
                  <a:lnTo>
                    <a:pt x="50" y="409"/>
                  </a:lnTo>
                  <a:lnTo>
                    <a:pt x="38" y="407"/>
                  </a:lnTo>
                  <a:lnTo>
                    <a:pt x="25" y="402"/>
                  </a:lnTo>
                  <a:lnTo>
                    <a:pt x="0" y="555"/>
                  </a:lnTo>
                  <a:lnTo>
                    <a:pt x="17" y="562"/>
                  </a:lnTo>
                  <a:lnTo>
                    <a:pt x="23" y="545"/>
                  </a:lnTo>
                  <a:lnTo>
                    <a:pt x="25" y="564"/>
                  </a:lnTo>
                  <a:lnTo>
                    <a:pt x="40" y="566"/>
                  </a:lnTo>
                  <a:lnTo>
                    <a:pt x="55" y="566"/>
                  </a:lnTo>
                  <a:lnTo>
                    <a:pt x="61" y="549"/>
                  </a:lnTo>
                  <a:lnTo>
                    <a:pt x="67" y="566"/>
                  </a:lnTo>
                  <a:lnTo>
                    <a:pt x="71" y="564"/>
                  </a:lnTo>
                  <a:lnTo>
                    <a:pt x="76" y="495"/>
                  </a:lnTo>
                  <a:lnTo>
                    <a:pt x="86" y="560"/>
                  </a:lnTo>
                  <a:lnTo>
                    <a:pt x="99" y="555"/>
                  </a:lnTo>
                  <a:lnTo>
                    <a:pt x="78" y="402"/>
                  </a:lnTo>
                  <a:close/>
                  <a:moveTo>
                    <a:pt x="176" y="555"/>
                  </a:moveTo>
                  <a:lnTo>
                    <a:pt x="176" y="220"/>
                  </a:lnTo>
                  <a:lnTo>
                    <a:pt x="516" y="268"/>
                  </a:lnTo>
                  <a:lnTo>
                    <a:pt x="838" y="218"/>
                  </a:lnTo>
                  <a:lnTo>
                    <a:pt x="838" y="553"/>
                  </a:lnTo>
                  <a:lnTo>
                    <a:pt x="796" y="553"/>
                  </a:lnTo>
                  <a:lnTo>
                    <a:pt x="757" y="557"/>
                  </a:lnTo>
                  <a:lnTo>
                    <a:pt x="715" y="564"/>
                  </a:lnTo>
                  <a:lnTo>
                    <a:pt x="673" y="572"/>
                  </a:lnTo>
                  <a:lnTo>
                    <a:pt x="631" y="585"/>
                  </a:lnTo>
                  <a:lnTo>
                    <a:pt x="591" y="597"/>
                  </a:lnTo>
                  <a:lnTo>
                    <a:pt x="549" y="614"/>
                  </a:lnTo>
                  <a:lnTo>
                    <a:pt x="509" y="631"/>
                  </a:lnTo>
                  <a:lnTo>
                    <a:pt x="469" y="612"/>
                  </a:lnTo>
                  <a:lnTo>
                    <a:pt x="430" y="597"/>
                  </a:lnTo>
                  <a:lnTo>
                    <a:pt x="390" y="585"/>
                  </a:lnTo>
                  <a:lnTo>
                    <a:pt x="348" y="574"/>
                  </a:lnTo>
                  <a:lnTo>
                    <a:pt x="306" y="566"/>
                  </a:lnTo>
                  <a:lnTo>
                    <a:pt x="262" y="562"/>
                  </a:lnTo>
                  <a:lnTo>
                    <a:pt x="220" y="557"/>
                  </a:lnTo>
                  <a:lnTo>
                    <a:pt x="176" y="55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E6CA6"/>
                </a:solidFill>
              </a:endParaRPr>
            </a:p>
          </p:txBody>
        </p:sp>
      </p:grpSp>
      <p:grpSp>
        <p:nvGrpSpPr>
          <p:cNvPr id="67" name="组合 4"/>
          <p:cNvGrpSpPr>
            <a:grpSpLocks/>
          </p:cNvGrpSpPr>
          <p:nvPr/>
        </p:nvGrpSpPr>
        <p:grpSpPr bwMode="auto">
          <a:xfrm>
            <a:off x="8813499" y="3255741"/>
            <a:ext cx="413091" cy="415374"/>
            <a:chOff x="0" y="0"/>
            <a:chExt cx="454" cy="454"/>
          </a:xfrm>
        </p:grpSpPr>
        <p:sp>
          <p:nvSpPr>
            <p:cNvPr id="68" name="正圆 1244"/>
            <p:cNvSpPr>
              <a:spLocks noChangeArrowheads="1"/>
            </p:cNvSpPr>
            <p:nvPr/>
          </p:nvSpPr>
          <p:spPr bwMode="auto">
            <a:xfrm>
              <a:off x="0" y="0"/>
              <a:ext cx="454" cy="454"/>
            </a:xfrm>
            <a:prstGeom prst="ellipse">
              <a:avLst/>
            </a:prstGeom>
            <a:solidFill>
              <a:srgbClr val="0E6C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999" tIns="47159" rIns="89999" bIns="47159"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a:ln>
                  <a:noFill/>
                </a:ln>
                <a:solidFill>
                  <a:srgbClr val="0E6CA6"/>
                </a:solidFill>
                <a:effectLst/>
                <a:latin typeface="Arial" panose="020B0604020202020204" pitchFamily="34" charset="0"/>
              </a:endParaRPr>
            </a:p>
          </p:txBody>
        </p:sp>
        <p:sp>
          <p:nvSpPr>
            <p:cNvPr id="69" name="方形小人2 1235"/>
            <p:cNvSpPr>
              <a:spLocks noChangeArrowheads="1"/>
            </p:cNvSpPr>
            <p:nvPr/>
          </p:nvSpPr>
          <p:spPr bwMode="auto">
            <a:xfrm>
              <a:off x="113" y="114"/>
              <a:ext cx="226" cy="226"/>
            </a:xfrm>
            <a:custGeom>
              <a:avLst/>
              <a:gdLst>
                <a:gd name="T0" fmla="*/ 393420 w 1520415"/>
                <a:gd name="T1" fmla="*/ 849255 h 1755576"/>
                <a:gd name="T2" fmla="*/ 760208 w 1520415"/>
                <a:gd name="T3" fmla="*/ 1098122 h 1755576"/>
                <a:gd name="T4" fmla="*/ 1126995 w 1520415"/>
                <a:gd name="T5" fmla="*/ 849255 h 1755576"/>
                <a:gd name="T6" fmla="*/ 1520415 w 1520415"/>
                <a:gd name="T7" fmla="*/ 1475516 h 1755576"/>
                <a:gd name="T8" fmla="*/ 1520415 w 1520415"/>
                <a:gd name="T9" fmla="*/ 1755576 h 1755576"/>
                <a:gd name="T10" fmla="*/ 0 w 1520415"/>
                <a:gd name="T11" fmla="*/ 1755576 h 1755576"/>
                <a:gd name="T12" fmla="*/ 0 w 1520415"/>
                <a:gd name="T13" fmla="*/ 1475516 h 1755576"/>
                <a:gd name="T14" fmla="*/ 393420 w 1520415"/>
                <a:gd name="T15" fmla="*/ 849255 h 1755576"/>
                <a:gd name="T16" fmla="*/ 760207 w 1520415"/>
                <a:gd name="T17" fmla="*/ 0 h 1755576"/>
                <a:gd name="T18" fmla="*/ 1138249 w 1520415"/>
                <a:gd name="T19" fmla="*/ 477053 h 1755576"/>
                <a:gd name="T20" fmla="*/ 760207 w 1520415"/>
                <a:gd name="T21" fmla="*/ 954106 h 1755576"/>
                <a:gd name="T22" fmla="*/ 382165 w 1520415"/>
                <a:gd name="T23" fmla="*/ 477053 h 1755576"/>
                <a:gd name="T24" fmla="*/ 760207 w 1520415"/>
                <a:gd name="T25" fmla="*/ 0 h 1755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0415" h="1755576">
                  <a:moveTo>
                    <a:pt x="393420" y="849255"/>
                  </a:moveTo>
                  <a:cubicBezTo>
                    <a:pt x="462894" y="997863"/>
                    <a:pt x="601240" y="1098122"/>
                    <a:pt x="760208" y="1098122"/>
                  </a:cubicBezTo>
                  <a:cubicBezTo>
                    <a:pt x="919176" y="1098122"/>
                    <a:pt x="1057521" y="997863"/>
                    <a:pt x="1126995" y="849255"/>
                  </a:cubicBezTo>
                  <a:cubicBezTo>
                    <a:pt x="1344348" y="849804"/>
                    <a:pt x="1520415" y="1129988"/>
                    <a:pt x="1520415" y="1475516"/>
                  </a:cubicBezTo>
                  <a:lnTo>
                    <a:pt x="1520415" y="1755576"/>
                  </a:lnTo>
                  <a:lnTo>
                    <a:pt x="0" y="1755576"/>
                  </a:lnTo>
                  <a:lnTo>
                    <a:pt x="0" y="1475516"/>
                  </a:lnTo>
                  <a:cubicBezTo>
                    <a:pt x="0" y="1129988"/>
                    <a:pt x="176067" y="849804"/>
                    <a:pt x="393420" y="849255"/>
                  </a:cubicBezTo>
                  <a:close/>
                  <a:moveTo>
                    <a:pt x="760207" y="0"/>
                  </a:moveTo>
                  <a:cubicBezTo>
                    <a:pt x="968994" y="0"/>
                    <a:pt x="1138249" y="213584"/>
                    <a:pt x="1138249" y="477053"/>
                  </a:cubicBezTo>
                  <a:cubicBezTo>
                    <a:pt x="1138249" y="740522"/>
                    <a:pt x="968994" y="954106"/>
                    <a:pt x="760207" y="954106"/>
                  </a:cubicBezTo>
                  <a:cubicBezTo>
                    <a:pt x="551420" y="954106"/>
                    <a:pt x="382165" y="740522"/>
                    <a:pt x="382165" y="477053"/>
                  </a:cubicBezTo>
                  <a:cubicBezTo>
                    <a:pt x="382165" y="213584"/>
                    <a:pt x="551420" y="0"/>
                    <a:pt x="760207" y="0"/>
                  </a:cubicBezTo>
                  <a:close/>
                </a:path>
              </a:pathLst>
            </a:custGeom>
            <a:solidFill>
              <a:schemeClr val="bg1"/>
            </a:solidFill>
            <a:ln>
              <a:noFill/>
            </a:ln>
            <a:extLst>
              <a:ext uri="{91240B29-F687-4F45-9708-019B960494DF}">
                <a14:hiddenLine xmlns:a14="http://schemas.microsoft.com/office/drawing/2010/main" w="19050">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zh-CN" altLang="en-US">
                <a:solidFill>
                  <a:srgbClr val="0E6CA6"/>
                </a:solidFill>
              </a:endParaRPr>
            </a:p>
          </p:txBody>
        </p:sp>
      </p:grpSp>
    </p:spTree>
    <p:extLst>
      <p:ext uri="{BB962C8B-B14F-4D97-AF65-F5344CB8AC3E}">
        <p14:creationId xmlns:p14="http://schemas.microsoft.com/office/powerpoint/2010/main" val="2867619922"/>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p:cTn id="11" dur="1000" fill="hold"/>
                                        <p:tgtEl>
                                          <p:spTgt spid="59"/>
                                        </p:tgtEl>
                                        <p:attrNameLst>
                                          <p:attrName>ppt_w</p:attrName>
                                        </p:attrNameLst>
                                      </p:cBhvr>
                                      <p:tavLst>
                                        <p:tav tm="0">
                                          <p:val>
                                            <p:fltVal val="0"/>
                                          </p:val>
                                        </p:tav>
                                        <p:tav tm="100000">
                                          <p:val>
                                            <p:strVal val="#ppt_w"/>
                                          </p:val>
                                        </p:tav>
                                      </p:tavLst>
                                    </p:anim>
                                    <p:anim calcmode="lin" valueType="num">
                                      <p:cBhvr>
                                        <p:cTn id="12" dur="1000" fill="hold"/>
                                        <p:tgtEl>
                                          <p:spTgt spid="59"/>
                                        </p:tgtEl>
                                        <p:attrNameLst>
                                          <p:attrName>ppt_h</p:attrName>
                                        </p:attrNameLst>
                                      </p:cBhvr>
                                      <p:tavLst>
                                        <p:tav tm="0">
                                          <p:val>
                                            <p:fltVal val="0"/>
                                          </p:val>
                                        </p:tav>
                                        <p:tav tm="100000">
                                          <p:val>
                                            <p:strVal val="#ppt_h"/>
                                          </p:val>
                                        </p:tav>
                                      </p:tavLst>
                                    </p:anim>
                                    <p:animEffect transition="in" filter="fade">
                                      <p:cBhvr>
                                        <p:cTn id="13" dur="1000"/>
                                        <p:tgtEl>
                                          <p:spTgt spid="59"/>
                                        </p:tgtEl>
                                      </p:cBhvr>
                                    </p:animEffect>
                                  </p:childTnLst>
                                </p:cTn>
                              </p:par>
                            </p:childTnLst>
                          </p:cTn>
                        </p:par>
                        <p:par>
                          <p:cTn id="14" fill="hold">
                            <p:stCondLst>
                              <p:cond delay="2000"/>
                            </p:stCondLst>
                            <p:childTnLst>
                              <p:par>
                                <p:cTn id="15" presetID="16" presetClass="entr" presetSubtype="37" fill="hold" grpId="0"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barn(outVertical)">
                                      <p:cBhvr>
                                        <p:cTn id="1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2620" y="2575248"/>
            <a:ext cx="8788144" cy="3252200"/>
          </a:xfrm>
          <a:prstGeom prst="rect">
            <a:avLst/>
          </a:prstGeom>
        </p:spPr>
      </p:pic>
      <p:sp>
        <p:nvSpPr>
          <p:cNvPr id="13" name="文本框 12"/>
          <p:cNvSpPr txBox="1"/>
          <p:nvPr/>
        </p:nvSpPr>
        <p:spPr>
          <a:xfrm>
            <a:off x="2181082" y="1519273"/>
            <a:ext cx="1859073" cy="913007"/>
          </a:xfrm>
          <a:prstGeom prst="rect">
            <a:avLst/>
          </a:prstGeom>
          <a:noFill/>
        </p:spPr>
        <p:txBody>
          <a:bodyPr wrap="square" rtlCol="0">
            <a:spAutoFit/>
          </a:bodyPr>
          <a:lstStyle/>
          <a:p>
            <a:pPr algn="dist"/>
            <a:r>
              <a:rPr lang="zh-CN" altLang="en-US" sz="5333">
                <a:solidFill>
                  <a:srgbClr val="0E71AA"/>
                </a:solidFill>
                <a:latin typeface="幼圆" panose="02010509060101010101" pitchFamily="49" charset="-122"/>
                <a:ea typeface="幼圆" panose="02010509060101010101" pitchFamily="49" charset="-122"/>
              </a:rPr>
              <a:t>目录</a:t>
            </a:r>
            <a:endParaRPr lang="zh-CN" altLang="en-US" sz="5333" dirty="0">
              <a:solidFill>
                <a:srgbClr val="0E71AA"/>
              </a:solidFill>
              <a:latin typeface="幼圆" panose="02010509060101010101" pitchFamily="49" charset="-122"/>
              <a:ea typeface="幼圆" panose="02010509060101010101" pitchFamily="49" charset="-122"/>
            </a:endParaRPr>
          </a:p>
        </p:txBody>
      </p:sp>
      <p:sp>
        <p:nvSpPr>
          <p:cNvPr id="14" name="文本框 13"/>
          <p:cNvSpPr txBox="1"/>
          <p:nvPr/>
        </p:nvSpPr>
        <p:spPr>
          <a:xfrm>
            <a:off x="2246396" y="2575248"/>
            <a:ext cx="3267996" cy="461665"/>
          </a:xfrm>
          <a:prstGeom prst="rect">
            <a:avLst/>
          </a:prstGeom>
          <a:noFill/>
        </p:spPr>
        <p:txBody>
          <a:bodyPr wrap="square" rtlCol="0">
            <a:spAutoFit/>
          </a:bodyPr>
          <a:lstStyle/>
          <a:p>
            <a:pPr algn="dist"/>
            <a:r>
              <a:rPr lang="en-US" altLang="zh-CN" sz="2400">
                <a:solidFill>
                  <a:srgbClr val="0E71AA"/>
                </a:solidFill>
                <a:latin typeface="+mn-ea"/>
              </a:rPr>
              <a:t>CONTENT</a:t>
            </a:r>
            <a:endParaRPr lang="zh-CN" altLang="en-US" sz="2400" dirty="0">
              <a:solidFill>
                <a:srgbClr val="0E71AA"/>
              </a:solidFill>
              <a:latin typeface="+mn-ea"/>
            </a:endParaRPr>
          </a:p>
        </p:txBody>
      </p:sp>
      <p:sp>
        <p:nvSpPr>
          <p:cNvPr id="15" name="文本框 14"/>
          <p:cNvSpPr txBox="1"/>
          <p:nvPr/>
        </p:nvSpPr>
        <p:spPr>
          <a:xfrm>
            <a:off x="6781895" y="968637"/>
            <a:ext cx="3909080" cy="523220"/>
          </a:xfrm>
          <a:prstGeom prst="rect">
            <a:avLst/>
          </a:prstGeom>
          <a:noFill/>
        </p:spPr>
        <p:txBody>
          <a:bodyPr wrap="square" rtlCol="0">
            <a:spAutoFit/>
          </a:bodyPr>
          <a:lstStyle/>
          <a:p>
            <a:r>
              <a:rPr lang="en-US" altLang="zh-CN" sz="2800" dirty="0">
                <a:solidFill>
                  <a:srgbClr val="0E6CA6"/>
                </a:solidFill>
                <a:latin typeface="微软雅黑" panose="020B0503020204020204" pitchFamily="34" charset="-122"/>
                <a:ea typeface="微软雅黑" panose="020B0503020204020204" pitchFamily="34" charset="-122"/>
              </a:rPr>
              <a:t>01.</a:t>
            </a:r>
            <a:r>
              <a:rPr lang="zh-CN" altLang="en-US" sz="2800" dirty="0">
                <a:solidFill>
                  <a:srgbClr val="0E6CA6"/>
                </a:solidFill>
                <a:latin typeface="微软雅黑" panose="020B0503020204020204" pitchFamily="34" charset="-122"/>
                <a:ea typeface="微软雅黑" panose="020B0503020204020204" pitchFamily="34" charset="-122"/>
              </a:rPr>
              <a:t>选题的背景及意义</a:t>
            </a:r>
          </a:p>
        </p:txBody>
      </p:sp>
      <p:cxnSp>
        <p:nvCxnSpPr>
          <p:cNvPr id="16" name="直接连接符 15"/>
          <p:cNvCxnSpPr/>
          <p:nvPr/>
        </p:nvCxnSpPr>
        <p:spPr>
          <a:xfrm flipV="1">
            <a:off x="6911564" y="1550287"/>
            <a:ext cx="1147866" cy="12266"/>
          </a:xfrm>
          <a:prstGeom prst="line">
            <a:avLst/>
          </a:prstGeom>
          <a:ln w="12700">
            <a:solidFill>
              <a:srgbClr val="0E6CA6"/>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6807259" y="1586723"/>
            <a:ext cx="3141878" cy="369332"/>
          </a:xfrm>
          <a:prstGeom prst="rect">
            <a:avLst/>
          </a:prstGeom>
          <a:noFill/>
        </p:spPr>
        <p:txBody>
          <a:bodyPr wrap="square" rtlCol="0">
            <a:spAutoFit/>
          </a:bodyPr>
          <a:lstStyle/>
          <a:p>
            <a:pPr algn="dist"/>
            <a:r>
              <a:rPr lang="en-US" altLang="zh-CN" dirty="0">
                <a:solidFill>
                  <a:srgbClr val="0E6CA6"/>
                </a:solidFill>
                <a:latin typeface="微软雅黑" panose="020B0503020204020204" pitchFamily="34" charset="-122"/>
                <a:ea typeface="微软雅黑" panose="020B0503020204020204" pitchFamily="34" charset="-122"/>
              </a:rPr>
              <a:t>Add your image text here</a:t>
            </a:r>
            <a:endParaRPr lang="zh-CN" altLang="en-US" dirty="0">
              <a:solidFill>
                <a:srgbClr val="0E6CA6"/>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785882" y="2252991"/>
            <a:ext cx="3909080" cy="523220"/>
          </a:xfrm>
          <a:prstGeom prst="rect">
            <a:avLst/>
          </a:prstGeom>
          <a:noFill/>
        </p:spPr>
        <p:txBody>
          <a:bodyPr wrap="square" rtlCol="0">
            <a:spAutoFit/>
          </a:bodyPr>
          <a:lstStyle/>
          <a:p>
            <a:r>
              <a:rPr lang="en-US" altLang="zh-CN" sz="2800" dirty="0">
                <a:solidFill>
                  <a:srgbClr val="0E6CA6"/>
                </a:solidFill>
                <a:latin typeface="微软雅黑" panose="020B0503020204020204" pitchFamily="34" charset="-122"/>
                <a:ea typeface="微软雅黑" panose="020B0503020204020204" pitchFamily="34" charset="-122"/>
              </a:rPr>
              <a:t>02.</a:t>
            </a:r>
            <a:r>
              <a:rPr lang="zh-CN" altLang="en-US" sz="2800" dirty="0">
                <a:solidFill>
                  <a:srgbClr val="0E6CA6"/>
                </a:solidFill>
                <a:latin typeface="微软雅黑" panose="020B0503020204020204" pitchFamily="34" charset="-122"/>
                <a:ea typeface="微软雅黑" panose="020B0503020204020204" pitchFamily="34" charset="-122"/>
              </a:rPr>
              <a:t>研究方法及过程</a:t>
            </a:r>
          </a:p>
        </p:txBody>
      </p:sp>
      <p:cxnSp>
        <p:nvCxnSpPr>
          <p:cNvPr id="19" name="直接连接符 18"/>
          <p:cNvCxnSpPr/>
          <p:nvPr/>
        </p:nvCxnSpPr>
        <p:spPr>
          <a:xfrm flipV="1">
            <a:off x="6846033" y="2846907"/>
            <a:ext cx="1147866" cy="12266"/>
          </a:xfrm>
          <a:prstGeom prst="line">
            <a:avLst/>
          </a:prstGeom>
          <a:ln w="12700">
            <a:solidFill>
              <a:srgbClr val="0E6CA6"/>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6777908" y="2871077"/>
            <a:ext cx="3141878" cy="369332"/>
          </a:xfrm>
          <a:prstGeom prst="rect">
            <a:avLst/>
          </a:prstGeom>
          <a:noFill/>
        </p:spPr>
        <p:txBody>
          <a:bodyPr wrap="square" rtlCol="0">
            <a:spAutoFit/>
          </a:bodyPr>
          <a:lstStyle/>
          <a:p>
            <a:pPr algn="dist"/>
            <a:r>
              <a:rPr lang="en-US" altLang="zh-CN" dirty="0">
                <a:solidFill>
                  <a:srgbClr val="0E6CA6"/>
                </a:solidFill>
                <a:latin typeface="微软雅黑" panose="020B0503020204020204" pitchFamily="34" charset="-122"/>
                <a:ea typeface="微软雅黑" panose="020B0503020204020204" pitchFamily="34" charset="-122"/>
              </a:rPr>
              <a:t>Add your image text here</a:t>
            </a:r>
            <a:endParaRPr lang="zh-CN" altLang="en-US" dirty="0">
              <a:solidFill>
                <a:srgbClr val="0E6CA6"/>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6781895" y="3532284"/>
            <a:ext cx="3000213" cy="523220"/>
          </a:xfrm>
          <a:prstGeom prst="rect">
            <a:avLst/>
          </a:prstGeom>
          <a:noFill/>
        </p:spPr>
        <p:txBody>
          <a:bodyPr wrap="square" rtlCol="0">
            <a:spAutoFit/>
          </a:bodyPr>
          <a:lstStyle/>
          <a:p>
            <a:r>
              <a:rPr lang="en-US" altLang="zh-CN" sz="2800" dirty="0">
                <a:solidFill>
                  <a:srgbClr val="0E6CA6"/>
                </a:solidFill>
                <a:latin typeface="微软雅黑" panose="020B0503020204020204" pitchFamily="34" charset="-122"/>
                <a:ea typeface="微软雅黑" panose="020B0503020204020204" pitchFamily="34" charset="-122"/>
              </a:rPr>
              <a:t>03.</a:t>
            </a:r>
            <a:r>
              <a:rPr lang="zh-CN" altLang="en-US" sz="2800" dirty="0">
                <a:solidFill>
                  <a:srgbClr val="0E6CA6"/>
                </a:solidFill>
                <a:latin typeface="微软雅黑" panose="020B0503020204020204" pitchFamily="34" charset="-122"/>
                <a:ea typeface="微软雅黑" panose="020B0503020204020204" pitchFamily="34" charset="-122"/>
              </a:rPr>
              <a:t>实验数据分析</a:t>
            </a:r>
          </a:p>
        </p:txBody>
      </p:sp>
      <p:cxnSp>
        <p:nvCxnSpPr>
          <p:cNvPr id="22" name="直接连接符 21"/>
          <p:cNvCxnSpPr/>
          <p:nvPr/>
        </p:nvCxnSpPr>
        <p:spPr>
          <a:xfrm flipV="1">
            <a:off x="6911564" y="4150370"/>
            <a:ext cx="1147866" cy="12266"/>
          </a:xfrm>
          <a:prstGeom prst="line">
            <a:avLst/>
          </a:prstGeom>
          <a:ln w="12700">
            <a:solidFill>
              <a:srgbClr val="0E6CA6"/>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807259" y="4245437"/>
            <a:ext cx="3141878" cy="369332"/>
          </a:xfrm>
          <a:prstGeom prst="rect">
            <a:avLst/>
          </a:prstGeom>
          <a:noFill/>
        </p:spPr>
        <p:txBody>
          <a:bodyPr wrap="square" rtlCol="0">
            <a:spAutoFit/>
          </a:bodyPr>
          <a:lstStyle/>
          <a:p>
            <a:pPr algn="dist"/>
            <a:r>
              <a:rPr lang="en-US" altLang="zh-CN" dirty="0">
                <a:solidFill>
                  <a:srgbClr val="0E6CA6"/>
                </a:solidFill>
                <a:latin typeface="微软雅黑" panose="020B0503020204020204" pitchFamily="34" charset="-122"/>
                <a:ea typeface="微软雅黑" panose="020B0503020204020204" pitchFamily="34" charset="-122"/>
              </a:rPr>
              <a:t>Add your image text here</a:t>
            </a:r>
            <a:endParaRPr lang="zh-CN" altLang="en-US" dirty="0">
              <a:solidFill>
                <a:srgbClr val="0E6CA6"/>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6786307" y="4872271"/>
            <a:ext cx="3208860" cy="523220"/>
          </a:xfrm>
          <a:prstGeom prst="rect">
            <a:avLst/>
          </a:prstGeom>
          <a:noFill/>
        </p:spPr>
        <p:txBody>
          <a:bodyPr wrap="square" rtlCol="0">
            <a:spAutoFit/>
          </a:bodyPr>
          <a:lstStyle/>
          <a:p>
            <a:r>
              <a:rPr lang="en-US" altLang="zh-CN" sz="2800" dirty="0">
                <a:solidFill>
                  <a:srgbClr val="0E6CA6"/>
                </a:solidFill>
                <a:latin typeface="微软雅黑" panose="020B0503020204020204" pitchFamily="34" charset="-122"/>
                <a:ea typeface="微软雅黑" panose="020B0503020204020204" pitchFamily="34" charset="-122"/>
              </a:rPr>
              <a:t>04.</a:t>
            </a:r>
            <a:r>
              <a:rPr lang="zh-CN" altLang="en-US" sz="2800" dirty="0">
                <a:solidFill>
                  <a:srgbClr val="0E6CA6"/>
                </a:solidFill>
                <a:latin typeface="微软雅黑" panose="020B0503020204020204" pitchFamily="34" charset="-122"/>
                <a:ea typeface="微软雅黑" panose="020B0503020204020204" pitchFamily="34" charset="-122"/>
              </a:rPr>
              <a:t>研究总结及应用</a:t>
            </a:r>
          </a:p>
        </p:txBody>
      </p:sp>
      <p:cxnSp>
        <p:nvCxnSpPr>
          <p:cNvPr id="25" name="直接连接符 24"/>
          <p:cNvCxnSpPr/>
          <p:nvPr/>
        </p:nvCxnSpPr>
        <p:spPr>
          <a:xfrm flipV="1">
            <a:off x="6846458" y="5502623"/>
            <a:ext cx="1147866" cy="12266"/>
          </a:xfrm>
          <a:prstGeom prst="line">
            <a:avLst/>
          </a:prstGeom>
          <a:ln w="12700">
            <a:solidFill>
              <a:srgbClr val="0E6CA6"/>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6778333" y="5585424"/>
            <a:ext cx="3141878" cy="369332"/>
          </a:xfrm>
          <a:prstGeom prst="rect">
            <a:avLst/>
          </a:prstGeom>
          <a:noFill/>
        </p:spPr>
        <p:txBody>
          <a:bodyPr wrap="square" rtlCol="0">
            <a:spAutoFit/>
          </a:bodyPr>
          <a:lstStyle/>
          <a:p>
            <a:pPr algn="dist"/>
            <a:r>
              <a:rPr lang="en-US" altLang="zh-CN" dirty="0">
                <a:solidFill>
                  <a:srgbClr val="0E6CA6"/>
                </a:solidFill>
                <a:latin typeface="微软雅黑" panose="020B0503020204020204" pitchFamily="34" charset="-122"/>
                <a:ea typeface="微软雅黑" panose="020B0503020204020204" pitchFamily="34" charset="-122"/>
              </a:rPr>
              <a:t>Add your image text here</a:t>
            </a:r>
            <a:endParaRPr lang="zh-CN" altLang="en-US" dirty="0">
              <a:solidFill>
                <a:srgbClr val="0E6CA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82705833"/>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1000" fill="hold"/>
                                        <p:tgtEl>
                                          <p:spTgt spid="13"/>
                                        </p:tgtEl>
                                        <p:attrNameLst>
                                          <p:attrName>ppt_w</p:attrName>
                                        </p:attrNameLst>
                                      </p:cBhvr>
                                      <p:tavLst>
                                        <p:tav tm="0">
                                          <p:val>
                                            <p:fltVal val="0"/>
                                          </p:val>
                                        </p:tav>
                                        <p:tav tm="100000">
                                          <p:val>
                                            <p:strVal val="#ppt_w"/>
                                          </p:val>
                                        </p:tav>
                                      </p:tavLst>
                                    </p:anim>
                                    <p:anim calcmode="lin" valueType="num">
                                      <p:cBhvr>
                                        <p:cTn id="12" dur="1000" fill="hold"/>
                                        <p:tgtEl>
                                          <p:spTgt spid="13"/>
                                        </p:tgtEl>
                                        <p:attrNameLst>
                                          <p:attrName>ppt_h</p:attrName>
                                        </p:attrNameLst>
                                      </p:cBhvr>
                                      <p:tavLst>
                                        <p:tav tm="0">
                                          <p:val>
                                            <p:fltVal val="0"/>
                                          </p:val>
                                        </p:tav>
                                        <p:tav tm="100000">
                                          <p:val>
                                            <p:strVal val="#ppt_h"/>
                                          </p:val>
                                        </p:tav>
                                      </p:tavLst>
                                    </p:anim>
                                    <p:animEffect transition="in" filter="fade">
                                      <p:cBhvr>
                                        <p:cTn id="13" dur="1000"/>
                                        <p:tgtEl>
                                          <p:spTgt spid="13"/>
                                        </p:tgtEl>
                                      </p:cBhvr>
                                    </p:animEffect>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1000" fill="hold"/>
                                        <p:tgtEl>
                                          <p:spTgt spid="14"/>
                                        </p:tgtEl>
                                        <p:attrNameLst>
                                          <p:attrName>ppt_w</p:attrName>
                                        </p:attrNameLst>
                                      </p:cBhvr>
                                      <p:tavLst>
                                        <p:tav tm="0">
                                          <p:val>
                                            <p:fltVal val="0"/>
                                          </p:val>
                                        </p:tav>
                                        <p:tav tm="100000">
                                          <p:val>
                                            <p:strVal val="#ppt_w"/>
                                          </p:val>
                                        </p:tav>
                                      </p:tavLst>
                                    </p:anim>
                                    <p:anim calcmode="lin" valueType="num">
                                      <p:cBhvr>
                                        <p:cTn id="18" dur="1000" fill="hold"/>
                                        <p:tgtEl>
                                          <p:spTgt spid="14"/>
                                        </p:tgtEl>
                                        <p:attrNameLst>
                                          <p:attrName>ppt_h</p:attrName>
                                        </p:attrNameLst>
                                      </p:cBhvr>
                                      <p:tavLst>
                                        <p:tav tm="0">
                                          <p:val>
                                            <p:fltVal val="0"/>
                                          </p:val>
                                        </p:tav>
                                        <p:tav tm="100000">
                                          <p:val>
                                            <p:strVal val="#ppt_h"/>
                                          </p:val>
                                        </p:tav>
                                      </p:tavLst>
                                    </p:anim>
                                    <p:animEffect transition="in" filter="fade">
                                      <p:cBhvr>
                                        <p:cTn id="1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52991">
            <a:off x="-1412742" y="1715909"/>
            <a:ext cx="8788144" cy="3252200"/>
          </a:xfrm>
          <a:prstGeom prst="rect">
            <a:avLst/>
          </a:prstGeom>
        </p:spPr>
      </p:pic>
      <p:sp>
        <p:nvSpPr>
          <p:cNvPr id="28" name="文本框 27"/>
          <p:cNvSpPr txBox="1"/>
          <p:nvPr/>
        </p:nvSpPr>
        <p:spPr>
          <a:xfrm>
            <a:off x="7015120" y="3214396"/>
            <a:ext cx="3550128" cy="523220"/>
          </a:xfrm>
          <a:prstGeom prst="rect">
            <a:avLst/>
          </a:prstGeom>
          <a:noFill/>
        </p:spPr>
        <p:txBody>
          <a:bodyPr wrap="square" rtlCol="0">
            <a:spAutoFit/>
          </a:bodyPr>
          <a:lstStyle/>
          <a:p>
            <a:pPr algn="dist"/>
            <a:r>
              <a:rPr lang="zh-CN" altLang="en-US" sz="2800" dirty="0">
                <a:solidFill>
                  <a:srgbClr val="0E6CA6"/>
                </a:solidFill>
                <a:latin typeface="微软雅黑" panose="020B0503020204020204" pitchFamily="34" charset="-122"/>
                <a:ea typeface="微软雅黑" panose="020B0503020204020204" pitchFamily="34" charset="-122"/>
              </a:rPr>
              <a:t>选题的背景及意义</a:t>
            </a:r>
          </a:p>
        </p:txBody>
      </p:sp>
      <p:sp>
        <p:nvSpPr>
          <p:cNvPr id="29" name="文本框 28"/>
          <p:cNvSpPr txBox="1"/>
          <p:nvPr/>
        </p:nvSpPr>
        <p:spPr>
          <a:xfrm>
            <a:off x="7052444" y="3737616"/>
            <a:ext cx="3496180" cy="1156855"/>
          </a:xfrm>
          <a:prstGeom prst="rect">
            <a:avLst/>
          </a:prstGeom>
          <a:noFill/>
        </p:spPr>
        <p:txBody>
          <a:bodyPr wrap="square" rtlCol="0">
            <a:spAutoFit/>
          </a:bodyPr>
          <a:lstStyle/>
          <a:p>
            <a:pPr>
              <a:lnSpc>
                <a:spcPct val="150000"/>
              </a:lnSpc>
            </a:pPr>
            <a:r>
              <a:rPr lang="en-US" altLang="zh-CN" sz="1600" dirty="0">
                <a:solidFill>
                  <a:srgbClr val="0E6CA6"/>
                </a:solidFill>
                <a:latin typeface="微软雅黑" panose="020B0503020204020204" pitchFamily="34" charset="-122"/>
                <a:ea typeface="微软雅黑" panose="020B0503020204020204" pitchFamily="34" charset="-122"/>
              </a:rPr>
              <a:t>Add your </a:t>
            </a:r>
            <a:r>
              <a:rPr lang="en-US" altLang="zh-CN" sz="1600">
                <a:solidFill>
                  <a:srgbClr val="0E6CA6"/>
                </a:solidFill>
                <a:latin typeface="微软雅黑" panose="020B0503020204020204" pitchFamily="34" charset="-122"/>
                <a:ea typeface="微软雅黑" panose="020B0503020204020204" pitchFamily="34" charset="-122"/>
              </a:rPr>
              <a:t>text here Add your text hereAdd your text here Add your text here</a:t>
            </a:r>
            <a:endParaRPr lang="zh-CN" altLang="en-US" sz="1600">
              <a:solidFill>
                <a:srgbClr val="0E6CA6"/>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7015120" y="2424709"/>
            <a:ext cx="931365" cy="707886"/>
          </a:xfrm>
          <a:prstGeom prst="rect">
            <a:avLst/>
          </a:prstGeom>
          <a:noFill/>
        </p:spPr>
        <p:txBody>
          <a:bodyPr wrap="square" rtlCol="0">
            <a:spAutoFit/>
          </a:bodyPr>
          <a:lstStyle/>
          <a:p>
            <a:pPr algn="dist"/>
            <a:r>
              <a:rPr lang="en-US" altLang="zh-CN" sz="4000">
                <a:solidFill>
                  <a:srgbClr val="0E6CA6"/>
                </a:solidFill>
                <a:latin typeface="微软雅黑" panose="020B0503020204020204" pitchFamily="34" charset="-122"/>
                <a:ea typeface="微软雅黑" panose="020B0503020204020204" pitchFamily="34" charset="-122"/>
              </a:rPr>
              <a:t>01</a:t>
            </a:r>
            <a:endParaRPr lang="zh-CN" altLang="en-US" sz="4000" dirty="0">
              <a:solidFill>
                <a:srgbClr val="0E6CA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12376213"/>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52991">
            <a:off x="-1412742" y="1715909"/>
            <a:ext cx="8788144" cy="3252200"/>
          </a:xfrm>
          <a:prstGeom prst="rect">
            <a:avLst/>
          </a:prstGeom>
        </p:spPr>
      </p:pic>
      <p:sp>
        <p:nvSpPr>
          <p:cNvPr id="28" name="文本框 27"/>
          <p:cNvSpPr txBox="1"/>
          <p:nvPr/>
        </p:nvSpPr>
        <p:spPr>
          <a:xfrm>
            <a:off x="7015120" y="3214396"/>
            <a:ext cx="3550128" cy="523220"/>
          </a:xfrm>
          <a:prstGeom prst="rect">
            <a:avLst/>
          </a:prstGeom>
          <a:noFill/>
        </p:spPr>
        <p:txBody>
          <a:bodyPr wrap="square" rtlCol="0">
            <a:spAutoFit/>
          </a:bodyPr>
          <a:lstStyle/>
          <a:p>
            <a:pPr algn="dist"/>
            <a:r>
              <a:rPr lang="zh-CN" altLang="en-US" sz="2800">
                <a:solidFill>
                  <a:srgbClr val="0E6CA6"/>
                </a:solidFill>
                <a:latin typeface="微软雅黑" panose="020B0503020204020204" pitchFamily="34" charset="-122"/>
                <a:ea typeface="微软雅黑" panose="020B0503020204020204" pitchFamily="34" charset="-122"/>
              </a:rPr>
              <a:t>研究方法及过程</a:t>
            </a:r>
            <a:endParaRPr lang="zh-CN" altLang="en-US" sz="2800" dirty="0">
              <a:solidFill>
                <a:srgbClr val="0E6CA6"/>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7052444" y="3737616"/>
            <a:ext cx="3496180" cy="1156855"/>
          </a:xfrm>
          <a:prstGeom prst="rect">
            <a:avLst/>
          </a:prstGeom>
          <a:noFill/>
        </p:spPr>
        <p:txBody>
          <a:bodyPr wrap="square" rtlCol="0">
            <a:spAutoFit/>
          </a:bodyPr>
          <a:lstStyle/>
          <a:p>
            <a:pPr>
              <a:lnSpc>
                <a:spcPct val="150000"/>
              </a:lnSpc>
            </a:pPr>
            <a:r>
              <a:rPr lang="en-US" altLang="zh-CN" sz="1600" dirty="0">
                <a:solidFill>
                  <a:srgbClr val="0E6CA6"/>
                </a:solidFill>
                <a:latin typeface="微软雅黑" panose="020B0503020204020204" pitchFamily="34" charset="-122"/>
                <a:ea typeface="微软雅黑" panose="020B0503020204020204" pitchFamily="34" charset="-122"/>
              </a:rPr>
              <a:t>Add your </a:t>
            </a:r>
            <a:r>
              <a:rPr lang="en-US" altLang="zh-CN" sz="1600">
                <a:solidFill>
                  <a:srgbClr val="0E6CA6"/>
                </a:solidFill>
                <a:latin typeface="微软雅黑" panose="020B0503020204020204" pitchFamily="34" charset="-122"/>
                <a:ea typeface="微软雅黑" panose="020B0503020204020204" pitchFamily="34" charset="-122"/>
              </a:rPr>
              <a:t>text here Add your text hereAdd your text here Add your text here</a:t>
            </a:r>
            <a:endParaRPr lang="zh-CN" altLang="en-US" sz="1600">
              <a:solidFill>
                <a:srgbClr val="0E6CA6"/>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7015120" y="2424709"/>
            <a:ext cx="931365" cy="707886"/>
          </a:xfrm>
          <a:prstGeom prst="rect">
            <a:avLst/>
          </a:prstGeom>
          <a:noFill/>
        </p:spPr>
        <p:txBody>
          <a:bodyPr wrap="square" rtlCol="0">
            <a:spAutoFit/>
          </a:bodyPr>
          <a:lstStyle/>
          <a:p>
            <a:pPr algn="dist"/>
            <a:r>
              <a:rPr lang="en-US" altLang="zh-CN" sz="4000">
                <a:solidFill>
                  <a:srgbClr val="0E6CA6"/>
                </a:solidFill>
                <a:latin typeface="微软雅黑" panose="020B0503020204020204" pitchFamily="34" charset="-122"/>
                <a:ea typeface="微软雅黑" panose="020B0503020204020204" pitchFamily="34" charset="-122"/>
              </a:rPr>
              <a:t>02</a:t>
            </a:r>
            <a:endParaRPr lang="zh-CN" altLang="en-US" sz="4000" dirty="0">
              <a:solidFill>
                <a:srgbClr val="0E6CA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405440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52991">
            <a:off x="-1412742" y="1715909"/>
            <a:ext cx="8788144" cy="3252200"/>
          </a:xfrm>
          <a:prstGeom prst="rect">
            <a:avLst/>
          </a:prstGeom>
        </p:spPr>
      </p:pic>
      <p:sp>
        <p:nvSpPr>
          <p:cNvPr id="28" name="文本框 27"/>
          <p:cNvSpPr txBox="1"/>
          <p:nvPr/>
        </p:nvSpPr>
        <p:spPr>
          <a:xfrm>
            <a:off x="7015120" y="3214396"/>
            <a:ext cx="3550128" cy="523220"/>
          </a:xfrm>
          <a:prstGeom prst="rect">
            <a:avLst/>
          </a:prstGeom>
          <a:noFill/>
        </p:spPr>
        <p:txBody>
          <a:bodyPr wrap="square" rtlCol="0">
            <a:spAutoFit/>
          </a:bodyPr>
          <a:lstStyle/>
          <a:p>
            <a:pPr algn="dist"/>
            <a:r>
              <a:rPr lang="zh-CN" altLang="en-US" sz="2800">
                <a:solidFill>
                  <a:srgbClr val="0E6CA6"/>
                </a:solidFill>
                <a:latin typeface="微软雅黑" panose="020B0503020204020204" pitchFamily="34" charset="-122"/>
                <a:ea typeface="微软雅黑" panose="020B0503020204020204" pitchFamily="34" charset="-122"/>
              </a:rPr>
              <a:t>实验数据分析</a:t>
            </a:r>
            <a:endParaRPr lang="zh-CN" altLang="en-US" sz="2800" dirty="0">
              <a:solidFill>
                <a:srgbClr val="0E6CA6"/>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7052444" y="3737616"/>
            <a:ext cx="3496180" cy="1156855"/>
          </a:xfrm>
          <a:prstGeom prst="rect">
            <a:avLst/>
          </a:prstGeom>
          <a:noFill/>
        </p:spPr>
        <p:txBody>
          <a:bodyPr wrap="square" rtlCol="0">
            <a:spAutoFit/>
          </a:bodyPr>
          <a:lstStyle/>
          <a:p>
            <a:pPr>
              <a:lnSpc>
                <a:spcPct val="150000"/>
              </a:lnSpc>
            </a:pPr>
            <a:r>
              <a:rPr lang="en-US" altLang="zh-CN" sz="1600" dirty="0">
                <a:solidFill>
                  <a:srgbClr val="0E6CA6"/>
                </a:solidFill>
                <a:latin typeface="微软雅黑" panose="020B0503020204020204" pitchFamily="34" charset="-122"/>
                <a:ea typeface="微软雅黑" panose="020B0503020204020204" pitchFamily="34" charset="-122"/>
              </a:rPr>
              <a:t>Add your </a:t>
            </a:r>
            <a:r>
              <a:rPr lang="en-US" altLang="zh-CN" sz="1600">
                <a:solidFill>
                  <a:srgbClr val="0E6CA6"/>
                </a:solidFill>
                <a:latin typeface="微软雅黑" panose="020B0503020204020204" pitchFamily="34" charset="-122"/>
                <a:ea typeface="微软雅黑" panose="020B0503020204020204" pitchFamily="34" charset="-122"/>
              </a:rPr>
              <a:t>text here Add your text hereAdd your text here Add your text here</a:t>
            </a:r>
            <a:endParaRPr lang="zh-CN" altLang="en-US" sz="1600">
              <a:solidFill>
                <a:srgbClr val="0E6CA6"/>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7015120" y="2424709"/>
            <a:ext cx="931365" cy="707886"/>
          </a:xfrm>
          <a:prstGeom prst="rect">
            <a:avLst/>
          </a:prstGeom>
          <a:noFill/>
        </p:spPr>
        <p:txBody>
          <a:bodyPr wrap="square" rtlCol="0">
            <a:spAutoFit/>
          </a:bodyPr>
          <a:lstStyle/>
          <a:p>
            <a:pPr algn="dist"/>
            <a:r>
              <a:rPr lang="en-US" altLang="zh-CN" sz="4000">
                <a:solidFill>
                  <a:srgbClr val="0E6CA6"/>
                </a:solidFill>
                <a:latin typeface="微软雅黑" panose="020B0503020204020204" pitchFamily="34" charset="-122"/>
                <a:ea typeface="微软雅黑" panose="020B0503020204020204" pitchFamily="34" charset="-122"/>
              </a:rPr>
              <a:t>03</a:t>
            </a:r>
            <a:endParaRPr lang="zh-CN" altLang="en-US" sz="4000" dirty="0">
              <a:solidFill>
                <a:srgbClr val="0E6CA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91910359"/>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52991">
            <a:off x="-1412742" y="1715909"/>
            <a:ext cx="8788144" cy="3252200"/>
          </a:xfrm>
          <a:prstGeom prst="rect">
            <a:avLst/>
          </a:prstGeom>
        </p:spPr>
      </p:pic>
      <p:sp>
        <p:nvSpPr>
          <p:cNvPr id="28" name="文本框 27"/>
          <p:cNvSpPr txBox="1"/>
          <p:nvPr/>
        </p:nvSpPr>
        <p:spPr>
          <a:xfrm>
            <a:off x="7015120" y="3214396"/>
            <a:ext cx="3550128" cy="523220"/>
          </a:xfrm>
          <a:prstGeom prst="rect">
            <a:avLst/>
          </a:prstGeom>
          <a:noFill/>
        </p:spPr>
        <p:txBody>
          <a:bodyPr wrap="square" rtlCol="0">
            <a:spAutoFit/>
          </a:bodyPr>
          <a:lstStyle/>
          <a:p>
            <a:pPr algn="dist"/>
            <a:r>
              <a:rPr lang="zh-CN" altLang="en-US" sz="2800">
                <a:solidFill>
                  <a:srgbClr val="0E6CA6"/>
                </a:solidFill>
                <a:latin typeface="微软雅黑" panose="020B0503020204020204" pitchFamily="34" charset="-122"/>
                <a:ea typeface="微软雅黑" panose="020B0503020204020204" pitchFamily="34" charset="-122"/>
              </a:rPr>
              <a:t>研究总结及应用</a:t>
            </a:r>
            <a:endParaRPr lang="zh-CN" altLang="en-US" sz="2800" dirty="0">
              <a:solidFill>
                <a:srgbClr val="0E6CA6"/>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7052444" y="3737616"/>
            <a:ext cx="3496180" cy="1156855"/>
          </a:xfrm>
          <a:prstGeom prst="rect">
            <a:avLst/>
          </a:prstGeom>
          <a:noFill/>
        </p:spPr>
        <p:txBody>
          <a:bodyPr wrap="square" rtlCol="0">
            <a:spAutoFit/>
          </a:bodyPr>
          <a:lstStyle/>
          <a:p>
            <a:pPr>
              <a:lnSpc>
                <a:spcPct val="150000"/>
              </a:lnSpc>
            </a:pPr>
            <a:r>
              <a:rPr lang="en-US" altLang="zh-CN" sz="1600" dirty="0">
                <a:solidFill>
                  <a:srgbClr val="0E6CA6"/>
                </a:solidFill>
                <a:latin typeface="微软雅黑" panose="020B0503020204020204" pitchFamily="34" charset="-122"/>
                <a:ea typeface="微软雅黑" panose="020B0503020204020204" pitchFamily="34" charset="-122"/>
              </a:rPr>
              <a:t>Add your </a:t>
            </a:r>
            <a:r>
              <a:rPr lang="en-US" altLang="zh-CN" sz="1600">
                <a:solidFill>
                  <a:srgbClr val="0E6CA6"/>
                </a:solidFill>
                <a:latin typeface="微软雅黑" panose="020B0503020204020204" pitchFamily="34" charset="-122"/>
                <a:ea typeface="微软雅黑" panose="020B0503020204020204" pitchFamily="34" charset="-122"/>
              </a:rPr>
              <a:t>text here Add your text hereAdd your text here Add your text here</a:t>
            </a:r>
            <a:endParaRPr lang="zh-CN" altLang="en-US" sz="1600">
              <a:solidFill>
                <a:srgbClr val="0E6CA6"/>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7015120" y="2424709"/>
            <a:ext cx="931365" cy="707886"/>
          </a:xfrm>
          <a:prstGeom prst="rect">
            <a:avLst/>
          </a:prstGeom>
          <a:noFill/>
        </p:spPr>
        <p:txBody>
          <a:bodyPr wrap="square" rtlCol="0">
            <a:spAutoFit/>
          </a:bodyPr>
          <a:lstStyle/>
          <a:p>
            <a:pPr algn="dist"/>
            <a:r>
              <a:rPr lang="en-US" altLang="zh-CN" sz="4000">
                <a:solidFill>
                  <a:srgbClr val="0E6CA6"/>
                </a:solidFill>
                <a:latin typeface="微软雅黑" panose="020B0503020204020204" pitchFamily="34" charset="-122"/>
                <a:ea typeface="微软雅黑" panose="020B0503020204020204" pitchFamily="34" charset="-122"/>
              </a:rPr>
              <a:t>04</a:t>
            </a:r>
            <a:endParaRPr lang="zh-CN" altLang="en-US" sz="4000" dirty="0">
              <a:solidFill>
                <a:srgbClr val="0E6CA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09131899"/>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7"/>
          <p:cNvSpPr/>
          <p:nvPr/>
        </p:nvSpPr>
        <p:spPr>
          <a:xfrm>
            <a:off x="1082939" y="435130"/>
            <a:ext cx="2328518" cy="430887"/>
          </a:xfrm>
          <a:prstGeom prst="rect">
            <a:avLst/>
          </a:prstGeom>
        </p:spPr>
        <p:txBody>
          <a:bodyPr wrap="square" lIns="0" tIns="0" rIns="0" bIns="0">
            <a:spAutoFit/>
          </a:bodyPr>
          <a:lstStyle/>
          <a:p>
            <a:pPr algn="ctr"/>
            <a:r>
              <a:rPr lang="zh-CN" alt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rPr>
              <a:t>此处添加文本</a:t>
            </a:r>
            <a:endParaRPr 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椭圆 6"/>
          <p:cNvSpPr/>
          <p:nvPr/>
        </p:nvSpPr>
        <p:spPr>
          <a:xfrm>
            <a:off x="366820" y="355496"/>
            <a:ext cx="629846" cy="629846"/>
          </a:xfrm>
          <a:prstGeom prst="ellipse">
            <a:avLst/>
          </a:prstGeom>
          <a:solidFill>
            <a:srgbClr val="0E6C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40"/>
          <p:cNvSpPr>
            <a:spLocks noEditPoints="1"/>
          </p:cNvSpPr>
          <p:nvPr/>
        </p:nvSpPr>
        <p:spPr bwMode="auto">
          <a:xfrm>
            <a:off x="453093" y="474820"/>
            <a:ext cx="391197" cy="391197"/>
          </a:xfrm>
          <a:custGeom>
            <a:avLst/>
            <a:gdLst>
              <a:gd name="T0" fmla="*/ 179900 w 473"/>
              <a:gd name="T1" fmla="*/ 316918 h 473"/>
              <a:gd name="T2" fmla="*/ 269851 w 473"/>
              <a:gd name="T3" fmla="*/ 494726 h 473"/>
              <a:gd name="T4" fmla="*/ 494726 w 473"/>
              <a:gd name="T5" fmla="*/ 0 h 473"/>
              <a:gd name="T6" fmla="*/ 0 w 473"/>
              <a:gd name="T7" fmla="*/ 237427 h 473"/>
              <a:gd name="T8" fmla="*/ 179900 w 473"/>
              <a:gd name="T9" fmla="*/ 316918 h 473"/>
              <a:gd name="T10" fmla="*/ 185130 w 473"/>
              <a:gd name="T11" fmla="*/ 297045 h 473"/>
              <a:gd name="T12" fmla="*/ 49159 w 473"/>
              <a:gd name="T13" fmla="*/ 234289 h 473"/>
              <a:gd name="T14" fmla="*/ 427786 w 473"/>
              <a:gd name="T15" fmla="*/ 54388 h 473"/>
              <a:gd name="T16" fmla="*/ 185130 w 473"/>
              <a:gd name="T17" fmla="*/ 297045 h 473"/>
              <a:gd name="T18" fmla="*/ 269851 w 473"/>
              <a:gd name="T19" fmla="*/ 447659 h 473"/>
              <a:gd name="T20" fmla="*/ 199773 w 473"/>
              <a:gd name="T21" fmla="*/ 309596 h 473"/>
              <a:gd name="T22" fmla="*/ 442429 w 473"/>
              <a:gd name="T23" fmla="*/ 63802 h 473"/>
              <a:gd name="T24" fmla="*/ 269851 w 473"/>
              <a:gd name="T25" fmla="*/ 447659 h 4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 h="473">
                <a:moveTo>
                  <a:pt x="172" y="303"/>
                </a:moveTo>
                <a:lnTo>
                  <a:pt x="258" y="473"/>
                </a:lnTo>
                <a:lnTo>
                  <a:pt x="473" y="0"/>
                </a:lnTo>
                <a:lnTo>
                  <a:pt x="0" y="227"/>
                </a:lnTo>
                <a:lnTo>
                  <a:pt x="172" y="303"/>
                </a:lnTo>
                <a:close/>
                <a:moveTo>
                  <a:pt x="177" y="284"/>
                </a:moveTo>
                <a:lnTo>
                  <a:pt x="47" y="224"/>
                </a:lnTo>
                <a:lnTo>
                  <a:pt x="409" y="52"/>
                </a:lnTo>
                <a:lnTo>
                  <a:pt x="177" y="284"/>
                </a:lnTo>
                <a:close/>
                <a:moveTo>
                  <a:pt x="258" y="428"/>
                </a:moveTo>
                <a:lnTo>
                  <a:pt x="191" y="296"/>
                </a:lnTo>
                <a:lnTo>
                  <a:pt x="423" y="61"/>
                </a:lnTo>
                <a:lnTo>
                  <a:pt x="258" y="428"/>
                </a:lnTo>
                <a:close/>
              </a:path>
            </a:pathLst>
          </a:custGeom>
          <a:solidFill>
            <a:schemeClr val="bg1"/>
          </a:solidFill>
          <a:ln>
            <a:noFill/>
          </a:ln>
        </p:spPr>
        <p:txBody>
          <a:bodyPr/>
          <a:lstStyle/>
          <a:p>
            <a:endParaRPr lang="zh-CN" altLang="en-US"/>
          </a:p>
        </p:txBody>
      </p:sp>
      <p:grpSp>
        <p:nvGrpSpPr>
          <p:cNvPr id="9" name="cd32983b-c8b9-4169-97ef-9699141dfbb2"/>
          <p:cNvGrpSpPr>
            <a:grpSpLocks noChangeAspect="1"/>
          </p:cNvGrpSpPr>
          <p:nvPr/>
        </p:nvGrpSpPr>
        <p:grpSpPr>
          <a:xfrm>
            <a:off x="1745882" y="2508706"/>
            <a:ext cx="8700236" cy="3047180"/>
            <a:chOff x="1745882" y="1937206"/>
            <a:chExt cx="8700236" cy="3047180"/>
          </a:xfrm>
        </p:grpSpPr>
        <p:grpSp>
          <p:nvGrpSpPr>
            <p:cNvPr id="10" name="Group 15"/>
            <p:cNvGrpSpPr/>
            <p:nvPr/>
          </p:nvGrpSpPr>
          <p:grpSpPr>
            <a:xfrm>
              <a:off x="1745882" y="3433997"/>
              <a:ext cx="1550389" cy="1550389"/>
              <a:chOff x="897117" y="3301620"/>
              <a:chExt cx="2034816" cy="2034816"/>
            </a:xfrm>
          </p:grpSpPr>
          <p:sp>
            <p:nvSpPr>
              <p:cNvPr id="31" name="Oval 11"/>
              <p:cNvSpPr/>
              <p:nvPr/>
            </p:nvSpPr>
            <p:spPr>
              <a:xfrm>
                <a:off x="897117" y="3301620"/>
                <a:ext cx="2034816" cy="2034816"/>
              </a:xfrm>
              <a:prstGeom prst="ellipse">
                <a:avLst/>
              </a:prstGeom>
              <a:solidFill>
                <a:srgbClr val="FFFFFF">
                  <a:lumMod val="85000"/>
                </a:srgbClr>
              </a:solidFill>
              <a:ln w="76200" cap="flat" cmpd="sng" algn="ctr">
                <a:noFill/>
                <a:prstDash val="solid"/>
                <a:miter lim="800000"/>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2" name="Oval 2"/>
              <p:cNvSpPr/>
              <p:nvPr/>
            </p:nvSpPr>
            <p:spPr>
              <a:xfrm>
                <a:off x="1028700" y="3429000"/>
                <a:ext cx="1771650" cy="1771650"/>
              </a:xfrm>
              <a:prstGeom prst="ellipse">
                <a:avLst/>
              </a:prstGeom>
              <a:gradFill>
                <a:gsLst>
                  <a:gs pos="0">
                    <a:srgbClr val="0E6CA6"/>
                  </a:gs>
                  <a:gs pos="98000">
                    <a:srgbClr val="3982A2"/>
                  </a:gs>
                </a:gsLst>
                <a:lin ang="2700000" scaled="1"/>
              </a:gradFill>
              <a:ln w="76200" cap="flat" cmpd="sng" algn="ctr">
                <a:noFill/>
                <a:prstDash val="solid"/>
                <a:miter lim="800000"/>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11" name="Group 17"/>
            <p:cNvGrpSpPr/>
            <p:nvPr/>
          </p:nvGrpSpPr>
          <p:grpSpPr>
            <a:xfrm>
              <a:off x="6509291" y="3433997"/>
              <a:ext cx="1550389" cy="1550389"/>
              <a:chOff x="6548617" y="3301620"/>
              <a:chExt cx="2034816" cy="2034816"/>
            </a:xfrm>
          </p:grpSpPr>
          <p:sp>
            <p:nvSpPr>
              <p:cNvPr id="25" name="Oval 12"/>
              <p:cNvSpPr/>
              <p:nvPr/>
            </p:nvSpPr>
            <p:spPr>
              <a:xfrm>
                <a:off x="6548617" y="3301620"/>
                <a:ext cx="2034816" cy="2034816"/>
              </a:xfrm>
              <a:prstGeom prst="ellipse">
                <a:avLst/>
              </a:prstGeom>
              <a:solidFill>
                <a:srgbClr val="FFFFFF">
                  <a:lumMod val="85000"/>
                </a:srgbClr>
              </a:solidFill>
              <a:ln w="76200" cap="flat" cmpd="sng" algn="ctr">
                <a:noFill/>
                <a:prstDash val="solid"/>
                <a:miter lim="800000"/>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6" name="Oval 3"/>
              <p:cNvSpPr/>
              <p:nvPr/>
            </p:nvSpPr>
            <p:spPr>
              <a:xfrm>
                <a:off x="6680200" y="3433203"/>
                <a:ext cx="1771650" cy="1771650"/>
              </a:xfrm>
              <a:prstGeom prst="ellipse">
                <a:avLst/>
              </a:prstGeom>
              <a:gradFill>
                <a:gsLst>
                  <a:gs pos="0">
                    <a:srgbClr val="0E6CA6"/>
                  </a:gs>
                  <a:gs pos="98000">
                    <a:srgbClr val="3982A2"/>
                  </a:gs>
                </a:gsLst>
                <a:lin ang="2700000" scaled="1"/>
              </a:gradFill>
              <a:ln w="76200" cap="flat" cmpd="sng" algn="ctr">
                <a:noFill/>
                <a:prstDash val="solid"/>
                <a:miter lim="800000"/>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12" name="Group 16"/>
            <p:cNvGrpSpPr/>
            <p:nvPr/>
          </p:nvGrpSpPr>
          <p:grpSpPr>
            <a:xfrm>
              <a:off x="4129961" y="1937206"/>
              <a:ext cx="1550389" cy="1550389"/>
              <a:chOff x="3725684" y="1525767"/>
              <a:chExt cx="2034816" cy="2034816"/>
            </a:xfrm>
          </p:grpSpPr>
          <p:sp>
            <p:nvSpPr>
              <p:cNvPr id="23" name="Oval 13"/>
              <p:cNvSpPr/>
              <p:nvPr/>
            </p:nvSpPr>
            <p:spPr>
              <a:xfrm>
                <a:off x="3725684" y="1525767"/>
                <a:ext cx="2034816" cy="2034816"/>
              </a:xfrm>
              <a:prstGeom prst="ellipse">
                <a:avLst/>
              </a:prstGeom>
              <a:solidFill>
                <a:srgbClr val="FFFFFF">
                  <a:lumMod val="85000"/>
                </a:srgbClr>
              </a:solidFill>
              <a:ln w="76200" cap="flat" cmpd="sng" algn="ctr">
                <a:noFill/>
                <a:prstDash val="solid"/>
                <a:miter lim="800000"/>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4" name="Oval 4"/>
              <p:cNvSpPr/>
              <p:nvPr/>
            </p:nvSpPr>
            <p:spPr>
              <a:xfrm>
                <a:off x="3857267" y="1657350"/>
                <a:ext cx="1771650" cy="1771650"/>
              </a:xfrm>
              <a:prstGeom prst="ellipse">
                <a:avLst/>
              </a:prstGeom>
              <a:gradFill>
                <a:gsLst>
                  <a:gs pos="0">
                    <a:srgbClr val="0E6CA6"/>
                  </a:gs>
                  <a:gs pos="98000">
                    <a:srgbClr val="3982A2"/>
                  </a:gs>
                </a:gsLst>
                <a:lin ang="2700000" scaled="1"/>
              </a:gradFill>
              <a:ln w="76200" cap="flat" cmpd="sng" algn="ctr">
                <a:noFill/>
                <a:prstDash val="solid"/>
                <a:miter lim="800000"/>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13" name="Group 18"/>
            <p:cNvGrpSpPr/>
            <p:nvPr/>
          </p:nvGrpSpPr>
          <p:grpSpPr>
            <a:xfrm>
              <a:off x="8895729" y="1937206"/>
              <a:ext cx="1550389" cy="1550389"/>
              <a:chOff x="9379982" y="1525767"/>
              <a:chExt cx="2034816" cy="2034816"/>
            </a:xfrm>
          </p:grpSpPr>
          <p:sp>
            <p:nvSpPr>
              <p:cNvPr id="21" name="Oval 14"/>
              <p:cNvSpPr/>
              <p:nvPr/>
            </p:nvSpPr>
            <p:spPr>
              <a:xfrm>
                <a:off x="9379982" y="1525767"/>
                <a:ext cx="2034816" cy="2034816"/>
              </a:xfrm>
              <a:prstGeom prst="ellipse">
                <a:avLst/>
              </a:prstGeom>
              <a:solidFill>
                <a:srgbClr val="FFFFFF">
                  <a:lumMod val="85000"/>
                </a:srgbClr>
              </a:solidFill>
              <a:ln w="76200" cap="flat" cmpd="sng" algn="ctr">
                <a:noFill/>
                <a:prstDash val="solid"/>
                <a:miter lim="800000"/>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2" name="Oval 5"/>
              <p:cNvSpPr/>
              <p:nvPr/>
            </p:nvSpPr>
            <p:spPr>
              <a:xfrm>
                <a:off x="9511565" y="1657350"/>
                <a:ext cx="1771650" cy="1771650"/>
              </a:xfrm>
              <a:prstGeom prst="ellipse">
                <a:avLst/>
              </a:prstGeom>
              <a:gradFill>
                <a:gsLst>
                  <a:gs pos="0">
                    <a:srgbClr val="0E6CA6"/>
                  </a:gs>
                  <a:gs pos="98000">
                    <a:srgbClr val="3982A2"/>
                  </a:gs>
                </a:gsLst>
                <a:lin ang="2700000" scaled="1"/>
              </a:gradFill>
              <a:ln w="76200" cap="flat" cmpd="sng" algn="ctr">
                <a:noFill/>
                <a:prstDash val="solid"/>
                <a:miter lim="800000"/>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14" name="Arrow: Pentagon 6"/>
            <p:cNvSpPr/>
            <p:nvPr/>
          </p:nvSpPr>
          <p:spPr>
            <a:xfrm rot="19500000">
              <a:off x="2891926" y="3419367"/>
              <a:ext cx="1036791" cy="395317"/>
            </a:xfrm>
            <a:prstGeom prst="homePlate">
              <a:avLst/>
            </a:prstGeom>
            <a:gradFill>
              <a:gsLst>
                <a:gs pos="0">
                  <a:srgbClr val="0E6CA6"/>
                </a:gs>
                <a:gs pos="98000">
                  <a:srgbClr val="3982A2"/>
                </a:gs>
              </a:gsLst>
              <a:lin ang="2700000" scaled="1"/>
            </a:gradFill>
            <a:ln w="76200" cap="flat" cmpd="sng" algn="ctr">
              <a:noFill/>
              <a:prstDash val="solid"/>
              <a:miter lim="800000"/>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5" name="Arrow: Pentagon 9"/>
            <p:cNvSpPr/>
            <p:nvPr/>
          </p:nvSpPr>
          <p:spPr>
            <a:xfrm rot="2209917">
              <a:off x="5262212" y="3189679"/>
              <a:ext cx="1036791" cy="395317"/>
            </a:xfrm>
            <a:prstGeom prst="homePlate">
              <a:avLst/>
            </a:prstGeom>
            <a:gradFill>
              <a:gsLst>
                <a:gs pos="0">
                  <a:srgbClr val="0E6CA6"/>
                </a:gs>
                <a:gs pos="98000">
                  <a:srgbClr val="3982A2"/>
                </a:gs>
              </a:gsLst>
              <a:lin ang="2700000" scaled="1"/>
            </a:gradFill>
            <a:ln w="76200" cap="flat" cmpd="sng" algn="ctr">
              <a:noFill/>
              <a:prstDash val="solid"/>
              <a:miter lim="800000"/>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6" name="Arrow: Pentagon 10"/>
            <p:cNvSpPr/>
            <p:nvPr/>
          </p:nvSpPr>
          <p:spPr>
            <a:xfrm rot="19500000">
              <a:off x="7641542" y="3419367"/>
              <a:ext cx="1036791" cy="395317"/>
            </a:xfrm>
            <a:prstGeom prst="homePlate">
              <a:avLst/>
            </a:prstGeom>
            <a:gradFill>
              <a:gsLst>
                <a:gs pos="0">
                  <a:srgbClr val="0E6CA6"/>
                </a:gs>
                <a:gs pos="98000">
                  <a:srgbClr val="3982A2"/>
                </a:gs>
              </a:gsLst>
              <a:lin ang="2700000" scaled="1"/>
            </a:gradFill>
            <a:ln w="76200" cap="flat" cmpd="sng" algn="ctr">
              <a:noFill/>
              <a:prstDash val="solid"/>
              <a:miter lim="800000"/>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7" name="Freeform: Shape 34"/>
            <p:cNvSpPr>
              <a:spLocks/>
            </p:cNvSpPr>
            <p:nvPr/>
          </p:nvSpPr>
          <p:spPr bwMode="auto">
            <a:xfrm>
              <a:off x="9400402" y="2332410"/>
              <a:ext cx="541044" cy="735536"/>
            </a:xfrm>
            <a:custGeom>
              <a:avLst/>
              <a:gdLst>
                <a:gd name="connsiteX0" fmla="*/ 103505 w 242888"/>
                <a:gd name="connsiteY0" fmla="*/ 28575 h 330200"/>
                <a:gd name="connsiteX1" fmla="*/ 103505 w 242888"/>
                <a:gd name="connsiteY1" fmla="*/ 127858 h 330200"/>
                <a:gd name="connsiteX2" fmla="*/ 94462 w 242888"/>
                <a:gd name="connsiteY2" fmla="*/ 140751 h 330200"/>
                <a:gd name="connsiteX3" fmla="*/ 28575 w 242888"/>
                <a:gd name="connsiteY3" fmla="*/ 231008 h 330200"/>
                <a:gd name="connsiteX4" fmla="*/ 62165 w 242888"/>
                <a:gd name="connsiteY4" fmla="*/ 303213 h 330200"/>
                <a:gd name="connsiteX5" fmla="*/ 181019 w 242888"/>
                <a:gd name="connsiteY5" fmla="*/ 303213 h 330200"/>
                <a:gd name="connsiteX6" fmla="*/ 215900 w 242888"/>
                <a:gd name="connsiteY6" fmla="*/ 231008 h 330200"/>
                <a:gd name="connsiteX7" fmla="*/ 150014 w 242888"/>
                <a:gd name="connsiteY7" fmla="*/ 140751 h 330200"/>
                <a:gd name="connsiteX8" fmla="*/ 139678 w 242888"/>
                <a:gd name="connsiteY8" fmla="*/ 127858 h 330200"/>
                <a:gd name="connsiteX9" fmla="*/ 139678 w 242888"/>
                <a:gd name="connsiteY9" fmla="*/ 28575 h 330200"/>
                <a:gd name="connsiteX10" fmla="*/ 103505 w 242888"/>
                <a:gd name="connsiteY10" fmla="*/ 28575 h 330200"/>
                <a:gd name="connsiteX11" fmla="*/ 76226 w 242888"/>
                <a:gd name="connsiteY11" fmla="*/ 0 h 330200"/>
                <a:gd name="connsiteX12" fmla="*/ 167955 w 242888"/>
                <a:gd name="connsiteY12" fmla="*/ 0 h 330200"/>
                <a:gd name="connsiteX13" fmla="*/ 182166 w 242888"/>
                <a:gd name="connsiteY13" fmla="*/ 14188 h 330200"/>
                <a:gd name="connsiteX14" fmla="*/ 166663 w 242888"/>
                <a:gd name="connsiteY14" fmla="*/ 28376 h 330200"/>
                <a:gd name="connsiteX15" fmla="*/ 166663 w 242888"/>
                <a:gd name="connsiteY15" fmla="*/ 118666 h 330200"/>
                <a:gd name="connsiteX16" fmla="*/ 242888 w 242888"/>
                <a:gd name="connsiteY16" fmla="*/ 230882 h 330200"/>
                <a:gd name="connsiteX17" fmla="*/ 193794 w 242888"/>
                <a:gd name="connsiteY17" fmla="*/ 327621 h 330200"/>
                <a:gd name="connsiteX18" fmla="*/ 184750 w 242888"/>
                <a:gd name="connsiteY18" fmla="*/ 330200 h 330200"/>
                <a:gd name="connsiteX19" fmla="*/ 58138 w 242888"/>
                <a:gd name="connsiteY19" fmla="*/ 330200 h 330200"/>
                <a:gd name="connsiteX20" fmla="*/ 49095 w 242888"/>
                <a:gd name="connsiteY20" fmla="*/ 327621 h 330200"/>
                <a:gd name="connsiteX21" fmla="*/ 0 w 242888"/>
                <a:gd name="connsiteY21" fmla="*/ 230882 h 330200"/>
                <a:gd name="connsiteX22" fmla="*/ 76226 w 242888"/>
                <a:gd name="connsiteY22" fmla="*/ 118666 h 330200"/>
                <a:gd name="connsiteX23" fmla="*/ 76226 w 242888"/>
                <a:gd name="connsiteY23" fmla="*/ 28376 h 330200"/>
                <a:gd name="connsiteX24" fmla="*/ 62014 w 242888"/>
                <a:gd name="connsiteY24" fmla="*/ 14188 h 330200"/>
                <a:gd name="connsiteX25" fmla="*/ 76226 w 242888"/>
                <a:gd name="connsiteY25"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2888" h="330200">
                  <a:moveTo>
                    <a:pt x="103505" y="28575"/>
                  </a:moveTo>
                  <a:cubicBezTo>
                    <a:pt x="103505" y="28575"/>
                    <a:pt x="103505" y="28575"/>
                    <a:pt x="103505" y="127858"/>
                  </a:cubicBezTo>
                  <a:cubicBezTo>
                    <a:pt x="103505" y="134304"/>
                    <a:pt x="99630" y="139462"/>
                    <a:pt x="94462" y="140751"/>
                  </a:cubicBezTo>
                  <a:cubicBezTo>
                    <a:pt x="54413" y="152356"/>
                    <a:pt x="28575" y="189748"/>
                    <a:pt x="28575" y="231008"/>
                  </a:cubicBezTo>
                  <a:cubicBezTo>
                    <a:pt x="28575" y="259374"/>
                    <a:pt x="40202" y="285162"/>
                    <a:pt x="62165" y="303213"/>
                  </a:cubicBezTo>
                  <a:cubicBezTo>
                    <a:pt x="62165" y="303213"/>
                    <a:pt x="62165" y="303213"/>
                    <a:pt x="181019" y="303213"/>
                  </a:cubicBezTo>
                  <a:cubicBezTo>
                    <a:pt x="202981" y="285162"/>
                    <a:pt x="215900" y="259374"/>
                    <a:pt x="215900" y="231008"/>
                  </a:cubicBezTo>
                  <a:cubicBezTo>
                    <a:pt x="215900" y="189748"/>
                    <a:pt x="188770" y="153645"/>
                    <a:pt x="150014" y="140751"/>
                  </a:cubicBezTo>
                  <a:cubicBezTo>
                    <a:pt x="143554" y="139462"/>
                    <a:pt x="139678" y="134304"/>
                    <a:pt x="139678" y="127858"/>
                  </a:cubicBezTo>
                  <a:cubicBezTo>
                    <a:pt x="139678" y="127858"/>
                    <a:pt x="139678" y="127858"/>
                    <a:pt x="139678" y="28575"/>
                  </a:cubicBezTo>
                  <a:cubicBezTo>
                    <a:pt x="139678" y="28575"/>
                    <a:pt x="139678" y="28575"/>
                    <a:pt x="103505" y="28575"/>
                  </a:cubicBezTo>
                  <a:close/>
                  <a:moveTo>
                    <a:pt x="76226" y="0"/>
                  </a:moveTo>
                  <a:cubicBezTo>
                    <a:pt x="76226" y="0"/>
                    <a:pt x="76226" y="0"/>
                    <a:pt x="167955" y="0"/>
                  </a:cubicBezTo>
                  <a:cubicBezTo>
                    <a:pt x="175706" y="0"/>
                    <a:pt x="182166" y="6449"/>
                    <a:pt x="182166" y="14188"/>
                  </a:cubicBezTo>
                  <a:cubicBezTo>
                    <a:pt x="182166" y="21927"/>
                    <a:pt x="174414" y="28376"/>
                    <a:pt x="166663" y="28376"/>
                  </a:cubicBezTo>
                  <a:cubicBezTo>
                    <a:pt x="166663" y="28376"/>
                    <a:pt x="166663" y="28376"/>
                    <a:pt x="166663" y="118666"/>
                  </a:cubicBezTo>
                  <a:cubicBezTo>
                    <a:pt x="213173" y="136724"/>
                    <a:pt x="242888" y="180578"/>
                    <a:pt x="242888" y="230882"/>
                  </a:cubicBezTo>
                  <a:cubicBezTo>
                    <a:pt x="242888" y="269578"/>
                    <a:pt x="224801" y="304403"/>
                    <a:pt x="193794" y="327621"/>
                  </a:cubicBezTo>
                  <a:cubicBezTo>
                    <a:pt x="191210" y="328910"/>
                    <a:pt x="188626" y="330200"/>
                    <a:pt x="184750" y="330200"/>
                  </a:cubicBezTo>
                  <a:cubicBezTo>
                    <a:pt x="184750" y="330200"/>
                    <a:pt x="184750" y="330200"/>
                    <a:pt x="58138" y="330200"/>
                  </a:cubicBezTo>
                  <a:cubicBezTo>
                    <a:pt x="54262" y="330200"/>
                    <a:pt x="51679" y="328910"/>
                    <a:pt x="49095" y="327621"/>
                  </a:cubicBezTo>
                  <a:cubicBezTo>
                    <a:pt x="18087" y="304403"/>
                    <a:pt x="0" y="269578"/>
                    <a:pt x="0" y="230882"/>
                  </a:cubicBezTo>
                  <a:cubicBezTo>
                    <a:pt x="0" y="180578"/>
                    <a:pt x="29715" y="136724"/>
                    <a:pt x="76226" y="118666"/>
                  </a:cubicBezTo>
                  <a:cubicBezTo>
                    <a:pt x="76226" y="118666"/>
                    <a:pt x="76226" y="118666"/>
                    <a:pt x="76226" y="28376"/>
                  </a:cubicBezTo>
                  <a:cubicBezTo>
                    <a:pt x="68474" y="28376"/>
                    <a:pt x="62014" y="21927"/>
                    <a:pt x="62014" y="14188"/>
                  </a:cubicBezTo>
                  <a:cubicBezTo>
                    <a:pt x="62014" y="6449"/>
                    <a:pt x="68474" y="0"/>
                    <a:pt x="76226" y="0"/>
                  </a:cubicBezTo>
                  <a:close/>
                </a:path>
              </a:pathLst>
            </a:custGeom>
            <a:solidFill>
              <a:srgbClr val="FFFFFF"/>
            </a:solidFill>
            <a:ln>
              <a:no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18" name="Freeform: Shape 31"/>
            <p:cNvSpPr>
              <a:spLocks/>
            </p:cNvSpPr>
            <p:nvPr/>
          </p:nvSpPr>
          <p:spPr bwMode="auto">
            <a:xfrm>
              <a:off x="2178040" y="3819356"/>
              <a:ext cx="706718" cy="707954"/>
            </a:xfrm>
            <a:custGeom>
              <a:avLst/>
              <a:gdLst>
                <a:gd name="connsiteX0" fmla="*/ 134524 w 326672"/>
                <a:gd name="connsiteY0" fmla="*/ 195480 h 327243"/>
                <a:gd name="connsiteX1" fmla="*/ 175334 w 326672"/>
                <a:gd name="connsiteY1" fmla="*/ 195480 h 327243"/>
                <a:gd name="connsiteX2" fmla="*/ 181916 w 326672"/>
                <a:gd name="connsiteY2" fmla="*/ 201830 h 327243"/>
                <a:gd name="connsiteX3" fmla="*/ 175334 w 326672"/>
                <a:gd name="connsiteY3" fmla="*/ 208180 h 327243"/>
                <a:gd name="connsiteX4" fmla="*/ 134524 w 326672"/>
                <a:gd name="connsiteY4" fmla="*/ 208180 h 327243"/>
                <a:gd name="connsiteX5" fmla="*/ 127941 w 326672"/>
                <a:gd name="connsiteY5" fmla="*/ 201830 h 327243"/>
                <a:gd name="connsiteX6" fmla="*/ 134524 w 326672"/>
                <a:gd name="connsiteY6" fmla="*/ 195480 h 327243"/>
                <a:gd name="connsiteX7" fmla="*/ 180527 w 326672"/>
                <a:gd name="connsiteY7" fmla="*/ 155793 h 327243"/>
                <a:gd name="connsiteX8" fmla="*/ 219818 w 326672"/>
                <a:gd name="connsiteY8" fmla="*/ 155793 h 327243"/>
                <a:gd name="connsiteX9" fmla="*/ 226366 w 326672"/>
                <a:gd name="connsiteY9" fmla="*/ 162143 h 327243"/>
                <a:gd name="connsiteX10" fmla="*/ 219818 w 326672"/>
                <a:gd name="connsiteY10" fmla="*/ 168493 h 327243"/>
                <a:gd name="connsiteX11" fmla="*/ 180527 w 326672"/>
                <a:gd name="connsiteY11" fmla="*/ 168493 h 327243"/>
                <a:gd name="connsiteX12" fmla="*/ 173978 w 326672"/>
                <a:gd name="connsiteY12" fmla="*/ 162143 h 327243"/>
                <a:gd name="connsiteX13" fmla="*/ 180527 w 326672"/>
                <a:gd name="connsiteY13" fmla="*/ 155793 h 327243"/>
                <a:gd name="connsiteX14" fmla="*/ 213865 w 326672"/>
                <a:gd name="connsiteY14" fmla="*/ 117693 h 327243"/>
                <a:gd name="connsiteX15" fmla="*/ 253156 w 326672"/>
                <a:gd name="connsiteY15" fmla="*/ 117693 h 327243"/>
                <a:gd name="connsiteX16" fmla="*/ 259704 w 326672"/>
                <a:gd name="connsiteY16" fmla="*/ 124043 h 327243"/>
                <a:gd name="connsiteX17" fmla="*/ 253156 w 326672"/>
                <a:gd name="connsiteY17" fmla="*/ 130393 h 327243"/>
                <a:gd name="connsiteX18" fmla="*/ 213865 w 326672"/>
                <a:gd name="connsiteY18" fmla="*/ 130393 h 327243"/>
                <a:gd name="connsiteX19" fmla="*/ 207316 w 326672"/>
                <a:gd name="connsiteY19" fmla="*/ 124043 h 327243"/>
                <a:gd name="connsiteX20" fmla="*/ 213865 w 326672"/>
                <a:gd name="connsiteY20" fmla="*/ 117693 h 327243"/>
                <a:gd name="connsiteX21" fmla="*/ 284881 w 326672"/>
                <a:gd name="connsiteY21" fmla="*/ 14505 h 327243"/>
                <a:gd name="connsiteX22" fmla="*/ 127407 w 326672"/>
                <a:gd name="connsiteY22" fmla="*/ 108871 h 327243"/>
                <a:gd name="connsiteX23" fmla="*/ 42216 w 326672"/>
                <a:gd name="connsiteY23" fmla="*/ 285968 h 327243"/>
                <a:gd name="connsiteX24" fmla="*/ 219052 w 326672"/>
                <a:gd name="connsiteY24" fmla="*/ 200651 h 327243"/>
                <a:gd name="connsiteX25" fmla="*/ 300370 w 326672"/>
                <a:gd name="connsiteY25" fmla="*/ 90773 h 327243"/>
                <a:gd name="connsiteX26" fmla="*/ 306824 w 326672"/>
                <a:gd name="connsiteY26" fmla="*/ 20968 h 327243"/>
                <a:gd name="connsiteX27" fmla="*/ 284881 w 326672"/>
                <a:gd name="connsiteY27" fmla="*/ 14505 h 327243"/>
                <a:gd name="connsiteX28" fmla="*/ 283284 w 326672"/>
                <a:gd name="connsiteY28" fmla="*/ 52 h 327243"/>
                <a:gd name="connsiteX29" fmla="*/ 315998 w 326672"/>
                <a:gd name="connsiteY29" fmla="*/ 10714 h 327243"/>
                <a:gd name="connsiteX30" fmla="*/ 228113 w 326672"/>
                <a:gd name="connsiteY30" fmla="*/ 209193 h 327243"/>
                <a:gd name="connsiteX31" fmla="*/ 38126 w 326672"/>
                <a:gd name="connsiteY31" fmla="*/ 300001 h 327243"/>
                <a:gd name="connsiteX32" fmla="*/ 10985 w 326672"/>
                <a:gd name="connsiteY32" fmla="*/ 325946 h 327243"/>
                <a:gd name="connsiteX33" fmla="*/ 7107 w 326672"/>
                <a:gd name="connsiteY33" fmla="*/ 327243 h 327243"/>
                <a:gd name="connsiteX34" fmla="*/ 1938 w 326672"/>
                <a:gd name="connsiteY34" fmla="*/ 325946 h 327243"/>
                <a:gd name="connsiteX35" fmla="*/ 1938 w 326672"/>
                <a:gd name="connsiteY35" fmla="*/ 316865 h 327243"/>
                <a:gd name="connsiteX36" fmla="*/ 29079 w 326672"/>
                <a:gd name="connsiteY36" fmla="*/ 289623 h 327243"/>
                <a:gd name="connsiteX37" fmla="*/ 118256 w 326672"/>
                <a:gd name="connsiteY37" fmla="*/ 98927 h 327243"/>
                <a:gd name="connsiteX38" fmla="*/ 283284 w 326672"/>
                <a:gd name="connsiteY38" fmla="*/ 52 h 327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26672" h="327243">
                  <a:moveTo>
                    <a:pt x="134524" y="195480"/>
                  </a:moveTo>
                  <a:cubicBezTo>
                    <a:pt x="134524" y="195480"/>
                    <a:pt x="134524" y="195480"/>
                    <a:pt x="175334" y="195480"/>
                  </a:cubicBezTo>
                  <a:cubicBezTo>
                    <a:pt x="177967" y="195480"/>
                    <a:pt x="181916" y="199290"/>
                    <a:pt x="181916" y="201830"/>
                  </a:cubicBezTo>
                  <a:cubicBezTo>
                    <a:pt x="181916" y="205640"/>
                    <a:pt x="177967" y="208180"/>
                    <a:pt x="175334" y="208180"/>
                  </a:cubicBezTo>
                  <a:cubicBezTo>
                    <a:pt x="175334" y="208180"/>
                    <a:pt x="175334" y="208180"/>
                    <a:pt x="134524" y="208180"/>
                  </a:cubicBezTo>
                  <a:cubicBezTo>
                    <a:pt x="131891" y="208180"/>
                    <a:pt x="127941" y="205640"/>
                    <a:pt x="127941" y="201830"/>
                  </a:cubicBezTo>
                  <a:cubicBezTo>
                    <a:pt x="127941" y="199290"/>
                    <a:pt x="131891" y="195480"/>
                    <a:pt x="134524" y="195480"/>
                  </a:cubicBezTo>
                  <a:close/>
                  <a:moveTo>
                    <a:pt x="180527" y="155793"/>
                  </a:moveTo>
                  <a:cubicBezTo>
                    <a:pt x="180527" y="155793"/>
                    <a:pt x="180527" y="155793"/>
                    <a:pt x="219818" y="155793"/>
                  </a:cubicBezTo>
                  <a:cubicBezTo>
                    <a:pt x="223747" y="155793"/>
                    <a:pt x="226366" y="158333"/>
                    <a:pt x="226366" y="162143"/>
                  </a:cubicBezTo>
                  <a:cubicBezTo>
                    <a:pt x="226366" y="165953"/>
                    <a:pt x="223747" y="168493"/>
                    <a:pt x="219818" y="168493"/>
                  </a:cubicBezTo>
                  <a:cubicBezTo>
                    <a:pt x="219818" y="168493"/>
                    <a:pt x="219818" y="168493"/>
                    <a:pt x="180527" y="168493"/>
                  </a:cubicBezTo>
                  <a:cubicBezTo>
                    <a:pt x="176598" y="168493"/>
                    <a:pt x="173978" y="165953"/>
                    <a:pt x="173978" y="162143"/>
                  </a:cubicBezTo>
                  <a:cubicBezTo>
                    <a:pt x="173978" y="158333"/>
                    <a:pt x="176598" y="155793"/>
                    <a:pt x="180527" y="155793"/>
                  </a:cubicBezTo>
                  <a:close/>
                  <a:moveTo>
                    <a:pt x="213865" y="117693"/>
                  </a:moveTo>
                  <a:cubicBezTo>
                    <a:pt x="213865" y="117693"/>
                    <a:pt x="213865" y="117693"/>
                    <a:pt x="253156" y="117693"/>
                  </a:cubicBezTo>
                  <a:cubicBezTo>
                    <a:pt x="257085" y="117693"/>
                    <a:pt x="259704" y="120233"/>
                    <a:pt x="259704" y="124043"/>
                  </a:cubicBezTo>
                  <a:cubicBezTo>
                    <a:pt x="259704" y="127853"/>
                    <a:pt x="257085" y="130393"/>
                    <a:pt x="253156" y="130393"/>
                  </a:cubicBezTo>
                  <a:cubicBezTo>
                    <a:pt x="253156" y="130393"/>
                    <a:pt x="253156" y="130393"/>
                    <a:pt x="213865" y="130393"/>
                  </a:cubicBezTo>
                  <a:cubicBezTo>
                    <a:pt x="209936" y="130393"/>
                    <a:pt x="207316" y="127853"/>
                    <a:pt x="207316" y="124043"/>
                  </a:cubicBezTo>
                  <a:cubicBezTo>
                    <a:pt x="207316" y="120233"/>
                    <a:pt x="209936" y="117693"/>
                    <a:pt x="213865" y="117693"/>
                  </a:cubicBezTo>
                  <a:close/>
                  <a:moveTo>
                    <a:pt x="284881" y="14505"/>
                  </a:moveTo>
                  <a:cubicBezTo>
                    <a:pt x="251321" y="14505"/>
                    <a:pt x="189364" y="45529"/>
                    <a:pt x="127407" y="108871"/>
                  </a:cubicBezTo>
                  <a:cubicBezTo>
                    <a:pt x="65450" y="170919"/>
                    <a:pt x="47379" y="258822"/>
                    <a:pt x="42216" y="285968"/>
                  </a:cubicBezTo>
                  <a:cubicBezTo>
                    <a:pt x="69322" y="282090"/>
                    <a:pt x="157095" y="262700"/>
                    <a:pt x="219052" y="200651"/>
                  </a:cubicBezTo>
                  <a:cubicBezTo>
                    <a:pt x="255193" y="164456"/>
                    <a:pt x="284881" y="125675"/>
                    <a:pt x="300370" y="90773"/>
                  </a:cubicBezTo>
                  <a:cubicBezTo>
                    <a:pt x="315860" y="57163"/>
                    <a:pt x="318441" y="32602"/>
                    <a:pt x="306824" y="20968"/>
                  </a:cubicBezTo>
                  <a:cubicBezTo>
                    <a:pt x="301661" y="15798"/>
                    <a:pt x="295207" y="14505"/>
                    <a:pt x="284881" y="14505"/>
                  </a:cubicBezTo>
                  <a:close/>
                  <a:moveTo>
                    <a:pt x="283284" y="52"/>
                  </a:moveTo>
                  <a:cubicBezTo>
                    <a:pt x="297016" y="-475"/>
                    <a:pt x="308244" y="2930"/>
                    <a:pt x="315998" y="10714"/>
                  </a:cubicBezTo>
                  <a:cubicBezTo>
                    <a:pt x="347016" y="41848"/>
                    <a:pt x="308243" y="128764"/>
                    <a:pt x="228113" y="209193"/>
                  </a:cubicBezTo>
                  <a:cubicBezTo>
                    <a:pt x="157029" y="281839"/>
                    <a:pt x="54927" y="297406"/>
                    <a:pt x="38126" y="300001"/>
                  </a:cubicBezTo>
                  <a:cubicBezTo>
                    <a:pt x="38126" y="300001"/>
                    <a:pt x="38126" y="300001"/>
                    <a:pt x="10985" y="325946"/>
                  </a:cubicBezTo>
                  <a:cubicBezTo>
                    <a:pt x="10985" y="327243"/>
                    <a:pt x="8400" y="327243"/>
                    <a:pt x="7107" y="327243"/>
                  </a:cubicBezTo>
                  <a:cubicBezTo>
                    <a:pt x="5815" y="327243"/>
                    <a:pt x="3230" y="327243"/>
                    <a:pt x="1938" y="325946"/>
                  </a:cubicBezTo>
                  <a:cubicBezTo>
                    <a:pt x="-647" y="323351"/>
                    <a:pt x="-647" y="319460"/>
                    <a:pt x="1938" y="316865"/>
                  </a:cubicBezTo>
                  <a:cubicBezTo>
                    <a:pt x="1938" y="316865"/>
                    <a:pt x="1938" y="316865"/>
                    <a:pt x="29079" y="289623"/>
                  </a:cubicBezTo>
                  <a:cubicBezTo>
                    <a:pt x="30371" y="272759"/>
                    <a:pt x="45880" y="171573"/>
                    <a:pt x="118256" y="98927"/>
                  </a:cubicBezTo>
                  <a:cubicBezTo>
                    <a:pt x="178355" y="38605"/>
                    <a:pt x="242087" y="1633"/>
                    <a:pt x="283284" y="52"/>
                  </a:cubicBezTo>
                  <a:close/>
                </a:path>
              </a:pathLst>
            </a:custGeom>
            <a:solidFill>
              <a:srgbClr val="FFFFFF"/>
            </a:solidFill>
            <a:ln>
              <a:no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19" name="Freeform: Shape 33"/>
            <p:cNvSpPr>
              <a:spLocks/>
            </p:cNvSpPr>
            <p:nvPr/>
          </p:nvSpPr>
          <p:spPr bwMode="auto">
            <a:xfrm>
              <a:off x="6988372" y="3803357"/>
              <a:ext cx="584199" cy="739951"/>
            </a:xfrm>
            <a:custGeom>
              <a:avLst/>
              <a:gdLst>
                <a:gd name="connsiteX0" fmla="*/ 205820 w 259152"/>
                <a:gd name="connsiteY0" fmla="*/ 63384 h 328244"/>
                <a:gd name="connsiteX1" fmla="*/ 208427 w 259152"/>
                <a:gd name="connsiteY1" fmla="*/ 72898 h 328244"/>
                <a:gd name="connsiteX2" fmla="*/ 166725 w 259152"/>
                <a:gd name="connsiteY2" fmla="*/ 141140 h 328244"/>
                <a:gd name="connsiteX3" fmla="*/ 152390 w 259152"/>
                <a:gd name="connsiteY3" fmla="*/ 145077 h 328244"/>
                <a:gd name="connsiteX4" fmla="*/ 108082 w 259152"/>
                <a:gd name="connsiteY4" fmla="*/ 89959 h 328244"/>
                <a:gd name="connsiteX5" fmla="*/ 52046 w 259152"/>
                <a:gd name="connsiteY5" fmla="*/ 149014 h 328244"/>
                <a:gd name="connsiteX6" fmla="*/ 42924 w 259152"/>
                <a:gd name="connsiteY6" fmla="*/ 139827 h 328244"/>
                <a:gd name="connsiteX7" fmla="*/ 106779 w 259152"/>
                <a:gd name="connsiteY7" fmla="*/ 70274 h 328244"/>
                <a:gd name="connsiteX8" fmla="*/ 117205 w 259152"/>
                <a:gd name="connsiteY8" fmla="*/ 72898 h 328244"/>
                <a:gd name="connsiteX9" fmla="*/ 156300 w 259152"/>
                <a:gd name="connsiteY9" fmla="*/ 122767 h 328244"/>
                <a:gd name="connsiteX10" fmla="*/ 195395 w 259152"/>
                <a:gd name="connsiteY10" fmla="*/ 63712 h 328244"/>
                <a:gd name="connsiteX11" fmla="*/ 205820 w 259152"/>
                <a:gd name="connsiteY11" fmla="*/ 63384 h 328244"/>
                <a:gd name="connsiteX12" fmla="*/ 202033 w 259152"/>
                <a:gd name="connsiteY12" fmla="*/ 35467 h 328244"/>
                <a:gd name="connsiteX13" fmla="*/ 167427 w 259152"/>
                <a:gd name="connsiteY13" fmla="*/ 38215 h 328244"/>
                <a:gd name="connsiteX14" fmla="*/ 21924 w 259152"/>
                <a:gd name="connsiteY14" fmla="*/ 48559 h 328244"/>
                <a:gd name="connsiteX15" fmla="*/ 21924 w 259152"/>
                <a:gd name="connsiteY15" fmla="*/ 181744 h 328244"/>
                <a:gd name="connsiteX16" fmla="*/ 25787 w 259152"/>
                <a:gd name="connsiteY16" fmla="*/ 181744 h 328244"/>
                <a:gd name="connsiteX17" fmla="*/ 94032 w 259152"/>
                <a:gd name="connsiteY17" fmla="*/ 179158 h 328244"/>
                <a:gd name="connsiteX18" fmla="*/ 142962 w 259152"/>
                <a:gd name="connsiteY18" fmla="*/ 176572 h 328244"/>
                <a:gd name="connsiteX19" fmla="*/ 231809 w 259152"/>
                <a:gd name="connsiteY19" fmla="*/ 176572 h 328244"/>
                <a:gd name="connsiteX20" fmla="*/ 239535 w 259152"/>
                <a:gd name="connsiteY20" fmla="*/ 100282 h 328244"/>
                <a:gd name="connsiteX21" fmla="*/ 235672 w 259152"/>
                <a:gd name="connsiteY21" fmla="*/ 39508 h 328244"/>
                <a:gd name="connsiteX22" fmla="*/ 202033 w 259152"/>
                <a:gd name="connsiteY22" fmla="*/ 35467 h 328244"/>
                <a:gd name="connsiteX23" fmla="*/ 162231 w 259152"/>
                <a:gd name="connsiteY23" fmla="*/ 0 h 328244"/>
                <a:gd name="connsiteX24" fmla="*/ 169970 w 259152"/>
                <a:gd name="connsiteY24" fmla="*/ 7739 h 328244"/>
                <a:gd name="connsiteX25" fmla="*/ 171260 w 259152"/>
                <a:gd name="connsiteY25" fmla="*/ 20637 h 328244"/>
                <a:gd name="connsiteX26" fmla="*/ 247361 w 259152"/>
                <a:gd name="connsiteY26" fmla="*/ 27086 h 328244"/>
                <a:gd name="connsiteX27" fmla="*/ 258969 w 259152"/>
                <a:gd name="connsiteY27" fmla="*/ 70942 h 328244"/>
                <a:gd name="connsiteX28" fmla="*/ 253810 w 259152"/>
                <a:gd name="connsiteY28" fmla="*/ 187028 h 328244"/>
                <a:gd name="connsiteX29" fmla="*/ 244781 w 259152"/>
                <a:gd name="connsiteY29" fmla="*/ 193477 h 328244"/>
                <a:gd name="connsiteX30" fmla="*/ 168680 w 259152"/>
                <a:gd name="connsiteY30" fmla="*/ 194767 h 328244"/>
                <a:gd name="connsiteX31" fmla="*/ 191897 w 259152"/>
                <a:gd name="connsiteY31" fmla="*/ 246360 h 328244"/>
                <a:gd name="connsiteX32" fmla="*/ 226723 w 259152"/>
                <a:gd name="connsiteY32" fmla="*/ 313432 h 328244"/>
                <a:gd name="connsiteX33" fmla="*/ 209955 w 259152"/>
                <a:gd name="connsiteY33" fmla="*/ 319881 h 328244"/>
                <a:gd name="connsiteX34" fmla="*/ 204796 w 259152"/>
                <a:gd name="connsiteY34" fmla="*/ 306983 h 328244"/>
                <a:gd name="connsiteX35" fmla="*/ 164811 w 259152"/>
                <a:gd name="connsiteY35" fmla="*/ 232172 h 328244"/>
                <a:gd name="connsiteX36" fmla="*/ 153202 w 259152"/>
                <a:gd name="connsiteY36" fmla="*/ 194767 h 328244"/>
                <a:gd name="connsiteX37" fmla="*/ 118376 w 259152"/>
                <a:gd name="connsiteY37" fmla="*/ 196056 h 328244"/>
                <a:gd name="connsiteX38" fmla="*/ 92579 w 259152"/>
                <a:gd name="connsiteY38" fmla="*/ 264418 h 328244"/>
                <a:gd name="connsiteX39" fmla="*/ 52594 w 259152"/>
                <a:gd name="connsiteY39" fmla="*/ 326331 h 328244"/>
                <a:gd name="connsiteX40" fmla="*/ 42275 w 259152"/>
                <a:gd name="connsiteY40" fmla="*/ 323751 h 328244"/>
                <a:gd name="connsiteX41" fmla="*/ 75811 w 259152"/>
                <a:gd name="connsiteY41" fmla="*/ 254099 h 328244"/>
                <a:gd name="connsiteX42" fmla="*/ 101608 w 259152"/>
                <a:gd name="connsiteY42" fmla="*/ 207665 h 328244"/>
                <a:gd name="connsiteX43" fmla="*/ 104188 w 259152"/>
                <a:gd name="connsiteY43" fmla="*/ 196056 h 328244"/>
                <a:gd name="connsiteX44" fmla="*/ 89999 w 259152"/>
                <a:gd name="connsiteY44" fmla="*/ 198636 h 328244"/>
                <a:gd name="connsiteX45" fmla="*/ 16478 w 259152"/>
                <a:gd name="connsiteY45" fmla="*/ 197346 h 328244"/>
                <a:gd name="connsiteX46" fmla="*/ 15188 w 259152"/>
                <a:gd name="connsiteY46" fmla="*/ 196056 h 328244"/>
                <a:gd name="connsiteX47" fmla="*/ 10029 w 259152"/>
                <a:gd name="connsiteY47" fmla="*/ 192187 h 328244"/>
                <a:gd name="connsiteX48" fmla="*/ 3580 w 259152"/>
                <a:gd name="connsiteY48" fmla="*/ 39985 h 328244"/>
                <a:gd name="connsiteX49" fmla="*/ 12609 w 259152"/>
                <a:gd name="connsiteY49" fmla="*/ 30956 h 328244"/>
                <a:gd name="connsiteX50" fmla="*/ 87420 w 259152"/>
                <a:gd name="connsiteY50" fmla="*/ 27086 h 328244"/>
                <a:gd name="connsiteX51" fmla="*/ 84840 w 259152"/>
                <a:gd name="connsiteY51" fmla="*/ 11608 h 328244"/>
                <a:gd name="connsiteX52" fmla="*/ 92579 w 259152"/>
                <a:gd name="connsiteY52" fmla="*/ 5159 h 328244"/>
                <a:gd name="connsiteX53" fmla="*/ 162231 w 259152"/>
                <a:gd name="connsiteY53" fmla="*/ 0 h 328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59152" h="328244">
                  <a:moveTo>
                    <a:pt x="205820" y="63384"/>
                  </a:moveTo>
                  <a:cubicBezTo>
                    <a:pt x="208752" y="65681"/>
                    <a:pt x="210381" y="69618"/>
                    <a:pt x="208427" y="72898"/>
                  </a:cubicBezTo>
                  <a:cubicBezTo>
                    <a:pt x="196698" y="96520"/>
                    <a:pt x="177150" y="116205"/>
                    <a:pt x="166725" y="141140"/>
                  </a:cubicBezTo>
                  <a:cubicBezTo>
                    <a:pt x="165422" y="146389"/>
                    <a:pt x="157603" y="150326"/>
                    <a:pt x="152390" y="145077"/>
                  </a:cubicBezTo>
                  <a:cubicBezTo>
                    <a:pt x="136752" y="126704"/>
                    <a:pt x="119811" y="110956"/>
                    <a:pt x="108082" y="89959"/>
                  </a:cubicBezTo>
                  <a:cubicBezTo>
                    <a:pt x="87232" y="107019"/>
                    <a:pt x="72897" y="130641"/>
                    <a:pt x="52046" y="149014"/>
                  </a:cubicBezTo>
                  <a:cubicBezTo>
                    <a:pt x="46833" y="155575"/>
                    <a:pt x="37711" y="146389"/>
                    <a:pt x="42924" y="139827"/>
                  </a:cubicBezTo>
                  <a:cubicBezTo>
                    <a:pt x="65078" y="117518"/>
                    <a:pt x="80716" y="89959"/>
                    <a:pt x="106779" y="70274"/>
                  </a:cubicBezTo>
                  <a:cubicBezTo>
                    <a:pt x="109385" y="67649"/>
                    <a:pt x="115901" y="68961"/>
                    <a:pt x="117205" y="72898"/>
                  </a:cubicBezTo>
                  <a:cubicBezTo>
                    <a:pt x="127630" y="92583"/>
                    <a:pt x="141965" y="108331"/>
                    <a:pt x="156300" y="122767"/>
                  </a:cubicBezTo>
                  <a:cubicBezTo>
                    <a:pt x="166725" y="101770"/>
                    <a:pt x="181060" y="82085"/>
                    <a:pt x="195395" y="63712"/>
                  </a:cubicBezTo>
                  <a:cubicBezTo>
                    <a:pt x="198653" y="60431"/>
                    <a:pt x="202888" y="61087"/>
                    <a:pt x="205820" y="63384"/>
                  </a:cubicBezTo>
                  <a:close/>
                  <a:moveTo>
                    <a:pt x="202033" y="35467"/>
                  </a:moveTo>
                  <a:cubicBezTo>
                    <a:pt x="189961" y="35952"/>
                    <a:pt x="177729" y="37568"/>
                    <a:pt x="167427" y="38215"/>
                  </a:cubicBezTo>
                  <a:cubicBezTo>
                    <a:pt x="119785" y="42094"/>
                    <a:pt x="70855" y="45973"/>
                    <a:pt x="21924" y="48559"/>
                  </a:cubicBezTo>
                  <a:cubicBezTo>
                    <a:pt x="20637" y="92524"/>
                    <a:pt x="15486" y="137780"/>
                    <a:pt x="21924" y="181744"/>
                  </a:cubicBezTo>
                  <a:cubicBezTo>
                    <a:pt x="23212" y="181744"/>
                    <a:pt x="24499" y="181744"/>
                    <a:pt x="25787" y="181744"/>
                  </a:cubicBezTo>
                  <a:cubicBezTo>
                    <a:pt x="43814" y="192088"/>
                    <a:pt x="76005" y="181744"/>
                    <a:pt x="94032" y="179158"/>
                  </a:cubicBezTo>
                  <a:cubicBezTo>
                    <a:pt x="110771" y="176572"/>
                    <a:pt x="126223" y="176572"/>
                    <a:pt x="142962" y="176572"/>
                  </a:cubicBezTo>
                  <a:cubicBezTo>
                    <a:pt x="172578" y="177865"/>
                    <a:pt x="202194" y="179158"/>
                    <a:pt x="231809" y="176572"/>
                  </a:cubicBezTo>
                  <a:cubicBezTo>
                    <a:pt x="244686" y="173986"/>
                    <a:pt x="239535" y="109333"/>
                    <a:pt x="239535" y="100282"/>
                  </a:cubicBezTo>
                  <a:cubicBezTo>
                    <a:pt x="239535" y="91230"/>
                    <a:pt x="247261" y="44680"/>
                    <a:pt x="235672" y="39508"/>
                  </a:cubicBezTo>
                  <a:cubicBezTo>
                    <a:pt x="226015" y="35629"/>
                    <a:pt x="214104" y="34982"/>
                    <a:pt x="202033" y="35467"/>
                  </a:cubicBezTo>
                  <a:close/>
                  <a:moveTo>
                    <a:pt x="162231" y="0"/>
                  </a:moveTo>
                  <a:cubicBezTo>
                    <a:pt x="167390" y="0"/>
                    <a:pt x="169970" y="3869"/>
                    <a:pt x="169970" y="7739"/>
                  </a:cubicBezTo>
                  <a:cubicBezTo>
                    <a:pt x="169970" y="11608"/>
                    <a:pt x="171260" y="16768"/>
                    <a:pt x="171260" y="20637"/>
                  </a:cubicBezTo>
                  <a:cubicBezTo>
                    <a:pt x="194477" y="19347"/>
                    <a:pt x="228013" y="11608"/>
                    <a:pt x="247361" y="27086"/>
                  </a:cubicBezTo>
                  <a:cubicBezTo>
                    <a:pt x="261549" y="37405"/>
                    <a:pt x="258969" y="56753"/>
                    <a:pt x="258969" y="70942"/>
                  </a:cubicBezTo>
                  <a:cubicBezTo>
                    <a:pt x="256390" y="109637"/>
                    <a:pt x="258969" y="148332"/>
                    <a:pt x="253810" y="187028"/>
                  </a:cubicBezTo>
                  <a:cubicBezTo>
                    <a:pt x="252520" y="190897"/>
                    <a:pt x="248651" y="192187"/>
                    <a:pt x="244781" y="193477"/>
                  </a:cubicBezTo>
                  <a:cubicBezTo>
                    <a:pt x="218984" y="196056"/>
                    <a:pt x="194477" y="196056"/>
                    <a:pt x="168680" y="194767"/>
                  </a:cubicBezTo>
                  <a:cubicBezTo>
                    <a:pt x="176419" y="212824"/>
                    <a:pt x="181579" y="229592"/>
                    <a:pt x="191897" y="246360"/>
                  </a:cubicBezTo>
                  <a:cubicBezTo>
                    <a:pt x="204796" y="268288"/>
                    <a:pt x="218984" y="290215"/>
                    <a:pt x="226723" y="313432"/>
                  </a:cubicBezTo>
                  <a:cubicBezTo>
                    <a:pt x="230593" y="323751"/>
                    <a:pt x="216404" y="328910"/>
                    <a:pt x="209955" y="319881"/>
                  </a:cubicBezTo>
                  <a:cubicBezTo>
                    <a:pt x="206086" y="314722"/>
                    <a:pt x="206086" y="314722"/>
                    <a:pt x="204796" y="306983"/>
                  </a:cubicBezTo>
                  <a:cubicBezTo>
                    <a:pt x="193187" y="281186"/>
                    <a:pt x="176419" y="257969"/>
                    <a:pt x="164811" y="232172"/>
                  </a:cubicBezTo>
                  <a:cubicBezTo>
                    <a:pt x="159651" y="221853"/>
                    <a:pt x="153202" y="207665"/>
                    <a:pt x="153202" y="194767"/>
                  </a:cubicBezTo>
                  <a:cubicBezTo>
                    <a:pt x="141593" y="194767"/>
                    <a:pt x="129985" y="194767"/>
                    <a:pt x="118376" y="196056"/>
                  </a:cubicBezTo>
                  <a:cubicBezTo>
                    <a:pt x="120956" y="219274"/>
                    <a:pt x="102898" y="245071"/>
                    <a:pt x="92579" y="264418"/>
                  </a:cubicBezTo>
                  <a:cubicBezTo>
                    <a:pt x="79681" y="283766"/>
                    <a:pt x="69362" y="309563"/>
                    <a:pt x="52594" y="326331"/>
                  </a:cubicBezTo>
                  <a:cubicBezTo>
                    <a:pt x="50014" y="330200"/>
                    <a:pt x="43565" y="327621"/>
                    <a:pt x="42275" y="323751"/>
                  </a:cubicBezTo>
                  <a:cubicBezTo>
                    <a:pt x="35826" y="304403"/>
                    <a:pt x="66782" y="269578"/>
                    <a:pt x="75811" y="254099"/>
                  </a:cubicBezTo>
                  <a:cubicBezTo>
                    <a:pt x="84840" y="239911"/>
                    <a:pt x="95159" y="224433"/>
                    <a:pt x="101608" y="207665"/>
                  </a:cubicBezTo>
                  <a:cubicBezTo>
                    <a:pt x="102898" y="203796"/>
                    <a:pt x="102898" y="199926"/>
                    <a:pt x="104188" y="196056"/>
                  </a:cubicBezTo>
                  <a:cubicBezTo>
                    <a:pt x="99028" y="197346"/>
                    <a:pt x="95159" y="197346"/>
                    <a:pt x="89999" y="198636"/>
                  </a:cubicBezTo>
                  <a:cubicBezTo>
                    <a:pt x="66782" y="201216"/>
                    <a:pt x="37116" y="210245"/>
                    <a:pt x="16478" y="197346"/>
                  </a:cubicBezTo>
                  <a:cubicBezTo>
                    <a:pt x="15188" y="197346"/>
                    <a:pt x="15188" y="197346"/>
                    <a:pt x="15188" y="196056"/>
                  </a:cubicBezTo>
                  <a:cubicBezTo>
                    <a:pt x="12609" y="196056"/>
                    <a:pt x="10029" y="194767"/>
                    <a:pt x="10029" y="192187"/>
                  </a:cubicBezTo>
                  <a:cubicBezTo>
                    <a:pt x="-6739" y="144463"/>
                    <a:pt x="2290" y="88999"/>
                    <a:pt x="3580" y="39985"/>
                  </a:cubicBezTo>
                  <a:cubicBezTo>
                    <a:pt x="3580" y="34826"/>
                    <a:pt x="7449" y="30956"/>
                    <a:pt x="12609" y="30956"/>
                  </a:cubicBezTo>
                  <a:cubicBezTo>
                    <a:pt x="37116" y="29666"/>
                    <a:pt x="62913" y="28376"/>
                    <a:pt x="87420" y="27086"/>
                  </a:cubicBezTo>
                  <a:cubicBezTo>
                    <a:pt x="86130" y="21927"/>
                    <a:pt x="86130" y="16768"/>
                    <a:pt x="84840" y="11608"/>
                  </a:cubicBezTo>
                  <a:cubicBezTo>
                    <a:pt x="84840" y="7739"/>
                    <a:pt x="88710" y="5159"/>
                    <a:pt x="92579" y="5159"/>
                  </a:cubicBezTo>
                  <a:cubicBezTo>
                    <a:pt x="115796" y="1290"/>
                    <a:pt x="139014" y="0"/>
                    <a:pt x="162231" y="0"/>
                  </a:cubicBezTo>
                  <a:close/>
                </a:path>
              </a:pathLst>
            </a:custGeom>
            <a:solidFill>
              <a:srgbClr val="FFFFFF"/>
            </a:solidFill>
            <a:ln w="9525">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微软雅黑"/>
                <a:cs typeface="+mn-cs"/>
              </a:endParaRPr>
            </a:p>
          </p:txBody>
        </p:sp>
        <p:sp>
          <p:nvSpPr>
            <p:cNvPr id="20" name="Freeform: Shape 32"/>
            <p:cNvSpPr>
              <a:spLocks/>
            </p:cNvSpPr>
            <p:nvPr/>
          </p:nvSpPr>
          <p:spPr bwMode="auto">
            <a:xfrm>
              <a:off x="4599080" y="2357253"/>
              <a:ext cx="612149" cy="714744"/>
            </a:xfrm>
            <a:custGeom>
              <a:avLst/>
              <a:gdLst>
                <a:gd name="connsiteX0" fmla="*/ 58738 w 284163"/>
                <a:gd name="connsiteY0" fmla="*/ 225425 h 331788"/>
                <a:gd name="connsiteX1" fmla="*/ 225426 w 284163"/>
                <a:gd name="connsiteY1" fmla="*/ 225425 h 331788"/>
                <a:gd name="connsiteX2" fmla="*/ 225426 w 284163"/>
                <a:gd name="connsiteY2" fmla="*/ 249238 h 331788"/>
                <a:gd name="connsiteX3" fmla="*/ 58738 w 284163"/>
                <a:gd name="connsiteY3" fmla="*/ 249238 h 331788"/>
                <a:gd name="connsiteX4" fmla="*/ 58738 w 284163"/>
                <a:gd name="connsiteY4" fmla="*/ 177800 h 331788"/>
                <a:gd name="connsiteX5" fmla="*/ 225426 w 284163"/>
                <a:gd name="connsiteY5" fmla="*/ 177800 h 331788"/>
                <a:gd name="connsiteX6" fmla="*/ 225426 w 284163"/>
                <a:gd name="connsiteY6" fmla="*/ 201613 h 331788"/>
                <a:gd name="connsiteX7" fmla="*/ 58738 w 284163"/>
                <a:gd name="connsiteY7" fmla="*/ 201613 h 331788"/>
                <a:gd name="connsiteX8" fmla="*/ 58738 w 284163"/>
                <a:gd name="connsiteY8" fmla="*/ 130175 h 331788"/>
                <a:gd name="connsiteX9" fmla="*/ 225426 w 284163"/>
                <a:gd name="connsiteY9" fmla="*/ 130175 h 331788"/>
                <a:gd name="connsiteX10" fmla="*/ 225426 w 284163"/>
                <a:gd name="connsiteY10" fmla="*/ 153988 h 331788"/>
                <a:gd name="connsiteX11" fmla="*/ 58738 w 284163"/>
                <a:gd name="connsiteY11" fmla="*/ 153988 h 331788"/>
                <a:gd name="connsiteX12" fmla="*/ 23813 w 284163"/>
                <a:gd name="connsiteY12" fmla="*/ 47625 h 331788"/>
                <a:gd name="connsiteX13" fmla="*/ 23813 w 284163"/>
                <a:gd name="connsiteY13" fmla="*/ 307975 h 331788"/>
                <a:gd name="connsiteX14" fmla="*/ 260351 w 284163"/>
                <a:gd name="connsiteY14" fmla="*/ 307975 h 331788"/>
                <a:gd name="connsiteX15" fmla="*/ 260351 w 284163"/>
                <a:gd name="connsiteY15" fmla="*/ 47625 h 331788"/>
                <a:gd name="connsiteX16" fmla="*/ 225426 w 284163"/>
                <a:gd name="connsiteY16" fmla="*/ 47625 h 331788"/>
                <a:gd name="connsiteX17" fmla="*/ 225426 w 284163"/>
                <a:gd name="connsiteY17" fmla="*/ 71438 h 331788"/>
                <a:gd name="connsiteX18" fmla="*/ 201613 w 284163"/>
                <a:gd name="connsiteY18" fmla="*/ 71438 h 331788"/>
                <a:gd name="connsiteX19" fmla="*/ 201613 w 284163"/>
                <a:gd name="connsiteY19" fmla="*/ 47625 h 331788"/>
                <a:gd name="connsiteX20" fmla="*/ 153988 w 284163"/>
                <a:gd name="connsiteY20" fmla="*/ 47625 h 331788"/>
                <a:gd name="connsiteX21" fmla="*/ 153988 w 284163"/>
                <a:gd name="connsiteY21" fmla="*/ 71438 h 331788"/>
                <a:gd name="connsiteX22" fmla="*/ 130176 w 284163"/>
                <a:gd name="connsiteY22" fmla="*/ 71438 h 331788"/>
                <a:gd name="connsiteX23" fmla="*/ 130176 w 284163"/>
                <a:gd name="connsiteY23" fmla="*/ 47625 h 331788"/>
                <a:gd name="connsiteX24" fmla="*/ 82551 w 284163"/>
                <a:gd name="connsiteY24" fmla="*/ 47625 h 331788"/>
                <a:gd name="connsiteX25" fmla="*/ 82551 w 284163"/>
                <a:gd name="connsiteY25" fmla="*/ 71438 h 331788"/>
                <a:gd name="connsiteX26" fmla="*/ 58738 w 284163"/>
                <a:gd name="connsiteY26" fmla="*/ 71438 h 331788"/>
                <a:gd name="connsiteX27" fmla="*/ 58738 w 284163"/>
                <a:gd name="connsiteY27" fmla="*/ 47625 h 331788"/>
                <a:gd name="connsiteX28" fmla="*/ 58738 w 284163"/>
                <a:gd name="connsiteY28" fmla="*/ 0 h 331788"/>
                <a:gd name="connsiteX29" fmla="*/ 82550 w 284163"/>
                <a:gd name="connsiteY29" fmla="*/ 0 h 331788"/>
                <a:gd name="connsiteX30" fmla="*/ 82550 w 284163"/>
                <a:gd name="connsiteY30" fmla="*/ 23812 h 331788"/>
                <a:gd name="connsiteX31" fmla="*/ 130175 w 284163"/>
                <a:gd name="connsiteY31" fmla="*/ 23812 h 331788"/>
                <a:gd name="connsiteX32" fmla="*/ 130175 w 284163"/>
                <a:gd name="connsiteY32" fmla="*/ 0 h 331788"/>
                <a:gd name="connsiteX33" fmla="*/ 153988 w 284163"/>
                <a:gd name="connsiteY33" fmla="*/ 0 h 331788"/>
                <a:gd name="connsiteX34" fmla="*/ 153988 w 284163"/>
                <a:gd name="connsiteY34" fmla="*/ 23812 h 331788"/>
                <a:gd name="connsiteX35" fmla="*/ 201613 w 284163"/>
                <a:gd name="connsiteY35" fmla="*/ 23812 h 331788"/>
                <a:gd name="connsiteX36" fmla="*/ 201613 w 284163"/>
                <a:gd name="connsiteY36" fmla="*/ 0 h 331788"/>
                <a:gd name="connsiteX37" fmla="*/ 225425 w 284163"/>
                <a:gd name="connsiteY37" fmla="*/ 0 h 331788"/>
                <a:gd name="connsiteX38" fmla="*/ 225425 w 284163"/>
                <a:gd name="connsiteY38" fmla="*/ 23812 h 331788"/>
                <a:gd name="connsiteX39" fmla="*/ 284163 w 284163"/>
                <a:gd name="connsiteY39" fmla="*/ 23812 h 331788"/>
                <a:gd name="connsiteX40" fmla="*/ 284163 w 284163"/>
                <a:gd name="connsiteY40" fmla="*/ 331788 h 331788"/>
                <a:gd name="connsiteX41" fmla="*/ 0 w 284163"/>
                <a:gd name="connsiteY41" fmla="*/ 331788 h 331788"/>
                <a:gd name="connsiteX42" fmla="*/ 0 w 284163"/>
                <a:gd name="connsiteY42" fmla="*/ 23812 h 331788"/>
                <a:gd name="connsiteX43" fmla="*/ 58738 w 284163"/>
                <a:gd name="connsiteY43" fmla="*/ 23812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84163" h="331788">
                  <a:moveTo>
                    <a:pt x="58738" y="225425"/>
                  </a:moveTo>
                  <a:lnTo>
                    <a:pt x="225426" y="225425"/>
                  </a:lnTo>
                  <a:lnTo>
                    <a:pt x="225426" y="249238"/>
                  </a:lnTo>
                  <a:lnTo>
                    <a:pt x="58738" y="249238"/>
                  </a:lnTo>
                  <a:close/>
                  <a:moveTo>
                    <a:pt x="58738" y="177800"/>
                  </a:moveTo>
                  <a:lnTo>
                    <a:pt x="225426" y="177800"/>
                  </a:lnTo>
                  <a:lnTo>
                    <a:pt x="225426" y="201613"/>
                  </a:lnTo>
                  <a:lnTo>
                    <a:pt x="58738" y="201613"/>
                  </a:lnTo>
                  <a:close/>
                  <a:moveTo>
                    <a:pt x="58738" y="130175"/>
                  </a:moveTo>
                  <a:lnTo>
                    <a:pt x="225426" y="130175"/>
                  </a:lnTo>
                  <a:lnTo>
                    <a:pt x="225426" y="153988"/>
                  </a:lnTo>
                  <a:lnTo>
                    <a:pt x="58738" y="153988"/>
                  </a:lnTo>
                  <a:close/>
                  <a:moveTo>
                    <a:pt x="23813" y="47625"/>
                  </a:moveTo>
                  <a:lnTo>
                    <a:pt x="23813" y="307975"/>
                  </a:lnTo>
                  <a:lnTo>
                    <a:pt x="260351" y="307975"/>
                  </a:lnTo>
                  <a:lnTo>
                    <a:pt x="260351" y="47625"/>
                  </a:lnTo>
                  <a:lnTo>
                    <a:pt x="225426" y="47625"/>
                  </a:lnTo>
                  <a:lnTo>
                    <a:pt x="225426" y="71438"/>
                  </a:lnTo>
                  <a:lnTo>
                    <a:pt x="201613" y="71438"/>
                  </a:lnTo>
                  <a:lnTo>
                    <a:pt x="201613" y="47625"/>
                  </a:lnTo>
                  <a:lnTo>
                    <a:pt x="153988" y="47625"/>
                  </a:lnTo>
                  <a:lnTo>
                    <a:pt x="153988" y="71438"/>
                  </a:lnTo>
                  <a:lnTo>
                    <a:pt x="130176" y="71438"/>
                  </a:lnTo>
                  <a:lnTo>
                    <a:pt x="130176" y="47625"/>
                  </a:lnTo>
                  <a:lnTo>
                    <a:pt x="82551" y="47625"/>
                  </a:lnTo>
                  <a:lnTo>
                    <a:pt x="82551" y="71438"/>
                  </a:lnTo>
                  <a:lnTo>
                    <a:pt x="58738" y="71438"/>
                  </a:lnTo>
                  <a:lnTo>
                    <a:pt x="58738" y="47625"/>
                  </a:lnTo>
                  <a:close/>
                  <a:moveTo>
                    <a:pt x="58738" y="0"/>
                  </a:moveTo>
                  <a:lnTo>
                    <a:pt x="82550" y="0"/>
                  </a:lnTo>
                  <a:lnTo>
                    <a:pt x="82550" y="23812"/>
                  </a:lnTo>
                  <a:lnTo>
                    <a:pt x="130175" y="23812"/>
                  </a:lnTo>
                  <a:lnTo>
                    <a:pt x="130175" y="0"/>
                  </a:lnTo>
                  <a:lnTo>
                    <a:pt x="153988" y="0"/>
                  </a:lnTo>
                  <a:lnTo>
                    <a:pt x="153988" y="23812"/>
                  </a:lnTo>
                  <a:lnTo>
                    <a:pt x="201613" y="23812"/>
                  </a:lnTo>
                  <a:lnTo>
                    <a:pt x="201613" y="0"/>
                  </a:lnTo>
                  <a:lnTo>
                    <a:pt x="225425" y="0"/>
                  </a:lnTo>
                  <a:lnTo>
                    <a:pt x="225425" y="23812"/>
                  </a:lnTo>
                  <a:lnTo>
                    <a:pt x="284163" y="23812"/>
                  </a:lnTo>
                  <a:lnTo>
                    <a:pt x="284163" y="331788"/>
                  </a:lnTo>
                  <a:lnTo>
                    <a:pt x="0" y="331788"/>
                  </a:lnTo>
                  <a:lnTo>
                    <a:pt x="0" y="23812"/>
                  </a:lnTo>
                  <a:lnTo>
                    <a:pt x="58738" y="23812"/>
                  </a:lnTo>
                  <a:close/>
                </a:path>
              </a:pathLst>
            </a:custGeom>
            <a:solidFill>
              <a:srgbClr val="FFFFFF"/>
            </a:solidFill>
            <a:ln>
              <a:no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a:ea typeface="微软雅黑"/>
                <a:cs typeface="+mn-cs"/>
              </a:endParaRPr>
            </a:p>
          </p:txBody>
        </p:sp>
      </p:grpSp>
      <p:grpSp>
        <p:nvGrpSpPr>
          <p:cNvPr id="33" name="组合 32"/>
          <p:cNvGrpSpPr/>
          <p:nvPr/>
        </p:nvGrpSpPr>
        <p:grpSpPr>
          <a:xfrm>
            <a:off x="3449669" y="4887419"/>
            <a:ext cx="2910969" cy="1220554"/>
            <a:chOff x="8585706" y="2196812"/>
            <a:chExt cx="2910969" cy="1220554"/>
          </a:xfrm>
        </p:grpSpPr>
        <p:sp>
          <p:nvSpPr>
            <p:cNvPr id="34" name="矩形 33"/>
            <p:cNvSpPr/>
            <p:nvPr/>
          </p:nvSpPr>
          <p:spPr>
            <a:xfrm>
              <a:off x="8585707" y="2549436"/>
              <a:ext cx="2910968" cy="867930"/>
            </a:xfrm>
            <a:prstGeom prst="rect">
              <a:avLst/>
            </a:prstGeom>
          </p:spPr>
          <p:txBody>
            <a:bodyPr wrap="square">
              <a:spAutoFit/>
            </a:bodyPr>
            <a:lstStyle/>
            <a:p>
              <a:pPr algn="just">
                <a:lnSpc>
                  <a:spcPct val="120000"/>
                </a:lnSpc>
              </a:pPr>
              <a:r>
                <a:rPr lang="zh-CN" altLang="en-US" sz="1400" dirty="0">
                  <a:solidFill>
                    <a:srgbClr val="000000">
                      <a:lumMod val="50000"/>
                      <a:lumOff val="50000"/>
                    </a:srgbClr>
                  </a:solidFill>
                  <a:latin typeface="Arial"/>
                  <a:ea typeface="微软雅黑"/>
                </a:rPr>
                <a:t>用户可以在投影仪或者计算机上进行演示也可以将演示文稿打印出来制作成胶片以便应用</a:t>
              </a:r>
            </a:p>
          </p:txBody>
        </p:sp>
        <p:sp>
          <p:nvSpPr>
            <p:cNvPr id="35" name="矩形 34"/>
            <p:cNvSpPr/>
            <p:nvPr/>
          </p:nvSpPr>
          <p:spPr>
            <a:xfrm>
              <a:off x="8585706" y="2196812"/>
              <a:ext cx="2241974" cy="401264"/>
            </a:xfrm>
            <a:prstGeom prst="rect">
              <a:avLst/>
            </a:prstGeom>
          </p:spPr>
          <p:txBody>
            <a:bodyPr wrap="square">
              <a:spAutoFit/>
            </a:bodyPr>
            <a:lstStyle/>
            <a:p>
              <a:pPr algn="just">
                <a:lnSpc>
                  <a:spcPct val="120000"/>
                </a:lnSpc>
              </a:pPr>
              <a:r>
                <a:rPr lang="zh-CN" altLang="en-US" b="1" dirty="0">
                  <a:solidFill>
                    <a:srgbClr val="000000">
                      <a:lumMod val="65000"/>
                      <a:lumOff val="35000"/>
                    </a:srgbClr>
                  </a:solidFill>
                  <a:latin typeface="Arial"/>
                  <a:ea typeface="微软雅黑"/>
                </a:rPr>
                <a:t>标题文字添加</a:t>
              </a:r>
            </a:p>
          </p:txBody>
        </p:sp>
      </p:grpSp>
      <p:grpSp>
        <p:nvGrpSpPr>
          <p:cNvPr id="36" name="组合 35"/>
          <p:cNvGrpSpPr/>
          <p:nvPr/>
        </p:nvGrpSpPr>
        <p:grpSpPr>
          <a:xfrm>
            <a:off x="8215438" y="4887419"/>
            <a:ext cx="2910969" cy="1220554"/>
            <a:chOff x="8585706" y="2196812"/>
            <a:chExt cx="2910969" cy="1220554"/>
          </a:xfrm>
        </p:grpSpPr>
        <p:sp>
          <p:nvSpPr>
            <p:cNvPr id="37" name="矩形 36"/>
            <p:cNvSpPr/>
            <p:nvPr/>
          </p:nvSpPr>
          <p:spPr>
            <a:xfrm>
              <a:off x="8585707" y="2549436"/>
              <a:ext cx="2910968" cy="867930"/>
            </a:xfrm>
            <a:prstGeom prst="rect">
              <a:avLst/>
            </a:prstGeom>
          </p:spPr>
          <p:txBody>
            <a:bodyPr wrap="square">
              <a:spAutoFit/>
            </a:bodyPr>
            <a:lstStyle/>
            <a:p>
              <a:pPr algn="just">
                <a:lnSpc>
                  <a:spcPct val="120000"/>
                </a:lnSpc>
              </a:pPr>
              <a:r>
                <a:rPr lang="zh-CN" altLang="en-US" sz="1400" dirty="0">
                  <a:solidFill>
                    <a:srgbClr val="000000">
                      <a:lumMod val="50000"/>
                      <a:lumOff val="50000"/>
                    </a:srgbClr>
                  </a:solidFill>
                  <a:latin typeface="Arial"/>
                  <a:ea typeface="微软雅黑"/>
                </a:rPr>
                <a:t>用户可以在投影仪或者计算机上进行演示也可以将演示文稿打印出来制作成胶片以便应用</a:t>
              </a:r>
            </a:p>
          </p:txBody>
        </p:sp>
        <p:sp>
          <p:nvSpPr>
            <p:cNvPr id="38" name="矩形 37"/>
            <p:cNvSpPr/>
            <p:nvPr/>
          </p:nvSpPr>
          <p:spPr>
            <a:xfrm>
              <a:off x="8585706" y="2196812"/>
              <a:ext cx="2241974" cy="401264"/>
            </a:xfrm>
            <a:prstGeom prst="rect">
              <a:avLst/>
            </a:prstGeom>
          </p:spPr>
          <p:txBody>
            <a:bodyPr wrap="square">
              <a:spAutoFit/>
            </a:bodyPr>
            <a:lstStyle/>
            <a:p>
              <a:pPr algn="just">
                <a:lnSpc>
                  <a:spcPct val="120000"/>
                </a:lnSpc>
              </a:pPr>
              <a:r>
                <a:rPr lang="zh-CN" altLang="en-US" b="1" dirty="0">
                  <a:solidFill>
                    <a:srgbClr val="000000">
                      <a:lumMod val="65000"/>
                      <a:lumOff val="35000"/>
                    </a:srgbClr>
                  </a:solidFill>
                  <a:latin typeface="Arial"/>
                  <a:ea typeface="微软雅黑"/>
                </a:rPr>
                <a:t>标题文字添加</a:t>
              </a:r>
            </a:p>
          </p:txBody>
        </p:sp>
      </p:grpSp>
      <p:grpSp>
        <p:nvGrpSpPr>
          <p:cNvPr id="39" name="组合 38"/>
          <p:cNvGrpSpPr/>
          <p:nvPr/>
        </p:nvGrpSpPr>
        <p:grpSpPr>
          <a:xfrm>
            <a:off x="1265168" y="2008477"/>
            <a:ext cx="2910969" cy="1220554"/>
            <a:chOff x="8585706" y="2196812"/>
            <a:chExt cx="2910969" cy="1220554"/>
          </a:xfrm>
        </p:grpSpPr>
        <p:sp>
          <p:nvSpPr>
            <p:cNvPr id="40" name="矩形 39"/>
            <p:cNvSpPr/>
            <p:nvPr/>
          </p:nvSpPr>
          <p:spPr>
            <a:xfrm>
              <a:off x="8585707" y="2549436"/>
              <a:ext cx="2910968" cy="867930"/>
            </a:xfrm>
            <a:prstGeom prst="rect">
              <a:avLst/>
            </a:prstGeom>
          </p:spPr>
          <p:txBody>
            <a:bodyPr wrap="square">
              <a:spAutoFit/>
            </a:bodyPr>
            <a:lstStyle/>
            <a:p>
              <a:pPr algn="just">
                <a:lnSpc>
                  <a:spcPct val="120000"/>
                </a:lnSpc>
              </a:pPr>
              <a:r>
                <a:rPr lang="zh-CN" altLang="en-US" sz="1400" dirty="0">
                  <a:solidFill>
                    <a:srgbClr val="000000">
                      <a:lumMod val="50000"/>
                      <a:lumOff val="50000"/>
                    </a:srgbClr>
                  </a:solidFill>
                  <a:latin typeface="Arial"/>
                  <a:ea typeface="微软雅黑"/>
                </a:rPr>
                <a:t>用户可以在投影仪或者计算机上进行演示也可以将演示文稿打印出来制作成胶片以便应用</a:t>
              </a:r>
            </a:p>
          </p:txBody>
        </p:sp>
        <p:sp>
          <p:nvSpPr>
            <p:cNvPr id="41" name="矩形 40"/>
            <p:cNvSpPr/>
            <p:nvPr/>
          </p:nvSpPr>
          <p:spPr>
            <a:xfrm>
              <a:off x="8585706" y="2196812"/>
              <a:ext cx="2241974" cy="401264"/>
            </a:xfrm>
            <a:prstGeom prst="rect">
              <a:avLst/>
            </a:prstGeom>
          </p:spPr>
          <p:txBody>
            <a:bodyPr wrap="square">
              <a:spAutoFit/>
            </a:bodyPr>
            <a:lstStyle/>
            <a:p>
              <a:pPr algn="just">
                <a:lnSpc>
                  <a:spcPct val="120000"/>
                </a:lnSpc>
              </a:pPr>
              <a:r>
                <a:rPr lang="zh-CN" altLang="en-US" b="1" dirty="0">
                  <a:solidFill>
                    <a:srgbClr val="000000">
                      <a:lumMod val="65000"/>
                      <a:lumOff val="35000"/>
                    </a:srgbClr>
                  </a:solidFill>
                  <a:latin typeface="Arial"/>
                  <a:ea typeface="微软雅黑"/>
                </a:rPr>
                <a:t>标题文字添加</a:t>
              </a:r>
            </a:p>
          </p:txBody>
        </p:sp>
      </p:grpSp>
      <p:grpSp>
        <p:nvGrpSpPr>
          <p:cNvPr id="42" name="组合 41"/>
          <p:cNvGrpSpPr/>
          <p:nvPr/>
        </p:nvGrpSpPr>
        <p:grpSpPr>
          <a:xfrm>
            <a:off x="6030937" y="2008477"/>
            <a:ext cx="2910969" cy="1220554"/>
            <a:chOff x="8585706" y="2196812"/>
            <a:chExt cx="2910969" cy="1220554"/>
          </a:xfrm>
        </p:grpSpPr>
        <p:sp>
          <p:nvSpPr>
            <p:cNvPr id="43" name="矩形 42"/>
            <p:cNvSpPr/>
            <p:nvPr/>
          </p:nvSpPr>
          <p:spPr>
            <a:xfrm>
              <a:off x="8585707" y="2549436"/>
              <a:ext cx="2910968" cy="867930"/>
            </a:xfrm>
            <a:prstGeom prst="rect">
              <a:avLst/>
            </a:prstGeom>
          </p:spPr>
          <p:txBody>
            <a:bodyPr wrap="square">
              <a:spAutoFit/>
            </a:bodyPr>
            <a:lstStyle/>
            <a:p>
              <a:pPr algn="just">
                <a:lnSpc>
                  <a:spcPct val="120000"/>
                </a:lnSpc>
              </a:pPr>
              <a:r>
                <a:rPr lang="zh-CN" altLang="en-US" sz="1400" dirty="0">
                  <a:solidFill>
                    <a:srgbClr val="000000">
                      <a:lumMod val="50000"/>
                      <a:lumOff val="50000"/>
                    </a:srgbClr>
                  </a:solidFill>
                  <a:latin typeface="Arial"/>
                  <a:ea typeface="微软雅黑"/>
                </a:rPr>
                <a:t>用户可以在投影仪或者计算机上进行演示也可以将演示文稿打印出来制作成胶片以便应用</a:t>
              </a:r>
            </a:p>
          </p:txBody>
        </p:sp>
        <p:sp>
          <p:nvSpPr>
            <p:cNvPr id="44" name="矩形 43"/>
            <p:cNvSpPr/>
            <p:nvPr/>
          </p:nvSpPr>
          <p:spPr>
            <a:xfrm>
              <a:off x="8585706" y="2196812"/>
              <a:ext cx="2241974" cy="401264"/>
            </a:xfrm>
            <a:prstGeom prst="rect">
              <a:avLst/>
            </a:prstGeom>
          </p:spPr>
          <p:txBody>
            <a:bodyPr wrap="square">
              <a:spAutoFit/>
            </a:bodyPr>
            <a:lstStyle/>
            <a:p>
              <a:pPr algn="just">
                <a:lnSpc>
                  <a:spcPct val="120000"/>
                </a:lnSpc>
              </a:pPr>
              <a:r>
                <a:rPr lang="zh-CN" altLang="en-US" b="1" dirty="0">
                  <a:solidFill>
                    <a:srgbClr val="000000">
                      <a:lumMod val="65000"/>
                      <a:lumOff val="35000"/>
                    </a:srgbClr>
                  </a:solidFill>
                  <a:latin typeface="Arial"/>
                  <a:ea typeface="微软雅黑"/>
                </a:rPr>
                <a:t>标题文字添加</a:t>
              </a:r>
            </a:p>
          </p:txBody>
        </p:sp>
      </p:grpSp>
    </p:spTree>
    <p:extLst>
      <p:ext uri="{BB962C8B-B14F-4D97-AF65-F5344CB8AC3E}">
        <p14:creationId xmlns:p14="http://schemas.microsoft.com/office/powerpoint/2010/main" val="694565390"/>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p:tgtEl>
                                          <p:spTgt spid="39"/>
                                        </p:tgtEl>
                                        <p:attrNameLst>
                                          <p:attrName>ppt_y</p:attrName>
                                        </p:attrNameLst>
                                      </p:cBhvr>
                                      <p:tavLst>
                                        <p:tav tm="0">
                                          <p:val>
                                            <p:strVal val="#ppt_y+#ppt_h*1.125000"/>
                                          </p:val>
                                        </p:tav>
                                        <p:tav tm="100000">
                                          <p:val>
                                            <p:strVal val="#ppt_y"/>
                                          </p:val>
                                        </p:tav>
                                      </p:tavLst>
                                    </p:anim>
                                    <p:animEffect transition="in" filter="wipe(up)">
                                      <p:cBhvr>
                                        <p:cTn id="12" dur="500"/>
                                        <p:tgtEl>
                                          <p:spTgt spid="39"/>
                                        </p:tgtEl>
                                      </p:cBhvr>
                                    </p:animEffect>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500"/>
                                        <p:tgtEl>
                                          <p:spTgt spid="33"/>
                                        </p:tgtEl>
                                        <p:attrNameLst>
                                          <p:attrName>ppt_y</p:attrName>
                                        </p:attrNameLst>
                                      </p:cBhvr>
                                      <p:tavLst>
                                        <p:tav tm="0">
                                          <p:val>
                                            <p:strVal val="#ppt_y+#ppt_h*1.125000"/>
                                          </p:val>
                                        </p:tav>
                                        <p:tav tm="100000">
                                          <p:val>
                                            <p:strVal val="#ppt_y"/>
                                          </p:val>
                                        </p:tav>
                                      </p:tavLst>
                                    </p:anim>
                                    <p:animEffect transition="in" filter="wipe(up)">
                                      <p:cBhvr>
                                        <p:cTn id="17" dur="500"/>
                                        <p:tgtEl>
                                          <p:spTgt spid="33"/>
                                        </p:tgtEl>
                                      </p:cBhvr>
                                    </p:animEffect>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p:tgtEl>
                                          <p:spTgt spid="42"/>
                                        </p:tgtEl>
                                        <p:attrNameLst>
                                          <p:attrName>ppt_y</p:attrName>
                                        </p:attrNameLst>
                                      </p:cBhvr>
                                      <p:tavLst>
                                        <p:tav tm="0">
                                          <p:val>
                                            <p:strVal val="#ppt_y+#ppt_h*1.125000"/>
                                          </p:val>
                                        </p:tav>
                                        <p:tav tm="100000">
                                          <p:val>
                                            <p:strVal val="#ppt_y"/>
                                          </p:val>
                                        </p:tav>
                                      </p:tavLst>
                                    </p:anim>
                                    <p:animEffect transition="in" filter="wipe(up)">
                                      <p:cBhvr>
                                        <p:cTn id="22" dur="500"/>
                                        <p:tgtEl>
                                          <p:spTgt spid="42"/>
                                        </p:tgtEl>
                                      </p:cBhvr>
                                    </p:animEffect>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p:tgtEl>
                                          <p:spTgt spid="36"/>
                                        </p:tgtEl>
                                        <p:attrNameLst>
                                          <p:attrName>ppt_y</p:attrName>
                                        </p:attrNameLst>
                                      </p:cBhvr>
                                      <p:tavLst>
                                        <p:tav tm="0">
                                          <p:val>
                                            <p:strVal val="#ppt_y+#ppt_h*1.125000"/>
                                          </p:val>
                                        </p:tav>
                                        <p:tav tm="100000">
                                          <p:val>
                                            <p:strVal val="#ppt_y"/>
                                          </p:val>
                                        </p:tav>
                                      </p:tavLst>
                                    </p:anim>
                                    <p:animEffect transition="in" filter="wipe(up)">
                                      <p:cBhvr>
                                        <p:cTn id="2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7"/>
          <p:cNvSpPr/>
          <p:nvPr/>
        </p:nvSpPr>
        <p:spPr>
          <a:xfrm>
            <a:off x="1082939" y="435130"/>
            <a:ext cx="2328518" cy="430887"/>
          </a:xfrm>
          <a:prstGeom prst="rect">
            <a:avLst/>
          </a:prstGeom>
        </p:spPr>
        <p:txBody>
          <a:bodyPr wrap="square" lIns="0" tIns="0" rIns="0" bIns="0">
            <a:spAutoFit/>
          </a:bodyPr>
          <a:lstStyle/>
          <a:p>
            <a:pPr algn="ctr"/>
            <a:r>
              <a:rPr lang="zh-CN" alt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rPr>
              <a:t>此处添加文本</a:t>
            </a:r>
            <a:endParaRPr 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椭圆 6"/>
          <p:cNvSpPr/>
          <p:nvPr/>
        </p:nvSpPr>
        <p:spPr>
          <a:xfrm>
            <a:off x="366820" y="355496"/>
            <a:ext cx="629846" cy="629846"/>
          </a:xfrm>
          <a:prstGeom prst="ellipse">
            <a:avLst/>
          </a:prstGeom>
          <a:solidFill>
            <a:srgbClr val="0E6C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40"/>
          <p:cNvSpPr>
            <a:spLocks noEditPoints="1"/>
          </p:cNvSpPr>
          <p:nvPr/>
        </p:nvSpPr>
        <p:spPr bwMode="auto">
          <a:xfrm>
            <a:off x="453093" y="474820"/>
            <a:ext cx="391197" cy="391197"/>
          </a:xfrm>
          <a:custGeom>
            <a:avLst/>
            <a:gdLst>
              <a:gd name="T0" fmla="*/ 179900 w 473"/>
              <a:gd name="T1" fmla="*/ 316918 h 473"/>
              <a:gd name="T2" fmla="*/ 269851 w 473"/>
              <a:gd name="T3" fmla="*/ 494726 h 473"/>
              <a:gd name="T4" fmla="*/ 494726 w 473"/>
              <a:gd name="T5" fmla="*/ 0 h 473"/>
              <a:gd name="T6" fmla="*/ 0 w 473"/>
              <a:gd name="T7" fmla="*/ 237427 h 473"/>
              <a:gd name="T8" fmla="*/ 179900 w 473"/>
              <a:gd name="T9" fmla="*/ 316918 h 473"/>
              <a:gd name="T10" fmla="*/ 185130 w 473"/>
              <a:gd name="T11" fmla="*/ 297045 h 473"/>
              <a:gd name="T12" fmla="*/ 49159 w 473"/>
              <a:gd name="T13" fmla="*/ 234289 h 473"/>
              <a:gd name="T14" fmla="*/ 427786 w 473"/>
              <a:gd name="T15" fmla="*/ 54388 h 473"/>
              <a:gd name="T16" fmla="*/ 185130 w 473"/>
              <a:gd name="T17" fmla="*/ 297045 h 473"/>
              <a:gd name="T18" fmla="*/ 269851 w 473"/>
              <a:gd name="T19" fmla="*/ 447659 h 473"/>
              <a:gd name="T20" fmla="*/ 199773 w 473"/>
              <a:gd name="T21" fmla="*/ 309596 h 473"/>
              <a:gd name="T22" fmla="*/ 442429 w 473"/>
              <a:gd name="T23" fmla="*/ 63802 h 473"/>
              <a:gd name="T24" fmla="*/ 269851 w 473"/>
              <a:gd name="T25" fmla="*/ 447659 h 4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 h="473">
                <a:moveTo>
                  <a:pt x="172" y="303"/>
                </a:moveTo>
                <a:lnTo>
                  <a:pt x="258" y="473"/>
                </a:lnTo>
                <a:lnTo>
                  <a:pt x="473" y="0"/>
                </a:lnTo>
                <a:lnTo>
                  <a:pt x="0" y="227"/>
                </a:lnTo>
                <a:lnTo>
                  <a:pt x="172" y="303"/>
                </a:lnTo>
                <a:close/>
                <a:moveTo>
                  <a:pt x="177" y="284"/>
                </a:moveTo>
                <a:lnTo>
                  <a:pt x="47" y="224"/>
                </a:lnTo>
                <a:lnTo>
                  <a:pt x="409" y="52"/>
                </a:lnTo>
                <a:lnTo>
                  <a:pt x="177" y="284"/>
                </a:lnTo>
                <a:close/>
                <a:moveTo>
                  <a:pt x="258" y="428"/>
                </a:moveTo>
                <a:lnTo>
                  <a:pt x="191" y="296"/>
                </a:lnTo>
                <a:lnTo>
                  <a:pt x="423" y="61"/>
                </a:lnTo>
                <a:lnTo>
                  <a:pt x="258" y="428"/>
                </a:lnTo>
                <a:close/>
              </a:path>
            </a:pathLst>
          </a:custGeom>
          <a:solidFill>
            <a:schemeClr val="bg1"/>
          </a:solidFill>
          <a:ln>
            <a:noFill/>
          </a:ln>
        </p:spPr>
        <p:txBody>
          <a:bodyPr/>
          <a:lstStyle/>
          <a:p>
            <a:endParaRPr lang="zh-CN" altLang="en-US"/>
          </a:p>
        </p:txBody>
      </p:sp>
      <p:sp>
        <p:nvSpPr>
          <p:cNvPr id="45" name="Oval 2"/>
          <p:cNvSpPr>
            <a:spLocks noChangeArrowheads="1"/>
          </p:cNvSpPr>
          <p:nvPr/>
        </p:nvSpPr>
        <p:spPr bwMode="auto">
          <a:xfrm>
            <a:off x="5174829" y="2748278"/>
            <a:ext cx="1842341" cy="1842341"/>
          </a:xfrm>
          <a:prstGeom prst="ellipse">
            <a:avLst/>
          </a:prstGeom>
          <a:gradFill>
            <a:gsLst>
              <a:gs pos="0">
                <a:srgbClr val="0E6CA6"/>
              </a:gs>
              <a:gs pos="98000">
                <a:srgbClr val="3982A2"/>
              </a:gs>
            </a:gsLst>
            <a:lin ang="2700000" scaled="1"/>
          </a:gra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Oval 37"/>
          <p:cNvSpPr>
            <a:spLocks noChangeArrowheads="1"/>
          </p:cNvSpPr>
          <p:nvPr/>
        </p:nvSpPr>
        <p:spPr bwMode="auto">
          <a:xfrm>
            <a:off x="7170358" y="2296885"/>
            <a:ext cx="1151974" cy="1154015"/>
          </a:xfrm>
          <a:prstGeom prst="ellipse">
            <a:avLst/>
          </a:prstGeom>
          <a:gradFill>
            <a:gsLst>
              <a:gs pos="0">
                <a:srgbClr val="0E6CA6"/>
              </a:gs>
              <a:gs pos="98000">
                <a:srgbClr val="3982A2"/>
              </a:gs>
            </a:gsLst>
            <a:lin ang="2700000" scaled="1"/>
          </a:gra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Oval 38"/>
          <p:cNvSpPr>
            <a:spLocks noChangeArrowheads="1"/>
          </p:cNvSpPr>
          <p:nvPr/>
        </p:nvSpPr>
        <p:spPr bwMode="auto">
          <a:xfrm>
            <a:off x="3871710" y="2296885"/>
            <a:ext cx="1151974" cy="1154015"/>
          </a:xfrm>
          <a:prstGeom prst="ellipse">
            <a:avLst/>
          </a:prstGeom>
          <a:gradFill>
            <a:gsLst>
              <a:gs pos="0">
                <a:srgbClr val="0E6CA6"/>
              </a:gs>
              <a:gs pos="98000">
                <a:srgbClr val="3982A2"/>
              </a:gs>
            </a:gsLst>
            <a:lin ang="2700000" scaled="1"/>
          </a:gra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Oval 39"/>
          <p:cNvSpPr>
            <a:spLocks noChangeArrowheads="1"/>
          </p:cNvSpPr>
          <p:nvPr/>
        </p:nvSpPr>
        <p:spPr bwMode="auto">
          <a:xfrm>
            <a:off x="7170358" y="4047312"/>
            <a:ext cx="1151974" cy="1151974"/>
          </a:xfrm>
          <a:prstGeom prst="ellipse">
            <a:avLst/>
          </a:prstGeom>
          <a:gradFill>
            <a:gsLst>
              <a:gs pos="0">
                <a:srgbClr val="0E6CA6"/>
              </a:gs>
              <a:gs pos="98000">
                <a:srgbClr val="3982A2"/>
              </a:gs>
            </a:gsLst>
            <a:lin ang="2700000" scaled="1"/>
          </a:gra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Oval 41"/>
          <p:cNvSpPr>
            <a:spLocks noChangeArrowheads="1"/>
          </p:cNvSpPr>
          <p:nvPr/>
        </p:nvSpPr>
        <p:spPr bwMode="auto">
          <a:xfrm>
            <a:off x="3871710" y="4051397"/>
            <a:ext cx="1151974" cy="1151974"/>
          </a:xfrm>
          <a:prstGeom prst="ellipse">
            <a:avLst/>
          </a:prstGeom>
          <a:gradFill>
            <a:gsLst>
              <a:gs pos="0">
                <a:srgbClr val="0E6CA6"/>
              </a:gs>
              <a:gs pos="98000">
                <a:srgbClr val="3982A2"/>
              </a:gs>
            </a:gsLst>
            <a:lin ang="2700000" scaled="1"/>
          </a:gra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32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50" name="Straight Connector 5"/>
          <p:cNvCxnSpPr>
            <a:cxnSpLocks noChangeShapeType="1"/>
          </p:cNvCxnSpPr>
          <p:nvPr/>
        </p:nvCxnSpPr>
        <p:spPr bwMode="auto">
          <a:xfrm>
            <a:off x="4968537" y="3148610"/>
            <a:ext cx="279823" cy="120509"/>
          </a:xfrm>
          <a:prstGeom prst="line">
            <a:avLst/>
          </a:prstGeom>
          <a:noFill/>
          <a:ln w="19050">
            <a:solidFill>
              <a:srgbClr val="3982A2"/>
            </a:solidFill>
            <a:round/>
            <a:headEnd/>
            <a:tailEnd/>
          </a:ln>
          <a:extLst>
            <a:ext uri="{909E8E84-426E-40DD-AFC4-6F175D3DCCD1}">
              <a14:hiddenFill xmlns:a14="http://schemas.microsoft.com/office/drawing/2010/main">
                <a:noFill/>
              </a14:hiddenFill>
            </a:ext>
          </a:extLst>
        </p:spPr>
      </p:cxnSp>
      <p:cxnSp>
        <p:nvCxnSpPr>
          <p:cNvPr id="51" name="Straight Connector 44"/>
          <p:cNvCxnSpPr>
            <a:cxnSpLocks noChangeShapeType="1"/>
          </p:cNvCxnSpPr>
          <p:nvPr/>
        </p:nvCxnSpPr>
        <p:spPr bwMode="auto">
          <a:xfrm flipV="1">
            <a:off x="5001217" y="4155566"/>
            <a:ext cx="324758" cy="214463"/>
          </a:xfrm>
          <a:prstGeom prst="line">
            <a:avLst/>
          </a:prstGeom>
          <a:noFill/>
          <a:ln w="19050">
            <a:solidFill>
              <a:srgbClr val="3982A2"/>
            </a:solidFill>
            <a:round/>
            <a:headEnd/>
            <a:tailEnd/>
          </a:ln>
          <a:extLst>
            <a:ext uri="{909E8E84-426E-40DD-AFC4-6F175D3DCCD1}">
              <a14:hiddenFill xmlns:a14="http://schemas.microsoft.com/office/drawing/2010/main">
                <a:noFill/>
              </a14:hiddenFill>
            </a:ext>
          </a:extLst>
        </p:spPr>
      </p:cxnSp>
      <p:cxnSp>
        <p:nvCxnSpPr>
          <p:cNvPr id="52" name="Straight Connector 46"/>
          <p:cNvCxnSpPr>
            <a:cxnSpLocks noChangeShapeType="1"/>
          </p:cNvCxnSpPr>
          <p:nvPr/>
        </p:nvCxnSpPr>
        <p:spPr bwMode="auto">
          <a:xfrm flipV="1">
            <a:off x="6945683" y="3148610"/>
            <a:ext cx="300248" cy="120509"/>
          </a:xfrm>
          <a:prstGeom prst="line">
            <a:avLst/>
          </a:prstGeom>
          <a:noFill/>
          <a:ln w="19050">
            <a:solidFill>
              <a:srgbClr val="3982A2"/>
            </a:solidFill>
            <a:round/>
            <a:headEnd/>
            <a:tailEnd/>
          </a:ln>
          <a:extLst>
            <a:ext uri="{909E8E84-426E-40DD-AFC4-6F175D3DCCD1}">
              <a14:hiddenFill xmlns:a14="http://schemas.microsoft.com/office/drawing/2010/main">
                <a:noFill/>
              </a14:hiddenFill>
            </a:ext>
          </a:extLst>
        </p:spPr>
      </p:cxnSp>
      <p:cxnSp>
        <p:nvCxnSpPr>
          <p:cNvPr id="53" name="Straight Connector 48"/>
          <p:cNvCxnSpPr>
            <a:cxnSpLocks noChangeShapeType="1"/>
          </p:cNvCxnSpPr>
          <p:nvPr/>
        </p:nvCxnSpPr>
        <p:spPr bwMode="auto">
          <a:xfrm>
            <a:off x="6876237" y="4155566"/>
            <a:ext cx="359481" cy="214463"/>
          </a:xfrm>
          <a:prstGeom prst="line">
            <a:avLst/>
          </a:prstGeom>
          <a:noFill/>
          <a:ln w="19050">
            <a:solidFill>
              <a:srgbClr val="3982A2"/>
            </a:solidFill>
            <a:round/>
            <a:headEnd/>
            <a:tailEnd/>
          </a:ln>
          <a:extLst>
            <a:ext uri="{909E8E84-426E-40DD-AFC4-6F175D3DCCD1}">
              <a14:hiddenFill xmlns:a14="http://schemas.microsoft.com/office/drawing/2010/main">
                <a:noFill/>
              </a14:hiddenFill>
            </a:ext>
          </a:extLst>
        </p:spPr>
      </p:cxnSp>
      <p:pic>
        <p:nvPicPr>
          <p:cNvPr id="54"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89541" y="3216013"/>
            <a:ext cx="796577" cy="886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组合 1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25755" y="4394538"/>
            <a:ext cx="439138" cy="455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组合 18"/>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9414" y="2660451"/>
            <a:ext cx="430968" cy="433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7" name="组合 24"/>
          <p:cNvGrpSpPr>
            <a:grpSpLocks/>
          </p:cNvGrpSpPr>
          <p:nvPr/>
        </p:nvGrpSpPr>
        <p:grpSpPr bwMode="auto">
          <a:xfrm>
            <a:off x="4261829" y="4480324"/>
            <a:ext cx="349268" cy="351311"/>
            <a:chOff x="0" y="0"/>
            <a:chExt cx="414338" cy="414337"/>
          </a:xfrm>
        </p:grpSpPr>
        <p:sp>
          <p:nvSpPr>
            <p:cNvPr id="58" name="Oval 69"/>
            <p:cNvSpPr>
              <a:spLocks noChangeArrowheads="1"/>
            </p:cNvSpPr>
            <p:nvPr/>
          </p:nvSpPr>
          <p:spPr bwMode="auto">
            <a:xfrm>
              <a:off x="0" y="0"/>
              <a:ext cx="414338" cy="414337"/>
            </a:xfrm>
            <a:prstGeom prst="ellipse">
              <a:avLst/>
            </a:prstGeom>
            <a:noFill/>
            <a:ln w="30163" cap="rnd">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60222" tIns="30111" rIns="60222" bIns="3011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1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70"/>
            <p:cNvSpPr>
              <a:spLocks/>
            </p:cNvSpPr>
            <p:nvPr/>
          </p:nvSpPr>
          <p:spPr bwMode="auto">
            <a:xfrm>
              <a:off x="90488" y="125412"/>
              <a:ext cx="196850" cy="198438"/>
            </a:xfrm>
            <a:custGeom>
              <a:avLst/>
              <a:gdLst>
                <a:gd name="T0" fmla="*/ 131549 w 208"/>
                <a:gd name="T1" fmla="*/ 198438 h 208"/>
                <a:gd name="T2" fmla="*/ 98425 w 208"/>
                <a:gd name="T3" fmla="*/ 99219 h 208"/>
                <a:gd name="T4" fmla="*/ 0 w 208"/>
                <a:gd name="T5" fmla="*/ 65828 h 208"/>
                <a:gd name="T6" fmla="*/ 196850 w 208"/>
                <a:gd name="T7" fmla="*/ 0 h 208"/>
                <a:gd name="T8" fmla="*/ 131549 w 208"/>
                <a:gd name="T9" fmla="*/ 198438 h 2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 h="208">
                  <a:moveTo>
                    <a:pt x="139" y="208"/>
                  </a:moveTo>
                  <a:lnTo>
                    <a:pt x="104" y="104"/>
                  </a:lnTo>
                  <a:lnTo>
                    <a:pt x="0" y="69"/>
                  </a:lnTo>
                  <a:lnTo>
                    <a:pt x="208" y="0"/>
                  </a:lnTo>
                  <a:lnTo>
                    <a:pt x="139" y="208"/>
                  </a:lnTo>
                  <a:close/>
                </a:path>
              </a:pathLst>
            </a:custGeom>
            <a:noFill/>
            <a:ln w="30163" cap="rnd" cmpd="sng">
              <a:solidFill>
                <a:srgbClr val="FFFFFF"/>
              </a:solidFill>
              <a:bevel/>
              <a:headEnd/>
              <a:tailEnd/>
            </a:ln>
            <a:extLst>
              <a:ext uri="{909E8E84-426E-40DD-AFC4-6F175D3DCCD1}">
                <a14:hiddenFill xmlns:a14="http://schemas.microsoft.com/office/drawing/2010/main">
                  <a:solidFill>
                    <a:srgbClr val="FFFFFF"/>
                  </a:solidFill>
                </a14:hiddenFill>
              </a:ext>
            </a:extLst>
          </p:spPr>
          <p:txBody>
            <a:bodyPr lIns="60222" tIns="30111" rIns="60222" bIns="30111"/>
            <a:lstStyle/>
            <a:p>
              <a:endParaRPr lang="zh-CN" altLang="en-US"/>
            </a:p>
          </p:txBody>
        </p:sp>
      </p:grpSp>
      <p:sp>
        <p:nvSpPr>
          <p:cNvPr id="60" name="Freeform 94"/>
          <p:cNvSpPr>
            <a:spLocks/>
          </p:cNvSpPr>
          <p:nvPr/>
        </p:nvSpPr>
        <p:spPr bwMode="auto">
          <a:xfrm>
            <a:off x="4261829" y="2658408"/>
            <a:ext cx="433011" cy="451395"/>
          </a:xfrm>
          <a:custGeom>
            <a:avLst/>
            <a:gdLst>
              <a:gd name="T0" fmla="*/ 308504 w 192"/>
              <a:gd name="T1" fmla="*/ 268610 h 192"/>
              <a:gd name="T2" fmla="*/ 336550 w 192"/>
              <a:gd name="T3" fmla="*/ 219274 h 192"/>
              <a:gd name="T4" fmla="*/ 308504 w 192"/>
              <a:gd name="T5" fmla="*/ 168110 h 192"/>
              <a:gd name="T6" fmla="*/ 308504 w 192"/>
              <a:gd name="T7" fmla="*/ 166283 h 192"/>
              <a:gd name="T8" fmla="*/ 308504 w 192"/>
              <a:gd name="T9" fmla="*/ 87710 h 192"/>
              <a:gd name="T10" fmla="*/ 308504 w 192"/>
              <a:gd name="T11" fmla="*/ 84055 h 192"/>
              <a:gd name="T12" fmla="*/ 168275 w 192"/>
              <a:gd name="T13" fmla="*/ 0 h 192"/>
              <a:gd name="T14" fmla="*/ 29799 w 192"/>
              <a:gd name="T15" fmla="*/ 84055 h 192"/>
              <a:gd name="T16" fmla="*/ 29799 w 192"/>
              <a:gd name="T17" fmla="*/ 84055 h 192"/>
              <a:gd name="T18" fmla="*/ 28046 w 192"/>
              <a:gd name="T19" fmla="*/ 85882 h 192"/>
              <a:gd name="T20" fmla="*/ 28046 w 192"/>
              <a:gd name="T21" fmla="*/ 87710 h 192"/>
              <a:gd name="T22" fmla="*/ 28046 w 192"/>
              <a:gd name="T23" fmla="*/ 87710 h 192"/>
              <a:gd name="T24" fmla="*/ 28046 w 192"/>
              <a:gd name="T25" fmla="*/ 166283 h 192"/>
              <a:gd name="T26" fmla="*/ 28046 w 192"/>
              <a:gd name="T27" fmla="*/ 168110 h 192"/>
              <a:gd name="T28" fmla="*/ 0 w 192"/>
              <a:gd name="T29" fmla="*/ 219274 h 192"/>
              <a:gd name="T30" fmla="*/ 56092 w 192"/>
              <a:gd name="T31" fmla="*/ 277747 h 192"/>
              <a:gd name="T32" fmla="*/ 57845 w 192"/>
              <a:gd name="T33" fmla="*/ 277747 h 192"/>
              <a:gd name="T34" fmla="*/ 77126 w 192"/>
              <a:gd name="T35" fmla="*/ 292365 h 192"/>
              <a:gd name="T36" fmla="*/ 98160 w 192"/>
              <a:gd name="T37" fmla="*/ 270438 h 192"/>
              <a:gd name="T38" fmla="*/ 98160 w 192"/>
              <a:gd name="T39" fmla="*/ 168110 h 192"/>
              <a:gd name="T40" fmla="*/ 77126 w 192"/>
              <a:gd name="T41" fmla="*/ 146183 h 192"/>
              <a:gd name="T42" fmla="*/ 57845 w 192"/>
              <a:gd name="T43" fmla="*/ 160801 h 192"/>
              <a:gd name="T44" fmla="*/ 56092 w 192"/>
              <a:gd name="T45" fmla="*/ 160801 h 192"/>
              <a:gd name="T46" fmla="*/ 42069 w 192"/>
              <a:gd name="T47" fmla="*/ 162628 h 192"/>
              <a:gd name="T48" fmla="*/ 42069 w 192"/>
              <a:gd name="T49" fmla="*/ 89537 h 192"/>
              <a:gd name="T50" fmla="*/ 80632 w 192"/>
              <a:gd name="T51" fmla="*/ 43855 h 192"/>
              <a:gd name="T52" fmla="*/ 91149 w 192"/>
              <a:gd name="T53" fmla="*/ 56646 h 192"/>
              <a:gd name="T54" fmla="*/ 99913 w 192"/>
              <a:gd name="T55" fmla="*/ 56646 h 192"/>
              <a:gd name="T56" fmla="*/ 168275 w 192"/>
              <a:gd name="T57" fmla="*/ 43855 h 192"/>
              <a:gd name="T58" fmla="*/ 236637 w 192"/>
              <a:gd name="T59" fmla="*/ 56646 h 192"/>
              <a:gd name="T60" fmla="*/ 240142 w 192"/>
              <a:gd name="T61" fmla="*/ 58473 h 192"/>
              <a:gd name="T62" fmla="*/ 245401 w 192"/>
              <a:gd name="T63" fmla="*/ 56646 h 192"/>
              <a:gd name="T64" fmla="*/ 257671 w 192"/>
              <a:gd name="T65" fmla="*/ 43855 h 192"/>
              <a:gd name="T66" fmla="*/ 294481 w 192"/>
              <a:gd name="T67" fmla="*/ 89537 h 192"/>
              <a:gd name="T68" fmla="*/ 294481 w 192"/>
              <a:gd name="T69" fmla="*/ 162628 h 192"/>
              <a:gd name="T70" fmla="*/ 280458 w 192"/>
              <a:gd name="T71" fmla="*/ 160801 h 192"/>
              <a:gd name="T72" fmla="*/ 278705 w 192"/>
              <a:gd name="T73" fmla="*/ 160801 h 192"/>
              <a:gd name="T74" fmla="*/ 259424 w 192"/>
              <a:gd name="T75" fmla="*/ 146183 h 192"/>
              <a:gd name="T76" fmla="*/ 238390 w 192"/>
              <a:gd name="T77" fmla="*/ 168110 h 192"/>
              <a:gd name="T78" fmla="*/ 238390 w 192"/>
              <a:gd name="T79" fmla="*/ 270438 h 192"/>
              <a:gd name="T80" fmla="*/ 259424 w 192"/>
              <a:gd name="T81" fmla="*/ 292365 h 192"/>
              <a:gd name="T82" fmla="*/ 278705 w 192"/>
              <a:gd name="T83" fmla="*/ 277747 h 192"/>
              <a:gd name="T84" fmla="*/ 280458 w 192"/>
              <a:gd name="T85" fmla="*/ 277747 h 192"/>
              <a:gd name="T86" fmla="*/ 296234 w 192"/>
              <a:gd name="T87" fmla="*/ 275919 h 192"/>
              <a:gd name="T88" fmla="*/ 306751 w 192"/>
              <a:gd name="T89" fmla="*/ 296020 h 192"/>
              <a:gd name="T90" fmla="*/ 250660 w 192"/>
              <a:gd name="T91" fmla="*/ 317947 h 192"/>
              <a:gd name="T92" fmla="*/ 247154 w 192"/>
              <a:gd name="T93" fmla="*/ 312465 h 192"/>
              <a:gd name="T94" fmla="*/ 231378 w 192"/>
              <a:gd name="T95" fmla="*/ 306983 h 192"/>
              <a:gd name="T96" fmla="*/ 203332 w 192"/>
              <a:gd name="T97" fmla="*/ 306983 h 192"/>
              <a:gd name="T98" fmla="*/ 182298 w 192"/>
              <a:gd name="T99" fmla="*/ 328911 h 192"/>
              <a:gd name="T100" fmla="*/ 203332 w 192"/>
              <a:gd name="T101" fmla="*/ 350838 h 192"/>
              <a:gd name="T102" fmla="*/ 231378 w 192"/>
              <a:gd name="T103" fmla="*/ 350838 h 192"/>
              <a:gd name="T104" fmla="*/ 252413 w 192"/>
              <a:gd name="T105" fmla="*/ 334392 h 192"/>
              <a:gd name="T106" fmla="*/ 319021 w 192"/>
              <a:gd name="T107" fmla="*/ 305156 h 192"/>
              <a:gd name="T108" fmla="*/ 322527 w 192"/>
              <a:gd name="T109" fmla="*/ 301501 h 192"/>
              <a:gd name="T110" fmla="*/ 322527 w 192"/>
              <a:gd name="T111" fmla="*/ 296020 h 192"/>
              <a:gd name="T112" fmla="*/ 308504 w 192"/>
              <a:gd name="T113" fmla="*/ 268610 h 19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2" h="192">
                <a:moveTo>
                  <a:pt x="176" y="147"/>
                </a:moveTo>
                <a:cubicBezTo>
                  <a:pt x="186" y="142"/>
                  <a:pt x="192" y="132"/>
                  <a:pt x="192" y="120"/>
                </a:cubicBezTo>
                <a:cubicBezTo>
                  <a:pt x="192" y="108"/>
                  <a:pt x="186" y="98"/>
                  <a:pt x="176" y="92"/>
                </a:cubicBezTo>
                <a:cubicBezTo>
                  <a:pt x="176" y="92"/>
                  <a:pt x="176" y="92"/>
                  <a:pt x="176" y="91"/>
                </a:cubicBezTo>
                <a:cubicBezTo>
                  <a:pt x="176" y="48"/>
                  <a:pt x="176" y="48"/>
                  <a:pt x="176" y="48"/>
                </a:cubicBezTo>
                <a:cubicBezTo>
                  <a:pt x="176" y="47"/>
                  <a:pt x="176" y="47"/>
                  <a:pt x="176" y="46"/>
                </a:cubicBezTo>
                <a:cubicBezTo>
                  <a:pt x="166" y="23"/>
                  <a:pt x="135" y="0"/>
                  <a:pt x="96" y="0"/>
                </a:cubicBezTo>
                <a:cubicBezTo>
                  <a:pt x="57" y="0"/>
                  <a:pt x="27" y="23"/>
                  <a:pt x="17" y="46"/>
                </a:cubicBezTo>
                <a:cubicBezTo>
                  <a:pt x="17" y="46"/>
                  <a:pt x="17" y="46"/>
                  <a:pt x="17" y="46"/>
                </a:cubicBezTo>
                <a:cubicBezTo>
                  <a:pt x="17" y="46"/>
                  <a:pt x="17" y="47"/>
                  <a:pt x="16" y="47"/>
                </a:cubicBezTo>
                <a:cubicBezTo>
                  <a:pt x="16" y="47"/>
                  <a:pt x="16" y="47"/>
                  <a:pt x="16" y="48"/>
                </a:cubicBezTo>
                <a:cubicBezTo>
                  <a:pt x="16" y="48"/>
                  <a:pt x="16" y="48"/>
                  <a:pt x="16" y="48"/>
                </a:cubicBezTo>
                <a:cubicBezTo>
                  <a:pt x="16" y="91"/>
                  <a:pt x="16" y="91"/>
                  <a:pt x="16" y="91"/>
                </a:cubicBezTo>
                <a:cubicBezTo>
                  <a:pt x="16" y="92"/>
                  <a:pt x="16" y="92"/>
                  <a:pt x="16" y="92"/>
                </a:cubicBezTo>
                <a:cubicBezTo>
                  <a:pt x="7" y="98"/>
                  <a:pt x="0" y="108"/>
                  <a:pt x="0" y="120"/>
                </a:cubicBezTo>
                <a:cubicBezTo>
                  <a:pt x="0" y="138"/>
                  <a:pt x="14" y="152"/>
                  <a:pt x="32" y="152"/>
                </a:cubicBezTo>
                <a:cubicBezTo>
                  <a:pt x="33" y="152"/>
                  <a:pt x="33" y="152"/>
                  <a:pt x="33" y="152"/>
                </a:cubicBezTo>
                <a:cubicBezTo>
                  <a:pt x="35" y="157"/>
                  <a:pt x="39" y="160"/>
                  <a:pt x="44" y="160"/>
                </a:cubicBezTo>
                <a:cubicBezTo>
                  <a:pt x="51" y="160"/>
                  <a:pt x="56" y="154"/>
                  <a:pt x="56" y="148"/>
                </a:cubicBezTo>
                <a:cubicBezTo>
                  <a:pt x="56" y="92"/>
                  <a:pt x="56" y="92"/>
                  <a:pt x="56" y="92"/>
                </a:cubicBezTo>
                <a:cubicBezTo>
                  <a:pt x="56" y="85"/>
                  <a:pt x="51" y="80"/>
                  <a:pt x="44" y="80"/>
                </a:cubicBezTo>
                <a:cubicBezTo>
                  <a:pt x="39" y="80"/>
                  <a:pt x="35" y="83"/>
                  <a:pt x="33" y="88"/>
                </a:cubicBezTo>
                <a:cubicBezTo>
                  <a:pt x="32" y="88"/>
                  <a:pt x="32" y="88"/>
                  <a:pt x="32" y="88"/>
                </a:cubicBezTo>
                <a:cubicBezTo>
                  <a:pt x="29" y="88"/>
                  <a:pt x="27" y="88"/>
                  <a:pt x="24" y="89"/>
                </a:cubicBezTo>
                <a:cubicBezTo>
                  <a:pt x="24" y="49"/>
                  <a:pt x="24" y="49"/>
                  <a:pt x="24" y="49"/>
                </a:cubicBezTo>
                <a:cubicBezTo>
                  <a:pt x="28" y="40"/>
                  <a:pt x="36" y="31"/>
                  <a:pt x="46" y="24"/>
                </a:cubicBezTo>
                <a:cubicBezTo>
                  <a:pt x="52" y="31"/>
                  <a:pt x="52" y="31"/>
                  <a:pt x="52" y="31"/>
                </a:cubicBezTo>
                <a:cubicBezTo>
                  <a:pt x="54" y="32"/>
                  <a:pt x="56" y="32"/>
                  <a:pt x="57" y="31"/>
                </a:cubicBezTo>
                <a:cubicBezTo>
                  <a:pt x="57" y="31"/>
                  <a:pt x="69" y="24"/>
                  <a:pt x="96" y="24"/>
                </a:cubicBezTo>
                <a:cubicBezTo>
                  <a:pt x="123" y="24"/>
                  <a:pt x="135" y="31"/>
                  <a:pt x="135" y="31"/>
                </a:cubicBezTo>
                <a:cubicBezTo>
                  <a:pt x="136" y="32"/>
                  <a:pt x="136" y="32"/>
                  <a:pt x="137" y="32"/>
                </a:cubicBezTo>
                <a:cubicBezTo>
                  <a:pt x="138" y="32"/>
                  <a:pt x="139" y="31"/>
                  <a:pt x="140" y="31"/>
                </a:cubicBezTo>
                <a:cubicBezTo>
                  <a:pt x="147" y="24"/>
                  <a:pt x="147" y="24"/>
                  <a:pt x="147" y="24"/>
                </a:cubicBezTo>
                <a:cubicBezTo>
                  <a:pt x="157" y="31"/>
                  <a:pt x="164" y="40"/>
                  <a:pt x="168" y="49"/>
                </a:cubicBezTo>
                <a:cubicBezTo>
                  <a:pt x="168" y="89"/>
                  <a:pt x="168" y="89"/>
                  <a:pt x="168" y="89"/>
                </a:cubicBezTo>
                <a:cubicBezTo>
                  <a:pt x="166" y="88"/>
                  <a:pt x="163" y="88"/>
                  <a:pt x="160" y="88"/>
                </a:cubicBezTo>
                <a:cubicBezTo>
                  <a:pt x="159" y="88"/>
                  <a:pt x="159" y="88"/>
                  <a:pt x="159" y="88"/>
                </a:cubicBezTo>
                <a:cubicBezTo>
                  <a:pt x="158" y="83"/>
                  <a:pt x="153" y="80"/>
                  <a:pt x="148" y="80"/>
                </a:cubicBezTo>
                <a:cubicBezTo>
                  <a:pt x="142" y="80"/>
                  <a:pt x="136" y="85"/>
                  <a:pt x="136" y="92"/>
                </a:cubicBezTo>
                <a:cubicBezTo>
                  <a:pt x="136" y="148"/>
                  <a:pt x="136" y="148"/>
                  <a:pt x="136" y="148"/>
                </a:cubicBezTo>
                <a:cubicBezTo>
                  <a:pt x="136" y="154"/>
                  <a:pt x="142" y="160"/>
                  <a:pt x="148" y="160"/>
                </a:cubicBezTo>
                <a:cubicBezTo>
                  <a:pt x="153" y="160"/>
                  <a:pt x="158" y="157"/>
                  <a:pt x="159" y="152"/>
                </a:cubicBezTo>
                <a:cubicBezTo>
                  <a:pt x="160" y="152"/>
                  <a:pt x="160" y="152"/>
                  <a:pt x="160" y="152"/>
                </a:cubicBezTo>
                <a:cubicBezTo>
                  <a:pt x="163" y="152"/>
                  <a:pt x="166" y="151"/>
                  <a:pt x="169" y="151"/>
                </a:cubicBezTo>
                <a:cubicBezTo>
                  <a:pt x="175" y="162"/>
                  <a:pt x="175" y="162"/>
                  <a:pt x="175" y="162"/>
                </a:cubicBezTo>
                <a:cubicBezTo>
                  <a:pt x="143" y="174"/>
                  <a:pt x="143" y="174"/>
                  <a:pt x="143" y="174"/>
                </a:cubicBezTo>
                <a:cubicBezTo>
                  <a:pt x="142" y="173"/>
                  <a:pt x="142" y="172"/>
                  <a:pt x="141" y="171"/>
                </a:cubicBezTo>
                <a:cubicBezTo>
                  <a:pt x="138" y="169"/>
                  <a:pt x="135" y="168"/>
                  <a:pt x="132" y="168"/>
                </a:cubicBezTo>
                <a:cubicBezTo>
                  <a:pt x="116" y="168"/>
                  <a:pt x="116" y="168"/>
                  <a:pt x="116" y="168"/>
                </a:cubicBezTo>
                <a:cubicBezTo>
                  <a:pt x="110" y="168"/>
                  <a:pt x="104" y="173"/>
                  <a:pt x="104" y="180"/>
                </a:cubicBezTo>
                <a:cubicBezTo>
                  <a:pt x="104" y="186"/>
                  <a:pt x="110" y="192"/>
                  <a:pt x="116" y="192"/>
                </a:cubicBezTo>
                <a:cubicBezTo>
                  <a:pt x="132" y="192"/>
                  <a:pt x="132" y="192"/>
                  <a:pt x="132" y="192"/>
                </a:cubicBezTo>
                <a:cubicBezTo>
                  <a:pt x="138" y="192"/>
                  <a:pt x="142" y="188"/>
                  <a:pt x="144" y="183"/>
                </a:cubicBezTo>
                <a:cubicBezTo>
                  <a:pt x="182" y="167"/>
                  <a:pt x="182" y="167"/>
                  <a:pt x="182" y="167"/>
                </a:cubicBezTo>
                <a:cubicBezTo>
                  <a:pt x="183" y="167"/>
                  <a:pt x="184" y="166"/>
                  <a:pt x="184" y="165"/>
                </a:cubicBezTo>
                <a:cubicBezTo>
                  <a:pt x="184" y="164"/>
                  <a:pt x="184" y="163"/>
                  <a:pt x="184" y="162"/>
                </a:cubicBezTo>
                <a:lnTo>
                  <a:pt x="176" y="14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0222" tIns="30111" rIns="60222" bIns="30111"/>
          <a:lstStyle/>
          <a:p>
            <a:endParaRPr lang="zh-CN" altLang="en-US"/>
          </a:p>
        </p:txBody>
      </p:sp>
      <p:sp>
        <p:nvSpPr>
          <p:cNvPr id="61" name="文本框 60"/>
          <p:cNvSpPr txBox="1"/>
          <p:nvPr/>
        </p:nvSpPr>
        <p:spPr>
          <a:xfrm>
            <a:off x="1612757" y="4360853"/>
            <a:ext cx="1392484"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小标题</a:t>
            </a:r>
          </a:p>
        </p:txBody>
      </p:sp>
      <p:sp>
        <p:nvSpPr>
          <p:cNvPr id="62" name="文本框 61"/>
          <p:cNvSpPr txBox="1"/>
          <p:nvPr/>
        </p:nvSpPr>
        <p:spPr>
          <a:xfrm>
            <a:off x="728835" y="4822518"/>
            <a:ext cx="3049145" cy="646331"/>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请在此处添加文字请在此处添加文字请在此处添加文字</a:t>
            </a:r>
          </a:p>
        </p:txBody>
      </p:sp>
      <p:sp>
        <p:nvSpPr>
          <p:cNvPr id="63" name="文本框 62"/>
          <p:cNvSpPr txBox="1"/>
          <p:nvPr/>
        </p:nvSpPr>
        <p:spPr>
          <a:xfrm>
            <a:off x="1612757" y="2066052"/>
            <a:ext cx="1392484"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小标题</a:t>
            </a:r>
          </a:p>
        </p:txBody>
      </p:sp>
      <p:sp>
        <p:nvSpPr>
          <p:cNvPr id="64" name="文本框 63"/>
          <p:cNvSpPr txBox="1"/>
          <p:nvPr/>
        </p:nvSpPr>
        <p:spPr>
          <a:xfrm>
            <a:off x="728835" y="2527717"/>
            <a:ext cx="3049145" cy="646331"/>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请在此处添加文字请在此处添加文字请在此处添加文字</a:t>
            </a:r>
          </a:p>
        </p:txBody>
      </p:sp>
      <p:sp>
        <p:nvSpPr>
          <p:cNvPr id="65" name="文本框 64"/>
          <p:cNvSpPr txBox="1"/>
          <p:nvPr/>
        </p:nvSpPr>
        <p:spPr>
          <a:xfrm>
            <a:off x="9495698" y="4360853"/>
            <a:ext cx="1392484"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小标题</a:t>
            </a:r>
          </a:p>
        </p:txBody>
      </p:sp>
      <p:sp>
        <p:nvSpPr>
          <p:cNvPr id="66" name="文本框 65"/>
          <p:cNvSpPr txBox="1"/>
          <p:nvPr/>
        </p:nvSpPr>
        <p:spPr>
          <a:xfrm>
            <a:off x="8611776" y="4822518"/>
            <a:ext cx="3049145" cy="646331"/>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请在此处添加文字请在此处添加文字请在此处添加文字</a:t>
            </a:r>
          </a:p>
        </p:txBody>
      </p:sp>
      <p:sp>
        <p:nvSpPr>
          <p:cNvPr id="67" name="文本框 66"/>
          <p:cNvSpPr txBox="1"/>
          <p:nvPr/>
        </p:nvSpPr>
        <p:spPr>
          <a:xfrm>
            <a:off x="9495698" y="2066052"/>
            <a:ext cx="1392484"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小标题</a:t>
            </a:r>
          </a:p>
        </p:txBody>
      </p:sp>
      <p:sp>
        <p:nvSpPr>
          <p:cNvPr id="68" name="文本框 67"/>
          <p:cNvSpPr txBox="1"/>
          <p:nvPr/>
        </p:nvSpPr>
        <p:spPr>
          <a:xfrm>
            <a:off x="8611776" y="2527717"/>
            <a:ext cx="3049145" cy="646331"/>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请在此处添加文字请在此处添加文字请在此处添加文字</a:t>
            </a:r>
          </a:p>
        </p:txBody>
      </p:sp>
    </p:spTree>
    <p:extLst>
      <p:ext uri="{BB962C8B-B14F-4D97-AF65-F5344CB8AC3E}">
        <p14:creationId xmlns:p14="http://schemas.microsoft.com/office/powerpoint/2010/main" val="4057079778"/>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7"/>
          <p:cNvSpPr/>
          <p:nvPr/>
        </p:nvSpPr>
        <p:spPr>
          <a:xfrm>
            <a:off x="1082939" y="435130"/>
            <a:ext cx="2328518" cy="430887"/>
          </a:xfrm>
          <a:prstGeom prst="rect">
            <a:avLst/>
          </a:prstGeom>
        </p:spPr>
        <p:txBody>
          <a:bodyPr wrap="square" lIns="0" tIns="0" rIns="0" bIns="0">
            <a:spAutoFit/>
          </a:bodyPr>
          <a:lstStyle/>
          <a:p>
            <a:pPr algn="ctr"/>
            <a:r>
              <a:rPr lang="zh-CN" alt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rPr>
              <a:t>此处添加文本</a:t>
            </a:r>
            <a:endParaRPr 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椭圆 6"/>
          <p:cNvSpPr/>
          <p:nvPr/>
        </p:nvSpPr>
        <p:spPr>
          <a:xfrm>
            <a:off x="366820" y="355496"/>
            <a:ext cx="629846" cy="629846"/>
          </a:xfrm>
          <a:prstGeom prst="ellipse">
            <a:avLst/>
          </a:prstGeom>
          <a:solidFill>
            <a:srgbClr val="0E6C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40"/>
          <p:cNvSpPr>
            <a:spLocks noEditPoints="1"/>
          </p:cNvSpPr>
          <p:nvPr/>
        </p:nvSpPr>
        <p:spPr bwMode="auto">
          <a:xfrm>
            <a:off x="453093" y="474820"/>
            <a:ext cx="391197" cy="391197"/>
          </a:xfrm>
          <a:custGeom>
            <a:avLst/>
            <a:gdLst>
              <a:gd name="T0" fmla="*/ 179900 w 473"/>
              <a:gd name="T1" fmla="*/ 316918 h 473"/>
              <a:gd name="T2" fmla="*/ 269851 w 473"/>
              <a:gd name="T3" fmla="*/ 494726 h 473"/>
              <a:gd name="T4" fmla="*/ 494726 w 473"/>
              <a:gd name="T5" fmla="*/ 0 h 473"/>
              <a:gd name="T6" fmla="*/ 0 w 473"/>
              <a:gd name="T7" fmla="*/ 237427 h 473"/>
              <a:gd name="T8" fmla="*/ 179900 w 473"/>
              <a:gd name="T9" fmla="*/ 316918 h 473"/>
              <a:gd name="T10" fmla="*/ 185130 w 473"/>
              <a:gd name="T11" fmla="*/ 297045 h 473"/>
              <a:gd name="T12" fmla="*/ 49159 w 473"/>
              <a:gd name="T13" fmla="*/ 234289 h 473"/>
              <a:gd name="T14" fmla="*/ 427786 w 473"/>
              <a:gd name="T15" fmla="*/ 54388 h 473"/>
              <a:gd name="T16" fmla="*/ 185130 w 473"/>
              <a:gd name="T17" fmla="*/ 297045 h 473"/>
              <a:gd name="T18" fmla="*/ 269851 w 473"/>
              <a:gd name="T19" fmla="*/ 447659 h 473"/>
              <a:gd name="T20" fmla="*/ 199773 w 473"/>
              <a:gd name="T21" fmla="*/ 309596 h 473"/>
              <a:gd name="T22" fmla="*/ 442429 w 473"/>
              <a:gd name="T23" fmla="*/ 63802 h 473"/>
              <a:gd name="T24" fmla="*/ 269851 w 473"/>
              <a:gd name="T25" fmla="*/ 447659 h 4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 h="473">
                <a:moveTo>
                  <a:pt x="172" y="303"/>
                </a:moveTo>
                <a:lnTo>
                  <a:pt x="258" y="473"/>
                </a:lnTo>
                <a:lnTo>
                  <a:pt x="473" y="0"/>
                </a:lnTo>
                <a:lnTo>
                  <a:pt x="0" y="227"/>
                </a:lnTo>
                <a:lnTo>
                  <a:pt x="172" y="303"/>
                </a:lnTo>
                <a:close/>
                <a:moveTo>
                  <a:pt x="177" y="284"/>
                </a:moveTo>
                <a:lnTo>
                  <a:pt x="47" y="224"/>
                </a:lnTo>
                <a:lnTo>
                  <a:pt x="409" y="52"/>
                </a:lnTo>
                <a:lnTo>
                  <a:pt x="177" y="284"/>
                </a:lnTo>
                <a:close/>
                <a:moveTo>
                  <a:pt x="258" y="428"/>
                </a:moveTo>
                <a:lnTo>
                  <a:pt x="191" y="296"/>
                </a:lnTo>
                <a:lnTo>
                  <a:pt x="423" y="61"/>
                </a:lnTo>
                <a:lnTo>
                  <a:pt x="258" y="428"/>
                </a:lnTo>
                <a:close/>
              </a:path>
            </a:pathLst>
          </a:custGeom>
          <a:solidFill>
            <a:schemeClr val="bg1"/>
          </a:solidFill>
          <a:ln>
            <a:noFill/>
          </a:ln>
        </p:spPr>
        <p:txBody>
          <a:bodyPr/>
          <a:lstStyle/>
          <a:p>
            <a:endParaRPr lang="zh-CN" altLang="en-US"/>
          </a:p>
        </p:txBody>
      </p:sp>
      <p:sp>
        <p:nvSpPr>
          <p:cNvPr id="29" name="椭圆 28"/>
          <p:cNvSpPr/>
          <p:nvPr/>
        </p:nvSpPr>
        <p:spPr>
          <a:xfrm>
            <a:off x="1625600" y="2425700"/>
            <a:ext cx="1600200" cy="1600200"/>
          </a:xfrm>
          <a:prstGeom prst="ellipse">
            <a:avLst/>
          </a:prstGeom>
          <a:noFill/>
          <a:ln w="19050">
            <a:solidFill>
              <a:srgbClr val="0E6CA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30" name="矩形 29"/>
          <p:cNvSpPr/>
          <p:nvPr/>
        </p:nvSpPr>
        <p:spPr>
          <a:xfrm>
            <a:off x="1968500" y="3771900"/>
            <a:ext cx="914400" cy="330200"/>
          </a:xfrm>
          <a:prstGeom prst="rect">
            <a:avLst/>
          </a:pr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chemeClr val="bg1"/>
                </a:solidFill>
              </a:rPr>
              <a:t>TEXT</a:t>
            </a:r>
            <a:endParaRPr lang="zh-CN" altLang="en-US" dirty="0">
              <a:solidFill>
                <a:schemeClr val="bg1"/>
              </a:solidFill>
            </a:endParaRPr>
          </a:p>
        </p:txBody>
      </p:sp>
      <p:sp>
        <p:nvSpPr>
          <p:cNvPr id="31" name="椭圆 30"/>
          <p:cNvSpPr/>
          <p:nvPr/>
        </p:nvSpPr>
        <p:spPr>
          <a:xfrm>
            <a:off x="4064000" y="2425700"/>
            <a:ext cx="1600200" cy="1600200"/>
          </a:xfrm>
          <a:prstGeom prst="ellipse">
            <a:avLst/>
          </a:prstGeom>
          <a:noFill/>
          <a:ln w="19050">
            <a:solidFill>
              <a:srgbClr val="0E6CA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32" name="矩形 31"/>
          <p:cNvSpPr/>
          <p:nvPr/>
        </p:nvSpPr>
        <p:spPr>
          <a:xfrm>
            <a:off x="4406900" y="3771900"/>
            <a:ext cx="914400" cy="330200"/>
          </a:xfrm>
          <a:prstGeom prst="rect">
            <a:avLst/>
          </a:pr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chemeClr val="bg1"/>
                </a:solidFill>
              </a:rPr>
              <a:t>TEXT</a:t>
            </a:r>
            <a:endParaRPr lang="zh-CN" altLang="en-US" dirty="0">
              <a:solidFill>
                <a:schemeClr val="bg1"/>
              </a:solidFill>
            </a:endParaRPr>
          </a:p>
        </p:txBody>
      </p:sp>
      <p:sp>
        <p:nvSpPr>
          <p:cNvPr id="33" name="椭圆 32"/>
          <p:cNvSpPr/>
          <p:nvPr/>
        </p:nvSpPr>
        <p:spPr>
          <a:xfrm>
            <a:off x="6502400" y="2425700"/>
            <a:ext cx="1600200" cy="1600200"/>
          </a:xfrm>
          <a:prstGeom prst="ellipse">
            <a:avLst/>
          </a:prstGeom>
          <a:noFill/>
          <a:ln w="19050">
            <a:solidFill>
              <a:srgbClr val="0E6CA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34" name="矩形 33"/>
          <p:cNvSpPr/>
          <p:nvPr/>
        </p:nvSpPr>
        <p:spPr>
          <a:xfrm>
            <a:off x="6845300" y="3771900"/>
            <a:ext cx="914400" cy="330200"/>
          </a:xfrm>
          <a:prstGeom prst="rect">
            <a:avLst/>
          </a:pr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chemeClr val="bg1"/>
                </a:solidFill>
              </a:rPr>
              <a:t>TEXT</a:t>
            </a:r>
            <a:endParaRPr lang="zh-CN" altLang="en-US" dirty="0">
              <a:solidFill>
                <a:schemeClr val="bg1"/>
              </a:solidFill>
            </a:endParaRPr>
          </a:p>
        </p:txBody>
      </p:sp>
      <p:sp>
        <p:nvSpPr>
          <p:cNvPr id="35" name="椭圆 34"/>
          <p:cNvSpPr/>
          <p:nvPr/>
        </p:nvSpPr>
        <p:spPr>
          <a:xfrm>
            <a:off x="8940800" y="2425700"/>
            <a:ext cx="1600200" cy="1600200"/>
          </a:xfrm>
          <a:prstGeom prst="ellipse">
            <a:avLst/>
          </a:prstGeom>
          <a:noFill/>
          <a:ln w="19050">
            <a:solidFill>
              <a:srgbClr val="0E6CA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endParaRPr>
          </a:p>
        </p:txBody>
      </p:sp>
      <p:sp>
        <p:nvSpPr>
          <p:cNvPr id="36" name="矩形 35"/>
          <p:cNvSpPr/>
          <p:nvPr/>
        </p:nvSpPr>
        <p:spPr>
          <a:xfrm>
            <a:off x="9283700" y="3771900"/>
            <a:ext cx="914400" cy="330200"/>
          </a:xfrm>
          <a:prstGeom prst="rect">
            <a:avLst/>
          </a:pr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dirty="0">
                <a:solidFill>
                  <a:schemeClr val="bg1"/>
                </a:solidFill>
              </a:rPr>
              <a:t>TEXT</a:t>
            </a:r>
            <a:endParaRPr lang="zh-CN" altLang="en-US" dirty="0">
              <a:solidFill>
                <a:schemeClr val="bg1"/>
              </a:solidFill>
            </a:endParaRPr>
          </a:p>
        </p:txBody>
      </p:sp>
      <p:grpSp>
        <p:nvGrpSpPr>
          <p:cNvPr id="37" name="Group 4"/>
          <p:cNvGrpSpPr>
            <a:grpSpLocks noChangeAspect="1"/>
          </p:cNvGrpSpPr>
          <p:nvPr/>
        </p:nvGrpSpPr>
        <p:grpSpPr bwMode="auto">
          <a:xfrm>
            <a:off x="2066973" y="2759755"/>
            <a:ext cx="723177" cy="764267"/>
            <a:chOff x="1834" y="425"/>
            <a:chExt cx="704" cy="744"/>
          </a:xfrm>
          <a:solidFill>
            <a:srgbClr val="0374AF"/>
          </a:solidFill>
        </p:grpSpPr>
        <p:sp>
          <p:nvSpPr>
            <p:cNvPr id="38" name="Oval 5"/>
            <p:cNvSpPr>
              <a:spLocks noChangeArrowheads="1"/>
            </p:cNvSpPr>
            <p:nvPr/>
          </p:nvSpPr>
          <p:spPr bwMode="auto">
            <a:xfrm>
              <a:off x="1862" y="425"/>
              <a:ext cx="158" cy="1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39" name="Oval 6"/>
            <p:cNvSpPr>
              <a:spLocks noChangeArrowheads="1"/>
            </p:cNvSpPr>
            <p:nvPr/>
          </p:nvSpPr>
          <p:spPr bwMode="auto">
            <a:xfrm>
              <a:off x="2352" y="425"/>
              <a:ext cx="157" cy="1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40" name="Oval 7"/>
            <p:cNvSpPr>
              <a:spLocks noChangeArrowheads="1"/>
            </p:cNvSpPr>
            <p:nvPr/>
          </p:nvSpPr>
          <p:spPr bwMode="auto">
            <a:xfrm>
              <a:off x="2352" y="845"/>
              <a:ext cx="157" cy="1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41" name="Oval 8"/>
            <p:cNvSpPr>
              <a:spLocks noChangeArrowheads="1"/>
            </p:cNvSpPr>
            <p:nvPr/>
          </p:nvSpPr>
          <p:spPr bwMode="auto">
            <a:xfrm>
              <a:off x="1862" y="845"/>
              <a:ext cx="158" cy="15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42" name="Freeform 9"/>
            <p:cNvSpPr>
              <a:spLocks/>
            </p:cNvSpPr>
            <p:nvPr/>
          </p:nvSpPr>
          <p:spPr bwMode="auto">
            <a:xfrm>
              <a:off x="1834" y="592"/>
              <a:ext cx="704" cy="577"/>
            </a:xfrm>
            <a:custGeom>
              <a:avLst/>
              <a:gdLst>
                <a:gd name="T0" fmla="*/ 295 w 295"/>
                <a:gd name="T1" fmla="*/ 42 h 242"/>
                <a:gd name="T2" fmla="*/ 250 w 295"/>
                <a:gd name="T3" fmla="*/ 0 h 242"/>
                <a:gd name="T4" fmla="*/ 206 w 295"/>
                <a:gd name="T5" fmla="*/ 42 h 242"/>
                <a:gd name="T6" fmla="*/ 206 w 295"/>
                <a:gd name="T7" fmla="*/ 58 h 242"/>
                <a:gd name="T8" fmla="*/ 180 w 295"/>
                <a:gd name="T9" fmla="*/ 86 h 242"/>
                <a:gd name="T10" fmla="*/ 116 w 295"/>
                <a:gd name="T11" fmla="*/ 86 h 242"/>
                <a:gd name="T12" fmla="*/ 89 w 295"/>
                <a:gd name="T13" fmla="*/ 57 h 242"/>
                <a:gd name="T14" fmla="*/ 89 w 295"/>
                <a:gd name="T15" fmla="*/ 42 h 242"/>
                <a:gd name="T16" fmla="*/ 44 w 295"/>
                <a:gd name="T17" fmla="*/ 0 h 242"/>
                <a:gd name="T18" fmla="*/ 0 w 295"/>
                <a:gd name="T19" fmla="*/ 42 h 242"/>
                <a:gd name="T20" fmla="*/ 0 w 295"/>
                <a:gd name="T21" fmla="*/ 66 h 242"/>
                <a:gd name="T22" fmla="*/ 80 w 295"/>
                <a:gd name="T23" fmla="*/ 66 h 242"/>
                <a:gd name="T24" fmla="*/ 101 w 295"/>
                <a:gd name="T25" fmla="*/ 90 h 242"/>
                <a:gd name="T26" fmla="*/ 101 w 295"/>
                <a:gd name="T27" fmla="*/ 141 h 242"/>
                <a:gd name="T28" fmla="*/ 76 w 295"/>
                <a:gd name="T29" fmla="*/ 188 h 242"/>
                <a:gd name="T30" fmla="*/ 45 w 295"/>
                <a:gd name="T31" fmla="*/ 175 h 242"/>
                <a:gd name="T32" fmla="*/ 0 w 295"/>
                <a:gd name="T33" fmla="*/ 218 h 242"/>
                <a:gd name="T34" fmla="*/ 0 w 295"/>
                <a:gd name="T35" fmla="*/ 242 h 242"/>
                <a:gd name="T36" fmla="*/ 89 w 295"/>
                <a:gd name="T37" fmla="*/ 242 h 242"/>
                <a:gd name="T38" fmla="*/ 89 w 295"/>
                <a:gd name="T39" fmla="*/ 218 h 242"/>
                <a:gd name="T40" fmla="*/ 84 w 295"/>
                <a:gd name="T41" fmla="*/ 199 h 242"/>
                <a:gd name="T42" fmla="*/ 115 w 295"/>
                <a:gd name="T43" fmla="*/ 144 h 242"/>
                <a:gd name="T44" fmla="*/ 180 w 295"/>
                <a:gd name="T45" fmla="*/ 144 h 242"/>
                <a:gd name="T46" fmla="*/ 211 w 295"/>
                <a:gd name="T47" fmla="*/ 198 h 242"/>
                <a:gd name="T48" fmla="*/ 206 w 295"/>
                <a:gd name="T49" fmla="*/ 218 h 242"/>
                <a:gd name="T50" fmla="*/ 206 w 295"/>
                <a:gd name="T51" fmla="*/ 242 h 242"/>
                <a:gd name="T52" fmla="*/ 295 w 295"/>
                <a:gd name="T53" fmla="*/ 242 h 242"/>
                <a:gd name="T54" fmla="*/ 295 w 295"/>
                <a:gd name="T55" fmla="*/ 218 h 242"/>
                <a:gd name="T56" fmla="*/ 250 w 295"/>
                <a:gd name="T57" fmla="*/ 175 h 242"/>
                <a:gd name="T58" fmla="*/ 219 w 295"/>
                <a:gd name="T59" fmla="*/ 187 h 242"/>
                <a:gd name="T60" fmla="*/ 191 w 295"/>
                <a:gd name="T61" fmla="*/ 136 h 242"/>
                <a:gd name="T62" fmla="*/ 191 w 295"/>
                <a:gd name="T63" fmla="*/ 92 h 242"/>
                <a:gd name="T64" fmla="*/ 216 w 295"/>
                <a:gd name="T65" fmla="*/ 66 h 242"/>
                <a:gd name="T66" fmla="*/ 295 w 295"/>
                <a:gd name="T67" fmla="*/ 66 h 242"/>
                <a:gd name="T68" fmla="*/ 295 w 295"/>
                <a:gd name="T69" fmla="*/ 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5" h="242">
                  <a:moveTo>
                    <a:pt x="295" y="42"/>
                  </a:moveTo>
                  <a:cubicBezTo>
                    <a:pt x="295" y="19"/>
                    <a:pt x="275" y="0"/>
                    <a:pt x="250" y="0"/>
                  </a:cubicBezTo>
                  <a:cubicBezTo>
                    <a:pt x="226" y="0"/>
                    <a:pt x="206" y="19"/>
                    <a:pt x="206" y="42"/>
                  </a:cubicBezTo>
                  <a:cubicBezTo>
                    <a:pt x="206" y="58"/>
                    <a:pt x="206" y="58"/>
                    <a:pt x="206" y="58"/>
                  </a:cubicBezTo>
                  <a:cubicBezTo>
                    <a:pt x="180" y="86"/>
                    <a:pt x="180" y="86"/>
                    <a:pt x="180" y="86"/>
                  </a:cubicBezTo>
                  <a:cubicBezTo>
                    <a:pt x="116" y="86"/>
                    <a:pt x="116" y="86"/>
                    <a:pt x="116" y="86"/>
                  </a:cubicBezTo>
                  <a:cubicBezTo>
                    <a:pt x="89" y="57"/>
                    <a:pt x="89" y="57"/>
                    <a:pt x="89" y="57"/>
                  </a:cubicBezTo>
                  <a:cubicBezTo>
                    <a:pt x="89" y="42"/>
                    <a:pt x="89" y="42"/>
                    <a:pt x="89" y="42"/>
                  </a:cubicBezTo>
                  <a:cubicBezTo>
                    <a:pt x="89" y="19"/>
                    <a:pt x="69" y="0"/>
                    <a:pt x="44" y="0"/>
                  </a:cubicBezTo>
                  <a:cubicBezTo>
                    <a:pt x="20" y="0"/>
                    <a:pt x="0" y="19"/>
                    <a:pt x="0" y="42"/>
                  </a:cubicBezTo>
                  <a:cubicBezTo>
                    <a:pt x="0" y="66"/>
                    <a:pt x="0" y="66"/>
                    <a:pt x="0" y="66"/>
                  </a:cubicBezTo>
                  <a:cubicBezTo>
                    <a:pt x="80" y="66"/>
                    <a:pt x="80" y="66"/>
                    <a:pt x="80" y="66"/>
                  </a:cubicBezTo>
                  <a:cubicBezTo>
                    <a:pt x="101" y="90"/>
                    <a:pt x="101" y="90"/>
                    <a:pt x="101" y="90"/>
                  </a:cubicBezTo>
                  <a:cubicBezTo>
                    <a:pt x="101" y="141"/>
                    <a:pt x="101" y="141"/>
                    <a:pt x="101" y="141"/>
                  </a:cubicBezTo>
                  <a:cubicBezTo>
                    <a:pt x="76" y="188"/>
                    <a:pt x="76" y="188"/>
                    <a:pt x="76" y="188"/>
                  </a:cubicBezTo>
                  <a:cubicBezTo>
                    <a:pt x="68" y="180"/>
                    <a:pt x="57" y="175"/>
                    <a:pt x="45" y="175"/>
                  </a:cubicBezTo>
                  <a:cubicBezTo>
                    <a:pt x="20" y="175"/>
                    <a:pt x="0" y="194"/>
                    <a:pt x="0" y="218"/>
                  </a:cubicBezTo>
                  <a:cubicBezTo>
                    <a:pt x="0" y="242"/>
                    <a:pt x="0" y="242"/>
                    <a:pt x="0" y="242"/>
                  </a:cubicBezTo>
                  <a:cubicBezTo>
                    <a:pt x="89" y="242"/>
                    <a:pt x="89" y="242"/>
                    <a:pt x="89" y="242"/>
                  </a:cubicBezTo>
                  <a:cubicBezTo>
                    <a:pt x="89" y="218"/>
                    <a:pt x="89" y="218"/>
                    <a:pt x="89" y="218"/>
                  </a:cubicBezTo>
                  <a:cubicBezTo>
                    <a:pt x="89" y="211"/>
                    <a:pt x="87" y="205"/>
                    <a:pt x="84" y="199"/>
                  </a:cubicBezTo>
                  <a:cubicBezTo>
                    <a:pt x="115" y="144"/>
                    <a:pt x="115" y="144"/>
                    <a:pt x="115" y="144"/>
                  </a:cubicBezTo>
                  <a:cubicBezTo>
                    <a:pt x="180" y="144"/>
                    <a:pt x="180" y="144"/>
                    <a:pt x="180" y="144"/>
                  </a:cubicBezTo>
                  <a:cubicBezTo>
                    <a:pt x="211" y="198"/>
                    <a:pt x="211" y="198"/>
                    <a:pt x="211" y="198"/>
                  </a:cubicBezTo>
                  <a:cubicBezTo>
                    <a:pt x="208" y="204"/>
                    <a:pt x="206" y="211"/>
                    <a:pt x="206" y="218"/>
                  </a:cubicBezTo>
                  <a:cubicBezTo>
                    <a:pt x="206" y="242"/>
                    <a:pt x="206" y="242"/>
                    <a:pt x="206" y="242"/>
                  </a:cubicBezTo>
                  <a:cubicBezTo>
                    <a:pt x="295" y="242"/>
                    <a:pt x="295" y="242"/>
                    <a:pt x="295" y="242"/>
                  </a:cubicBezTo>
                  <a:cubicBezTo>
                    <a:pt x="295" y="218"/>
                    <a:pt x="295" y="218"/>
                    <a:pt x="295" y="218"/>
                  </a:cubicBezTo>
                  <a:cubicBezTo>
                    <a:pt x="295" y="194"/>
                    <a:pt x="275" y="175"/>
                    <a:pt x="250" y="175"/>
                  </a:cubicBezTo>
                  <a:cubicBezTo>
                    <a:pt x="238" y="175"/>
                    <a:pt x="228" y="180"/>
                    <a:pt x="219" y="187"/>
                  </a:cubicBezTo>
                  <a:cubicBezTo>
                    <a:pt x="191" y="136"/>
                    <a:pt x="191" y="136"/>
                    <a:pt x="191" y="136"/>
                  </a:cubicBezTo>
                  <a:cubicBezTo>
                    <a:pt x="191" y="92"/>
                    <a:pt x="191" y="92"/>
                    <a:pt x="191" y="92"/>
                  </a:cubicBezTo>
                  <a:cubicBezTo>
                    <a:pt x="216" y="66"/>
                    <a:pt x="216" y="66"/>
                    <a:pt x="216" y="66"/>
                  </a:cubicBezTo>
                  <a:cubicBezTo>
                    <a:pt x="295" y="66"/>
                    <a:pt x="295" y="66"/>
                    <a:pt x="295" y="66"/>
                  </a:cubicBezTo>
                  <a:cubicBezTo>
                    <a:pt x="295" y="42"/>
                    <a:pt x="295" y="42"/>
                    <a:pt x="295"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grpSp>
      <p:grpSp>
        <p:nvGrpSpPr>
          <p:cNvPr id="43" name="Group 12"/>
          <p:cNvGrpSpPr>
            <a:grpSpLocks noChangeAspect="1"/>
          </p:cNvGrpSpPr>
          <p:nvPr/>
        </p:nvGrpSpPr>
        <p:grpSpPr bwMode="auto">
          <a:xfrm>
            <a:off x="4422709" y="2753494"/>
            <a:ext cx="882782" cy="776788"/>
            <a:chOff x="3551" y="1900"/>
            <a:chExt cx="583" cy="513"/>
          </a:xfrm>
          <a:solidFill>
            <a:srgbClr val="0374AF"/>
          </a:solidFill>
        </p:grpSpPr>
        <p:sp>
          <p:nvSpPr>
            <p:cNvPr id="44" name="Freeform 13"/>
            <p:cNvSpPr>
              <a:spLocks noEditPoints="1"/>
            </p:cNvSpPr>
            <p:nvPr/>
          </p:nvSpPr>
          <p:spPr bwMode="auto">
            <a:xfrm>
              <a:off x="3551" y="1900"/>
              <a:ext cx="583" cy="513"/>
            </a:xfrm>
            <a:custGeom>
              <a:avLst/>
              <a:gdLst>
                <a:gd name="T0" fmla="*/ 28 w 244"/>
                <a:gd name="T1" fmla="*/ 107 h 214"/>
                <a:gd name="T2" fmla="*/ 38 w 244"/>
                <a:gd name="T3" fmla="*/ 99 h 214"/>
                <a:gd name="T4" fmla="*/ 38 w 244"/>
                <a:gd name="T5" fmla="*/ 198 h 214"/>
                <a:gd name="T6" fmla="*/ 54 w 244"/>
                <a:gd name="T7" fmla="*/ 214 h 214"/>
                <a:gd name="T8" fmla="*/ 190 w 244"/>
                <a:gd name="T9" fmla="*/ 214 h 214"/>
                <a:gd name="T10" fmla="*/ 206 w 244"/>
                <a:gd name="T11" fmla="*/ 198 h 214"/>
                <a:gd name="T12" fmla="*/ 206 w 244"/>
                <a:gd name="T13" fmla="*/ 98 h 214"/>
                <a:gd name="T14" fmla="*/ 217 w 244"/>
                <a:gd name="T15" fmla="*/ 107 h 214"/>
                <a:gd name="T16" fmla="*/ 226 w 244"/>
                <a:gd name="T17" fmla="*/ 110 h 214"/>
                <a:gd name="T18" fmla="*/ 239 w 244"/>
                <a:gd name="T19" fmla="*/ 103 h 214"/>
                <a:gd name="T20" fmla="*/ 236 w 244"/>
                <a:gd name="T21" fmla="*/ 81 h 214"/>
                <a:gd name="T22" fmla="*/ 131 w 244"/>
                <a:gd name="T23" fmla="*/ 4 h 214"/>
                <a:gd name="T24" fmla="*/ 112 w 244"/>
                <a:gd name="T25" fmla="*/ 4 h 214"/>
                <a:gd name="T26" fmla="*/ 9 w 244"/>
                <a:gd name="T27" fmla="*/ 81 h 214"/>
                <a:gd name="T28" fmla="*/ 5 w 244"/>
                <a:gd name="T29" fmla="*/ 103 h 214"/>
                <a:gd name="T30" fmla="*/ 28 w 244"/>
                <a:gd name="T31" fmla="*/ 107 h 214"/>
                <a:gd name="T32" fmla="*/ 122 w 244"/>
                <a:gd name="T33" fmla="*/ 37 h 214"/>
                <a:gd name="T34" fmla="*/ 174 w 244"/>
                <a:gd name="T35" fmla="*/ 75 h 214"/>
                <a:gd name="T36" fmla="*/ 174 w 244"/>
                <a:gd name="T37" fmla="*/ 78 h 214"/>
                <a:gd name="T38" fmla="*/ 174 w 244"/>
                <a:gd name="T39" fmla="*/ 182 h 214"/>
                <a:gd name="T40" fmla="*/ 70 w 244"/>
                <a:gd name="T41" fmla="*/ 182 h 214"/>
                <a:gd name="T42" fmla="*/ 70 w 244"/>
                <a:gd name="T43" fmla="*/ 78 h 214"/>
                <a:gd name="T44" fmla="*/ 69 w 244"/>
                <a:gd name="T45" fmla="*/ 76 h 214"/>
                <a:gd name="T46" fmla="*/ 122 w 244"/>
                <a:gd name="T47" fmla="*/ 3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4" h="214">
                  <a:moveTo>
                    <a:pt x="28" y="107"/>
                  </a:moveTo>
                  <a:cubicBezTo>
                    <a:pt x="38" y="99"/>
                    <a:pt x="38" y="99"/>
                    <a:pt x="38" y="99"/>
                  </a:cubicBezTo>
                  <a:cubicBezTo>
                    <a:pt x="38" y="198"/>
                    <a:pt x="38" y="198"/>
                    <a:pt x="38" y="198"/>
                  </a:cubicBezTo>
                  <a:cubicBezTo>
                    <a:pt x="38" y="207"/>
                    <a:pt x="45" y="214"/>
                    <a:pt x="54" y="214"/>
                  </a:cubicBezTo>
                  <a:cubicBezTo>
                    <a:pt x="190" y="214"/>
                    <a:pt x="190" y="214"/>
                    <a:pt x="190" y="214"/>
                  </a:cubicBezTo>
                  <a:cubicBezTo>
                    <a:pt x="199" y="214"/>
                    <a:pt x="206" y="207"/>
                    <a:pt x="206" y="198"/>
                  </a:cubicBezTo>
                  <a:cubicBezTo>
                    <a:pt x="206" y="98"/>
                    <a:pt x="206" y="98"/>
                    <a:pt x="206" y="98"/>
                  </a:cubicBezTo>
                  <a:cubicBezTo>
                    <a:pt x="217" y="107"/>
                    <a:pt x="217" y="107"/>
                    <a:pt x="217" y="107"/>
                  </a:cubicBezTo>
                  <a:cubicBezTo>
                    <a:pt x="220" y="109"/>
                    <a:pt x="223" y="110"/>
                    <a:pt x="226" y="110"/>
                  </a:cubicBezTo>
                  <a:cubicBezTo>
                    <a:pt x="231" y="110"/>
                    <a:pt x="236" y="108"/>
                    <a:pt x="239" y="103"/>
                  </a:cubicBezTo>
                  <a:cubicBezTo>
                    <a:pt x="244" y="96"/>
                    <a:pt x="243" y="86"/>
                    <a:pt x="236" y="81"/>
                  </a:cubicBezTo>
                  <a:cubicBezTo>
                    <a:pt x="131" y="4"/>
                    <a:pt x="131" y="4"/>
                    <a:pt x="131" y="4"/>
                  </a:cubicBezTo>
                  <a:cubicBezTo>
                    <a:pt x="125" y="0"/>
                    <a:pt x="118" y="0"/>
                    <a:pt x="112" y="4"/>
                  </a:cubicBezTo>
                  <a:cubicBezTo>
                    <a:pt x="9" y="81"/>
                    <a:pt x="9" y="81"/>
                    <a:pt x="9" y="81"/>
                  </a:cubicBezTo>
                  <a:cubicBezTo>
                    <a:pt x="2" y="86"/>
                    <a:pt x="0" y="96"/>
                    <a:pt x="5" y="103"/>
                  </a:cubicBezTo>
                  <a:cubicBezTo>
                    <a:pt x="11" y="110"/>
                    <a:pt x="21" y="112"/>
                    <a:pt x="28" y="107"/>
                  </a:cubicBezTo>
                  <a:close/>
                  <a:moveTo>
                    <a:pt x="122" y="37"/>
                  </a:moveTo>
                  <a:cubicBezTo>
                    <a:pt x="174" y="75"/>
                    <a:pt x="174" y="75"/>
                    <a:pt x="174" y="75"/>
                  </a:cubicBezTo>
                  <a:cubicBezTo>
                    <a:pt x="174" y="76"/>
                    <a:pt x="174" y="77"/>
                    <a:pt x="174" y="78"/>
                  </a:cubicBezTo>
                  <a:cubicBezTo>
                    <a:pt x="174" y="182"/>
                    <a:pt x="174" y="182"/>
                    <a:pt x="174" y="182"/>
                  </a:cubicBezTo>
                  <a:cubicBezTo>
                    <a:pt x="70" y="182"/>
                    <a:pt x="70" y="182"/>
                    <a:pt x="70" y="182"/>
                  </a:cubicBezTo>
                  <a:cubicBezTo>
                    <a:pt x="70" y="78"/>
                    <a:pt x="70" y="78"/>
                    <a:pt x="70" y="78"/>
                  </a:cubicBezTo>
                  <a:cubicBezTo>
                    <a:pt x="70" y="77"/>
                    <a:pt x="70" y="76"/>
                    <a:pt x="69" y="76"/>
                  </a:cubicBezTo>
                  <a:lnTo>
                    <a:pt x="122"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69" name="Freeform 14"/>
            <p:cNvSpPr>
              <a:spLocks noEditPoints="1"/>
            </p:cNvSpPr>
            <p:nvPr/>
          </p:nvSpPr>
          <p:spPr bwMode="auto">
            <a:xfrm>
              <a:off x="3773" y="2054"/>
              <a:ext cx="141" cy="253"/>
            </a:xfrm>
            <a:custGeom>
              <a:avLst/>
              <a:gdLst>
                <a:gd name="T0" fmla="*/ 22 w 59"/>
                <a:gd name="T1" fmla="*/ 80 h 106"/>
                <a:gd name="T2" fmla="*/ 18 w 59"/>
                <a:gd name="T3" fmla="*/ 77 h 106"/>
                <a:gd name="T4" fmla="*/ 17 w 59"/>
                <a:gd name="T5" fmla="*/ 72 h 106"/>
                <a:gd name="T6" fmla="*/ 8 w 59"/>
                <a:gd name="T7" fmla="*/ 67 h 106"/>
                <a:gd name="T8" fmla="*/ 1 w 59"/>
                <a:gd name="T9" fmla="*/ 77 h 106"/>
                <a:gd name="T10" fmla="*/ 10 w 59"/>
                <a:gd name="T11" fmla="*/ 90 h 106"/>
                <a:gd name="T12" fmla="*/ 18 w 59"/>
                <a:gd name="T13" fmla="*/ 93 h 106"/>
                <a:gd name="T14" fmla="*/ 27 w 59"/>
                <a:gd name="T15" fmla="*/ 100 h 106"/>
                <a:gd name="T16" fmla="*/ 30 w 59"/>
                <a:gd name="T17" fmla="*/ 106 h 106"/>
                <a:gd name="T18" fmla="*/ 33 w 59"/>
                <a:gd name="T19" fmla="*/ 100 h 106"/>
                <a:gd name="T20" fmla="*/ 41 w 59"/>
                <a:gd name="T21" fmla="*/ 93 h 106"/>
                <a:gd name="T22" fmla="*/ 48 w 59"/>
                <a:gd name="T23" fmla="*/ 90 h 106"/>
                <a:gd name="T24" fmla="*/ 59 w 59"/>
                <a:gd name="T25" fmla="*/ 68 h 106"/>
                <a:gd name="T26" fmla="*/ 51 w 59"/>
                <a:gd name="T27" fmla="*/ 51 h 106"/>
                <a:gd name="T28" fmla="*/ 42 w 59"/>
                <a:gd name="T29" fmla="*/ 46 h 106"/>
                <a:gd name="T30" fmla="*/ 33 w 59"/>
                <a:gd name="T31" fmla="*/ 33 h 106"/>
                <a:gd name="T32" fmla="*/ 33 w 59"/>
                <a:gd name="T33" fmla="*/ 30 h 106"/>
                <a:gd name="T34" fmla="*/ 37 w 59"/>
                <a:gd name="T35" fmla="*/ 22 h 106"/>
                <a:gd name="T36" fmla="*/ 41 w 59"/>
                <a:gd name="T37" fmla="*/ 25 h 106"/>
                <a:gd name="T38" fmla="*/ 42 w 59"/>
                <a:gd name="T39" fmla="*/ 29 h 106"/>
                <a:gd name="T40" fmla="*/ 50 w 59"/>
                <a:gd name="T41" fmla="*/ 32 h 106"/>
                <a:gd name="T42" fmla="*/ 56 w 59"/>
                <a:gd name="T43" fmla="*/ 23 h 106"/>
                <a:gd name="T44" fmla="*/ 48 w 59"/>
                <a:gd name="T45" fmla="*/ 12 h 106"/>
                <a:gd name="T46" fmla="*/ 40 w 59"/>
                <a:gd name="T47" fmla="*/ 9 h 106"/>
                <a:gd name="T48" fmla="*/ 33 w 59"/>
                <a:gd name="T49" fmla="*/ 4 h 106"/>
                <a:gd name="T50" fmla="*/ 30 w 59"/>
                <a:gd name="T51" fmla="*/ 0 h 106"/>
                <a:gd name="T52" fmla="*/ 27 w 59"/>
                <a:gd name="T53" fmla="*/ 4 h 106"/>
                <a:gd name="T54" fmla="*/ 22 w 59"/>
                <a:gd name="T55" fmla="*/ 8 h 106"/>
                <a:gd name="T56" fmla="*/ 18 w 59"/>
                <a:gd name="T57" fmla="*/ 9 h 106"/>
                <a:gd name="T58" fmla="*/ 9 w 59"/>
                <a:gd name="T59" fmla="*/ 15 h 106"/>
                <a:gd name="T60" fmla="*/ 4 w 59"/>
                <a:gd name="T61" fmla="*/ 22 h 106"/>
                <a:gd name="T62" fmla="*/ 2 w 59"/>
                <a:gd name="T63" fmla="*/ 32 h 106"/>
                <a:gd name="T64" fmla="*/ 3 w 59"/>
                <a:gd name="T65" fmla="*/ 40 h 106"/>
                <a:gd name="T66" fmla="*/ 14 w 59"/>
                <a:gd name="T67" fmla="*/ 52 h 106"/>
                <a:gd name="T68" fmla="*/ 22 w 59"/>
                <a:gd name="T69" fmla="*/ 55 h 106"/>
                <a:gd name="T70" fmla="*/ 25 w 59"/>
                <a:gd name="T71" fmla="*/ 56 h 106"/>
                <a:gd name="T72" fmla="*/ 27 w 59"/>
                <a:gd name="T73" fmla="*/ 67 h 106"/>
                <a:gd name="T74" fmla="*/ 27 w 59"/>
                <a:gd name="T75" fmla="*/ 72 h 106"/>
                <a:gd name="T76" fmla="*/ 22 w 59"/>
                <a:gd name="T77" fmla="*/ 80 h 106"/>
                <a:gd name="T78" fmla="*/ 33 w 59"/>
                <a:gd name="T79" fmla="*/ 69 h 106"/>
                <a:gd name="T80" fmla="*/ 36 w 59"/>
                <a:gd name="T81" fmla="*/ 60 h 106"/>
                <a:gd name="T82" fmla="*/ 40 w 59"/>
                <a:gd name="T83" fmla="*/ 62 h 106"/>
                <a:gd name="T84" fmla="*/ 43 w 59"/>
                <a:gd name="T85" fmla="*/ 70 h 106"/>
                <a:gd name="T86" fmla="*/ 39 w 59"/>
                <a:gd name="T87" fmla="*/ 79 h 106"/>
                <a:gd name="T88" fmla="*/ 36 w 59"/>
                <a:gd name="T89" fmla="*/ 81 h 106"/>
                <a:gd name="T90" fmla="*/ 33 w 59"/>
                <a:gd name="T91" fmla="*/ 72 h 106"/>
                <a:gd name="T92" fmla="*/ 33 w 59"/>
                <a:gd name="T93" fmla="*/ 69 h 106"/>
                <a:gd name="T94" fmla="*/ 24 w 59"/>
                <a:gd name="T95" fmla="*/ 40 h 106"/>
                <a:gd name="T96" fmla="*/ 21 w 59"/>
                <a:gd name="T97" fmla="*/ 38 h 106"/>
                <a:gd name="T98" fmla="*/ 17 w 59"/>
                <a:gd name="T99" fmla="*/ 30 h 106"/>
                <a:gd name="T100" fmla="*/ 20 w 59"/>
                <a:gd name="T101" fmla="*/ 23 h 106"/>
                <a:gd name="T102" fmla="*/ 23 w 59"/>
                <a:gd name="T103" fmla="*/ 21 h 106"/>
                <a:gd name="T104" fmla="*/ 27 w 59"/>
                <a:gd name="T105" fmla="*/ 30 h 106"/>
                <a:gd name="T106" fmla="*/ 27 w 59"/>
                <a:gd name="T107" fmla="*/ 31 h 106"/>
                <a:gd name="T108" fmla="*/ 24 w 59"/>
                <a:gd name="T109" fmla="*/ 4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9" h="106">
                  <a:moveTo>
                    <a:pt x="22" y="80"/>
                  </a:moveTo>
                  <a:cubicBezTo>
                    <a:pt x="20" y="79"/>
                    <a:pt x="19" y="78"/>
                    <a:pt x="18" y="77"/>
                  </a:cubicBezTo>
                  <a:cubicBezTo>
                    <a:pt x="18" y="76"/>
                    <a:pt x="17" y="74"/>
                    <a:pt x="17" y="72"/>
                  </a:cubicBezTo>
                  <a:cubicBezTo>
                    <a:pt x="16" y="69"/>
                    <a:pt x="12" y="67"/>
                    <a:pt x="8" y="67"/>
                  </a:cubicBezTo>
                  <a:cubicBezTo>
                    <a:pt x="4" y="67"/>
                    <a:pt x="0" y="71"/>
                    <a:pt x="1" y="77"/>
                  </a:cubicBezTo>
                  <a:cubicBezTo>
                    <a:pt x="3" y="82"/>
                    <a:pt x="5" y="87"/>
                    <a:pt x="10" y="90"/>
                  </a:cubicBezTo>
                  <a:cubicBezTo>
                    <a:pt x="12" y="91"/>
                    <a:pt x="15" y="92"/>
                    <a:pt x="18" y="93"/>
                  </a:cubicBezTo>
                  <a:cubicBezTo>
                    <a:pt x="23" y="94"/>
                    <a:pt x="27" y="97"/>
                    <a:pt x="27" y="100"/>
                  </a:cubicBezTo>
                  <a:cubicBezTo>
                    <a:pt x="27" y="104"/>
                    <a:pt x="28" y="106"/>
                    <a:pt x="30" y="106"/>
                  </a:cubicBezTo>
                  <a:cubicBezTo>
                    <a:pt x="31" y="106"/>
                    <a:pt x="33" y="104"/>
                    <a:pt x="33" y="100"/>
                  </a:cubicBezTo>
                  <a:cubicBezTo>
                    <a:pt x="33" y="97"/>
                    <a:pt x="36" y="94"/>
                    <a:pt x="41" y="93"/>
                  </a:cubicBezTo>
                  <a:cubicBezTo>
                    <a:pt x="44" y="92"/>
                    <a:pt x="46" y="91"/>
                    <a:pt x="48" y="90"/>
                  </a:cubicBezTo>
                  <a:cubicBezTo>
                    <a:pt x="56" y="85"/>
                    <a:pt x="59" y="78"/>
                    <a:pt x="59" y="68"/>
                  </a:cubicBezTo>
                  <a:cubicBezTo>
                    <a:pt x="59" y="61"/>
                    <a:pt x="57" y="55"/>
                    <a:pt x="51" y="51"/>
                  </a:cubicBezTo>
                  <a:cubicBezTo>
                    <a:pt x="49" y="50"/>
                    <a:pt x="46" y="48"/>
                    <a:pt x="42" y="46"/>
                  </a:cubicBezTo>
                  <a:cubicBezTo>
                    <a:pt x="37" y="44"/>
                    <a:pt x="33" y="38"/>
                    <a:pt x="33" y="33"/>
                  </a:cubicBezTo>
                  <a:cubicBezTo>
                    <a:pt x="33" y="30"/>
                    <a:pt x="33" y="30"/>
                    <a:pt x="33" y="30"/>
                  </a:cubicBezTo>
                  <a:cubicBezTo>
                    <a:pt x="33" y="25"/>
                    <a:pt x="35" y="20"/>
                    <a:pt x="37" y="22"/>
                  </a:cubicBezTo>
                  <a:cubicBezTo>
                    <a:pt x="39" y="22"/>
                    <a:pt x="40" y="23"/>
                    <a:pt x="41" y="25"/>
                  </a:cubicBezTo>
                  <a:cubicBezTo>
                    <a:pt x="41" y="26"/>
                    <a:pt x="42" y="27"/>
                    <a:pt x="42" y="29"/>
                  </a:cubicBezTo>
                  <a:cubicBezTo>
                    <a:pt x="42" y="31"/>
                    <a:pt x="46" y="32"/>
                    <a:pt x="50" y="32"/>
                  </a:cubicBezTo>
                  <a:cubicBezTo>
                    <a:pt x="54" y="32"/>
                    <a:pt x="58" y="28"/>
                    <a:pt x="56" y="23"/>
                  </a:cubicBezTo>
                  <a:cubicBezTo>
                    <a:pt x="54" y="18"/>
                    <a:pt x="52" y="15"/>
                    <a:pt x="48" y="12"/>
                  </a:cubicBezTo>
                  <a:cubicBezTo>
                    <a:pt x="46" y="11"/>
                    <a:pt x="43" y="10"/>
                    <a:pt x="40" y="9"/>
                  </a:cubicBezTo>
                  <a:cubicBezTo>
                    <a:pt x="36" y="8"/>
                    <a:pt x="33" y="6"/>
                    <a:pt x="33" y="4"/>
                  </a:cubicBezTo>
                  <a:cubicBezTo>
                    <a:pt x="33" y="1"/>
                    <a:pt x="31" y="0"/>
                    <a:pt x="30" y="0"/>
                  </a:cubicBezTo>
                  <a:cubicBezTo>
                    <a:pt x="28" y="0"/>
                    <a:pt x="27" y="1"/>
                    <a:pt x="27" y="4"/>
                  </a:cubicBezTo>
                  <a:cubicBezTo>
                    <a:pt x="27" y="6"/>
                    <a:pt x="25" y="8"/>
                    <a:pt x="22" y="8"/>
                  </a:cubicBezTo>
                  <a:cubicBezTo>
                    <a:pt x="21" y="8"/>
                    <a:pt x="19" y="8"/>
                    <a:pt x="18" y="9"/>
                  </a:cubicBezTo>
                  <a:cubicBezTo>
                    <a:pt x="15" y="10"/>
                    <a:pt x="12" y="12"/>
                    <a:pt x="9" y="15"/>
                  </a:cubicBezTo>
                  <a:cubicBezTo>
                    <a:pt x="7" y="17"/>
                    <a:pt x="5" y="19"/>
                    <a:pt x="4" y="22"/>
                  </a:cubicBezTo>
                  <a:cubicBezTo>
                    <a:pt x="3" y="25"/>
                    <a:pt x="2" y="29"/>
                    <a:pt x="2" y="32"/>
                  </a:cubicBezTo>
                  <a:cubicBezTo>
                    <a:pt x="2" y="35"/>
                    <a:pt x="2" y="37"/>
                    <a:pt x="3" y="40"/>
                  </a:cubicBezTo>
                  <a:cubicBezTo>
                    <a:pt x="4" y="44"/>
                    <a:pt x="9" y="50"/>
                    <a:pt x="14" y="52"/>
                  </a:cubicBezTo>
                  <a:cubicBezTo>
                    <a:pt x="16" y="53"/>
                    <a:pt x="19" y="54"/>
                    <a:pt x="22" y="55"/>
                  </a:cubicBezTo>
                  <a:cubicBezTo>
                    <a:pt x="25" y="56"/>
                    <a:pt x="25" y="56"/>
                    <a:pt x="25" y="56"/>
                  </a:cubicBezTo>
                  <a:cubicBezTo>
                    <a:pt x="26" y="56"/>
                    <a:pt x="27" y="61"/>
                    <a:pt x="27" y="67"/>
                  </a:cubicBezTo>
                  <a:cubicBezTo>
                    <a:pt x="27" y="72"/>
                    <a:pt x="27" y="72"/>
                    <a:pt x="27" y="72"/>
                  </a:cubicBezTo>
                  <a:cubicBezTo>
                    <a:pt x="27" y="77"/>
                    <a:pt x="25" y="81"/>
                    <a:pt x="22" y="80"/>
                  </a:cubicBezTo>
                  <a:close/>
                  <a:moveTo>
                    <a:pt x="33" y="69"/>
                  </a:moveTo>
                  <a:cubicBezTo>
                    <a:pt x="33" y="63"/>
                    <a:pt x="34" y="59"/>
                    <a:pt x="36" y="60"/>
                  </a:cubicBezTo>
                  <a:cubicBezTo>
                    <a:pt x="38" y="61"/>
                    <a:pt x="39" y="62"/>
                    <a:pt x="40" y="62"/>
                  </a:cubicBezTo>
                  <a:cubicBezTo>
                    <a:pt x="42" y="64"/>
                    <a:pt x="43" y="67"/>
                    <a:pt x="43" y="70"/>
                  </a:cubicBezTo>
                  <a:cubicBezTo>
                    <a:pt x="43" y="75"/>
                    <a:pt x="42" y="78"/>
                    <a:pt x="39" y="79"/>
                  </a:cubicBezTo>
                  <a:cubicBezTo>
                    <a:pt x="39" y="80"/>
                    <a:pt x="37" y="80"/>
                    <a:pt x="36" y="81"/>
                  </a:cubicBezTo>
                  <a:cubicBezTo>
                    <a:pt x="34" y="81"/>
                    <a:pt x="33" y="77"/>
                    <a:pt x="33" y="72"/>
                  </a:cubicBezTo>
                  <a:cubicBezTo>
                    <a:pt x="33" y="69"/>
                    <a:pt x="33" y="69"/>
                    <a:pt x="33" y="69"/>
                  </a:cubicBezTo>
                  <a:close/>
                  <a:moveTo>
                    <a:pt x="24" y="40"/>
                  </a:moveTo>
                  <a:cubicBezTo>
                    <a:pt x="23" y="39"/>
                    <a:pt x="22" y="39"/>
                    <a:pt x="21" y="38"/>
                  </a:cubicBezTo>
                  <a:cubicBezTo>
                    <a:pt x="18" y="36"/>
                    <a:pt x="17" y="34"/>
                    <a:pt x="17" y="30"/>
                  </a:cubicBezTo>
                  <a:cubicBezTo>
                    <a:pt x="17" y="27"/>
                    <a:pt x="18" y="25"/>
                    <a:pt x="20" y="23"/>
                  </a:cubicBezTo>
                  <a:cubicBezTo>
                    <a:pt x="20" y="22"/>
                    <a:pt x="22" y="22"/>
                    <a:pt x="23" y="21"/>
                  </a:cubicBezTo>
                  <a:cubicBezTo>
                    <a:pt x="25" y="20"/>
                    <a:pt x="27" y="25"/>
                    <a:pt x="27" y="30"/>
                  </a:cubicBezTo>
                  <a:cubicBezTo>
                    <a:pt x="27" y="31"/>
                    <a:pt x="27" y="31"/>
                    <a:pt x="27" y="31"/>
                  </a:cubicBezTo>
                  <a:cubicBezTo>
                    <a:pt x="27" y="36"/>
                    <a:pt x="26" y="41"/>
                    <a:pt x="24"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grpSp>
      <p:grpSp>
        <p:nvGrpSpPr>
          <p:cNvPr id="70" name="Group 17"/>
          <p:cNvGrpSpPr>
            <a:grpSpLocks noChangeAspect="1"/>
          </p:cNvGrpSpPr>
          <p:nvPr/>
        </p:nvGrpSpPr>
        <p:grpSpPr bwMode="auto">
          <a:xfrm>
            <a:off x="6914325" y="2733598"/>
            <a:ext cx="776350" cy="816581"/>
            <a:chOff x="4364" y="740"/>
            <a:chExt cx="1428" cy="1502"/>
          </a:xfrm>
          <a:solidFill>
            <a:srgbClr val="0374AF"/>
          </a:solidFill>
        </p:grpSpPr>
        <p:sp>
          <p:nvSpPr>
            <p:cNvPr id="71" name="Freeform 18"/>
            <p:cNvSpPr>
              <a:spLocks noEditPoints="1"/>
            </p:cNvSpPr>
            <p:nvPr/>
          </p:nvSpPr>
          <p:spPr bwMode="auto">
            <a:xfrm>
              <a:off x="4752" y="1385"/>
              <a:ext cx="653" cy="857"/>
            </a:xfrm>
            <a:custGeom>
              <a:avLst/>
              <a:gdLst>
                <a:gd name="T0" fmla="*/ 666 w 782"/>
                <a:gd name="T1" fmla="*/ 613 h 1027"/>
                <a:gd name="T2" fmla="*/ 781 w 782"/>
                <a:gd name="T3" fmla="*/ 360 h 1027"/>
                <a:gd name="T4" fmla="*/ 777 w 782"/>
                <a:gd name="T5" fmla="*/ 329 h 1027"/>
                <a:gd name="T6" fmla="*/ 571 w 782"/>
                <a:gd name="T7" fmla="*/ 68 h 1027"/>
                <a:gd name="T8" fmla="*/ 489 w 782"/>
                <a:gd name="T9" fmla="*/ 30 h 1027"/>
                <a:gd name="T10" fmla="*/ 453 w 782"/>
                <a:gd name="T11" fmla="*/ 0 h 1027"/>
                <a:gd name="T12" fmla="*/ 398 w 782"/>
                <a:gd name="T13" fmla="*/ 54 h 1027"/>
                <a:gd name="T14" fmla="*/ 452 w 782"/>
                <a:gd name="T15" fmla="*/ 413 h 1027"/>
                <a:gd name="T16" fmla="*/ 451 w 782"/>
                <a:gd name="T17" fmla="*/ 416 h 1027"/>
                <a:gd name="T18" fmla="*/ 395 w 782"/>
                <a:gd name="T19" fmla="*/ 492 h 1027"/>
                <a:gd name="T20" fmla="*/ 392 w 782"/>
                <a:gd name="T21" fmla="*/ 494 h 1027"/>
                <a:gd name="T22" fmla="*/ 388 w 782"/>
                <a:gd name="T23" fmla="*/ 492 h 1027"/>
                <a:gd name="T24" fmla="*/ 332 w 782"/>
                <a:gd name="T25" fmla="*/ 416 h 1027"/>
                <a:gd name="T26" fmla="*/ 331 w 782"/>
                <a:gd name="T27" fmla="*/ 413 h 1027"/>
                <a:gd name="T28" fmla="*/ 385 w 782"/>
                <a:gd name="T29" fmla="*/ 54 h 1027"/>
                <a:gd name="T30" fmla="*/ 331 w 782"/>
                <a:gd name="T31" fmla="*/ 0 h 1027"/>
                <a:gd name="T32" fmla="*/ 295 w 782"/>
                <a:gd name="T33" fmla="*/ 30 h 1027"/>
                <a:gd name="T34" fmla="*/ 211 w 782"/>
                <a:gd name="T35" fmla="*/ 68 h 1027"/>
                <a:gd name="T36" fmla="*/ 5 w 782"/>
                <a:gd name="T37" fmla="*/ 330 h 1027"/>
                <a:gd name="T38" fmla="*/ 1 w 782"/>
                <a:gd name="T39" fmla="*/ 361 h 1027"/>
                <a:gd name="T40" fmla="*/ 116 w 782"/>
                <a:gd name="T41" fmla="*/ 613 h 1027"/>
                <a:gd name="T42" fmla="*/ 169 w 782"/>
                <a:gd name="T43" fmla="*/ 642 h 1027"/>
                <a:gd name="T44" fmla="*/ 201 w 782"/>
                <a:gd name="T45" fmla="*/ 634 h 1027"/>
                <a:gd name="T46" fmla="*/ 224 w 782"/>
                <a:gd name="T47" fmla="*/ 676 h 1027"/>
                <a:gd name="T48" fmla="*/ 224 w 782"/>
                <a:gd name="T49" fmla="*/ 1027 h 1027"/>
                <a:gd name="T50" fmla="*/ 376 w 782"/>
                <a:gd name="T51" fmla="*/ 1027 h 1027"/>
                <a:gd name="T52" fmla="*/ 376 w 782"/>
                <a:gd name="T53" fmla="*/ 756 h 1027"/>
                <a:gd name="T54" fmla="*/ 392 w 782"/>
                <a:gd name="T55" fmla="*/ 757 h 1027"/>
                <a:gd name="T56" fmla="*/ 408 w 782"/>
                <a:gd name="T57" fmla="*/ 756 h 1027"/>
                <a:gd name="T58" fmla="*/ 408 w 782"/>
                <a:gd name="T59" fmla="*/ 1027 h 1027"/>
                <a:gd name="T60" fmla="*/ 559 w 782"/>
                <a:gd name="T61" fmla="*/ 1027 h 1027"/>
                <a:gd name="T62" fmla="*/ 559 w 782"/>
                <a:gd name="T63" fmla="*/ 676 h 1027"/>
                <a:gd name="T64" fmla="*/ 582 w 782"/>
                <a:gd name="T65" fmla="*/ 634 h 1027"/>
                <a:gd name="T66" fmla="*/ 613 w 782"/>
                <a:gd name="T67" fmla="*/ 642 h 1027"/>
                <a:gd name="T68" fmla="*/ 666 w 782"/>
                <a:gd name="T69" fmla="*/ 613 h 1027"/>
                <a:gd name="T70" fmla="*/ 129 w 782"/>
                <a:gd name="T71" fmla="*/ 359 h 1027"/>
                <a:gd name="T72" fmla="*/ 193 w 782"/>
                <a:gd name="T73" fmla="*/ 254 h 1027"/>
                <a:gd name="T74" fmla="*/ 193 w 782"/>
                <a:gd name="T75" fmla="*/ 497 h 1027"/>
                <a:gd name="T76" fmla="*/ 129 w 782"/>
                <a:gd name="T77" fmla="*/ 359 h 1027"/>
                <a:gd name="T78" fmla="*/ 591 w 782"/>
                <a:gd name="T79" fmla="*/ 494 h 1027"/>
                <a:gd name="T80" fmla="*/ 591 w 782"/>
                <a:gd name="T81" fmla="*/ 256 h 1027"/>
                <a:gd name="T82" fmla="*/ 653 w 782"/>
                <a:gd name="T83" fmla="*/ 359 h 1027"/>
                <a:gd name="T84" fmla="*/ 591 w 782"/>
                <a:gd name="T85" fmla="*/ 494 h 1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2" h="1027">
                  <a:moveTo>
                    <a:pt x="666" y="613"/>
                  </a:moveTo>
                  <a:cubicBezTo>
                    <a:pt x="683" y="586"/>
                    <a:pt x="770" y="446"/>
                    <a:pt x="781" y="360"/>
                  </a:cubicBezTo>
                  <a:cubicBezTo>
                    <a:pt x="782" y="350"/>
                    <a:pt x="781" y="339"/>
                    <a:pt x="777" y="329"/>
                  </a:cubicBezTo>
                  <a:cubicBezTo>
                    <a:pt x="765" y="298"/>
                    <a:pt x="676" y="119"/>
                    <a:pt x="571" y="68"/>
                  </a:cubicBezTo>
                  <a:cubicBezTo>
                    <a:pt x="571" y="68"/>
                    <a:pt x="489" y="30"/>
                    <a:pt x="489" y="30"/>
                  </a:cubicBezTo>
                  <a:cubicBezTo>
                    <a:pt x="453" y="0"/>
                    <a:pt x="453" y="0"/>
                    <a:pt x="453" y="0"/>
                  </a:cubicBezTo>
                  <a:cubicBezTo>
                    <a:pt x="398" y="54"/>
                    <a:pt x="398" y="54"/>
                    <a:pt x="398" y="54"/>
                  </a:cubicBezTo>
                  <a:cubicBezTo>
                    <a:pt x="452" y="413"/>
                    <a:pt x="452" y="413"/>
                    <a:pt x="452" y="413"/>
                  </a:cubicBezTo>
                  <a:cubicBezTo>
                    <a:pt x="452" y="414"/>
                    <a:pt x="452" y="415"/>
                    <a:pt x="451" y="416"/>
                  </a:cubicBezTo>
                  <a:cubicBezTo>
                    <a:pt x="395" y="492"/>
                    <a:pt x="395" y="492"/>
                    <a:pt x="395" y="492"/>
                  </a:cubicBezTo>
                  <a:cubicBezTo>
                    <a:pt x="395" y="494"/>
                    <a:pt x="393" y="494"/>
                    <a:pt x="392" y="494"/>
                  </a:cubicBezTo>
                  <a:cubicBezTo>
                    <a:pt x="390" y="494"/>
                    <a:pt x="389" y="494"/>
                    <a:pt x="388" y="492"/>
                  </a:cubicBezTo>
                  <a:cubicBezTo>
                    <a:pt x="332" y="416"/>
                    <a:pt x="332" y="416"/>
                    <a:pt x="332" y="416"/>
                  </a:cubicBezTo>
                  <a:cubicBezTo>
                    <a:pt x="332" y="415"/>
                    <a:pt x="331" y="414"/>
                    <a:pt x="331" y="413"/>
                  </a:cubicBezTo>
                  <a:cubicBezTo>
                    <a:pt x="385" y="54"/>
                    <a:pt x="385" y="54"/>
                    <a:pt x="385" y="54"/>
                  </a:cubicBezTo>
                  <a:cubicBezTo>
                    <a:pt x="331" y="0"/>
                    <a:pt x="331" y="0"/>
                    <a:pt x="331" y="0"/>
                  </a:cubicBezTo>
                  <a:cubicBezTo>
                    <a:pt x="295" y="30"/>
                    <a:pt x="295" y="30"/>
                    <a:pt x="295" y="30"/>
                  </a:cubicBezTo>
                  <a:cubicBezTo>
                    <a:pt x="295" y="30"/>
                    <a:pt x="213" y="67"/>
                    <a:pt x="211" y="68"/>
                  </a:cubicBezTo>
                  <a:cubicBezTo>
                    <a:pt x="106" y="119"/>
                    <a:pt x="17" y="299"/>
                    <a:pt x="5" y="330"/>
                  </a:cubicBezTo>
                  <a:cubicBezTo>
                    <a:pt x="1" y="339"/>
                    <a:pt x="0" y="350"/>
                    <a:pt x="1" y="361"/>
                  </a:cubicBezTo>
                  <a:cubicBezTo>
                    <a:pt x="12" y="446"/>
                    <a:pt x="99" y="586"/>
                    <a:pt x="116" y="613"/>
                  </a:cubicBezTo>
                  <a:cubicBezTo>
                    <a:pt x="128" y="632"/>
                    <a:pt x="148" y="642"/>
                    <a:pt x="169" y="642"/>
                  </a:cubicBezTo>
                  <a:cubicBezTo>
                    <a:pt x="180" y="642"/>
                    <a:pt x="191" y="640"/>
                    <a:pt x="201" y="634"/>
                  </a:cubicBezTo>
                  <a:cubicBezTo>
                    <a:pt x="207" y="649"/>
                    <a:pt x="215" y="663"/>
                    <a:pt x="224" y="676"/>
                  </a:cubicBezTo>
                  <a:cubicBezTo>
                    <a:pt x="224" y="1027"/>
                    <a:pt x="224" y="1027"/>
                    <a:pt x="224" y="1027"/>
                  </a:cubicBezTo>
                  <a:cubicBezTo>
                    <a:pt x="376" y="1027"/>
                    <a:pt x="376" y="1027"/>
                    <a:pt x="376" y="1027"/>
                  </a:cubicBezTo>
                  <a:cubicBezTo>
                    <a:pt x="376" y="756"/>
                    <a:pt x="376" y="756"/>
                    <a:pt x="376" y="756"/>
                  </a:cubicBezTo>
                  <a:cubicBezTo>
                    <a:pt x="381" y="757"/>
                    <a:pt x="386" y="757"/>
                    <a:pt x="392" y="757"/>
                  </a:cubicBezTo>
                  <a:cubicBezTo>
                    <a:pt x="397" y="757"/>
                    <a:pt x="402" y="757"/>
                    <a:pt x="408" y="756"/>
                  </a:cubicBezTo>
                  <a:cubicBezTo>
                    <a:pt x="408" y="1027"/>
                    <a:pt x="408" y="1027"/>
                    <a:pt x="408" y="1027"/>
                  </a:cubicBezTo>
                  <a:cubicBezTo>
                    <a:pt x="559" y="1027"/>
                    <a:pt x="559" y="1027"/>
                    <a:pt x="559" y="1027"/>
                  </a:cubicBezTo>
                  <a:cubicBezTo>
                    <a:pt x="559" y="676"/>
                    <a:pt x="559" y="676"/>
                    <a:pt x="559" y="676"/>
                  </a:cubicBezTo>
                  <a:cubicBezTo>
                    <a:pt x="569" y="663"/>
                    <a:pt x="577" y="649"/>
                    <a:pt x="582" y="634"/>
                  </a:cubicBezTo>
                  <a:cubicBezTo>
                    <a:pt x="592" y="640"/>
                    <a:pt x="602" y="642"/>
                    <a:pt x="613" y="642"/>
                  </a:cubicBezTo>
                  <a:cubicBezTo>
                    <a:pt x="634" y="642"/>
                    <a:pt x="654" y="632"/>
                    <a:pt x="666" y="613"/>
                  </a:cubicBezTo>
                  <a:close/>
                  <a:moveTo>
                    <a:pt x="129" y="359"/>
                  </a:moveTo>
                  <a:cubicBezTo>
                    <a:pt x="142" y="332"/>
                    <a:pt x="166" y="290"/>
                    <a:pt x="193" y="254"/>
                  </a:cubicBezTo>
                  <a:cubicBezTo>
                    <a:pt x="193" y="497"/>
                    <a:pt x="193" y="497"/>
                    <a:pt x="193" y="497"/>
                  </a:cubicBezTo>
                  <a:cubicBezTo>
                    <a:pt x="166" y="449"/>
                    <a:pt x="139" y="394"/>
                    <a:pt x="129" y="359"/>
                  </a:cubicBezTo>
                  <a:close/>
                  <a:moveTo>
                    <a:pt x="591" y="494"/>
                  </a:moveTo>
                  <a:cubicBezTo>
                    <a:pt x="591" y="256"/>
                    <a:pt x="591" y="256"/>
                    <a:pt x="591" y="256"/>
                  </a:cubicBezTo>
                  <a:cubicBezTo>
                    <a:pt x="617" y="292"/>
                    <a:pt x="640" y="332"/>
                    <a:pt x="653" y="359"/>
                  </a:cubicBezTo>
                  <a:cubicBezTo>
                    <a:pt x="644" y="393"/>
                    <a:pt x="617" y="447"/>
                    <a:pt x="591" y="4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72" name="Freeform 19"/>
            <p:cNvSpPr>
              <a:spLocks/>
            </p:cNvSpPr>
            <p:nvPr/>
          </p:nvSpPr>
          <p:spPr bwMode="auto">
            <a:xfrm>
              <a:off x="4943" y="1059"/>
              <a:ext cx="272" cy="323"/>
            </a:xfrm>
            <a:custGeom>
              <a:avLst/>
              <a:gdLst>
                <a:gd name="T0" fmla="*/ 325 w 326"/>
                <a:gd name="T1" fmla="*/ 159 h 388"/>
                <a:gd name="T2" fmla="*/ 163 w 326"/>
                <a:gd name="T3" fmla="*/ 0 h 388"/>
                <a:gd name="T4" fmla="*/ 1 w 326"/>
                <a:gd name="T5" fmla="*/ 159 h 388"/>
                <a:gd name="T6" fmla="*/ 163 w 326"/>
                <a:gd name="T7" fmla="*/ 388 h 388"/>
                <a:gd name="T8" fmla="*/ 325 w 326"/>
                <a:gd name="T9" fmla="*/ 159 h 388"/>
              </a:gdLst>
              <a:ahLst/>
              <a:cxnLst>
                <a:cxn ang="0">
                  <a:pos x="T0" y="T1"/>
                </a:cxn>
                <a:cxn ang="0">
                  <a:pos x="T2" y="T3"/>
                </a:cxn>
                <a:cxn ang="0">
                  <a:pos x="T4" y="T5"/>
                </a:cxn>
                <a:cxn ang="0">
                  <a:pos x="T6" y="T7"/>
                </a:cxn>
                <a:cxn ang="0">
                  <a:pos x="T8" y="T9"/>
                </a:cxn>
              </a:cxnLst>
              <a:rect l="0" t="0" r="r" b="b"/>
              <a:pathLst>
                <a:path w="326" h="388">
                  <a:moveTo>
                    <a:pt x="325" y="159"/>
                  </a:moveTo>
                  <a:cubicBezTo>
                    <a:pt x="326" y="59"/>
                    <a:pt x="278" y="0"/>
                    <a:pt x="163" y="0"/>
                  </a:cubicBezTo>
                  <a:cubicBezTo>
                    <a:pt x="47" y="0"/>
                    <a:pt x="0" y="59"/>
                    <a:pt x="1" y="159"/>
                  </a:cubicBezTo>
                  <a:cubicBezTo>
                    <a:pt x="2" y="302"/>
                    <a:pt x="71" y="388"/>
                    <a:pt x="163" y="388"/>
                  </a:cubicBezTo>
                  <a:cubicBezTo>
                    <a:pt x="255" y="388"/>
                    <a:pt x="323" y="302"/>
                    <a:pt x="325"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73" name="Freeform 20"/>
            <p:cNvSpPr>
              <a:spLocks noEditPoints="1"/>
            </p:cNvSpPr>
            <p:nvPr/>
          </p:nvSpPr>
          <p:spPr bwMode="auto">
            <a:xfrm>
              <a:off x="4364" y="740"/>
              <a:ext cx="1428" cy="1403"/>
            </a:xfrm>
            <a:custGeom>
              <a:avLst/>
              <a:gdLst>
                <a:gd name="T0" fmla="*/ 855 w 1710"/>
                <a:gd name="T1" fmla="*/ 0 h 1681"/>
                <a:gd name="T2" fmla="*/ 273 w 1710"/>
                <a:gd name="T3" fmla="*/ 215 h 1681"/>
                <a:gd name="T4" fmla="*/ 153 w 1710"/>
                <a:gd name="T5" fmla="*/ 366 h 1681"/>
                <a:gd name="T6" fmla="*/ 0 w 1710"/>
                <a:gd name="T7" fmla="*/ 855 h 1681"/>
                <a:gd name="T8" fmla="*/ 632 w 1710"/>
                <a:gd name="T9" fmla="*/ 1681 h 1681"/>
                <a:gd name="T10" fmla="*/ 620 w 1710"/>
                <a:gd name="T11" fmla="*/ 1531 h 1681"/>
                <a:gd name="T12" fmla="*/ 274 w 1710"/>
                <a:gd name="T13" fmla="*/ 1135 h 1681"/>
                <a:gd name="T14" fmla="*/ 410 w 1710"/>
                <a:gd name="T15" fmla="*/ 1124 h 1681"/>
                <a:gd name="T16" fmla="*/ 429 w 1710"/>
                <a:gd name="T17" fmla="*/ 1039 h 1681"/>
                <a:gd name="T18" fmla="*/ 139 w 1710"/>
                <a:gd name="T19" fmla="*/ 855 h 1681"/>
                <a:gd name="T20" fmla="*/ 491 w 1710"/>
                <a:gd name="T21" fmla="*/ 656 h 1681"/>
                <a:gd name="T22" fmla="*/ 483 w 1710"/>
                <a:gd name="T23" fmla="*/ 942 h 1681"/>
                <a:gd name="T24" fmla="*/ 633 w 1710"/>
                <a:gd name="T25" fmla="*/ 632 h 1681"/>
                <a:gd name="T26" fmla="*/ 855 w 1710"/>
                <a:gd name="T27" fmla="*/ 139 h 1681"/>
                <a:gd name="T28" fmla="*/ 1077 w 1710"/>
                <a:gd name="T29" fmla="*/ 632 h 1681"/>
                <a:gd name="T30" fmla="*/ 1069 w 1710"/>
                <a:gd name="T31" fmla="*/ 779 h 1681"/>
                <a:gd name="T32" fmla="*/ 1289 w 1710"/>
                <a:gd name="T33" fmla="*/ 855 h 1681"/>
                <a:gd name="T34" fmla="*/ 1219 w 1710"/>
                <a:gd name="T35" fmla="*/ 656 h 1681"/>
                <a:gd name="T36" fmla="*/ 1281 w 1710"/>
                <a:gd name="T37" fmla="*/ 1039 h 1681"/>
                <a:gd name="T38" fmla="*/ 1300 w 1710"/>
                <a:gd name="T39" fmla="*/ 1124 h 1681"/>
                <a:gd name="T40" fmla="*/ 1436 w 1710"/>
                <a:gd name="T41" fmla="*/ 1135 h 1681"/>
                <a:gd name="T42" fmla="*/ 1090 w 1710"/>
                <a:gd name="T43" fmla="*/ 1531 h 1681"/>
                <a:gd name="T44" fmla="*/ 1079 w 1710"/>
                <a:gd name="T45" fmla="*/ 1680 h 1681"/>
                <a:gd name="T46" fmla="*/ 1710 w 1710"/>
                <a:gd name="T47" fmla="*/ 855 h 1681"/>
                <a:gd name="T48" fmla="*/ 1460 w 1710"/>
                <a:gd name="T49" fmla="*/ 250 h 1681"/>
                <a:gd name="T50" fmla="*/ 511 w 1710"/>
                <a:gd name="T51" fmla="*/ 511 h 1681"/>
                <a:gd name="T52" fmla="*/ 178 w 1710"/>
                <a:gd name="T53" fmla="*/ 619 h 1681"/>
                <a:gd name="T54" fmla="*/ 273 w 1710"/>
                <a:gd name="T55" fmla="*/ 460 h 1681"/>
                <a:gd name="T56" fmla="*/ 392 w 1710"/>
                <a:gd name="T57" fmla="*/ 309 h 1681"/>
                <a:gd name="T58" fmla="*/ 575 w 1710"/>
                <a:gd name="T59" fmla="*/ 274 h 1681"/>
                <a:gd name="T60" fmla="*/ 1199 w 1710"/>
                <a:gd name="T61" fmla="*/ 511 h 1681"/>
                <a:gd name="T62" fmla="*/ 1090 w 1710"/>
                <a:gd name="T63" fmla="*/ 178 h 1681"/>
                <a:gd name="T64" fmla="*/ 1436 w 1710"/>
                <a:gd name="T65" fmla="*/ 575 h 1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10" h="1681">
                  <a:moveTo>
                    <a:pt x="1460" y="250"/>
                  </a:moveTo>
                  <a:cubicBezTo>
                    <a:pt x="1298" y="89"/>
                    <a:pt x="1083" y="0"/>
                    <a:pt x="855" y="0"/>
                  </a:cubicBezTo>
                  <a:cubicBezTo>
                    <a:pt x="644" y="0"/>
                    <a:pt x="444" y="76"/>
                    <a:pt x="287" y="216"/>
                  </a:cubicBezTo>
                  <a:cubicBezTo>
                    <a:pt x="283" y="215"/>
                    <a:pt x="278" y="215"/>
                    <a:pt x="273" y="215"/>
                  </a:cubicBezTo>
                  <a:cubicBezTo>
                    <a:pt x="205" y="215"/>
                    <a:pt x="150" y="270"/>
                    <a:pt x="150" y="338"/>
                  </a:cubicBezTo>
                  <a:cubicBezTo>
                    <a:pt x="150" y="347"/>
                    <a:pt x="151" y="357"/>
                    <a:pt x="153" y="366"/>
                  </a:cubicBezTo>
                  <a:cubicBezTo>
                    <a:pt x="54" y="508"/>
                    <a:pt x="0" y="677"/>
                    <a:pt x="0" y="855"/>
                  </a:cubicBezTo>
                  <a:cubicBezTo>
                    <a:pt x="0" y="855"/>
                    <a:pt x="0" y="855"/>
                    <a:pt x="0" y="855"/>
                  </a:cubicBezTo>
                  <a:cubicBezTo>
                    <a:pt x="0" y="1083"/>
                    <a:pt x="89" y="1298"/>
                    <a:pt x="250" y="1459"/>
                  </a:cubicBezTo>
                  <a:cubicBezTo>
                    <a:pt x="358" y="1567"/>
                    <a:pt x="489" y="1642"/>
                    <a:pt x="632" y="1681"/>
                  </a:cubicBezTo>
                  <a:cubicBezTo>
                    <a:pt x="632" y="1536"/>
                    <a:pt x="632" y="1536"/>
                    <a:pt x="632" y="1536"/>
                  </a:cubicBezTo>
                  <a:cubicBezTo>
                    <a:pt x="620" y="1531"/>
                    <a:pt x="620" y="1531"/>
                    <a:pt x="620" y="1531"/>
                  </a:cubicBezTo>
                  <a:cubicBezTo>
                    <a:pt x="414" y="1460"/>
                    <a:pt x="250" y="1296"/>
                    <a:pt x="178" y="1090"/>
                  </a:cubicBezTo>
                  <a:cubicBezTo>
                    <a:pt x="207" y="1106"/>
                    <a:pt x="239" y="1121"/>
                    <a:pt x="274" y="1135"/>
                  </a:cubicBezTo>
                  <a:cubicBezTo>
                    <a:pt x="320" y="1153"/>
                    <a:pt x="370" y="1168"/>
                    <a:pt x="423" y="1181"/>
                  </a:cubicBezTo>
                  <a:cubicBezTo>
                    <a:pt x="417" y="1161"/>
                    <a:pt x="412" y="1142"/>
                    <a:pt x="410" y="1124"/>
                  </a:cubicBezTo>
                  <a:cubicBezTo>
                    <a:pt x="407" y="1104"/>
                    <a:pt x="409" y="1084"/>
                    <a:pt x="416" y="1066"/>
                  </a:cubicBezTo>
                  <a:cubicBezTo>
                    <a:pt x="417" y="1065"/>
                    <a:pt x="421" y="1055"/>
                    <a:pt x="429" y="1039"/>
                  </a:cubicBezTo>
                  <a:cubicBezTo>
                    <a:pt x="245" y="990"/>
                    <a:pt x="139" y="914"/>
                    <a:pt x="139" y="855"/>
                  </a:cubicBezTo>
                  <a:cubicBezTo>
                    <a:pt x="139" y="855"/>
                    <a:pt x="139" y="855"/>
                    <a:pt x="139" y="855"/>
                  </a:cubicBezTo>
                  <a:cubicBezTo>
                    <a:pt x="139" y="806"/>
                    <a:pt x="210" y="749"/>
                    <a:pt x="325" y="704"/>
                  </a:cubicBezTo>
                  <a:cubicBezTo>
                    <a:pt x="374" y="685"/>
                    <a:pt x="430" y="669"/>
                    <a:pt x="491" y="656"/>
                  </a:cubicBezTo>
                  <a:cubicBezTo>
                    <a:pt x="484" y="720"/>
                    <a:pt x="481" y="787"/>
                    <a:pt x="481" y="855"/>
                  </a:cubicBezTo>
                  <a:cubicBezTo>
                    <a:pt x="481" y="884"/>
                    <a:pt x="482" y="914"/>
                    <a:pt x="483" y="942"/>
                  </a:cubicBezTo>
                  <a:cubicBezTo>
                    <a:pt x="518" y="888"/>
                    <a:pt x="565" y="828"/>
                    <a:pt x="621" y="791"/>
                  </a:cubicBezTo>
                  <a:cubicBezTo>
                    <a:pt x="623" y="735"/>
                    <a:pt x="627" y="682"/>
                    <a:pt x="633" y="632"/>
                  </a:cubicBezTo>
                  <a:cubicBezTo>
                    <a:pt x="633" y="632"/>
                    <a:pt x="625" y="435"/>
                    <a:pt x="688" y="371"/>
                  </a:cubicBezTo>
                  <a:cubicBezTo>
                    <a:pt x="737" y="223"/>
                    <a:pt x="802" y="139"/>
                    <a:pt x="855" y="139"/>
                  </a:cubicBezTo>
                  <a:cubicBezTo>
                    <a:pt x="907" y="139"/>
                    <a:pt x="973" y="222"/>
                    <a:pt x="1021" y="369"/>
                  </a:cubicBezTo>
                  <a:cubicBezTo>
                    <a:pt x="1095" y="478"/>
                    <a:pt x="1077" y="632"/>
                    <a:pt x="1077" y="632"/>
                  </a:cubicBezTo>
                  <a:cubicBezTo>
                    <a:pt x="1082" y="673"/>
                    <a:pt x="1086" y="716"/>
                    <a:pt x="1088" y="760"/>
                  </a:cubicBezTo>
                  <a:cubicBezTo>
                    <a:pt x="1081" y="766"/>
                    <a:pt x="1075" y="772"/>
                    <a:pt x="1069" y="779"/>
                  </a:cubicBezTo>
                  <a:cubicBezTo>
                    <a:pt x="1138" y="817"/>
                    <a:pt x="1196" y="892"/>
                    <a:pt x="1236" y="956"/>
                  </a:cubicBezTo>
                  <a:cubicBezTo>
                    <a:pt x="1268" y="934"/>
                    <a:pt x="1289" y="897"/>
                    <a:pt x="1289" y="855"/>
                  </a:cubicBezTo>
                  <a:cubicBezTo>
                    <a:pt x="1289" y="809"/>
                    <a:pt x="1263" y="769"/>
                    <a:pt x="1226" y="748"/>
                  </a:cubicBezTo>
                  <a:cubicBezTo>
                    <a:pt x="1225" y="717"/>
                    <a:pt x="1222" y="686"/>
                    <a:pt x="1219" y="656"/>
                  </a:cubicBezTo>
                  <a:cubicBezTo>
                    <a:pt x="1441" y="704"/>
                    <a:pt x="1571" y="789"/>
                    <a:pt x="1571" y="855"/>
                  </a:cubicBezTo>
                  <a:cubicBezTo>
                    <a:pt x="1571" y="914"/>
                    <a:pt x="1465" y="990"/>
                    <a:pt x="1281" y="1039"/>
                  </a:cubicBezTo>
                  <a:cubicBezTo>
                    <a:pt x="1289" y="1055"/>
                    <a:pt x="1293" y="1065"/>
                    <a:pt x="1294" y="1065"/>
                  </a:cubicBezTo>
                  <a:cubicBezTo>
                    <a:pt x="1301" y="1084"/>
                    <a:pt x="1303" y="1104"/>
                    <a:pt x="1300" y="1124"/>
                  </a:cubicBezTo>
                  <a:cubicBezTo>
                    <a:pt x="1298" y="1142"/>
                    <a:pt x="1293" y="1161"/>
                    <a:pt x="1287" y="1181"/>
                  </a:cubicBezTo>
                  <a:cubicBezTo>
                    <a:pt x="1340" y="1168"/>
                    <a:pt x="1390" y="1153"/>
                    <a:pt x="1436" y="1135"/>
                  </a:cubicBezTo>
                  <a:cubicBezTo>
                    <a:pt x="1471" y="1121"/>
                    <a:pt x="1503" y="1106"/>
                    <a:pt x="1532" y="1090"/>
                  </a:cubicBezTo>
                  <a:cubicBezTo>
                    <a:pt x="1460" y="1296"/>
                    <a:pt x="1296" y="1460"/>
                    <a:pt x="1090" y="1531"/>
                  </a:cubicBezTo>
                  <a:cubicBezTo>
                    <a:pt x="1079" y="1535"/>
                    <a:pt x="1079" y="1535"/>
                    <a:pt x="1079" y="1535"/>
                  </a:cubicBezTo>
                  <a:cubicBezTo>
                    <a:pt x="1079" y="1680"/>
                    <a:pt x="1079" y="1680"/>
                    <a:pt x="1079" y="1680"/>
                  </a:cubicBezTo>
                  <a:cubicBezTo>
                    <a:pt x="1222" y="1642"/>
                    <a:pt x="1352" y="1567"/>
                    <a:pt x="1460" y="1459"/>
                  </a:cubicBezTo>
                  <a:cubicBezTo>
                    <a:pt x="1621" y="1298"/>
                    <a:pt x="1710" y="1083"/>
                    <a:pt x="1710" y="855"/>
                  </a:cubicBezTo>
                  <a:cubicBezTo>
                    <a:pt x="1710" y="855"/>
                    <a:pt x="1710" y="855"/>
                    <a:pt x="1710" y="855"/>
                  </a:cubicBezTo>
                  <a:cubicBezTo>
                    <a:pt x="1710" y="627"/>
                    <a:pt x="1621" y="412"/>
                    <a:pt x="1460" y="250"/>
                  </a:cubicBezTo>
                  <a:close/>
                  <a:moveTo>
                    <a:pt x="575" y="274"/>
                  </a:moveTo>
                  <a:cubicBezTo>
                    <a:pt x="548" y="344"/>
                    <a:pt x="526" y="424"/>
                    <a:pt x="511" y="511"/>
                  </a:cubicBezTo>
                  <a:cubicBezTo>
                    <a:pt x="424" y="526"/>
                    <a:pt x="344" y="548"/>
                    <a:pt x="274" y="575"/>
                  </a:cubicBezTo>
                  <a:cubicBezTo>
                    <a:pt x="239" y="589"/>
                    <a:pt x="207" y="604"/>
                    <a:pt x="178" y="619"/>
                  </a:cubicBezTo>
                  <a:cubicBezTo>
                    <a:pt x="198" y="563"/>
                    <a:pt x="225" y="509"/>
                    <a:pt x="258" y="459"/>
                  </a:cubicBezTo>
                  <a:cubicBezTo>
                    <a:pt x="263" y="460"/>
                    <a:pt x="268" y="460"/>
                    <a:pt x="273" y="460"/>
                  </a:cubicBezTo>
                  <a:cubicBezTo>
                    <a:pt x="341" y="460"/>
                    <a:pt x="396" y="405"/>
                    <a:pt x="396" y="338"/>
                  </a:cubicBezTo>
                  <a:cubicBezTo>
                    <a:pt x="396" y="328"/>
                    <a:pt x="394" y="318"/>
                    <a:pt x="392" y="309"/>
                  </a:cubicBezTo>
                  <a:cubicBezTo>
                    <a:pt x="459" y="252"/>
                    <a:pt x="536" y="208"/>
                    <a:pt x="620" y="178"/>
                  </a:cubicBezTo>
                  <a:cubicBezTo>
                    <a:pt x="604" y="207"/>
                    <a:pt x="589" y="239"/>
                    <a:pt x="575" y="274"/>
                  </a:cubicBezTo>
                  <a:close/>
                  <a:moveTo>
                    <a:pt x="1436" y="575"/>
                  </a:moveTo>
                  <a:cubicBezTo>
                    <a:pt x="1366" y="548"/>
                    <a:pt x="1286" y="526"/>
                    <a:pt x="1199" y="511"/>
                  </a:cubicBezTo>
                  <a:cubicBezTo>
                    <a:pt x="1184" y="424"/>
                    <a:pt x="1162" y="344"/>
                    <a:pt x="1135" y="274"/>
                  </a:cubicBezTo>
                  <a:cubicBezTo>
                    <a:pt x="1121" y="239"/>
                    <a:pt x="1106" y="207"/>
                    <a:pt x="1090" y="178"/>
                  </a:cubicBezTo>
                  <a:cubicBezTo>
                    <a:pt x="1296" y="250"/>
                    <a:pt x="1460" y="414"/>
                    <a:pt x="1532" y="619"/>
                  </a:cubicBezTo>
                  <a:cubicBezTo>
                    <a:pt x="1503" y="604"/>
                    <a:pt x="1471" y="589"/>
                    <a:pt x="1436" y="5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grpSp>
      <p:grpSp>
        <p:nvGrpSpPr>
          <p:cNvPr id="74" name="Group 25"/>
          <p:cNvGrpSpPr>
            <a:grpSpLocks noChangeAspect="1"/>
          </p:cNvGrpSpPr>
          <p:nvPr/>
        </p:nvGrpSpPr>
        <p:grpSpPr bwMode="auto">
          <a:xfrm>
            <a:off x="9361924" y="2725772"/>
            <a:ext cx="757952" cy="832233"/>
            <a:chOff x="5449" y="693"/>
            <a:chExt cx="551" cy="605"/>
          </a:xfrm>
          <a:solidFill>
            <a:srgbClr val="0374AF"/>
          </a:solidFill>
        </p:grpSpPr>
        <p:sp>
          <p:nvSpPr>
            <p:cNvPr id="75" name="Freeform 26"/>
            <p:cNvSpPr>
              <a:spLocks/>
            </p:cNvSpPr>
            <p:nvPr/>
          </p:nvSpPr>
          <p:spPr bwMode="auto">
            <a:xfrm>
              <a:off x="5555" y="1002"/>
              <a:ext cx="125" cy="136"/>
            </a:xfrm>
            <a:custGeom>
              <a:avLst/>
              <a:gdLst>
                <a:gd name="T0" fmla="*/ 89 w 102"/>
                <a:gd name="T1" fmla="*/ 2 h 111"/>
                <a:gd name="T2" fmla="*/ 14 w 102"/>
                <a:gd name="T3" fmla="*/ 22 h 111"/>
                <a:gd name="T4" fmla="*/ 1 w 102"/>
                <a:gd name="T5" fmla="*/ 41 h 111"/>
                <a:gd name="T6" fmla="*/ 0 w 102"/>
                <a:gd name="T7" fmla="*/ 56 h 111"/>
                <a:gd name="T8" fmla="*/ 1 w 102"/>
                <a:gd name="T9" fmla="*/ 71 h 111"/>
                <a:gd name="T10" fmla="*/ 14 w 102"/>
                <a:gd name="T11" fmla="*/ 90 h 111"/>
                <a:gd name="T12" fmla="*/ 89 w 102"/>
                <a:gd name="T13" fmla="*/ 110 h 111"/>
                <a:gd name="T14" fmla="*/ 101 w 102"/>
                <a:gd name="T15" fmla="*/ 99 h 111"/>
                <a:gd name="T16" fmla="*/ 100 w 102"/>
                <a:gd name="T17" fmla="*/ 56 h 111"/>
                <a:gd name="T18" fmla="*/ 101 w 102"/>
                <a:gd name="T19" fmla="*/ 13 h 111"/>
                <a:gd name="T20" fmla="*/ 89 w 102"/>
                <a:gd name="T21"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11">
                  <a:moveTo>
                    <a:pt x="89" y="2"/>
                  </a:moveTo>
                  <a:cubicBezTo>
                    <a:pt x="59" y="7"/>
                    <a:pt x="33" y="14"/>
                    <a:pt x="14" y="22"/>
                  </a:cubicBezTo>
                  <a:cubicBezTo>
                    <a:pt x="7" y="25"/>
                    <a:pt x="1" y="34"/>
                    <a:pt x="1" y="41"/>
                  </a:cubicBezTo>
                  <a:cubicBezTo>
                    <a:pt x="0" y="46"/>
                    <a:pt x="0" y="51"/>
                    <a:pt x="0" y="56"/>
                  </a:cubicBezTo>
                  <a:cubicBezTo>
                    <a:pt x="0" y="61"/>
                    <a:pt x="0" y="66"/>
                    <a:pt x="1" y="71"/>
                  </a:cubicBezTo>
                  <a:cubicBezTo>
                    <a:pt x="1" y="78"/>
                    <a:pt x="7" y="87"/>
                    <a:pt x="14" y="90"/>
                  </a:cubicBezTo>
                  <a:cubicBezTo>
                    <a:pt x="33" y="98"/>
                    <a:pt x="59" y="105"/>
                    <a:pt x="89" y="110"/>
                  </a:cubicBezTo>
                  <a:cubicBezTo>
                    <a:pt x="97" y="111"/>
                    <a:pt x="102" y="106"/>
                    <a:pt x="101" y="99"/>
                  </a:cubicBezTo>
                  <a:cubicBezTo>
                    <a:pt x="100" y="85"/>
                    <a:pt x="100" y="70"/>
                    <a:pt x="100" y="56"/>
                  </a:cubicBezTo>
                  <a:cubicBezTo>
                    <a:pt x="100" y="42"/>
                    <a:pt x="100" y="27"/>
                    <a:pt x="101" y="13"/>
                  </a:cubicBezTo>
                  <a:cubicBezTo>
                    <a:pt x="102" y="6"/>
                    <a:pt x="97" y="0"/>
                    <a:pt x="8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76" name="Freeform 27"/>
            <p:cNvSpPr>
              <a:spLocks/>
            </p:cNvSpPr>
            <p:nvPr/>
          </p:nvSpPr>
          <p:spPr bwMode="auto">
            <a:xfrm>
              <a:off x="5568" y="1138"/>
              <a:ext cx="142" cy="143"/>
            </a:xfrm>
            <a:custGeom>
              <a:avLst/>
              <a:gdLst>
                <a:gd name="T0" fmla="*/ 106 w 116"/>
                <a:gd name="T1" fmla="*/ 114 h 117"/>
                <a:gd name="T2" fmla="*/ 114 w 116"/>
                <a:gd name="T3" fmla="*/ 106 h 117"/>
                <a:gd name="T4" fmla="*/ 97 w 116"/>
                <a:gd name="T5" fmla="*/ 35 h 117"/>
                <a:gd name="T6" fmla="*/ 81 w 116"/>
                <a:gd name="T7" fmla="*/ 20 h 117"/>
                <a:gd name="T8" fmla="*/ 10 w 116"/>
                <a:gd name="T9" fmla="*/ 3 h 117"/>
                <a:gd name="T10" fmla="*/ 2 w 116"/>
                <a:gd name="T11" fmla="*/ 11 h 117"/>
                <a:gd name="T12" fmla="*/ 106 w 116"/>
                <a:gd name="T13" fmla="*/ 114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114"/>
                  </a:moveTo>
                  <a:cubicBezTo>
                    <a:pt x="113" y="117"/>
                    <a:pt x="116" y="113"/>
                    <a:pt x="114" y="106"/>
                  </a:cubicBezTo>
                  <a:cubicBezTo>
                    <a:pt x="106" y="85"/>
                    <a:pt x="100" y="61"/>
                    <a:pt x="97" y="35"/>
                  </a:cubicBezTo>
                  <a:cubicBezTo>
                    <a:pt x="95" y="28"/>
                    <a:pt x="89" y="21"/>
                    <a:pt x="81" y="20"/>
                  </a:cubicBezTo>
                  <a:cubicBezTo>
                    <a:pt x="55" y="16"/>
                    <a:pt x="31" y="10"/>
                    <a:pt x="10" y="3"/>
                  </a:cubicBezTo>
                  <a:cubicBezTo>
                    <a:pt x="3" y="0"/>
                    <a:pt x="0" y="4"/>
                    <a:pt x="2" y="11"/>
                  </a:cubicBezTo>
                  <a:cubicBezTo>
                    <a:pt x="21" y="58"/>
                    <a:pt x="58" y="96"/>
                    <a:pt x="106" y="1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77" name="Freeform 28"/>
            <p:cNvSpPr>
              <a:spLocks/>
            </p:cNvSpPr>
            <p:nvPr/>
          </p:nvSpPr>
          <p:spPr bwMode="auto">
            <a:xfrm>
              <a:off x="5710" y="847"/>
              <a:ext cx="135" cy="125"/>
            </a:xfrm>
            <a:custGeom>
              <a:avLst/>
              <a:gdLst>
                <a:gd name="T0" fmla="*/ 22 w 111"/>
                <a:gd name="T1" fmla="*/ 15 h 102"/>
                <a:gd name="T2" fmla="*/ 1 w 111"/>
                <a:gd name="T3" fmla="*/ 90 h 102"/>
                <a:gd name="T4" fmla="*/ 12 w 111"/>
                <a:gd name="T5" fmla="*/ 102 h 102"/>
                <a:gd name="T6" fmla="*/ 55 w 111"/>
                <a:gd name="T7" fmla="*/ 100 h 102"/>
                <a:gd name="T8" fmla="*/ 98 w 111"/>
                <a:gd name="T9" fmla="*/ 102 h 102"/>
                <a:gd name="T10" fmla="*/ 110 w 111"/>
                <a:gd name="T11" fmla="*/ 90 h 102"/>
                <a:gd name="T12" fmla="*/ 89 w 111"/>
                <a:gd name="T13" fmla="*/ 15 h 102"/>
                <a:gd name="T14" fmla="*/ 70 w 111"/>
                <a:gd name="T15" fmla="*/ 1 h 102"/>
                <a:gd name="T16" fmla="*/ 55 w 111"/>
                <a:gd name="T17" fmla="*/ 0 h 102"/>
                <a:gd name="T18" fmla="*/ 41 w 111"/>
                <a:gd name="T19" fmla="*/ 1 h 102"/>
                <a:gd name="T20" fmla="*/ 22 w 111"/>
                <a:gd name="T21" fmla="*/ 1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02">
                  <a:moveTo>
                    <a:pt x="22" y="15"/>
                  </a:moveTo>
                  <a:cubicBezTo>
                    <a:pt x="13" y="34"/>
                    <a:pt x="6" y="59"/>
                    <a:pt x="1" y="90"/>
                  </a:cubicBezTo>
                  <a:cubicBezTo>
                    <a:pt x="0" y="97"/>
                    <a:pt x="5" y="102"/>
                    <a:pt x="12" y="102"/>
                  </a:cubicBezTo>
                  <a:cubicBezTo>
                    <a:pt x="27" y="101"/>
                    <a:pt x="41" y="100"/>
                    <a:pt x="55" y="100"/>
                  </a:cubicBezTo>
                  <a:cubicBezTo>
                    <a:pt x="70" y="100"/>
                    <a:pt x="84" y="101"/>
                    <a:pt x="98" y="102"/>
                  </a:cubicBezTo>
                  <a:cubicBezTo>
                    <a:pt x="106" y="102"/>
                    <a:pt x="111" y="97"/>
                    <a:pt x="110" y="90"/>
                  </a:cubicBezTo>
                  <a:cubicBezTo>
                    <a:pt x="105" y="59"/>
                    <a:pt x="98" y="34"/>
                    <a:pt x="89" y="15"/>
                  </a:cubicBezTo>
                  <a:cubicBezTo>
                    <a:pt x="86" y="8"/>
                    <a:pt x="78" y="2"/>
                    <a:pt x="70" y="1"/>
                  </a:cubicBezTo>
                  <a:cubicBezTo>
                    <a:pt x="65" y="1"/>
                    <a:pt x="60" y="0"/>
                    <a:pt x="55" y="0"/>
                  </a:cubicBezTo>
                  <a:cubicBezTo>
                    <a:pt x="51" y="0"/>
                    <a:pt x="46" y="1"/>
                    <a:pt x="41" y="1"/>
                  </a:cubicBezTo>
                  <a:cubicBezTo>
                    <a:pt x="33" y="2"/>
                    <a:pt x="25" y="8"/>
                    <a:pt x="2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78" name="Freeform 29"/>
            <p:cNvSpPr>
              <a:spLocks/>
            </p:cNvSpPr>
            <p:nvPr/>
          </p:nvSpPr>
          <p:spPr bwMode="auto">
            <a:xfrm>
              <a:off x="5568" y="860"/>
              <a:ext cx="142" cy="143"/>
            </a:xfrm>
            <a:custGeom>
              <a:avLst/>
              <a:gdLst>
                <a:gd name="T0" fmla="*/ 106 w 116"/>
                <a:gd name="T1" fmla="*/ 3 h 117"/>
                <a:gd name="T2" fmla="*/ 2 w 116"/>
                <a:gd name="T3" fmla="*/ 106 h 117"/>
                <a:gd name="T4" fmla="*/ 10 w 116"/>
                <a:gd name="T5" fmla="*/ 114 h 117"/>
                <a:gd name="T6" fmla="*/ 81 w 116"/>
                <a:gd name="T7" fmla="*/ 97 h 117"/>
                <a:gd name="T8" fmla="*/ 97 w 116"/>
                <a:gd name="T9" fmla="*/ 82 h 117"/>
                <a:gd name="T10" fmla="*/ 114 w 116"/>
                <a:gd name="T11" fmla="*/ 11 h 117"/>
                <a:gd name="T12" fmla="*/ 106 w 116"/>
                <a:gd name="T13" fmla="*/ 3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3"/>
                  </a:moveTo>
                  <a:cubicBezTo>
                    <a:pt x="58" y="21"/>
                    <a:pt x="21" y="59"/>
                    <a:pt x="2" y="106"/>
                  </a:cubicBezTo>
                  <a:cubicBezTo>
                    <a:pt x="0" y="113"/>
                    <a:pt x="3" y="117"/>
                    <a:pt x="10" y="114"/>
                  </a:cubicBezTo>
                  <a:cubicBezTo>
                    <a:pt x="31" y="107"/>
                    <a:pt x="55" y="101"/>
                    <a:pt x="81" y="97"/>
                  </a:cubicBezTo>
                  <a:cubicBezTo>
                    <a:pt x="89" y="96"/>
                    <a:pt x="95" y="89"/>
                    <a:pt x="97" y="82"/>
                  </a:cubicBezTo>
                  <a:cubicBezTo>
                    <a:pt x="100" y="56"/>
                    <a:pt x="106" y="31"/>
                    <a:pt x="114" y="11"/>
                  </a:cubicBezTo>
                  <a:cubicBezTo>
                    <a:pt x="116" y="4"/>
                    <a:pt x="113" y="0"/>
                    <a:pt x="10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79" name="Freeform 30"/>
            <p:cNvSpPr>
              <a:spLocks/>
            </p:cNvSpPr>
            <p:nvPr/>
          </p:nvSpPr>
          <p:spPr bwMode="auto">
            <a:xfrm>
              <a:off x="5845" y="860"/>
              <a:ext cx="143" cy="143"/>
            </a:xfrm>
            <a:custGeom>
              <a:avLst/>
              <a:gdLst>
                <a:gd name="T0" fmla="*/ 19 w 116"/>
                <a:gd name="T1" fmla="*/ 82 h 117"/>
                <a:gd name="T2" fmla="*/ 34 w 116"/>
                <a:gd name="T3" fmla="*/ 97 h 117"/>
                <a:gd name="T4" fmla="*/ 106 w 116"/>
                <a:gd name="T5" fmla="*/ 114 h 117"/>
                <a:gd name="T6" fmla="*/ 114 w 116"/>
                <a:gd name="T7" fmla="*/ 106 h 117"/>
                <a:gd name="T8" fmla="*/ 10 w 116"/>
                <a:gd name="T9" fmla="*/ 3 h 117"/>
                <a:gd name="T10" fmla="*/ 2 w 116"/>
                <a:gd name="T11" fmla="*/ 11 h 117"/>
                <a:gd name="T12" fmla="*/ 19 w 116"/>
                <a:gd name="T13" fmla="*/ 82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9" y="82"/>
                  </a:moveTo>
                  <a:cubicBezTo>
                    <a:pt x="21" y="89"/>
                    <a:pt x="27" y="96"/>
                    <a:pt x="34" y="97"/>
                  </a:cubicBezTo>
                  <a:cubicBezTo>
                    <a:pt x="61" y="101"/>
                    <a:pt x="85" y="107"/>
                    <a:pt x="106" y="114"/>
                  </a:cubicBezTo>
                  <a:cubicBezTo>
                    <a:pt x="113" y="117"/>
                    <a:pt x="116" y="113"/>
                    <a:pt x="114" y="106"/>
                  </a:cubicBezTo>
                  <a:cubicBezTo>
                    <a:pt x="95" y="59"/>
                    <a:pt x="58" y="21"/>
                    <a:pt x="10" y="3"/>
                  </a:cubicBezTo>
                  <a:cubicBezTo>
                    <a:pt x="3" y="0"/>
                    <a:pt x="0" y="4"/>
                    <a:pt x="2" y="11"/>
                  </a:cubicBezTo>
                  <a:cubicBezTo>
                    <a:pt x="10" y="31"/>
                    <a:pt x="15" y="56"/>
                    <a:pt x="19"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80" name="Freeform 31"/>
            <p:cNvSpPr>
              <a:spLocks/>
            </p:cNvSpPr>
            <p:nvPr/>
          </p:nvSpPr>
          <p:spPr bwMode="auto">
            <a:xfrm>
              <a:off x="5875" y="1002"/>
              <a:ext cx="125" cy="136"/>
            </a:xfrm>
            <a:custGeom>
              <a:avLst/>
              <a:gdLst>
                <a:gd name="T0" fmla="*/ 101 w 102"/>
                <a:gd name="T1" fmla="*/ 41 h 111"/>
                <a:gd name="T2" fmla="*/ 88 w 102"/>
                <a:gd name="T3" fmla="*/ 22 h 111"/>
                <a:gd name="T4" fmla="*/ 13 w 102"/>
                <a:gd name="T5" fmla="*/ 2 h 111"/>
                <a:gd name="T6" fmla="*/ 1 w 102"/>
                <a:gd name="T7" fmla="*/ 13 h 111"/>
                <a:gd name="T8" fmla="*/ 2 w 102"/>
                <a:gd name="T9" fmla="*/ 56 h 111"/>
                <a:gd name="T10" fmla="*/ 1 w 102"/>
                <a:gd name="T11" fmla="*/ 99 h 111"/>
                <a:gd name="T12" fmla="*/ 13 w 102"/>
                <a:gd name="T13" fmla="*/ 110 h 111"/>
                <a:gd name="T14" fmla="*/ 88 w 102"/>
                <a:gd name="T15" fmla="*/ 90 h 111"/>
                <a:gd name="T16" fmla="*/ 101 w 102"/>
                <a:gd name="T17" fmla="*/ 71 h 111"/>
                <a:gd name="T18" fmla="*/ 102 w 102"/>
                <a:gd name="T19" fmla="*/ 56 h 111"/>
                <a:gd name="T20" fmla="*/ 101 w 102"/>
                <a:gd name="T21" fmla="*/ 4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11">
                  <a:moveTo>
                    <a:pt x="101" y="41"/>
                  </a:moveTo>
                  <a:cubicBezTo>
                    <a:pt x="101" y="34"/>
                    <a:pt x="95" y="25"/>
                    <a:pt x="88" y="22"/>
                  </a:cubicBezTo>
                  <a:cubicBezTo>
                    <a:pt x="69" y="14"/>
                    <a:pt x="43" y="7"/>
                    <a:pt x="13" y="2"/>
                  </a:cubicBezTo>
                  <a:cubicBezTo>
                    <a:pt x="5" y="0"/>
                    <a:pt x="0" y="6"/>
                    <a:pt x="1" y="13"/>
                  </a:cubicBezTo>
                  <a:cubicBezTo>
                    <a:pt x="1" y="27"/>
                    <a:pt x="2" y="42"/>
                    <a:pt x="2" y="56"/>
                  </a:cubicBezTo>
                  <a:cubicBezTo>
                    <a:pt x="2" y="70"/>
                    <a:pt x="1" y="85"/>
                    <a:pt x="1" y="99"/>
                  </a:cubicBezTo>
                  <a:cubicBezTo>
                    <a:pt x="0" y="106"/>
                    <a:pt x="5" y="111"/>
                    <a:pt x="13" y="110"/>
                  </a:cubicBezTo>
                  <a:cubicBezTo>
                    <a:pt x="43" y="105"/>
                    <a:pt x="69" y="98"/>
                    <a:pt x="88" y="90"/>
                  </a:cubicBezTo>
                  <a:cubicBezTo>
                    <a:pt x="95" y="87"/>
                    <a:pt x="101" y="78"/>
                    <a:pt x="101" y="71"/>
                  </a:cubicBezTo>
                  <a:cubicBezTo>
                    <a:pt x="102" y="66"/>
                    <a:pt x="102" y="61"/>
                    <a:pt x="102" y="56"/>
                  </a:cubicBezTo>
                  <a:cubicBezTo>
                    <a:pt x="102" y="51"/>
                    <a:pt x="102" y="46"/>
                    <a:pt x="101"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81" name="Freeform 32"/>
            <p:cNvSpPr>
              <a:spLocks/>
            </p:cNvSpPr>
            <p:nvPr/>
          </p:nvSpPr>
          <p:spPr bwMode="auto">
            <a:xfrm>
              <a:off x="5702" y="994"/>
              <a:ext cx="151" cy="151"/>
            </a:xfrm>
            <a:custGeom>
              <a:avLst/>
              <a:gdLst>
                <a:gd name="T0" fmla="*/ 123 w 123"/>
                <a:gd name="T1" fmla="*/ 62 h 123"/>
                <a:gd name="T2" fmla="*/ 121 w 123"/>
                <a:gd name="T3" fmla="*/ 17 h 123"/>
                <a:gd name="T4" fmla="*/ 107 w 123"/>
                <a:gd name="T5" fmla="*/ 2 h 123"/>
                <a:gd name="T6" fmla="*/ 61 w 123"/>
                <a:gd name="T7" fmla="*/ 0 h 123"/>
                <a:gd name="T8" fmla="*/ 16 w 123"/>
                <a:gd name="T9" fmla="*/ 2 h 123"/>
                <a:gd name="T10" fmla="*/ 2 w 123"/>
                <a:gd name="T11" fmla="*/ 17 h 123"/>
                <a:gd name="T12" fmla="*/ 0 w 123"/>
                <a:gd name="T13" fmla="*/ 62 h 123"/>
                <a:gd name="T14" fmla="*/ 2 w 123"/>
                <a:gd name="T15" fmla="*/ 107 h 123"/>
                <a:gd name="T16" fmla="*/ 16 w 123"/>
                <a:gd name="T17" fmla="*/ 122 h 123"/>
                <a:gd name="T18" fmla="*/ 61 w 123"/>
                <a:gd name="T19" fmla="*/ 123 h 123"/>
                <a:gd name="T20" fmla="*/ 107 w 123"/>
                <a:gd name="T21" fmla="*/ 122 h 123"/>
                <a:gd name="T22" fmla="*/ 121 w 123"/>
                <a:gd name="T23" fmla="*/ 107 h 123"/>
                <a:gd name="T24" fmla="*/ 123 w 123"/>
                <a:gd name="T25" fmla="*/ 6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23">
                  <a:moveTo>
                    <a:pt x="123" y="62"/>
                  </a:moveTo>
                  <a:cubicBezTo>
                    <a:pt x="123" y="46"/>
                    <a:pt x="122" y="31"/>
                    <a:pt x="121" y="17"/>
                  </a:cubicBezTo>
                  <a:cubicBezTo>
                    <a:pt x="121" y="9"/>
                    <a:pt x="114" y="3"/>
                    <a:pt x="107" y="2"/>
                  </a:cubicBezTo>
                  <a:cubicBezTo>
                    <a:pt x="92" y="1"/>
                    <a:pt x="77" y="0"/>
                    <a:pt x="61" y="0"/>
                  </a:cubicBezTo>
                  <a:cubicBezTo>
                    <a:pt x="46" y="0"/>
                    <a:pt x="31" y="1"/>
                    <a:pt x="16" y="2"/>
                  </a:cubicBezTo>
                  <a:cubicBezTo>
                    <a:pt x="9" y="3"/>
                    <a:pt x="2" y="9"/>
                    <a:pt x="2" y="17"/>
                  </a:cubicBezTo>
                  <a:cubicBezTo>
                    <a:pt x="1" y="31"/>
                    <a:pt x="0" y="46"/>
                    <a:pt x="0" y="62"/>
                  </a:cubicBezTo>
                  <a:cubicBezTo>
                    <a:pt x="0" y="78"/>
                    <a:pt x="1" y="93"/>
                    <a:pt x="2" y="107"/>
                  </a:cubicBezTo>
                  <a:cubicBezTo>
                    <a:pt x="2" y="115"/>
                    <a:pt x="9" y="121"/>
                    <a:pt x="16" y="122"/>
                  </a:cubicBezTo>
                  <a:cubicBezTo>
                    <a:pt x="31" y="123"/>
                    <a:pt x="46" y="123"/>
                    <a:pt x="61" y="123"/>
                  </a:cubicBezTo>
                  <a:cubicBezTo>
                    <a:pt x="77" y="123"/>
                    <a:pt x="92" y="123"/>
                    <a:pt x="107" y="122"/>
                  </a:cubicBezTo>
                  <a:cubicBezTo>
                    <a:pt x="114" y="121"/>
                    <a:pt x="121" y="115"/>
                    <a:pt x="121" y="107"/>
                  </a:cubicBezTo>
                  <a:cubicBezTo>
                    <a:pt x="122" y="93"/>
                    <a:pt x="123" y="78"/>
                    <a:pt x="123"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82" name="Freeform 33"/>
            <p:cNvSpPr>
              <a:spLocks/>
            </p:cNvSpPr>
            <p:nvPr/>
          </p:nvSpPr>
          <p:spPr bwMode="auto">
            <a:xfrm>
              <a:off x="5845" y="1138"/>
              <a:ext cx="143" cy="143"/>
            </a:xfrm>
            <a:custGeom>
              <a:avLst/>
              <a:gdLst>
                <a:gd name="T0" fmla="*/ 106 w 116"/>
                <a:gd name="T1" fmla="*/ 3 h 117"/>
                <a:gd name="T2" fmla="*/ 34 w 116"/>
                <a:gd name="T3" fmla="*/ 20 h 117"/>
                <a:gd name="T4" fmla="*/ 19 w 116"/>
                <a:gd name="T5" fmla="*/ 35 h 117"/>
                <a:gd name="T6" fmla="*/ 2 w 116"/>
                <a:gd name="T7" fmla="*/ 106 h 117"/>
                <a:gd name="T8" fmla="*/ 10 w 116"/>
                <a:gd name="T9" fmla="*/ 114 h 117"/>
                <a:gd name="T10" fmla="*/ 114 w 116"/>
                <a:gd name="T11" fmla="*/ 11 h 117"/>
                <a:gd name="T12" fmla="*/ 106 w 116"/>
                <a:gd name="T13" fmla="*/ 3 h 117"/>
              </a:gdLst>
              <a:ahLst/>
              <a:cxnLst>
                <a:cxn ang="0">
                  <a:pos x="T0" y="T1"/>
                </a:cxn>
                <a:cxn ang="0">
                  <a:pos x="T2" y="T3"/>
                </a:cxn>
                <a:cxn ang="0">
                  <a:pos x="T4" y="T5"/>
                </a:cxn>
                <a:cxn ang="0">
                  <a:pos x="T6" y="T7"/>
                </a:cxn>
                <a:cxn ang="0">
                  <a:pos x="T8" y="T9"/>
                </a:cxn>
                <a:cxn ang="0">
                  <a:pos x="T10" y="T11"/>
                </a:cxn>
                <a:cxn ang="0">
                  <a:pos x="T12" y="T13"/>
                </a:cxn>
              </a:cxnLst>
              <a:rect l="0" t="0" r="r" b="b"/>
              <a:pathLst>
                <a:path w="116" h="117">
                  <a:moveTo>
                    <a:pt x="106" y="3"/>
                  </a:moveTo>
                  <a:cubicBezTo>
                    <a:pt x="85" y="10"/>
                    <a:pt x="61" y="16"/>
                    <a:pt x="34" y="20"/>
                  </a:cubicBezTo>
                  <a:cubicBezTo>
                    <a:pt x="27" y="21"/>
                    <a:pt x="21" y="28"/>
                    <a:pt x="19" y="35"/>
                  </a:cubicBezTo>
                  <a:cubicBezTo>
                    <a:pt x="15" y="61"/>
                    <a:pt x="10" y="85"/>
                    <a:pt x="2" y="106"/>
                  </a:cubicBezTo>
                  <a:cubicBezTo>
                    <a:pt x="0" y="113"/>
                    <a:pt x="3" y="117"/>
                    <a:pt x="10" y="114"/>
                  </a:cubicBezTo>
                  <a:cubicBezTo>
                    <a:pt x="58" y="96"/>
                    <a:pt x="95" y="58"/>
                    <a:pt x="114" y="11"/>
                  </a:cubicBezTo>
                  <a:cubicBezTo>
                    <a:pt x="116" y="4"/>
                    <a:pt x="113" y="0"/>
                    <a:pt x="10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83" name="Freeform 34"/>
            <p:cNvSpPr>
              <a:spLocks/>
            </p:cNvSpPr>
            <p:nvPr/>
          </p:nvSpPr>
          <p:spPr bwMode="auto">
            <a:xfrm>
              <a:off x="5710" y="1167"/>
              <a:ext cx="135" cy="125"/>
            </a:xfrm>
            <a:custGeom>
              <a:avLst/>
              <a:gdLst>
                <a:gd name="T0" fmla="*/ 98 w 111"/>
                <a:gd name="T1" fmla="*/ 1 h 102"/>
                <a:gd name="T2" fmla="*/ 55 w 111"/>
                <a:gd name="T3" fmla="*/ 2 h 102"/>
                <a:gd name="T4" fmla="*/ 12 w 111"/>
                <a:gd name="T5" fmla="*/ 1 h 102"/>
                <a:gd name="T6" fmla="*/ 1 w 111"/>
                <a:gd name="T7" fmla="*/ 13 h 102"/>
                <a:gd name="T8" fmla="*/ 22 w 111"/>
                <a:gd name="T9" fmla="*/ 88 h 102"/>
                <a:gd name="T10" fmla="*/ 41 w 111"/>
                <a:gd name="T11" fmla="*/ 102 h 102"/>
                <a:gd name="T12" fmla="*/ 55 w 111"/>
                <a:gd name="T13" fmla="*/ 102 h 102"/>
                <a:gd name="T14" fmla="*/ 70 w 111"/>
                <a:gd name="T15" fmla="*/ 102 h 102"/>
                <a:gd name="T16" fmla="*/ 89 w 111"/>
                <a:gd name="T17" fmla="*/ 88 h 102"/>
                <a:gd name="T18" fmla="*/ 110 w 111"/>
                <a:gd name="T19" fmla="*/ 13 h 102"/>
                <a:gd name="T20" fmla="*/ 98 w 111"/>
                <a:gd name="T21"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1" h="102">
                  <a:moveTo>
                    <a:pt x="98" y="1"/>
                  </a:moveTo>
                  <a:cubicBezTo>
                    <a:pt x="84" y="2"/>
                    <a:pt x="70" y="2"/>
                    <a:pt x="55" y="2"/>
                  </a:cubicBezTo>
                  <a:cubicBezTo>
                    <a:pt x="41" y="2"/>
                    <a:pt x="27" y="2"/>
                    <a:pt x="12" y="1"/>
                  </a:cubicBezTo>
                  <a:cubicBezTo>
                    <a:pt x="5" y="0"/>
                    <a:pt x="0" y="6"/>
                    <a:pt x="1" y="13"/>
                  </a:cubicBezTo>
                  <a:cubicBezTo>
                    <a:pt x="6" y="43"/>
                    <a:pt x="13" y="69"/>
                    <a:pt x="22" y="88"/>
                  </a:cubicBezTo>
                  <a:cubicBezTo>
                    <a:pt x="25" y="95"/>
                    <a:pt x="33" y="101"/>
                    <a:pt x="41" y="102"/>
                  </a:cubicBezTo>
                  <a:cubicBezTo>
                    <a:pt x="46" y="102"/>
                    <a:pt x="51" y="102"/>
                    <a:pt x="55" y="102"/>
                  </a:cubicBezTo>
                  <a:cubicBezTo>
                    <a:pt x="60" y="102"/>
                    <a:pt x="65" y="102"/>
                    <a:pt x="70" y="102"/>
                  </a:cubicBezTo>
                  <a:cubicBezTo>
                    <a:pt x="78" y="101"/>
                    <a:pt x="86" y="95"/>
                    <a:pt x="89" y="88"/>
                  </a:cubicBezTo>
                  <a:cubicBezTo>
                    <a:pt x="98" y="69"/>
                    <a:pt x="105" y="43"/>
                    <a:pt x="110" y="13"/>
                  </a:cubicBezTo>
                  <a:cubicBezTo>
                    <a:pt x="111" y="6"/>
                    <a:pt x="106" y="0"/>
                    <a:pt x="9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84" name="Freeform 35"/>
            <p:cNvSpPr>
              <a:spLocks/>
            </p:cNvSpPr>
            <p:nvPr/>
          </p:nvSpPr>
          <p:spPr bwMode="auto">
            <a:xfrm>
              <a:off x="5592" y="693"/>
              <a:ext cx="185" cy="160"/>
            </a:xfrm>
            <a:custGeom>
              <a:avLst/>
              <a:gdLst>
                <a:gd name="T0" fmla="*/ 12 w 151"/>
                <a:gd name="T1" fmla="*/ 89 h 131"/>
                <a:gd name="T2" fmla="*/ 15 w 151"/>
                <a:gd name="T3" fmla="*/ 89 h 131"/>
                <a:gd name="T4" fmla="*/ 12 w 151"/>
                <a:gd name="T5" fmla="*/ 93 h 131"/>
                <a:gd name="T6" fmla="*/ 9 w 151"/>
                <a:gd name="T7" fmla="*/ 102 h 131"/>
                <a:gd name="T8" fmla="*/ 9 w 151"/>
                <a:gd name="T9" fmla="*/ 102 h 131"/>
                <a:gd name="T10" fmla="*/ 19 w 151"/>
                <a:gd name="T11" fmla="*/ 103 h 131"/>
                <a:gd name="T12" fmla="*/ 23 w 151"/>
                <a:gd name="T13" fmla="*/ 103 h 131"/>
                <a:gd name="T14" fmla="*/ 22 w 151"/>
                <a:gd name="T15" fmla="*/ 106 h 131"/>
                <a:gd name="T16" fmla="*/ 26 w 151"/>
                <a:gd name="T17" fmla="*/ 119 h 131"/>
                <a:gd name="T18" fmla="*/ 27 w 151"/>
                <a:gd name="T19" fmla="*/ 120 h 131"/>
                <a:gd name="T20" fmla="*/ 37 w 151"/>
                <a:gd name="T21" fmla="*/ 111 h 131"/>
                <a:gd name="T22" fmla="*/ 38 w 151"/>
                <a:gd name="T23" fmla="*/ 99 h 131"/>
                <a:gd name="T24" fmla="*/ 38 w 151"/>
                <a:gd name="T25" fmla="*/ 97 h 131"/>
                <a:gd name="T26" fmla="*/ 41 w 151"/>
                <a:gd name="T27" fmla="*/ 95 h 131"/>
                <a:gd name="T28" fmla="*/ 79 w 151"/>
                <a:gd name="T29" fmla="*/ 72 h 131"/>
                <a:gd name="T30" fmla="*/ 98 w 151"/>
                <a:gd name="T31" fmla="*/ 129 h 131"/>
                <a:gd name="T32" fmla="*/ 102 w 151"/>
                <a:gd name="T33" fmla="*/ 130 h 131"/>
                <a:gd name="T34" fmla="*/ 112 w 151"/>
                <a:gd name="T35" fmla="*/ 121 h 131"/>
                <a:gd name="T36" fmla="*/ 114 w 151"/>
                <a:gd name="T37" fmla="*/ 116 h 131"/>
                <a:gd name="T38" fmla="*/ 103 w 151"/>
                <a:gd name="T39" fmla="*/ 56 h 131"/>
                <a:gd name="T40" fmla="*/ 139 w 151"/>
                <a:gd name="T41" fmla="*/ 31 h 131"/>
                <a:gd name="T42" fmla="*/ 151 w 151"/>
                <a:gd name="T43" fmla="*/ 15 h 131"/>
                <a:gd name="T44" fmla="*/ 150 w 151"/>
                <a:gd name="T45" fmla="*/ 10 h 131"/>
                <a:gd name="T46" fmla="*/ 150 w 151"/>
                <a:gd name="T47" fmla="*/ 10 h 131"/>
                <a:gd name="T48" fmla="*/ 146 w 151"/>
                <a:gd name="T49" fmla="*/ 7 h 131"/>
                <a:gd name="T50" fmla="*/ 127 w 151"/>
                <a:gd name="T51" fmla="*/ 11 h 131"/>
                <a:gd name="T52" fmla="*/ 89 w 151"/>
                <a:gd name="T53" fmla="*/ 34 h 131"/>
                <a:gd name="T54" fmla="*/ 38 w 151"/>
                <a:gd name="T55" fmla="*/ 1 h 131"/>
                <a:gd name="T56" fmla="*/ 33 w 151"/>
                <a:gd name="T57" fmla="*/ 1 h 131"/>
                <a:gd name="T58" fmla="*/ 20 w 151"/>
                <a:gd name="T59" fmla="*/ 7 h 131"/>
                <a:gd name="T60" fmla="*/ 20 w 151"/>
                <a:gd name="T61" fmla="*/ 10 h 131"/>
                <a:gd name="T62" fmla="*/ 65 w 151"/>
                <a:gd name="T63" fmla="*/ 51 h 131"/>
                <a:gd name="T64" fmla="*/ 28 w 151"/>
                <a:gd name="T65" fmla="*/ 76 h 131"/>
                <a:gd name="T66" fmla="*/ 26 w 151"/>
                <a:gd name="T67" fmla="*/ 78 h 131"/>
                <a:gd name="T68" fmla="*/ 24 w 151"/>
                <a:gd name="T69" fmla="*/ 77 h 131"/>
                <a:gd name="T70" fmla="*/ 13 w 151"/>
                <a:gd name="T71" fmla="*/ 74 h 131"/>
                <a:gd name="T72" fmla="*/ 0 w 151"/>
                <a:gd name="T73" fmla="*/ 80 h 131"/>
                <a:gd name="T74" fmla="*/ 1 w 151"/>
                <a:gd name="T75" fmla="*/ 80 h 131"/>
                <a:gd name="T76" fmla="*/ 12 w 151"/>
                <a:gd name="T77" fmla="*/ 8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1" h="131">
                  <a:moveTo>
                    <a:pt x="12" y="89"/>
                  </a:moveTo>
                  <a:cubicBezTo>
                    <a:pt x="13" y="90"/>
                    <a:pt x="14" y="90"/>
                    <a:pt x="15" y="89"/>
                  </a:cubicBezTo>
                  <a:cubicBezTo>
                    <a:pt x="14" y="90"/>
                    <a:pt x="14" y="91"/>
                    <a:pt x="12" y="93"/>
                  </a:cubicBezTo>
                  <a:cubicBezTo>
                    <a:pt x="12" y="93"/>
                    <a:pt x="8" y="100"/>
                    <a:pt x="9" y="102"/>
                  </a:cubicBezTo>
                  <a:cubicBezTo>
                    <a:pt x="9" y="102"/>
                    <a:pt x="9" y="102"/>
                    <a:pt x="9" y="102"/>
                  </a:cubicBezTo>
                  <a:cubicBezTo>
                    <a:pt x="11" y="105"/>
                    <a:pt x="19" y="103"/>
                    <a:pt x="19" y="103"/>
                  </a:cubicBezTo>
                  <a:cubicBezTo>
                    <a:pt x="21" y="103"/>
                    <a:pt x="23" y="103"/>
                    <a:pt x="23" y="103"/>
                  </a:cubicBezTo>
                  <a:cubicBezTo>
                    <a:pt x="23" y="103"/>
                    <a:pt x="22" y="104"/>
                    <a:pt x="22" y="106"/>
                  </a:cubicBezTo>
                  <a:cubicBezTo>
                    <a:pt x="26" y="119"/>
                    <a:pt x="26" y="119"/>
                    <a:pt x="26" y="119"/>
                  </a:cubicBezTo>
                  <a:cubicBezTo>
                    <a:pt x="26" y="119"/>
                    <a:pt x="27" y="120"/>
                    <a:pt x="27" y="120"/>
                  </a:cubicBezTo>
                  <a:cubicBezTo>
                    <a:pt x="37" y="111"/>
                    <a:pt x="37" y="111"/>
                    <a:pt x="37" y="111"/>
                  </a:cubicBezTo>
                  <a:cubicBezTo>
                    <a:pt x="38" y="99"/>
                    <a:pt x="38" y="99"/>
                    <a:pt x="38" y="99"/>
                  </a:cubicBezTo>
                  <a:cubicBezTo>
                    <a:pt x="38" y="98"/>
                    <a:pt x="38" y="97"/>
                    <a:pt x="38" y="97"/>
                  </a:cubicBezTo>
                  <a:cubicBezTo>
                    <a:pt x="38" y="97"/>
                    <a:pt x="41" y="96"/>
                    <a:pt x="41" y="95"/>
                  </a:cubicBezTo>
                  <a:cubicBezTo>
                    <a:pt x="79" y="72"/>
                    <a:pt x="79" y="72"/>
                    <a:pt x="79" y="72"/>
                  </a:cubicBezTo>
                  <a:cubicBezTo>
                    <a:pt x="98" y="129"/>
                    <a:pt x="98" y="129"/>
                    <a:pt x="98" y="129"/>
                  </a:cubicBezTo>
                  <a:cubicBezTo>
                    <a:pt x="99" y="131"/>
                    <a:pt x="100" y="131"/>
                    <a:pt x="102" y="130"/>
                  </a:cubicBezTo>
                  <a:cubicBezTo>
                    <a:pt x="112" y="121"/>
                    <a:pt x="112" y="121"/>
                    <a:pt x="112" y="121"/>
                  </a:cubicBezTo>
                  <a:cubicBezTo>
                    <a:pt x="113" y="120"/>
                    <a:pt x="114" y="118"/>
                    <a:pt x="114" y="116"/>
                  </a:cubicBezTo>
                  <a:cubicBezTo>
                    <a:pt x="103" y="56"/>
                    <a:pt x="103" y="56"/>
                    <a:pt x="103" y="56"/>
                  </a:cubicBezTo>
                  <a:cubicBezTo>
                    <a:pt x="139" y="31"/>
                    <a:pt x="139" y="31"/>
                    <a:pt x="139" y="31"/>
                  </a:cubicBezTo>
                  <a:cubicBezTo>
                    <a:pt x="146" y="26"/>
                    <a:pt x="151" y="19"/>
                    <a:pt x="151" y="15"/>
                  </a:cubicBezTo>
                  <a:cubicBezTo>
                    <a:pt x="151" y="13"/>
                    <a:pt x="151" y="11"/>
                    <a:pt x="150" y="10"/>
                  </a:cubicBezTo>
                  <a:cubicBezTo>
                    <a:pt x="150" y="10"/>
                    <a:pt x="150" y="10"/>
                    <a:pt x="150" y="10"/>
                  </a:cubicBezTo>
                  <a:cubicBezTo>
                    <a:pt x="149" y="9"/>
                    <a:pt x="147" y="7"/>
                    <a:pt x="146" y="7"/>
                  </a:cubicBezTo>
                  <a:cubicBezTo>
                    <a:pt x="142" y="5"/>
                    <a:pt x="134" y="7"/>
                    <a:pt x="127" y="11"/>
                  </a:cubicBezTo>
                  <a:cubicBezTo>
                    <a:pt x="89" y="34"/>
                    <a:pt x="89" y="34"/>
                    <a:pt x="89" y="34"/>
                  </a:cubicBezTo>
                  <a:cubicBezTo>
                    <a:pt x="38" y="1"/>
                    <a:pt x="38" y="1"/>
                    <a:pt x="38" y="1"/>
                  </a:cubicBezTo>
                  <a:cubicBezTo>
                    <a:pt x="36" y="0"/>
                    <a:pt x="34" y="0"/>
                    <a:pt x="33" y="1"/>
                  </a:cubicBezTo>
                  <a:cubicBezTo>
                    <a:pt x="20" y="7"/>
                    <a:pt x="20" y="7"/>
                    <a:pt x="20" y="7"/>
                  </a:cubicBezTo>
                  <a:cubicBezTo>
                    <a:pt x="19" y="7"/>
                    <a:pt x="19" y="9"/>
                    <a:pt x="20" y="10"/>
                  </a:cubicBezTo>
                  <a:cubicBezTo>
                    <a:pt x="65" y="51"/>
                    <a:pt x="65" y="51"/>
                    <a:pt x="65" y="51"/>
                  </a:cubicBezTo>
                  <a:cubicBezTo>
                    <a:pt x="28" y="76"/>
                    <a:pt x="28" y="76"/>
                    <a:pt x="28" y="76"/>
                  </a:cubicBezTo>
                  <a:cubicBezTo>
                    <a:pt x="28" y="76"/>
                    <a:pt x="26" y="78"/>
                    <a:pt x="26" y="78"/>
                  </a:cubicBezTo>
                  <a:cubicBezTo>
                    <a:pt x="26" y="78"/>
                    <a:pt x="25" y="78"/>
                    <a:pt x="24" y="77"/>
                  </a:cubicBezTo>
                  <a:cubicBezTo>
                    <a:pt x="13" y="74"/>
                    <a:pt x="13" y="74"/>
                    <a:pt x="13" y="74"/>
                  </a:cubicBezTo>
                  <a:cubicBezTo>
                    <a:pt x="0" y="80"/>
                    <a:pt x="0" y="80"/>
                    <a:pt x="0" y="80"/>
                  </a:cubicBezTo>
                  <a:cubicBezTo>
                    <a:pt x="0" y="80"/>
                    <a:pt x="1" y="80"/>
                    <a:pt x="1" y="80"/>
                  </a:cubicBezTo>
                  <a:lnTo>
                    <a:pt x="12"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85" name="Freeform 36"/>
            <p:cNvSpPr>
              <a:spLocks/>
            </p:cNvSpPr>
            <p:nvPr/>
          </p:nvSpPr>
          <p:spPr bwMode="auto">
            <a:xfrm>
              <a:off x="5461" y="825"/>
              <a:ext cx="132" cy="206"/>
            </a:xfrm>
            <a:custGeom>
              <a:avLst/>
              <a:gdLst>
                <a:gd name="T0" fmla="*/ 0 w 108"/>
                <a:gd name="T1" fmla="*/ 168 h 168"/>
                <a:gd name="T2" fmla="*/ 3 w 108"/>
                <a:gd name="T3" fmla="*/ 151 h 168"/>
                <a:gd name="T4" fmla="*/ 4 w 108"/>
                <a:gd name="T5" fmla="*/ 145 h 168"/>
                <a:gd name="T6" fmla="*/ 6 w 108"/>
                <a:gd name="T7" fmla="*/ 137 h 168"/>
                <a:gd name="T8" fmla="*/ 8 w 108"/>
                <a:gd name="T9" fmla="*/ 133 h 168"/>
                <a:gd name="T10" fmla="*/ 11 w 108"/>
                <a:gd name="T11" fmla="*/ 121 h 168"/>
                <a:gd name="T12" fmla="*/ 15 w 108"/>
                <a:gd name="T13" fmla="*/ 113 h 168"/>
                <a:gd name="T14" fmla="*/ 21 w 108"/>
                <a:gd name="T15" fmla="*/ 98 h 168"/>
                <a:gd name="T16" fmla="*/ 26 w 108"/>
                <a:gd name="T17" fmla="*/ 88 h 168"/>
                <a:gd name="T18" fmla="*/ 28 w 108"/>
                <a:gd name="T19" fmla="*/ 85 h 168"/>
                <a:gd name="T20" fmla="*/ 32 w 108"/>
                <a:gd name="T21" fmla="*/ 79 h 168"/>
                <a:gd name="T22" fmla="*/ 36 w 108"/>
                <a:gd name="T23" fmla="*/ 72 h 168"/>
                <a:gd name="T24" fmla="*/ 44 w 108"/>
                <a:gd name="T25" fmla="*/ 60 h 168"/>
                <a:gd name="T26" fmla="*/ 56 w 108"/>
                <a:gd name="T27" fmla="*/ 44 h 168"/>
                <a:gd name="T28" fmla="*/ 64 w 108"/>
                <a:gd name="T29" fmla="*/ 35 h 168"/>
                <a:gd name="T30" fmla="*/ 68 w 108"/>
                <a:gd name="T31" fmla="*/ 31 h 168"/>
                <a:gd name="T32" fmla="*/ 78 w 108"/>
                <a:gd name="T33" fmla="*/ 21 h 168"/>
                <a:gd name="T34" fmla="*/ 90 w 108"/>
                <a:gd name="T35" fmla="*/ 11 h 168"/>
                <a:gd name="T36" fmla="*/ 101 w 108"/>
                <a:gd name="T37" fmla="*/ 2 h 168"/>
                <a:gd name="T38" fmla="*/ 103 w 108"/>
                <a:gd name="T39" fmla="*/ 0 h 168"/>
                <a:gd name="T40" fmla="*/ 108 w 108"/>
                <a:gd name="T41" fmla="*/ 7 h 168"/>
                <a:gd name="T42" fmla="*/ 105 w 108"/>
                <a:gd name="T43" fmla="*/ 9 h 168"/>
                <a:gd name="T44" fmla="*/ 94 w 108"/>
                <a:gd name="T45" fmla="*/ 17 h 168"/>
                <a:gd name="T46" fmla="*/ 94 w 108"/>
                <a:gd name="T47" fmla="*/ 17 h 168"/>
                <a:gd name="T48" fmla="*/ 83 w 108"/>
                <a:gd name="T49" fmla="*/ 27 h 168"/>
                <a:gd name="T50" fmla="*/ 73 w 108"/>
                <a:gd name="T51" fmla="*/ 36 h 168"/>
                <a:gd name="T52" fmla="*/ 61 w 108"/>
                <a:gd name="T53" fmla="*/ 48 h 168"/>
                <a:gd name="T54" fmla="*/ 60 w 108"/>
                <a:gd name="T55" fmla="*/ 48 h 168"/>
                <a:gd name="T56" fmla="*/ 48 w 108"/>
                <a:gd name="T57" fmla="*/ 63 h 168"/>
                <a:gd name="T58" fmla="*/ 40 w 108"/>
                <a:gd name="T59" fmla="*/ 74 h 168"/>
                <a:gd name="T60" fmla="*/ 36 w 108"/>
                <a:gd name="T61" fmla="*/ 80 h 168"/>
                <a:gd name="T62" fmla="*/ 31 w 108"/>
                <a:gd name="T63" fmla="*/ 87 h 168"/>
                <a:gd name="T64" fmla="*/ 29 w 108"/>
                <a:gd name="T65" fmla="*/ 90 h 168"/>
                <a:gd name="T66" fmla="*/ 24 w 108"/>
                <a:gd name="T67" fmla="*/ 100 h 168"/>
                <a:gd name="T68" fmla="*/ 17 w 108"/>
                <a:gd name="T69" fmla="*/ 113 h 168"/>
                <a:gd name="T70" fmla="*/ 13 w 108"/>
                <a:gd name="T71" fmla="*/ 121 h 168"/>
                <a:gd name="T72" fmla="*/ 13 w 108"/>
                <a:gd name="T73" fmla="*/ 122 h 168"/>
                <a:gd name="T74" fmla="*/ 9 w 108"/>
                <a:gd name="T75" fmla="*/ 133 h 168"/>
                <a:gd name="T76" fmla="*/ 8 w 108"/>
                <a:gd name="T77" fmla="*/ 137 h 168"/>
                <a:gd name="T78" fmla="*/ 5 w 108"/>
                <a:gd name="T79" fmla="*/ 146 h 168"/>
                <a:gd name="T80" fmla="*/ 3 w 108"/>
                <a:gd name="T81" fmla="*/ 152 h 168"/>
                <a:gd name="T82" fmla="*/ 0 w 108"/>
                <a:gd name="T83"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168">
                  <a:moveTo>
                    <a:pt x="0" y="168"/>
                  </a:moveTo>
                  <a:cubicBezTo>
                    <a:pt x="0" y="162"/>
                    <a:pt x="2" y="157"/>
                    <a:pt x="3" y="151"/>
                  </a:cubicBezTo>
                  <a:cubicBezTo>
                    <a:pt x="3" y="149"/>
                    <a:pt x="4" y="147"/>
                    <a:pt x="4" y="145"/>
                  </a:cubicBezTo>
                  <a:cubicBezTo>
                    <a:pt x="5" y="142"/>
                    <a:pt x="5" y="140"/>
                    <a:pt x="6" y="137"/>
                  </a:cubicBezTo>
                  <a:cubicBezTo>
                    <a:pt x="7" y="136"/>
                    <a:pt x="7" y="134"/>
                    <a:pt x="8" y="133"/>
                  </a:cubicBezTo>
                  <a:cubicBezTo>
                    <a:pt x="11" y="121"/>
                    <a:pt x="11" y="121"/>
                    <a:pt x="11" y="121"/>
                  </a:cubicBezTo>
                  <a:cubicBezTo>
                    <a:pt x="12" y="118"/>
                    <a:pt x="14" y="116"/>
                    <a:pt x="15" y="113"/>
                  </a:cubicBezTo>
                  <a:cubicBezTo>
                    <a:pt x="17" y="108"/>
                    <a:pt x="19" y="103"/>
                    <a:pt x="21" y="98"/>
                  </a:cubicBezTo>
                  <a:cubicBezTo>
                    <a:pt x="26" y="88"/>
                    <a:pt x="26" y="88"/>
                    <a:pt x="26" y="88"/>
                  </a:cubicBezTo>
                  <a:cubicBezTo>
                    <a:pt x="27" y="87"/>
                    <a:pt x="27" y="86"/>
                    <a:pt x="28" y="85"/>
                  </a:cubicBezTo>
                  <a:cubicBezTo>
                    <a:pt x="29" y="83"/>
                    <a:pt x="30" y="80"/>
                    <a:pt x="32" y="79"/>
                  </a:cubicBezTo>
                  <a:cubicBezTo>
                    <a:pt x="33" y="76"/>
                    <a:pt x="35" y="74"/>
                    <a:pt x="36" y="72"/>
                  </a:cubicBezTo>
                  <a:cubicBezTo>
                    <a:pt x="39" y="68"/>
                    <a:pt x="41" y="64"/>
                    <a:pt x="44" y="60"/>
                  </a:cubicBezTo>
                  <a:cubicBezTo>
                    <a:pt x="56" y="44"/>
                    <a:pt x="56" y="44"/>
                    <a:pt x="56" y="44"/>
                  </a:cubicBezTo>
                  <a:cubicBezTo>
                    <a:pt x="59" y="41"/>
                    <a:pt x="62" y="38"/>
                    <a:pt x="64" y="35"/>
                  </a:cubicBezTo>
                  <a:cubicBezTo>
                    <a:pt x="68" y="31"/>
                    <a:pt x="68" y="31"/>
                    <a:pt x="68" y="31"/>
                  </a:cubicBezTo>
                  <a:cubicBezTo>
                    <a:pt x="72" y="27"/>
                    <a:pt x="75" y="24"/>
                    <a:pt x="78" y="21"/>
                  </a:cubicBezTo>
                  <a:cubicBezTo>
                    <a:pt x="90" y="11"/>
                    <a:pt x="90" y="11"/>
                    <a:pt x="90" y="11"/>
                  </a:cubicBezTo>
                  <a:cubicBezTo>
                    <a:pt x="94" y="7"/>
                    <a:pt x="98" y="5"/>
                    <a:pt x="101" y="2"/>
                  </a:cubicBezTo>
                  <a:cubicBezTo>
                    <a:pt x="102" y="2"/>
                    <a:pt x="103" y="1"/>
                    <a:pt x="103" y="0"/>
                  </a:cubicBezTo>
                  <a:cubicBezTo>
                    <a:pt x="108" y="7"/>
                    <a:pt x="108" y="7"/>
                    <a:pt x="108" y="7"/>
                  </a:cubicBezTo>
                  <a:cubicBezTo>
                    <a:pt x="107" y="8"/>
                    <a:pt x="106" y="9"/>
                    <a:pt x="105" y="9"/>
                  </a:cubicBezTo>
                  <a:cubicBezTo>
                    <a:pt x="102" y="11"/>
                    <a:pt x="99" y="14"/>
                    <a:pt x="94" y="17"/>
                  </a:cubicBezTo>
                  <a:cubicBezTo>
                    <a:pt x="94" y="17"/>
                    <a:pt x="94" y="17"/>
                    <a:pt x="94" y="17"/>
                  </a:cubicBezTo>
                  <a:cubicBezTo>
                    <a:pt x="83" y="27"/>
                    <a:pt x="83" y="27"/>
                    <a:pt x="83" y="27"/>
                  </a:cubicBezTo>
                  <a:cubicBezTo>
                    <a:pt x="80" y="29"/>
                    <a:pt x="76" y="32"/>
                    <a:pt x="73" y="36"/>
                  </a:cubicBezTo>
                  <a:cubicBezTo>
                    <a:pt x="61" y="48"/>
                    <a:pt x="61" y="48"/>
                    <a:pt x="61" y="48"/>
                  </a:cubicBezTo>
                  <a:cubicBezTo>
                    <a:pt x="60" y="48"/>
                    <a:pt x="60" y="48"/>
                    <a:pt x="60" y="48"/>
                  </a:cubicBezTo>
                  <a:cubicBezTo>
                    <a:pt x="48" y="63"/>
                    <a:pt x="48" y="63"/>
                    <a:pt x="48" y="63"/>
                  </a:cubicBezTo>
                  <a:cubicBezTo>
                    <a:pt x="45" y="66"/>
                    <a:pt x="42" y="70"/>
                    <a:pt x="40" y="74"/>
                  </a:cubicBezTo>
                  <a:cubicBezTo>
                    <a:pt x="39" y="76"/>
                    <a:pt x="37" y="78"/>
                    <a:pt x="36" y="80"/>
                  </a:cubicBezTo>
                  <a:cubicBezTo>
                    <a:pt x="34" y="82"/>
                    <a:pt x="32" y="85"/>
                    <a:pt x="31" y="87"/>
                  </a:cubicBezTo>
                  <a:cubicBezTo>
                    <a:pt x="30" y="88"/>
                    <a:pt x="30" y="89"/>
                    <a:pt x="29" y="90"/>
                  </a:cubicBezTo>
                  <a:cubicBezTo>
                    <a:pt x="24" y="100"/>
                    <a:pt x="24" y="100"/>
                    <a:pt x="24" y="100"/>
                  </a:cubicBezTo>
                  <a:cubicBezTo>
                    <a:pt x="21" y="104"/>
                    <a:pt x="19" y="109"/>
                    <a:pt x="17" y="113"/>
                  </a:cubicBezTo>
                  <a:cubicBezTo>
                    <a:pt x="16" y="116"/>
                    <a:pt x="15" y="119"/>
                    <a:pt x="13" y="121"/>
                  </a:cubicBezTo>
                  <a:cubicBezTo>
                    <a:pt x="13" y="122"/>
                    <a:pt x="13" y="122"/>
                    <a:pt x="13" y="122"/>
                  </a:cubicBezTo>
                  <a:cubicBezTo>
                    <a:pt x="9" y="133"/>
                    <a:pt x="9" y="133"/>
                    <a:pt x="9" y="133"/>
                  </a:cubicBezTo>
                  <a:cubicBezTo>
                    <a:pt x="9" y="135"/>
                    <a:pt x="8" y="136"/>
                    <a:pt x="8" y="137"/>
                  </a:cubicBezTo>
                  <a:cubicBezTo>
                    <a:pt x="7" y="140"/>
                    <a:pt x="6" y="143"/>
                    <a:pt x="5" y="146"/>
                  </a:cubicBezTo>
                  <a:cubicBezTo>
                    <a:pt x="4" y="148"/>
                    <a:pt x="4" y="150"/>
                    <a:pt x="3" y="152"/>
                  </a:cubicBezTo>
                  <a:cubicBezTo>
                    <a:pt x="2" y="157"/>
                    <a:pt x="1" y="162"/>
                    <a:pt x="0"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sp>
          <p:nvSpPr>
            <p:cNvPr id="86" name="Freeform 37"/>
            <p:cNvSpPr>
              <a:spLocks noEditPoints="1"/>
            </p:cNvSpPr>
            <p:nvPr/>
          </p:nvSpPr>
          <p:spPr bwMode="auto">
            <a:xfrm>
              <a:off x="5449" y="812"/>
              <a:ext cx="305" cy="486"/>
            </a:xfrm>
            <a:custGeom>
              <a:avLst/>
              <a:gdLst>
                <a:gd name="T0" fmla="*/ 110 w 249"/>
                <a:gd name="T1" fmla="*/ 4 h 397"/>
                <a:gd name="T2" fmla="*/ 84 w 249"/>
                <a:gd name="T3" fmla="*/ 25 h 397"/>
                <a:gd name="T4" fmla="*/ 60 w 249"/>
                <a:gd name="T5" fmla="*/ 50 h 397"/>
                <a:gd name="T6" fmla="*/ 35 w 249"/>
                <a:gd name="T7" fmla="*/ 85 h 397"/>
                <a:gd name="T8" fmla="*/ 24 w 249"/>
                <a:gd name="T9" fmla="*/ 106 h 397"/>
                <a:gd name="T10" fmla="*/ 10 w 249"/>
                <a:gd name="T11" fmla="*/ 142 h 397"/>
                <a:gd name="T12" fmla="*/ 2 w 249"/>
                <a:gd name="T13" fmla="*/ 181 h 397"/>
                <a:gd name="T14" fmla="*/ 0 w 249"/>
                <a:gd name="T15" fmla="*/ 209 h 397"/>
                <a:gd name="T16" fmla="*/ 1 w 249"/>
                <a:gd name="T17" fmla="*/ 223 h 397"/>
                <a:gd name="T18" fmla="*/ 5 w 249"/>
                <a:gd name="T19" fmla="*/ 251 h 397"/>
                <a:gd name="T20" fmla="*/ 9 w 249"/>
                <a:gd name="T21" fmla="*/ 265 h 397"/>
                <a:gd name="T22" fmla="*/ 19 w 249"/>
                <a:gd name="T23" fmla="*/ 291 h 397"/>
                <a:gd name="T24" fmla="*/ 34 w 249"/>
                <a:gd name="T25" fmla="*/ 316 h 397"/>
                <a:gd name="T26" fmla="*/ 51 w 249"/>
                <a:gd name="T27" fmla="*/ 337 h 397"/>
                <a:gd name="T28" fmla="*/ 114 w 249"/>
                <a:gd name="T29" fmla="*/ 380 h 397"/>
                <a:gd name="T30" fmla="*/ 177 w 249"/>
                <a:gd name="T31" fmla="*/ 396 h 397"/>
                <a:gd name="T32" fmla="*/ 195 w 249"/>
                <a:gd name="T33" fmla="*/ 397 h 397"/>
                <a:gd name="T34" fmla="*/ 203 w 249"/>
                <a:gd name="T35" fmla="*/ 397 h 397"/>
                <a:gd name="T36" fmla="*/ 218 w 249"/>
                <a:gd name="T37" fmla="*/ 396 h 397"/>
                <a:gd name="T38" fmla="*/ 235 w 249"/>
                <a:gd name="T39" fmla="*/ 394 h 397"/>
                <a:gd name="T40" fmla="*/ 249 w 249"/>
                <a:gd name="T41" fmla="*/ 391 h 397"/>
                <a:gd name="T42" fmla="*/ 235 w 249"/>
                <a:gd name="T43" fmla="*/ 393 h 397"/>
                <a:gd name="T44" fmla="*/ 218 w 249"/>
                <a:gd name="T45" fmla="*/ 395 h 397"/>
                <a:gd name="T46" fmla="*/ 203 w 249"/>
                <a:gd name="T47" fmla="*/ 395 h 397"/>
                <a:gd name="T48" fmla="*/ 187 w 249"/>
                <a:gd name="T49" fmla="*/ 394 h 397"/>
                <a:gd name="T50" fmla="*/ 158 w 249"/>
                <a:gd name="T51" fmla="*/ 389 h 397"/>
                <a:gd name="T52" fmla="*/ 76 w 249"/>
                <a:gd name="T53" fmla="*/ 349 h 397"/>
                <a:gd name="T54" fmla="*/ 50 w 249"/>
                <a:gd name="T55" fmla="*/ 321 h 397"/>
                <a:gd name="T56" fmla="*/ 21 w 249"/>
                <a:gd name="T57" fmla="*/ 261 h 397"/>
                <a:gd name="T58" fmla="*/ 18 w 249"/>
                <a:gd name="T59" fmla="*/ 248 h 397"/>
                <a:gd name="T60" fmla="*/ 15 w 249"/>
                <a:gd name="T61" fmla="*/ 222 h 397"/>
                <a:gd name="T62" fmla="*/ 15 w 249"/>
                <a:gd name="T63" fmla="*/ 209 h 397"/>
                <a:gd name="T64" fmla="*/ 17 w 249"/>
                <a:gd name="T65" fmla="*/ 183 h 397"/>
                <a:gd name="T66" fmla="*/ 27 w 249"/>
                <a:gd name="T67" fmla="*/ 147 h 397"/>
                <a:gd name="T68" fmla="*/ 41 w 249"/>
                <a:gd name="T69" fmla="*/ 115 h 397"/>
                <a:gd name="T70" fmla="*/ 52 w 249"/>
                <a:gd name="T71" fmla="*/ 96 h 397"/>
                <a:gd name="T72" fmla="*/ 76 w 249"/>
                <a:gd name="T73" fmla="*/ 64 h 397"/>
                <a:gd name="T74" fmla="*/ 99 w 249"/>
                <a:gd name="T75" fmla="*/ 43 h 397"/>
                <a:gd name="T76" fmla="*/ 124 w 249"/>
                <a:gd name="T77" fmla="*/ 24 h 397"/>
                <a:gd name="T78" fmla="*/ 115 w 249"/>
                <a:gd name="T79" fmla="*/ 0 h 397"/>
                <a:gd name="T80" fmla="*/ 249 w 249"/>
                <a:gd name="T81" fmla="*/ 39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9" h="397">
                  <a:moveTo>
                    <a:pt x="115" y="0"/>
                  </a:moveTo>
                  <a:cubicBezTo>
                    <a:pt x="115" y="0"/>
                    <a:pt x="113" y="1"/>
                    <a:pt x="110" y="4"/>
                  </a:cubicBezTo>
                  <a:cubicBezTo>
                    <a:pt x="106" y="7"/>
                    <a:pt x="101" y="10"/>
                    <a:pt x="95" y="15"/>
                  </a:cubicBezTo>
                  <a:cubicBezTo>
                    <a:pt x="92" y="18"/>
                    <a:pt x="88" y="22"/>
                    <a:pt x="84" y="25"/>
                  </a:cubicBezTo>
                  <a:cubicBezTo>
                    <a:pt x="81" y="28"/>
                    <a:pt x="76" y="32"/>
                    <a:pt x="73" y="36"/>
                  </a:cubicBezTo>
                  <a:cubicBezTo>
                    <a:pt x="69" y="41"/>
                    <a:pt x="64" y="45"/>
                    <a:pt x="60" y="50"/>
                  </a:cubicBezTo>
                  <a:cubicBezTo>
                    <a:pt x="56" y="55"/>
                    <a:pt x="52" y="61"/>
                    <a:pt x="47" y="66"/>
                  </a:cubicBezTo>
                  <a:cubicBezTo>
                    <a:pt x="43" y="72"/>
                    <a:pt x="39" y="79"/>
                    <a:pt x="35" y="85"/>
                  </a:cubicBezTo>
                  <a:cubicBezTo>
                    <a:pt x="33" y="88"/>
                    <a:pt x="31" y="92"/>
                    <a:pt x="29" y="95"/>
                  </a:cubicBezTo>
                  <a:cubicBezTo>
                    <a:pt x="27" y="99"/>
                    <a:pt x="26" y="102"/>
                    <a:pt x="24" y="106"/>
                  </a:cubicBezTo>
                  <a:cubicBezTo>
                    <a:pt x="20" y="113"/>
                    <a:pt x="17" y="121"/>
                    <a:pt x="14" y="129"/>
                  </a:cubicBezTo>
                  <a:cubicBezTo>
                    <a:pt x="13" y="133"/>
                    <a:pt x="11" y="137"/>
                    <a:pt x="10" y="142"/>
                  </a:cubicBezTo>
                  <a:cubicBezTo>
                    <a:pt x="9" y="146"/>
                    <a:pt x="7" y="150"/>
                    <a:pt x="6" y="154"/>
                  </a:cubicBezTo>
                  <a:cubicBezTo>
                    <a:pt x="5" y="163"/>
                    <a:pt x="2" y="172"/>
                    <a:pt x="2" y="181"/>
                  </a:cubicBezTo>
                  <a:cubicBezTo>
                    <a:pt x="1" y="186"/>
                    <a:pt x="0" y="190"/>
                    <a:pt x="0" y="195"/>
                  </a:cubicBezTo>
                  <a:cubicBezTo>
                    <a:pt x="0" y="200"/>
                    <a:pt x="0" y="204"/>
                    <a:pt x="0" y="209"/>
                  </a:cubicBezTo>
                  <a:cubicBezTo>
                    <a:pt x="0" y="211"/>
                    <a:pt x="0" y="214"/>
                    <a:pt x="0" y="216"/>
                  </a:cubicBezTo>
                  <a:cubicBezTo>
                    <a:pt x="1" y="223"/>
                    <a:pt x="1" y="223"/>
                    <a:pt x="1" y="223"/>
                  </a:cubicBezTo>
                  <a:cubicBezTo>
                    <a:pt x="1" y="228"/>
                    <a:pt x="2" y="232"/>
                    <a:pt x="2" y="237"/>
                  </a:cubicBezTo>
                  <a:cubicBezTo>
                    <a:pt x="5" y="251"/>
                    <a:pt x="5" y="251"/>
                    <a:pt x="5" y="251"/>
                  </a:cubicBezTo>
                  <a:cubicBezTo>
                    <a:pt x="6" y="253"/>
                    <a:pt x="6" y="256"/>
                    <a:pt x="7" y="258"/>
                  </a:cubicBezTo>
                  <a:cubicBezTo>
                    <a:pt x="9" y="265"/>
                    <a:pt x="9" y="265"/>
                    <a:pt x="9" y="265"/>
                  </a:cubicBezTo>
                  <a:cubicBezTo>
                    <a:pt x="11" y="269"/>
                    <a:pt x="12" y="274"/>
                    <a:pt x="14" y="278"/>
                  </a:cubicBezTo>
                  <a:cubicBezTo>
                    <a:pt x="19" y="291"/>
                    <a:pt x="19" y="291"/>
                    <a:pt x="19" y="291"/>
                  </a:cubicBezTo>
                  <a:cubicBezTo>
                    <a:pt x="21" y="296"/>
                    <a:pt x="24" y="299"/>
                    <a:pt x="26" y="303"/>
                  </a:cubicBezTo>
                  <a:cubicBezTo>
                    <a:pt x="29" y="308"/>
                    <a:pt x="31" y="311"/>
                    <a:pt x="34" y="316"/>
                  </a:cubicBezTo>
                  <a:cubicBezTo>
                    <a:pt x="36" y="319"/>
                    <a:pt x="39" y="323"/>
                    <a:pt x="42" y="326"/>
                  </a:cubicBezTo>
                  <a:cubicBezTo>
                    <a:pt x="45" y="330"/>
                    <a:pt x="48" y="333"/>
                    <a:pt x="51" y="337"/>
                  </a:cubicBezTo>
                  <a:cubicBezTo>
                    <a:pt x="57" y="343"/>
                    <a:pt x="64" y="349"/>
                    <a:pt x="71" y="355"/>
                  </a:cubicBezTo>
                  <a:cubicBezTo>
                    <a:pt x="85" y="365"/>
                    <a:pt x="100" y="374"/>
                    <a:pt x="114" y="380"/>
                  </a:cubicBezTo>
                  <a:cubicBezTo>
                    <a:pt x="129" y="386"/>
                    <a:pt x="144" y="390"/>
                    <a:pt x="157" y="393"/>
                  </a:cubicBezTo>
                  <a:cubicBezTo>
                    <a:pt x="164" y="394"/>
                    <a:pt x="171" y="395"/>
                    <a:pt x="177" y="396"/>
                  </a:cubicBezTo>
                  <a:cubicBezTo>
                    <a:pt x="180" y="396"/>
                    <a:pt x="183" y="396"/>
                    <a:pt x="186" y="396"/>
                  </a:cubicBezTo>
                  <a:cubicBezTo>
                    <a:pt x="189" y="396"/>
                    <a:pt x="192" y="396"/>
                    <a:pt x="195" y="397"/>
                  </a:cubicBezTo>
                  <a:cubicBezTo>
                    <a:pt x="197" y="397"/>
                    <a:pt x="199" y="397"/>
                    <a:pt x="202" y="397"/>
                  </a:cubicBezTo>
                  <a:cubicBezTo>
                    <a:pt x="202" y="397"/>
                    <a:pt x="203" y="397"/>
                    <a:pt x="203" y="397"/>
                  </a:cubicBezTo>
                  <a:cubicBezTo>
                    <a:pt x="206" y="397"/>
                    <a:pt x="208" y="396"/>
                    <a:pt x="211" y="396"/>
                  </a:cubicBezTo>
                  <a:cubicBezTo>
                    <a:pt x="213" y="396"/>
                    <a:pt x="216" y="396"/>
                    <a:pt x="218" y="396"/>
                  </a:cubicBezTo>
                  <a:cubicBezTo>
                    <a:pt x="220" y="396"/>
                    <a:pt x="222" y="395"/>
                    <a:pt x="224" y="395"/>
                  </a:cubicBezTo>
                  <a:cubicBezTo>
                    <a:pt x="228" y="395"/>
                    <a:pt x="232" y="395"/>
                    <a:pt x="235" y="394"/>
                  </a:cubicBezTo>
                  <a:cubicBezTo>
                    <a:pt x="238" y="393"/>
                    <a:pt x="240" y="393"/>
                    <a:pt x="243" y="393"/>
                  </a:cubicBezTo>
                  <a:cubicBezTo>
                    <a:pt x="247" y="392"/>
                    <a:pt x="249" y="391"/>
                    <a:pt x="249" y="391"/>
                  </a:cubicBezTo>
                  <a:cubicBezTo>
                    <a:pt x="249" y="391"/>
                    <a:pt x="247" y="392"/>
                    <a:pt x="243" y="392"/>
                  </a:cubicBezTo>
                  <a:cubicBezTo>
                    <a:pt x="240" y="393"/>
                    <a:pt x="238" y="393"/>
                    <a:pt x="235" y="393"/>
                  </a:cubicBezTo>
                  <a:cubicBezTo>
                    <a:pt x="232" y="394"/>
                    <a:pt x="228" y="394"/>
                    <a:pt x="224" y="394"/>
                  </a:cubicBezTo>
                  <a:cubicBezTo>
                    <a:pt x="222" y="394"/>
                    <a:pt x="220" y="394"/>
                    <a:pt x="218" y="395"/>
                  </a:cubicBezTo>
                  <a:cubicBezTo>
                    <a:pt x="216" y="395"/>
                    <a:pt x="213" y="395"/>
                    <a:pt x="211" y="395"/>
                  </a:cubicBezTo>
                  <a:cubicBezTo>
                    <a:pt x="208" y="395"/>
                    <a:pt x="206" y="395"/>
                    <a:pt x="203" y="395"/>
                  </a:cubicBezTo>
                  <a:cubicBezTo>
                    <a:pt x="201" y="395"/>
                    <a:pt x="198" y="394"/>
                    <a:pt x="195" y="394"/>
                  </a:cubicBezTo>
                  <a:cubicBezTo>
                    <a:pt x="192" y="394"/>
                    <a:pt x="190" y="394"/>
                    <a:pt x="187" y="394"/>
                  </a:cubicBezTo>
                  <a:cubicBezTo>
                    <a:pt x="184" y="393"/>
                    <a:pt x="181" y="393"/>
                    <a:pt x="178" y="393"/>
                  </a:cubicBezTo>
                  <a:cubicBezTo>
                    <a:pt x="171" y="392"/>
                    <a:pt x="165" y="390"/>
                    <a:pt x="158" y="389"/>
                  </a:cubicBezTo>
                  <a:cubicBezTo>
                    <a:pt x="145" y="386"/>
                    <a:pt x="131" y="381"/>
                    <a:pt x="117" y="375"/>
                  </a:cubicBezTo>
                  <a:cubicBezTo>
                    <a:pt x="103" y="368"/>
                    <a:pt x="89" y="359"/>
                    <a:pt x="76" y="349"/>
                  </a:cubicBezTo>
                  <a:cubicBezTo>
                    <a:pt x="69" y="343"/>
                    <a:pt x="63" y="337"/>
                    <a:pt x="58" y="331"/>
                  </a:cubicBezTo>
                  <a:cubicBezTo>
                    <a:pt x="55" y="327"/>
                    <a:pt x="52" y="324"/>
                    <a:pt x="50" y="321"/>
                  </a:cubicBezTo>
                  <a:cubicBezTo>
                    <a:pt x="47" y="317"/>
                    <a:pt x="44" y="313"/>
                    <a:pt x="42" y="310"/>
                  </a:cubicBezTo>
                  <a:cubicBezTo>
                    <a:pt x="33" y="295"/>
                    <a:pt x="25" y="279"/>
                    <a:pt x="21" y="261"/>
                  </a:cubicBezTo>
                  <a:cubicBezTo>
                    <a:pt x="19" y="255"/>
                    <a:pt x="19" y="255"/>
                    <a:pt x="19" y="255"/>
                  </a:cubicBezTo>
                  <a:cubicBezTo>
                    <a:pt x="18" y="253"/>
                    <a:pt x="18" y="251"/>
                    <a:pt x="18" y="248"/>
                  </a:cubicBezTo>
                  <a:cubicBezTo>
                    <a:pt x="16" y="235"/>
                    <a:pt x="16" y="235"/>
                    <a:pt x="16" y="235"/>
                  </a:cubicBezTo>
                  <a:cubicBezTo>
                    <a:pt x="15" y="231"/>
                    <a:pt x="15" y="226"/>
                    <a:pt x="15" y="222"/>
                  </a:cubicBezTo>
                  <a:cubicBezTo>
                    <a:pt x="15" y="216"/>
                    <a:pt x="15" y="216"/>
                    <a:pt x="15" y="216"/>
                  </a:cubicBezTo>
                  <a:cubicBezTo>
                    <a:pt x="15" y="213"/>
                    <a:pt x="15" y="211"/>
                    <a:pt x="15" y="209"/>
                  </a:cubicBezTo>
                  <a:cubicBezTo>
                    <a:pt x="15" y="205"/>
                    <a:pt x="15" y="200"/>
                    <a:pt x="16" y="196"/>
                  </a:cubicBezTo>
                  <a:cubicBezTo>
                    <a:pt x="16" y="192"/>
                    <a:pt x="17" y="188"/>
                    <a:pt x="17" y="183"/>
                  </a:cubicBezTo>
                  <a:cubicBezTo>
                    <a:pt x="18" y="175"/>
                    <a:pt x="21" y="167"/>
                    <a:pt x="23" y="159"/>
                  </a:cubicBezTo>
                  <a:cubicBezTo>
                    <a:pt x="24" y="155"/>
                    <a:pt x="25" y="151"/>
                    <a:pt x="27" y="147"/>
                  </a:cubicBezTo>
                  <a:cubicBezTo>
                    <a:pt x="28" y="143"/>
                    <a:pt x="29" y="139"/>
                    <a:pt x="31" y="136"/>
                  </a:cubicBezTo>
                  <a:cubicBezTo>
                    <a:pt x="34" y="128"/>
                    <a:pt x="37" y="121"/>
                    <a:pt x="41" y="115"/>
                  </a:cubicBezTo>
                  <a:cubicBezTo>
                    <a:pt x="43" y="111"/>
                    <a:pt x="44" y="108"/>
                    <a:pt x="46" y="105"/>
                  </a:cubicBezTo>
                  <a:cubicBezTo>
                    <a:pt x="48" y="102"/>
                    <a:pt x="50" y="99"/>
                    <a:pt x="52" y="96"/>
                  </a:cubicBezTo>
                  <a:cubicBezTo>
                    <a:pt x="56" y="90"/>
                    <a:pt x="60" y="84"/>
                    <a:pt x="64" y="79"/>
                  </a:cubicBezTo>
                  <a:cubicBezTo>
                    <a:pt x="68" y="74"/>
                    <a:pt x="72" y="69"/>
                    <a:pt x="76" y="64"/>
                  </a:cubicBezTo>
                  <a:cubicBezTo>
                    <a:pt x="81" y="60"/>
                    <a:pt x="85" y="56"/>
                    <a:pt x="88" y="52"/>
                  </a:cubicBezTo>
                  <a:cubicBezTo>
                    <a:pt x="92" y="48"/>
                    <a:pt x="96" y="45"/>
                    <a:pt x="99" y="43"/>
                  </a:cubicBezTo>
                  <a:cubicBezTo>
                    <a:pt x="103" y="40"/>
                    <a:pt x="106" y="37"/>
                    <a:pt x="109" y="35"/>
                  </a:cubicBezTo>
                  <a:cubicBezTo>
                    <a:pt x="115" y="30"/>
                    <a:pt x="121" y="26"/>
                    <a:pt x="124" y="24"/>
                  </a:cubicBezTo>
                  <a:cubicBezTo>
                    <a:pt x="128" y="21"/>
                    <a:pt x="130" y="20"/>
                    <a:pt x="130" y="20"/>
                  </a:cubicBezTo>
                  <a:cubicBezTo>
                    <a:pt x="115" y="0"/>
                    <a:pt x="115" y="0"/>
                    <a:pt x="115" y="0"/>
                  </a:cubicBezTo>
                  <a:close/>
                  <a:moveTo>
                    <a:pt x="249" y="391"/>
                  </a:moveTo>
                  <a:cubicBezTo>
                    <a:pt x="249" y="391"/>
                    <a:pt x="249" y="391"/>
                    <a:pt x="249" y="3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a:solidFill>
                  <a:schemeClr val="bg1">
                    <a:lumMod val="50000"/>
                  </a:schemeClr>
                </a:solidFill>
                <a:latin typeface="+mn-lt"/>
                <a:ea typeface="+mn-ea"/>
              </a:endParaRPr>
            </a:p>
          </p:txBody>
        </p:sp>
      </p:grpSp>
      <p:sp>
        <p:nvSpPr>
          <p:cNvPr id="87" name="文本框 86"/>
          <p:cNvSpPr txBox="1"/>
          <p:nvPr/>
        </p:nvSpPr>
        <p:spPr>
          <a:xfrm>
            <a:off x="1625600" y="4349978"/>
            <a:ext cx="1597536" cy="369332"/>
          </a:xfrm>
          <a:prstGeom prst="rect">
            <a:avLst/>
          </a:prstGeom>
          <a:noFill/>
          <a:effectLst/>
        </p:spPr>
        <p:txBody>
          <a:bodyPr wrap="square" rtlCol="0">
            <a:spAutoFit/>
          </a:bodyPr>
          <a:lstStyle/>
          <a:p>
            <a:r>
              <a:rPr lang="zh-CN" altLang="en-US">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矩形 87"/>
          <p:cNvSpPr/>
          <p:nvPr/>
        </p:nvSpPr>
        <p:spPr>
          <a:xfrm>
            <a:off x="1379993" y="4760065"/>
            <a:ext cx="2091412" cy="867930"/>
          </a:xfrm>
          <a:prstGeom prst="rect">
            <a:avLst/>
          </a:prstGeom>
        </p:spPr>
        <p:txBody>
          <a:bodyPr wrap="square">
            <a:spAutoFit/>
          </a:bodyPr>
          <a:lstStyle/>
          <a:p>
            <a:pPr algn="ctr">
              <a:lnSpc>
                <a:spcPct val="120000"/>
              </a:lnSpc>
            </a:pPr>
            <a:r>
              <a:rPr lang="zh-CN" altLang="en-US" sz="1400" dirty="0">
                <a:solidFill>
                  <a:schemeClr val="tx1">
                    <a:lumMod val="75000"/>
                    <a:lumOff val="25000"/>
                  </a:schemeClr>
                </a:solidFill>
                <a:latin typeface="Arial"/>
                <a:ea typeface="微软雅黑"/>
              </a:rPr>
              <a:t>用户可以在投影仪或者计算机上进行演示也可以将演示</a:t>
            </a:r>
            <a:r>
              <a:rPr lang="zh-CN" altLang="en-US" sz="1400">
                <a:solidFill>
                  <a:schemeClr val="tx1">
                    <a:lumMod val="75000"/>
                    <a:lumOff val="25000"/>
                  </a:schemeClr>
                </a:solidFill>
                <a:latin typeface="Arial"/>
                <a:ea typeface="微软雅黑"/>
              </a:rPr>
              <a:t>文稿打印</a:t>
            </a:r>
            <a:endParaRPr lang="zh-CN" altLang="en-US" sz="1400" dirty="0">
              <a:solidFill>
                <a:schemeClr val="tx1">
                  <a:lumMod val="75000"/>
                  <a:lumOff val="25000"/>
                </a:schemeClr>
              </a:solidFill>
              <a:latin typeface="Arial"/>
              <a:ea typeface="微软雅黑"/>
            </a:endParaRPr>
          </a:p>
        </p:txBody>
      </p:sp>
      <p:sp>
        <p:nvSpPr>
          <p:cNvPr id="89" name="文本框 88"/>
          <p:cNvSpPr txBox="1"/>
          <p:nvPr/>
        </p:nvSpPr>
        <p:spPr>
          <a:xfrm>
            <a:off x="4064000" y="4343718"/>
            <a:ext cx="1597536" cy="369332"/>
          </a:xfrm>
          <a:prstGeom prst="rect">
            <a:avLst/>
          </a:prstGeom>
          <a:noFill/>
          <a:effectLst/>
        </p:spPr>
        <p:txBody>
          <a:bodyPr wrap="square" rtlCol="0">
            <a:spAutoFit/>
          </a:bodyPr>
          <a:lstStyle/>
          <a:p>
            <a:r>
              <a:rPr lang="zh-CN" altLang="en-US">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0" name="矩形 89"/>
          <p:cNvSpPr/>
          <p:nvPr/>
        </p:nvSpPr>
        <p:spPr>
          <a:xfrm>
            <a:off x="3818393" y="4753805"/>
            <a:ext cx="2091412" cy="867930"/>
          </a:xfrm>
          <a:prstGeom prst="rect">
            <a:avLst/>
          </a:prstGeom>
        </p:spPr>
        <p:txBody>
          <a:bodyPr wrap="square">
            <a:spAutoFit/>
          </a:bodyPr>
          <a:lstStyle/>
          <a:p>
            <a:pPr algn="ctr">
              <a:lnSpc>
                <a:spcPct val="120000"/>
              </a:lnSpc>
            </a:pPr>
            <a:r>
              <a:rPr lang="zh-CN" altLang="en-US" sz="1400" dirty="0">
                <a:solidFill>
                  <a:schemeClr val="tx1">
                    <a:lumMod val="75000"/>
                    <a:lumOff val="25000"/>
                  </a:schemeClr>
                </a:solidFill>
                <a:latin typeface="Arial"/>
                <a:ea typeface="微软雅黑"/>
              </a:rPr>
              <a:t>用户可以在投影仪或者计算机上进行演示也可以将演示</a:t>
            </a:r>
            <a:r>
              <a:rPr lang="zh-CN" altLang="en-US" sz="1400">
                <a:solidFill>
                  <a:schemeClr val="tx1">
                    <a:lumMod val="75000"/>
                    <a:lumOff val="25000"/>
                  </a:schemeClr>
                </a:solidFill>
                <a:latin typeface="Arial"/>
                <a:ea typeface="微软雅黑"/>
              </a:rPr>
              <a:t>文稿打印</a:t>
            </a:r>
            <a:endParaRPr lang="zh-CN" altLang="en-US" sz="1400" dirty="0">
              <a:solidFill>
                <a:schemeClr val="tx1">
                  <a:lumMod val="75000"/>
                  <a:lumOff val="25000"/>
                </a:schemeClr>
              </a:solidFill>
              <a:latin typeface="Arial"/>
              <a:ea typeface="微软雅黑"/>
            </a:endParaRPr>
          </a:p>
        </p:txBody>
      </p:sp>
      <p:sp>
        <p:nvSpPr>
          <p:cNvPr id="91" name="文本框 90"/>
          <p:cNvSpPr txBox="1"/>
          <p:nvPr/>
        </p:nvSpPr>
        <p:spPr>
          <a:xfrm>
            <a:off x="6544312" y="4354899"/>
            <a:ext cx="1597536" cy="369332"/>
          </a:xfrm>
          <a:prstGeom prst="rect">
            <a:avLst/>
          </a:prstGeom>
          <a:noFill/>
          <a:effectLst/>
        </p:spPr>
        <p:txBody>
          <a:bodyPr wrap="square" rtlCol="0">
            <a:spAutoFit/>
          </a:bodyPr>
          <a:lstStyle/>
          <a:p>
            <a:r>
              <a:rPr lang="zh-CN" altLang="en-US">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矩形 91"/>
          <p:cNvSpPr/>
          <p:nvPr/>
        </p:nvSpPr>
        <p:spPr>
          <a:xfrm>
            <a:off x="6298705" y="4764986"/>
            <a:ext cx="2091412" cy="867930"/>
          </a:xfrm>
          <a:prstGeom prst="rect">
            <a:avLst/>
          </a:prstGeom>
        </p:spPr>
        <p:txBody>
          <a:bodyPr wrap="square">
            <a:spAutoFit/>
          </a:bodyPr>
          <a:lstStyle/>
          <a:p>
            <a:pPr algn="ctr">
              <a:lnSpc>
                <a:spcPct val="120000"/>
              </a:lnSpc>
            </a:pPr>
            <a:r>
              <a:rPr lang="zh-CN" altLang="en-US" sz="1400" dirty="0">
                <a:solidFill>
                  <a:schemeClr val="tx1">
                    <a:lumMod val="75000"/>
                    <a:lumOff val="25000"/>
                  </a:schemeClr>
                </a:solidFill>
                <a:latin typeface="Arial"/>
                <a:ea typeface="微软雅黑"/>
              </a:rPr>
              <a:t>用户可以在投影仪或者计算机上进行演示也可以将演示</a:t>
            </a:r>
            <a:r>
              <a:rPr lang="zh-CN" altLang="en-US" sz="1400">
                <a:solidFill>
                  <a:schemeClr val="tx1">
                    <a:lumMod val="75000"/>
                    <a:lumOff val="25000"/>
                  </a:schemeClr>
                </a:solidFill>
                <a:latin typeface="Arial"/>
                <a:ea typeface="微软雅黑"/>
              </a:rPr>
              <a:t>文稿打印</a:t>
            </a:r>
            <a:endParaRPr lang="zh-CN" altLang="en-US" sz="1400" dirty="0">
              <a:solidFill>
                <a:schemeClr val="tx1">
                  <a:lumMod val="75000"/>
                  <a:lumOff val="25000"/>
                </a:schemeClr>
              </a:solidFill>
              <a:latin typeface="Arial"/>
              <a:ea typeface="微软雅黑"/>
            </a:endParaRPr>
          </a:p>
        </p:txBody>
      </p:sp>
      <p:sp>
        <p:nvSpPr>
          <p:cNvPr id="93" name="文本框 92"/>
          <p:cNvSpPr txBox="1"/>
          <p:nvPr/>
        </p:nvSpPr>
        <p:spPr>
          <a:xfrm>
            <a:off x="8982712" y="4348639"/>
            <a:ext cx="1597536" cy="369332"/>
          </a:xfrm>
          <a:prstGeom prst="rect">
            <a:avLst/>
          </a:prstGeom>
          <a:noFill/>
          <a:effectLst/>
        </p:spPr>
        <p:txBody>
          <a:bodyPr wrap="square" rtlCol="0">
            <a:spAutoFit/>
          </a:bodyPr>
          <a:lstStyle/>
          <a:p>
            <a:r>
              <a:rPr lang="zh-CN" altLang="en-US">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4" name="矩形 93"/>
          <p:cNvSpPr/>
          <p:nvPr/>
        </p:nvSpPr>
        <p:spPr>
          <a:xfrm>
            <a:off x="8737105" y="4758726"/>
            <a:ext cx="2091412" cy="867930"/>
          </a:xfrm>
          <a:prstGeom prst="rect">
            <a:avLst/>
          </a:prstGeom>
        </p:spPr>
        <p:txBody>
          <a:bodyPr wrap="square">
            <a:spAutoFit/>
          </a:bodyPr>
          <a:lstStyle/>
          <a:p>
            <a:pPr algn="ctr">
              <a:lnSpc>
                <a:spcPct val="120000"/>
              </a:lnSpc>
            </a:pPr>
            <a:r>
              <a:rPr lang="zh-CN" altLang="en-US" sz="1400" dirty="0">
                <a:solidFill>
                  <a:schemeClr val="tx1">
                    <a:lumMod val="75000"/>
                    <a:lumOff val="25000"/>
                  </a:schemeClr>
                </a:solidFill>
                <a:latin typeface="Arial"/>
                <a:ea typeface="微软雅黑"/>
              </a:rPr>
              <a:t>用户可以在投影仪或者计算机上进行演示也可以将演示</a:t>
            </a:r>
            <a:r>
              <a:rPr lang="zh-CN" altLang="en-US" sz="1400">
                <a:solidFill>
                  <a:schemeClr val="tx1">
                    <a:lumMod val="75000"/>
                    <a:lumOff val="25000"/>
                  </a:schemeClr>
                </a:solidFill>
                <a:latin typeface="Arial"/>
                <a:ea typeface="微软雅黑"/>
              </a:rPr>
              <a:t>文稿打印</a:t>
            </a:r>
            <a:endParaRPr lang="zh-CN" altLang="en-US" sz="1400" dirty="0">
              <a:solidFill>
                <a:schemeClr val="tx1">
                  <a:lumMod val="75000"/>
                  <a:lumOff val="25000"/>
                </a:schemeClr>
              </a:solidFill>
              <a:latin typeface="Arial"/>
              <a:ea typeface="微软雅黑"/>
            </a:endParaRPr>
          </a:p>
        </p:txBody>
      </p:sp>
    </p:spTree>
    <p:extLst>
      <p:ext uri="{BB962C8B-B14F-4D97-AF65-F5344CB8AC3E}">
        <p14:creationId xmlns:p14="http://schemas.microsoft.com/office/powerpoint/2010/main" val="3623819183"/>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250"/>
                                        <p:tgtEl>
                                          <p:spTgt spid="29"/>
                                        </p:tgtEl>
                                      </p:cBhvr>
                                    </p:animEffect>
                                    <p:anim calcmode="lin" valueType="num">
                                      <p:cBhvr>
                                        <p:cTn id="8" dur="250" fill="hold"/>
                                        <p:tgtEl>
                                          <p:spTgt spid="29"/>
                                        </p:tgtEl>
                                        <p:attrNameLst>
                                          <p:attrName>ppt_x</p:attrName>
                                        </p:attrNameLst>
                                      </p:cBhvr>
                                      <p:tavLst>
                                        <p:tav tm="0">
                                          <p:val>
                                            <p:strVal val="#ppt_x"/>
                                          </p:val>
                                        </p:tav>
                                        <p:tav tm="100000">
                                          <p:val>
                                            <p:strVal val="#ppt_x"/>
                                          </p:val>
                                        </p:tav>
                                      </p:tavLst>
                                    </p:anim>
                                    <p:anim calcmode="lin" valueType="num">
                                      <p:cBhvr>
                                        <p:cTn id="9" dur="25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250"/>
                                        <p:tgtEl>
                                          <p:spTgt spid="30"/>
                                        </p:tgtEl>
                                      </p:cBhvr>
                                    </p:animEffect>
                                    <p:anim calcmode="lin" valueType="num">
                                      <p:cBhvr>
                                        <p:cTn id="14" dur="250" fill="hold"/>
                                        <p:tgtEl>
                                          <p:spTgt spid="30"/>
                                        </p:tgtEl>
                                        <p:attrNameLst>
                                          <p:attrName>ppt_x</p:attrName>
                                        </p:attrNameLst>
                                      </p:cBhvr>
                                      <p:tavLst>
                                        <p:tav tm="0">
                                          <p:val>
                                            <p:strVal val="#ppt_x"/>
                                          </p:val>
                                        </p:tav>
                                        <p:tav tm="100000">
                                          <p:val>
                                            <p:strVal val="#ppt_x"/>
                                          </p:val>
                                        </p:tav>
                                      </p:tavLst>
                                    </p:anim>
                                    <p:anim calcmode="lin" valueType="num">
                                      <p:cBhvr>
                                        <p:cTn id="15" dur="250" fill="hold"/>
                                        <p:tgtEl>
                                          <p:spTgt spid="30"/>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250"/>
                                        <p:tgtEl>
                                          <p:spTgt spid="31"/>
                                        </p:tgtEl>
                                      </p:cBhvr>
                                    </p:animEffect>
                                    <p:anim calcmode="lin" valueType="num">
                                      <p:cBhvr>
                                        <p:cTn id="20" dur="250" fill="hold"/>
                                        <p:tgtEl>
                                          <p:spTgt spid="31"/>
                                        </p:tgtEl>
                                        <p:attrNameLst>
                                          <p:attrName>ppt_x</p:attrName>
                                        </p:attrNameLst>
                                      </p:cBhvr>
                                      <p:tavLst>
                                        <p:tav tm="0">
                                          <p:val>
                                            <p:strVal val="#ppt_x"/>
                                          </p:val>
                                        </p:tav>
                                        <p:tav tm="100000">
                                          <p:val>
                                            <p:strVal val="#ppt_x"/>
                                          </p:val>
                                        </p:tav>
                                      </p:tavLst>
                                    </p:anim>
                                    <p:anim calcmode="lin" valueType="num">
                                      <p:cBhvr>
                                        <p:cTn id="21" dur="250" fill="hold"/>
                                        <p:tgtEl>
                                          <p:spTgt spid="31"/>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250"/>
                                        <p:tgtEl>
                                          <p:spTgt spid="32"/>
                                        </p:tgtEl>
                                      </p:cBhvr>
                                    </p:animEffect>
                                    <p:anim calcmode="lin" valueType="num">
                                      <p:cBhvr>
                                        <p:cTn id="26" dur="250" fill="hold"/>
                                        <p:tgtEl>
                                          <p:spTgt spid="32"/>
                                        </p:tgtEl>
                                        <p:attrNameLst>
                                          <p:attrName>ppt_x</p:attrName>
                                        </p:attrNameLst>
                                      </p:cBhvr>
                                      <p:tavLst>
                                        <p:tav tm="0">
                                          <p:val>
                                            <p:strVal val="#ppt_x"/>
                                          </p:val>
                                        </p:tav>
                                        <p:tav tm="100000">
                                          <p:val>
                                            <p:strVal val="#ppt_x"/>
                                          </p:val>
                                        </p:tav>
                                      </p:tavLst>
                                    </p:anim>
                                    <p:anim calcmode="lin" valueType="num">
                                      <p:cBhvr>
                                        <p:cTn id="27" dur="250" fill="hold"/>
                                        <p:tgtEl>
                                          <p:spTgt spid="32"/>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250"/>
                                        <p:tgtEl>
                                          <p:spTgt spid="33"/>
                                        </p:tgtEl>
                                      </p:cBhvr>
                                    </p:animEffect>
                                    <p:anim calcmode="lin" valueType="num">
                                      <p:cBhvr>
                                        <p:cTn id="32" dur="250" fill="hold"/>
                                        <p:tgtEl>
                                          <p:spTgt spid="33"/>
                                        </p:tgtEl>
                                        <p:attrNameLst>
                                          <p:attrName>ppt_x</p:attrName>
                                        </p:attrNameLst>
                                      </p:cBhvr>
                                      <p:tavLst>
                                        <p:tav tm="0">
                                          <p:val>
                                            <p:strVal val="#ppt_x"/>
                                          </p:val>
                                        </p:tav>
                                        <p:tav tm="100000">
                                          <p:val>
                                            <p:strVal val="#ppt_x"/>
                                          </p:val>
                                        </p:tav>
                                      </p:tavLst>
                                    </p:anim>
                                    <p:anim calcmode="lin" valueType="num">
                                      <p:cBhvr>
                                        <p:cTn id="33" dur="250" fill="hold"/>
                                        <p:tgtEl>
                                          <p:spTgt spid="33"/>
                                        </p:tgtEl>
                                        <p:attrNameLst>
                                          <p:attrName>ppt_y</p:attrName>
                                        </p:attrNameLst>
                                      </p:cBhvr>
                                      <p:tavLst>
                                        <p:tav tm="0">
                                          <p:val>
                                            <p:strVal val="#ppt_y+.1"/>
                                          </p:val>
                                        </p:tav>
                                        <p:tav tm="100000">
                                          <p:val>
                                            <p:strVal val="#ppt_y"/>
                                          </p:val>
                                        </p:tav>
                                      </p:tavLst>
                                    </p:anim>
                                  </p:childTnLst>
                                </p:cTn>
                              </p:par>
                            </p:childTnLst>
                          </p:cTn>
                        </p:par>
                        <p:par>
                          <p:cTn id="34" fill="hold">
                            <p:stCondLst>
                              <p:cond delay="1250"/>
                            </p:stCondLst>
                            <p:childTnLst>
                              <p:par>
                                <p:cTn id="35" presetID="42" presetClass="entr" presetSubtype="0"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250"/>
                                        <p:tgtEl>
                                          <p:spTgt spid="34"/>
                                        </p:tgtEl>
                                      </p:cBhvr>
                                    </p:animEffect>
                                    <p:anim calcmode="lin" valueType="num">
                                      <p:cBhvr>
                                        <p:cTn id="38" dur="250" fill="hold"/>
                                        <p:tgtEl>
                                          <p:spTgt spid="34"/>
                                        </p:tgtEl>
                                        <p:attrNameLst>
                                          <p:attrName>ppt_x</p:attrName>
                                        </p:attrNameLst>
                                      </p:cBhvr>
                                      <p:tavLst>
                                        <p:tav tm="0">
                                          <p:val>
                                            <p:strVal val="#ppt_x"/>
                                          </p:val>
                                        </p:tav>
                                        <p:tav tm="100000">
                                          <p:val>
                                            <p:strVal val="#ppt_x"/>
                                          </p:val>
                                        </p:tav>
                                      </p:tavLst>
                                    </p:anim>
                                    <p:anim calcmode="lin" valueType="num">
                                      <p:cBhvr>
                                        <p:cTn id="39" dur="250" fill="hold"/>
                                        <p:tgtEl>
                                          <p:spTgt spid="34"/>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250"/>
                                        <p:tgtEl>
                                          <p:spTgt spid="35"/>
                                        </p:tgtEl>
                                      </p:cBhvr>
                                    </p:animEffect>
                                    <p:anim calcmode="lin" valueType="num">
                                      <p:cBhvr>
                                        <p:cTn id="44" dur="250" fill="hold"/>
                                        <p:tgtEl>
                                          <p:spTgt spid="35"/>
                                        </p:tgtEl>
                                        <p:attrNameLst>
                                          <p:attrName>ppt_x</p:attrName>
                                        </p:attrNameLst>
                                      </p:cBhvr>
                                      <p:tavLst>
                                        <p:tav tm="0">
                                          <p:val>
                                            <p:strVal val="#ppt_x"/>
                                          </p:val>
                                        </p:tav>
                                        <p:tav tm="100000">
                                          <p:val>
                                            <p:strVal val="#ppt_x"/>
                                          </p:val>
                                        </p:tav>
                                      </p:tavLst>
                                    </p:anim>
                                    <p:anim calcmode="lin" valueType="num">
                                      <p:cBhvr>
                                        <p:cTn id="45" dur="250" fill="hold"/>
                                        <p:tgtEl>
                                          <p:spTgt spid="35"/>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42" presetClass="entr" presetSubtype="0"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250"/>
                                        <p:tgtEl>
                                          <p:spTgt spid="36"/>
                                        </p:tgtEl>
                                      </p:cBhvr>
                                    </p:animEffect>
                                    <p:anim calcmode="lin" valueType="num">
                                      <p:cBhvr>
                                        <p:cTn id="50" dur="250" fill="hold"/>
                                        <p:tgtEl>
                                          <p:spTgt spid="36"/>
                                        </p:tgtEl>
                                        <p:attrNameLst>
                                          <p:attrName>ppt_x</p:attrName>
                                        </p:attrNameLst>
                                      </p:cBhvr>
                                      <p:tavLst>
                                        <p:tav tm="0">
                                          <p:val>
                                            <p:strVal val="#ppt_x"/>
                                          </p:val>
                                        </p:tav>
                                        <p:tav tm="100000">
                                          <p:val>
                                            <p:strVal val="#ppt_x"/>
                                          </p:val>
                                        </p:tav>
                                      </p:tavLst>
                                    </p:anim>
                                    <p:anim calcmode="lin" valueType="num">
                                      <p:cBhvr>
                                        <p:cTn id="51" dur="250" fill="hold"/>
                                        <p:tgtEl>
                                          <p:spTgt spid="36"/>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2" presetClass="entr" presetSubtype="0" fill="hold"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250"/>
                                        <p:tgtEl>
                                          <p:spTgt spid="37"/>
                                        </p:tgtEl>
                                      </p:cBhvr>
                                    </p:animEffect>
                                    <p:anim calcmode="lin" valueType="num">
                                      <p:cBhvr>
                                        <p:cTn id="56" dur="250" fill="hold"/>
                                        <p:tgtEl>
                                          <p:spTgt spid="37"/>
                                        </p:tgtEl>
                                        <p:attrNameLst>
                                          <p:attrName>ppt_x</p:attrName>
                                        </p:attrNameLst>
                                      </p:cBhvr>
                                      <p:tavLst>
                                        <p:tav tm="0">
                                          <p:val>
                                            <p:strVal val="#ppt_x"/>
                                          </p:val>
                                        </p:tav>
                                        <p:tav tm="100000">
                                          <p:val>
                                            <p:strVal val="#ppt_x"/>
                                          </p:val>
                                        </p:tav>
                                      </p:tavLst>
                                    </p:anim>
                                    <p:anim calcmode="lin" valueType="num">
                                      <p:cBhvr>
                                        <p:cTn id="57" dur="250" fill="hold"/>
                                        <p:tgtEl>
                                          <p:spTgt spid="37"/>
                                        </p:tgtEl>
                                        <p:attrNameLst>
                                          <p:attrName>ppt_y</p:attrName>
                                        </p:attrNameLst>
                                      </p:cBhvr>
                                      <p:tavLst>
                                        <p:tav tm="0">
                                          <p:val>
                                            <p:strVal val="#ppt_y+.1"/>
                                          </p:val>
                                        </p:tav>
                                        <p:tav tm="100000">
                                          <p:val>
                                            <p:strVal val="#ppt_y"/>
                                          </p:val>
                                        </p:tav>
                                      </p:tavLst>
                                    </p:anim>
                                  </p:childTnLst>
                                </p:cTn>
                              </p:par>
                            </p:childTnLst>
                          </p:cTn>
                        </p:par>
                        <p:par>
                          <p:cTn id="58" fill="hold">
                            <p:stCondLst>
                              <p:cond delay="2250"/>
                            </p:stCondLst>
                            <p:childTnLst>
                              <p:par>
                                <p:cTn id="59" presetID="42" presetClass="entr" presetSubtype="0" fill="hold" nodeType="after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fade">
                                      <p:cBhvr>
                                        <p:cTn id="61" dur="250"/>
                                        <p:tgtEl>
                                          <p:spTgt spid="43"/>
                                        </p:tgtEl>
                                      </p:cBhvr>
                                    </p:animEffect>
                                    <p:anim calcmode="lin" valueType="num">
                                      <p:cBhvr>
                                        <p:cTn id="62" dur="250" fill="hold"/>
                                        <p:tgtEl>
                                          <p:spTgt spid="43"/>
                                        </p:tgtEl>
                                        <p:attrNameLst>
                                          <p:attrName>ppt_x</p:attrName>
                                        </p:attrNameLst>
                                      </p:cBhvr>
                                      <p:tavLst>
                                        <p:tav tm="0">
                                          <p:val>
                                            <p:strVal val="#ppt_x"/>
                                          </p:val>
                                        </p:tav>
                                        <p:tav tm="100000">
                                          <p:val>
                                            <p:strVal val="#ppt_x"/>
                                          </p:val>
                                        </p:tav>
                                      </p:tavLst>
                                    </p:anim>
                                    <p:anim calcmode="lin" valueType="num">
                                      <p:cBhvr>
                                        <p:cTn id="63" dur="250" fill="hold"/>
                                        <p:tgtEl>
                                          <p:spTgt spid="43"/>
                                        </p:tgtEl>
                                        <p:attrNameLst>
                                          <p:attrName>ppt_y</p:attrName>
                                        </p:attrNameLst>
                                      </p:cBhvr>
                                      <p:tavLst>
                                        <p:tav tm="0">
                                          <p:val>
                                            <p:strVal val="#ppt_y+.1"/>
                                          </p:val>
                                        </p:tav>
                                        <p:tav tm="100000">
                                          <p:val>
                                            <p:strVal val="#ppt_y"/>
                                          </p:val>
                                        </p:tav>
                                      </p:tavLst>
                                    </p:anim>
                                  </p:childTnLst>
                                </p:cTn>
                              </p:par>
                            </p:childTnLst>
                          </p:cTn>
                        </p:par>
                        <p:par>
                          <p:cTn id="64" fill="hold">
                            <p:stCondLst>
                              <p:cond delay="2500"/>
                            </p:stCondLst>
                            <p:childTnLst>
                              <p:par>
                                <p:cTn id="65" presetID="42" presetClass="entr" presetSubtype="0" fill="hold" nodeType="afterEffect">
                                  <p:stCondLst>
                                    <p:cond delay="0"/>
                                  </p:stCondLst>
                                  <p:childTnLst>
                                    <p:set>
                                      <p:cBhvr>
                                        <p:cTn id="66" dur="1" fill="hold">
                                          <p:stCondLst>
                                            <p:cond delay="0"/>
                                          </p:stCondLst>
                                        </p:cTn>
                                        <p:tgtEl>
                                          <p:spTgt spid="70"/>
                                        </p:tgtEl>
                                        <p:attrNameLst>
                                          <p:attrName>style.visibility</p:attrName>
                                        </p:attrNameLst>
                                      </p:cBhvr>
                                      <p:to>
                                        <p:strVal val="visible"/>
                                      </p:to>
                                    </p:set>
                                    <p:animEffect transition="in" filter="fade">
                                      <p:cBhvr>
                                        <p:cTn id="67" dur="250"/>
                                        <p:tgtEl>
                                          <p:spTgt spid="70"/>
                                        </p:tgtEl>
                                      </p:cBhvr>
                                    </p:animEffect>
                                    <p:anim calcmode="lin" valueType="num">
                                      <p:cBhvr>
                                        <p:cTn id="68" dur="250" fill="hold"/>
                                        <p:tgtEl>
                                          <p:spTgt spid="70"/>
                                        </p:tgtEl>
                                        <p:attrNameLst>
                                          <p:attrName>ppt_x</p:attrName>
                                        </p:attrNameLst>
                                      </p:cBhvr>
                                      <p:tavLst>
                                        <p:tav tm="0">
                                          <p:val>
                                            <p:strVal val="#ppt_x"/>
                                          </p:val>
                                        </p:tav>
                                        <p:tav tm="100000">
                                          <p:val>
                                            <p:strVal val="#ppt_x"/>
                                          </p:val>
                                        </p:tav>
                                      </p:tavLst>
                                    </p:anim>
                                    <p:anim calcmode="lin" valueType="num">
                                      <p:cBhvr>
                                        <p:cTn id="69" dur="250" fill="hold"/>
                                        <p:tgtEl>
                                          <p:spTgt spid="70"/>
                                        </p:tgtEl>
                                        <p:attrNameLst>
                                          <p:attrName>ppt_y</p:attrName>
                                        </p:attrNameLst>
                                      </p:cBhvr>
                                      <p:tavLst>
                                        <p:tav tm="0">
                                          <p:val>
                                            <p:strVal val="#ppt_y+.1"/>
                                          </p:val>
                                        </p:tav>
                                        <p:tav tm="100000">
                                          <p:val>
                                            <p:strVal val="#ppt_y"/>
                                          </p:val>
                                        </p:tav>
                                      </p:tavLst>
                                    </p:anim>
                                  </p:childTnLst>
                                </p:cTn>
                              </p:par>
                            </p:childTnLst>
                          </p:cTn>
                        </p:par>
                        <p:par>
                          <p:cTn id="70" fill="hold">
                            <p:stCondLst>
                              <p:cond delay="2750"/>
                            </p:stCondLst>
                            <p:childTnLst>
                              <p:par>
                                <p:cTn id="71" presetID="42" presetClass="entr" presetSubtype="0" fill="hold" nodeType="afterEffect">
                                  <p:stCondLst>
                                    <p:cond delay="0"/>
                                  </p:stCondLst>
                                  <p:childTnLst>
                                    <p:set>
                                      <p:cBhvr>
                                        <p:cTn id="72" dur="1" fill="hold">
                                          <p:stCondLst>
                                            <p:cond delay="0"/>
                                          </p:stCondLst>
                                        </p:cTn>
                                        <p:tgtEl>
                                          <p:spTgt spid="74"/>
                                        </p:tgtEl>
                                        <p:attrNameLst>
                                          <p:attrName>style.visibility</p:attrName>
                                        </p:attrNameLst>
                                      </p:cBhvr>
                                      <p:to>
                                        <p:strVal val="visible"/>
                                      </p:to>
                                    </p:set>
                                    <p:animEffect transition="in" filter="fade">
                                      <p:cBhvr>
                                        <p:cTn id="73" dur="250"/>
                                        <p:tgtEl>
                                          <p:spTgt spid="74"/>
                                        </p:tgtEl>
                                      </p:cBhvr>
                                    </p:animEffect>
                                    <p:anim calcmode="lin" valueType="num">
                                      <p:cBhvr>
                                        <p:cTn id="74" dur="250" fill="hold"/>
                                        <p:tgtEl>
                                          <p:spTgt spid="74"/>
                                        </p:tgtEl>
                                        <p:attrNameLst>
                                          <p:attrName>ppt_x</p:attrName>
                                        </p:attrNameLst>
                                      </p:cBhvr>
                                      <p:tavLst>
                                        <p:tav tm="0">
                                          <p:val>
                                            <p:strVal val="#ppt_x"/>
                                          </p:val>
                                        </p:tav>
                                        <p:tav tm="100000">
                                          <p:val>
                                            <p:strVal val="#ppt_x"/>
                                          </p:val>
                                        </p:tav>
                                      </p:tavLst>
                                    </p:anim>
                                    <p:anim calcmode="lin" valueType="num">
                                      <p:cBhvr>
                                        <p:cTn id="75" dur="250" fill="hold"/>
                                        <p:tgtEl>
                                          <p:spTgt spid="74"/>
                                        </p:tgtEl>
                                        <p:attrNameLst>
                                          <p:attrName>ppt_y</p:attrName>
                                        </p:attrNameLst>
                                      </p:cBhvr>
                                      <p:tavLst>
                                        <p:tav tm="0">
                                          <p:val>
                                            <p:strVal val="#ppt_y+.1"/>
                                          </p:val>
                                        </p:tav>
                                        <p:tav tm="100000">
                                          <p:val>
                                            <p:strVal val="#ppt_y"/>
                                          </p:val>
                                        </p:tav>
                                      </p:tavLst>
                                    </p:anim>
                                  </p:childTnLst>
                                </p:cTn>
                              </p:par>
                            </p:childTnLst>
                          </p:cTn>
                        </p:par>
                        <p:par>
                          <p:cTn id="76" fill="hold">
                            <p:stCondLst>
                              <p:cond delay="3000"/>
                            </p:stCondLst>
                            <p:childTnLst>
                              <p:par>
                                <p:cTn id="77" presetID="22" presetClass="entr" presetSubtype="8" fill="hold" grpId="0" nodeType="afterEffect">
                                  <p:stCondLst>
                                    <p:cond delay="0"/>
                                  </p:stCondLst>
                                  <p:childTnLst>
                                    <p:set>
                                      <p:cBhvr>
                                        <p:cTn id="78" dur="1" fill="hold">
                                          <p:stCondLst>
                                            <p:cond delay="0"/>
                                          </p:stCondLst>
                                        </p:cTn>
                                        <p:tgtEl>
                                          <p:spTgt spid="87"/>
                                        </p:tgtEl>
                                        <p:attrNameLst>
                                          <p:attrName>style.visibility</p:attrName>
                                        </p:attrNameLst>
                                      </p:cBhvr>
                                      <p:to>
                                        <p:strVal val="visible"/>
                                      </p:to>
                                    </p:set>
                                    <p:animEffect transition="in" filter="wipe(left)">
                                      <p:cBhvr>
                                        <p:cTn id="79" dur="500"/>
                                        <p:tgtEl>
                                          <p:spTgt spid="87"/>
                                        </p:tgtEl>
                                      </p:cBhvr>
                                    </p:animEffect>
                                  </p:childTnLst>
                                </p:cTn>
                              </p:par>
                            </p:childTnLst>
                          </p:cTn>
                        </p:par>
                        <p:par>
                          <p:cTn id="80" fill="hold">
                            <p:stCondLst>
                              <p:cond delay="3500"/>
                            </p:stCondLst>
                            <p:childTnLst>
                              <p:par>
                                <p:cTn id="81" presetID="22" presetClass="entr" presetSubtype="8" fill="hold" grpId="0" nodeType="afterEffect">
                                  <p:stCondLst>
                                    <p:cond delay="0"/>
                                  </p:stCondLst>
                                  <p:childTnLst>
                                    <p:set>
                                      <p:cBhvr>
                                        <p:cTn id="82" dur="1" fill="hold">
                                          <p:stCondLst>
                                            <p:cond delay="0"/>
                                          </p:stCondLst>
                                        </p:cTn>
                                        <p:tgtEl>
                                          <p:spTgt spid="89"/>
                                        </p:tgtEl>
                                        <p:attrNameLst>
                                          <p:attrName>style.visibility</p:attrName>
                                        </p:attrNameLst>
                                      </p:cBhvr>
                                      <p:to>
                                        <p:strVal val="visible"/>
                                      </p:to>
                                    </p:set>
                                    <p:animEffect transition="in" filter="wipe(left)">
                                      <p:cBhvr>
                                        <p:cTn id="83" dur="500"/>
                                        <p:tgtEl>
                                          <p:spTgt spid="89"/>
                                        </p:tgtEl>
                                      </p:cBhvr>
                                    </p:animEffect>
                                  </p:childTnLst>
                                </p:cTn>
                              </p:par>
                            </p:childTnLst>
                          </p:cTn>
                        </p:par>
                        <p:par>
                          <p:cTn id="84" fill="hold">
                            <p:stCondLst>
                              <p:cond delay="4000"/>
                            </p:stCondLst>
                            <p:childTnLst>
                              <p:par>
                                <p:cTn id="85" presetID="22" presetClass="entr" presetSubtype="8" fill="hold" grpId="0" nodeType="afterEffect">
                                  <p:stCondLst>
                                    <p:cond delay="0"/>
                                  </p:stCondLst>
                                  <p:childTnLst>
                                    <p:set>
                                      <p:cBhvr>
                                        <p:cTn id="86" dur="1" fill="hold">
                                          <p:stCondLst>
                                            <p:cond delay="0"/>
                                          </p:stCondLst>
                                        </p:cTn>
                                        <p:tgtEl>
                                          <p:spTgt spid="91"/>
                                        </p:tgtEl>
                                        <p:attrNameLst>
                                          <p:attrName>style.visibility</p:attrName>
                                        </p:attrNameLst>
                                      </p:cBhvr>
                                      <p:to>
                                        <p:strVal val="visible"/>
                                      </p:to>
                                    </p:set>
                                    <p:animEffect transition="in" filter="wipe(left)">
                                      <p:cBhvr>
                                        <p:cTn id="87" dur="500"/>
                                        <p:tgtEl>
                                          <p:spTgt spid="91"/>
                                        </p:tgtEl>
                                      </p:cBhvr>
                                    </p:animEffect>
                                  </p:childTnLst>
                                </p:cTn>
                              </p:par>
                            </p:childTnLst>
                          </p:cTn>
                        </p:par>
                        <p:par>
                          <p:cTn id="88" fill="hold">
                            <p:stCondLst>
                              <p:cond delay="4500"/>
                            </p:stCondLst>
                            <p:childTnLst>
                              <p:par>
                                <p:cTn id="89" presetID="22" presetClass="entr" presetSubtype="8" fill="hold" grpId="0" nodeType="afterEffect">
                                  <p:stCondLst>
                                    <p:cond delay="0"/>
                                  </p:stCondLst>
                                  <p:childTnLst>
                                    <p:set>
                                      <p:cBhvr>
                                        <p:cTn id="90" dur="1" fill="hold">
                                          <p:stCondLst>
                                            <p:cond delay="0"/>
                                          </p:stCondLst>
                                        </p:cTn>
                                        <p:tgtEl>
                                          <p:spTgt spid="93"/>
                                        </p:tgtEl>
                                        <p:attrNameLst>
                                          <p:attrName>style.visibility</p:attrName>
                                        </p:attrNameLst>
                                      </p:cBhvr>
                                      <p:to>
                                        <p:strVal val="visible"/>
                                      </p:to>
                                    </p:set>
                                    <p:animEffect transition="in" filter="wipe(left)">
                                      <p:cBhvr>
                                        <p:cTn id="91"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87" grpId="0"/>
      <p:bldP spid="89" grpId="0"/>
      <p:bldP spid="91" grpId="0"/>
      <p:bldP spid="9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7"/>
          <p:cNvSpPr/>
          <p:nvPr/>
        </p:nvSpPr>
        <p:spPr>
          <a:xfrm>
            <a:off x="1082939" y="435130"/>
            <a:ext cx="2328518" cy="430887"/>
          </a:xfrm>
          <a:prstGeom prst="rect">
            <a:avLst/>
          </a:prstGeom>
        </p:spPr>
        <p:txBody>
          <a:bodyPr wrap="square" lIns="0" tIns="0" rIns="0" bIns="0">
            <a:spAutoFit/>
          </a:bodyPr>
          <a:lstStyle/>
          <a:p>
            <a:pPr algn="ctr"/>
            <a:r>
              <a:rPr lang="zh-CN" alt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rPr>
              <a:t>此处添加文本</a:t>
            </a:r>
            <a:endParaRPr 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椭圆 6"/>
          <p:cNvSpPr/>
          <p:nvPr/>
        </p:nvSpPr>
        <p:spPr>
          <a:xfrm>
            <a:off x="366820" y="355496"/>
            <a:ext cx="629846" cy="629846"/>
          </a:xfrm>
          <a:prstGeom prst="ellipse">
            <a:avLst/>
          </a:prstGeom>
          <a:solidFill>
            <a:srgbClr val="0E6C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40"/>
          <p:cNvSpPr>
            <a:spLocks noEditPoints="1"/>
          </p:cNvSpPr>
          <p:nvPr/>
        </p:nvSpPr>
        <p:spPr bwMode="auto">
          <a:xfrm>
            <a:off x="453093" y="474820"/>
            <a:ext cx="391197" cy="391197"/>
          </a:xfrm>
          <a:custGeom>
            <a:avLst/>
            <a:gdLst>
              <a:gd name="T0" fmla="*/ 179900 w 473"/>
              <a:gd name="T1" fmla="*/ 316918 h 473"/>
              <a:gd name="T2" fmla="*/ 269851 w 473"/>
              <a:gd name="T3" fmla="*/ 494726 h 473"/>
              <a:gd name="T4" fmla="*/ 494726 w 473"/>
              <a:gd name="T5" fmla="*/ 0 h 473"/>
              <a:gd name="T6" fmla="*/ 0 w 473"/>
              <a:gd name="T7" fmla="*/ 237427 h 473"/>
              <a:gd name="T8" fmla="*/ 179900 w 473"/>
              <a:gd name="T9" fmla="*/ 316918 h 473"/>
              <a:gd name="T10" fmla="*/ 185130 w 473"/>
              <a:gd name="T11" fmla="*/ 297045 h 473"/>
              <a:gd name="T12" fmla="*/ 49159 w 473"/>
              <a:gd name="T13" fmla="*/ 234289 h 473"/>
              <a:gd name="T14" fmla="*/ 427786 w 473"/>
              <a:gd name="T15" fmla="*/ 54388 h 473"/>
              <a:gd name="T16" fmla="*/ 185130 w 473"/>
              <a:gd name="T17" fmla="*/ 297045 h 473"/>
              <a:gd name="T18" fmla="*/ 269851 w 473"/>
              <a:gd name="T19" fmla="*/ 447659 h 473"/>
              <a:gd name="T20" fmla="*/ 199773 w 473"/>
              <a:gd name="T21" fmla="*/ 309596 h 473"/>
              <a:gd name="T22" fmla="*/ 442429 w 473"/>
              <a:gd name="T23" fmla="*/ 63802 h 473"/>
              <a:gd name="T24" fmla="*/ 269851 w 473"/>
              <a:gd name="T25" fmla="*/ 447659 h 4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 h="473">
                <a:moveTo>
                  <a:pt x="172" y="303"/>
                </a:moveTo>
                <a:lnTo>
                  <a:pt x="258" y="473"/>
                </a:lnTo>
                <a:lnTo>
                  <a:pt x="473" y="0"/>
                </a:lnTo>
                <a:lnTo>
                  <a:pt x="0" y="227"/>
                </a:lnTo>
                <a:lnTo>
                  <a:pt x="172" y="303"/>
                </a:lnTo>
                <a:close/>
                <a:moveTo>
                  <a:pt x="177" y="284"/>
                </a:moveTo>
                <a:lnTo>
                  <a:pt x="47" y="224"/>
                </a:lnTo>
                <a:lnTo>
                  <a:pt x="409" y="52"/>
                </a:lnTo>
                <a:lnTo>
                  <a:pt x="177" y="284"/>
                </a:lnTo>
                <a:close/>
                <a:moveTo>
                  <a:pt x="258" y="428"/>
                </a:moveTo>
                <a:lnTo>
                  <a:pt x="191" y="296"/>
                </a:lnTo>
                <a:lnTo>
                  <a:pt x="423" y="61"/>
                </a:lnTo>
                <a:lnTo>
                  <a:pt x="258" y="428"/>
                </a:lnTo>
                <a:close/>
              </a:path>
            </a:pathLst>
          </a:custGeom>
          <a:solidFill>
            <a:schemeClr val="bg1"/>
          </a:solidFill>
          <a:ln>
            <a:noFill/>
          </a:ln>
        </p:spPr>
        <p:txBody>
          <a:bodyPr/>
          <a:lstStyle/>
          <a:p>
            <a:endParaRPr lang="zh-CN" altLang="en-US"/>
          </a:p>
        </p:txBody>
      </p:sp>
      <p:grpSp>
        <p:nvGrpSpPr>
          <p:cNvPr id="47" name="组合 46"/>
          <p:cNvGrpSpPr/>
          <p:nvPr/>
        </p:nvGrpSpPr>
        <p:grpSpPr>
          <a:xfrm>
            <a:off x="4403924" y="5057190"/>
            <a:ext cx="3597696" cy="1548677"/>
            <a:chOff x="4403924" y="5057190"/>
            <a:chExt cx="3597696" cy="1548677"/>
          </a:xfrm>
        </p:grpSpPr>
        <p:sp>
          <p:nvSpPr>
            <p:cNvPr id="48" name="椭圆 47"/>
            <p:cNvSpPr/>
            <p:nvPr/>
          </p:nvSpPr>
          <p:spPr>
            <a:xfrm>
              <a:off x="4403924" y="5057190"/>
              <a:ext cx="3597696" cy="154867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椭圆 48"/>
            <p:cNvSpPr/>
            <p:nvPr/>
          </p:nvSpPr>
          <p:spPr>
            <a:xfrm>
              <a:off x="4868528" y="5219894"/>
              <a:ext cx="2680402" cy="11187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椭圆 49"/>
            <p:cNvSpPr/>
            <p:nvPr/>
          </p:nvSpPr>
          <p:spPr>
            <a:xfrm>
              <a:off x="5178262" y="5348671"/>
              <a:ext cx="2025193" cy="8452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椭圆 50"/>
            <p:cNvSpPr/>
            <p:nvPr/>
          </p:nvSpPr>
          <p:spPr>
            <a:xfrm>
              <a:off x="5604149" y="5503214"/>
              <a:ext cx="1181363" cy="4930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2" name="矩形 51"/>
          <p:cNvSpPr/>
          <p:nvPr/>
        </p:nvSpPr>
        <p:spPr>
          <a:xfrm>
            <a:off x="6242260" y="2793076"/>
            <a:ext cx="88650" cy="295008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3" name="任意多边形 16"/>
          <p:cNvSpPr/>
          <p:nvPr/>
        </p:nvSpPr>
        <p:spPr>
          <a:xfrm rot="21441159" flipH="1">
            <a:off x="6180624" y="1801120"/>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gradFill>
            <a:gsLst>
              <a:gs pos="0">
                <a:srgbClr val="0E6CA6"/>
              </a:gs>
              <a:gs pos="98000">
                <a:srgbClr val="3982A2"/>
              </a:gs>
            </a:gsLst>
            <a:lin ang="27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TextBox 20"/>
          <p:cNvSpPr txBox="1"/>
          <p:nvPr/>
        </p:nvSpPr>
        <p:spPr>
          <a:xfrm>
            <a:off x="6260075" y="2094513"/>
            <a:ext cx="1620957" cy="523220"/>
          </a:xfrm>
          <a:prstGeom prst="rect">
            <a:avLst/>
          </a:prstGeom>
          <a:noFill/>
        </p:spPr>
        <p:txBody>
          <a:bodyPr wrap="none" rtlCol="0">
            <a:spAutoFit/>
          </a:bodyPr>
          <a:lstStyle/>
          <a:p>
            <a:r>
              <a:rPr lang="zh-CN" altLang="en-US" sz="2800">
                <a:solidFill>
                  <a:srgbClr val="FCFCFC"/>
                </a:solidFill>
                <a:latin typeface="微软雅黑" pitchFamily="34" charset="-122"/>
                <a:ea typeface="微软雅黑" pitchFamily="34" charset="-122"/>
              </a:rPr>
              <a:t>输入文本</a:t>
            </a:r>
            <a:endParaRPr lang="en-US" altLang="zh-CN" sz="2800" dirty="0">
              <a:solidFill>
                <a:srgbClr val="FCFCFC"/>
              </a:solidFill>
              <a:latin typeface="微软雅黑" pitchFamily="34" charset="-122"/>
              <a:ea typeface="微软雅黑" pitchFamily="34" charset="-122"/>
            </a:endParaRPr>
          </a:p>
        </p:txBody>
      </p:sp>
      <p:sp>
        <p:nvSpPr>
          <p:cNvPr id="55" name="矩形 54"/>
          <p:cNvSpPr/>
          <p:nvPr/>
        </p:nvSpPr>
        <p:spPr>
          <a:xfrm rot="21433842">
            <a:off x="6001656" y="2948878"/>
            <a:ext cx="88650" cy="283048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6" name="任意多边形 22"/>
          <p:cNvSpPr/>
          <p:nvPr/>
        </p:nvSpPr>
        <p:spPr>
          <a:xfrm>
            <a:off x="4276605" y="2122149"/>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gradFill>
            <a:gsLst>
              <a:gs pos="0">
                <a:srgbClr val="0E6CA6"/>
              </a:gs>
              <a:gs pos="98000">
                <a:srgbClr val="3982A2"/>
              </a:gs>
            </a:gsLst>
            <a:lin ang="27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TextBox 20"/>
          <p:cNvSpPr txBox="1"/>
          <p:nvPr/>
        </p:nvSpPr>
        <p:spPr>
          <a:xfrm>
            <a:off x="4453007" y="2422510"/>
            <a:ext cx="1620957" cy="523220"/>
          </a:xfrm>
          <a:prstGeom prst="rect">
            <a:avLst/>
          </a:prstGeom>
          <a:noFill/>
        </p:spPr>
        <p:txBody>
          <a:bodyPr wrap="none" rtlCol="0">
            <a:spAutoFit/>
          </a:bodyPr>
          <a:lstStyle/>
          <a:p>
            <a:r>
              <a:rPr lang="zh-CN" altLang="en-US" sz="2800">
                <a:solidFill>
                  <a:srgbClr val="FCFCFC"/>
                </a:solidFill>
                <a:latin typeface="微软雅黑" pitchFamily="34" charset="-122"/>
                <a:ea typeface="微软雅黑" pitchFamily="34" charset="-122"/>
              </a:rPr>
              <a:t>输入文本</a:t>
            </a:r>
            <a:endParaRPr lang="en-US" altLang="zh-CN" sz="2800" dirty="0">
              <a:solidFill>
                <a:srgbClr val="FCFCFC"/>
              </a:solidFill>
              <a:latin typeface="微软雅黑" pitchFamily="34" charset="-122"/>
              <a:ea typeface="微软雅黑" pitchFamily="34" charset="-122"/>
            </a:endParaRPr>
          </a:p>
        </p:txBody>
      </p:sp>
      <p:sp>
        <p:nvSpPr>
          <p:cNvPr id="58" name="矩形 57"/>
          <p:cNvSpPr/>
          <p:nvPr/>
        </p:nvSpPr>
        <p:spPr>
          <a:xfrm rot="21227756">
            <a:off x="5846335" y="3591911"/>
            <a:ext cx="88650" cy="21527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9" name="任意多边形 26"/>
          <p:cNvSpPr/>
          <p:nvPr/>
        </p:nvSpPr>
        <p:spPr>
          <a:xfrm rot="21378974">
            <a:off x="4094157" y="3464473"/>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gradFill>
            <a:gsLst>
              <a:gs pos="0">
                <a:srgbClr val="0E6CA6"/>
              </a:gs>
              <a:gs pos="98000">
                <a:srgbClr val="3982A2"/>
              </a:gs>
            </a:gsLst>
            <a:lin ang="2700000" scaled="1"/>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0" name="TextBox 20"/>
          <p:cNvSpPr txBox="1"/>
          <p:nvPr/>
        </p:nvSpPr>
        <p:spPr>
          <a:xfrm>
            <a:off x="4259883" y="3797763"/>
            <a:ext cx="1620957" cy="523220"/>
          </a:xfrm>
          <a:prstGeom prst="rect">
            <a:avLst/>
          </a:prstGeom>
          <a:noFill/>
        </p:spPr>
        <p:txBody>
          <a:bodyPr wrap="none" rtlCol="0">
            <a:spAutoFit/>
          </a:bodyPr>
          <a:lstStyle/>
          <a:p>
            <a:r>
              <a:rPr lang="zh-CN" altLang="en-US" sz="2800">
                <a:solidFill>
                  <a:srgbClr val="FCFCFC"/>
                </a:solidFill>
                <a:latin typeface="微软雅黑" pitchFamily="34" charset="-122"/>
                <a:ea typeface="微软雅黑" pitchFamily="34" charset="-122"/>
              </a:rPr>
              <a:t>输入文本</a:t>
            </a:r>
            <a:endParaRPr lang="en-US" altLang="zh-CN" sz="2800" dirty="0">
              <a:solidFill>
                <a:srgbClr val="FCFCFC"/>
              </a:solidFill>
              <a:latin typeface="微软雅黑" pitchFamily="34" charset="-122"/>
              <a:ea typeface="微软雅黑" pitchFamily="34" charset="-122"/>
            </a:endParaRPr>
          </a:p>
        </p:txBody>
      </p:sp>
      <p:sp>
        <p:nvSpPr>
          <p:cNvPr id="61" name="矩形 60"/>
          <p:cNvSpPr/>
          <p:nvPr/>
        </p:nvSpPr>
        <p:spPr>
          <a:xfrm>
            <a:off x="6436524" y="3214161"/>
            <a:ext cx="88650" cy="255142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2" name="任意多边形 30"/>
          <p:cNvSpPr/>
          <p:nvPr/>
        </p:nvSpPr>
        <p:spPr>
          <a:xfrm rot="21441159" flipH="1">
            <a:off x="6387362" y="3159687"/>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gradFill>
            <a:gsLst>
              <a:gs pos="0">
                <a:srgbClr val="0E6CA6"/>
              </a:gs>
              <a:gs pos="98000">
                <a:srgbClr val="3982A2"/>
              </a:gs>
            </a:gsLst>
            <a:lin ang="2700000" scaled="1"/>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3" name="TextBox 20"/>
          <p:cNvSpPr txBox="1"/>
          <p:nvPr/>
        </p:nvSpPr>
        <p:spPr>
          <a:xfrm>
            <a:off x="6487813" y="3492977"/>
            <a:ext cx="1620957" cy="523220"/>
          </a:xfrm>
          <a:prstGeom prst="rect">
            <a:avLst/>
          </a:prstGeom>
          <a:noFill/>
        </p:spPr>
        <p:txBody>
          <a:bodyPr wrap="none" rtlCol="0">
            <a:spAutoFit/>
          </a:bodyPr>
          <a:lstStyle/>
          <a:p>
            <a:r>
              <a:rPr lang="zh-CN" altLang="en-US" sz="2800">
                <a:solidFill>
                  <a:srgbClr val="FCFCFC"/>
                </a:solidFill>
                <a:latin typeface="微软雅黑" pitchFamily="34" charset="-122"/>
                <a:ea typeface="微软雅黑" pitchFamily="34" charset="-122"/>
              </a:rPr>
              <a:t>输入文本</a:t>
            </a:r>
            <a:endParaRPr lang="en-US" altLang="zh-CN" sz="2800" dirty="0">
              <a:solidFill>
                <a:srgbClr val="FCFCFC"/>
              </a:solidFill>
              <a:latin typeface="微软雅黑" pitchFamily="34" charset="-122"/>
              <a:ea typeface="微软雅黑" pitchFamily="34" charset="-122"/>
            </a:endParaRPr>
          </a:p>
        </p:txBody>
      </p:sp>
      <p:sp>
        <p:nvSpPr>
          <p:cNvPr id="64" name="文本框 63"/>
          <p:cNvSpPr txBox="1"/>
          <p:nvPr/>
        </p:nvSpPr>
        <p:spPr>
          <a:xfrm>
            <a:off x="8875276" y="4344608"/>
            <a:ext cx="2339102" cy="1446550"/>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0E6CA6"/>
                </a:solidFill>
                <a:latin typeface="微软雅黑" panose="020B0503020204020204" pitchFamily="34" charset="-122"/>
                <a:ea typeface="微软雅黑" panose="020B0503020204020204" pitchFamily="34" charset="-122"/>
              </a:rPr>
              <a:t>单击此处输入标题</a:t>
            </a:r>
            <a:endParaRPr lang="en-US" altLang="zh-CN" sz="2000" dirty="0">
              <a:solidFill>
                <a:srgbClr val="0E6CA6"/>
              </a:solidFill>
              <a:latin typeface="微软雅黑" panose="020B0503020204020204" pitchFamily="34" charset="-122"/>
              <a:ea typeface="微软雅黑" panose="020B0503020204020204" pitchFamily="34" charset="-122"/>
            </a:endParaRPr>
          </a:p>
          <a:p>
            <a:endParaRPr lang="en-US" altLang="zh-CN" sz="120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989278" y="2259388"/>
            <a:ext cx="2339102" cy="1446550"/>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0E6CA6"/>
                </a:solidFill>
                <a:latin typeface="微软雅黑" panose="020B0503020204020204" pitchFamily="34" charset="-122"/>
                <a:ea typeface="微软雅黑" panose="020B0503020204020204" pitchFamily="34" charset="-122"/>
              </a:rPr>
              <a:t>单击此处输入标题</a:t>
            </a:r>
            <a:endParaRPr lang="en-US" altLang="zh-CN" sz="2000" dirty="0">
              <a:solidFill>
                <a:srgbClr val="0E6CA6"/>
              </a:solidFill>
              <a:latin typeface="微软雅黑" panose="020B0503020204020204" pitchFamily="34" charset="-122"/>
              <a:ea typeface="微软雅黑" panose="020B0503020204020204" pitchFamily="34" charset="-122"/>
            </a:endParaRPr>
          </a:p>
          <a:p>
            <a:endParaRPr lang="en-US" altLang="zh-CN" sz="120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989278" y="4283053"/>
            <a:ext cx="2339102" cy="1508105"/>
          </a:xfrm>
          <a:prstGeom prst="rect">
            <a:avLst/>
          </a:prstGeom>
          <a:noFill/>
          <a:effectLst/>
        </p:spPr>
        <p:txBody>
          <a:bodyPr wrap="none" rtlCol="0">
            <a:spAutoFit/>
          </a:bodyPr>
          <a:lstStyle/>
          <a:p>
            <a:r>
              <a:rPr lang="zh-CN" altLang="en-US" sz="1600"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0E6CA6"/>
                </a:solidFill>
                <a:latin typeface="微软雅黑" panose="020B0503020204020204" pitchFamily="34" charset="-122"/>
                <a:ea typeface="微软雅黑" panose="020B0503020204020204" pitchFamily="34" charset="-122"/>
              </a:rPr>
              <a:t>单击此处输入标题</a:t>
            </a:r>
            <a:endParaRPr lang="en-US" altLang="zh-CN" sz="2000" dirty="0">
              <a:solidFill>
                <a:srgbClr val="0E6CA6"/>
              </a:solidFill>
              <a:latin typeface="微软雅黑" panose="020B0503020204020204" pitchFamily="34" charset="-122"/>
              <a:ea typeface="微软雅黑" panose="020B0503020204020204" pitchFamily="34" charset="-122"/>
            </a:endParaRPr>
          </a:p>
          <a:p>
            <a:endParaRPr lang="en-US" altLang="zh-CN" sz="120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8837978" y="2258456"/>
            <a:ext cx="2339102" cy="1446550"/>
          </a:xfrm>
          <a:prstGeom prst="rect">
            <a:avLst/>
          </a:prstGeom>
          <a:noFill/>
          <a:effectLst/>
        </p:spPr>
        <p:txBody>
          <a:bodyPr wrap="none" rtlCol="0">
            <a:spAutoFit/>
          </a:bodyPr>
          <a:lstStyle/>
          <a:p>
            <a:r>
              <a:rPr lang="zh-CN" altLang="en-US" dirty="0">
                <a:solidFill>
                  <a:srgbClr val="004C80"/>
                </a:solidFill>
                <a:latin typeface="微软雅黑" panose="020B0503020204020204" pitchFamily="34" charset="-122"/>
                <a:ea typeface="微软雅黑" panose="020B0503020204020204" pitchFamily="34" charset="-122"/>
              </a:rPr>
              <a:t> </a:t>
            </a:r>
            <a:r>
              <a:rPr lang="zh-CN" altLang="en-US" sz="2000" dirty="0">
                <a:solidFill>
                  <a:srgbClr val="0E6CA6"/>
                </a:solidFill>
                <a:latin typeface="微软雅黑" panose="020B0503020204020204" pitchFamily="34" charset="-122"/>
                <a:ea typeface="微软雅黑" panose="020B0503020204020204" pitchFamily="34" charset="-122"/>
              </a:rPr>
              <a:t>单击此处输入标题</a:t>
            </a:r>
            <a:endParaRPr lang="en-US" altLang="zh-CN" sz="2000" dirty="0">
              <a:solidFill>
                <a:srgbClr val="0E6CA6"/>
              </a:solidFill>
              <a:latin typeface="微软雅黑" panose="020B0503020204020204" pitchFamily="34" charset="-122"/>
              <a:ea typeface="微软雅黑" panose="020B0503020204020204" pitchFamily="34" charset="-122"/>
            </a:endParaRPr>
          </a:p>
          <a:p>
            <a:endParaRPr lang="en-US" altLang="zh-CN" sz="120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a:solidFill>
                  <a:schemeClr val="tx1">
                    <a:lumMod val="85000"/>
                    <a:lumOff val="1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6961236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circle(in)">
                                      <p:cBhvr>
                                        <p:cTn id="7" dur="1500"/>
                                        <p:tgtEl>
                                          <p:spTgt spid="47"/>
                                        </p:tgtEl>
                                      </p:cBhvr>
                                    </p:animEffect>
                                  </p:childTnLst>
                                </p:cTn>
                              </p:par>
                            </p:childTnLst>
                          </p:cTn>
                        </p:par>
                        <p:par>
                          <p:cTn id="8" fill="hold">
                            <p:stCondLst>
                              <p:cond delay="1500"/>
                            </p:stCondLst>
                            <p:childTnLst>
                              <p:par>
                                <p:cTn id="9" presetID="22" presetClass="entr" presetSubtype="8"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wipe(left)">
                                      <p:cBhvr>
                                        <p:cTn id="11" dur="500"/>
                                        <p:tgtEl>
                                          <p:spTgt spid="65"/>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wipe(left)">
                                      <p:cBhvr>
                                        <p:cTn id="15" dur="500"/>
                                        <p:tgtEl>
                                          <p:spTgt spid="66"/>
                                        </p:tgtEl>
                                      </p:cBhvr>
                                    </p:animEffect>
                                  </p:childTnLst>
                                </p:cTn>
                              </p:par>
                            </p:childTnLst>
                          </p:cTn>
                        </p:par>
                        <p:par>
                          <p:cTn id="16" fill="hold">
                            <p:stCondLst>
                              <p:cond delay="2500"/>
                            </p:stCondLst>
                            <p:childTnLst>
                              <p:par>
                                <p:cTn id="17" presetID="22" presetClass="entr" presetSubtype="8" fill="hold" grpId="0"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wipe(left)">
                                      <p:cBhvr>
                                        <p:cTn id="19" dur="500"/>
                                        <p:tgtEl>
                                          <p:spTgt spid="67"/>
                                        </p:tgtEl>
                                      </p:cBhvr>
                                    </p:animEffect>
                                  </p:childTnLst>
                                </p:cTn>
                              </p:par>
                            </p:childTnLst>
                          </p:cTn>
                        </p:par>
                        <p:par>
                          <p:cTn id="20" fill="hold">
                            <p:stCondLst>
                              <p:cond delay="3000"/>
                            </p:stCondLst>
                            <p:childTnLst>
                              <p:par>
                                <p:cTn id="21" presetID="22" presetClass="entr" presetSubtype="8"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wipe(left)">
                                      <p:cBhvr>
                                        <p:cTn id="2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7"/>
          <p:cNvSpPr/>
          <p:nvPr/>
        </p:nvSpPr>
        <p:spPr>
          <a:xfrm>
            <a:off x="1082939" y="435130"/>
            <a:ext cx="2328518" cy="430887"/>
          </a:xfrm>
          <a:prstGeom prst="rect">
            <a:avLst/>
          </a:prstGeom>
        </p:spPr>
        <p:txBody>
          <a:bodyPr wrap="square" lIns="0" tIns="0" rIns="0" bIns="0">
            <a:spAutoFit/>
          </a:bodyPr>
          <a:lstStyle/>
          <a:p>
            <a:pPr algn="ctr"/>
            <a:r>
              <a:rPr lang="zh-CN" alt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rPr>
              <a:t>此处添加文本</a:t>
            </a:r>
            <a:endParaRPr 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椭圆 6"/>
          <p:cNvSpPr/>
          <p:nvPr/>
        </p:nvSpPr>
        <p:spPr>
          <a:xfrm>
            <a:off x="366820" y="355496"/>
            <a:ext cx="629846" cy="629846"/>
          </a:xfrm>
          <a:prstGeom prst="ellipse">
            <a:avLst/>
          </a:prstGeom>
          <a:solidFill>
            <a:srgbClr val="0E6C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40"/>
          <p:cNvSpPr>
            <a:spLocks noEditPoints="1"/>
          </p:cNvSpPr>
          <p:nvPr/>
        </p:nvSpPr>
        <p:spPr bwMode="auto">
          <a:xfrm>
            <a:off x="453093" y="474820"/>
            <a:ext cx="391197" cy="391197"/>
          </a:xfrm>
          <a:custGeom>
            <a:avLst/>
            <a:gdLst>
              <a:gd name="T0" fmla="*/ 179900 w 473"/>
              <a:gd name="T1" fmla="*/ 316918 h 473"/>
              <a:gd name="T2" fmla="*/ 269851 w 473"/>
              <a:gd name="T3" fmla="*/ 494726 h 473"/>
              <a:gd name="T4" fmla="*/ 494726 w 473"/>
              <a:gd name="T5" fmla="*/ 0 h 473"/>
              <a:gd name="T6" fmla="*/ 0 w 473"/>
              <a:gd name="T7" fmla="*/ 237427 h 473"/>
              <a:gd name="T8" fmla="*/ 179900 w 473"/>
              <a:gd name="T9" fmla="*/ 316918 h 473"/>
              <a:gd name="T10" fmla="*/ 185130 w 473"/>
              <a:gd name="T11" fmla="*/ 297045 h 473"/>
              <a:gd name="T12" fmla="*/ 49159 w 473"/>
              <a:gd name="T13" fmla="*/ 234289 h 473"/>
              <a:gd name="T14" fmla="*/ 427786 w 473"/>
              <a:gd name="T15" fmla="*/ 54388 h 473"/>
              <a:gd name="T16" fmla="*/ 185130 w 473"/>
              <a:gd name="T17" fmla="*/ 297045 h 473"/>
              <a:gd name="T18" fmla="*/ 269851 w 473"/>
              <a:gd name="T19" fmla="*/ 447659 h 473"/>
              <a:gd name="T20" fmla="*/ 199773 w 473"/>
              <a:gd name="T21" fmla="*/ 309596 h 473"/>
              <a:gd name="T22" fmla="*/ 442429 w 473"/>
              <a:gd name="T23" fmla="*/ 63802 h 473"/>
              <a:gd name="T24" fmla="*/ 269851 w 473"/>
              <a:gd name="T25" fmla="*/ 447659 h 4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 h="473">
                <a:moveTo>
                  <a:pt x="172" y="303"/>
                </a:moveTo>
                <a:lnTo>
                  <a:pt x="258" y="473"/>
                </a:lnTo>
                <a:lnTo>
                  <a:pt x="473" y="0"/>
                </a:lnTo>
                <a:lnTo>
                  <a:pt x="0" y="227"/>
                </a:lnTo>
                <a:lnTo>
                  <a:pt x="172" y="303"/>
                </a:lnTo>
                <a:close/>
                <a:moveTo>
                  <a:pt x="177" y="284"/>
                </a:moveTo>
                <a:lnTo>
                  <a:pt x="47" y="224"/>
                </a:lnTo>
                <a:lnTo>
                  <a:pt x="409" y="52"/>
                </a:lnTo>
                <a:lnTo>
                  <a:pt x="177" y="284"/>
                </a:lnTo>
                <a:close/>
                <a:moveTo>
                  <a:pt x="258" y="428"/>
                </a:moveTo>
                <a:lnTo>
                  <a:pt x="191" y="296"/>
                </a:lnTo>
                <a:lnTo>
                  <a:pt x="423" y="61"/>
                </a:lnTo>
                <a:lnTo>
                  <a:pt x="258" y="428"/>
                </a:lnTo>
                <a:close/>
              </a:path>
            </a:pathLst>
          </a:custGeom>
          <a:solidFill>
            <a:schemeClr val="bg1"/>
          </a:solidFill>
          <a:ln>
            <a:noFill/>
          </a:ln>
        </p:spPr>
        <p:txBody>
          <a:bodyPr/>
          <a:lstStyle/>
          <a:p>
            <a:endParaRPr lang="zh-CN" altLang="en-US"/>
          </a:p>
        </p:txBody>
      </p:sp>
      <p:sp>
        <p:nvSpPr>
          <p:cNvPr id="26" name="Rectangle 6"/>
          <p:cNvSpPr>
            <a:spLocks noChangeArrowheads="1"/>
          </p:cNvSpPr>
          <p:nvPr/>
        </p:nvSpPr>
        <p:spPr bwMode="auto">
          <a:xfrm>
            <a:off x="1154112" y="1715938"/>
            <a:ext cx="4941888" cy="2006600"/>
          </a:xfrm>
          <a:prstGeom prst="rect">
            <a:avLst/>
          </a:prstGeom>
          <a:blipFill dpi="0" rotWithShape="1">
            <a:blip r:embed="rId3"/>
            <a:srcRect/>
            <a:stretch>
              <a:fillRect/>
            </a:stretch>
          </a:blipFill>
          <a:ln>
            <a:noFill/>
          </a:ln>
        </p:spPr>
        <p:txBody>
          <a:bodyPr vert="horz" wrap="square" lIns="91440" tIns="45720" rIns="91440" bIns="45720" numCol="1" anchor="t" anchorCtr="0" compatLnSpc="1">
            <a:prstTxWarp prst="textNoShape">
              <a:avLst/>
            </a:prstTxWarp>
          </a:bodyPr>
          <a:lstStyle/>
          <a:p>
            <a:endParaRPr lang="zh-CN" altLang="en-US">
              <a:latin typeface="Bebas" pitchFamily="2" charset="0"/>
              <a:ea typeface="微软雅黑" panose="020B0503020204020204" pitchFamily="34" charset="-122"/>
              <a:sym typeface="Bebas" pitchFamily="2" charset="0"/>
            </a:endParaRPr>
          </a:p>
        </p:txBody>
      </p:sp>
      <p:sp>
        <p:nvSpPr>
          <p:cNvPr id="27" name="Rectangle 7"/>
          <p:cNvSpPr>
            <a:spLocks noChangeArrowheads="1"/>
          </p:cNvSpPr>
          <p:nvPr/>
        </p:nvSpPr>
        <p:spPr bwMode="auto">
          <a:xfrm>
            <a:off x="6096000" y="1715938"/>
            <a:ext cx="4941888" cy="2006600"/>
          </a:xfrm>
          <a:prstGeom prst="rect">
            <a:avLst/>
          </a:prstGeom>
          <a:blipFill dpi="0" rotWithShape="1">
            <a:blip r:embed="rId4"/>
            <a:srcRect/>
            <a:stretch>
              <a:fillRect/>
            </a:stretch>
          </a:blipFill>
          <a:ln>
            <a:noFill/>
          </a:ln>
        </p:spPr>
        <p:txBody>
          <a:bodyPr vert="horz" wrap="square" lIns="91440" tIns="45720" rIns="91440" bIns="45720" numCol="1" anchor="t" anchorCtr="0" compatLnSpc="1">
            <a:prstTxWarp prst="textNoShape">
              <a:avLst/>
            </a:prstTxWarp>
          </a:bodyPr>
          <a:lstStyle/>
          <a:p>
            <a:endParaRPr lang="zh-CN" altLang="en-US">
              <a:latin typeface="Bebas" pitchFamily="2" charset="0"/>
              <a:ea typeface="微软雅黑" panose="020B0503020204020204" pitchFamily="34" charset="-122"/>
              <a:sym typeface="Bebas" pitchFamily="2" charset="0"/>
            </a:endParaRPr>
          </a:p>
        </p:txBody>
      </p:sp>
      <p:sp>
        <p:nvSpPr>
          <p:cNvPr id="28" name="Rectangle 8"/>
          <p:cNvSpPr>
            <a:spLocks noChangeArrowheads="1"/>
          </p:cNvSpPr>
          <p:nvPr/>
        </p:nvSpPr>
        <p:spPr bwMode="auto">
          <a:xfrm>
            <a:off x="5110162" y="1715938"/>
            <a:ext cx="2006600" cy="2006600"/>
          </a:xfrm>
          <a:prstGeom prst="rect">
            <a:avLst/>
          </a:prstGeom>
          <a:gradFill>
            <a:gsLst>
              <a:gs pos="0">
                <a:srgbClr val="0E6CA6"/>
              </a:gs>
              <a:gs pos="98000">
                <a:srgbClr val="3982A2"/>
              </a:gs>
            </a:gsLst>
            <a:lin ang="2700000" scaled="1"/>
          </a:gradFill>
          <a:ln w="25400">
            <a:noFill/>
          </a:ln>
          <a:effectLst>
            <a:outerShdw blurRad="241300" dist="38100" dir="5400000" sx="90000" sy="-19000" rotWithShape="0">
              <a:schemeClr val="tx1">
                <a:alpha val="1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45720" rIns="216000" bIns="45720" numCol="1" spcCol="0" rtlCol="0" fromWordArt="0" anchor="ctr" anchorCtr="0" forceAA="0" compatLnSpc="1">
            <a:prstTxWarp prst="textNoShape">
              <a:avLst/>
            </a:prstTxWarp>
            <a:noAutofit/>
          </a:bodyPr>
          <a:lstStyle/>
          <a:p>
            <a:pPr algn="ctr">
              <a:lnSpc>
                <a:spcPct val="150000"/>
              </a:lnSpc>
            </a:pPr>
            <a:r>
              <a:rPr lang="zh-CN" altLang="en-US" sz="1400" dirty="0">
                <a:solidFill>
                  <a:schemeClr val="bg1"/>
                </a:solidFill>
                <a:latin typeface="Bebas" pitchFamily="2" charset="0"/>
                <a:ea typeface="微软雅黑" panose="020B0503020204020204" pitchFamily="34" charset="-122"/>
                <a:sym typeface="Bebas" pitchFamily="2" charset="0"/>
              </a:rPr>
              <a:t>在此输入主标题概述文字在此输入主标题概述文字</a:t>
            </a:r>
          </a:p>
        </p:txBody>
      </p:sp>
      <p:sp>
        <p:nvSpPr>
          <p:cNvPr id="29" name="Oval 9"/>
          <p:cNvSpPr>
            <a:spLocks noChangeArrowheads="1"/>
          </p:cNvSpPr>
          <p:nvPr/>
        </p:nvSpPr>
        <p:spPr bwMode="auto">
          <a:xfrm>
            <a:off x="1220787" y="4124870"/>
            <a:ext cx="723900" cy="723900"/>
          </a:xfrm>
          <a:prstGeom prst="ellipse">
            <a:avLst/>
          </a:prstGeom>
          <a:gradFill>
            <a:gsLst>
              <a:gs pos="0">
                <a:srgbClr val="0E6CA6"/>
              </a:gs>
              <a:gs pos="98000">
                <a:srgbClr val="3982A2"/>
              </a:gs>
            </a:gsLst>
            <a:lin ang="2700000" scaled="1"/>
          </a:gradFill>
          <a:ln w="25400">
            <a:noFill/>
          </a:ln>
          <a:effectLst>
            <a:outerShdw blurRad="139700" dist="38100" dir="5400000" sx="90000" sy="-19000" rotWithShape="0">
              <a:schemeClr val="tx1">
                <a:alpha val="1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solidFill>
                <a:srgbClr val="FEFABC"/>
              </a:solidFill>
              <a:latin typeface="Bebas" pitchFamily="2" charset="0"/>
              <a:ea typeface="微软雅黑" panose="020B0503020204020204" pitchFamily="34" charset="-122"/>
              <a:sym typeface="Bebas" pitchFamily="2" charset="0"/>
            </a:endParaRPr>
          </a:p>
        </p:txBody>
      </p:sp>
      <p:sp>
        <p:nvSpPr>
          <p:cNvPr id="30" name="Oval 10"/>
          <p:cNvSpPr>
            <a:spLocks noChangeArrowheads="1"/>
          </p:cNvSpPr>
          <p:nvPr/>
        </p:nvSpPr>
        <p:spPr bwMode="auto">
          <a:xfrm>
            <a:off x="6219825" y="4124870"/>
            <a:ext cx="719138" cy="723900"/>
          </a:xfrm>
          <a:prstGeom prst="ellipse">
            <a:avLst/>
          </a:prstGeom>
          <a:gradFill>
            <a:gsLst>
              <a:gs pos="0">
                <a:srgbClr val="0E6CA6"/>
              </a:gs>
              <a:gs pos="98000">
                <a:srgbClr val="3982A2"/>
              </a:gs>
            </a:gsLst>
            <a:lin ang="2700000" scaled="1"/>
          </a:gradFill>
          <a:ln w="25400">
            <a:noFill/>
          </a:ln>
          <a:effectLst>
            <a:outerShdw blurRad="1397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solidFill>
                <a:srgbClr val="FEFABC"/>
              </a:solidFill>
              <a:latin typeface="Bebas" pitchFamily="2" charset="0"/>
              <a:ea typeface="微软雅黑" panose="020B0503020204020204" pitchFamily="34" charset="-122"/>
              <a:sym typeface="Bebas" pitchFamily="2" charset="0"/>
            </a:endParaRPr>
          </a:p>
        </p:txBody>
      </p:sp>
      <p:sp>
        <p:nvSpPr>
          <p:cNvPr id="31" name="Oval 11"/>
          <p:cNvSpPr>
            <a:spLocks noChangeArrowheads="1"/>
          </p:cNvSpPr>
          <p:nvPr/>
        </p:nvSpPr>
        <p:spPr bwMode="auto">
          <a:xfrm>
            <a:off x="1220787" y="5294858"/>
            <a:ext cx="723900" cy="723900"/>
          </a:xfrm>
          <a:prstGeom prst="ellipse">
            <a:avLst/>
          </a:prstGeom>
          <a:gradFill>
            <a:gsLst>
              <a:gs pos="0">
                <a:srgbClr val="0E6CA6"/>
              </a:gs>
              <a:gs pos="98000">
                <a:srgbClr val="3982A2"/>
              </a:gs>
            </a:gsLst>
            <a:lin ang="2700000" scaled="1"/>
          </a:gradFill>
          <a:ln w="25400">
            <a:noFill/>
          </a:ln>
          <a:effectLst>
            <a:outerShdw blurRad="139700" dist="38100" dir="5400000" sx="90000" sy="-19000" rotWithShape="0">
              <a:schemeClr val="tx1">
                <a:alpha val="1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solidFill>
                <a:srgbClr val="FEFABC"/>
              </a:solidFill>
              <a:latin typeface="Bebas" pitchFamily="2" charset="0"/>
              <a:ea typeface="微软雅黑" panose="020B0503020204020204" pitchFamily="34" charset="-122"/>
              <a:sym typeface="Bebas" pitchFamily="2" charset="0"/>
            </a:endParaRPr>
          </a:p>
        </p:txBody>
      </p:sp>
      <p:sp>
        <p:nvSpPr>
          <p:cNvPr id="32" name="Oval 12"/>
          <p:cNvSpPr>
            <a:spLocks noChangeArrowheads="1"/>
          </p:cNvSpPr>
          <p:nvPr/>
        </p:nvSpPr>
        <p:spPr bwMode="auto">
          <a:xfrm>
            <a:off x="6219825" y="5294858"/>
            <a:ext cx="719138" cy="723900"/>
          </a:xfrm>
          <a:prstGeom prst="ellipse">
            <a:avLst/>
          </a:prstGeom>
          <a:gradFill>
            <a:gsLst>
              <a:gs pos="0">
                <a:srgbClr val="0E6CA6"/>
              </a:gs>
              <a:gs pos="98000">
                <a:srgbClr val="3982A2"/>
              </a:gs>
            </a:gsLst>
            <a:lin ang="2700000" scaled="1"/>
          </a:gradFill>
          <a:ln w="25400">
            <a:noFill/>
          </a:ln>
          <a:effectLst>
            <a:outerShdw blurRad="139700" dist="38100" dir="5400000" sx="90000" sy="-19000" rotWithShape="0">
              <a:schemeClr val="tx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400">
              <a:solidFill>
                <a:srgbClr val="FEFABC"/>
              </a:solidFill>
              <a:latin typeface="Bebas" pitchFamily="2" charset="0"/>
              <a:ea typeface="微软雅黑" panose="020B0503020204020204" pitchFamily="34" charset="-122"/>
              <a:sym typeface="Bebas" pitchFamily="2" charset="0"/>
            </a:endParaRPr>
          </a:p>
        </p:txBody>
      </p:sp>
      <p:sp>
        <p:nvSpPr>
          <p:cNvPr id="33" name="TextBox 39"/>
          <p:cNvSpPr txBox="1"/>
          <p:nvPr/>
        </p:nvSpPr>
        <p:spPr>
          <a:xfrm>
            <a:off x="2065582" y="4007375"/>
            <a:ext cx="1569660" cy="371255"/>
          </a:xfrm>
          <a:prstGeom prst="rect">
            <a:avLst/>
          </a:prstGeom>
          <a:noFill/>
        </p:spPr>
        <p:txBody>
          <a:bodyPr wrap="none" tIns="0" bIns="0" rtlCol="0" anchor="t">
            <a:spAutoFit/>
          </a:bodyPr>
          <a:lstStyle/>
          <a:p>
            <a:pPr>
              <a:lnSpc>
                <a:spcPct val="150000"/>
              </a:lnSpc>
            </a:pPr>
            <a:r>
              <a:rPr lang="zh-CN" altLang="en-US" b="1" dirty="0">
                <a:solidFill>
                  <a:srgbClr val="0E6CA6"/>
                </a:solidFill>
                <a:latin typeface="Bebas" pitchFamily="2" charset="0"/>
                <a:ea typeface="微软雅黑" panose="020B0503020204020204" pitchFamily="34" charset="-122"/>
                <a:cs typeface="华文黑体" pitchFamily="2" charset="-122"/>
                <a:sym typeface="Bebas" pitchFamily="2" charset="0"/>
              </a:rPr>
              <a:t>填写段落标题</a:t>
            </a:r>
          </a:p>
        </p:txBody>
      </p:sp>
      <p:sp>
        <p:nvSpPr>
          <p:cNvPr id="34" name="TextBox 40"/>
          <p:cNvSpPr txBox="1"/>
          <p:nvPr/>
        </p:nvSpPr>
        <p:spPr>
          <a:xfrm>
            <a:off x="2065279" y="4352050"/>
            <a:ext cx="3743482" cy="732508"/>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a:t>
            </a:r>
            <a:r>
              <a:rPr lang="zh-CN" altLang="en-US" sz="1600">
                <a:solidFill>
                  <a:schemeClr val="tx1">
                    <a:lumMod val="65000"/>
                    <a:lumOff val="35000"/>
                  </a:schemeClr>
                </a:solidFill>
                <a:latin typeface="Bebas" pitchFamily="2" charset="0"/>
                <a:ea typeface="微软雅黑" panose="020B0503020204020204" pitchFamily="34" charset="-122"/>
                <a:sym typeface="Bebas" pitchFamily="2" charset="0"/>
              </a:rPr>
              <a:t>选择粘贴。</a:t>
            </a:r>
            <a:endParaRPr lang="zh-CN" altLang="en-US" sz="1600" dirty="0">
              <a:solidFill>
                <a:schemeClr val="tx1">
                  <a:lumMod val="65000"/>
                  <a:lumOff val="35000"/>
                </a:schemeClr>
              </a:solidFill>
              <a:latin typeface="Bebas" pitchFamily="2" charset="0"/>
              <a:ea typeface="微软雅黑" panose="020B0503020204020204" pitchFamily="34" charset="-122"/>
              <a:sym typeface="Bebas" pitchFamily="2" charset="0"/>
            </a:endParaRPr>
          </a:p>
        </p:txBody>
      </p:sp>
      <p:sp>
        <p:nvSpPr>
          <p:cNvPr id="35" name="Freeform 7"/>
          <p:cNvSpPr>
            <a:spLocks noEditPoints="1"/>
          </p:cNvSpPr>
          <p:nvPr/>
        </p:nvSpPr>
        <p:spPr bwMode="auto">
          <a:xfrm>
            <a:off x="1399735" y="5500343"/>
            <a:ext cx="366006" cy="312930"/>
          </a:xfrm>
          <a:custGeom>
            <a:avLst/>
            <a:gdLst>
              <a:gd name="T0" fmla="*/ 0 w 140"/>
              <a:gd name="T1" fmla="*/ 113 h 120"/>
              <a:gd name="T2" fmla="*/ 15 w 140"/>
              <a:gd name="T3" fmla="*/ 99 h 120"/>
              <a:gd name="T4" fmla="*/ 27 w 140"/>
              <a:gd name="T5" fmla="*/ 0 h 120"/>
              <a:gd name="T6" fmla="*/ 42 w 140"/>
              <a:gd name="T7" fmla="*/ 0 h 120"/>
              <a:gd name="T8" fmla="*/ 42 w 140"/>
              <a:gd name="T9" fmla="*/ 0 h 120"/>
              <a:gd name="T10" fmla="*/ 67 w 140"/>
              <a:gd name="T11" fmla="*/ 99 h 120"/>
              <a:gd name="T12" fmla="*/ 73 w 140"/>
              <a:gd name="T13" fmla="*/ 99 h 120"/>
              <a:gd name="T14" fmla="*/ 97 w 140"/>
              <a:gd name="T15" fmla="*/ 99 h 120"/>
              <a:gd name="T16" fmla="*/ 107 w 140"/>
              <a:gd name="T17" fmla="*/ 0 h 120"/>
              <a:gd name="T18" fmla="*/ 107 w 140"/>
              <a:gd name="T19" fmla="*/ 0 h 120"/>
              <a:gd name="T20" fmla="*/ 119 w 140"/>
              <a:gd name="T21" fmla="*/ 99 h 120"/>
              <a:gd name="T22" fmla="*/ 128 w 140"/>
              <a:gd name="T23" fmla="*/ 0 h 120"/>
              <a:gd name="T24" fmla="*/ 135 w 140"/>
              <a:gd name="T25" fmla="*/ 113 h 120"/>
              <a:gd name="T26" fmla="*/ 51 w 140"/>
              <a:gd name="T27" fmla="*/ 0 h 120"/>
              <a:gd name="T28" fmla="*/ 51 w 140"/>
              <a:gd name="T29" fmla="*/ 0 h 120"/>
              <a:gd name="T30" fmla="*/ 28 w 140"/>
              <a:gd name="T31" fmla="*/ 118 h 120"/>
              <a:gd name="T32" fmla="*/ 14 w 140"/>
              <a:gd name="T33" fmla="*/ 120 h 120"/>
              <a:gd name="T34" fmla="*/ 27 w 140"/>
              <a:gd name="T35" fmla="*/ 105 h 120"/>
              <a:gd name="T36" fmla="*/ 28 w 140"/>
              <a:gd name="T37" fmla="*/ 113 h 120"/>
              <a:gd name="T38" fmla="*/ 23 w 140"/>
              <a:gd name="T39" fmla="*/ 109 h 120"/>
              <a:gd name="T40" fmla="*/ 19 w 140"/>
              <a:gd name="T41" fmla="*/ 110 h 120"/>
              <a:gd name="T42" fmla="*/ 19 w 140"/>
              <a:gd name="T43" fmla="*/ 113 h 120"/>
              <a:gd name="T44" fmla="*/ 24 w 140"/>
              <a:gd name="T45" fmla="*/ 115 h 120"/>
              <a:gd name="T46" fmla="*/ 40 w 140"/>
              <a:gd name="T47" fmla="*/ 118 h 120"/>
              <a:gd name="T48" fmla="*/ 34 w 140"/>
              <a:gd name="T49" fmla="*/ 120 h 120"/>
              <a:gd name="T50" fmla="*/ 40 w 140"/>
              <a:gd name="T51" fmla="*/ 104 h 120"/>
              <a:gd name="T52" fmla="*/ 36 w 140"/>
              <a:gd name="T53" fmla="*/ 114 h 120"/>
              <a:gd name="T54" fmla="*/ 57 w 140"/>
              <a:gd name="T55" fmla="*/ 120 h 120"/>
              <a:gd name="T56" fmla="*/ 53 w 140"/>
              <a:gd name="T57" fmla="*/ 113 h 120"/>
              <a:gd name="T58" fmla="*/ 47 w 140"/>
              <a:gd name="T59" fmla="*/ 120 h 120"/>
              <a:gd name="T60" fmla="*/ 59 w 140"/>
              <a:gd name="T61" fmla="*/ 105 h 120"/>
              <a:gd name="T62" fmla="*/ 59 w 140"/>
              <a:gd name="T63" fmla="*/ 112 h 120"/>
              <a:gd name="T64" fmla="*/ 60 w 140"/>
              <a:gd name="T65" fmla="*/ 115 h 120"/>
              <a:gd name="T66" fmla="*/ 54 w 140"/>
              <a:gd name="T67" fmla="*/ 107 h 120"/>
              <a:gd name="T68" fmla="*/ 55 w 140"/>
              <a:gd name="T69" fmla="*/ 110 h 120"/>
              <a:gd name="T70" fmla="*/ 71 w 140"/>
              <a:gd name="T71" fmla="*/ 116 h 120"/>
              <a:gd name="T72" fmla="*/ 71 w 140"/>
              <a:gd name="T73" fmla="*/ 108 h 120"/>
              <a:gd name="T74" fmla="*/ 78 w 140"/>
              <a:gd name="T75" fmla="*/ 109 h 120"/>
              <a:gd name="T76" fmla="*/ 63 w 140"/>
              <a:gd name="T77" fmla="*/ 112 h 120"/>
              <a:gd name="T78" fmla="*/ 71 w 140"/>
              <a:gd name="T79" fmla="*/ 120 h 120"/>
              <a:gd name="T80" fmla="*/ 78 w 140"/>
              <a:gd name="T81" fmla="*/ 115 h 120"/>
              <a:gd name="T82" fmla="*/ 96 w 140"/>
              <a:gd name="T83" fmla="*/ 112 h 120"/>
              <a:gd name="T84" fmla="*/ 88 w 140"/>
              <a:gd name="T85" fmla="*/ 120 h 120"/>
              <a:gd name="T86" fmla="*/ 80 w 140"/>
              <a:gd name="T87" fmla="*/ 112 h 120"/>
              <a:gd name="T88" fmla="*/ 91 w 140"/>
              <a:gd name="T89" fmla="*/ 112 h 120"/>
              <a:gd name="T90" fmla="*/ 84 w 140"/>
              <a:gd name="T91" fmla="*/ 112 h 120"/>
              <a:gd name="T92" fmla="*/ 91 w 140"/>
              <a:gd name="T93" fmla="*/ 112 h 120"/>
              <a:gd name="T94" fmla="*/ 110 w 140"/>
              <a:gd name="T95" fmla="*/ 118 h 120"/>
              <a:gd name="T96" fmla="*/ 98 w 140"/>
              <a:gd name="T97" fmla="*/ 120 h 120"/>
              <a:gd name="T98" fmla="*/ 109 w 140"/>
              <a:gd name="T99" fmla="*/ 105 h 120"/>
              <a:gd name="T100" fmla="*/ 107 w 140"/>
              <a:gd name="T101" fmla="*/ 109 h 120"/>
              <a:gd name="T102" fmla="*/ 104 w 140"/>
              <a:gd name="T103" fmla="*/ 116 h 120"/>
              <a:gd name="T104" fmla="*/ 120 w 140"/>
              <a:gd name="T105" fmla="*/ 113 h 120"/>
              <a:gd name="T106" fmla="*/ 120 w 140"/>
              <a:gd name="T107" fmla="*/ 108 h 120"/>
              <a:gd name="T108" fmla="*/ 115 w 140"/>
              <a:gd name="T109" fmla="*/ 118 h 120"/>
              <a:gd name="T110" fmla="*/ 128 w 140"/>
              <a:gd name="T111"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120">
                <a:moveTo>
                  <a:pt x="0" y="0"/>
                </a:moveTo>
                <a:cubicBezTo>
                  <a:pt x="7" y="0"/>
                  <a:pt x="7" y="0"/>
                  <a:pt x="7" y="0"/>
                </a:cubicBezTo>
                <a:cubicBezTo>
                  <a:pt x="7" y="113"/>
                  <a:pt x="7" y="113"/>
                  <a:pt x="7" y="113"/>
                </a:cubicBezTo>
                <a:cubicBezTo>
                  <a:pt x="0" y="113"/>
                  <a:pt x="0" y="113"/>
                  <a:pt x="0" y="113"/>
                </a:cubicBezTo>
                <a:lnTo>
                  <a:pt x="0" y="0"/>
                </a:lnTo>
                <a:close/>
                <a:moveTo>
                  <a:pt x="21" y="0"/>
                </a:moveTo>
                <a:cubicBezTo>
                  <a:pt x="15" y="0"/>
                  <a:pt x="15" y="0"/>
                  <a:pt x="15" y="0"/>
                </a:cubicBezTo>
                <a:cubicBezTo>
                  <a:pt x="15" y="99"/>
                  <a:pt x="15" y="99"/>
                  <a:pt x="15" y="99"/>
                </a:cubicBezTo>
                <a:cubicBezTo>
                  <a:pt x="21" y="99"/>
                  <a:pt x="21" y="99"/>
                  <a:pt x="21" y="99"/>
                </a:cubicBezTo>
                <a:lnTo>
                  <a:pt x="21" y="0"/>
                </a:lnTo>
                <a:close/>
                <a:moveTo>
                  <a:pt x="31" y="0"/>
                </a:moveTo>
                <a:cubicBezTo>
                  <a:pt x="27" y="0"/>
                  <a:pt x="27" y="0"/>
                  <a:pt x="27" y="0"/>
                </a:cubicBezTo>
                <a:cubicBezTo>
                  <a:pt x="27" y="99"/>
                  <a:pt x="27" y="99"/>
                  <a:pt x="27" y="99"/>
                </a:cubicBezTo>
                <a:cubicBezTo>
                  <a:pt x="31" y="99"/>
                  <a:pt x="31" y="99"/>
                  <a:pt x="31" y="99"/>
                </a:cubicBezTo>
                <a:lnTo>
                  <a:pt x="31" y="0"/>
                </a:lnTo>
                <a:close/>
                <a:moveTo>
                  <a:pt x="42" y="0"/>
                </a:moveTo>
                <a:cubicBezTo>
                  <a:pt x="37" y="0"/>
                  <a:pt x="37" y="0"/>
                  <a:pt x="37" y="0"/>
                </a:cubicBezTo>
                <a:cubicBezTo>
                  <a:pt x="37" y="99"/>
                  <a:pt x="37" y="99"/>
                  <a:pt x="37" y="99"/>
                </a:cubicBezTo>
                <a:cubicBezTo>
                  <a:pt x="42" y="99"/>
                  <a:pt x="42" y="99"/>
                  <a:pt x="42" y="99"/>
                </a:cubicBezTo>
                <a:lnTo>
                  <a:pt x="42" y="0"/>
                </a:lnTo>
                <a:close/>
                <a:moveTo>
                  <a:pt x="67" y="0"/>
                </a:moveTo>
                <a:cubicBezTo>
                  <a:pt x="61" y="0"/>
                  <a:pt x="61" y="0"/>
                  <a:pt x="61" y="0"/>
                </a:cubicBezTo>
                <a:cubicBezTo>
                  <a:pt x="61" y="99"/>
                  <a:pt x="61" y="99"/>
                  <a:pt x="61" y="99"/>
                </a:cubicBezTo>
                <a:cubicBezTo>
                  <a:pt x="67" y="99"/>
                  <a:pt x="67" y="99"/>
                  <a:pt x="67" y="99"/>
                </a:cubicBezTo>
                <a:lnTo>
                  <a:pt x="67" y="0"/>
                </a:lnTo>
                <a:close/>
                <a:moveTo>
                  <a:pt x="77" y="0"/>
                </a:moveTo>
                <a:cubicBezTo>
                  <a:pt x="73" y="0"/>
                  <a:pt x="73" y="0"/>
                  <a:pt x="73" y="0"/>
                </a:cubicBezTo>
                <a:cubicBezTo>
                  <a:pt x="73" y="99"/>
                  <a:pt x="73" y="99"/>
                  <a:pt x="73" y="99"/>
                </a:cubicBezTo>
                <a:cubicBezTo>
                  <a:pt x="77" y="99"/>
                  <a:pt x="77" y="99"/>
                  <a:pt x="77" y="99"/>
                </a:cubicBezTo>
                <a:lnTo>
                  <a:pt x="77" y="0"/>
                </a:lnTo>
                <a:close/>
                <a:moveTo>
                  <a:pt x="88" y="99"/>
                </a:moveTo>
                <a:cubicBezTo>
                  <a:pt x="97" y="99"/>
                  <a:pt x="97" y="99"/>
                  <a:pt x="97" y="99"/>
                </a:cubicBezTo>
                <a:cubicBezTo>
                  <a:pt x="97" y="0"/>
                  <a:pt x="97" y="0"/>
                  <a:pt x="97" y="0"/>
                </a:cubicBezTo>
                <a:cubicBezTo>
                  <a:pt x="88" y="0"/>
                  <a:pt x="88" y="0"/>
                  <a:pt x="88" y="0"/>
                </a:cubicBezTo>
                <a:lnTo>
                  <a:pt x="88" y="99"/>
                </a:lnTo>
                <a:close/>
                <a:moveTo>
                  <a:pt x="107" y="0"/>
                </a:moveTo>
                <a:cubicBezTo>
                  <a:pt x="105" y="0"/>
                  <a:pt x="105" y="0"/>
                  <a:pt x="105" y="0"/>
                </a:cubicBezTo>
                <a:cubicBezTo>
                  <a:pt x="105" y="99"/>
                  <a:pt x="105" y="99"/>
                  <a:pt x="105" y="99"/>
                </a:cubicBezTo>
                <a:cubicBezTo>
                  <a:pt x="107" y="99"/>
                  <a:pt x="107" y="99"/>
                  <a:pt x="107" y="99"/>
                </a:cubicBezTo>
                <a:lnTo>
                  <a:pt x="107" y="0"/>
                </a:lnTo>
                <a:close/>
                <a:moveTo>
                  <a:pt x="119" y="0"/>
                </a:moveTo>
                <a:cubicBezTo>
                  <a:pt x="112" y="0"/>
                  <a:pt x="112" y="0"/>
                  <a:pt x="112" y="0"/>
                </a:cubicBezTo>
                <a:cubicBezTo>
                  <a:pt x="112" y="99"/>
                  <a:pt x="112" y="99"/>
                  <a:pt x="112" y="99"/>
                </a:cubicBezTo>
                <a:cubicBezTo>
                  <a:pt x="119" y="99"/>
                  <a:pt x="119" y="99"/>
                  <a:pt x="119" y="99"/>
                </a:cubicBezTo>
                <a:lnTo>
                  <a:pt x="119" y="0"/>
                </a:lnTo>
                <a:close/>
                <a:moveTo>
                  <a:pt x="124" y="99"/>
                </a:moveTo>
                <a:cubicBezTo>
                  <a:pt x="128" y="99"/>
                  <a:pt x="128" y="99"/>
                  <a:pt x="128" y="99"/>
                </a:cubicBezTo>
                <a:cubicBezTo>
                  <a:pt x="128" y="0"/>
                  <a:pt x="128" y="0"/>
                  <a:pt x="128" y="0"/>
                </a:cubicBezTo>
                <a:cubicBezTo>
                  <a:pt x="124" y="0"/>
                  <a:pt x="124" y="0"/>
                  <a:pt x="124" y="0"/>
                </a:cubicBezTo>
                <a:lnTo>
                  <a:pt x="124" y="99"/>
                </a:lnTo>
                <a:close/>
                <a:moveTo>
                  <a:pt x="135" y="0"/>
                </a:moveTo>
                <a:cubicBezTo>
                  <a:pt x="135" y="113"/>
                  <a:pt x="135" y="113"/>
                  <a:pt x="135" y="113"/>
                </a:cubicBezTo>
                <a:cubicBezTo>
                  <a:pt x="140" y="113"/>
                  <a:pt x="140" y="113"/>
                  <a:pt x="140" y="113"/>
                </a:cubicBezTo>
                <a:cubicBezTo>
                  <a:pt x="140" y="0"/>
                  <a:pt x="140" y="0"/>
                  <a:pt x="140" y="0"/>
                </a:cubicBezTo>
                <a:lnTo>
                  <a:pt x="135" y="0"/>
                </a:lnTo>
                <a:close/>
                <a:moveTo>
                  <a:pt x="51" y="0"/>
                </a:moveTo>
                <a:cubicBezTo>
                  <a:pt x="49" y="0"/>
                  <a:pt x="49" y="0"/>
                  <a:pt x="49" y="0"/>
                </a:cubicBezTo>
                <a:cubicBezTo>
                  <a:pt x="49" y="99"/>
                  <a:pt x="49" y="99"/>
                  <a:pt x="49" y="99"/>
                </a:cubicBezTo>
                <a:cubicBezTo>
                  <a:pt x="51" y="99"/>
                  <a:pt x="51" y="99"/>
                  <a:pt x="51" y="99"/>
                </a:cubicBezTo>
                <a:lnTo>
                  <a:pt x="51" y="0"/>
                </a:lnTo>
                <a:close/>
                <a:moveTo>
                  <a:pt x="28" y="113"/>
                </a:moveTo>
                <a:cubicBezTo>
                  <a:pt x="28" y="113"/>
                  <a:pt x="28" y="114"/>
                  <a:pt x="28" y="115"/>
                </a:cubicBezTo>
                <a:cubicBezTo>
                  <a:pt x="28" y="116"/>
                  <a:pt x="28" y="117"/>
                  <a:pt x="28" y="117"/>
                </a:cubicBezTo>
                <a:cubicBezTo>
                  <a:pt x="28" y="118"/>
                  <a:pt x="28" y="118"/>
                  <a:pt x="28" y="118"/>
                </a:cubicBezTo>
                <a:cubicBezTo>
                  <a:pt x="27" y="118"/>
                  <a:pt x="27" y="119"/>
                  <a:pt x="26" y="119"/>
                </a:cubicBezTo>
                <a:cubicBezTo>
                  <a:pt x="26" y="119"/>
                  <a:pt x="25" y="119"/>
                  <a:pt x="25" y="119"/>
                </a:cubicBezTo>
                <a:cubicBezTo>
                  <a:pt x="24" y="120"/>
                  <a:pt x="23" y="120"/>
                  <a:pt x="22" y="120"/>
                </a:cubicBezTo>
                <a:cubicBezTo>
                  <a:pt x="14" y="120"/>
                  <a:pt x="14" y="120"/>
                  <a:pt x="14" y="120"/>
                </a:cubicBezTo>
                <a:cubicBezTo>
                  <a:pt x="14" y="118"/>
                  <a:pt x="14" y="118"/>
                  <a:pt x="14" y="118"/>
                </a:cubicBezTo>
                <a:cubicBezTo>
                  <a:pt x="14" y="104"/>
                  <a:pt x="14" y="104"/>
                  <a:pt x="14" y="104"/>
                </a:cubicBezTo>
                <a:cubicBezTo>
                  <a:pt x="23" y="104"/>
                  <a:pt x="23" y="104"/>
                  <a:pt x="23" y="104"/>
                </a:cubicBezTo>
                <a:cubicBezTo>
                  <a:pt x="25" y="104"/>
                  <a:pt x="26" y="105"/>
                  <a:pt x="27" y="105"/>
                </a:cubicBezTo>
                <a:cubicBezTo>
                  <a:pt x="27" y="106"/>
                  <a:pt x="28" y="107"/>
                  <a:pt x="28" y="108"/>
                </a:cubicBezTo>
                <a:cubicBezTo>
                  <a:pt x="28" y="109"/>
                  <a:pt x="27" y="110"/>
                  <a:pt x="27" y="110"/>
                </a:cubicBezTo>
                <a:cubicBezTo>
                  <a:pt x="27" y="111"/>
                  <a:pt x="26" y="111"/>
                  <a:pt x="25" y="111"/>
                </a:cubicBezTo>
                <a:cubicBezTo>
                  <a:pt x="26" y="112"/>
                  <a:pt x="27" y="112"/>
                  <a:pt x="28" y="113"/>
                </a:cubicBezTo>
                <a:close/>
                <a:moveTo>
                  <a:pt x="19" y="110"/>
                </a:moveTo>
                <a:cubicBezTo>
                  <a:pt x="21" y="110"/>
                  <a:pt x="21" y="110"/>
                  <a:pt x="21" y="110"/>
                </a:cubicBezTo>
                <a:cubicBezTo>
                  <a:pt x="22" y="110"/>
                  <a:pt x="22" y="110"/>
                  <a:pt x="23" y="110"/>
                </a:cubicBezTo>
                <a:cubicBezTo>
                  <a:pt x="23" y="110"/>
                  <a:pt x="23" y="109"/>
                  <a:pt x="23" y="109"/>
                </a:cubicBezTo>
                <a:cubicBezTo>
                  <a:pt x="23" y="108"/>
                  <a:pt x="23" y="108"/>
                  <a:pt x="23" y="108"/>
                </a:cubicBezTo>
                <a:cubicBezTo>
                  <a:pt x="22" y="107"/>
                  <a:pt x="22" y="107"/>
                  <a:pt x="21" y="107"/>
                </a:cubicBezTo>
                <a:cubicBezTo>
                  <a:pt x="19" y="107"/>
                  <a:pt x="19" y="107"/>
                  <a:pt x="19" y="107"/>
                </a:cubicBezTo>
                <a:lnTo>
                  <a:pt x="19" y="110"/>
                </a:lnTo>
                <a:close/>
                <a:moveTo>
                  <a:pt x="24" y="115"/>
                </a:moveTo>
                <a:cubicBezTo>
                  <a:pt x="24" y="114"/>
                  <a:pt x="24" y="114"/>
                  <a:pt x="23" y="114"/>
                </a:cubicBezTo>
                <a:cubicBezTo>
                  <a:pt x="23" y="113"/>
                  <a:pt x="22" y="113"/>
                  <a:pt x="21" y="113"/>
                </a:cubicBezTo>
                <a:cubicBezTo>
                  <a:pt x="19" y="113"/>
                  <a:pt x="19" y="113"/>
                  <a:pt x="19" y="113"/>
                </a:cubicBezTo>
                <a:cubicBezTo>
                  <a:pt x="19" y="116"/>
                  <a:pt x="19" y="116"/>
                  <a:pt x="19" y="116"/>
                </a:cubicBezTo>
                <a:cubicBezTo>
                  <a:pt x="21" y="116"/>
                  <a:pt x="21" y="116"/>
                  <a:pt x="21" y="116"/>
                </a:cubicBezTo>
                <a:cubicBezTo>
                  <a:pt x="22" y="116"/>
                  <a:pt x="23" y="116"/>
                  <a:pt x="23" y="116"/>
                </a:cubicBezTo>
                <a:cubicBezTo>
                  <a:pt x="24" y="116"/>
                  <a:pt x="24" y="115"/>
                  <a:pt x="24" y="115"/>
                </a:cubicBezTo>
                <a:close/>
                <a:moveTo>
                  <a:pt x="45" y="118"/>
                </a:moveTo>
                <a:cubicBezTo>
                  <a:pt x="46" y="120"/>
                  <a:pt x="46" y="120"/>
                  <a:pt x="46" y="120"/>
                </a:cubicBezTo>
                <a:cubicBezTo>
                  <a:pt x="41" y="120"/>
                  <a:pt x="41" y="120"/>
                  <a:pt x="41" y="120"/>
                </a:cubicBezTo>
                <a:cubicBezTo>
                  <a:pt x="40" y="118"/>
                  <a:pt x="40" y="118"/>
                  <a:pt x="40" y="118"/>
                </a:cubicBezTo>
                <a:cubicBezTo>
                  <a:pt x="40" y="117"/>
                  <a:pt x="40" y="117"/>
                  <a:pt x="40" y="117"/>
                </a:cubicBezTo>
                <a:cubicBezTo>
                  <a:pt x="35" y="117"/>
                  <a:pt x="35" y="117"/>
                  <a:pt x="35" y="117"/>
                </a:cubicBezTo>
                <a:cubicBezTo>
                  <a:pt x="34" y="118"/>
                  <a:pt x="34" y="118"/>
                  <a:pt x="34" y="118"/>
                </a:cubicBezTo>
                <a:cubicBezTo>
                  <a:pt x="34" y="120"/>
                  <a:pt x="34" y="120"/>
                  <a:pt x="34" y="120"/>
                </a:cubicBezTo>
                <a:cubicBezTo>
                  <a:pt x="29" y="120"/>
                  <a:pt x="29" y="120"/>
                  <a:pt x="29" y="120"/>
                </a:cubicBezTo>
                <a:cubicBezTo>
                  <a:pt x="30" y="118"/>
                  <a:pt x="30" y="118"/>
                  <a:pt x="30" y="118"/>
                </a:cubicBezTo>
                <a:cubicBezTo>
                  <a:pt x="35" y="104"/>
                  <a:pt x="35" y="104"/>
                  <a:pt x="35" y="104"/>
                </a:cubicBezTo>
                <a:cubicBezTo>
                  <a:pt x="40" y="104"/>
                  <a:pt x="40" y="104"/>
                  <a:pt x="40" y="104"/>
                </a:cubicBezTo>
                <a:lnTo>
                  <a:pt x="45" y="118"/>
                </a:lnTo>
                <a:close/>
                <a:moveTo>
                  <a:pt x="39" y="114"/>
                </a:moveTo>
                <a:cubicBezTo>
                  <a:pt x="37" y="108"/>
                  <a:pt x="37" y="108"/>
                  <a:pt x="37" y="108"/>
                </a:cubicBezTo>
                <a:cubicBezTo>
                  <a:pt x="36" y="114"/>
                  <a:pt x="36" y="114"/>
                  <a:pt x="36" y="114"/>
                </a:cubicBezTo>
                <a:lnTo>
                  <a:pt x="39" y="114"/>
                </a:lnTo>
                <a:close/>
                <a:moveTo>
                  <a:pt x="62" y="118"/>
                </a:moveTo>
                <a:cubicBezTo>
                  <a:pt x="62" y="120"/>
                  <a:pt x="62" y="120"/>
                  <a:pt x="62" y="120"/>
                </a:cubicBezTo>
                <a:cubicBezTo>
                  <a:pt x="57" y="120"/>
                  <a:pt x="57" y="120"/>
                  <a:pt x="57" y="120"/>
                </a:cubicBezTo>
                <a:cubicBezTo>
                  <a:pt x="56" y="118"/>
                  <a:pt x="56" y="118"/>
                  <a:pt x="56" y="118"/>
                </a:cubicBezTo>
                <a:cubicBezTo>
                  <a:pt x="55" y="115"/>
                  <a:pt x="55" y="115"/>
                  <a:pt x="55" y="115"/>
                </a:cubicBezTo>
                <a:cubicBezTo>
                  <a:pt x="54" y="114"/>
                  <a:pt x="54" y="114"/>
                  <a:pt x="54" y="114"/>
                </a:cubicBezTo>
                <a:cubicBezTo>
                  <a:pt x="53" y="114"/>
                  <a:pt x="53" y="113"/>
                  <a:pt x="53" y="113"/>
                </a:cubicBezTo>
                <a:cubicBezTo>
                  <a:pt x="52" y="113"/>
                  <a:pt x="52" y="113"/>
                  <a:pt x="52" y="113"/>
                </a:cubicBezTo>
                <a:cubicBezTo>
                  <a:pt x="52" y="118"/>
                  <a:pt x="52" y="118"/>
                  <a:pt x="52" y="118"/>
                </a:cubicBezTo>
                <a:cubicBezTo>
                  <a:pt x="52" y="120"/>
                  <a:pt x="52" y="120"/>
                  <a:pt x="52" y="120"/>
                </a:cubicBezTo>
                <a:cubicBezTo>
                  <a:pt x="47" y="120"/>
                  <a:pt x="47" y="120"/>
                  <a:pt x="47" y="120"/>
                </a:cubicBezTo>
                <a:cubicBezTo>
                  <a:pt x="47" y="118"/>
                  <a:pt x="47" y="118"/>
                  <a:pt x="47" y="118"/>
                </a:cubicBezTo>
                <a:cubicBezTo>
                  <a:pt x="47" y="104"/>
                  <a:pt x="47" y="104"/>
                  <a:pt x="47" y="104"/>
                </a:cubicBezTo>
                <a:cubicBezTo>
                  <a:pt x="55" y="104"/>
                  <a:pt x="55" y="104"/>
                  <a:pt x="55" y="104"/>
                </a:cubicBezTo>
                <a:cubicBezTo>
                  <a:pt x="57" y="104"/>
                  <a:pt x="58" y="104"/>
                  <a:pt x="59" y="105"/>
                </a:cubicBezTo>
                <a:cubicBezTo>
                  <a:pt x="59" y="105"/>
                  <a:pt x="60" y="105"/>
                  <a:pt x="61" y="106"/>
                </a:cubicBezTo>
                <a:cubicBezTo>
                  <a:pt x="61" y="107"/>
                  <a:pt x="61" y="108"/>
                  <a:pt x="61" y="109"/>
                </a:cubicBezTo>
                <a:cubicBezTo>
                  <a:pt x="61" y="109"/>
                  <a:pt x="61" y="110"/>
                  <a:pt x="61" y="111"/>
                </a:cubicBezTo>
                <a:cubicBezTo>
                  <a:pt x="60" y="111"/>
                  <a:pt x="60" y="112"/>
                  <a:pt x="59" y="112"/>
                </a:cubicBezTo>
                <a:cubicBezTo>
                  <a:pt x="59" y="112"/>
                  <a:pt x="58" y="113"/>
                  <a:pt x="57" y="113"/>
                </a:cubicBezTo>
                <a:cubicBezTo>
                  <a:pt x="58" y="113"/>
                  <a:pt x="58" y="113"/>
                  <a:pt x="59" y="113"/>
                </a:cubicBezTo>
                <a:cubicBezTo>
                  <a:pt x="59" y="114"/>
                  <a:pt x="59" y="114"/>
                  <a:pt x="59" y="114"/>
                </a:cubicBezTo>
                <a:cubicBezTo>
                  <a:pt x="60" y="115"/>
                  <a:pt x="60" y="115"/>
                  <a:pt x="60" y="115"/>
                </a:cubicBezTo>
                <a:lnTo>
                  <a:pt x="62" y="118"/>
                </a:lnTo>
                <a:close/>
                <a:moveTo>
                  <a:pt x="56" y="109"/>
                </a:moveTo>
                <a:cubicBezTo>
                  <a:pt x="56" y="108"/>
                  <a:pt x="56" y="108"/>
                  <a:pt x="56" y="108"/>
                </a:cubicBezTo>
                <a:cubicBezTo>
                  <a:pt x="56" y="108"/>
                  <a:pt x="55" y="107"/>
                  <a:pt x="54" y="107"/>
                </a:cubicBezTo>
                <a:cubicBezTo>
                  <a:pt x="52" y="107"/>
                  <a:pt x="52" y="107"/>
                  <a:pt x="52" y="107"/>
                </a:cubicBezTo>
                <a:cubicBezTo>
                  <a:pt x="52" y="110"/>
                  <a:pt x="52" y="110"/>
                  <a:pt x="52" y="110"/>
                </a:cubicBezTo>
                <a:cubicBezTo>
                  <a:pt x="54" y="110"/>
                  <a:pt x="54" y="110"/>
                  <a:pt x="54" y="110"/>
                </a:cubicBezTo>
                <a:cubicBezTo>
                  <a:pt x="54" y="110"/>
                  <a:pt x="55" y="110"/>
                  <a:pt x="55" y="110"/>
                </a:cubicBezTo>
                <a:cubicBezTo>
                  <a:pt x="56" y="110"/>
                  <a:pt x="56" y="110"/>
                  <a:pt x="56" y="110"/>
                </a:cubicBezTo>
                <a:cubicBezTo>
                  <a:pt x="56" y="110"/>
                  <a:pt x="56" y="109"/>
                  <a:pt x="56" y="109"/>
                </a:cubicBezTo>
                <a:close/>
                <a:moveTo>
                  <a:pt x="73" y="116"/>
                </a:moveTo>
                <a:cubicBezTo>
                  <a:pt x="72" y="116"/>
                  <a:pt x="72" y="116"/>
                  <a:pt x="71" y="116"/>
                </a:cubicBezTo>
                <a:cubicBezTo>
                  <a:pt x="70" y="116"/>
                  <a:pt x="69" y="116"/>
                  <a:pt x="69" y="115"/>
                </a:cubicBezTo>
                <a:cubicBezTo>
                  <a:pt x="68" y="115"/>
                  <a:pt x="68" y="114"/>
                  <a:pt x="68" y="112"/>
                </a:cubicBezTo>
                <a:cubicBezTo>
                  <a:pt x="68" y="111"/>
                  <a:pt x="68" y="109"/>
                  <a:pt x="68" y="109"/>
                </a:cubicBezTo>
                <a:cubicBezTo>
                  <a:pt x="69" y="108"/>
                  <a:pt x="70" y="108"/>
                  <a:pt x="71" y="108"/>
                </a:cubicBezTo>
                <a:cubicBezTo>
                  <a:pt x="71" y="108"/>
                  <a:pt x="72" y="108"/>
                  <a:pt x="72" y="108"/>
                </a:cubicBezTo>
                <a:cubicBezTo>
                  <a:pt x="73" y="108"/>
                  <a:pt x="73" y="108"/>
                  <a:pt x="73" y="109"/>
                </a:cubicBezTo>
                <a:cubicBezTo>
                  <a:pt x="73" y="109"/>
                  <a:pt x="74" y="109"/>
                  <a:pt x="74" y="110"/>
                </a:cubicBezTo>
                <a:cubicBezTo>
                  <a:pt x="78" y="109"/>
                  <a:pt x="78" y="109"/>
                  <a:pt x="78" y="109"/>
                </a:cubicBezTo>
                <a:cubicBezTo>
                  <a:pt x="77" y="107"/>
                  <a:pt x="77" y="106"/>
                  <a:pt x="75" y="105"/>
                </a:cubicBezTo>
                <a:cubicBezTo>
                  <a:pt x="74" y="104"/>
                  <a:pt x="73" y="104"/>
                  <a:pt x="71" y="104"/>
                </a:cubicBezTo>
                <a:cubicBezTo>
                  <a:pt x="68" y="104"/>
                  <a:pt x="66" y="105"/>
                  <a:pt x="65" y="106"/>
                </a:cubicBezTo>
                <a:cubicBezTo>
                  <a:pt x="64" y="107"/>
                  <a:pt x="63" y="109"/>
                  <a:pt x="63" y="112"/>
                </a:cubicBezTo>
                <a:cubicBezTo>
                  <a:pt x="63" y="114"/>
                  <a:pt x="63" y="115"/>
                  <a:pt x="64" y="117"/>
                </a:cubicBezTo>
                <a:cubicBezTo>
                  <a:pt x="64" y="117"/>
                  <a:pt x="65" y="117"/>
                  <a:pt x="65" y="118"/>
                </a:cubicBezTo>
                <a:cubicBezTo>
                  <a:pt x="66" y="118"/>
                  <a:pt x="66" y="119"/>
                  <a:pt x="67" y="119"/>
                </a:cubicBezTo>
                <a:cubicBezTo>
                  <a:pt x="68" y="120"/>
                  <a:pt x="69" y="120"/>
                  <a:pt x="71" y="120"/>
                </a:cubicBezTo>
                <a:cubicBezTo>
                  <a:pt x="72" y="120"/>
                  <a:pt x="74" y="120"/>
                  <a:pt x="74" y="119"/>
                </a:cubicBezTo>
                <a:cubicBezTo>
                  <a:pt x="75" y="119"/>
                  <a:pt x="76" y="118"/>
                  <a:pt x="76" y="118"/>
                </a:cubicBezTo>
                <a:cubicBezTo>
                  <a:pt x="77" y="118"/>
                  <a:pt x="77" y="118"/>
                  <a:pt x="77" y="118"/>
                </a:cubicBezTo>
                <a:cubicBezTo>
                  <a:pt x="77" y="117"/>
                  <a:pt x="78" y="116"/>
                  <a:pt x="78" y="115"/>
                </a:cubicBezTo>
                <a:cubicBezTo>
                  <a:pt x="74" y="113"/>
                  <a:pt x="74" y="113"/>
                  <a:pt x="74" y="113"/>
                </a:cubicBezTo>
                <a:cubicBezTo>
                  <a:pt x="74" y="114"/>
                  <a:pt x="73" y="115"/>
                  <a:pt x="73" y="116"/>
                </a:cubicBezTo>
                <a:close/>
                <a:moveTo>
                  <a:pt x="94" y="106"/>
                </a:moveTo>
                <a:cubicBezTo>
                  <a:pt x="95" y="107"/>
                  <a:pt x="96" y="109"/>
                  <a:pt x="96" y="112"/>
                </a:cubicBezTo>
                <a:cubicBezTo>
                  <a:pt x="96" y="114"/>
                  <a:pt x="95" y="115"/>
                  <a:pt x="95" y="116"/>
                </a:cubicBezTo>
                <a:cubicBezTo>
                  <a:pt x="94" y="117"/>
                  <a:pt x="94" y="117"/>
                  <a:pt x="94" y="118"/>
                </a:cubicBezTo>
                <a:cubicBezTo>
                  <a:pt x="93" y="118"/>
                  <a:pt x="93" y="119"/>
                  <a:pt x="92" y="119"/>
                </a:cubicBezTo>
                <a:cubicBezTo>
                  <a:pt x="91" y="120"/>
                  <a:pt x="90" y="120"/>
                  <a:pt x="88" y="120"/>
                </a:cubicBezTo>
                <a:cubicBezTo>
                  <a:pt x="86" y="120"/>
                  <a:pt x="85" y="120"/>
                  <a:pt x="84" y="119"/>
                </a:cubicBezTo>
                <a:cubicBezTo>
                  <a:pt x="83" y="119"/>
                  <a:pt x="82" y="118"/>
                  <a:pt x="82" y="118"/>
                </a:cubicBezTo>
                <a:cubicBezTo>
                  <a:pt x="81" y="117"/>
                  <a:pt x="81" y="117"/>
                  <a:pt x="81" y="116"/>
                </a:cubicBezTo>
                <a:cubicBezTo>
                  <a:pt x="80" y="115"/>
                  <a:pt x="80" y="114"/>
                  <a:pt x="80" y="112"/>
                </a:cubicBezTo>
                <a:cubicBezTo>
                  <a:pt x="80" y="109"/>
                  <a:pt x="80" y="107"/>
                  <a:pt x="82" y="106"/>
                </a:cubicBezTo>
                <a:cubicBezTo>
                  <a:pt x="83" y="105"/>
                  <a:pt x="85" y="104"/>
                  <a:pt x="88" y="104"/>
                </a:cubicBezTo>
                <a:cubicBezTo>
                  <a:pt x="90" y="104"/>
                  <a:pt x="92" y="105"/>
                  <a:pt x="94" y="106"/>
                </a:cubicBezTo>
                <a:close/>
                <a:moveTo>
                  <a:pt x="91" y="112"/>
                </a:moveTo>
                <a:cubicBezTo>
                  <a:pt x="91" y="110"/>
                  <a:pt x="91" y="109"/>
                  <a:pt x="90" y="109"/>
                </a:cubicBezTo>
                <a:cubicBezTo>
                  <a:pt x="89" y="108"/>
                  <a:pt x="89" y="108"/>
                  <a:pt x="88" y="108"/>
                </a:cubicBezTo>
                <a:cubicBezTo>
                  <a:pt x="87" y="108"/>
                  <a:pt x="86" y="108"/>
                  <a:pt x="85" y="109"/>
                </a:cubicBezTo>
                <a:cubicBezTo>
                  <a:pt x="85" y="109"/>
                  <a:pt x="84" y="110"/>
                  <a:pt x="84" y="112"/>
                </a:cubicBezTo>
                <a:cubicBezTo>
                  <a:pt x="84" y="114"/>
                  <a:pt x="85" y="115"/>
                  <a:pt x="85" y="115"/>
                </a:cubicBezTo>
                <a:cubicBezTo>
                  <a:pt x="86" y="116"/>
                  <a:pt x="87" y="116"/>
                  <a:pt x="88" y="116"/>
                </a:cubicBezTo>
                <a:cubicBezTo>
                  <a:pt x="89" y="116"/>
                  <a:pt x="89" y="116"/>
                  <a:pt x="90" y="115"/>
                </a:cubicBezTo>
                <a:cubicBezTo>
                  <a:pt x="91" y="115"/>
                  <a:pt x="91" y="113"/>
                  <a:pt x="91" y="112"/>
                </a:cubicBezTo>
                <a:close/>
                <a:moveTo>
                  <a:pt x="112" y="109"/>
                </a:moveTo>
                <a:cubicBezTo>
                  <a:pt x="112" y="110"/>
                  <a:pt x="112" y="111"/>
                  <a:pt x="112" y="112"/>
                </a:cubicBezTo>
                <a:cubicBezTo>
                  <a:pt x="112" y="114"/>
                  <a:pt x="112" y="115"/>
                  <a:pt x="112" y="116"/>
                </a:cubicBezTo>
                <a:cubicBezTo>
                  <a:pt x="112" y="117"/>
                  <a:pt x="111" y="117"/>
                  <a:pt x="110" y="118"/>
                </a:cubicBezTo>
                <a:cubicBezTo>
                  <a:pt x="110" y="118"/>
                  <a:pt x="110" y="118"/>
                  <a:pt x="110" y="118"/>
                </a:cubicBezTo>
                <a:cubicBezTo>
                  <a:pt x="110" y="119"/>
                  <a:pt x="109" y="119"/>
                  <a:pt x="108" y="119"/>
                </a:cubicBezTo>
                <a:cubicBezTo>
                  <a:pt x="107" y="119"/>
                  <a:pt x="106" y="120"/>
                  <a:pt x="105" y="120"/>
                </a:cubicBezTo>
                <a:cubicBezTo>
                  <a:pt x="98" y="120"/>
                  <a:pt x="98" y="120"/>
                  <a:pt x="98" y="120"/>
                </a:cubicBezTo>
                <a:cubicBezTo>
                  <a:pt x="98" y="118"/>
                  <a:pt x="98" y="118"/>
                  <a:pt x="98" y="118"/>
                </a:cubicBezTo>
                <a:cubicBezTo>
                  <a:pt x="98" y="104"/>
                  <a:pt x="98" y="104"/>
                  <a:pt x="98" y="104"/>
                </a:cubicBezTo>
                <a:cubicBezTo>
                  <a:pt x="105" y="104"/>
                  <a:pt x="105" y="104"/>
                  <a:pt x="105" y="104"/>
                </a:cubicBezTo>
                <a:cubicBezTo>
                  <a:pt x="107" y="104"/>
                  <a:pt x="108" y="104"/>
                  <a:pt x="109" y="105"/>
                </a:cubicBezTo>
                <a:cubicBezTo>
                  <a:pt x="110" y="105"/>
                  <a:pt x="110" y="106"/>
                  <a:pt x="111" y="106"/>
                </a:cubicBezTo>
                <a:cubicBezTo>
                  <a:pt x="111" y="107"/>
                  <a:pt x="112" y="108"/>
                  <a:pt x="112" y="109"/>
                </a:cubicBezTo>
                <a:close/>
                <a:moveTo>
                  <a:pt x="108" y="112"/>
                </a:moveTo>
                <a:cubicBezTo>
                  <a:pt x="108" y="110"/>
                  <a:pt x="107" y="109"/>
                  <a:pt x="107" y="109"/>
                </a:cubicBezTo>
                <a:cubicBezTo>
                  <a:pt x="106" y="108"/>
                  <a:pt x="105" y="108"/>
                  <a:pt x="104" y="108"/>
                </a:cubicBezTo>
                <a:cubicBezTo>
                  <a:pt x="103" y="108"/>
                  <a:pt x="103" y="108"/>
                  <a:pt x="103" y="108"/>
                </a:cubicBezTo>
                <a:cubicBezTo>
                  <a:pt x="103" y="116"/>
                  <a:pt x="103" y="116"/>
                  <a:pt x="103" y="116"/>
                </a:cubicBezTo>
                <a:cubicBezTo>
                  <a:pt x="104" y="116"/>
                  <a:pt x="104" y="116"/>
                  <a:pt x="104" y="116"/>
                </a:cubicBezTo>
                <a:cubicBezTo>
                  <a:pt x="105" y="116"/>
                  <a:pt x="106" y="116"/>
                  <a:pt x="106" y="116"/>
                </a:cubicBezTo>
                <a:cubicBezTo>
                  <a:pt x="107" y="116"/>
                  <a:pt x="107" y="115"/>
                  <a:pt x="107" y="115"/>
                </a:cubicBezTo>
                <a:cubicBezTo>
                  <a:pt x="108" y="114"/>
                  <a:pt x="108" y="113"/>
                  <a:pt x="108" y="112"/>
                </a:cubicBezTo>
                <a:close/>
                <a:moveTo>
                  <a:pt x="120" y="113"/>
                </a:moveTo>
                <a:cubicBezTo>
                  <a:pt x="127" y="113"/>
                  <a:pt x="127" y="113"/>
                  <a:pt x="127" y="113"/>
                </a:cubicBezTo>
                <a:cubicBezTo>
                  <a:pt x="127" y="110"/>
                  <a:pt x="127" y="110"/>
                  <a:pt x="127" y="110"/>
                </a:cubicBezTo>
                <a:cubicBezTo>
                  <a:pt x="120" y="110"/>
                  <a:pt x="120" y="110"/>
                  <a:pt x="120" y="110"/>
                </a:cubicBezTo>
                <a:cubicBezTo>
                  <a:pt x="120" y="108"/>
                  <a:pt x="120" y="108"/>
                  <a:pt x="120" y="108"/>
                </a:cubicBezTo>
                <a:cubicBezTo>
                  <a:pt x="128" y="108"/>
                  <a:pt x="128" y="108"/>
                  <a:pt x="128" y="108"/>
                </a:cubicBezTo>
                <a:cubicBezTo>
                  <a:pt x="128" y="104"/>
                  <a:pt x="128" y="104"/>
                  <a:pt x="128" y="104"/>
                </a:cubicBezTo>
                <a:cubicBezTo>
                  <a:pt x="115" y="104"/>
                  <a:pt x="115" y="104"/>
                  <a:pt x="115" y="104"/>
                </a:cubicBezTo>
                <a:cubicBezTo>
                  <a:pt x="115" y="118"/>
                  <a:pt x="115" y="118"/>
                  <a:pt x="115" y="118"/>
                </a:cubicBezTo>
                <a:cubicBezTo>
                  <a:pt x="115" y="120"/>
                  <a:pt x="115" y="120"/>
                  <a:pt x="115" y="120"/>
                </a:cubicBezTo>
                <a:cubicBezTo>
                  <a:pt x="128" y="120"/>
                  <a:pt x="128" y="120"/>
                  <a:pt x="128" y="120"/>
                </a:cubicBezTo>
                <a:cubicBezTo>
                  <a:pt x="128" y="118"/>
                  <a:pt x="128" y="118"/>
                  <a:pt x="128" y="118"/>
                </a:cubicBezTo>
                <a:cubicBezTo>
                  <a:pt x="128" y="116"/>
                  <a:pt x="128" y="116"/>
                  <a:pt x="128" y="116"/>
                </a:cubicBezTo>
                <a:cubicBezTo>
                  <a:pt x="120" y="116"/>
                  <a:pt x="120" y="116"/>
                  <a:pt x="120" y="116"/>
                </a:cubicBezTo>
                <a:lnTo>
                  <a:pt x="120" y="113"/>
                </a:ln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latin typeface="Bebas" pitchFamily="2" charset="0"/>
              <a:ea typeface="微软雅黑" panose="020B0503020204020204" pitchFamily="34" charset="-122"/>
              <a:sym typeface="Bebas" pitchFamily="2" charset="0"/>
            </a:endParaRPr>
          </a:p>
        </p:txBody>
      </p:sp>
      <p:sp>
        <p:nvSpPr>
          <p:cNvPr id="36" name="Freeform 9"/>
          <p:cNvSpPr>
            <a:spLocks noEditPoints="1"/>
          </p:cNvSpPr>
          <p:nvPr/>
        </p:nvSpPr>
        <p:spPr bwMode="auto">
          <a:xfrm>
            <a:off x="6404132" y="4303818"/>
            <a:ext cx="350524" cy="366006"/>
          </a:xfrm>
          <a:custGeom>
            <a:avLst/>
            <a:gdLst>
              <a:gd name="T0" fmla="*/ 86 w 134"/>
              <a:gd name="T1" fmla="*/ 115 h 140"/>
              <a:gd name="T2" fmla="*/ 82 w 134"/>
              <a:gd name="T3" fmla="*/ 118 h 140"/>
              <a:gd name="T4" fmla="*/ 10 w 134"/>
              <a:gd name="T5" fmla="*/ 115 h 140"/>
              <a:gd name="T6" fmla="*/ 14 w 134"/>
              <a:gd name="T7" fmla="*/ 11 h 140"/>
              <a:gd name="T8" fmla="*/ 86 w 134"/>
              <a:gd name="T9" fmla="*/ 15 h 140"/>
              <a:gd name="T10" fmla="*/ 96 w 134"/>
              <a:gd name="T11" fmla="*/ 16 h 140"/>
              <a:gd name="T12" fmla="*/ 82 w 134"/>
              <a:gd name="T13" fmla="*/ 0 h 140"/>
              <a:gd name="T14" fmla="*/ 0 w 134"/>
              <a:gd name="T15" fmla="*/ 14 h 140"/>
              <a:gd name="T16" fmla="*/ 14 w 134"/>
              <a:gd name="T17" fmla="*/ 140 h 140"/>
              <a:gd name="T18" fmla="*/ 96 w 134"/>
              <a:gd name="T19" fmla="*/ 126 h 140"/>
              <a:gd name="T20" fmla="*/ 96 w 134"/>
              <a:gd name="T21" fmla="*/ 125 h 140"/>
              <a:gd name="T22" fmla="*/ 86 w 134"/>
              <a:gd name="T23" fmla="*/ 87 h 140"/>
              <a:gd name="T24" fmla="*/ 55 w 134"/>
              <a:gd name="T25" fmla="*/ 4 h 140"/>
              <a:gd name="T26" fmla="*/ 55 w 134"/>
              <a:gd name="T27" fmla="*/ 7 h 140"/>
              <a:gd name="T28" fmla="*/ 40 w 134"/>
              <a:gd name="T29" fmla="*/ 5 h 140"/>
              <a:gd name="T30" fmla="*/ 48 w 134"/>
              <a:gd name="T31" fmla="*/ 135 h 140"/>
              <a:gd name="T32" fmla="*/ 48 w 134"/>
              <a:gd name="T33" fmla="*/ 123 h 140"/>
              <a:gd name="T34" fmla="*/ 48 w 134"/>
              <a:gd name="T35" fmla="*/ 135 h 140"/>
              <a:gd name="T36" fmla="*/ 96 w 134"/>
              <a:gd name="T37" fmla="*/ 22 h 140"/>
              <a:gd name="T38" fmla="*/ 62 w 134"/>
              <a:gd name="T39" fmla="*/ 22 h 140"/>
              <a:gd name="T40" fmla="*/ 51 w 134"/>
              <a:gd name="T41" fmla="*/ 70 h 140"/>
              <a:gd name="T42" fmla="*/ 66 w 134"/>
              <a:gd name="T43" fmla="*/ 81 h 140"/>
              <a:gd name="T44" fmla="*/ 83 w 134"/>
              <a:gd name="T45" fmla="*/ 81 h 140"/>
              <a:gd name="T46" fmla="*/ 96 w 134"/>
              <a:gd name="T47" fmla="*/ 81 h 140"/>
              <a:gd name="T48" fmla="*/ 134 w 134"/>
              <a:gd name="T49" fmla="*/ 70 h 140"/>
              <a:gd name="T50" fmla="*/ 124 w 134"/>
              <a:gd name="T51" fmla="*/ 22 h 140"/>
              <a:gd name="T52" fmla="*/ 124 w 134"/>
              <a:gd name="T53" fmla="*/ 74 h 140"/>
              <a:gd name="T54" fmla="*/ 86 w 134"/>
              <a:gd name="T55" fmla="*/ 74 h 140"/>
              <a:gd name="T56" fmla="*/ 58 w 134"/>
              <a:gd name="T57" fmla="*/ 70 h 140"/>
              <a:gd name="T58" fmla="*/ 62 w 134"/>
              <a:gd name="T59" fmla="*/ 29 h 140"/>
              <a:gd name="T60" fmla="*/ 96 w 134"/>
              <a:gd name="T61" fmla="*/ 29 h 140"/>
              <a:gd name="T62" fmla="*/ 127 w 134"/>
              <a:gd name="T63" fmla="*/ 33 h 140"/>
              <a:gd name="T64" fmla="*/ 82 w 134"/>
              <a:gd name="T65" fmla="*/ 37 h 140"/>
              <a:gd name="T66" fmla="*/ 109 w 134"/>
              <a:gd name="T67" fmla="*/ 56 h 140"/>
              <a:gd name="T68" fmla="*/ 88 w 134"/>
              <a:gd name="T69" fmla="*/ 62 h 140"/>
              <a:gd name="T70" fmla="*/ 101 w 134"/>
              <a:gd name="T71" fmla="*/ 64 h 140"/>
              <a:gd name="T72" fmla="*/ 109 w 134"/>
              <a:gd name="T73" fmla="*/ 65 h 140"/>
              <a:gd name="T74" fmla="*/ 102 w 134"/>
              <a:gd name="T75" fmla="*/ 66 h 140"/>
              <a:gd name="T76" fmla="*/ 86 w 134"/>
              <a:gd name="T77" fmla="*/ 69 h 140"/>
              <a:gd name="T78" fmla="*/ 86 w 134"/>
              <a:gd name="T79" fmla="*/ 61 h 140"/>
              <a:gd name="T80" fmla="*/ 87 w 134"/>
              <a:gd name="T81" fmla="*/ 57 h 140"/>
              <a:gd name="T82" fmla="*/ 81 w 134"/>
              <a:gd name="T83" fmla="*/ 39 h 140"/>
              <a:gd name="T84" fmla="*/ 78 w 134"/>
              <a:gd name="T85" fmla="*/ 37 h 140"/>
              <a:gd name="T86" fmla="*/ 78 w 134"/>
              <a:gd name="T87" fmla="*/ 33 h 140"/>
              <a:gd name="T88" fmla="*/ 80 w 134"/>
              <a:gd name="T89" fmla="*/ 3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4" h="140">
                <a:moveTo>
                  <a:pt x="86" y="87"/>
                </a:moveTo>
                <a:cubicBezTo>
                  <a:pt x="86" y="115"/>
                  <a:pt x="86" y="115"/>
                  <a:pt x="86" y="115"/>
                </a:cubicBezTo>
                <a:cubicBezTo>
                  <a:pt x="86" y="115"/>
                  <a:pt x="86" y="115"/>
                  <a:pt x="86" y="115"/>
                </a:cubicBezTo>
                <a:cubicBezTo>
                  <a:pt x="86" y="117"/>
                  <a:pt x="84" y="118"/>
                  <a:pt x="82" y="118"/>
                </a:cubicBezTo>
                <a:cubicBezTo>
                  <a:pt x="14" y="118"/>
                  <a:pt x="14" y="118"/>
                  <a:pt x="14" y="118"/>
                </a:cubicBezTo>
                <a:cubicBezTo>
                  <a:pt x="12" y="118"/>
                  <a:pt x="10" y="117"/>
                  <a:pt x="10" y="115"/>
                </a:cubicBezTo>
                <a:cubicBezTo>
                  <a:pt x="10" y="15"/>
                  <a:pt x="10" y="15"/>
                  <a:pt x="10" y="15"/>
                </a:cubicBezTo>
                <a:cubicBezTo>
                  <a:pt x="10" y="13"/>
                  <a:pt x="12" y="11"/>
                  <a:pt x="14" y="11"/>
                </a:cubicBezTo>
                <a:cubicBezTo>
                  <a:pt x="82" y="11"/>
                  <a:pt x="82" y="11"/>
                  <a:pt x="82" y="11"/>
                </a:cubicBezTo>
                <a:cubicBezTo>
                  <a:pt x="84" y="11"/>
                  <a:pt x="86" y="13"/>
                  <a:pt x="86" y="15"/>
                </a:cubicBezTo>
                <a:cubicBezTo>
                  <a:pt x="86" y="16"/>
                  <a:pt x="86" y="16"/>
                  <a:pt x="86" y="16"/>
                </a:cubicBezTo>
                <a:cubicBezTo>
                  <a:pt x="96" y="16"/>
                  <a:pt x="96" y="16"/>
                  <a:pt x="96" y="16"/>
                </a:cubicBezTo>
                <a:cubicBezTo>
                  <a:pt x="96" y="14"/>
                  <a:pt x="96" y="14"/>
                  <a:pt x="96" y="14"/>
                </a:cubicBezTo>
                <a:cubicBezTo>
                  <a:pt x="96" y="6"/>
                  <a:pt x="90" y="0"/>
                  <a:pt x="82" y="0"/>
                </a:cubicBezTo>
                <a:cubicBezTo>
                  <a:pt x="14" y="0"/>
                  <a:pt x="14" y="0"/>
                  <a:pt x="14" y="0"/>
                </a:cubicBezTo>
                <a:cubicBezTo>
                  <a:pt x="6" y="0"/>
                  <a:pt x="0" y="6"/>
                  <a:pt x="0" y="14"/>
                </a:cubicBezTo>
                <a:cubicBezTo>
                  <a:pt x="0" y="126"/>
                  <a:pt x="0" y="126"/>
                  <a:pt x="0" y="126"/>
                </a:cubicBezTo>
                <a:cubicBezTo>
                  <a:pt x="0" y="134"/>
                  <a:pt x="6" y="140"/>
                  <a:pt x="14" y="140"/>
                </a:cubicBezTo>
                <a:cubicBezTo>
                  <a:pt x="82" y="140"/>
                  <a:pt x="82" y="140"/>
                  <a:pt x="82" y="140"/>
                </a:cubicBezTo>
                <a:cubicBezTo>
                  <a:pt x="90" y="140"/>
                  <a:pt x="96" y="134"/>
                  <a:pt x="96" y="126"/>
                </a:cubicBezTo>
                <a:cubicBezTo>
                  <a:pt x="96" y="126"/>
                  <a:pt x="96" y="126"/>
                  <a:pt x="96" y="126"/>
                </a:cubicBezTo>
                <a:cubicBezTo>
                  <a:pt x="96" y="125"/>
                  <a:pt x="96" y="125"/>
                  <a:pt x="96" y="125"/>
                </a:cubicBezTo>
                <a:cubicBezTo>
                  <a:pt x="96" y="87"/>
                  <a:pt x="96" y="87"/>
                  <a:pt x="96" y="87"/>
                </a:cubicBezTo>
                <a:cubicBezTo>
                  <a:pt x="86" y="87"/>
                  <a:pt x="86" y="87"/>
                  <a:pt x="86" y="87"/>
                </a:cubicBezTo>
                <a:close/>
                <a:moveTo>
                  <a:pt x="42" y="4"/>
                </a:moveTo>
                <a:cubicBezTo>
                  <a:pt x="55" y="4"/>
                  <a:pt x="55" y="4"/>
                  <a:pt x="55" y="4"/>
                </a:cubicBezTo>
                <a:cubicBezTo>
                  <a:pt x="55" y="4"/>
                  <a:pt x="56" y="4"/>
                  <a:pt x="56" y="5"/>
                </a:cubicBezTo>
                <a:cubicBezTo>
                  <a:pt x="56" y="6"/>
                  <a:pt x="55" y="7"/>
                  <a:pt x="55" y="7"/>
                </a:cubicBezTo>
                <a:cubicBezTo>
                  <a:pt x="42" y="7"/>
                  <a:pt x="42" y="7"/>
                  <a:pt x="42" y="7"/>
                </a:cubicBezTo>
                <a:cubicBezTo>
                  <a:pt x="41" y="7"/>
                  <a:pt x="40" y="6"/>
                  <a:pt x="40" y="5"/>
                </a:cubicBezTo>
                <a:cubicBezTo>
                  <a:pt x="40" y="4"/>
                  <a:pt x="41" y="4"/>
                  <a:pt x="42" y="4"/>
                </a:cubicBezTo>
                <a:close/>
                <a:moveTo>
                  <a:pt x="48" y="135"/>
                </a:moveTo>
                <a:cubicBezTo>
                  <a:pt x="45" y="135"/>
                  <a:pt x="42" y="133"/>
                  <a:pt x="42" y="129"/>
                </a:cubicBezTo>
                <a:cubicBezTo>
                  <a:pt x="42" y="125"/>
                  <a:pt x="45" y="123"/>
                  <a:pt x="48" y="123"/>
                </a:cubicBezTo>
                <a:cubicBezTo>
                  <a:pt x="52" y="123"/>
                  <a:pt x="54" y="125"/>
                  <a:pt x="54" y="129"/>
                </a:cubicBezTo>
                <a:cubicBezTo>
                  <a:pt x="54" y="133"/>
                  <a:pt x="52" y="135"/>
                  <a:pt x="48" y="135"/>
                </a:cubicBezTo>
                <a:close/>
                <a:moveTo>
                  <a:pt x="124" y="22"/>
                </a:moveTo>
                <a:cubicBezTo>
                  <a:pt x="96" y="22"/>
                  <a:pt x="96" y="22"/>
                  <a:pt x="96" y="22"/>
                </a:cubicBezTo>
                <a:cubicBezTo>
                  <a:pt x="86" y="22"/>
                  <a:pt x="86" y="22"/>
                  <a:pt x="86" y="22"/>
                </a:cubicBezTo>
                <a:cubicBezTo>
                  <a:pt x="62" y="22"/>
                  <a:pt x="62" y="22"/>
                  <a:pt x="62" y="22"/>
                </a:cubicBezTo>
                <a:cubicBezTo>
                  <a:pt x="56" y="22"/>
                  <a:pt x="51" y="27"/>
                  <a:pt x="51" y="33"/>
                </a:cubicBezTo>
                <a:cubicBezTo>
                  <a:pt x="51" y="70"/>
                  <a:pt x="51" y="70"/>
                  <a:pt x="51" y="70"/>
                </a:cubicBezTo>
                <a:cubicBezTo>
                  <a:pt x="51" y="76"/>
                  <a:pt x="56" y="81"/>
                  <a:pt x="62" y="81"/>
                </a:cubicBezTo>
                <a:cubicBezTo>
                  <a:pt x="66" y="81"/>
                  <a:pt x="66" y="81"/>
                  <a:pt x="66" y="81"/>
                </a:cubicBezTo>
                <a:cubicBezTo>
                  <a:pt x="66" y="102"/>
                  <a:pt x="66" y="102"/>
                  <a:pt x="66" y="102"/>
                </a:cubicBezTo>
                <a:cubicBezTo>
                  <a:pt x="83" y="81"/>
                  <a:pt x="83" y="81"/>
                  <a:pt x="83" y="81"/>
                </a:cubicBezTo>
                <a:cubicBezTo>
                  <a:pt x="86" y="81"/>
                  <a:pt x="86" y="81"/>
                  <a:pt x="86" y="81"/>
                </a:cubicBezTo>
                <a:cubicBezTo>
                  <a:pt x="96" y="81"/>
                  <a:pt x="96" y="81"/>
                  <a:pt x="96" y="81"/>
                </a:cubicBezTo>
                <a:cubicBezTo>
                  <a:pt x="124" y="81"/>
                  <a:pt x="124" y="81"/>
                  <a:pt x="124" y="81"/>
                </a:cubicBezTo>
                <a:cubicBezTo>
                  <a:pt x="129" y="81"/>
                  <a:pt x="134" y="76"/>
                  <a:pt x="134" y="70"/>
                </a:cubicBezTo>
                <a:cubicBezTo>
                  <a:pt x="134" y="33"/>
                  <a:pt x="134" y="33"/>
                  <a:pt x="134" y="33"/>
                </a:cubicBezTo>
                <a:cubicBezTo>
                  <a:pt x="134" y="27"/>
                  <a:pt x="129" y="22"/>
                  <a:pt x="124" y="22"/>
                </a:cubicBezTo>
                <a:close/>
                <a:moveTo>
                  <a:pt x="127" y="70"/>
                </a:moveTo>
                <a:cubicBezTo>
                  <a:pt x="127" y="72"/>
                  <a:pt x="126" y="74"/>
                  <a:pt x="124" y="74"/>
                </a:cubicBezTo>
                <a:cubicBezTo>
                  <a:pt x="96" y="74"/>
                  <a:pt x="96" y="74"/>
                  <a:pt x="96" y="74"/>
                </a:cubicBezTo>
                <a:cubicBezTo>
                  <a:pt x="86" y="74"/>
                  <a:pt x="86" y="74"/>
                  <a:pt x="86" y="74"/>
                </a:cubicBezTo>
                <a:cubicBezTo>
                  <a:pt x="62" y="74"/>
                  <a:pt x="62" y="74"/>
                  <a:pt x="62" y="74"/>
                </a:cubicBezTo>
                <a:cubicBezTo>
                  <a:pt x="60" y="74"/>
                  <a:pt x="58" y="72"/>
                  <a:pt x="58" y="70"/>
                </a:cubicBezTo>
                <a:cubicBezTo>
                  <a:pt x="58" y="33"/>
                  <a:pt x="58" y="33"/>
                  <a:pt x="58" y="33"/>
                </a:cubicBezTo>
                <a:cubicBezTo>
                  <a:pt x="58" y="30"/>
                  <a:pt x="60" y="29"/>
                  <a:pt x="62" y="29"/>
                </a:cubicBezTo>
                <a:cubicBezTo>
                  <a:pt x="86" y="29"/>
                  <a:pt x="86" y="29"/>
                  <a:pt x="86" y="29"/>
                </a:cubicBezTo>
                <a:cubicBezTo>
                  <a:pt x="96" y="29"/>
                  <a:pt x="96" y="29"/>
                  <a:pt x="96" y="29"/>
                </a:cubicBezTo>
                <a:cubicBezTo>
                  <a:pt x="124" y="29"/>
                  <a:pt x="124" y="29"/>
                  <a:pt x="124" y="29"/>
                </a:cubicBezTo>
                <a:cubicBezTo>
                  <a:pt x="126" y="29"/>
                  <a:pt x="127" y="30"/>
                  <a:pt x="127" y="33"/>
                </a:cubicBezTo>
                <a:lnTo>
                  <a:pt x="127" y="70"/>
                </a:lnTo>
                <a:close/>
                <a:moveTo>
                  <a:pt x="82" y="37"/>
                </a:moveTo>
                <a:cubicBezTo>
                  <a:pt x="112" y="41"/>
                  <a:pt x="112" y="41"/>
                  <a:pt x="112" y="41"/>
                </a:cubicBezTo>
                <a:cubicBezTo>
                  <a:pt x="109" y="56"/>
                  <a:pt x="109" y="56"/>
                  <a:pt x="109" y="56"/>
                </a:cubicBezTo>
                <a:cubicBezTo>
                  <a:pt x="90" y="57"/>
                  <a:pt x="90" y="57"/>
                  <a:pt x="90" y="57"/>
                </a:cubicBezTo>
                <a:cubicBezTo>
                  <a:pt x="88" y="62"/>
                  <a:pt x="88" y="62"/>
                  <a:pt x="88" y="62"/>
                </a:cubicBezTo>
                <a:cubicBezTo>
                  <a:pt x="89" y="62"/>
                  <a:pt x="89" y="63"/>
                  <a:pt x="90" y="64"/>
                </a:cubicBezTo>
                <a:cubicBezTo>
                  <a:pt x="101" y="64"/>
                  <a:pt x="101" y="64"/>
                  <a:pt x="101" y="64"/>
                </a:cubicBezTo>
                <a:cubicBezTo>
                  <a:pt x="102" y="62"/>
                  <a:pt x="103" y="61"/>
                  <a:pt x="105" y="61"/>
                </a:cubicBezTo>
                <a:cubicBezTo>
                  <a:pt x="107" y="61"/>
                  <a:pt x="109" y="63"/>
                  <a:pt x="109" y="65"/>
                </a:cubicBezTo>
                <a:cubicBezTo>
                  <a:pt x="109" y="67"/>
                  <a:pt x="107" y="69"/>
                  <a:pt x="105" y="69"/>
                </a:cubicBezTo>
                <a:cubicBezTo>
                  <a:pt x="103" y="69"/>
                  <a:pt x="102" y="68"/>
                  <a:pt x="102" y="66"/>
                </a:cubicBezTo>
                <a:cubicBezTo>
                  <a:pt x="89" y="66"/>
                  <a:pt x="89" y="66"/>
                  <a:pt x="89" y="66"/>
                </a:cubicBezTo>
                <a:cubicBezTo>
                  <a:pt x="89" y="68"/>
                  <a:pt x="87" y="69"/>
                  <a:pt x="86" y="69"/>
                </a:cubicBezTo>
                <a:cubicBezTo>
                  <a:pt x="84" y="69"/>
                  <a:pt x="82" y="67"/>
                  <a:pt x="82" y="65"/>
                </a:cubicBezTo>
                <a:cubicBezTo>
                  <a:pt x="82" y="63"/>
                  <a:pt x="84" y="61"/>
                  <a:pt x="86" y="61"/>
                </a:cubicBezTo>
                <a:cubicBezTo>
                  <a:pt x="86" y="61"/>
                  <a:pt x="86" y="61"/>
                  <a:pt x="86" y="61"/>
                </a:cubicBezTo>
                <a:cubicBezTo>
                  <a:pt x="87" y="57"/>
                  <a:pt x="87" y="57"/>
                  <a:pt x="87" y="57"/>
                </a:cubicBezTo>
                <a:cubicBezTo>
                  <a:pt x="86" y="57"/>
                  <a:pt x="86" y="57"/>
                  <a:pt x="86" y="57"/>
                </a:cubicBezTo>
                <a:cubicBezTo>
                  <a:pt x="81" y="39"/>
                  <a:pt x="81" y="39"/>
                  <a:pt x="81" y="39"/>
                </a:cubicBezTo>
                <a:cubicBezTo>
                  <a:pt x="78" y="37"/>
                  <a:pt x="78" y="37"/>
                  <a:pt x="78" y="37"/>
                </a:cubicBezTo>
                <a:cubicBezTo>
                  <a:pt x="78" y="37"/>
                  <a:pt x="78" y="37"/>
                  <a:pt x="78" y="37"/>
                </a:cubicBezTo>
                <a:cubicBezTo>
                  <a:pt x="77" y="37"/>
                  <a:pt x="76" y="36"/>
                  <a:pt x="76" y="35"/>
                </a:cubicBezTo>
                <a:cubicBezTo>
                  <a:pt x="76" y="34"/>
                  <a:pt x="77" y="33"/>
                  <a:pt x="78" y="33"/>
                </a:cubicBezTo>
                <a:cubicBezTo>
                  <a:pt x="79" y="33"/>
                  <a:pt x="80" y="34"/>
                  <a:pt x="80" y="35"/>
                </a:cubicBezTo>
                <a:cubicBezTo>
                  <a:pt x="80" y="35"/>
                  <a:pt x="80" y="35"/>
                  <a:pt x="80" y="35"/>
                </a:cubicBezTo>
                <a:lnTo>
                  <a:pt x="82" y="37"/>
                </a:ln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latin typeface="Bebas" pitchFamily="2" charset="0"/>
              <a:ea typeface="微软雅黑" panose="020B0503020204020204" pitchFamily="34" charset="-122"/>
              <a:sym typeface="Bebas" pitchFamily="2" charset="0"/>
            </a:endParaRPr>
          </a:p>
        </p:txBody>
      </p:sp>
      <p:sp>
        <p:nvSpPr>
          <p:cNvPr id="37" name="Freeform 11"/>
          <p:cNvSpPr>
            <a:spLocks noEditPoints="1"/>
          </p:cNvSpPr>
          <p:nvPr/>
        </p:nvSpPr>
        <p:spPr bwMode="auto">
          <a:xfrm>
            <a:off x="1434013" y="4292207"/>
            <a:ext cx="297450" cy="389228"/>
          </a:xfrm>
          <a:custGeom>
            <a:avLst/>
            <a:gdLst>
              <a:gd name="T0" fmla="*/ 95 w 114"/>
              <a:gd name="T1" fmla="*/ 99 h 149"/>
              <a:gd name="T2" fmla="*/ 93 w 114"/>
              <a:gd name="T3" fmla="*/ 98 h 149"/>
              <a:gd name="T4" fmla="*/ 89 w 114"/>
              <a:gd name="T5" fmla="*/ 96 h 149"/>
              <a:gd name="T6" fmla="*/ 74 w 114"/>
              <a:gd name="T7" fmla="*/ 85 h 149"/>
              <a:gd name="T8" fmla="*/ 90 w 114"/>
              <a:gd name="T9" fmla="*/ 58 h 149"/>
              <a:gd name="T10" fmla="*/ 57 w 114"/>
              <a:gd name="T11" fmla="*/ 1 h 149"/>
              <a:gd name="T12" fmla="*/ 19 w 114"/>
              <a:gd name="T13" fmla="*/ 41 h 149"/>
              <a:gd name="T14" fmla="*/ 42 w 114"/>
              <a:gd name="T15" fmla="*/ 87 h 149"/>
              <a:gd name="T16" fmla="*/ 25 w 114"/>
              <a:gd name="T17" fmla="*/ 96 h 149"/>
              <a:gd name="T18" fmla="*/ 21 w 114"/>
              <a:gd name="T19" fmla="*/ 98 h 149"/>
              <a:gd name="T20" fmla="*/ 19 w 114"/>
              <a:gd name="T21" fmla="*/ 99 h 149"/>
              <a:gd name="T22" fmla="*/ 0 w 114"/>
              <a:gd name="T23" fmla="*/ 123 h 149"/>
              <a:gd name="T24" fmla="*/ 1 w 114"/>
              <a:gd name="T25" fmla="*/ 149 h 149"/>
              <a:gd name="T26" fmla="*/ 113 w 114"/>
              <a:gd name="T27" fmla="*/ 149 h 149"/>
              <a:gd name="T28" fmla="*/ 114 w 114"/>
              <a:gd name="T29" fmla="*/ 147 h 149"/>
              <a:gd name="T30" fmla="*/ 95 w 114"/>
              <a:gd name="T31" fmla="*/ 99 h 149"/>
              <a:gd name="T32" fmla="*/ 82 w 114"/>
              <a:gd name="T33" fmla="*/ 28 h 149"/>
              <a:gd name="T34" fmla="*/ 30 w 114"/>
              <a:gd name="T35" fmla="*/ 26 h 149"/>
              <a:gd name="T36" fmla="*/ 40 w 114"/>
              <a:gd name="T37" fmla="*/ 74 h 149"/>
              <a:gd name="T38" fmla="*/ 33 w 114"/>
              <a:gd name="T39" fmla="*/ 61 h 149"/>
              <a:gd name="T40" fmla="*/ 43 w 114"/>
              <a:gd name="T41" fmla="*/ 25 h 149"/>
              <a:gd name="T42" fmla="*/ 62 w 114"/>
              <a:gd name="T43" fmla="*/ 42 h 149"/>
              <a:gd name="T44" fmla="*/ 50 w 114"/>
              <a:gd name="T45" fmla="*/ 29 h 149"/>
              <a:gd name="T46" fmla="*/ 77 w 114"/>
              <a:gd name="T47" fmla="*/ 43 h 149"/>
              <a:gd name="T48" fmla="*/ 80 w 114"/>
              <a:gd name="T49" fmla="*/ 47 h 149"/>
              <a:gd name="T50" fmla="*/ 67 w 114"/>
              <a:gd name="T51" fmla="*/ 68 h 149"/>
              <a:gd name="T52" fmla="*/ 56 w 114"/>
              <a:gd name="T53" fmla="*/ 70 h 149"/>
              <a:gd name="T54" fmla="*/ 67 w 114"/>
              <a:gd name="T55" fmla="*/ 70 h 149"/>
              <a:gd name="T56" fmla="*/ 81 w 114"/>
              <a:gd name="T57" fmla="*/ 50 h 149"/>
              <a:gd name="T58" fmla="*/ 82 w 114"/>
              <a:gd name="T59" fmla="*/ 57 h 149"/>
              <a:gd name="T60" fmla="*/ 73 w 114"/>
              <a:gd name="T61" fmla="*/ 74 h 149"/>
              <a:gd name="T62" fmla="*/ 73 w 114"/>
              <a:gd name="T63" fmla="*/ 74 h 149"/>
              <a:gd name="T64" fmla="*/ 57 w 114"/>
              <a:gd name="T65" fmla="*/ 85 h 149"/>
              <a:gd name="T66" fmla="*/ 42 w 114"/>
              <a:gd name="T67" fmla="*/ 76 h 149"/>
              <a:gd name="T68" fmla="*/ 79 w 114"/>
              <a:gd name="T69" fmla="*/ 99 h 149"/>
              <a:gd name="T70" fmla="*/ 57 w 114"/>
              <a:gd name="T71" fmla="*/ 113 h 149"/>
              <a:gd name="T72" fmla="*/ 36 w 114"/>
              <a:gd name="T73" fmla="*/ 100 h 149"/>
              <a:gd name="T74" fmla="*/ 41 w 114"/>
              <a:gd name="T75" fmla="*/ 93 h 149"/>
              <a:gd name="T76" fmla="*/ 42 w 114"/>
              <a:gd name="T77" fmla="*/ 92 h 149"/>
              <a:gd name="T78" fmla="*/ 42 w 114"/>
              <a:gd name="T79" fmla="*/ 91 h 149"/>
              <a:gd name="T80" fmla="*/ 43 w 114"/>
              <a:gd name="T81" fmla="*/ 86 h 149"/>
              <a:gd name="T82" fmla="*/ 53 w 114"/>
              <a:gd name="T83" fmla="*/ 86 h 149"/>
              <a:gd name="T84" fmla="*/ 57 w 114"/>
              <a:gd name="T85" fmla="*/ 87 h 149"/>
              <a:gd name="T86" fmla="*/ 73 w 114"/>
              <a:gd name="T87" fmla="*/ 76 h 149"/>
              <a:gd name="T88" fmla="*/ 74 w 114"/>
              <a:gd name="T89" fmla="*/ 92 h 149"/>
              <a:gd name="T90" fmla="*/ 74 w 114"/>
              <a:gd name="T91" fmla="*/ 92 h 149"/>
              <a:gd name="T92" fmla="*/ 75 w 114"/>
              <a:gd name="T93" fmla="*/ 93 h 149"/>
              <a:gd name="T94" fmla="*/ 82 w 114"/>
              <a:gd name="T95" fmla="*/ 9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49">
                <a:moveTo>
                  <a:pt x="95" y="99"/>
                </a:moveTo>
                <a:cubicBezTo>
                  <a:pt x="95" y="99"/>
                  <a:pt x="95" y="99"/>
                  <a:pt x="95" y="99"/>
                </a:cubicBezTo>
                <a:cubicBezTo>
                  <a:pt x="95" y="99"/>
                  <a:pt x="94" y="98"/>
                  <a:pt x="94" y="98"/>
                </a:cubicBezTo>
                <a:cubicBezTo>
                  <a:pt x="93" y="98"/>
                  <a:pt x="93" y="98"/>
                  <a:pt x="93" y="98"/>
                </a:cubicBezTo>
                <a:cubicBezTo>
                  <a:pt x="92" y="97"/>
                  <a:pt x="90" y="97"/>
                  <a:pt x="89" y="96"/>
                </a:cubicBezTo>
                <a:cubicBezTo>
                  <a:pt x="89" y="96"/>
                  <a:pt x="89" y="96"/>
                  <a:pt x="89" y="96"/>
                </a:cubicBezTo>
                <a:cubicBezTo>
                  <a:pt x="84" y="94"/>
                  <a:pt x="80" y="93"/>
                  <a:pt x="75" y="92"/>
                </a:cubicBezTo>
                <a:cubicBezTo>
                  <a:pt x="75" y="90"/>
                  <a:pt x="74" y="88"/>
                  <a:pt x="74" y="85"/>
                </a:cubicBezTo>
                <a:cubicBezTo>
                  <a:pt x="79" y="85"/>
                  <a:pt x="93" y="81"/>
                  <a:pt x="92" y="79"/>
                </a:cubicBezTo>
                <a:cubicBezTo>
                  <a:pt x="87" y="74"/>
                  <a:pt x="89" y="64"/>
                  <a:pt x="90" y="58"/>
                </a:cubicBezTo>
                <a:cubicBezTo>
                  <a:pt x="92" y="44"/>
                  <a:pt x="94" y="38"/>
                  <a:pt x="89" y="22"/>
                </a:cubicBezTo>
                <a:cubicBezTo>
                  <a:pt x="85" y="11"/>
                  <a:pt x="72" y="0"/>
                  <a:pt x="57" y="1"/>
                </a:cubicBezTo>
                <a:cubicBezTo>
                  <a:pt x="51" y="1"/>
                  <a:pt x="46" y="3"/>
                  <a:pt x="40" y="7"/>
                </a:cubicBezTo>
                <a:cubicBezTo>
                  <a:pt x="27" y="9"/>
                  <a:pt x="18" y="20"/>
                  <a:pt x="19" y="41"/>
                </a:cubicBezTo>
                <a:cubicBezTo>
                  <a:pt x="20" y="52"/>
                  <a:pt x="29" y="65"/>
                  <a:pt x="21" y="79"/>
                </a:cubicBezTo>
                <a:cubicBezTo>
                  <a:pt x="19" y="81"/>
                  <a:pt x="34" y="88"/>
                  <a:pt x="42" y="87"/>
                </a:cubicBezTo>
                <a:cubicBezTo>
                  <a:pt x="42" y="89"/>
                  <a:pt x="41" y="90"/>
                  <a:pt x="41" y="91"/>
                </a:cubicBezTo>
                <a:cubicBezTo>
                  <a:pt x="35" y="92"/>
                  <a:pt x="30" y="94"/>
                  <a:pt x="25" y="96"/>
                </a:cubicBezTo>
                <a:cubicBezTo>
                  <a:pt x="25" y="96"/>
                  <a:pt x="25" y="96"/>
                  <a:pt x="25" y="96"/>
                </a:cubicBezTo>
                <a:cubicBezTo>
                  <a:pt x="24" y="97"/>
                  <a:pt x="22" y="97"/>
                  <a:pt x="21" y="98"/>
                </a:cubicBezTo>
                <a:cubicBezTo>
                  <a:pt x="21" y="98"/>
                  <a:pt x="21" y="98"/>
                  <a:pt x="20" y="98"/>
                </a:cubicBezTo>
                <a:cubicBezTo>
                  <a:pt x="20" y="98"/>
                  <a:pt x="19" y="99"/>
                  <a:pt x="19" y="99"/>
                </a:cubicBezTo>
                <a:cubicBezTo>
                  <a:pt x="19" y="99"/>
                  <a:pt x="19" y="99"/>
                  <a:pt x="19" y="99"/>
                </a:cubicBezTo>
                <a:cubicBezTo>
                  <a:pt x="7" y="105"/>
                  <a:pt x="0" y="114"/>
                  <a:pt x="0" y="123"/>
                </a:cubicBezTo>
                <a:cubicBezTo>
                  <a:pt x="0" y="149"/>
                  <a:pt x="0" y="149"/>
                  <a:pt x="0" y="149"/>
                </a:cubicBezTo>
                <a:cubicBezTo>
                  <a:pt x="0" y="149"/>
                  <a:pt x="1" y="149"/>
                  <a:pt x="1" y="149"/>
                </a:cubicBezTo>
                <a:cubicBezTo>
                  <a:pt x="1" y="149"/>
                  <a:pt x="1" y="149"/>
                  <a:pt x="1" y="149"/>
                </a:cubicBezTo>
                <a:cubicBezTo>
                  <a:pt x="113" y="149"/>
                  <a:pt x="113" y="149"/>
                  <a:pt x="113" y="149"/>
                </a:cubicBezTo>
                <a:cubicBezTo>
                  <a:pt x="113" y="149"/>
                  <a:pt x="113" y="148"/>
                  <a:pt x="113" y="148"/>
                </a:cubicBezTo>
                <a:cubicBezTo>
                  <a:pt x="113" y="147"/>
                  <a:pt x="114" y="147"/>
                  <a:pt x="114" y="147"/>
                </a:cubicBezTo>
                <a:cubicBezTo>
                  <a:pt x="114" y="123"/>
                  <a:pt x="114" y="123"/>
                  <a:pt x="114" y="123"/>
                </a:cubicBezTo>
                <a:cubicBezTo>
                  <a:pt x="114" y="114"/>
                  <a:pt x="107" y="105"/>
                  <a:pt x="95" y="99"/>
                </a:cubicBezTo>
                <a:close/>
                <a:moveTo>
                  <a:pt x="59" y="7"/>
                </a:moveTo>
                <a:cubicBezTo>
                  <a:pt x="70" y="8"/>
                  <a:pt x="78" y="17"/>
                  <a:pt x="82" y="28"/>
                </a:cubicBezTo>
                <a:cubicBezTo>
                  <a:pt x="77" y="20"/>
                  <a:pt x="69" y="14"/>
                  <a:pt x="59" y="12"/>
                </a:cubicBezTo>
                <a:cubicBezTo>
                  <a:pt x="47" y="11"/>
                  <a:pt x="36" y="17"/>
                  <a:pt x="30" y="26"/>
                </a:cubicBezTo>
                <a:cubicBezTo>
                  <a:pt x="34" y="13"/>
                  <a:pt x="46" y="5"/>
                  <a:pt x="59" y="7"/>
                </a:cubicBezTo>
                <a:close/>
                <a:moveTo>
                  <a:pt x="40" y="74"/>
                </a:moveTo>
                <a:cubicBezTo>
                  <a:pt x="40" y="73"/>
                  <a:pt x="40" y="73"/>
                  <a:pt x="40" y="73"/>
                </a:cubicBezTo>
                <a:cubicBezTo>
                  <a:pt x="37" y="69"/>
                  <a:pt x="34" y="65"/>
                  <a:pt x="33" y="61"/>
                </a:cubicBezTo>
                <a:cubicBezTo>
                  <a:pt x="32" y="56"/>
                  <a:pt x="32" y="52"/>
                  <a:pt x="33" y="47"/>
                </a:cubicBezTo>
                <a:cubicBezTo>
                  <a:pt x="34" y="39"/>
                  <a:pt x="37" y="32"/>
                  <a:pt x="43" y="25"/>
                </a:cubicBezTo>
                <a:cubicBezTo>
                  <a:pt x="44" y="28"/>
                  <a:pt x="46" y="30"/>
                  <a:pt x="48" y="33"/>
                </a:cubicBezTo>
                <a:cubicBezTo>
                  <a:pt x="51" y="37"/>
                  <a:pt x="56" y="41"/>
                  <a:pt x="62" y="42"/>
                </a:cubicBezTo>
                <a:cubicBezTo>
                  <a:pt x="59" y="40"/>
                  <a:pt x="55" y="37"/>
                  <a:pt x="52" y="32"/>
                </a:cubicBezTo>
                <a:cubicBezTo>
                  <a:pt x="52" y="31"/>
                  <a:pt x="51" y="30"/>
                  <a:pt x="50" y="29"/>
                </a:cubicBezTo>
                <a:cubicBezTo>
                  <a:pt x="51" y="30"/>
                  <a:pt x="52" y="31"/>
                  <a:pt x="53" y="32"/>
                </a:cubicBezTo>
                <a:cubicBezTo>
                  <a:pt x="62" y="39"/>
                  <a:pt x="73" y="42"/>
                  <a:pt x="77" y="43"/>
                </a:cubicBezTo>
                <a:cubicBezTo>
                  <a:pt x="72" y="40"/>
                  <a:pt x="68" y="37"/>
                  <a:pt x="64" y="33"/>
                </a:cubicBezTo>
                <a:cubicBezTo>
                  <a:pt x="70" y="36"/>
                  <a:pt x="75" y="39"/>
                  <a:pt x="80" y="47"/>
                </a:cubicBezTo>
                <a:cubicBezTo>
                  <a:pt x="80" y="47"/>
                  <a:pt x="80" y="47"/>
                  <a:pt x="80" y="47"/>
                </a:cubicBezTo>
                <a:cubicBezTo>
                  <a:pt x="80" y="56"/>
                  <a:pt x="74" y="64"/>
                  <a:pt x="67" y="68"/>
                </a:cubicBezTo>
                <a:cubicBezTo>
                  <a:pt x="66" y="66"/>
                  <a:pt x="64" y="65"/>
                  <a:pt x="62" y="65"/>
                </a:cubicBezTo>
                <a:cubicBezTo>
                  <a:pt x="59" y="65"/>
                  <a:pt x="56" y="67"/>
                  <a:pt x="56" y="70"/>
                </a:cubicBezTo>
                <a:cubicBezTo>
                  <a:pt x="56" y="72"/>
                  <a:pt x="59" y="74"/>
                  <a:pt x="62" y="74"/>
                </a:cubicBezTo>
                <a:cubicBezTo>
                  <a:pt x="65" y="74"/>
                  <a:pt x="67" y="72"/>
                  <a:pt x="67" y="70"/>
                </a:cubicBezTo>
                <a:cubicBezTo>
                  <a:pt x="67" y="69"/>
                  <a:pt x="67" y="69"/>
                  <a:pt x="67" y="69"/>
                </a:cubicBezTo>
                <a:cubicBezTo>
                  <a:pt x="75" y="65"/>
                  <a:pt x="80" y="58"/>
                  <a:pt x="81" y="50"/>
                </a:cubicBezTo>
                <a:cubicBezTo>
                  <a:pt x="81" y="50"/>
                  <a:pt x="81" y="50"/>
                  <a:pt x="81" y="50"/>
                </a:cubicBezTo>
                <a:cubicBezTo>
                  <a:pt x="82" y="52"/>
                  <a:pt x="82" y="54"/>
                  <a:pt x="82" y="57"/>
                </a:cubicBezTo>
                <a:cubicBezTo>
                  <a:pt x="81" y="62"/>
                  <a:pt x="78" y="68"/>
                  <a:pt x="74" y="73"/>
                </a:cubicBezTo>
                <a:cubicBezTo>
                  <a:pt x="74" y="73"/>
                  <a:pt x="74" y="73"/>
                  <a:pt x="73" y="74"/>
                </a:cubicBezTo>
                <a:cubicBezTo>
                  <a:pt x="73" y="74"/>
                  <a:pt x="73" y="74"/>
                  <a:pt x="73" y="74"/>
                </a:cubicBezTo>
                <a:cubicBezTo>
                  <a:pt x="73" y="74"/>
                  <a:pt x="73" y="74"/>
                  <a:pt x="73" y="74"/>
                </a:cubicBezTo>
                <a:cubicBezTo>
                  <a:pt x="68" y="80"/>
                  <a:pt x="63" y="84"/>
                  <a:pt x="59" y="85"/>
                </a:cubicBezTo>
                <a:cubicBezTo>
                  <a:pt x="58" y="85"/>
                  <a:pt x="58" y="86"/>
                  <a:pt x="57" y="85"/>
                </a:cubicBezTo>
                <a:cubicBezTo>
                  <a:pt x="57" y="85"/>
                  <a:pt x="56" y="85"/>
                  <a:pt x="56" y="85"/>
                </a:cubicBezTo>
                <a:cubicBezTo>
                  <a:pt x="52" y="85"/>
                  <a:pt x="47" y="81"/>
                  <a:pt x="42" y="76"/>
                </a:cubicBezTo>
                <a:cubicBezTo>
                  <a:pt x="42" y="75"/>
                  <a:pt x="41" y="74"/>
                  <a:pt x="40" y="74"/>
                </a:cubicBezTo>
                <a:close/>
                <a:moveTo>
                  <a:pt x="79" y="99"/>
                </a:moveTo>
                <a:cubicBezTo>
                  <a:pt x="78" y="99"/>
                  <a:pt x="78" y="99"/>
                  <a:pt x="78" y="100"/>
                </a:cubicBezTo>
                <a:cubicBezTo>
                  <a:pt x="72" y="106"/>
                  <a:pt x="65" y="113"/>
                  <a:pt x="57" y="113"/>
                </a:cubicBezTo>
                <a:cubicBezTo>
                  <a:pt x="50" y="113"/>
                  <a:pt x="43" y="107"/>
                  <a:pt x="37" y="101"/>
                </a:cubicBezTo>
                <a:cubicBezTo>
                  <a:pt x="37" y="100"/>
                  <a:pt x="37" y="100"/>
                  <a:pt x="36" y="100"/>
                </a:cubicBezTo>
                <a:cubicBezTo>
                  <a:pt x="35" y="98"/>
                  <a:pt x="33" y="97"/>
                  <a:pt x="32" y="95"/>
                </a:cubicBezTo>
                <a:cubicBezTo>
                  <a:pt x="35" y="94"/>
                  <a:pt x="38" y="94"/>
                  <a:pt x="41" y="93"/>
                </a:cubicBezTo>
                <a:cubicBezTo>
                  <a:pt x="41" y="93"/>
                  <a:pt x="42" y="93"/>
                  <a:pt x="42" y="93"/>
                </a:cubicBezTo>
                <a:cubicBezTo>
                  <a:pt x="42" y="93"/>
                  <a:pt x="42" y="93"/>
                  <a:pt x="42" y="92"/>
                </a:cubicBezTo>
                <a:cubicBezTo>
                  <a:pt x="42" y="92"/>
                  <a:pt x="42" y="92"/>
                  <a:pt x="42" y="92"/>
                </a:cubicBezTo>
                <a:cubicBezTo>
                  <a:pt x="42" y="92"/>
                  <a:pt x="42" y="92"/>
                  <a:pt x="42" y="91"/>
                </a:cubicBezTo>
                <a:cubicBezTo>
                  <a:pt x="42" y="91"/>
                  <a:pt x="42" y="91"/>
                  <a:pt x="42" y="91"/>
                </a:cubicBezTo>
                <a:cubicBezTo>
                  <a:pt x="43" y="90"/>
                  <a:pt x="43" y="88"/>
                  <a:pt x="43" y="86"/>
                </a:cubicBezTo>
                <a:cubicBezTo>
                  <a:pt x="43" y="83"/>
                  <a:pt x="43" y="80"/>
                  <a:pt x="42" y="78"/>
                </a:cubicBezTo>
                <a:cubicBezTo>
                  <a:pt x="46" y="81"/>
                  <a:pt x="50" y="84"/>
                  <a:pt x="53" y="86"/>
                </a:cubicBezTo>
                <a:cubicBezTo>
                  <a:pt x="55" y="86"/>
                  <a:pt x="56" y="87"/>
                  <a:pt x="57" y="87"/>
                </a:cubicBezTo>
                <a:cubicBezTo>
                  <a:pt x="57" y="87"/>
                  <a:pt x="57" y="87"/>
                  <a:pt x="57" y="87"/>
                </a:cubicBezTo>
                <a:cubicBezTo>
                  <a:pt x="59" y="87"/>
                  <a:pt x="61" y="86"/>
                  <a:pt x="62" y="85"/>
                </a:cubicBezTo>
                <a:cubicBezTo>
                  <a:pt x="66" y="83"/>
                  <a:pt x="69" y="80"/>
                  <a:pt x="73" y="76"/>
                </a:cubicBezTo>
                <a:cubicBezTo>
                  <a:pt x="73" y="79"/>
                  <a:pt x="73" y="85"/>
                  <a:pt x="73" y="85"/>
                </a:cubicBezTo>
                <a:cubicBezTo>
                  <a:pt x="73" y="85"/>
                  <a:pt x="73" y="90"/>
                  <a:pt x="74" y="92"/>
                </a:cubicBezTo>
                <a:cubicBezTo>
                  <a:pt x="74" y="92"/>
                  <a:pt x="74" y="92"/>
                  <a:pt x="74" y="92"/>
                </a:cubicBezTo>
                <a:cubicBezTo>
                  <a:pt x="74" y="92"/>
                  <a:pt x="74" y="92"/>
                  <a:pt x="74" y="92"/>
                </a:cubicBezTo>
                <a:cubicBezTo>
                  <a:pt x="74" y="93"/>
                  <a:pt x="74" y="93"/>
                  <a:pt x="74" y="93"/>
                </a:cubicBezTo>
                <a:cubicBezTo>
                  <a:pt x="74" y="93"/>
                  <a:pt x="75" y="93"/>
                  <a:pt x="75" y="93"/>
                </a:cubicBezTo>
                <a:cubicBezTo>
                  <a:pt x="75" y="93"/>
                  <a:pt x="75" y="94"/>
                  <a:pt x="76" y="94"/>
                </a:cubicBezTo>
                <a:cubicBezTo>
                  <a:pt x="78" y="94"/>
                  <a:pt x="80" y="94"/>
                  <a:pt x="82" y="95"/>
                </a:cubicBezTo>
                <a:cubicBezTo>
                  <a:pt x="81" y="96"/>
                  <a:pt x="80" y="98"/>
                  <a:pt x="79" y="99"/>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latin typeface="Bebas" pitchFamily="2" charset="0"/>
              <a:ea typeface="微软雅黑" panose="020B0503020204020204" pitchFamily="34" charset="-122"/>
              <a:sym typeface="Bebas" pitchFamily="2" charset="0"/>
            </a:endParaRPr>
          </a:p>
        </p:txBody>
      </p:sp>
      <p:sp>
        <p:nvSpPr>
          <p:cNvPr id="38" name="Freeform 19"/>
          <p:cNvSpPr>
            <a:spLocks noEditPoints="1"/>
          </p:cNvSpPr>
          <p:nvPr/>
        </p:nvSpPr>
        <p:spPr bwMode="auto">
          <a:xfrm>
            <a:off x="6396392" y="5498686"/>
            <a:ext cx="366006" cy="316246"/>
          </a:xfrm>
          <a:custGeom>
            <a:avLst/>
            <a:gdLst>
              <a:gd name="T0" fmla="*/ 33 w 140"/>
              <a:gd name="T1" fmla="*/ 121 h 121"/>
              <a:gd name="T2" fmla="*/ 33 w 140"/>
              <a:gd name="T3" fmla="*/ 97 h 121"/>
              <a:gd name="T4" fmla="*/ 115 w 140"/>
              <a:gd name="T5" fmla="*/ 97 h 121"/>
              <a:gd name="T6" fmla="*/ 115 w 140"/>
              <a:gd name="T7" fmla="*/ 121 h 121"/>
              <a:gd name="T8" fmla="*/ 115 w 140"/>
              <a:gd name="T9" fmla="*/ 97 h 121"/>
              <a:gd name="T10" fmla="*/ 133 w 140"/>
              <a:gd name="T11" fmla="*/ 103 h 121"/>
              <a:gd name="T12" fmla="*/ 115 w 140"/>
              <a:gd name="T13" fmla="*/ 95 h 121"/>
              <a:gd name="T14" fmla="*/ 45 w 140"/>
              <a:gd name="T15" fmla="*/ 103 h 121"/>
              <a:gd name="T16" fmla="*/ 20 w 140"/>
              <a:gd name="T17" fmla="*/ 103 h 121"/>
              <a:gd name="T18" fmla="*/ 6 w 140"/>
              <a:gd name="T19" fmla="*/ 103 h 121"/>
              <a:gd name="T20" fmla="*/ 0 w 140"/>
              <a:gd name="T21" fmla="*/ 72 h 121"/>
              <a:gd name="T22" fmla="*/ 17 w 140"/>
              <a:gd name="T23" fmla="*/ 44 h 121"/>
              <a:gd name="T24" fmla="*/ 44 w 140"/>
              <a:gd name="T25" fmla="*/ 40 h 121"/>
              <a:gd name="T26" fmla="*/ 49 w 140"/>
              <a:gd name="T27" fmla="*/ 88 h 121"/>
              <a:gd name="T28" fmla="*/ 140 w 140"/>
              <a:gd name="T29" fmla="*/ 96 h 121"/>
              <a:gd name="T30" fmla="*/ 39 w 140"/>
              <a:gd name="T31" fmla="*/ 47 h 121"/>
              <a:gd name="T32" fmla="*/ 23 w 140"/>
              <a:gd name="T33" fmla="*/ 48 h 121"/>
              <a:gd name="T34" fmla="*/ 9 w 140"/>
              <a:gd name="T35" fmla="*/ 69 h 121"/>
              <a:gd name="T36" fmla="*/ 12 w 140"/>
              <a:gd name="T37" fmla="*/ 73 h 121"/>
              <a:gd name="T38" fmla="*/ 41 w 140"/>
              <a:gd name="T39" fmla="*/ 71 h 121"/>
              <a:gd name="T40" fmla="*/ 139 w 140"/>
              <a:gd name="T41" fmla="*/ 73 h 121"/>
              <a:gd name="T42" fmla="*/ 99 w 140"/>
              <a:gd name="T43" fmla="*/ 56 h 121"/>
              <a:gd name="T44" fmla="*/ 129 w 140"/>
              <a:gd name="T45" fmla="*/ 84 h 121"/>
              <a:gd name="T46" fmla="*/ 139 w 140"/>
              <a:gd name="T47" fmla="*/ 34 h 121"/>
              <a:gd name="T48" fmla="*/ 99 w 140"/>
              <a:gd name="T49" fmla="*/ 23 h 121"/>
              <a:gd name="T50" fmla="*/ 139 w 140"/>
              <a:gd name="T51" fmla="*/ 51 h 121"/>
              <a:gd name="T52" fmla="*/ 64 w 140"/>
              <a:gd name="T53" fmla="*/ 84 h 121"/>
              <a:gd name="T54" fmla="*/ 94 w 140"/>
              <a:gd name="T55" fmla="*/ 56 h 121"/>
              <a:gd name="T56" fmla="*/ 53 w 140"/>
              <a:gd name="T57" fmla="*/ 73 h 121"/>
              <a:gd name="T58" fmla="*/ 94 w 140"/>
              <a:gd name="T59" fmla="*/ 23 h 121"/>
              <a:gd name="T60" fmla="*/ 53 w 140"/>
              <a:gd name="T61" fmla="*/ 34 h 121"/>
              <a:gd name="T62" fmla="*/ 94 w 140"/>
              <a:gd name="T63" fmla="*/ 51 h 121"/>
              <a:gd name="T64" fmla="*/ 69 w 140"/>
              <a:gd name="T65" fmla="*/ 11 h 121"/>
              <a:gd name="T66" fmla="*/ 69 w 140"/>
              <a:gd name="T67" fmla="*/ 11 h 121"/>
              <a:gd name="T68" fmla="*/ 78 w 140"/>
              <a:gd name="T69" fmla="*/ 10 h 121"/>
              <a:gd name="T70" fmla="*/ 99 w 140"/>
              <a:gd name="T71" fmla="*/ 21 h 121"/>
              <a:gd name="T72" fmla="*/ 99 w 140"/>
              <a:gd name="T73" fmla="*/ 21 h 121"/>
              <a:gd name="T74" fmla="*/ 114 w 140"/>
              <a:gd name="T75" fmla="*/ 1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21">
                <a:moveTo>
                  <a:pt x="45" y="109"/>
                </a:moveTo>
                <a:cubicBezTo>
                  <a:pt x="45" y="116"/>
                  <a:pt x="39" y="121"/>
                  <a:pt x="33" y="121"/>
                </a:cubicBezTo>
                <a:cubicBezTo>
                  <a:pt x="26" y="121"/>
                  <a:pt x="21" y="116"/>
                  <a:pt x="21" y="109"/>
                </a:cubicBezTo>
                <a:cubicBezTo>
                  <a:pt x="21" y="103"/>
                  <a:pt x="26" y="97"/>
                  <a:pt x="33" y="97"/>
                </a:cubicBezTo>
                <a:cubicBezTo>
                  <a:pt x="39" y="97"/>
                  <a:pt x="45" y="103"/>
                  <a:pt x="45" y="109"/>
                </a:cubicBezTo>
                <a:close/>
                <a:moveTo>
                  <a:pt x="115" y="97"/>
                </a:moveTo>
                <a:cubicBezTo>
                  <a:pt x="108" y="97"/>
                  <a:pt x="103" y="103"/>
                  <a:pt x="103" y="109"/>
                </a:cubicBezTo>
                <a:cubicBezTo>
                  <a:pt x="103" y="116"/>
                  <a:pt x="108" y="121"/>
                  <a:pt x="115" y="121"/>
                </a:cubicBezTo>
                <a:cubicBezTo>
                  <a:pt x="121" y="121"/>
                  <a:pt x="126" y="116"/>
                  <a:pt x="126" y="109"/>
                </a:cubicBezTo>
                <a:cubicBezTo>
                  <a:pt x="126" y="103"/>
                  <a:pt x="121" y="97"/>
                  <a:pt x="115" y="97"/>
                </a:cubicBezTo>
                <a:close/>
                <a:moveTo>
                  <a:pt x="140" y="96"/>
                </a:moveTo>
                <a:cubicBezTo>
                  <a:pt x="140" y="100"/>
                  <a:pt x="137" y="103"/>
                  <a:pt x="133" y="103"/>
                </a:cubicBezTo>
                <a:cubicBezTo>
                  <a:pt x="127" y="103"/>
                  <a:pt x="127" y="103"/>
                  <a:pt x="127" y="103"/>
                </a:cubicBezTo>
                <a:cubicBezTo>
                  <a:pt x="125" y="98"/>
                  <a:pt x="120" y="95"/>
                  <a:pt x="115" y="95"/>
                </a:cubicBezTo>
                <a:cubicBezTo>
                  <a:pt x="109" y="95"/>
                  <a:pt x="104" y="98"/>
                  <a:pt x="102" y="103"/>
                </a:cubicBezTo>
                <a:cubicBezTo>
                  <a:pt x="45" y="103"/>
                  <a:pt x="45" y="103"/>
                  <a:pt x="45" y="103"/>
                </a:cubicBezTo>
                <a:cubicBezTo>
                  <a:pt x="43" y="98"/>
                  <a:pt x="38" y="95"/>
                  <a:pt x="33" y="95"/>
                </a:cubicBezTo>
                <a:cubicBezTo>
                  <a:pt x="27" y="95"/>
                  <a:pt x="22" y="98"/>
                  <a:pt x="20" y="103"/>
                </a:cubicBezTo>
                <a:cubicBezTo>
                  <a:pt x="13" y="103"/>
                  <a:pt x="13" y="103"/>
                  <a:pt x="13" y="103"/>
                </a:cubicBezTo>
                <a:cubicBezTo>
                  <a:pt x="6" y="103"/>
                  <a:pt x="6" y="103"/>
                  <a:pt x="6" y="103"/>
                </a:cubicBezTo>
                <a:cubicBezTo>
                  <a:pt x="3" y="103"/>
                  <a:pt x="0" y="101"/>
                  <a:pt x="0" y="98"/>
                </a:cubicBezTo>
                <a:cubicBezTo>
                  <a:pt x="0" y="72"/>
                  <a:pt x="0" y="72"/>
                  <a:pt x="0" y="72"/>
                </a:cubicBezTo>
                <a:cubicBezTo>
                  <a:pt x="0" y="69"/>
                  <a:pt x="2" y="65"/>
                  <a:pt x="3" y="63"/>
                </a:cubicBezTo>
                <a:cubicBezTo>
                  <a:pt x="17" y="44"/>
                  <a:pt x="17" y="44"/>
                  <a:pt x="17" y="44"/>
                </a:cubicBezTo>
                <a:cubicBezTo>
                  <a:pt x="19" y="42"/>
                  <a:pt x="23" y="40"/>
                  <a:pt x="25" y="40"/>
                </a:cubicBezTo>
                <a:cubicBezTo>
                  <a:pt x="44" y="40"/>
                  <a:pt x="44" y="40"/>
                  <a:pt x="44" y="40"/>
                </a:cubicBezTo>
                <a:cubicBezTo>
                  <a:pt x="47" y="40"/>
                  <a:pt x="49" y="42"/>
                  <a:pt x="49" y="45"/>
                </a:cubicBezTo>
                <a:cubicBezTo>
                  <a:pt x="49" y="88"/>
                  <a:pt x="49" y="88"/>
                  <a:pt x="49" y="88"/>
                </a:cubicBezTo>
                <a:cubicBezTo>
                  <a:pt x="133" y="88"/>
                  <a:pt x="133" y="88"/>
                  <a:pt x="133" y="88"/>
                </a:cubicBezTo>
                <a:cubicBezTo>
                  <a:pt x="137" y="88"/>
                  <a:pt x="140" y="91"/>
                  <a:pt x="140" y="96"/>
                </a:cubicBezTo>
                <a:close/>
                <a:moveTo>
                  <a:pt x="41" y="49"/>
                </a:moveTo>
                <a:cubicBezTo>
                  <a:pt x="41" y="48"/>
                  <a:pt x="40" y="47"/>
                  <a:pt x="39" y="47"/>
                </a:cubicBezTo>
                <a:cubicBezTo>
                  <a:pt x="26" y="47"/>
                  <a:pt x="26" y="47"/>
                  <a:pt x="26" y="47"/>
                </a:cubicBezTo>
                <a:cubicBezTo>
                  <a:pt x="25" y="47"/>
                  <a:pt x="24" y="47"/>
                  <a:pt x="23" y="48"/>
                </a:cubicBezTo>
                <a:cubicBezTo>
                  <a:pt x="11" y="65"/>
                  <a:pt x="11" y="65"/>
                  <a:pt x="11" y="65"/>
                </a:cubicBezTo>
                <a:cubicBezTo>
                  <a:pt x="10" y="66"/>
                  <a:pt x="9" y="68"/>
                  <a:pt x="9" y="69"/>
                </a:cubicBezTo>
                <a:cubicBezTo>
                  <a:pt x="9" y="71"/>
                  <a:pt x="9" y="71"/>
                  <a:pt x="9" y="71"/>
                </a:cubicBezTo>
                <a:cubicBezTo>
                  <a:pt x="9" y="72"/>
                  <a:pt x="10" y="73"/>
                  <a:pt x="12" y="73"/>
                </a:cubicBezTo>
                <a:cubicBezTo>
                  <a:pt x="39" y="73"/>
                  <a:pt x="39" y="73"/>
                  <a:pt x="39" y="73"/>
                </a:cubicBezTo>
                <a:cubicBezTo>
                  <a:pt x="40" y="73"/>
                  <a:pt x="41" y="72"/>
                  <a:pt x="41" y="71"/>
                </a:cubicBezTo>
                <a:lnTo>
                  <a:pt x="41" y="49"/>
                </a:lnTo>
                <a:close/>
                <a:moveTo>
                  <a:pt x="139" y="73"/>
                </a:moveTo>
                <a:cubicBezTo>
                  <a:pt x="139" y="56"/>
                  <a:pt x="139" y="56"/>
                  <a:pt x="139" y="56"/>
                </a:cubicBezTo>
                <a:cubicBezTo>
                  <a:pt x="99" y="56"/>
                  <a:pt x="99" y="56"/>
                  <a:pt x="99" y="56"/>
                </a:cubicBezTo>
                <a:cubicBezTo>
                  <a:pt x="99" y="84"/>
                  <a:pt x="99" y="84"/>
                  <a:pt x="99" y="84"/>
                </a:cubicBezTo>
                <a:cubicBezTo>
                  <a:pt x="129" y="84"/>
                  <a:pt x="129" y="84"/>
                  <a:pt x="129" y="84"/>
                </a:cubicBezTo>
                <a:cubicBezTo>
                  <a:pt x="135" y="84"/>
                  <a:pt x="139" y="79"/>
                  <a:pt x="139" y="73"/>
                </a:cubicBezTo>
                <a:close/>
                <a:moveTo>
                  <a:pt x="139" y="34"/>
                </a:moveTo>
                <a:cubicBezTo>
                  <a:pt x="139" y="28"/>
                  <a:pt x="135" y="23"/>
                  <a:pt x="129" y="23"/>
                </a:cubicBezTo>
                <a:cubicBezTo>
                  <a:pt x="99" y="23"/>
                  <a:pt x="99" y="23"/>
                  <a:pt x="99" y="23"/>
                </a:cubicBezTo>
                <a:cubicBezTo>
                  <a:pt x="99" y="51"/>
                  <a:pt x="99" y="51"/>
                  <a:pt x="99" y="51"/>
                </a:cubicBezTo>
                <a:cubicBezTo>
                  <a:pt x="139" y="51"/>
                  <a:pt x="139" y="51"/>
                  <a:pt x="139" y="51"/>
                </a:cubicBezTo>
                <a:lnTo>
                  <a:pt x="139" y="34"/>
                </a:lnTo>
                <a:close/>
                <a:moveTo>
                  <a:pt x="64" y="84"/>
                </a:moveTo>
                <a:cubicBezTo>
                  <a:pt x="94" y="84"/>
                  <a:pt x="94" y="84"/>
                  <a:pt x="94" y="84"/>
                </a:cubicBezTo>
                <a:cubicBezTo>
                  <a:pt x="94" y="56"/>
                  <a:pt x="94" y="56"/>
                  <a:pt x="94" y="56"/>
                </a:cubicBezTo>
                <a:cubicBezTo>
                  <a:pt x="53" y="56"/>
                  <a:pt x="53" y="56"/>
                  <a:pt x="53" y="56"/>
                </a:cubicBezTo>
                <a:cubicBezTo>
                  <a:pt x="53" y="73"/>
                  <a:pt x="53" y="73"/>
                  <a:pt x="53" y="73"/>
                </a:cubicBezTo>
                <a:cubicBezTo>
                  <a:pt x="53" y="79"/>
                  <a:pt x="58" y="84"/>
                  <a:pt x="64" y="84"/>
                </a:cubicBezTo>
                <a:close/>
                <a:moveTo>
                  <a:pt x="94" y="23"/>
                </a:moveTo>
                <a:cubicBezTo>
                  <a:pt x="64" y="23"/>
                  <a:pt x="64" y="23"/>
                  <a:pt x="64" y="23"/>
                </a:cubicBezTo>
                <a:cubicBezTo>
                  <a:pt x="58" y="23"/>
                  <a:pt x="53" y="28"/>
                  <a:pt x="53" y="34"/>
                </a:cubicBezTo>
                <a:cubicBezTo>
                  <a:pt x="53" y="51"/>
                  <a:pt x="53" y="51"/>
                  <a:pt x="53" y="51"/>
                </a:cubicBezTo>
                <a:cubicBezTo>
                  <a:pt x="94" y="51"/>
                  <a:pt x="94" y="51"/>
                  <a:pt x="94" y="51"/>
                </a:cubicBezTo>
                <a:lnTo>
                  <a:pt x="94" y="23"/>
                </a:lnTo>
                <a:close/>
                <a:moveTo>
                  <a:pt x="69" y="11"/>
                </a:moveTo>
                <a:cubicBezTo>
                  <a:pt x="72" y="0"/>
                  <a:pt x="90" y="5"/>
                  <a:pt x="94" y="21"/>
                </a:cubicBezTo>
                <a:cubicBezTo>
                  <a:pt x="94" y="21"/>
                  <a:pt x="65" y="24"/>
                  <a:pt x="69" y="11"/>
                </a:cubicBezTo>
                <a:close/>
                <a:moveTo>
                  <a:pt x="91" y="19"/>
                </a:moveTo>
                <a:cubicBezTo>
                  <a:pt x="91" y="19"/>
                  <a:pt x="84" y="10"/>
                  <a:pt x="78" y="10"/>
                </a:cubicBezTo>
                <a:cubicBezTo>
                  <a:pt x="72" y="10"/>
                  <a:pt x="75" y="18"/>
                  <a:pt x="91" y="19"/>
                </a:cubicBezTo>
                <a:close/>
                <a:moveTo>
                  <a:pt x="99" y="21"/>
                </a:moveTo>
                <a:cubicBezTo>
                  <a:pt x="102" y="5"/>
                  <a:pt x="121" y="0"/>
                  <a:pt x="124" y="11"/>
                </a:cubicBezTo>
                <a:cubicBezTo>
                  <a:pt x="127" y="24"/>
                  <a:pt x="99" y="21"/>
                  <a:pt x="99" y="21"/>
                </a:cubicBezTo>
                <a:close/>
                <a:moveTo>
                  <a:pt x="102" y="19"/>
                </a:moveTo>
                <a:cubicBezTo>
                  <a:pt x="117" y="18"/>
                  <a:pt x="120" y="10"/>
                  <a:pt x="114" y="10"/>
                </a:cubicBezTo>
                <a:cubicBezTo>
                  <a:pt x="108" y="10"/>
                  <a:pt x="102" y="19"/>
                  <a:pt x="102" y="19"/>
                </a:cubicBezTo>
                <a:close/>
              </a:path>
            </a:pathLst>
          </a:custGeom>
          <a:solidFill>
            <a:srgbClr val="FEFEFE"/>
          </a:solidFill>
          <a:ln>
            <a:noFill/>
          </a:ln>
        </p:spPr>
        <p:txBody>
          <a:bodyPr vert="horz" wrap="square" lIns="91440" tIns="45720" rIns="91440" bIns="45720" numCol="1" anchor="t" anchorCtr="0" compatLnSpc="1">
            <a:prstTxWarp prst="textNoShape">
              <a:avLst/>
            </a:prstTxWarp>
          </a:bodyPr>
          <a:lstStyle/>
          <a:p>
            <a:endParaRPr lang="zh-CN" altLang="en-US">
              <a:latin typeface="Bebas" pitchFamily="2" charset="0"/>
              <a:ea typeface="微软雅黑" panose="020B0503020204020204" pitchFamily="34" charset="-122"/>
              <a:sym typeface="Bebas" pitchFamily="2" charset="0"/>
            </a:endParaRPr>
          </a:p>
        </p:txBody>
      </p:sp>
      <p:sp>
        <p:nvSpPr>
          <p:cNvPr id="39" name="TextBox 39"/>
          <p:cNvSpPr txBox="1"/>
          <p:nvPr/>
        </p:nvSpPr>
        <p:spPr>
          <a:xfrm>
            <a:off x="7116762" y="4007375"/>
            <a:ext cx="1569660" cy="371255"/>
          </a:xfrm>
          <a:prstGeom prst="rect">
            <a:avLst/>
          </a:prstGeom>
          <a:noFill/>
        </p:spPr>
        <p:txBody>
          <a:bodyPr wrap="none" tIns="0" bIns="0" rtlCol="0" anchor="t">
            <a:spAutoFit/>
          </a:bodyPr>
          <a:lstStyle/>
          <a:p>
            <a:pPr>
              <a:lnSpc>
                <a:spcPct val="150000"/>
              </a:lnSpc>
            </a:pPr>
            <a:r>
              <a:rPr lang="zh-CN" altLang="en-US" b="1" dirty="0">
                <a:solidFill>
                  <a:srgbClr val="0E6CA6"/>
                </a:solidFill>
                <a:latin typeface="Bebas" pitchFamily="2" charset="0"/>
                <a:ea typeface="微软雅黑" panose="020B0503020204020204" pitchFamily="34" charset="-122"/>
                <a:cs typeface="华文黑体" pitchFamily="2" charset="-122"/>
                <a:sym typeface="Bebas" pitchFamily="2" charset="0"/>
              </a:rPr>
              <a:t>填写段落标题</a:t>
            </a:r>
          </a:p>
        </p:txBody>
      </p:sp>
      <p:sp>
        <p:nvSpPr>
          <p:cNvPr id="40" name="TextBox 40"/>
          <p:cNvSpPr txBox="1"/>
          <p:nvPr/>
        </p:nvSpPr>
        <p:spPr>
          <a:xfrm>
            <a:off x="7116459" y="4352050"/>
            <a:ext cx="3743482" cy="732508"/>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a:t>
            </a:r>
            <a:r>
              <a:rPr lang="zh-CN" altLang="en-US" sz="1600">
                <a:solidFill>
                  <a:schemeClr val="tx1">
                    <a:lumMod val="65000"/>
                    <a:lumOff val="35000"/>
                  </a:schemeClr>
                </a:solidFill>
                <a:latin typeface="Bebas" pitchFamily="2" charset="0"/>
                <a:ea typeface="微软雅黑" panose="020B0503020204020204" pitchFamily="34" charset="-122"/>
                <a:sym typeface="Bebas" pitchFamily="2" charset="0"/>
              </a:rPr>
              <a:t>选择粘贴。</a:t>
            </a:r>
            <a:endParaRPr lang="zh-CN" altLang="en-US" sz="1600" dirty="0">
              <a:solidFill>
                <a:schemeClr val="tx1">
                  <a:lumMod val="65000"/>
                  <a:lumOff val="35000"/>
                </a:schemeClr>
              </a:solidFill>
              <a:latin typeface="Bebas" pitchFamily="2" charset="0"/>
              <a:ea typeface="微软雅黑" panose="020B0503020204020204" pitchFamily="34" charset="-122"/>
              <a:sym typeface="Bebas" pitchFamily="2" charset="0"/>
            </a:endParaRPr>
          </a:p>
        </p:txBody>
      </p:sp>
      <p:sp>
        <p:nvSpPr>
          <p:cNvPr id="41" name="TextBox 39"/>
          <p:cNvSpPr txBox="1"/>
          <p:nvPr/>
        </p:nvSpPr>
        <p:spPr>
          <a:xfrm>
            <a:off x="2065582" y="5193445"/>
            <a:ext cx="1569660" cy="371255"/>
          </a:xfrm>
          <a:prstGeom prst="rect">
            <a:avLst/>
          </a:prstGeom>
          <a:noFill/>
        </p:spPr>
        <p:txBody>
          <a:bodyPr wrap="none" tIns="0" bIns="0" rtlCol="0" anchor="t">
            <a:spAutoFit/>
          </a:bodyPr>
          <a:lstStyle/>
          <a:p>
            <a:pPr>
              <a:lnSpc>
                <a:spcPct val="150000"/>
              </a:lnSpc>
            </a:pPr>
            <a:r>
              <a:rPr lang="zh-CN" altLang="en-US" b="1" dirty="0">
                <a:solidFill>
                  <a:srgbClr val="0E6CA6"/>
                </a:solidFill>
                <a:latin typeface="Bebas" pitchFamily="2" charset="0"/>
                <a:ea typeface="微软雅黑" panose="020B0503020204020204" pitchFamily="34" charset="-122"/>
                <a:cs typeface="华文黑体" pitchFamily="2" charset="-122"/>
                <a:sym typeface="Bebas" pitchFamily="2" charset="0"/>
              </a:rPr>
              <a:t>填写段落标题</a:t>
            </a:r>
          </a:p>
        </p:txBody>
      </p:sp>
      <p:sp>
        <p:nvSpPr>
          <p:cNvPr id="42" name="TextBox 40"/>
          <p:cNvSpPr txBox="1"/>
          <p:nvPr/>
        </p:nvSpPr>
        <p:spPr>
          <a:xfrm>
            <a:off x="2065279" y="5538120"/>
            <a:ext cx="3743482" cy="732508"/>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a:t>
            </a:r>
            <a:r>
              <a:rPr lang="zh-CN" altLang="en-US" sz="1600">
                <a:solidFill>
                  <a:schemeClr val="tx1">
                    <a:lumMod val="65000"/>
                    <a:lumOff val="35000"/>
                  </a:schemeClr>
                </a:solidFill>
                <a:latin typeface="Bebas" pitchFamily="2" charset="0"/>
                <a:ea typeface="微软雅黑" panose="020B0503020204020204" pitchFamily="34" charset="-122"/>
                <a:sym typeface="Bebas" pitchFamily="2" charset="0"/>
              </a:rPr>
              <a:t>选择粘贴。</a:t>
            </a:r>
            <a:endParaRPr lang="zh-CN" altLang="en-US" sz="1600" dirty="0">
              <a:solidFill>
                <a:schemeClr val="tx1">
                  <a:lumMod val="65000"/>
                  <a:lumOff val="35000"/>
                </a:schemeClr>
              </a:solidFill>
              <a:latin typeface="Bebas" pitchFamily="2" charset="0"/>
              <a:ea typeface="微软雅黑" panose="020B0503020204020204" pitchFamily="34" charset="-122"/>
              <a:sym typeface="Bebas" pitchFamily="2" charset="0"/>
            </a:endParaRPr>
          </a:p>
        </p:txBody>
      </p:sp>
      <p:sp>
        <p:nvSpPr>
          <p:cNvPr id="43" name="TextBox 39"/>
          <p:cNvSpPr txBox="1"/>
          <p:nvPr/>
        </p:nvSpPr>
        <p:spPr>
          <a:xfrm>
            <a:off x="7116762" y="5193445"/>
            <a:ext cx="1569660" cy="371255"/>
          </a:xfrm>
          <a:prstGeom prst="rect">
            <a:avLst/>
          </a:prstGeom>
          <a:noFill/>
        </p:spPr>
        <p:txBody>
          <a:bodyPr wrap="none" tIns="0" bIns="0" rtlCol="0" anchor="t">
            <a:spAutoFit/>
          </a:bodyPr>
          <a:lstStyle/>
          <a:p>
            <a:pPr>
              <a:lnSpc>
                <a:spcPct val="150000"/>
              </a:lnSpc>
            </a:pPr>
            <a:r>
              <a:rPr lang="zh-CN" altLang="en-US" b="1" dirty="0">
                <a:solidFill>
                  <a:srgbClr val="0E6CA6"/>
                </a:solidFill>
                <a:latin typeface="Bebas" pitchFamily="2" charset="0"/>
                <a:ea typeface="微软雅黑" panose="020B0503020204020204" pitchFamily="34" charset="-122"/>
                <a:cs typeface="华文黑体" pitchFamily="2" charset="-122"/>
                <a:sym typeface="Bebas" pitchFamily="2" charset="0"/>
              </a:rPr>
              <a:t>填写段落标题</a:t>
            </a:r>
          </a:p>
        </p:txBody>
      </p:sp>
      <p:sp>
        <p:nvSpPr>
          <p:cNvPr id="44" name="TextBox 40"/>
          <p:cNvSpPr txBox="1"/>
          <p:nvPr/>
        </p:nvSpPr>
        <p:spPr>
          <a:xfrm>
            <a:off x="7116459" y="5538120"/>
            <a:ext cx="3743482" cy="732508"/>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Bebas" pitchFamily="2" charset="0"/>
                <a:ea typeface="微软雅黑" panose="020B0503020204020204" pitchFamily="34" charset="-122"/>
                <a:sym typeface="Bebas" pitchFamily="2" charset="0"/>
              </a:rPr>
              <a:t>您的内容打在这里，或者通过复制您的文本后，在此框中</a:t>
            </a:r>
            <a:r>
              <a:rPr lang="zh-CN" altLang="en-US" sz="1600">
                <a:solidFill>
                  <a:schemeClr val="tx1">
                    <a:lumMod val="65000"/>
                    <a:lumOff val="35000"/>
                  </a:schemeClr>
                </a:solidFill>
                <a:latin typeface="Bebas" pitchFamily="2" charset="0"/>
                <a:ea typeface="微软雅黑" panose="020B0503020204020204" pitchFamily="34" charset="-122"/>
                <a:sym typeface="Bebas" pitchFamily="2" charset="0"/>
              </a:rPr>
              <a:t>选择粘贴。</a:t>
            </a:r>
            <a:endParaRPr lang="zh-CN" altLang="en-US" sz="1600" dirty="0">
              <a:solidFill>
                <a:schemeClr val="tx1">
                  <a:lumMod val="65000"/>
                  <a:lumOff val="35000"/>
                </a:schemeClr>
              </a:solidFill>
              <a:latin typeface="Bebas" pitchFamily="2" charset="0"/>
              <a:ea typeface="微软雅黑" panose="020B0503020204020204" pitchFamily="34" charset="-122"/>
              <a:sym typeface="Bebas" pitchFamily="2" charset="0"/>
            </a:endParaRPr>
          </a:p>
        </p:txBody>
      </p:sp>
    </p:spTree>
    <p:extLst>
      <p:ext uri="{BB962C8B-B14F-4D97-AF65-F5344CB8AC3E}">
        <p14:creationId xmlns:p14="http://schemas.microsoft.com/office/powerpoint/2010/main" val="1825600702"/>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0-#ppt_w/2"/>
                                              </p:val>
                                            </p:tav>
                                            <p:tav tm="100000">
                                              <p:val>
                                                <p:strVal val="#ppt_x"/>
                                              </p:val>
                                            </p:tav>
                                          </p:tavLst>
                                        </p:anim>
                                        <p:anim calcmode="lin" valueType="num">
                                          <p:cBhvr additive="base">
                                            <p:cTn id="8" dur="10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1000" fill="hold"/>
                                            <p:tgtEl>
                                              <p:spTgt spid="27"/>
                                            </p:tgtEl>
                                            <p:attrNameLst>
                                              <p:attrName>ppt_x</p:attrName>
                                            </p:attrNameLst>
                                          </p:cBhvr>
                                          <p:tavLst>
                                            <p:tav tm="0">
                                              <p:val>
                                                <p:strVal val="1+#ppt_w/2"/>
                                              </p:val>
                                            </p:tav>
                                            <p:tav tm="100000">
                                              <p:val>
                                                <p:strVal val="#ppt_x"/>
                                              </p:val>
                                            </p:tav>
                                          </p:tavLst>
                                        </p:anim>
                                        <p:anim calcmode="lin" valueType="num">
                                          <p:cBhvr additive="base">
                                            <p:cTn id="12" dur="10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14:presetBounceEnd="50000">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14:bounceEnd="50000">
                                          <p:cBhvr additive="base">
                                            <p:cTn id="16" dur="1000" fill="hold"/>
                                            <p:tgtEl>
                                              <p:spTgt spid="29"/>
                                            </p:tgtEl>
                                            <p:attrNameLst>
                                              <p:attrName>ppt_x</p:attrName>
                                            </p:attrNameLst>
                                          </p:cBhvr>
                                          <p:tavLst>
                                            <p:tav tm="0">
                                              <p:val>
                                                <p:strVal val="0-#ppt_w/2"/>
                                              </p:val>
                                            </p:tav>
                                            <p:tav tm="100000">
                                              <p:val>
                                                <p:strVal val="#ppt_x"/>
                                              </p:val>
                                            </p:tav>
                                          </p:tavLst>
                                        </p:anim>
                                        <p:anim calcmode="lin" valueType="num" p14:bounceEnd="50000">
                                          <p:cBhvr additive="base">
                                            <p:cTn id="17" dur="1000" fill="hold"/>
                                            <p:tgtEl>
                                              <p:spTgt spid="2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14:presetBounceEnd="50000">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14:bounceEnd="50000">
                                          <p:cBhvr additive="base">
                                            <p:cTn id="20"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21" dur="1000" fill="hold"/>
                                            <p:tgtEl>
                                              <p:spTgt spid="3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14:presetBounceEnd="50000">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14:bounceEnd="50000">
                                          <p:cBhvr additive="base">
                                            <p:cTn id="24" dur="1000" fill="hold"/>
                                            <p:tgtEl>
                                              <p:spTgt spid="31"/>
                                            </p:tgtEl>
                                            <p:attrNameLst>
                                              <p:attrName>ppt_x</p:attrName>
                                            </p:attrNameLst>
                                          </p:cBhvr>
                                          <p:tavLst>
                                            <p:tav tm="0">
                                              <p:val>
                                                <p:strVal val="0-#ppt_w/2"/>
                                              </p:val>
                                            </p:tav>
                                            <p:tav tm="100000">
                                              <p:val>
                                                <p:strVal val="#ppt_x"/>
                                              </p:val>
                                            </p:tav>
                                          </p:tavLst>
                                        </p:anim>
                                        <p:anim calcmode="lin" valueType="num" p14:bounceEnd="50000">
                                          <p:cBhvr additive="base">
                                            <p:cTn id="25" dur="1000" fill="hold"/>
                                            <p:tgtEl>
                                              <p:spTgt spid="31"/>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14:presetBounceEnd="50000">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14:bounceEnd="50000">
                                          <p:cBhvr additive="base">
                                            <p:cTn id="28" dur="1000" fill="hold"/>
                                            <p:tgtEl>
                                              <p:spTgt spid="32"/>
                                            </p:tgtEl>
                                            <p:attrNameLst>
                                              <p:attrName>ppt_x</p:attrName>
                                            </p:attrNameLst>
                                          </p:cBhvr>
                                          <p:tavLst>
                                            <p:tav tm="0">
                                              <p:val>
                                                <p:strVal val="1+#ppt_w/2"/>
                                              </p:val>
                                            </p:tav>
                                            <p:tav tm="100000">
                                              <p:val>
                                                <p:strVal val="#ppt_x"/>
                                              </p:val>
                                            </p:tav>
                                          </p:tavLst>
                                        </p:anim>
                                        <p:anim calcmode="lin" valueType="num" p14:bounceEnd="50000">
                                          <p:cBhvr additive="base">
                                            <p:cTn id="29" dur="1000" fill="hold"/>
                                            <p:tgtEl>
                                              <p:spTgt spid="32"/>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2000"/>
                                </p:stCondLst>
                                <p:childTnLst>
                                  <p:par>
                                    <p:cTn id="43" presetID="22" presetClass="entr" presetSubtype="8"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left)">
                                          <p:cBhvr>
                                            <p:cTn id="45" dur="500"/>
                                            <p:tgtEl>
                                              <p:spTgt spid="3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ipe(left)">
                                          <p:cBhvr>
                                            <p:cTn id="48" dur="500"/>
                                            <p:tgtEl>
                                              <p:spTgt spid="34"/>
                                            </p:tgtEl>
                                          </p:cBhvr>
                                        </p:animEffect>
                                      </p:childTnLst>
                                    </p:cTn>
                                  </p:par>
                                </p:childTnLst>
                              </p:cTn>
                            </p:par>
                            <p:par>
                              <p:cTn id="49" fill="hold">
                                <p:stCondLst>
                                  <p:cond delay="2500"/>
                                </p:stCondLst>
                                <p:childTnLst>
                                  <p:par>
                                    <p:cTn id="50" presetID="10" presetClass="entr" presetSubtype="0"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childTnLst>
                              </p:cTn>
                            </p:par>
                            <p:par>
                              <p:cTn id="53" fill="hold">
                                <p:stCondLst>
                                  <p:cond delay="3000"/>
                                </p:stCondLst>
                                <p:childTnLst>
                                  <p:par>
                                    <p:cTn id="54" presetID="22" presetClass="entr" presetSubtype="8" fill="hold" grpId="0"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left)">
                                          <p:cBhvr>
                                            <p:cTn id="56" dur="500"/>
                                            <p:tgtEl>
                                              <p:spTgt spid="39"/>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wipe(left)">
                                          <p:cBhvr>
                                            <p:cTn id="59" dur="500"/>
                                            <p:tgtEl>
                                              <p:spTgt spid="40"/>
                                            </p:tgtEl>
                                          </p:cBhvr>
                                        </p:animEffect>
                                      </p:childTnLst>
                                    </p:cTn>
                                  </p:par>
                                </p:childTnLst>
                              </p:cTn>
                            </p:par>
                            <p:par>
                              <p:cTn id="60" fill="hold">
                                <p:stCondLst>
                                  <p:cond delay="3500"/>
                                </p:stCondLst>
                                <p:childTnLst>
                                  <p:par>
                                    <p:cTn id="61" presetID="22" presetClass="entr" presetSubtype="8"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wipe(left)">
                                          <p:cBhvr>
                                            <p:cTn id="63" dur="500"/>
                                            <p:tgtEl>
                                              <p:spTgt spid="41"/>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wipe(left)">
                                          <p:cBhvr>
                                            <p:cTn id="66" dur="500"/>
                                            <p:tgtEl>
                                              <p:spTgt spid="42"/>
                                            </p:tgtEl>
                                          </p:cBhvr>
                                        </p:animEffect>
                                      </p:childTnLst>
                                    </p:cTn>
                                  </p:par>
                                </p:childTnLst>
                              </p:cTn>
                            </p:par>
                            <p:par>
                              <p:cTn id="67" fill="hold">
                                <p:stCondLst>
                                  <p:cond delay="4000"/>
                                </p:stCondLst>
                                <p:childTnLst>
                                  <p:par>
                                    <p:cTn id="68" presetID="22" presetClass="entr" presetSubtype="8" fill="hold" grpId="0" nodeType="after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wipe(left)">
                                          <p:cBhvr>
                                            <p:cTn id="70" dur="500"/>
                                            <p:tgtEl>
                                              <p:spTgt spid="43"/>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wipe(left)">
                                          <p:cBhvr>
                                            <p:cTn id="7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p:bldP spid="34" grpId="0"/>
          <p:bldP spid="35" grpId="0" animBg="1"/>
          <p:bldP spid="36" grpId="0" animBg="1"/>
          <p:bldP spid="37" grpId="0" animBg="1"/>
          <p:bldP spid="38" grpId="0" animBg="1"/>
          <p:bldP spid="39" grpId="0"/>
          <p:bldP spid="40" grpId="0"/>
          <p:bldP spid="41" grpId="0"/>
          <p:bldP spid="42" grpId="0"/>
          <p:bldP spid="43" grpId="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0-#ppt_w/2"/>
                                              </p:val>
                                            </p:tav>
                                            <p:tav tm="100000">
                                              <p:val>
                                                <p:strVal val="#ppt_x"/>
                                              </p:val>
                                            </p:tav>
                                          </p:tavLst>
                                        </p:anim>
                                        <p:anim calcmode="lin" valueType="num">
                                          <p:cBhvr additive="base">
                                            <p:cTn id="8" dur="100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1000" fill="hold"/>
                                            <p:tgtEl>
                                              <p:spTgt spid="27"/>
                                            </p:tgtEl>
                                            <p:attrNameLst>
                                              <p:attrName>ppt_x</p:attrName>
                                            </p:attrNameLst>
                                          </p:cBhvr>
                                          <p:tavLst>
                                            <p:tav tm="0">
                                              <p:val>
                                                <p:strVal val="1+#ppt_w/2"/>
                                              </p:val>
                                            </p:tav>
                                            <p:tav tm="100000">
                                              <p:val>
                                                <p:strVal val="#ppt_x"/>
                                              </p:val>
                                            </p:tav>
                                          </p:tavLst>
                                        </p:anim>
                                        <p:anim calcmode="lin" valueType="num">
                                          <p:cBhvr additive="base">
                                            <p:cTn id="12" dur="10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1000" fill="hold"/>
                                            <p:tgtEl>
                                              <p:spTgt spid="29"/>
                                            </p:tgtEl>
                                            <p:attrNameLst>
                                              <p:attrName>ppt_x</p:attrName>
                                            </p:attrNameLst>
                                          </p:cBhvr>
                                          <p:tavLst>
                                            <p:tav tm="0">
                                              <p:val>
                                                <p:strVal val="0-#ppt_w/2"/>
                                              </p:val>
                                            </p:tav>
                                            <p:tav tm="100000">
                                              <p:val>
                                                <p:strVal val="#ppt_x"/>
                                              </p:val>
                                            </p:tav>
                                          </p:tavLst>
                                        </p:anim>
                                        <p:anim calcmode="lin" valueType="num">
                                          <p:cBhvr additive="base">
                                            <p:cTn id="17" dur="1000" fill="hold"/>
                                            <p:tgtEl>
                                              <p:spTgt spid="29"/>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1000" fill="hold"/>
                                            <p:tgtEl>
                                              <p:spTgt spid="30"/>
                                            </p:tgtEl>
                                            <p:attrNameLst>
                                              <p:attrName>ppt_x</p:attrName>
                                            </p:attrNameLst>
                                          </p:cBhvr>
                                          <p:tavLst>
                                            <p:tav tm="0">
                                              <p:val>
                                                <p:strVal val="1+#ppt_w/2"/>
                                              </p:val>
                                            </p:tav>
                                            <p:tav tm="100000">
                                              <p:val>
                                                <p:strVal val="#ppt_x"/>
                                              </p:val>
                                            </p:tav>
                                          </p:tavLst>
                                        </p:anim>
                                        <p:anim calcmode="lin" valueType="num">
                                          <p:cBhvr additive="base">
                                            <p:cTn id="21" dur="1000" fill="hold"/>
                                            <p:tgtEl>
                                              <p:spTgt spid="3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1000" fill="hold"/>
                                            <p:tgtEl>
                                              <p:spTgt spid="31"/>
                                            </p:tgtEl>
                                            <p:attrNameLst>
                                              <p:attrName>ppt_x</p:attrName>
                                            </p:attrNameLst>
                                          </p:cBhvr>
                                          <p:tavLst>
                                            <p:tav tm="0">
                                              <p:val>
                                                <p:strVal val="0-#ppt_w/2"/>
                                              </p:val>
                                            </p:tav>
                                            <p:tav tm="100000">
                                              <p:val>
                                                <p:strVal val="#ppt_x"/>
                                              </p:val>
                                            </p:tav>
                                          </p:tavLst>
                                        </p:anim>
                                        <p:anim calcmode="lin" valueType="num">
                                          <p:cBhvr additive="base">
                                            <p:cTn id="25" dur="1000" fill="hold"/>
                                            <p:tgtEl>
                                              <p:spTgt spid="31"/>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1000" fill="hold"/>
                                            <p:tgtEl>
                                              <p:spTgt spid="32"/>
                                            </p:tgtEl>
                                            <p:attrNameLst>
                                              <p:attrName>ppt_x</p:attrName>
                                            </p:attrNameLst>
                                          </p:cBhvr>
                                          <p:tavLst>
                                            <p:tav tm="0">
                                              <p:val>
                                                <p:strVal val="1+#ppt_w/2"/>
                                              </p:val>
                                            </p:tav>
                                            <p:tav tm="100000">
                                              <p:val>
                                                <p:strVal val="#ppt_x"/>
                                              </p:val>
                                            </p:tav>
                                          </p:tavLst>
                                        </p:anim>
                                        <p:anim calcmode="lin" valueType="num">
                                          <p:cBhvr additive="base">
                                            <p:cTn id="29" dur="1000" fill="hold"/>
                                            <p:tgtEl>
                                              <p:spTgt spid="32"/>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2000"/>
                                </p:stCondLst>
                                <p:childTnLst>
                                  <p:par>
                                    <p:cTn id="43" presetID="22" presetClass="entr" presetSubtype="8"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left)">
                                          <p:cBhvr>
                                            <p:cTn id="45" dur="500"/>
                                            <p:tgtEl>
                                              <p:spTgt spid="3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ipe(left)">
                                          <p:cBhvr>
                                            <p:cTn id="48" dur="500"/>
                                            <p:tgtEl>
                                              <p:spTgt spid="34"/>
                                            </p:tgtEl>
                                          </p:cBhvr>
                                        </p:animEffect>
                                      </p:childTnLst>
                                    </p:cTn>
                                  </p:par>
                                </p:childTnLst>
                              </p:cTn>
                            </p:par>
                            <p:par>
                              <p:cTn id="49" fill="hold">
                                <p:stCondLst>
                                  <p:cond delay="2500"/>
                                </p:stCondLst>
                                <p:childTnLst>
                                  <p:par>
                                    <p:cTn id="50" presetID="10" presetClass="entr" presetSubtype="0"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childTnLst>
                              </p:cTn>
                            </p:par>
                            <p:par>
                              <p:cTn id="53" fill="hold">
                                <p:stCondLst>
                                  <p:cond delay="3000"/>
                                </p:stCondLst>
                                <p:childTnLst>
                                  <p:par>
                                    <p:cTn id="54" presetID="22" presetClass="entr" presetSubtype="8" fill="hold" grpId="0"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left)">
                                          <p:cBhvr>
                                            <p:cTn id="56" dur="500"/>
                                            <p:tgtEl>
                                              <p:spTgt spid="39"/>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wipe(left)">
                                          <p:cBhvr>
                                            <p:cTn id="59" dur="500"/>
                                            <p:tgtEl>
                                              <p:spTgt spid="40"/>
                                            </p:tgtEl>
                                          </p:cBhvr>
                                        </p:animEffect>
                                      </p:childTnLst>
                                    </p:cTn>
                                  </p:par>
                                </p:childTnLst>
                              </p:cTn>
                            </p:par>
                            <p:par>
                              <p:cTn id="60" fill="hold">
                                <p:stCondLst>
                                  <p:cond delay="3500"/>
                                </p:stCondLst>
                                <p:childTnLst>
                                  <p:par>
                                    <p:cTn id="61" presetID="22" presetClass="entr" presetSubtype="8"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wipe(left)">
                                          <p:cBhvr>
                                            <p:cTn id="63" dur="500"/>
                                            <p:tgtEl>
                                              <p:spTgt spid="41"/>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wipe(left)">
                                          <p:cBhvr>
                                            <p:cTn id="66" dur="500"/>
                                            <p:tgtEl>
                                              <p:spTgt spid="42"/>
                                            </p:tgtEl>
                                          </p:cBhvr>
                                        </p:animEffect>
                                      </p:childTnLst>
                                    </p:cTn>
                                  </p:par>
                                </p:childTnLst>
                              </p:cTn>
                            </p:par>
                            <p:par>
                              <p:cTn id="67" fill="hold">
                                <p:stCondLst>
                                  <p:cond delay="4000"/>
                                </p:stCondLst>
                                <p:childTnLst>
                                  <p:par>
                                    <p:cTn id="68" presetID="22" presetClass="entr" presetSubtype="8" fill="hold" grpId="0" nodeType="after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wipe(left)">
                                          <p:cBhvr>
                                            <p:cTn id="70" dur="500"/>
                                            <p:tgtEl>
                                              <p:spTgt spid="43"/>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wipe(left)">
                                          <p:cBhvr>
                                            <p:cTn id="7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p:bldP spid="34" grpId="0"/>
          <p:bldP spid="35" grpId="0" animBg="1"/>
          <p:bldP spid="36" grpId="0" animBg="1"/>
          <p:bldP spid="37" grpId="0" animBg="1"/>
          <p:bldP spid="38" grpId="0" animBg="1"/>
          <p:bldP spid="39" grpId="0"/>
          <p:bldP spid="40" grpId="0"/>
          <p:bldP spid="41" grpId="0"/>
          <p:bldP spid="42" grpId="0"/>
          <p:bldP spid="43" grpId="0"/>
          <p:bldP spid="44"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7"/>
          <p:cNvSpPr/>
          <p:nvPr/>
        </p:nvSpPr>
        <p:spPr>
          <a:xfrm>
            <a:off x="1082939" y="435130"/>
            <a:ext cx="2328518" cy="430887"/>
          </a:xfrm>
          <a:prstGeom prst="rect">
            <a:avLst/>
          </a:prstGeom>
        </p:spPr>
        <p:txBody>
          <a:bodyPr wrap="square" lIns="0" tIns="0" rIns="0" bIns="0">
            <a:spAutoFit/>
          </a:bodyPr>
          <a:lstStyle/>
          <a:p>
            <a:pPr algn="ctr"/>
            <a:r>
              <a:rPr lang="zh-CN" alt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rPr>
              <a:t>此处添加文本</a:t>
            </a:r>
            <a:endParaRPr 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椭圆 6"/>
          <p:cNvSpPr/>
          <p:nvPr/>
        </p:nvSpPr>
        <p:spPr>
          <a:xfrm>
            <a:off x="366820" y="355496"/>
            <a:ext cx="629846" cy="629846"/>
          </a:xfrm>
          <a:prstGeom prst="ellipse">
            <a:avLst/>
          </a:prstGeom>
          <a:solidFill>
            <a:srgbClr val="0E6C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40"/>
          <p:cNvSpPr>
            <a:spLocks noEditPoints="1"/>
          </p:cNvSpPr>
          <p:nvPr/>
        </p:nvSpPr>
        <p:spPr bwMode="auto">
          <a:xfrm>
            <a:off x="453093" y="474820"/>
            <a:ext cx="391197" cy="391197"/>
          </a:xfrm>
          <a:custGeom>
            <a:avLst/>
            <a:gdLst>
              <a:gd name="T0" fmla="*/ 179900 w 473"/>
              <a:gd name="T1" fmla="*/ 316918 h 473"/>
              <a:gd name="T2" fmla="*/ 269851 w 473"/>
              <a:gd name="T3" fmla="*/ 494726 h 473"/>
              <a:gd name="T4" fmla="*/ 494726 w 473"/>
              <a:gd name="T5" fmla="*/ 0 h 473"/>
              <a:gd name="T6" fmla="*/ 0 w 473"/>
              <a:gd name="T7" fmla="*/ 237427 h 473"/>
              <a:gd name="T8" fmla="*/ 179900 w 473"/>
              <a:gd name="T9" fmla="*/ 316918 h 473"/>
              <a:gd name="T10" fmla="*/ 185130 w 473"/>
              <a:gd name="T11" fmla="*/ 297045 h 473"/>
              <a:gd name="T12" fmla="*/ 49159 w 473"/>
              <a:gd name="T13" fmla="*/ 234289 h 473"/>
              <a:gd name="T14" fmla="*/ 427786 w 473"/>
              <a:gd name="T15" fmla="*/ 54388 h 473"/>
              <a:gd name="T16" fmla="*/ 185130 w 473"/>
              <a:gd name="T17" fmla="*/ 297045 h 473"/>
              <a:gd name="T18" fmla="*/ 269851 w 473"/>
              <a:gd name="T19" fmla="*/ 447659 h 473"/>
              <a:gd name="T20" fmla="*/ 199773 w 473"/>
              <a:gd name="T21" fmla="*/ 309596 h 473"/>
              <a:gd name="T22" fmla="*/ 442429 w 473"/>
              <a:gd name="T23" fmla="*/ 63802 h 473"/>
              <a:gd name="T24" fmla="*/ 269851 w 473"/>
              <a:gd name="T25" fmla="*/ 447659 h 4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 h="473">
                <a:moveTo>
                  <a:pt x="172" y="303"/>
                </a:moveTo>
                <a:lnTo>
                  <a:pt x="258" y="473"/>
                </a:lnTo>
                <a:lnTo>
                  <a:pt x="473" y="0"/>
                </a:lnTo>
                <a:lnTo>
                  <a:pt x="0" y="227"/>
                </a:lnTo>
                <a:lnTo>
                  <a:pt x="172" y="303"/>
                </a:lnTo>
                <a:close/>
                <a:moveTo>
                  <a:pt x="177" y="284"/>
                </a:moveTo>
                <a:lnTo>
                  <a:pt x="47" y="224"/>
                </a:lnTo>
                <a:lnTo>
                  <a:pt x="409" y="52"/>
                </a:lnTo>
                <a:lnTo>
                  <a:pt x="177" y="284"/>
                </a:lnTo>
                <a:close/>
                <a:moveTo>
                  <a:pt x="258" y="428"/>
                </a:moveTo>
                <a:lnTo>
                  <a:pt x="191" y="296"/>
                </a:lnTo>
                <a:lnTo>
                  <a:pt x="423" y="61"/>
                </a:lnTo>
                <a:lnTo>
                  <a:pt x="258" y="428"/>
                </a:lnTo>
                <a:close/>
              </a:path>
            </a:pathLst>
          </a:custGeom>
          <a:solidFill>
            <a:schemeClr val="bg1"/>
          </a:solidFill>
          <a:ln>
            <a:noFill/>
          </a:ln>
        </p:spPr>
        <p:txBody>
          <a:bodyPr/>
          <a:lstStyle/>
          <a:p>
            <a:endParaRPr lang="zh-CN" altLang="en-US"/>
          </a:p>
        </p:txBody>
      </p:sp>
      <p:sp>
        <p:nvSpPr>
          <p:cNvPr id="24" name="任意多边形 30"/>
          <p:cNvSpPr/>
          <p:nvPr/>
        </p:nvSpPr>
        <p:spPr>
          <a:xfrm>
            <a:off x="2236572" y="2928552"/>
            <a:ext cx="3571103" cy="803190"/>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五边形 31"/>
          <p:cNvSpPr/>
          <p:nvPr/>
        </p:nvSpPr>
        <p:spPr>
          <a:xfrm rot="16200000">
            <a:off x="4916877" y="2037753"/>
            <a:ext cx="978408" cy="803189"/>
          </a:xfrm>
          <a:prstGeom prst="homePlate">
            <a:avLst>
              <a:gd name="adj" fmla="val 31538"/>
            </a:avLst>
          </a:pr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 name="任意多边形 32"/>
          <p:cNvSpPr/>
          <p:nvPr/>
        </p:nvSpPr>
        <p:spPr>
          <a:xfrm rot="10800000">
            <a:off x="6491415" y="3943700"/>
            <a:ext cx="3571103" cy="803190"/>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五边形 33"/>
          <p:cNvSpPr/>
          <p:nvPr/>
        </p:nvSpPr>
        <p:spPr>
          <a:xfrm rot="5400000">
            <a:off x="6403805" y="4834500"/>
            <a:ext cx="978408" cy="803189"/>
          </a:xfrm>
          <a:prstGeom prst="homePlate">
            <a:avLst>
              <a:gd name="adj" fmla="val 31538"/>
            </a:avLst>
          </a:pr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任意多边形 34"/>
          <p:cNvSpPr/>
          <p:nvPr/>
        </p:nvSpPr>
        <p:spPr>
          <a:xfrm rot="10800000" flipV="1">
            <a:off x="6491414" y="2928552"/>
            <a:ext cx="3571103" cy="803190"/>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五边形 35"/>
          <p:cNvSpPr/>
          <p:nvPr/>
        </p:nvSpPr>
        <p:spPr>
          <a:xfrm rot="16200000" flipV="1">
            <a:off x="6403804" y="2037753"/>
            <a:ext cx="978408" cy="803189"/>
          </a:xfrm>
          <a:prstGeom prst="homePlate">
            <a:avLst>
              <a:gd name="adj" fmla="val 31538"/>
            </a:avLst>
          </a:pr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任意多边形 37"/>
          <p:cNvSpPr/>
          <p:nvPr/>
        </p:nvSpPr>
        <p:spPr>
          <a:xfrm flipV="1">
            <a:off x="2236571" y="3943701"/>
            <a:ext cx="3571103" cy="803190"/>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五边形 38"/>
          <p:cNvSpPr/>
          <p:nvPr/>
        </p:nvSpPr>
        <p:spPr>
          <a:xfrm rot="5400000" flipV="1">
            <a:off x="4916876" y="4834501"/>
            <a:ext cx="978408" cy="803189"/>
          </a:xfrm>
          <a:prstGeom prst="homePlate">
            <a:avLst>
              <a:gd name="adj" fmla="val 31538"/>
            </a:avLst>
          </a:pr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1" name="组合 50"/>
          <p:cNvGrpSpPr/>
          <p:nvPr/>
        </p:nvGrpSpPr>
        <p:grpSpPr>
          <a:xfrm>
            <a:off x="3543194" y="4159798"/>
            <a:ext cx="456521" cy="454724"/>
            <a:chOff x="4557733" y="2434359"/>
            <a:chExt cx="512624" cy="510606"/>
          </a:xfrm>
          <a:solidFill>
            <a:schemeClr val="bg1"/>
          </a:solidFill>
        </p:grpSpPr>
        <p:sp>
          <p:nvSpPr>
            <p:cNvPr id="52" name="Freeform 7"/>
            <p:cNvSpPr>
              <a:spLocks noEditPoints="1"/>
            </p:cNvSpPr>
            <p:nvPr/>
          </p:nvSpPr>
          <p:spPr bwMode="auto">
            <a:xfrm>
              <a:off x="4557733" y="2434359"/>
              <a:ext cx="512624" cy="510606"/>
            </a:xfrm>
            <a:custGeom>
              <a:avLst/>
              <a:gdLst>
                <a:gd name="T0" fmla="*/ 86 w 172"/>
                <a:gd name="T1" fmla="*/ 21 h 172"/>
                <a:gd name="T2" fmla="*/ 151 w 172"/>
                <a:gd name="T3" fmla="*/ 86 h 172"/>
                <a:gd name="T4" fmla="*/ 86 w 172"/>
                <a:gd name="T5" fmla="*/ 151 h 172"/>
                <a:gd name="T6" fmla="*/ 21 w 172"/>
                <a:gd name="T7" fmla="*/ 86 h 172"/>
                <a:gd name="T8" fmla="*/ 86 w 172"/>
                <a:gd name="T9" fmla="*/ 21 h 172"/>
                <a:gd name="T10" fmla="*/ 86 w 172"/>
                <a:gd name="T11" fmla="*/ 0 h 172"/>
                <a:gd name="T12" fmla="*/ 0 w 172"/>
                <a:gd name="T13" fmla="*/ 86 h 172"/>
                <a:gd name="T14" fmla="*/ 86 w 172"/>
                <a:gd name="T15" fmla="*/ 172 h 172"/>
                <a:gd name="T16" fmla="*/ 172 w 172"/>
                <a:gd name="T17" fmla="*/ 86 h 172"/>
                <a:gd name="T18" fmla="*/ 86 w 172"/>
                <a:gd name="T1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72">
                  <a:moveTo>
                    <a:pt x="86" y="21"/>
                  </a:moveTo>
                  <a:cubicBezTo>
                    <a:pt x="122" y="21"/>
                    <a:pt x="151" y="50"/>
                    <a:pt x="151" y="86"/>
                  </a:cubicBezTo>
                  <a:cubicBezTo>
                    <a:pt x="151" y="122"/>
                    <a:pt x="122" y="151"/>
                    <a:pt x="86" y="151"/>
                  </a:cubicBezTo>
                  <a:cubicBezTo>
                    <a:pt x="50" y="151"/>
                    <a:pt x="21" y="122"/>
                    <a:pt x="21" y="86"/>
                  </a:cubicBezTo>
                  <a:cubicBezTo>
                    <a:pt x="21" y="50"/>
                    <a:pt x="50" y="21"/>
                    <a:pt x="86" y="21"/>
                  </a:cubicBezTo>
                  <a:moveTo>
                    <a:pt x="86" y="0"/>
                  </a:moveTo>
                  <a:cubicBezTo>
                    <a:pt x="38" y="0"/>
                    <a:pt x="0" y="38"/>
                    <a:pt x="0" y="86"/>
                  </a:cubicBezTo>
                  <a:cubicBezTo>
                    <a:pt x="0" y="134"/>
                    <a:pt x="38" y="172"/>
                    <a:pt x="86" y="172"/>
                  </a:cubicBezTo>
                  <a:cubicBezTo>
                    <a:pt x="134" y="172"/>
                    <a:pt x="172" y="134"/>
                    <a:pt x="172" y="86"/>
                  </a:cubicBezTo>
                  <a:cubicBezTo>
                    <a:pt x="172" y="38"/>
                    <a:pt x="134"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8"/>
            <p:cNvSpPr>
              <a:spLocks/>
            </p:cNvSpPr>
            <p:nvPr/>
          </p:nvSpPr>
          <p:spPr bwMode="auto">
            <a:xfrm>
              <a:off x="4781753" y="2529215"/>
              <a:ext cx="129165" cy="254294"/>
            </a:xfrm>
            <a:custGeom>
              <a:avLst/>
              <a:gdLst>
                <a:gd name="T0" fmla="*/ 33 w 44"/>
                <a:gd name="T1" fmla="*/ 86 h 86"/>
                <a:gd name="T2" fmla="*/ 25 w 44"/>
                <a:gd name="T3" fmla="*/ 83 h 86"/>
                <a:gd name="T4" fmla="*/ 3 w 44"/>
                <a:gd name="T5" fmla="*/ 62 h 86"/>
                <a:gd name="T6" fmla="*/ 0 w 44"/>
                <a:gd name="T7" fmla="*/ 54 h 86"/>
                <a:gd name="T8" fmla="*/ 0 w 44"/>
                <a:gd name="T9" fmla="*/ 54 h 86"/>
                <a:gd name="T10" fmla="*/ 0 w 44"/>
                <a:gd name="T11" fmla="*/ 54 h 86"/>
                <a:gd name="T12" fmla="*/ 0 w 44"/>
                <a:gd name="T13" fmla="*/ 11 h 86"/>
                <a:gd name="T14" fmla="*/ 11 w 44"/>
                <a:gd name="T15" fmla="*/ 0 h 86"/>
                <a:gd name="T16" fmla="*/ 22 w 44"/>
                <a:gd name="T17" fmla="*/ 11 h 86"/>
                <a:gd name="T18" fmla="*/ 22 w 44"/>
                <a:gd name="T19" fmla="*/ 50 h 86"/>
                <a:gd name="T20" fmla="*/ 40 w 44"/>
                <a:gd name="T21" fmla="*/ 68 h 86"/>
                <a:gd name="T22" fmla="*/ 40 w 44"/>
                <a:gd name="T23" fmla="*/ 83 h 86"/>
                <a:gd name="T24" fmla="*/ 33 w 44"/>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6">
                  <a:moveTo>
                    <a:pt x="33" y="86"/>
                  </a:moveTo>
                  <a:cubicBezTo>
                    <a:pt x="30" y="86"/>
                    <a:pt x="27" y="85"/>
                    <a:pt x="25" y="83"/>
                  </a:cubicBezTo>
                  <a:cubicBezTo>
                    <a:pt x="3" y="62"/>
                    <a:pt x="3" y="62"/>
                    <a:pt x="3" y="62"/>
                  </a:cubicBezTo>
                  <a:cubicBezTo>
                    <a:pt x="1" y="60"/>
                    <a:pt x="0" y="57"/>
                    <a:pt x="0" y="54"/>
                  </a:cubicBezTo>
                  <a:cubicBezTo>
                    <a:pt x="0" y="54"/>
                    <a:pt x="0" y="54"/>
                    <a:pt x="0" y="54"/>
                  </a:cubicBezTo>
                  <a:cubicBezTo>
                    <a:pt x="0" y="54"/>
                    <a:pt x="0" y="54"/>
                    <a:pt x="0" y="54"/>
                  </a:cubicBezTo>
                  <a:cubicBezTo>
                    <a:pt x="0" y="11"/>
                    <a:pt x="0" y="11"/>
                    <a:pt x="0" y="11"/>
                  </a:cubicBezTo>
                  <a:cubicBezTo>
                    <a:pt x="0" y="5"/>
                    <a:pt x="5" y="0"/>
                    <a:pt x="11" y="0"/>
                  </a:cubicBezTo>
                  <a:cubicBezTo>
                    <a:pt x="17" y="0"/>
                    <a:pt x="22" y="5"/>
                    <a:pt x="22" y="11"/>
                  </a:cubicBezTo>
                  <a:cubicBezTo>
                    <a:pt x="22" y="50"/>
                    <a:pt x="22" y="50"/>
                    <a:pt x="22" y="50"/>
                  </a:cubicBezTo>
                  <a:cubicBezTo>
                    <a:pt x="40" y="68"/>
                    <a:pt x="40" y="68"/>
                    <a:pt x="40" y="68"/>
                  </a:cubicBezTo>
                  <a:cubicBezTo>
                    <a:pt x="44" y="72"/>
                    <a:pt x="44" y="79"/>
                    <a:pt x="40" y="83"/>
                  </a:cubicBezTo>
                  <a:cubicBezTo>
                    <a:pt x="38" y="85"/>
                    <a:pt x="35" y="86"/>
                    <a:pt x="33"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54" name="组合 53"/>
          <p:cNvGrpSpPr/>
          <p:nvPr/>
        </p:nvGrpSpPr>
        <p:grpSpPr>
          <a:xfrm>
            <a:off x="3579961" y="3085048"/>
            <a:ext cx="418013" cy="401997"/>
            <a:chOff x="6159731" y="1864447"/>
            <a:chExt cx="469385" cy="451400"/>
          </a:xfrm>
          <a:solidFill>
            <a:schemeClr val="bg1"/>
          </a:solidFill>
        </p:grpSpPr>
        <p:sp>
          <p:nvSpPr>
            <p:cNvPr id="55" name="Oval 131"/>
            <p:cNvSpPr>
              <a:spLocks noChangeArrowheads="1"/>
            </p:cNvSpPr>
            <p:nvPr/>
          </p:nvSpPr>
          <p:spPr bwMode="auto">
            <a:xfrm>
              <a:off x="6288812" y="1864447"/>
              <a:ext cx="211223" cy="21392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prstClr val="black"/>
                </a:solidFill>
              </a:endParaRPr>
            </a:p>
          </p:txBody>
        </p:sp>
        <p:sp>
          <p:nvSpPr>
            <p:cNvPr id="56" name="Freeform 134"/>
            <p:cNvSpPr>
              <a:spLocks/>
            </p:cNvSpPr>
            <p:nvPr/>
          </p:nvSpPr>
          <p:spPr bwMode="auto">
            <a:xfrm>
              <a:off x="6159731" y="2111736"/>
              <a:ext cx="469385" cy="204111"/>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prstClr val="black"/>
                </a:solidFill>
              </a:endParaRPr>
            </a:p>
          </p:txBody>
        </p:sp>
      </p:grpSp>
      <p:grpSp>
        <p:nvGrpSpPr>
          <p:cNvPr id="57" name="组合 56"/>
          <p:cNvGrpSpPr/>
          <p:nvPr/>
        </p:nvGrpSpPr>
        <p:grpSpPr>
          <a:xfrm>
            <a:off x="8412376" y="4223417"/>
            <a:ext cx="377867" cy="327486"/>
            <a:chOff x="7090992" y="4839631"/>
            <a:chExt cx="424306" cy="367732"/>
          </a:xfrm>
          <a:solidFill>
            <a:schemeClr val="bg1"/>
          </a:solidFill>
        </p:grpSpPr>
        <p:sp>
          <p:nvSpPr>
            <p:cNvPr id="58" name="Freeform 19"/>
            <p:cNvSpPr>
              <a:spLocks/>
            </p:cNvSpPr>
            <p:nvPr/>
          </p:nvSpPr>
          <p:spPr bwMode="auto">
            <a:xfrm>
              <a:off x="7156995" y="4994536"/>
              <a:ext cx="86882" cy="152885"/>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59" name="Freeform 20"/>
            <p:cNvSpPr>
              <a:spLocks/>
            </p:cNvSpPr>
            <p:nvPr/>
          </p:nvSpPr>
          <p:spPr bwMode="auto">
            <a:xfrm>
              <a:off x="7282266" y="4937962"/>
              <a:ext cx="86882" cy="209459"/>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60" name="Freeform 21"/>
            <p:cNvSpPr>
              <a:spLocks/>
            </p:cNvSpPr>
            <p:nvPr/>
          </p:nvSpPr>
          <p:spPr bwMode="auto">
            <a:xfrm>
              <a:off x="7408885" y="4891491"/>
              <a:ext cx="86882" cy="255931"/>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61" name="Freeform 22"/>
            <p:cNvSpPr>
              <a:spLocks/>
            </p:cNvSpPr>
            <p:nvPr/>
          </p:nvSpPr>
          <p:spPr bwMode="auto">
            <a:xfrm>
              <a:off x="7090992" y="4839631"/>
              <a:ext cx="424306" cy="367732"/>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grpSp>
        <p:nvGrpSpPr>
          <p:cNvPr id="62" name="组合 61"/>
          <p:cNvGrpSpPr/>
          <p:nvPr/>
        </p:nvGrpSpPr>
        <p:grpSpPr>
          <a:xfrm>
            <a:off x="8412376" y="3158028"/>
            <a:ext cx="347824" cy="344238"/>
            <a:chOff x="4270293" y="4090633"/>
            <a:chExt cx="390570" cy="386543"/>
          </a:xfrm>
          <a:solidFill>
            <a:schemeClr val="bg1"/>
          </a:solidFill>
        </p:grpSpPr>
        <p:sp>
          <p:nvSpPr>
            <p:cNvPr id="63" name="Freeform 136"/>
            <p:cNvSpPr>
              <a:spLocks/>
            </p:cNvSpPr>
            <p:nvPr/>
          </p:nvSpPr>
          <p:spPr bwMode="auto">
            <a:xfrm>
              <a:off x="4270293" y="4307258"/>
              <a:ext cx="390570" cy="169918"/>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64" name="Freeform 137"/>
            <p:cNvSpPr>
              <a:spLocks noEditPoints="1"/>
            </p:cNvSpPr>
            <p:nvPr/>
          </p:nvSpPr>
          <p:spPr bwMode="auto">
            <a:xfrm>
              <a:off x="4270293" y="4090633"/>
              <a:ext cx="390570" cy="224678"/>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sp>
        <p:nvSpPr>
          <p:cNvPr id="65" name="矩形 64"/>
          <p:cNvSpPr/>
          <p:nvPr/>
        </p:nvSpPr>
        <p:spPr>
          <a:xfrm>
            <a:off x="4983992" y="2247551"/>
            <a:ext cx="890516" cy="461665"/>
          </a:xfrm>
          <a:prstGeom prst="rect">
            <a:avLst/>
          </a:prstGeom>
        </p:spPr>
        <p:txBody>
          <a:bodyPr wrap="square">
            <a:spAutoFit/>
          </a:bodyPr>
          <a:lstStyle/>
          <a:p>
            <a:pPr algn="ctr"/>
            <a:r>
              <a:rPr lang="en-US" altLang="zh-CN" sz="2400" dirty="0">
                <a:solidFill>
                  <a:prstClr val="white"/>
                </a:solidFill>
                <a:latin typeface="Haettenschweiler" panose="020B0706040902060204" pitchFamily="34" charset="0"/>
                <a:ea typeface="微软雅黑" panose="020B0503020204020204" pitchFamily="34" charset="-122"/>
              </a:rPr>
              <a:t>01</a:t>
            </a:r>
            <a:endParaRPr lang="zh-CN" altLang="en-US" sz="2400" dirty="0">
              <a:solidFill>
                <a:prstClr val="white"/>
              </a:solidFill>
              <a:latin typeface="Haettenschweiler" panose="020B0706040902060204" pitchFamily="34" charset="0"/>
              <a:ea typeface="微软雅黑" panose="020B0503020204020204" pitchFamily="34" charset="-122"/>
            </a:endParaRPr>
          </a:p>
        </p:txBody>
      </p:sp>
      <p:sp>
        <p:nvSpPr>
          <p:cNvPr id="66" name="矩形 65"/>
          <p:cNvSpPr/>
          <p:nvPr/>
        </p:nvSpPr>
        <p:spPr>
          <a:xfrm>
            <a:off x="4960822" y="4914474"/>
            <a:ext cx="890516" cy="461665"/>
          </a:xfrm>
          <a:prstGeom prst="rect">
            <a:avLst/>
          </a:prstGeom>
        </p:spPr>
        <p:txBody>
          <a:bodyPr wrap="square">
            <a:spAutoFit/>
          </a:bodyPr>
          <a:lstStyle/>
          <a:p>
            <a:pPr algn="ctr"/>
            <a:r>
              <a:rPr lang="en-US" altLang="zh-CN" sz="2400" dirty="0">
                <a:solidFill>
                  <a:prstClr val="white"/>
                </a:solidFill>
                <a:latin typeface="Haettenschweiler" panose="020B0706040902060204" pitchFamily="34" charset="0"/>
                <a:ea typeface="微软雅黑" panose="020B0503020204020204" pitchFamily="34" charset="-122"/>
              </a:rPr>
              <a:t>02</a:t>
            </a:r>
            <a:endParaRPr lang="zh-CN" altLang="en-US" sz="2400" dirty="0">
              <a:solidFill>
                <a:prstClr val="white"/>
              </a:solidFill>
              <a:latin typeface="Haettenschweiler" panose="020B0706040902060204" pitchFamily="34" charset="0"/>
              <a:ea typeface="微软雅黑" panose="020B0503020204020204" pitchFamily="34" charset="-122"/>
            </a:endParaRPr>
          </a:p>
        </p:txBody>
      </p:sp>
      <p:sp>
        <p:nvSpPr>
          <p:cNvPr id="67" name="矩形 66"/>
          <p:cNvSpPr/>
          <p:nvPr/>
        </p:nvSpPr>
        <p:spPr>
          <a:xfrm>
            <a:off x="6447750" y="2251383"/>
            <a:ext cx="890516" cy="461665"/>
          </a:xfrm>
          <a:prstGeom prst="rect">
            <a:avLst/>
          </a:prstGeom>
        </p:spPr>
        <p:txBody>
          <a:bodyPr wrap="square">
            <a:spAutoFit/>
          </a:bodyPr>
          <a:lstStyle/>
          <a:p>
            <a:pPr algn="ctr"/>
            <a:r>
              <a:rPr lang="en-US" altLang="zh-CN" sz="2400" dirty="0">
                <a:solidFill>
                  <a:prstClr val="white"/>
                </a:solidFill>
                <a:latin typeface="Haettenschweiler" panose="020B0706040902060204" pitchFamily="34" charset="0"/>
                <a:ea typeface="微软雅黑" panose="020B0503020204020204" pitchFamily="34" charset="-122"/>
              </a:rPr>
              <a:t>03</a:t>
            </a:r>
            <a:endParaRPr lang="zh-CN" altLang="en-US" sz="2400" dirty="0">
              <a:solidFill>
                <a:prstClr val="white"/>
              </a:solidFill>
              <a:latin typeface="Haettenschweiler" panose="020B0706040902060204" pitchFamily="34" charset="0"/>
              <a:ea typeface="微软雅黑" panose="020B0503020204020204" pitchFamily="34" charset="-122"/>
            </a:endParaRPr>
          </a:p>
        </p:txBody>
      </p:sp>
      <p:sp>
        <p:nvSpPr>
          <p:cNvPr id="68" name="矩形 67"/>
          <p:cNvSpPr/>
          <p:nvPr/>
        </p:nvSpPr>
        <p:spPr>
          <a:xfrm>
            <a:off x="6550424" y="4989872"/>
            <a:ext cx="680546" cy="461665"/>
          </a:xfrm>
          <a:prstGeom prst="rect">
            <a:avLst/>
          </a:prstGeom>
        </p:spPr>
        <p:txBody>
          <a:bodyPr wrap="square">
            <a:spAutoFit/>
          </a:bodyPr>
          <a:lstStyle/>
          <a:p>
            <a:pPr algn="ctr"/>
            <a:r>
              <a:rPr lang="en-US" altLang="zh-CN" sz="2400" dirty="0">
                <a:solidFill>
                  <a:prstClr val="white"/>
                </a:solidFill>
                <a:latin typeface="Haettenschweiler" panose="020B0706040902060204" pitchFamily="34" charset="0"/>
                <a:ea typeface="微软雅黑" panose="020B0503020204020204" pitchFamily="34" charset="-122"/>
              </a:rPr>
              <a:t>04</a:t>
            </a:r>
            <a:endParaRPr lang="zh-CN" altLang="en-US" sz="2400" dirty="0">
              <a:solidFill>
                <a:prstClr val="white"/>
              </a:solidFill>
              <a:latin typeface="Haettenschweiler" panose="020B0706040902060204" pitchFamily="34" charset="0"/>
              <a:ea typeface="微软雅黑" panose="020B0503020204020204" pitchFamily="34" charset="-122"/>
            </a:endParaRPr>
          </a:p>
        </p:txBody>
      </p:sp>
      <p:sp>
        <p:nvSpPr>
          <p:cNvPr id="69" name="矩形 68"/>
          <p:cNvSpPr/>
          <p:nvPr/>
        </p:nvSpPr>
        <p:spPr>
          <a:xfrm rot="2700000">
            <a:off x="5581933" y="3280260"/>
            <a:ext cx="1141928" cy="1141928"/>
          </a:xfrm>
          <a:prstGeom prst="rect">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0" name="文本框 69"/>
          <p:cNvSpPr txBox="1"/>
          <p:nvPr/>
        </p:nvSpPr>
        <p:spPr>
          <a:xfrm>
            <a:off x="7541555" y="1569376"/>
            <a:ext cx="1523315" cy="400110"/>
          </a:xfrm>
          <a:prstGeom prst="rect">
            <a:avLst/>
          </a:prstGeom>
          <a:noFill/>
        </p:spPr>
        <p:txBody>
          <a:bodyPr wrap="square" rtlCol="0">
            <a:spAutoFit/>
          </a:bodyPr>
          <a:lstStyle/>
          <a:p>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这是小标题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文本框 70"/>
          <p:cNvSpPr txBox="1"/>
          <p:nvPr/>
        </p:nvSpPr>
        <p:spPr>
          <a:xfrm>
            <a:off x="7541555" y="1948666"/>
            <a:ext cx="3049280" cy="830997"/>
          </a:xfrm>
          <a:prstGeom prst="rect">
            <a:avLst/>
          </a:prstGeom>
          <a:noFill/>
        </p:spPr>
        <p:txBody>
          <a:bodyPr wrap="square" rtlCol="0">
            <a:spAutoFit/>
          </a:bodyPr>
          <a:lstStyle/>
          <a:p>
            <a:pPr>
              <a:lnSpc>
                <a:spcPct val="150000"/>
              </a:lnSpc>
            </a:pP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文艺让生活更有范文艺让生活更有范文艺让生活更有范文艺</a:t>
            </a:r>
          </a:p>
        </p:txBody>
      </p:sp>
      <p:sp>
        <p:nvSpPr>
          <p:cNvPr id="72" name="文本框 71"/>
          <p:cNvSpPr txBox="1"/>
          <p:nvPr/>
        </p:nvSpPr>
        <p:spPr>
          <a:xfrm>
            <a:off x="3339501" y="1569376"/>
            <a:ext cx="1523315" cy="400110"/>
          </a:xfrm>
          <a:prstGeom prst="rect">
            <a:avLst/>
          </a:prstGeom>
          <a:noFill/>
        </p:spPr>
        <p:txBody>
          <a:bodyPr wrap="square" rtlCol="0">
            <a:spAutoFit/>
          </a:bodyPr>
          <a:lstStyle/>
          <a:p>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这是小标题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文本框 72"/>
          <p:cNvSpPr txBox="1"/>
          <p:nvPr/>
        </p:nvSpPr>
        <p:spPr>
          <a:xfrm>
            <a:off x="1721740" y="1948666"/>
            <a:ext cx="3049280" cy="787523"/>
          </a:xfrm>
          <a:prstGeom prst="rect">
            <a:avLst/>
          </a:prstGeom>
          <a:noFill/>
        </p:spPr>
        <p:txBody>
          <a:bodyPr wrap="square" rtlCol="0">
            <a:spAutoFit/>
          </a:bodyPr>
          <a:lstStyle/>
          <a:p>
            <a:pPr algn="r">
              <a:lnSpc>
                <a:spcPct val="150000"/>
              </a:lnSpc>
            </a:pP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文艺让生活更有范文艺让生活更有范文艺让生活更有范文艺</a:t>
            </a:r>
          </a:p>
        </p:txBody>
      </p:sp>
      <p:sp>
        <p:nvSpPr>
          <p:cNvPr id="74" name="文本框 73"/>
          <p:cNvSpPr txBox="1"/>
          <p:nvPr/>
        </p:nvSpPr>
        <p:spPr>
          <a:xfrm>
            <a:off x="7541555" y="4914474"/>
            <a:ext cx="1523315" cy="400110"/>
          </a:xfrm>
          <a:prstGeom prst="rect">
            <a:avLst/>
          </a:prstGeom>
          <a:noFill/>
        </p:spPr>
        <p:txBody>
          <a:bodyPr wrap="square" rtlCol="0">
            <a:spAutoFit/>
          </a:bodyPr>
          <a:lstStyle/>
          <a:p>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这是小标题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文本框 74"/>
          <p:cNvSpPr txBox="1"/>
          <p:nvPr/>
        </p:nvSpPr>
        <p:spPr>
          <a:xfrm>
            <a:off x="7541555" y="5293764"/>
            <a:ext cx="3049280" cy="830997"/>
          </a:xfrm>
          <a:prstGeom prst="rect">
            <a:avLst/>
          </a:prstGeom>
          <a:noFill/>
        </p:spPr>
        <p:txBody>
          <a:bodyPr wrap="square" rtlCol="0">
            <a:spAutoFit/>
          </a:bodyPr>
          <a:lstStyle/>
          <a:p>
            <a:pPr>
              <a:lnSpc>
                <a:spcPct val="150000"/>
              </a:lnSpc>
            </a:pP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文艺让生活更有范文艺让生活更有范文艺让生活更有范文艺</a:t>
            </a:r>
          </a:p>
        </p:txBody>
      </p:sp>
      <p:sp>
        <p:nvSpPr>
          <p:cNvPr id="76" name="文本框 75"/>
          <p:cNvSpPr txBox="1"/>
          <p:nvPr/>
        </p:nvSpPr>
        <p:spPr>
          <a:xfrm>
            <a:off x="3339501" y="4914474"/>
            <a:ext cx="1523315" cy="400110"/>
          </a:xfrm>
          <a:prstGeom prst="rect">
            <a:avLst/>
          </a:prstGeom>
          <a:noFill/>
        </p:spPr>
        <p:txBody>
          <a:bodyPr wrap="square" rtlCol="0">
            <a:spAutoFit/>
          </a:bodyPr>
          <a:lstStyle/>
          <a:p>
            <a:r>
              <a:rPr lang="zh-CN" altLang="en-US" sz="2000">
                <a:solidFill>
                  <a:schemeClr val="tx1">
                    <a:lumMod val="75000"/>
                    <a:lumOff val="25000"/>
                  </a:schemeClr>
                </a:solidFill>
                <a:latin typeface="微软雅黑" panose="020B0503020204020204" pitchFamily="34" charset="-122"/>
                <a:ea typeface="微软雅黑" panose="020B0503020204020204" pitchFamily="34" charset="-122"/>
              </a:rPr>
              <a:t>这是小标题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文本框 76"/>
          <p:cNvSpPr txBox="1"/>
          <p:nvPr/>
        </p:nvSpPr>
        <p:spPr>
          <a:xfrm>
            <a:off x="1721740" y="5293764"/>
            <a:ext cx="3049280" cy="787523"/>
          </a:xfrm>
          <a:prstGeom prst="rect">
            <a:avLst/>
          </a:prstGeom>
          <a:noFill/>
        </p:spPr>
        <p:txBody>
          <a:bodyPr wrap="square" rtlCol="0">
            <a:spAutoFit/>
          </a:bodyPr>
          <a:lstStyle/>
          <a:p>
            <a:pPr algn="r">
              <a:lnSpc>
                <a:spcPct val="150000"/>
              </a:lnSpc>
            </a:pPr>
            <a:r>
              <a:rPr lang="zh-CN" altLang="en-US" sz="1600">
                <a:solidFill>
                  <a:schemeClr val="tx1">
                    <a:lumMod val="75000"/>
                    <a:lumOff val="25000"/>
                  </a:schemeClr>
                </a:solidFill>
                <a:latin typeface="微软雅黑" panose="020B0503020204020204" pitchFamily="34" charset="-122"/>
                <a:ea typeface="微软雅黑" panose="020B0503020204020204" pitchFamily="34" charset="-122"/>
              </a:rPr>
              <a:t>文艺让生活更有范文艺让生活更有范文艺让生活更有范文艺</a:t>
            </a:r>
          </a:p>
        </p:txBody>
      </p:sp>
    </p:spTree>
    <p:extLst>
      <p:ext uri="{BB962C8B-B14F-4D97-AF65-F5344CB8AC3E}">
        <p14:creationId xmlns:p14="http://schemas.microsoft.com/office/powerpoint/2010/main" val="90889259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50"/>
                                        <p:tgtEl>
                                          <p:spTgt spid="24"/>
                                        </p:tgtEl>
                                      </p:cBhvr>
                                    </p:animEffect>
                                    <p:anim calcmode="lin" valueType="num">
                                      <p:cBhvr>
                                        <p:cTn id="8" dur="250" fill="hold"/>
                                        <p:tgtEl>
                                          <p:spTgt spid="24"/>
                                        </p:tgtEl>
                                        <p:attrNameLst>
                                          <p:attrName>ppt_x</p:attrName>
                                        </p:attrNameLst>
                                      </p:cBhvr>
                                      <p:tavLst>
                                        <p:tav tm="0">
                                          <p:val>
                                            <p:strVal val="#ppt_x"/>
                                          </p:val>
                                        </p:tav>
                                        <p:tav tm="100000">
                                          <p:val>
                                            <p:strVal val="#ppt_x"/>
                                          </p:val>
                                        </p:tav>
                                      </p:tavLst>
                                    </p:anim>
                                    <p:anim calcmode="lin" valueType="num">
                                      <p:cBhvr>
                                        <p:cTn id="9" dur="25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250"/>
                                        <p:tgtEl>
                                          <p:spTgt spid="25"/>
                                        </p:tgtEl>
                                      </p:cBhvr>
                                    </p:animEffect>
                                    <p:anim calcmode="lin" valueType="num">
                                      <p:cBhvr>
                                        <p:cTn id="14" dur="250" fill="hold"/>
                                        <p:tgtEl>
                                          <p:spTgt spid="25"/>
                                        </p:tgtEl>
                                        <p:attrNameLst>
                                          <p:attrName>ppt_x</p:attrName>
                                        </p:attrNameLst>
                                      </p:cBhvr>
                                      <p:tavLst>
                                        <p:tav tm="0">
                                          <p:val>
                                            <p:strVal val="#ppt_x"/>
                                          </p:val>
                                        </p:tav>
                                        <p:tav tm="100000">
                                          <p:val>
                                            <p:strVal val="#ppt_x"/>
                                          </p:val>
                                        </p:tav>
                                      </p:tavLst>
                                    </p:anim>
                                    <p:anim calcmode="lin" valueType="num">
                                      <p:cBhvr>
                                        <p:cTn id="15" dur="250" fill="hold"/>
                                        <p:tgtEl>
                                          <p:spTgt spid="25"/>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250"/>
                                        <p:tgtEl>
                                          <p:spTgt spid="45"/>
                                        </p:tgtEl>
                                      </p:cBhvr>
                                    </p:animEffect>
                                    <p:anim calcmode="lin" valueType="num">
                                      <p:cBhvr>
                                        <p:cTn id="20" dur="250" fill="hold"/>
                                        <p:tgtEl>
                                          <p:spTgt spid="45"/>
                                        </p:tgtEl>
                                        <p:attrNameLst>
                                          <p:attrName>ppt_x</p:attrName>
                                        </p:attrNameLst>
                                      </p:cBhvr>
                                      <p:tavLst>
                                        <p:tav tm="0">
                                          <p:val>
                                            <p:strVal val="#ppt_x"/>
                                          </p:val>
                                        </p:tav>
                                        <p:tav tm="100000">
                                          <p:val>
                                            <p:strVal val="#ppt_x"/>
                                          </p:val>
                                        </p:tav>
                                      </p:tavLst>
                                    </p:anim>
                                    <p:anim calcmode="lin" valueType="num">
                                      <p:cBhvr>
                                        <p:cTn id="21" dur="250" fill="hold"/>
                                        <p:tgtEl>
                                          <p:spTgt spid="45"/>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250"/>
                                        <p:tgtEl>
                                          <p:spTgt spid="46"/>
                                        </p:tgtEl>
                                      </p:cBhvr>
                                    </p:animEffect>
                                    <p:anim calcmode="lin" valueType="num">
                                      <p:cBhvr>
                                        <p:cTn id="26" dur="250" fill="hold"/>
                                        <p:tgtEl>
                                          <p:spTgt spid="46"/>
                                        </p:tgtEl>
                                        <p:attrNameLst>
                                          <p:attrName>ppt_x</p:attrName>
                                        </p:attrNameLst>
                                      </p:cBhvr>
                                      <p:tavLst>
                                        <p:tav tm="0">
                                          <p:val>
                                            <p:strVal val="#ppt_x"/>
                                          </p:val>
                                        </p:tav>
                                        <p:tav tm="100000">
                                          <p:val>
                                            <p:strVal val="#ppt_x"/>
                                          </p:val>
                                        </p:tav>
                                      </p:tavLst>
                                    </p:anim>
                                    <p:anim calcmode="lin" valueType="num">
                                      <p:cBhvr>
                                        <p:cTn id="27" dur="250" fill="hold"/>
                                        <p:tgtEl>
                                          <p:spTgt spid="46"/>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250"/>
                                        <p:tgtEl>
                                          <p:spTgt spid="47"/>
                                        </p:tgtEl>
                                      </p:cBhvr>
                                    </p:animEffect>
                                    <p:anim calcmode="lin" valueType="num">
                                      <p:cBhvr>
                                        <p:cTn id="32" dur="250" fill="hold"/>
                                        <p:tgtEl>
                                          <p:spTgt spid="47"/>
                                        </p:tgtEl>
                                        <p:attrNameLst>
                                          <p:attrName>ppt_x</p:attrName>
                                        </p:attrNameLst>
                                      </p:cBhvr>
                                      <p:tavLst>
                                        <p:tav tm="0">
                                          <p:val>
                                            <p:strVal val="#ppt_x"/>
                                          </p:val>
                                        </p:tav>
                                        <p:tav tm="100000">
                                          <p:val>
                                            <p:strVal val="#ppt_x"/>
                                          </p:val>
                                        </p:tav>
                                      </p:tavLst>
                                    </p:anim>
                                    <p:anim calcmode="lin" valueType="num">
                                      <p:cBhvr>
                                        <p:cTn id="33" dur="250" fill="hold"/>
                                        <p:tgtEl>
                                          <p:spTgt spid="47"/>
                                        </p:tgtEl>
                                        <p:attrNameLst>
                                          <p:attrName>ppt_y</p:attrName>
                                        </p:attrNameLst>
                                      </p:cBhvr>
                                      <p:tavLst>
                                        <p:tav tm="0">
                                          <p:val>
                                            <p:strVal val="#ppt_y+.1"/>
                                          </p:val>
                                        </p:tav>
                                        <p:tav tm="100000">
                                          <p:val>
                                            <p:strVal val="#ppt_y"/>
                                          </p:val>
                                        </p:tav>
                                      </p:tavLst>
                                    </p:anim>
                                  </p:childTnLst>
                                </p:cTn>
                              </p:par>
                            </p:childTnLst>
                          </p:cTn>
                        </p:par>
                        <p:par>
                          <p:cTn id="34" fill="hold">
                            <p:stCondLst>
                              <p:cond delay="1250"/>
                            </p:stCondLst>
                            <p:childTnLst>
                              <p:par>
                                <p:cTn id="35" presetID="42" presetClass="entr" presetSubtype="0" fill="hold" grpId="0" nodeType="after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250"/>
                                        <p:tgtEl>
                                          <p:spTgt spid="48"/>
                                        </p:tgtEl>
                                      </p:cBhvr>
                                    </p:animEffect>
                                    <p:anim calcmode="lin" valueType="num">
                                      <p:cBhvr>
                                        <p:cTn id="38" dur="250" fill="hold"/>
                                        <p:tgtEl>
                                          <p:spTgt spid="48"/>
                                        </p:tgtEl>
                                        <p:attrNameLst>
                                          <p:attrName>ppt_x</p:attrName>
                                        </p:attrNameLst>
                                      </p:cBhvr>
                                      <p:tavLst>
                                        <p:tav tm="0">
                                          <p:val>
                                            <p:strVal val="#ppt_x"/>
                                          </p:val>
                                        </p:tav>
                                        <p:tav tm="100000">
                                          <p:val>
                                            <p:strVal val="#ppt_x"/>
                                          </p:val>
                                        </p:tav>
                                      </p:tavLst>
                                    </p:anim>
                                    <p:anim calcmode="lin" valueType="num">
                                      <p:cBhvr>
                                        <p:cTn id="39" dur="250" fill="hold"/>
                                        <p:tgtEl>
                                          <p:spTgt spid="48"/>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250"/>
                                        <p:tgtEl>
                                          <p:spTgt spid="49"/>
                                        </p:tgtEl>
                                      </p:cBhvr>
                                    </p:animEffect>
                                    <p:anim calcmode="lin" valueType="num">
                                      <p:cBhvr>
                                        <p:cTn id="44" dur="250" fill="hold"/>
                                        <p:tgtEl>
                                          <p:spTgt spid="49"/>
                                        </p:tgtEl>
                                        <p:attrNameLst>
                                          <p:attrName>ppt_x</p:attrName>
                                        </p:attrNameLst>
                                      </p:cBhvr>
                                      <p:tavLst>
                                        <p:tav tm="0">
                                          <p:val>
                                            <p:strVal val="#ppt_x"/>
                                          </p:val>
                                        </p:tav>
                                        <p:tav tm="100000">
                                          <p:val>
                                            <p:strVal val="#ppt_x"/>
                                          </p:val>
                                        </p:tav>
                                      </p:tavLst>
                                    </p:anim>
                                    <p:anim calcmode="lin" valueType="num">
                                      <p:cBhvr>
                                        <p:cTn id="45" dur="250" fill="hold"/>
                                        <p:tgtEl>
                                          <p:spTgt spid="49"/>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42" presetClass="entr" presetSubtype="0" fill="hold" grpId="0"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fade">
                                      <p:cBhvr>
                                        <p:cTn id="49" dur="250"/>
                                        <p:tgtEl>
                                          <p:spTgt spid="50"/>
                                        </p:tgtEl>
                                      </p:cBhvr>
                                    </p:animEffect>
                                    <p:anim calcmode="lin" valueType="num">
                                      <p:cBhvr>
                                        <p:cTn id="50" dur="250" fill="hold"/>
                                        <p:tgtEl>
                                          <p:spTgt spid="50"/>
                                        </p:tgtEl>
                                        <p:attrNameLst>
                                          <p:attrName>ppt_x</p:attrName>
                                        </p:attrNameLst>
                                      </p:cBhvr>
                                      <p:tavLst>
                                        <p:tav tm="0">
                                          <p:val>
                                            <p:strVal val="#ppt_x"/>
                                          </p:val>
                                        </p:tav>
                                        <p:tav tm="100000">
                                          <p:val>
                                            <p:strVal val="#ppt_x"/>
                                          </p:val>
                                        </p:tav>
                                      </p:tavLst>
                                    </p:anim>
                                    <p:anim calcmode="lin" valueType="num">
                                      <p:cBhvr>
                                        <p:cTn id="51" dur="250" fill="hold"/>
                                        <p:tgtEl>
                                          <p:spTgt spid="50"/>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2" presetClass="entr" presetSubtype="0"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250"/>
                                        <p:tgtEl>
                                          <p:spTgt spid="51"/>
                                        </p:tgtEl>
                                      </p:cBhvr>
                                    </p:animEffect>
                                    <p:anim calcmode="lin" valueType="num">
                                      <p:cBhvr>
                                        <p:cTn id="56" dur="250" fill="hold"/>
                                        <p:tgtEl>
                                          <p:spTgt spid="51"/>
                                        </p:tgtEl>
                                        <p:attrNameLst>
                                          <p:attrName>ppt_x</p:attrName>
                                        </p:attrNameLst>
                                      </p:cBhvr>
                                      <p:tavLst>
                                        <p:tav tm="0">
                                          <p:val>
                                            <p:strVal val="#ppt_x"/>
                                          </p:val>
                                        </p:tav>
                                        <p:tav tm="100000">
                                          <p:val>
                                            <p:strVal val="#ppt_x"/>
                                          </p:val>
                                        </p:tav>
                                      </p:tavLst>
                                    </p:anim>
                                    <p:anim calcmode="lin" valueType="num">
                                      <p:cBhvr>
                                        <p:cTn id="57" dur="250" fill="hold"/>
                                        <p:tgtEl>
                                          <p:spTgt spid="51"/>
                                        </p:tgtEl>
                                        <p:attrNameLst>
                                          <p:attrName>ppt_y</p:attrName>
                                        </p:attrNameLst>
                                      </p:cBhvr>
                                      <p:tavLst>
                                        <p:tav tm="0">
                                          <p:val>
                                            <p:strVal val="#ppt_y+.1"/>
                                          </p:val>
                                        </p:tav>
                                        <p:tav tm="100000">
                                          <p:val>
                                            <p:strVal val="#ppt_y"/>
                                          </p:val>
                                        </p:tav>
                                      </p:tavLst>
                                    </p:anim>
                                  </p:childTnLst>
                                </p:cTn>
                              </p:par>
                            </p:childTnLst>
                          </p:cTn>
                        </p:par>
                        <p:par>
                          <p:cTn id="58" fill="hold">
                            <p:stCondLst>
                              <p:cond delay="2250"/>
                            </p:stCondLst>
                            <p:childTnLst>
                              <p:par>
                                <p:cTn id="59" presetID="42" presetClass="entr" presetSubtype="0" fill="hold" nodeType="after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fade">
                                      <p:cBhvr>
                                        <p:cTn id="61" dur="250"/>
                                        <p:tgtEl>
                                          <p:spTgt spid="54"/>
                                        </p:tgtEl>
                                      </p:cBhvr>
                                    </p:animEffect>
                                    <p:anim calcmode="lin" valueType="num">
                                      <p:cBhvr>
                                        <p:cTn id="62" dur="250" fill="hold"/>
                                        <p:tgtEl>
                                          <p:spTgt spid="54"/>
                                        </p:tgtEl>
                                        <p:attrNameLst>
                                          <p:attrName>ppt_x</p:attrName>
                                        </p:attrNameLst>
                                      </p:cBhvr>
                                      <p:tavLst>
                                        <p:tav tm="0">
                                          <p:val>
                                            <p:strVal val="#ppt_x"/>
                                          </p:val>
                                        </p:tav>
                                        <p:tav tm="100000">
                                          <p:val>
                                            <p:strVal val="#ppt_x"/>
                                          </p:val>
                                        </p:tav>
                                      </p:tavLst>
                                    </p:anim>
                                    <p:anim calcmode="lin" valueType="num">
                                      <p:cBhvr>
                                        <p:cTn id="63" dur="250" fill="hold"/>
                                        <p:tgtEl>
                                          <p:spTgt spid="54"/>
                                        </p:tgtEl>
                                        <p:attrNameLst>
                                          <p:attrName>ppt_y</p:attrName>
                                        </p:attrNameLst>
                                      </p:cBhvr>
                                      <p:tavLst>
                                        <p:tav tm="0">
                                          <p:val>
                                            <p:strVal val="#ppt_y+.1"/>
                                          </p:val>
                                        </p:tav>
                                        <p:tav tm="100000">
                                          <p:val>
                                            <p:strVal val="#ppt_y"/>
                                          </p:val>
                                        </p:tav>
                                      </p:tavLst>
                                    </p:anim>
                                  </p:childTnLst>
                                </p:cTn>
                              </p:par>
                            </p:childTnLst>
                          </p:cTn>
                        </p:par>
                        <p:par>
                          <p:cTn id="64" fill="hold">
                            <p:stCondLst>
                              <p:cond delay="2500"/>
                            </p:stCondLst>
                            <p:childTnLst>
                              <p:par>
                                <p:cTn id="65" presetID="42" presetClass="entr" presetSubtype="0" fill="hold" nodeType="afterEffect">
                                  <p:stCondLst>
                                    <p:cond delay="0"/>
                                  </p:stCondLst>
                                  <p:childTnLst>
                                    <p:set>
                                      <p:cBhvr>
                                        <p:cTn id="66" dur="1" fill="hold">
                                          <p:stCondLst>
                                            <p:cond delay="0"/>
                                          </p:stCondLst>
                                        </p:cTn>
                                        <p:tgtEl>
                                          <p:spTgt spid="57"/>
                                        </p:tgtEl>
                                        <p:attrNameLst>
                                          <p:attrName>style.visibility</p:attrName>
                                        </p:attrNameLst>
                                      </p:cBhvr>
                                      <p:to>
                                        <p:strVal val="visible"/>
                                      </p:to>
                                    </p:set>
                                    <p:animEffect transition="in" filter="fade">
                                      <p:cBhvr>
                                        <p:cTn id="67" dur="250"/>
                                        <p:tgtEl>
                                          <p:spTgt spid="57"/>
                                        </p:tgtEl>
                                      </p:cBhvr>
                                    </p:animEffect>
                                    <p:anim calcmode="lin" valueType="num">
                                      <p:cBhvr>
                                        <p:cTn id="68" dur="250" fill="hold"/>
                                        <p:tgtEl>
                                          <p:spTgt spid="57"/>
                                        </p:tgtEl>
                                        <p:attrNameLst>
                                          <p:attrName>ppt_x</p:attrName>
                                        </p:attrNameLst>
                                      </p:cBhvr>
                                      <p:tavLst>
                                        <p:tav tm="0">
                                          <p:val>
                                            <p:strVal val="#ppt_x"/>
                                          </p:val>
                                        </p:tav>
                                        <p:tav tm="100000">
                                          <p:val>
                                            <p:strVal val="#ppt_x"/>
                                          </p:val>
                                        </p:tav>
                                      </p:tavLst>
                                    </p:anim>
                                    <p:anim calcmode="lin" valueType="num">
                                      <p:cBhvr>
                                        <p:cTn id="69" dur="250" fill="hold"/>
                                        <p:tgtEl>
                                          <p:spTgt spid="57"/>
                                        </p:tgtEl>
                                        <p:attrNameLst>
                                          <p:attrName>ppt_y</p:attrName>
                                        </p:attrNameLst>
                                      </p:cBhvr>
                                      <p:tavLst>
                                        <p:tav tm="0">
                                          <p:val>
                                            <p:strVal val="#ppt_y+.1"/>
                                          </p:val>
                                        </p:tav>
                                        <p:tav tm="100000">
                                          <p:val>
                                            <p:strVal val="#ppt_y"/>
                                          </p:val>
                                        </p:tav>
                                      </p:tavLst>
                                    </p:anim>
                                  </p:childTnLst>
                                </p:cTn>
                              </p:par>
                            </p:childTnLst>
                          </p:cTn>
                        </p:par>
                        <p:par>
                          <p:cTn id="70" fill="hold">
                            <p:stCondLst>
                              <p:cond delay="2750"/>
                            </p:stCondLst>
                            <p:childTnLst>
                              <p:par>
                                <p:cTn id="71" presetID="42" presetClass="entr" presetSubtype="0" fill="hold" nodeType="afterEffect">
                                  <p:stCondLst>
                                    <p:cond delay="0"/>
                                  </p:stCondLst>
                                  <p:childTnLst>
                                    <p:set>
                                      <p:cBhvr>
                                        <p:cTn id="72" dur="1" fill="hold">
                                          <p:stCondLst>
                                            <p:cond delay="0"/>
                                          </p:stCondLst>
                                        </p:cTn>
                                        <p:tgtEl>
                                          <p:spTgt spid="62"/>
                                        </p:tgtEl>
                                        <p:attrNameLst>
                                          <p:attrName>style.visibility</p:attrName>
                                        </p:attrNameLst>
                                      </p:cBhvr>
                                      <p:to>
                                        <p:strVal val="visible"/>
                                      </p:to>
                                    </p:set>
                                    <p:animEffect transition="in" filter="fade">
                                      <p:cBhvr>
                                        <p:cTn id="73" dur="250"/>
                                        <p:tgtEl>
                                          <p:spTgt spid="62"/>
                                        </p:tgtEl>
                                      </p:cBhvr>
                                    </p:animEffect>
                                    <p:anim calcmode="lin" valueType="num">
                                      <p:cBhvr>
                                        <p:cTn id="74" dur="250" fill="hold"/>
                                        <p:tgtEl>
                                          <p:spTgt spid="62"/>
                                        </p:tgtEl>
                                        <p:attrNameLst>
                                          <p:attrName>ppt_x</p:attrName>
                                        </p:attrNameLst>
                                      </p:cBhvr>
                                      <p:tavLst>
                                        <p:tav tm="0">
                                          <p:val>
                                            <p:strVal val="#ppt_x"/>
                                          </p:val>
                                        </p:tav>
                                        <p:tav tm="100000">
                                          <p:val>
                                            <p:strVal val="#ppt_x"/>
                                          </p:val>
                                        </p:tav>
                                      </p:tavLst>
                                    </p:anim>
                                    <p:anim calcmode="lin" valueType="num">
                                      <p:cBhvr>
                                        <p:cTn id="75" dur="250" fill="hold"/>
                                        <p:tgtEl>
                                          <p:spTgt spid="62"/>
                                        </p:tgtEl>
                                        <p:attrNameLst>
                                          <p:attrName>ppt_y</p:attrName>
                                        </p:attrNameLst>
                                      </p:cBhvr>
                                      <p:tavLst>
                                        <p:tav tm="0">
                                          <p:val>
                                            <p:strVal val="#ppt_y+.1"/>
                                          </p:val>
                                        </p:tav>
                                        <p:tav tm="100000">
                                          <p:val>
                                            <p:strVal val="#ppt_y"/>
                                          </p:val>
                                        </p:tav>
                                      </p:tavLst>
                                    </p:anim>
                                  </p:childTnLst>
                                </p:cTn>
                              </p:par>
                            </p:childTnLst>
                          </p:cTn>
                        </p:par>
                        <p:par>
                          <p:cTn id="76" fill="hold">
                            <p:stCondLst>
                              <p:cond delay="3000"/>
                            </p:stCondLst>
                            <p:childTnLst>
                              <p:par>
                                <p:cTn id="77" presetID="42" presetClass="entr" presetSubtype="0" fill="hold" grpId="0" nodeType="afterEffect">
                                  <p:stCondLst>
                                    <p:cond delay="0"/>
                                  </p:stCondLst>
                                  <p:childTnLst>
                                    <p:set>
                                      <p:cBhvr>
                                        <p:cTn id="78" dur="1" fill="hold">
                                          <p:stCondLst>
                                            <p:cond delay="0"/>
                                          </p:stCondLst>
                                        </p:cTn>
                                        <p:tgtEl>
                                          <p:spTgt spid="65"/>
                                        </p:tgtEl>
                                        <p:attrNameLst>
                                          <p:attrName>style.visibility</p:attrName>
                                        </p:attrNameLst>
                                      </p:cBhvr>
                                      <p:to>
                                        <p:strVal val="visible"/>
                                      </p:to>
                                    </p:set>
                                    <p:animEffect transition="in" filter="fade">
                                      <p:cBhvr>
                                        <p:cTn id="79" dur="250"/>
                                        <p:tgtEl>
                                          <p:spTgt spid="65"/>
                                        </p:tgtEl>
                                      </p:cBhvr>
                                    </p:animEffect>
                                    <p:anim calcmode="lin" valueType="num">
                                      <p:cBhvr>
                                        <p:cTn id="80" dur="250" fill="hold"/>
                                        <p:tgtEl>
                                          <p:spTgt spid="65"/>
                                        </p:tgtEl>
                                        <p:attrNameLst>
                                          <p:attrName>ppt_x</p:attrName>
                                        </p:attrNameLst>
                                      </p:cBhvr>
                                      <p:tavLst>
                                        <p:tav tm="0">
                                          <p:val>
                                            <p:strVal val="#ppt_x"/>
                                          </p:val>
                                        </p:tav>
                                        <p:tav tm="100000">
                                          <p:val>
                                            <p:strVal val="#ppt_x"/>
                                          </p:val>
                                        </p:tav>
                                      </p:tavLst>
                                    </p:anim>
                                    <p:anim calcmode="lin" valueType="num">
                                      <p:cBhvr>
                                        <p:cTn id="81" dur="250" fill="hold"/>
                                        <p:tgtEl>
                                          <p:spTgt spid="65"/>
                                        </p:tgtEl>
                                        <p:attrNameLst>
                                          <p:attrName>ppt_y</p:attrName>
                                        </p:attrNameLst>
                                      </p:cBhvr>
                                      <p:tavLst>
                                        <p:tav tm="0">
                                          <p:val>
                                            <p:strVal val="#ppt_y+.1"/>
                                          </p:val>
                                        </p:tav>
                                        <p:tav tm="100000">
                                          <p:val>
                                            <p:strVal val="#ppt_y"/>
                                          </p:val>
                                        </p:tav>
                                      </p:tavLst>
                                    </p:anim>
                                  </p:childTnLst>
                                </p:cTn>
                              </p:par>
                            </p:childTnLst>
                          </p:cTn>
                        </p:par>
                        <p:par>
                          <p:cTn id="82" fill="hold">
                            <p:stCondLst>
                              <p:cond delay="3250"/>
                            </p:stCondLst>
                            <p:childTnLst>
                              <p:par>
                                <p:cTn id="83" presetID="42" presetClass="entr" presetSubtype="0" fill="hold" grpId="0" nodeType="afterEffect">
                                  <p:stCondLst>
                                    <p:cond delay="0"/>
                                  </p:stCondLst>
                                  <p:childTnLst>
                                    <p:set>
                                      <p:cBhvr>
                                        <p:cTn id="84" dur="1" fill="hold">
                                          <p:stCondLst>
                                            <p:cond delay="0"/>
                                          </p:stCondLst>
                                        </p:cTn>
                                        <p:tgtEl>
                                          <p:spTgt spid="66"/>
                                        </p:tgtEl>
                                        <p:attrNameLst>
                                          <p:attrName>style.visibility</p:attrName>
                                        </p:attrNameLst>
                                      </p:cBhvr>
                                      <p:to>
                                        <p:strVal val="visible"/>
                                      </p:to>
                                    </p:set>
                                    <p:animEffect transition="in" filter="fade">
                                      <p:cBhvr>
                                        <p:cTn id="85" dur="250"/>
                                        <p:tgtEl>
                                          <p:spTgt spid="66"/>
                                        </p:tgtEl>
                                      </p:cBhvr>
                                    </p:animEffect>
                                    <p:anim calcmode="lin" valueType="num">
                                      <p:cBhvr>
                                        <p:cTn id="86" dur="250" fill="hold"/>
                                        <p:tgtEl>
                                          <p:spTgt spid="66"/>
                                        </p:tgtEl>
                                        <p:attrNameLst>
                                          <p:attrName>ppt_x</p:attrName>
                                        </p:attrNameLst>
                                      </p:cBhvr>
                                      <p:tavLst>
                                        <p:tav tm="0">
                                          <p:val>
                                            <p:strVal val="#ppt_x"/>
                                          </p:val>
                                        </p:tav>
                                        <p:tav tm="100000">
                                          <p:val>
                                            <p:strVal val="#ppt_x"/>
                                          </p:val>
                                        </p:tav>
                                      </p:tavLst>
                                    </p:anim>
                                    <p:anim calcmode="lin" valueType="num">
                                      <p:cBhvr>
                                        <p:cTn id="87" dur="250" fill="hold"/>
                                        <p:tgtEl>
                                          <p:spTgt spid="66"/>
                                        </p:tgtEl>
                                        <p:attrNameLst>
                                          <p:attrName>ppt_y</p:attrName>
                                        </p:attrNameLst>
                                      </p:cBhvr>
                                      <p:tavLst>
                                        <p:tav tm="0">
                                          <p:val>
                                            <p:strVal val="#ppt_y+.1"/>
                                          </p:val>
                                        </p:tav>
                                        <p:tav tm="100000">
                                          <p:val>
                                            <p:strVal val="#ppt_y"/>
                                          </p:val>
                                        </p:tav>
                                      </p:tavLst>
                                    </p:anim>
                                  </p:childTnLst>
                                </p:cTn>
                              </p:par>
                            </p:childTnLst>
                          </p:cTn>
                        </p:par>
                        <p:par>
                          <p:cTn id="88" fill="hold">
                            <p:stCondLst>
                              <p:cond delay="3500"/>
                            </p:stCondLst>
                            <p:childTnLst>
                              <p:par>
                                <p:cTn id="89" presetID="42" presetClass="entr" presetSubtype="0" fill="hold" grpId="0" nodeType="afterEffect">
                                  <p:stCondLst>
                                    <p:cond delay="0"/>
                                  </p:stCondLst>
                                  <p:childTnLst>
                                    <p:set>
                                      <p:cBhvr>
                                        <p:cTn id="90" dur="1" fill="hold">
                                          <p:stCondLst>
                                            <p:cond delay="0"/>
                                          </p:stCondLst>
                                        </p:cTn>
                                        <p:tgtEl>
                                          <p:spTgt spid="67"/>
                                        </p:tgtEl>
                                        <p:attrNameLst>
                                          <p:attrName>style.visibility</p:attrName>
                                        </p:attrNameLst>
                                      </p:cBhvr>
                                      <p:to>
                                        <p:strVal val="visible"/>
                                      </p:to>
                                    </p:set>
                                    <p:animEffect transition="in" filter="fade">
                                      <p:cBhvr>
                                        <p:cTn id="91" dur="250"/>
                                        <p:tgtEl>
                                          <p:spTgt spid="67"/>
                                        </p:tgtEl>
                                      </p:cBhvr>
                                    </p:animEffect>
                                    <p:anim calcmode="lin" valueType="num">
                                      <p:cBhvr>
                                        <p:cTn id="92" dur="250" fill="hold"/>
                                        <p:tgtEl>
                                          <p:spTgt spid="67"/>
                                        </p:tgtEl>
                                        <p:attrNameLst>
                                          <p:attrName>ppt_x</p:attrName>
                                        </p:attrNameLst>
                                      </p:cBhvr>
                                      <p:tavLst>
                                        <p:tav tm="0">
                                          <p:val>
                                            <p:strVal val="#ppt_x"/>
                                          </p:val>
                                        </p:tav>
                                        <p:tav tm="100000">
                                          <p:val>
                                            <p:strVal val="#ppt_x"/>
                                          </p:val>
                                        </p:tav>
                                      </p:tavLst>
                                    </p:anim>
                                    <p:anim calcmode="lin" valueType="num">
                                      <p:cBhvr>
                                        <p:cTn id="93" dur="250" fill="hold"/>
                                        <p:tgtEl>
                                          <p:spTgt spid="67"/>
                                        </p:tgtEl>
                                        <p:attrNameLst>
                                          <p:attrName>ppt_y</p:attrName>
                                        </p:attrNameLst>
                                      </p:cBhvr>
                                      <p:tavLst>
                                        <p:tav tm="0">
                                          <p:val>
                                            <p:strVal val="#ppt_y+.1"/>
                                          </p:val>
                                        </p:tav>
                                        <p:tav tm="100000">
                                          <p:val>
                                            <p:strVal val="#ppt_y"/>
                                          </p:val>
                                        </p:tav>
                                      </p:tavLst>
                                    </p:anim>
                                  </p:childTnLst>
                                </p:cTn>
                              </p:par>
                            </p:childTnLst>
                          </p:cTn>
                        </p:par>
                        <p:par>
                          <p:cTn id="94" fill="hold">
                            <p:stCondLst>
                              <p:cond delay="3750"/>
                            </p:stCondLst>
                            <p:childTnLst>
                              <p:par>
                                <p:cTn id="95" presetID="42" presetClass="entr" presetSubtype="0" fill="hold" grpId="0" nodeType="afterEffect">
                                  <p:stCondLst>
                                    <p:cond delay="0"/>
                                  </p:stCondLst>
                                  <p:childTnLst>
                                    <p:set>
                                      <p:cBhvr>
                                        <p:cTn id="96" dur="1" fill="hold">
                                          <p:stCondLst>
                                            <p:cond delay="0"/>
                                          </p:stCondLst>
                                        </p:cTn>
                                        <p:tgtEl>
                                          <p:spTgt spid="68"/>
                                        </p:tgtEl>
                                        <p:attrNameLst>
                                          <p:attrName>style.visibility</p:attrName>
                                        </p:attrNameLst>
                                      </p:cBhvr>
                                      <p:to>
                                        <p:strVal val="visible"/>
                                      </p:to>
                                    </p:set>
                                    <p:animEffect transition="in" filter="fade">
                                      <p:cBhvr>
                                        <p:cTn id="97" dur="250"/>
                                        <p:tgtEl>
                                          <p:spTgt spid="68"/>
                                        </p:tgtEl>
                                      </p:cBhvr>
                                    </p:animEffect>
                                    <p:anim calcmode="lin" valueType="num">
                                      <p:cBhvr>
                                        <p:cTn id="98" dur="250" fill="hold"/>
                                        <p:tgtEl>
                                          <p:spTgt spid="68"/>
                                        </p:tgtEl>
                                        <p:attrNameLst>
                                          <p:attrName>ppt_x</p:attrName>
                                        </p:attrNameLst>
                                      </p:cBhvr>
                                      <p:tavLst>
                                        <p:tav tm="0">
                                          <p:val>
                                            <p:strVal val="#ppt_x"/>
                                          </p:val>
                                        </p:tav>
                                        <p:tav tm="100000">
                                          <p:val>
                                            <p:strVal val="#ppt_x"/>
                                          </p:val>
                                        </p:tav>
                                      </p:tavLst>
                                    </p:anim>
                                    <p:anim calcmode="lin" valueType="num">
                                      <p:cBhvr>
                                        <p:cTn id="99" dur="250" fill="hold"/>
                                        <p:tgtEl>
                                          <p:spTgt spid="68"/>
                                        </p:tgtEl>
                                        <p:attrNameLst>
                                          <p:attrName>ppt_y</p:attrName>
                                        </p:attrNameLst>
                                      </p:cBhvr>
                                      <p:tavLst>
                                        <p:tav tm="0">
                                          <p:val>
                                            <p:strVal val="#ppt_y+.1"/>
                                          </p:val>
                                        </p:tav>
                                        <p:tav tm="100000">
                                          <p:val>
                                            <p:strVal val="#ppt_y"/>
                                          </p:val>
                                        </p:tav>
                                      </p:tavLst>
                                    </p:anim>
                                  </p:childTnLst>
                                </p:cTn>
                              </p:par>
                            </p:childTnLst>
                          </p:cTn>
                        </p:par>
                        <p:par>
                          <p:cTn id="100" fill="hold">
                            <p:stCondLst>
                              <p:cond delay="4000"/>
                            </p:stCondLst>
                            <p:childTnLst>
                              <p:par>
                                <p:cTn id="101" presetID="42" presetClass="entr" presetSubtype="0" fill="hold" grpId="0" nodeType="afterEffect">
                                  <p:stCondLst>
                                    <p:cond delay="0"/>
                                  </p:stCondLst>
                                  <p:childTnLst>
                                    <p:set>
                                      <p:cBhvr>
                                        <p:cTn id="102" dur="1" fill="hold">
                                          <p:stCondLst>
                                            <p:cond delay="0"/>
                                          </p:stCondLst>
                                        </p:cTn>
                                        <p:tgtEl>
                                          <p:spTgt spid="69"/>
                                        </p:tgtEl>
                                        <p:attrNameLst>
                                          <p:attrName>style.visibility</p:attrName>
                                        </p:attrNameLst>
                                      </p:cBhvr>
                                      <p:to>
                                        <p:strVal val="visible"/>
                                      </p:to>
                                    </p:set>
                                    <p:animEffect transition="in" filter="fade">
                                      <p:cBhvr>
                                        <p:cTn id="103" dur="250"/>
                                        <p:tgtEl>
                                          <p:spTgt spid="69"/>
                                        </p:tgtEl>
                                      </p:cBhvr>
                                    </p:animEffect>
                                    <p:anim calcmode="lin" valueType="num">
                                      <p:cBhvr>
                                        <p:cTn id="104" dur="250" fill="hold"/>
                                        <p:tgtEl>
                                          <p:spTgt spid="69"/>
                                        </p:tgtEl>
                                        <p:attrNameLst>
                                          <p:attrName>ppt_x</p:attrName>
                                        </p:attrNameLst>
                                      </p:cBhvr>
                                      <p:tavLst>
                                        <p:tav tm="0">
                                          <p:val>
                                            <p:strVal val="#ppt_x"/>
                                          </p:val>
                                        </p:tav>
                                        <p:tav tm="100000">
                                          <p:val>
                                            <p:strVal val="#ppt_x"/>
                                          </p:val>
                                        </p:tav>
                                      </p:tavLst>
                                    </p:anim>
                                    <p:anim calcmode="lin" valueType="num">
                                      <p:cBhvr>
                                        <p:cTn id="105" dur="25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45" grpId="0" animBg="1"/>
      <p:bldP spid="46" grpId="0" animBg="1"/>
      <p:bldP spid="47" grpId="0" animBg="1"/>
      <p:bldP spid="48" grpId="0" animBg="1"/>
      <p:bldP spid="49" grpId="0" animBg="1"/>
      <p:bldP spid="50" grpId="0" animBg="1"/>
      <p:bldP spid="65" grpId="0"/>
      <p:bldP spid="66" grpId="0"/>
      <p:bldP spid="67" grpId="0"/>
      <p:bldP spid="68" grpId="0"/>
      <p:bldP spid="6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7"/>
          <p:cNvSpPr/>
          <p:nvPr/>
        </p:nvSpPr>
        <p:spPr>
          <a:xfrm>
            <a:off x="1082939" y="435130"/>
            <a:ext cx="2328518" cy="430887"/>
          </a:xfrm>
          <a:prstGeom prst="rect">
            <a:avLst/>
          </a:prstGeom>
        </p:spPr>
        <p:txBody>
          <a:bodyPr wrap="square" lIns="0" tIns="0" rIns="0" bIns="0">
            <a:spAutoFit/>
          </a:bodyPr>
          <a:lstStyle/>
          <a:p>
            <a:pPr algn="ctr"/>
            <a:r>
              <a:rPr lang="zh-CN" alt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rPr>
              <a:t>此处添加文本</a:t>
            </a:r>
            <a:endParaRPr 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椭圆 6"/>
          <p:cNvSpPr/>
          <p:nvPr/>
        </p:nvSpPr>
        <p:spPr>
          <a:xfrm>
            <a:off x="366820" y="355496"/>
            <a:ext cx="629846" cy="629846"/>
          </a:xfrm>
          <a:prstGeom prst="ellipse">
            <a:avLst/>
          </a:prstGeom>
          <a:solidFill>
            <a:srgbClr val="0E6C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40"/>
          <p:cNvSpPr>
            <a:spLocks noEditPoints="1"/>
          </p:cNvSpPr>
          <p:nvPr/>
        </p:nvSpPr>
        <p:spPr bwMode="auto">
          <a:xfrm>
            <a:off x="453093" y="474820"/>
            <a:ext cx="391197" cy="391197"/>
          </a:xfrm>
          <a:custGeom>
            <a:avLst/>
            <a:gdLst>
              <a:gd name="T0" fmla="*/ 179900 w 473"/>
              <a:gd name="T1" fmla="*/ 316918 h 473"/>
              <a:gd name="T2" fmla="*/ 269851 w 473"/>
              <a:gd name="T3" fmla="*/ 494726 h 473"/>
              <a:gd name="T4" fmla="*/ 494726 w 473"/>
              <a:gd name="T5" fmla="*/ 0 h 473"/>
              <a:gd name="T6" fmla="*/ 0 w 473"/>
              <a:gd name="T7" fmla="*/ 237427 h 473"/>
              <a:gd name="T8" fmla="*/ 179900 w 473"/>
              <a:gd name="T9" fmla="*/ 316918 h 473"/>
              <a:gd name="T10" fmla="*/ 185130 w 473"/>
              <a:gd name="T11" fmla="*/ 297045 h 473"/>
              <a:gd name="T12" fmla="*/ 49159 w 473"/>
              <a:gd name="T13" fmla="*/ 234289 h 473"/>
              <a:gd name="T14" fmla="*/ 427786 w 473"/>
              <a:gd name="T15" fmla="*/ 54388 h 473"/>
              <a:gd name="T16" fmla="*/ 185130 w 473"/>
              <a:gd name="T17" fmla="*/ 297045 h 473"/>
              <a:gd name="T18" fmla="*/ 269851 w 473"/>
              <a:gd name="T19" fmla="*/ 447659 h 473"/>
              <a:gd name="T20" fmla="*/ 199773 w 473"/>
              <a:gd name="T21" fmla="*/ 309596 h 473"/>
              <a:gd name="T22" fmla="*/ 442429 w 473"/>
              <a:gd name="T23" fmla="*/ 63802 h 473"/>
              <a:gd name="T24" fmla="*/ 269851 w 473"/>
              <a:gd name="T25" fmla="*/ 447659 h 4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 h="473">
                <a:moveTo>
                  <a:pt x="172" y="303"/>
                </a:moveTo>
                <a:lnTo>
                  <a:pt x="258" y="473"/>
                </a:lnTo>
                <a:lnTo>
                  <a:pt x="473" y="0"/>
                </a:lnTo>
                <a:lnTo>
                  <a:pt x="0" y="227"/>
                </a:lnTo>
                <a:lnTo>
                  <a:pt x="172" y="303"/>
                </a:lnTo>
                <a:close/>
                <a:moveTo>
                  <a:pt x="177" y="284"/>
                </a:moveTo>
                <a:lnTo>
                  <a:pt x="47" y="224"/>
                </a:lnTo>
                <a:lnTo>
                  <a:pt x="409" y="52"/>
                </a:lnTo>
                <a:lnTo>
                  <a:pt x="177" y="284"/>
                </a:lnTo>
                <a:close/>
                <a:moveTo>
                  <a:pt x="258" y="428"/>
                </a:moveTo>
                <a:lnTo>
                  <a:pt x="191" y="296"/>
                </a:lnTo>
                <a:lnTo>
                  <a:pt x="423" y="61"/>
                </a:lnTo>
                <a:lnTo>
                  <a:pt x="258" y="428"/>
                </a:lnTo>
                <a:close/>
              </a:path>
            </a:pathLst>
          </a:custGeom>
          <a:solidFill>
            <a:schemeClr val="bg1"/>
          </a:solidFill>
          <a:ln>
            <a:noFill/>
          </a:ln>
        </p:spPr>
        <p:txBody>
          <a:bodyPr/>
          <a:lstStyle/>
          <a:p>
            <a:endParaRPr lang="zh-CN" altLang="en-US"/>
          </a:p>
        </p:txBody>
      </p:sp>
      <p:cxnSp>
        <p:nvCxnSpPr>
          <p:cNvPr id="40" name="直接连接符 39"/>
          <p:cNvCxnSpPr/>
          <p:nvPr/>
        </p:nvCxnSpPr>
        <p:spPr>
          <a:xfrm>
            <a:off x="998185" y="3772556"/>
            <a:ext cx="10204451" cy="0"/>
          </a:xfrm>
          <a:prstGeom prst="line">
            <a:avLst/>
          </a:prstGeom>
          <a:ln>
            <a:solidFill>
              <a:srgbClr val="1B2153"/>
            </a:solidFill>
          </a:ln>
        </p:spPr>
        <p:style>
          <a:lnRef idx="1">
            <a:schemeClr val="accent1"/>
          </a:lnRef>
          <a:fillRef idx="0">
            <a:schemeClr val="accent1"/>
          </a:fillRef>
          <a:effectRef idx="0">
            <a:schemeClr val="accent1"/>
          </a:effectRef>
          <a:fontRef idx="minor">
            <a:schemeClr val="tx1"/>
          </a:fontRef>
        </p:style>
      </p:cxnSp>
      <p:sp>
        <p:nvSpPr>
          <p:cNvPr id="41" name="Diamond 151"/>
          <p:cNvSpPr/>
          <p:nvPr/>
        </p:nvSpPr>
        <p:spPr>
          <a:xfrm>
            <a:off x="1182038" y="3039776"/>
            <a:ext cx="1440160" cy="1440160"/>
          </a:xfrm>
          <a:prstGeom prst="diamond">
            <a:avLst/>
          </a:pr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2" name="Diamond 152"/>
          <p:cNvSpPr/>
          <p:nvPr/>
        </p:nvSpPr>
        <p:spPr>
          <a:xfrm>
            <a:off x="3270625" y="3039776"/>
            <a:ext cx="1440160" cy="1440160"/>
          </a:xfrm>
          <a:prstGeom prst="diamond">
            <a:avLst/>
          </a:pr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3" name="Diamond 153"/>
          <p:cNvSpPr/>
          <p:nvPr/>
        </p:nvSpPr>
        <p:spPr>
          <a:xfrm>
            <a:off x="5398003" y="3039776"/>
            <a:ext cx="1440160" cy="1440160"/>
          </a:xfrm>
          <a:prstGeom prst="diamond">
            <a:avLst/>
          </a:pr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44" name="Diamond 153"/>
          <p:cNvSpPr/>
          <p:nvPr/>
        </p:nvSpPr>
        <p:spPr>
          <a:xfrm>
            <a:off x="7443434" y="3039776"/>
            <a:ext cx="1440160" cy="1440160"/>
          </a:xfrm>
          <a:prstGeom prst="diamond">
            <a:avLst/>
          </a:pr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78" name="Diamond 153"/>
          <p:cNvSpPr/>
          <p:nvPr/>
        </p:nvSpPr>
        <p:spPr>
          <a:xfrm>
            <a:off x="9505011" y="3039776"/>
            <a:ext cx="1440160" cy="1440160"/>
          </a:xfrm>
          <a:prstGeom prst="diamond">
            <a:avLst/>
          </a:pr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79" name="文本框 19"/>
          <p:cNvSpPr txBox="1"/>
          <p:nvPr/>
        </p:nvSpPr>
        <p:spPr>
          <a:xfrm>
            <a:off x="1419599" y="3554990"/>
            <a:ext cx="954108" cy="400110"/>
          </a:xfrm>
          <a:prstGeom prst="rect">
            <a:avLst/>
          </a:prstGeom>
          <a:noFill/>
        </p:spPr>
        <p:txBody>
          <a:bodyPr wrap="none" rtlCol="0">
            <a:spAutoFit/>
          </a:bodyPr>
          <a:lstStyle/>
          <a:p>
            <a:pPr algn="ctr"/>
            <a:r>
              <a:rPr lang="zh-CN" altLang="en-US" sz="2000" b="1">
                <a:solidFill>
                  <a:schemeClr val="bg1"/>
                </a:solidFill>
                <a:latin typeface="微软雅黑" panose="020B0503020204020204" pitchFamily="34" charset="-122"/>
                <a:ea typeface="微软雅黑" panose="020B0503020204020204" pitchFamily="34" charset="-122"/>
              </a:rPr>
              <a:t>小文艺</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80" name="文本框 19"/>
          <p:cNvSpPr txBox="1"/>
          <p:nvPr/>
        </p:nvSpPr>
        <p:spPr>
          <a:xfrm>
            <a:off x="3513651" y="3554990"/>
            <a:ext cx="954108" cy="400110"/>
          </a:xfrm>
          <a:prstGeom prst="rect">
            <a:avLst/>
          </a:prstGeom>
          <a:noFill/>
        </p:spPr>
        <p:txBody>
          <a:bodyPr wrap="none" rtlCol="0">
            <a:spAutoFit/>
          </a:bodyPr>
          <a:lstStyle/>
          <a:p>
            <a:pPr algn="ctr"/>
            <a:r>
              <a:rPr lang="zh-CN" altLang="en-US" sz="2000" b="1">
                <a:solidFill>
                  <a:schemeClr val="bg1"/>
                </a:solidFill>
                <a:latin typeface="微软雅黑" panose="020B0503020204020204" pitchFamily="34" charset="-122"/>
                <a:ea typeface="微软雅黑" panose="020B0503020204020204" pitchFamily="34" charset="-122"/>
              </a:rPr>
              <a:t>小文艺</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81" name="文本框 19"/>
          <p:cNvSpPr txBox="1"/>
          <p:nvPr/>
        </p:nvSpPr>
        <p:spPr>
          <a:xfrm>
            <a:off x="5611991" y="3554990"/>
            <a:ext cx="954108" cy="400110"/>
          </a:xfrm>
          <a:prstGeom prst="rect">
            <a:avLst/>
          </a:prstGeom>
          <a:noFill/>
        </p:spPr>
        <p:txBody>
          <a:bodyPr wrap="none" rtlCol="0">
            <a:spAutoFit/>
          </a:bodyPr>
          <a:lstStyle/>
          <a:p>
            <a:pPr algn="ctr"/>
            <a:r>
              <a:rPr lang="zh-CN" altLang="en-US" sz="2000" b="1">
                <a:solidFill>
                  <a:schemeClr val="bg1"/>
                </a:solidFill>
                <a:latin typeface="微软雅黑" panose="020B0503020204020204" pitchFamily="34" charset="-122"/>
                <a:ea typeface="微软雅黑" panose="020B0503020204020204" pitchFamily="34" charset="-122"/>
              </a:rPr>
              <a:t>小文艺</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82" name="文本框 19"/>
          <p:cNvSpPr txBox="1"/>
          <p:nvPr/>
        </p:nvSpPr>
        <p:spPr>
          <a:xfrm>
            <a:off x="7706043" y="3554990"/>
            <a:ext cx="954108" cy="400110"/>
          </a:xfrm>
          <a:prstGeom prst="rect">
            <a:avLst/>
          </a:prstGeom>
          <a:noFill/>
        </p:spPr>
        <p:txBody>
          <a:bodyPr wrap="none" rtlCol="0">
            <a:spAutoFit/>
          </a:bodyPr>
          <a:lstStyle/>
          <a:p>
            <a:pPr algn="ctr"/>
            <a:r>
              <a:rPr lang="zh-CN" altLang="en-US" sz="2000" b="1">
                <a:solidFill>
                  <a:schemeClr val="bg1"/>
                </a:solidFill>
                <a:latin typeface="微软雅黑" panose="020B0503020204020204" pitchFamily="34" charset="-122"/>
                <a:ea typeface="微软雅黑" panose="020B0503020204020204" pitchFamily="34" charset="-122"/>
              </a:rPr>
              <a:t>小文艺</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83" name="文本框 19"/>
          <p:cNvSpPr txBox="1"/>
          <p:nvPr/>
        </p:nvSpPr>
        <p:spPr>
          <a:xfrm>
            <a:off x="9748037" y="3554990"/>
            <a:ext cx="954108" cy="400110"/>
          </a:xfrm>
          <a:prstGeom prst="rect">
            <a:avLst/>
          </a:prstGeom>
          <a:noFill/>
        </p:spPr>
        <p:txBody>
          <a:bodyPr wrap="none" rtlCol="0">
            <a:spAutoFit/>
          </a:bodyPr>
          <a:lstStyle/>
          <a:p>
            <a:pPr algn="ctr"/>
            <a:r>
              <a:rPr lang="zh-CN" altLang="en-US" sz="2000" b="1">
                <a:solidFill>
                  <a:schemeClr val="bg1"/>
                </a:solidFill>
                <a:latin typeface="微软雅黑" panose="020B0503020204020204" pitchFamily="34" charset="-122"/>
                <a:ea typeface="微软雅黑" panose="020B0503020204020204" pitchFamily="34" charset="-122"/>
              </a:rPr>
              <a:t>小文艺</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84" name="TextBox 170"/>
          <p:cNvSpPr txBox="1"/>
          <p:nvPr/>
        </p:nvSpPr>
        <p:spPr>
          <a:xfrm>
            <a:off x="1219198" y="4620779"/>
            <a:ext cx="1215113" cy="374371"/>
          </a:xfrm>
          <a:prstGeom prst="rect">
            <a:avLst/>
          </a:prstGeom>
          <a:noFill/>
        </p:spPr>
        <p:txBody>
          <a:bodyPr wrap="square" lIns="96431" tIns="48215" rIns="96431" bIns="48215" rtlCol="0">
            <a:spAutoFit/>
          </a:bodyPr>
          <a:lstStyle/>
          <a:p>
            <a:r>
              <a:rPr lang="zh-CN" altLang="en-US">
                <a:solidFill>
                  <a:srgbClr val="0E6CA6"/>
                </a:solidFill>
                <a:latin typeface="微软雅黑" panose="020B0503020204020204" pitchFamily="34" charset="-122"/>
                <a:ea typeface="微软雅黑" panose="020B0503020204020204" pitchFamily="34" charset="-122"/>
              </a:rPr>
              <a:t>文字</a:t>
            </a:r>
            <a:r>
              <a:rPr lang="zh-CN" altLang="en-US" dirty="0">
                <a:solidFill>
                  <a:srgbClr val="0E6CA6"/>
                </a:solidFill>
                <a:latin typeface="微软雅黑" panose="020B0503020204020204" pitchFamily="34" charset="-122"/>
                <a:ea typeface="微软雅黑" panose="020B0503020204020204" pitchFamily="34" charset="-122"/>
              </a:rPr>
              <a:t>内容</a:t>
            </a:r>
          </a:p>
        </p:txBody>
      </p:sp>
      <p:sp>
        <p:nvSpPr>
          <p:cNvPr id="85" name="TextBox 171"/>
          <p:cNvSpPr txBox="1"/>
          <p:nvPr/>
        </p:nvSpPr>
        <p:spPr>
          <a:xfrm>
            <a:off x="845882" y="4973365"/>
            <a:ext cx="2192808" cy="743702"/>
          </a:xfrm>
          <a:prstGeom prst="rect">
            <a:avLst/>
          </a:prstGeom>
          <a:noFill/>
        </p:spPr>
        <p:txBody>
          <a:bodyPr wrap="square" lIns="96431" tIns="48215" rIns="96431" bIns="48215" rtlCol="0">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点击添加相关</a:t>
            </a: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a:t>
            </a:r>
            <a:endParaRPr lang="en-US" altLang="zh-CN" sz="1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添加相关</a:t>
            </a: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a:t>
            </a:r>
            <a:endParaRPr lang="en-GB"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86" name="TextBox 170"/>
          <p:cNvSpPr txBox="1"/>
          <p:nvPr/>
        </p:nvSpPr>
        <p:spPr>
          <a:xfrm>
            <a:off x="3469233" y="1881893"/>
            <a:ext cx="1215113" cy="374371"/>
          </a:xfrm>
          <a:prstGeom prst="rect">
            <a:avLst/>
          </a:prstGeom>
          <a:noFill/>
        </p:spPr>
        <p:txBody>
          <a:bodyPr wrap="square" lIns="96431" tIns="48215" rIns="96431" bIns="48215" rtlCol="0">
            <a:spAutoFit/>
          </a:bodyPr>
          <a:lstStyle/>
          <a:p>
            <a:r>
              <a:rPr lang="zh-CN" altLang="en-US">
                <a:solidFill>
                  <a:srgbClr val="0E6CA6"/>
                </a:solidFill>
                <a:latin typeface="微软雅黑" panose="020B0503020204020204" pitchFamily="34" charset="-122"/>
                <a:ea typeface="微软雅黑" panose="020B0503020204020204" pitchFamily="34" charset="-122"/>
              </a:rPr>
              <a:t>文字</a:t>
            </a:r>
            <a:r>
              <a:rPr lang="zh-CN" altLang="en-US" dirty="0">
                <a:solidFill>
                  <a:srgbClr val="0E6CA6"/>
                </a:solidFill>
                <a:latin typeface="微软雅黑" panose="020B0503020204020204" pitchFamily="34" charset="-122"/>
                <a:ea typeface="微软雅黑" panose="020B0503020204020204" pitchFamily="34" charset="-122"/>
              </a:rPr>
              <a:t>内容</a:t>
            </a:r>
          </a:p>
        </p:txBody>
      </p:sp>
      <p:sp>
        <p:nvSpPr>
          <p:cNvPr id="87" name="TextBox 171"/>
          <p:cNvSpPr txBox="1"/>
          <p:nvPr/>
        </p:nvSpPr>
        <p:spPr>
          <a:xfrm>
            <a:off x="3095917" y="2234479"/>
            <a:ext cx="2192808" cy="743702"/>
          </a:xfrm>
          <a:prstGeom prst="rect">
            <a:avLst/>
          </a:prstGeom>
          <a:noFill/>
        </p:spPr>
        <p:txBody>
          <a:bodyPr wrap="square" lIns="96431" tIns="48215" rIns="96431" bIns="48215" rtlCol="0">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点击添加相关</a:t>
            </a: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a:t>
            </a:r>
            <a:endParaRPr lang="en-US" altLang="zh-CN" sz="1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添加相关</a:t>
            </a: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a:t>
            </a:r>
            <a:endParaRPr lang="en-GB"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88" name="TextBox 170"/>
          <p:cNvSpPr txBox="1"/>
          <p:nvPr/>
        </p:nvSpPr>
        <p:spPr>
          <a:xfrm>
            <a:off x="5521553" y="4620779"/>
            <a:ext cx="1215113" cy="374371"/>
          </a:xfrm>
          <a:prstGeom prst="rect">
            <a:avLst/>
          </a:prstGeom>
          <a:noFill/>
        </p:spPr>
        <p:txBody>
          <a:bodyPr wrap="square" lIns="96431" tIns="48215" rIns="96431" bIns="48215" rtlCol="0">
            <a:spAutoFit/>
          </a:bodyPr>
          <a:lstStyle/>
          <a:p>
            <a:r>
              <a:rPr lang="zh-CN" altLang="en-US">
                <a:solidFill>
                  <a:srgbClr val="0E6CA6"/>
                </a:solidFill>
                <a:latin typeface="微软雅黑" panose="020B0503020204020204" pitchFamily="34" charset="-122"/>
                <a:ea typeface="微软雅黑" panose="020B0503020204020204" pitchFamily="34" charset="-122"/>
              </a:rPr>
              <a:t>文字</a:t>
            </a:r>
            <a:r>
              <a:rPr lang="zh-CN" altLang="en-US" dirty="0">
                <a:solidFill>
                  <a:srgbClr val="0E6CA6"/>
                </a:solidFill>
                <a:latin typeface="微软雅黑" panose="020B0503020204020204" pitchFamily="34" charset="-122"/>
                <a:ea typeface="微软雅黑" panose="020B0503020204020204" pitchFamily="34" charset="-122"/>
              </a:rPr>
              <a:t>内容</a:t>
            </a:r>
          </a:p>
        </p:txBody>
      </p:sp>
      <p:sp>
        <p:nvSpPr>
          <p:cNvPr id="89" name="TextBox 171"/>
          <p:cNvSpPr txBox="1"/>
          <p:nvPr/>
        </p:nvSpPr>
        <p:spPr>
          <a:xfrm>
            <a:off x="5148237" y="4973365"/>
            <a:ext cx="2192808" cy="743702"/>
          </a:xfrm>
          <a:prstGeom prst="rect">
            <a:avLst/>
          </a:prstGeom>
          <a:noFill/>
        </p:spPr>
        <p:txBody>
          <a:bodyPr wrap="square" lIns="96431" tIns="48215" rIns="96431" bIns="48215" rtlCol="0">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点击添加相关</a:t>
            </a: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a:t>
            </a:r>
            <a:endParaRPr lang="en-US" altLang="zh-CN" sz="1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添加相关</a:t>
            </a: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a:t>
            </a:r>
            <a:endParaRPr lang="en-GB"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90" name="TextBox 170"/>
          <p:cNvSpPr txBox="1"/>
          <p:nvPr/>
        </p:nvSpPr>
        <p:spPr>
          <a:xfrm>
            <a:off x="7573873" y="1881893"/>
            <a:ext cx="1215113" cy="374371"/>
          </a:xfrm>
          <a:prstGeom prst="rect">
            <a:avLst/>
          </a:prstGeom>
          <a:noFill/>
        </p:spPr>
        <p:txBody>
          <a:bodyPr wrap="square" lIns="96431" tIns="48215" rIns="96431" bIns="48215" rtlCol="0">
            <a:spAutoFit/>
          </a:bodyPr>
          <a:lstStyle/>
          <a:p>
            <a:r>
              <a:rPr lang="zh-CN" altLang="en-US">
                <a:solidFill>
                  <a:srgbClr val="0E6CA6"/>
                </a:solidFill>
                <a:latin typeface="微软雅黑" panose="020B0503020204020204" pitchFamily="34" charset="-122"/>
                <a:ea typeface="微软雅黑" panose="020B0503020204020204" pitchFamily="34" charset="-122"/>
              </a:rPr>
              <a:t>文字</a:t>
            </a:r>
            <a:r>
              <a:rPr lang="zh-CN" altLang="en-US" dirty="0">
                <a:solidFill>
                  <a:srgbClr val="0E6CA6"/>
                </a:solidFill>
                <a:latin typeface="微软雅黑" panose="020B0503020204020204" pitchFamily="34" charset="-122"/>
                <a:ea typeface="微软雅黑" panose="020B0503020204020204" pitchFamily="34" charset="-122"/>
              </a:rPr>
              <a:t>内容</a:t>
            </a:r>
          </a:p>
        </p:txBody>
      </p:sp>
      <p:sp>
        <p:nvSpPr>
          <p:cNvPr id="91" name="TextBox 171"/>
          <p:cNvSpPr txBox="1"/>
          <p:nvPr/>
        </p:nvSpPr>
        <p:spPr>
          <a:xfrm>
            <a:off x="7200557" y="2234479"/>
            <a:ext cx="2192808" cy="743702"/>
          </a:xfrm>
          <a:prstGeom prst="rect">
            <a:avLst/>
          </a:prstGeom>
          <a:noFill/>
        </p:spPr>
        <p:txBody>
          <a:bodyPr wrap="square" lIns="96431" tIns="48215" rIns="96431" bIns="48215" rtlCol="0">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点击添加相关</a:t>
            </a: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a:t>
            </a:r>
            <a:endParaRPr lang="en-US" altLang="zh-CN" sz="1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添加相关</a:t>
            </a: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a:t>
            </a:r>
            <a:endParaRPr lang="en-GB"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92" name="TextBox 170"/>
          <p:cNvSpPr txBox="1"/>
          <p:nvPr/>
        </p:nvSpPr>
        <p:spPr>
          <a:xfrm>
            <a:off x="9730058" y="4620779"/>
            <a:ext cx="1215113" cy="374371"/>
          </a:xfrm>
          <a:prstGeom prst="rect">
            <a:avLst/>
          </a:prstGeom>
          <a:noFill/>
        </p:spPr>
        <p:txBody>
          <a:bodyPr wrap="square" lIns="96431" tIns="48215" rIns="96431" bIns="48215" rtlCol="0">
            <a:spAutoFit/>
          </a:bodyPr>
          <a:lstStyle/>
          <a:p>
            <a:r>
              <a:rPr lang="zh-CN" altLang="en-US">
                <a:solidFill>
                  <a:srgbClr val="0E6CA6"/>
                </a:solidFill>
                <a:latin typeface="微软雅黑" panose="020B0503020204020204" pitchFamily="34" charset="-122"/>
                <a:ea typeface="微软雅黑" panose="020B0503020204020204" pitchFamily="34" charset="-122"/>
              </a:rPr>
              <a:t>文字</a:t>
            </a:r>
            <a:r>
              <a:rPr lang="zh-CN" altLang="en-US" dirty="0">
                <a:solidFill>
                  <a:srgbClr val="0E6CA6"/>
                </a:solidFill>
                <a:latin typeface="微软雅黑" panose="020B0503020204020204" pitchFamily="34" charset="-122"/>
                <a:ea typeface="微软雅黑" panose="020B0503020204020204" pitchFamily="34" charset="-122"/>
              </a:rPr>
              <a:t>内容</a:t>
            </a:r>
          </a:p>
        </p:txBody>
      </p:sp>
      <p:sp>
        <p:nvSpPr>
          <p:cNvPr id="93" name="TextBox 171"/>
          <p:cNvSpPr txBox="1"/>
          <p:nvPr/>
        </p:nvSpPr>
        <p:spPr>
          <a:xfrm>
            <a:off x="9356742" y="4973365"/>
            <a:ext cx="2192808" cy="743702"/>
          </a:xfrm>
          <a:prstGeom prst="rect">
            <a:avLst/>
          </a:prstGeom>
          <a:noFill/>
        </p:spPr>
        <p:txBody>
          <a:bodyPr wrap="square" lIns="96431" tIns="48215" rIns="96431" bIns="48215" rtlCol="0">
            <a:spAutoFit/>
          </a:bodyPr>
          <a:lstStyle/>
          <a:p>
            <a:pPr>
              <a:lnSpc>
                <a:spcPct val="150000"/>
              </a:lnSpc>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点击添加相关</a:t>
            </a: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a:t>
            </a:r>
            <a:endParaRPr lang="en-US" altLang="zh-CN" sz="1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点击</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添加相关</a:t>
            </a:r>
            <a:r>
              <a:rPr lang="zh-CN" altLang="en-US" sz="140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标题文字</a:t>
            </a:r>
            <a:endParaRPr lang="en-GB"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82399909"/>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ipe(left)">
                                      <p:cBhvr>
                                        <p:cTn id="10" dur="500"/>
                                        <p:tgtEl>
                                          <p:spTgt spid="41"/>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wipe(left)">
                                      <p:cBhvr>
                                        <p:cTn id="13" dur="500"/>
                                        <p:tgtEl>
                                          <p:spTgt spid="4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ipe(left)">
                                      <p:cBhvr>
                                        <p:cTn id="16" dur="500"/>
                                        <p:tgtEl>
                                          <p:spTgt spid="43"/>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left)">
                                      <p:cBhvr>
                                        <p:cTn id="19" dur="500"/>
                                        <p:tgtEl>
                                          <p:spTgt spid="4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78"/>
                                        </p:tgtEl>
                                        <p:attrNameLst>
                                          <p:attrName>style.visibility</p:attrName>
                                        </p:attrNameLst>
                                      </p:cBhvr>
                                      <p:to>
                                        <p:strVal val="visible"/>
                                      </p:to>
                                    </p:set>
                                    <p:animEffect transition="in" filter="wipe(left)">
                                      <p:cBhvr>
                                        <p:cTn id="22" dur="500"/>
                                        <p:tgtEl>
                                          <p:spTgt spid="78"/>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79"/>
                                        </p:tgtEl>
                                        <p:attrNameLst>
                                          <p:attrName>style.visibility</p:attrName>
                                        </p:attrNameLst>
                                      </p:cBhvr>
                                      <p:to>
                                        <p:strVal val="visible"/>
                                      </p:to>
                                    </p:set>
                                    <p:animEffect transition="in" filter="wipe(left)">
                                      <p:cBhvr>
                                        <p:cTn id="25" dur="500"/>
                                        <p:tgtEl>
                                          <p:spTgt spid="7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80"/>
                                        </p:tgtEl>
                                        <p:attrNameLst>
                                          <p:attrName>style.visibility</p:attrName>
                                        </p:attrNameLst>
                                      </p:cBhvr>
                                      <p:to>
                                        <p:strVal val="visible"/>
                                      </p:to>
                                    </p:set>
                                    <p:animEffect transition="in" filter="wipe(left)">
                                      <p:cBhvr>
                                        <p:cTn id="28" dur="500"/>
                                        <p:tgtEl>
                                          <p:spTgt spid="80"/>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81"/>
                                        </p:tgtEl>
                                        <p:attrNameLst>
                                          <p:attrName>style.visibility</p:attrName>
                                        </p:attrNameLst>
                                      </p:cBhvr>
                                      <p:to>
                                        <p:strVal val="visible"/>
                                      </p:to>
                                    </p:set>
                                    <p:animEffect transition="in" filter="wipe(left)">
                                      <p:cBhvr>
                                        <p:cTn id="31" dur="500"/>
                                        <p:tgtEl>
                                          <p:spTgt spid="81"/>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82"/>
                                        </p:tgtEl>
                                        <p:attrNameLst>
                                          <p:attrName>style.visibility</p:attrName>
                                        </p:attrNameLst>
                                      </p:cBhvr>
                                      <p:to>
                                        <p:strVal val="visible"/>
                                      </p:to>
                                    </p:set>
                                    <p:animEffect transition="in" filter="wipe(left)">
                                      <p:cBhvr>
                                        <p:cTn id="34" dur="500"/>
                                        <p:tgtEl>
                                          <p:spTgt spid="8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wipe(left)">
                                      <p:cBhvr>
                                        <p:cTn id="37"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78" grpId="0" animBg="1"/>
      <p:bldP spid="79" grpId="0"/>
      <p:bldP spid="80" grpId="0"/>
      <p:bldP spid="81" grpId="0"/>
      <p:bldP spid="82" grpId="0"/>
      <p:bldP spid="8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7"/>
          <p:cNvSpPr/>
          <p:nvPr/>
        </p:nvSpPr>
        <p:spPr>
          <a:xfrm>
            <a:off x="1082939" y="435130"/>
            <a:ext cx="2328518" cy="430887"/>
          </a:xfrm>
          <a:prstGeom prst="rect">
            <a:avLst/>
          </a:prstGeom>
        </p:spPr>
        <p:txBody>
          <a:bodyPr wrap="square" lIns="0" tIns="0" rIns="0" bIns="0">
            <a:spAutoFit/>
          </a:bodyPr>
          <a:lstStyle/>
          <a:p>
            <a:pPr algn="ctr"/>
            <a:r>
              <a:rPr lang="zh-CN" alt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rPr>
              <a:t>此处添加文本</a:t>
            </a:r>
            <a:endParaRPr 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椭圆 6"/>
          <p:cNvSpPr/>
          <p:nvPr/>
        </p:nvSpPr>
        <p:spPr>
          <a:xfrm>
            <a:off x="366820" y="355496"/>
            <a:ext cx="629846" cy="629846"/>
          </a:xfrm>
          <a:prstGeom prst="ellipse">
            <a:avLst/>
          </a:prstGeom>
          <a:solidFill>
            <a:srgbClr val="0E6C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40"/>
          <p:cNvSpPr>
            <a:spLocks noEditPoints="1"/>
          </p:cNvSpPr>
          <p:nvPr/>
        </p:nvSpPr>
        <p:spPr bwMode="auto">
          <a:xfrm>
            <a:off x="453093" y="474820"/>
            <a:ext cx="391197" cy="391197"/>
          </a:xfrm>
          <a:custGeom>
            <a:avLst/>
            <a:gdLst>
              <a:gd name="T0" fmla="*/ 179900 w 473"/>
              <a:gd name="T1" fmla="*/ 316918 h 473"/>
              <a:gd name="T2" fmla="*/ 269851 w 473"/>
              <a:gd name="T3" fmla="*/ 494726 h 473"/>
              <a:gd name="T4" fmla="*/ 494726 w 473"/>
              <a:gd name="T5" fmla="*/ 0 h 473"/>
              <a:gd name="T6" fmla="*/ 0 w 473"/>
              <a:gd name="T7" fmla="*/ 237427 h 473"/>
              <a:gd name="T8" fmla="*/ 179900 w 473"/>
              <a:gd name="T9" fmla="*/ 316918 h 473"/>
              <a:gd name="T10" fmla="*/ 185130 w 473"/>
              <a:gd name="T11" fmla="*/ 297045 h 473"/>
              <a:gd name="T12" fmla="*/ 49159 w 473"/>
              <a:gd name="T13" fmla="*/ 234289 h 473"/>
              <a:gd name="T14" fmla="*/ 427786 w 473"/>
              <a:gd name="T15" fmla="*/ 54388 h 473"/>
              <a:gd name="T16" fmla="*/ 185130 w 473"/>
              <a:gd name="T17" fmla="*/ 297045 h 473"/>
              <a:gd name="T18" fmla="*/ 269851 w 473"/>
              <a:gd name="T19" fmla="*/ 447659 h 473"/>
              <a:gd name="T20" fmla="*/ 199773 w 473"/>
              <a:gd name="T21" fmla="*/ 309596 h 473"/>
              <a:gd name="T22" fmla="*/ 442429 w 473"/>
              <a:gd name="T23" fmla="*/ 63802 h 473"/>
              <a:gd name="T24" fmla="*/ 269851 w 473"/>
              <a:gd name="T25" fmla="*/ 447659 h 4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 h="473">
                <a:moveTo>
                  <a:pt x="172" y="303"/>
                </a:moveTo>
                <a:lnTo>
                  <a:pt x="258" y="473"/>
                </a:lnTo>
                <a:lnTo>
                  <a:pt x="473" y="0"/>
                </a:lnTo>
                <a:lnTo>
                  <a:pt x="0" y="227"/>
                </a:lnTo>
                <a:lnTo>
                  <a:pt x="172" y="303"/>
                </a:lnTo>
                <a:close/>
                <a:moveTo>
                  <a:pt x="177" y="284"/>
                </a:moveTo>
                <a:lnTo>
                  <a:pt x="47" y="224"/>
                </a:lnTo>
                <a:lnTo>
                  <a:pt x="409" y="52"/>
                </a:lnTo>
                <a:lnTo>
                  <a:pt x="177" y="284"/>
                </a:lnTo>
                <a:close/>
                <a:moveTo>
                  <a:pt x="258" y="428"/>
                </a:moveTo>
                <a:lnTo>
                  <a:pt x="191" y="296"/>
                </a:lnTo>
                <a:lnTo>
                  <a:pt x="423" y="61"/>
                </a:lnTo>
                <a:lnTo>
                  <a:pt x="258" y="428"/>
                </a:lnTo>
                <a:close/>
              </a:path>
            </a:pathLst>
          </a:custGeom>
          <a:solidFill>
            <a:schemeClr val="bg1"/>
          </a:solidFill>
          <a:ln>
            <a:noFill/>
          </a:ln>
        </p:spPr>
        <p:txBody>
          <a:bodyPr/>
          <a:lstStyle/>
          <a:p>
            <a:endParaRPr lang="zh-CN" altLang="en-US"/>
          </a:p>
        </p:txBody>
      </p:sp>
      <p:sp>
        <p:nvSpPr>
          <p:cNvPr id="26" name="Freeform 182"/>
          <p:cNvSpPr>
            <a:spLocks/>
          </p:cNvSpPr>
          <p:nvPr/>
        </p:nvSpPr>
        <p:spPr bwMode="auto">
          <a:xfrm>
            <a:off x="7326628" y="2740139"/>
            <a:ext cx="184710" cy="149528"/>
          </a:xfrm>
          <a:custGeom>
            <a:avLst/>
            <a:gdLst>
              <a:gd name="T0" fmla="*/ 77 w 77"/>
              <a:gd name="T1" fmla="*/ 7 h 62"/>
              <a:gd name="T2" fmla="*/ 68 w 77"/>
              <a:gd name="T3" fmla="*/ 10 h 62"/>
              <a:gd name="T4" fmla="*/ 75 w 77"/>
              <a:gd name="T5" fmla="*/ 1 h 62"/>
              <a:gd name="T6" fmla="*/ 65 w 77"/>
              <a:gd name="T7" fmla="*/ 5 h 62"/>
              <a:gd name="T8" fmla="*/ 53 w 77"/>
              <a:gd name="T9" fmla="*/ 0 h 62"/>
              <a:gd name="T10" fmla="*/ 38 w 77"/>
              <a:gd name="T11" fmla="*/ 15 h 62"/>
              <a:gd name="T12" fmla="*/ 38 w 77"/>
              <a:gd name="T13" fmla="*/ 19 h 62"/>
              <a:gd name="T14" fmla="*/ 6 w 77"/>
              <a:gd name="T15" fmla="*/ 3 h 62"/>
              <a:gd name="T16" fmla="*/ 3 w 77"/>
              <a:gd name="T17" fmla="*/ 10 h 62"/>
              <a:gd name="T18" fmla="*/ 10 w 77"/>
              <a:gd name="T19" fmla="*/ 24 h 62"/>
              <a:gd name="T20" fmla="*/ 3 w 77"/>
              <a:gd name="T21" fmla="*/ 22 h 62"/>
              <a:gd name="T22" fmla="*/ 3 w 77"/>
              <a:gd name="T23" fmla="*/ 22 h 62"/>
              <a:gd name="T24" fmla="*/ 16 w 77"/>
              <a:gd name="T25" fmla="*/ 37 h 62"/>
              <a:gd name="T26" fmla="*/ 12 w 77"/>
              <a:gd name="T27" fmla="*/ 38 h 62"/>
              <a:gd name="T28" fmla="*/ 9 w 77"/>
              <a:gd name="T29" fmla="*/ 38 h 62"/>
              <a:gd name="T30" fmla="*/ 24 w 77"/>
              <a:gd name="T31" fmla="*/ 48 h 62"/>
              <a:gd name="T32" fmla="*/ 4 w 77"/>
              <a:gd name="T33" fmla="*/ 55 h 62"/>
              <a:gd name="T34" fmla="*/ 0 w 77"/>
              <a:gd name="T35" fmla="*/ 55 h 62"/>
              <a:gd name="T36" fmla="*/ 24 w 77"/>
              <a:gd name="T37" fmla="*/ 62 h 62"/>
              <a:gd name="T38" fmla="*/ 69 w 77"/>
              <a:gd name="T39" fmla="*/ 17 h 62"/>
              <a:gd name="T40" fmla="*/ 69 w 77"/>
              <a:gd name="T41" fmla="*/ 15 h 62"/>
              <a:gd name="T42" fmla="*/ 77 w 77"/>
              <a:gd name="T43"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7" h="62">
                <a:moveTo>
                  <a:pt x="77" y="7"/>
                </a:moveTo>
                <a:cubicBezTo>
                  <a:pt x="74" y="8"/>
                  <a:pt x="71" y="9"/>
                  <a:pt x="68" y="10"/>
                </a:cubicBezTo>
                <a:cubicBezTo>
                  <a:pt x="71" y="8"/>
                  <a:pt x="74" y="4"/>
                  <a:pt x="75" y="1"/>
                </a:cubicBezTo>
                <a:cubicBezTo>
                  <a:pt x="72" y="3"/>
                  <a:pt x="68" y="4"/>
                  <a:pt x="65" y="5"/>
                </a:cubicBezTo>
                <a:cubicBezTo>
                  <a:pt x="62" y="2"/>
                  <a:pt x="58" y="0"/>
                  <a:pt x="53" y="0"/>
                </a:cubicBezTo>
                <a:cubicBezTo>
                  <a:pt x="45" y="0"/>
                  <a:pt x="38" y="7"/>
                  <a:pt x="38" y="15"/>
                </a:cubicBezTo>
                <a:cubicBezTo>
                  <a:pt x="38" y="17"/>
                  <a:pt x="38" y="18"/>
                  <a:pt x="38" y="19"/>
                </a:cubicBezTo>
                <a:cubicBezTo>
                  <a:pt x="25" y="18"/>
                  <a:pt x="13" y="12"/>
                  <a:pt x="6" y="3"/>
                </a:cubicBezTo>
                <a:cubicBezTo>
                  <a:pt x="4" y="5"/>
                  <a:pt x="3" y="8"/>
                  <a:pt x="3" y="10"/>
                </a:cubicBezTo>
                <a:cubicBezTo>
                  <a:pt x="3" y="16"/>
                  <a:pt x="6" y="21"/>
                  <a:pt x="10" y="24"/>
                </a:cubicBezTo>
                <a:cubicBezTo>
                  <a:pt x="8" y="24"/>
                  <a:pt x="5" y="23"/>
                  <a:pt x="3" y="22"/>
                </a:cubicBezTo>
                <a:cubicBezTo>
                  <a:pt x="3" y="22"/>
                  <a:pt x="3" y="22"/>
                  <a:pt x="3" y="22"/>
                </a:cubicBezTo>
                <a:cubicBezTo>
                  <a:pt x="3" y="29"/>
                  <a:pt x="9" y="36"/>
                  <a:pt x="16" y="37"/>
                </a:cubicBezTo>
                <a:cubicBezTo>
                  <a:pt x="15" y="38"/>
                  <a:pt x="13" y="38"/>
                  <a:pt x="12" y="38"/>
                </a:cubicBezTo>
                <a:cubicBezTo>
                  <a:pt x="11" y="38"/>
                  <a:pt x="10" y="38"/>
                  <a:pt x="9" y="38"/>
                </a:cubicBezTo>
                <a:cubicBezTo>
                  <a:pt x="11" y="44"/>
                  <a:pt x="17" y="48"/>
                  <a:pt x="24" y="48"/>
                </a:cubicBezTo>
                <a:cubicBezTo>
                  <a:pt x="18" y="53"/>
                  <a:pt x="11" y="55"/>
                  <a:pt x="4" y="55"/>
                </a:cubicBezTo>
                <a:cubicBezTo>
                  <a:pt x="3" y="55"/>
                  <a:pt x="1" y="55"/>
                  <a:pt x="0" y="55"/>
                </a:cubicBezTo>
                <a:cubicBezTo>
                  <a:pt x="7" y="59"/>
                  <a:pt x="15" y="62"/>
                  <a:pt x="24" y="62"/>
                </a:cubicBezTo>
                <a:cubicBezTo>
                  <a:pt x="53" y="62"/>
                  <a:pt x="69" y="38"/>
                  <a:pt x="69" y="17"/>
                </a:cubicBezTo>
                <a:cubicBezTo>
                  <a:pt x="69" y="17"/>
                  <a:pt x="69" y="16"/>
                  <a:pt x="69" y="15"/>
                </a:cubicBezTo>
                <a:cubicBezTo>
                  <a:pt x="72" y="13"/>
                  <a:pt x="75" y="10"/>
                  <a:pt x="77" y="7"/>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184"/>
          <p:cNvSpPr>
            <a:spLocks noEditPoints="1"/>
          </p:cNvSpPr>
          <p:nvPr/>
        </p:nvSpPr>
        <p:spPr bwMode="auto">
          <a:xfrm>
            <a:off x="7502542" y="3313326"/>
            <a:ext cx="184710" cy="184710"/>
          </a:xfrm>
          <a:custGeom>
            <a:avLst/>
            <a:gdLst>
              <a:gd name="T0" fmla="*/ 38 w 77"/>
              <a:gd name="T1" fmla="*/ 0 h 77"/>
              <a:gd name="T2" fmla="*/ 0 w 77"/>
              <a:gd name="T3" fmla="*/ 39 h 77"/>
              <a:gd name="T4" fmla="*/ 38 w 77"/>
              <a:gd name="T5" fmla="*/ 77 h 77"/>
              <a:gd name="T6" fmla="*/ 77 w 77"/>
              <a:gd name="T7" fmla="*/ 39 h 77"/>
              <a:gd name="T8" fmla="*/ 38 w 77"/>
              <a:gd name="T9" fmla="*/ 0 h 77"/>
              <a:gd name="T10" fmla="*/ 24 w 77"/>
              <a:gd name="T11" fmla="*/ 39 h 77"/>
              <a:gd name="T12" fmla="*/ 38 w 77"/>
              <a:gd name="T13" fmla="*/ 24 h 77"/>
              <a:gd name="T14" fmla="*/ 53 w 77"/>
              <a:gd name="T15" fmla="*/ 39 h 77"/>
              <a:gd name="T16" fmla="*/ 38 w 77"/>
              <a:gd name="T17" fmla="*/ 53 h 77"/>
              <a:gd name="T18" fmla="*/ 24 w 77"/>
              <a:gd name="T19" fmla="*/ 39 h 77"/>
              <a:gd name="T20" fmla="*/ 70 w 77"/>
              <a:gd name="T21" fmla="*/ 52 h 77"/>
              <a:gd name="T22" fmla="*/ 70 w 77"/>
              <a:gd name="T23" fmla="*/ 52 h 77"/>
              <a:gd name="T24" fmla="*/ 56 w 77"/>
              <a:gd name="T25" fmla="*/ 46 h 77"/>
              <a:gd name="T26" fmla="*/ 58 w 77"/>
              <a:gd name="T27" fmla="*/ 39 h 77"/>
              <a:gd name="T28" fmla="*/ 56 w 77"/>
              <a:gd name="T29" fmla="*/ 31 h 77"/>
              <a:gd name="T30" fmla="*/ 66 w 77"/>
              <a:gd name="T31" fmla="*/ 27 h 77"/>
              <a:gd name="T32" fmla="*/ 70 w 77"/>
              <a:gd name="T33" fmla="*/ 26 h 77"/>
              <a:gd name="T34" fmla="*/ 72 w 77"/>
              <a:gd name="T35" fmla="*/ 39 h 77"/>
              <a:gd name="T36" fmla="*/ 70 w 77"/>
              <a:gd name="T37" fmla="*/ 52 h 77"/>
              <a:gd name="T38" fmla="*/ 51 w 77"/>
              <a:gd name="T39" fmla="*/ 7 h 77"/>
              <a:gd name="T40" fmla="*/ 51 w 77"/>
              <a:gd name="T41" fmla="*/ 7 h 77"/>
              <a:gd name="T42" fmla="*/ 51 w 77"/>
              <a:gd name="T43" fmla="*/ 7 h 77"/>
              <a:gd name="T44" fmla="*/ 46 w 77"/>
              <a:gd name="T45" fmla="*/ 21 h 77"/>
              <a:gd name="T46" fmla="*/ 38 w 77"/>
              <a:gd name="T47" fmla="*/ 19 h 77"/>
              <a:gd name="T48" fmla="*/ 31 w 77"/>
              <a:gd name="T49" fmla="*/ 21 h 77"/>
              <a:gd name="T50" fmla="*/ 28 w 77"/>
              <a:gd name="T51" fmla="*/ 14 h 77"/>
              <a:gd name="T52" fmla="*/ 25 w 77"/>
              <a:gd name="T53" fmla="*/ 7 h 77"/>
              <a:gd name="T54" fmla="*/ 38 w 77"/>
              <a:gd name="T55" fmla="*/ 5 h 77"/>
              <a:gd name="T56" fmla="*/ 51 w 77"/>
              <a:gd name="T57" fmla="*/ 7 h 77"/>
              <a:gd name="T58" fmla="*/ 7 w 77"/>
              <a:gd name="T59" fmla="*/ 26 h 77"/>
              <a:gd name="T60" fmla="*/ 14 w 77"/>
              <a:gd name="T61" fmla="*/ 29 h 77"/>
              <a:gd name="T62" fmla="*/ 20 w 77"/>
              <a:gd name="T63" fmla="*/ 31 h 77"/>
              <a:gd name="T64" fmla="*/ 19 w 77"/>
              <a:gd name="T65" fmla="*/ 39 h 77"/>
              <a:gd name="T66" fmla="*/ 20 w 77"/>
              <a:gd name="T67" fmla="*/ 46 h 77"/>
              <a:gd name="T68" fmla="*/ 7 w 77"/>
              <a:gd name="T69" fmla="*/ 52 h 77"/>
              <a:gd name="T70" fmla="*/ 4 w 77"/>
              <a:gd name="T71" fmla="*/ 39 h 77"/>
              <a:gd name="T72" fmla="*/ 7 w 77"/>
              <a:gd name="T73" fmla="*/ 26 h 77"/>
              <a:gd name="T74" fmla="*/ 25 w 77"/>
              <a:gd name="T75" fmla="*/ 70 h 77"/>
              <a:gd name="T76" fmla="*/ 27 w 77"/>
              <a:gd name="T77" fmla="*/ 66 h 77"/>
              <a:gd name="T78" fmla="*/ 31 w 77"/>
              <a:gd name="T79" fmla="*/ 57 h 77"/>
              <a:gd name="T80" fmla="*/ 38 w 77"/>
              <a:gd name="T81" fmla="*/ 58 h 77"/>
              <a:gd name="T82" fmla="*/ 46 w 77"/>
              <a:gd name="T83" fmla="*/ 57 h 77"/>
              <a:gd name="T84" fmla="*/ 51 w 77"/>
              <a:gd name="T85" fmla="*/ 70 h 77"/>
              <a:gd name="T86" fmla="*/ 51 w 77"/>
              <a:gd name="T87" fmla="*/ 70 h 77"/>
              <a:gd name="T88" fmla="*/ 51 w 77"/>
              <a:gd name="T89" fmla="*/ 70 h 77"/>
              <a:gd name="T90" fmla="*/ 38 w 77"/>
              <a:gd name="T91" fmla="*/ 73 h 77"/>
              <a:gd name="T92" fmla="*/ 25 w 77"/>
              <a:gd name="T9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7">
                <a:moveTo>
                  <a:pt x="38" y="0"/>
                </a:moveTo>
                <a:cubicBezTo>
                  <a:pt x="17" y="0"/>
                  <a:pt x="0" y="17"/>
                  <a:pt x="0" y="39"/>
                </a:cubicBezTo>
                <a:cubicBezTo>
                  <a:pt x="0" y="60"/>
                  <a:pt x="17" y="77"/>
                  <a:pt x="38" y="77"/>
                </a:cubicBezTo>
                <a:cubicBezTo>
                  <a:pt x="60" y="77"/>
                  <a:pt x="77" y="60"/>
                  <a:pt x="77" y="39"/>
                </a:cubicBezTo>
                <a:cubicBezTo>
                  <a:pt x="77" y="17"/>
                  <a:pt x="60" y="0"/>
                  <a:pt x="38" y="0"/>
                </a:cubicBezTo>
                <a:close/>
                <a:moveTo>
                  <a:pt x="24" y="39"/>
                </a:moveTo>
                <a:cubicBezTo>
                  <a:pt x="24" y="31"/>
                  <a:pt x="30" y="24"/>
                  <a:pt x="38" y="24"/>
                </a:cubicBezTo>
                <a:cubicBezTo>
                  <a:pt x="46" y="24"/>
                  <a:pt x="53" y="31"/>
                  <a:pt x="53" y="39"/>
                </a:cubicBezTo>
                <a:cubicBezTo>
                  <a:pt x="53" y="47"/>
                  <a:pt x="46" y="53"/>
                  <a:pt x="38" y="53"/>
                </a:cubicBezTo>
                <a:cubicBezTo>
                  <a:pt x="30" y="53"/>
                  <a:pt x="24" y="47"/>
                  <a:pt x="24" y="39"/>
                </a:cubicBezTo>
                <a:close/>
                <a:moveTo>
                  <a:pt x="70" y="52"/>
                </a:moveTo>
                <a:cubicBezTo>
                  <a:pt x="70" y="52"/>
                  <a:pt x="70" y="52"/>
                  <a:pt x="70" y="52"/>
                </a:cubicBezTo>
                <a:cubicBezTo>
                  <a:pt x="56" y="46"/>
                  <a:pt x="56" y="46"/>
                  <a:pt x="56" y="46"/>
                </a:cubicBezTo>
                <a:cubicBezTo>
                  <a:pt x="57" y="44"/>
                  <a:pt x="58" y="41"/>
                  <a:pt x="58" y="39"/>
                </a:cubicBezTo>
                <a:cubicBezTo>
                  <a:pt x="58" y="36"/>
                  <a:pt x="57" y="34"/>
                  <a:pt x="56" y="31"/>
                </a:cubicBezTo>
                <a:cubicBezTo>
                  <a:pt x="66" y="27"/>
                  <a:pt x="66" y="27"/>
                  <a:pt x="66" y="27"/>
                </a:cubicBezTo>
                <a:cubicBezTo>
                  <a:pt x="70" y="26"/>
                  <a:pt x="70" y="26"/>
                  <a:pt x="70" y="26"/>
                </a:cubicBezTo>
                <a:cubicBezTo>
                  <a:pt x="71" y="30"/>
                  <a:pt x="72" y="34"/>
                  <a:pt x="72" y="39"/>
                </a:cubicBezTo>
                <a:cubicBezTo>
                  <a:pt x="72" y="43"/>
                  <a:pt x="71" y="48"/>
                  <a:pt x="70" y="52"/>
                </a:cubicBezTo>
                <a:close/>
                <a:moveTo>
                  <a:pt x="51" y="7"/>
                </a:moveTo>
                <a:cubicBezTo>
                  <a:pt x="51" y="7"/>
                  <a:pt x="51" y="7"/>
                  <a:pt x="51" y="7"/>
                </a:cubicBezTo>
                <a:cubicBezTo>
                  <a:pt x="51" y="7"/>
                  <a:pt x="51" y="7"/>
                  <a:pt x="51" y="7"/>
                </a:cubicBezTo>
                <a:cubicBezTo>
                  <a:pt x="46" y="21"/>
                  <a:pt x="46" y="21"/>
                  <a:pt x="46" y="21"/>
                </a:cubicBezTo>
                <a:cubicBezTo>
                  <a:pt x="43" y="20"/>
                  <a:pt x="41" y="19"/>
                  <a:pt x="38" y="19"/>
                </a:cubicBezTo>
                <a:cubicBezTo>
                  <a:pt x="36" y="19"/>
                  <a:pt x="33" y="20"/>
                  <a:pt x="31" y="21"/>
                </a:cubicBezTo>
                <a:cubicBezTo>
                  <a:pt x="28" y="14"/>
                  <a:pt x="28" y="14"/>
                  <a:pt x="28" y="14"/>
                </a:cubicBezTo>
                <a:cubicBezTo>
                  <a:pt x="25" y="7"/>
                  <a:pt x="25" y="7"/>
                  <a:pt x="25" y="7"/>
                </a:cubicBezTo>
                <a:cubicBezTo>
                  <a:pt x="29" y="6"/>
                  <a:pt x="34" y="5"/>
                  <a:pt x="38" y="5"/>
                </a:cubicBezTo>
                <a:cubicBezTo>
                  <a:pt x="43" y="5"/>
                  <a:pt x="47" y="6"/>
                  <a:pt x="51" y="7"/>
                </a:cubicBezTo>
                <a:close/>
                <a:moveTo>
                  <a:pt x="7" y="26"/>
                </a:moveTo>
                <a:cubicBezTo>
                  <a:pt x="14" y="29"/>
                  <a:pt x="14" y="29"/>
                  <a:pt x="14" y="29"/>
                </a:cubicBezTo>
                <a:cubicBezTo>
                  <a:pt x="20" y="31"/>
                  <a:pt x="20" y="31"/>
                  <a:pt x="20" y="31"/>
                </a:cubicBezTo>
                <a:cubicBezTo>
                  <a:pt x="19" y="34"/>
                  <a:pt x="19" y="36"/>
                  <a:pt x="19" y="39"/>
                </a:cubicBezTo>
                <a:cubicBezTo>
                  <a:pt x="19" y="41"/>
                  <a:pt x="19" y="44"/>
                  <a:pt x="20" y="46"/>
                </a:cubicBezTo>
                <a:cubicBezTo>
                  <a:pt x="7" y="52"/>
                  <a:pt x="7" y="52"/>
                  <a:pt x="7" y="52"/>
                </a:cubicBezTo>
                <a:cubicBezTo>
                  <a:pt x="5" y="48"/>
                  <a:pt x="4" y="43"/>
                  <a:pt x="4" y="39"/>
                </a:cubicBezTo>
                <a:cubicBezTo>
                  <a:pt x="4" y="34"/>
                  <a:pt x="5" y="30"/>
                  <a:pt x="7" y="26"/>
                </a:cubicBezTo>
                <a:close/>
                <a:moveTo>
                  <a:pt x="25" y="70"/>
                </a:moveTo>
                <a:cubicBezTo>
                  <a:pt x="27" y="66"/>
                  <a:pt x="27" y="66"/>
                  <a:pt x="27" y="66"/>
                </a:cubicBezTo>
                <a:cubicBezTo>
                  <a:pt x="31" y="57"/>
                  <a:pt x="31" y="57"/>
                  <a:pt x="31" y="57"/>
                </a:cubicBezTo>
                <a:cubicBezTo>
                  <a:pt x="33" y="58"/>
                  <a:pt x="36" y="58"/>
                  <a:pt x="38" y="58"/>
                </a:cubicBezTo>
                <a:cubicBezTo>
                  <a:pt x="41" y="58"/>
                  <a:pt x="43" y="58"/>
                  <a:pt x="46" y="57"/>
                </a:cubicBezTo>
                <a:cubicBezTo>
                  <a:pt x="51" y="70"/>
                  <a:pt x="51" y="70"/>
                  <a:pt x="51" y="70"/>
                </a:cubicBezTo>
                <a:cubicBezTo>
                  <a:pt x="51" y="70"/>
                  <a:pt x="51" y="70"/>
                  <a:pt x="51" y="70"/>
                </a:cubicBezTo>
                <a:cubicBezTo>
                  <a:pt x="51" y="70"/>
                  <a:pt x="51" y="70"/>
                  <a:pt x="51" y="70"/>
                </a:cubicBezTo>
                <a:cubicBezTo>
                  <a:pt x="47" y="72"/>
                  <a:pt x="43" y="73"/>
                  <a:pt x="38" y="73"/>
                </a:cubicBezTo>
                <a:cubicBezTo>
                  <a:pt x="34" y="73"/>
                  <a:pt x="29" y="72"/>
                  <a:pt x="25" y="7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187"/>
          <p:cNvSpPr>
            <a:spLocks noEditPoints="1"/>
          </p:cNvSpPr>
          <p:nvPr/>
        </p:nvSpPr>
        <p:spPr bwMode="auto">
          <a:xfrm>
            <a:off x="7030506" y="3464319"/>
            <a:ext cx="158322" cy="129004"/>
          </a:xfrm>
          <a:custGeom>
            <a:avLst/>
            <a:gdLst>
              <a:gd name="T0" fmla="*/ 66 w 66"/>
              <a:gd name="T1" fmla="*/ 29 h 54"/>
              <a:gd name="T2" fmla="*/ 58 w 66"/>
              <a:gd name="T3" fmla="*/ 13 h 54"/>
              <a:gd name="T4" fmla="*/ 46 w 66"/>
              <a:gd name="T5" fmla="*/ 13 h 54"/>
              <a:gd name="T6" fmla="*/ 46 w 66"/>
              <a:gd name="T7" fmla="*/ 4 h 54"/>
              <a:gd name="T8" fmla="*/ 42 w 66"/>
              <a:gd name="T9" fmla="*/ 0 h 54"/>
              <a:gd name="T10" fmla="*/ 4 w 66"/>
              <a:gd name="T11" fmla="*/ 0 h 54"/>
              <a:gd name="T12" fmla="*/ 0 w 66"/>
              <a:gd name="T13" fmla="*/ 4 h 54"/>
              <a:gd name="T14" fmla="*/ 0 w 66"/>
              <a:gd name="T15" fmla="*/ 37 h 54"/>
              <a:gd name="T16" fmla="*/ 4 w 66"/>
              <a:gd name="T17" fmla="*/ 41 h 54"/>
              <a:gd name="T18" fmla="*/ 10 w 66"/>
              <a:gd name="T19" fmla="*/ 41 h 54"/>
              <a:gd name="T20" fmla="*/ 9 w 66"/>
              <a:gd name="T21" fmla="*/ 46 h 54"/>
              <a:gd name="T22" fmla="*/ 17 w 66"/>
              <a:gd name="T23" fmla="*/ 54 h 54"/>
              <a:gd name="T24" fmla="*/ 25 w 66"/>
              <a:gd name="T25" fmla="*/ 46 h 54"/>
              <a:gd name="T26" fmla="*/ 24 w 66"/>
              <a:gd name="T27" fmla="*/ 41 h 54"/>
              <a:gd name="T28" fmla="*/ 47 w 66"/>
              <a:gd name="T29" fmla="*/ 41 h 54"/>
              <a:gd name="T30" fmla="*/ 46 w 66"/>
              <a:gd name="T31" fmla="*/ 46 h 54"/>
              <a:gd name="T32" fmla="*/ 54 w 66"/>
              <a:gd name="T33" fmla="*/ 54 h 54"/>
              <a:gd name="T34" fmla="*/ 62 w 66"/>
              <a:gd name="T35" fmla="*/ 46 h 54"/>
              <a:gd name="T36" fmla="*/ 61 w 66"/>
              <a:gd name="T37" fmla="*/ 41 h 54"/>
              <a:gd name="T38" fmla="*/ 66 w 66"/>
              <a:gd name="T39" fmla="*/ 41 h 54"/>
              <a:gd name="T40" fmla="*/ 66 w 66"/>
              <a:gd name="T41" fmla="*/ 29 h 54"/>
              <a:gd name="T42" fmla="*/ 46 w 66"/>
              <a:gd name="T43" fmla="*/ 29 h 54"/>
              <a:gd name="T44" fmla="*/ 46 w 66"/>
              <a:gd name="T45" fmla="*/ 19 h 54"/>
              <a:gd name="T46" fmla="*/ 54 w 66"/>
              <a:gd name="T47" fmla="*/ 19 h 54"/>
              <a:gd name="T48" fmla="*/ 59 w 66"/>
              <a:gd name="T49" fmla="*/ 29 h 54"/>
              <a:gd name="T50" fmla="*/ 46 w 66"/>
              <a:gd name="T51" fmla="*/ 2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4">
                <a:moveTo>
                  <a:pt x="66" y="29"/>
                </a:moveTo>
                <a:cubicBezTo>
                  <a:pt x="58" y="13"/>
                  <a:pt x="58" y="13"/>
                  <a:pt x="58" y="13"/>
                </a:cubicBezTo>
                <a:cubicBezTo>
                  <a:pt x="46" y="13"/>
                  <a:pt x="46" y="13"/>
                  <a:pt x="46" y="13"/>
                </a:cubicBezTo>
                <a:cubicBezTo>
                  <a:pt x="46" y="4"/>
                  <a:pt x="46" y="4"/>
                  <a:pt x="46" y="4"/>
                </a:cubicBezTo>
                <a:cubicBezTo>
                  <a:pt x="46" y="2"/>
                  <a:pt x="44" y="0"/>
                  <a:pt x="42" y="0"/>
                </a:cubicBezTo>
                <a:cubicBezTo>
                  <a:pt x="4" y="0"/>
                  <a:pt x="4" y="0"/>
                  <a:pt x="4" y="0"/>
                </a:cubicBezTo>
                <a:cubicBezTo>
                  <a:pt x="2" y="0"/>
                  <a:pt x="0" y="2"/>
                  <a:pt x="0" y="4"/>
                </a:cubicBezTo>
                <a:cubicBezTo>
                  <a:pt x="0" y="37"/>
                  <a:pt x="0" y="37"/>
                  <a:pt x="0" y="37"/>
                </a:cubicBezTo>
                <a:cubicBezTo>
                  <a:pt x="4" y="41"/>
                  <a:pt x="4" y="41"/>
                  <a:pt x="4" y="41"/>
                </a:cubicBezTo>
                <a:cubicBezTo>
                  <a:pt x="10" y="41"/>
                  <a:pt x="10" y="41"/>
                  <a:pt x="10" y="41"/>
                </a:cubicBezTo>
                <a:cubicBezTo>
                  <a:pt x="9" y="43"/>
                  <a:pt x="9" y="44"/>
                  <a:pt x="9" y="46"/>
                </a:cubicBezTo>
                <a:cubicBezTo>
                  <a:pt x="9" y="50"/>
                  <a:pt x="12" y="54"/>
                  <a:pt x="17" y="54"/>
                </a:cubicBezTo>
                <a:cubicBezTo>
                  <a:pt x="21" y="54"/>
                  <a:pt x="25" y="50"/>
                  <a:pt x="25" y="46"/>
                </a:cubicBezTo>
                <a:cubicBezTo>
                  <a:pt x="25" y="44"/>
                  <a:pt x="25" y="43"/>
                  <a:pt x="24" y="41"/>
                </a:cubicBezTo>
                <a:cubicBezTo>
                  <a:pt x="47" y="41"/>
                  <a:pt x="47" y="41"/>
                  <a:pt x="47" y="41"/>
                </a:cubicBezTo>
                <a:cubicBezTo>
                  <a:pt x="46" y="43"/>
                  <a:pt x="46" y="44"/>
                  <a:pt x="46" y="46"/>
                </a:cubicBezTo>
                <a:cubicBezTo>
                  <a:pt x="46" y="50"/>
                  <a:pt x="49" y="54"/>
                  <a:pt x="54" y="54"/>
                </a:cubicBezTo>
                <a:cubicBezTo>
                  <a:pt x="59" y="54"/>
                  <a:pt x="62" y="50"/>
                  <a:pt x="62" y="46"/>
                </a:cubicBezTo>
                <a:cubicBezTo>
                  <a:pt x="62" y="44"/>
                  <a:pt x="62" y="43"/>
                  <a:pt x="61" y="41"/>
                </a:cubicBezTo>
                <a:cubicBezTo>
                  <a:pt x="66" y="41"/>
                  <a:pt x="66" y="41"/>
                  <a:pt x="66" y="41"/>
                </a:cubicBezTo>
                <a:lnTo>
                  <a:pt x="66" y="29"/>
                </a:lnTo>
                <a:close/>
                <a:moveTo>
                  <a:pt x="46" y="29"/>
                </a:moveTo>
                <a:cubicBezTo>
                  <a:pt x="46" y="19"/>
                  <a:pt x="46" y="19"/>
                  <a:pt x="46" y="19"/>
                </a:cubicBezTo>
                <a:cubicBezTo>
                  <a:pt x="54" y="19"/>
                  <a:pt x="54" y="19"/>
                  <a:pt x="54" y="19"/>
                </a:cubicBezTo>
                <a:cubicBezTo>
                  <a:pt x="59" y="29"/>
                  <a:pt x="59" y="29"/>
                  <a:pt x="59" y="29"/>
                </a:cubicBezTo>
                <a:lnTo>
                  <a:pt x="46" y="29"/>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197"/>
          <p:cNvSpPr>
            <a:spLocks noEditPoints="1"/>
          </p:cNvSpPr>
          <p:nvPr/>
        </p:nvSpPr>
        <p:spPr bwMode="auto">
          <a:xfrm>
            <a:off x="6750509" y="2976157"/>
            <a:ext cx="158322" cy="137800"/>
          </a:xfrm>
          <a:custGeom>
            <a:avLst/>
            <a:gdLst>
              <a:gd name="T0" fmla="*/ 66 w 66"/>
              <a:gd name="T1" fmla="*/ 19 h 58"/>
              <a:gd name="T2" fmla="*/ 47 w 66"/>
              <a:gd name="T3" fmla="*/ 0 h 58"/>
              <a:gd name="T4" fmla="*/ 33 w 66"/>
              <a:gd name="T5" fmla="*/ 6 h 58"/>
              <a:gd name="T6" fmla="*/ 19 w 66"/>
              <a:gd name="T7" fmla="*/ 0 h 58"/>
              <a:gd name="T8" fmla="*/ 0 w 66"/>
              <a:gd name="T9" fmla="*/ 19 h 58"/>
              <a:gd name="T10" fmla="*/ 6 w 66"/>
              <a:gd name="T11" fmla="*/ 33 h 58"/>
              <a:gd name="T12" fmla="*/ 6 w 66"/>
              <a:gd name="T13" fmla="*/ 33 h 58"/>
              <a:gd name="T14" fmla="*/ 26 w 66"/>
              <a:gd name="T15" fmla="*/ 54 h 58"/>
              <a:gd name="T16" fmla="*/ 33 w 66"/>
              <a:gd name="T17" fmla="*/ 58 h 58"/>
              <a:gd name="T18" fmla="*/ 39 w 66"/>
              <a:gd name="T19" fmla="*/ 54 h 58"/>
              <a:gd name="T20" fmla="*/ 59 w 66"/>
              <a:gd name="T21" fmla="*/ 33 h 58"/>
              <a:gd name="T22" fmla="*/ 59 w 66"/>
              <a:gd name="T23" fmla="*/ 33 h 58"/>
              <a:gd name="T24" fmla="*/ 66 w 66"/>
              <a:gd name="T25" fmla="*/ 19 h 58"/>
              <a:gd name="T26" fmla="*/ 54 w 66"/>
              <a:gd name="T27" fmla="*/ 27 h 58"/>
              <a:gd name="T28" fmla="*/ 33 w 66"/>
              <a:gd name="T29" fmla="*/ 48 h 58"/>
              <a:gd name="T30" fmla="*/ 33 w 66"/>
              <a:gd name="T31" fmla="*/ 48 h 58"/>
              <a:gd name="T32" fmla="*/ 32 w 66"/>
              <a:gd name="T33" fmla="*/ 48 h 58"/>
              <a:gd name="T34" fmla="*/ 11 w 66"/>
              <a:gd name="T35" fmla="*/ 27 h 58"/>
              <a:gd name="T36" fmla="*/ 8 w 66"/>
              <a:gd name="T37" fmla="*/ 19 h 58"/>
              <a:gd name="T38" fmla="*/ 19 w 66"/>
              <a:gd name="T39" fmla="*/ 8 h 58"/>
              <a:gd name="T40" fmla="*/ 27 w 66"/>
              <a:gd name="T41" fmla="*/ 12 h 58"/>
              <a:gd name="T42" fmla="*/ 33 w 66"/>
              <a:gd name="T43" fmla="*/ 19 h 58"/>
              <a:gd name="T44" fmla="*/ 39 w 66"/>
              <a:gd name="T45" fmla="*/ 12 h 58"/>
              <a:gd name="T46" fmla="*/ 47 w 66"/>
              <a:gd name="T47" fmla="*/ 8 h 58"/>
              <a:gd name="T48" fmla="*/ 57 w 66"/>
              <a:gd name="T49" fmla="*/ 19 h 58"/>
              <a:gd name="T50" fmla="*/ 54 w 66"/>
              <a:gd name="T51" fmla="*/ 2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8">
                <a:moveTo>
                  <a:pt x="66" y="19"/>
                </a:moveTo>
                <a:cubicBezTo>
                  <a:pt x="66" y="9"/>
                  <a:pt x="57" y="0"/>
                  <a:pt x="47" y="0"/>
                </a:cubicBezTo>
                <a:cubicBezTo>
                  <a:pt x="41" y="0"/>
                  <a:pt x="36" y="3"/>
                  <a:pt x="33" y="6"/>
                </a:cubicBezTo>
                <a:cubicBezTo>
                  <a:pt x="29" y="3"/>
                  <a:pt x="24" y="0"/>
                  <a:pt x="19" y="0"/>
                </a:cubicBezTo>
                <a:cubicBezTo>
                  <a:pt x="8" y="0"/>
                  <a:pt x="0" y="9"/>
                  <a:pt x="0" y="19"/>
                </a:cubicBezTo>
                <a:cubicBezTo>
                  <a:pt x="0" y="25"/>
                  <a:pt x="2" y="30"/>
                  <a:pt x="6" y="33"/>
                </a:cubicBezTo>
                <a:cubicBezTo>
                  <a:pt x="6" y="33"/>
                  <a:pt x="6" y="33"/>
                  <a:pt x="6" y="33"/>
                </a:cubicBezTo>
                <a:cubicBezTo>
                  <a:pt x="26" y="54"/>
                  <a:pt x="26" y="54"/>
                  <a:pt x="26" y="54"/>
                </a:cubicBezTo>
                <a:cubicBezTo>
                  <a:pt x="28" y="56"/>
                  <a:pt x="31" y="58"/>
                  <a:pt x="33" y="58"/>
                </a:cubicBezTo>
                <a:cubicBezTo>
                  <a:pt x="35" y="58"/>
                  <a:pt x="37" y="56"/>
                  <a:pt x="39" y="54"/>
                </a:cubicBezTo>
                <a:cubicBezTo>
                  <a:pt x="59" y="33"/>
                  <a:pt x="59" y="33"/>
                  <a:pt x="59" y="33"/>
                </a:cubicBezTo>
                <a:cubicBezTo>
                  <a:pt x="59" y="33"/>
                  <a:pt x="59" y="33"/>
                  <a:pt x="59" y="33"/>
                </a:cubicBezTo>
                <a:cubicBezTo>
                  <a:pt x="63" y="30"/>
                  <a:pt x="66" y="25"/>
                  <a:pt x="66" y="19"/>
                </a:cubicBezTo>
                <a:close/>
                <a:moveTo>
                  <a:pt x="54" y="27"/>
                </a:moveTo>
                <a:cubicBezTo>
                  <a:pt x="33" y="48"/>
                  <a:pt x="33" y="48"/>
                  <a:pt x="33" y="48"/>
                </a:cubicBezTo>
                <a:cubicBezTo>
                  <a:pt x="33" y="48"/>
                  <a:pt x="33" y="48"/>
                  <a:pt x="33" y="48"/>
                </a:cubicBezTo>
                <a:cubicBezTo>
                  <a:pt x="32" y="48"/>
                  <a:pt x="32" y="48"/>
                  <a:pt x="32" y="48"/>
                </a:cubicBezTo>
                <a:cubicBezTo>
                  <a:pt x="11" y="27"/>
                  <a:pt x="11" y="27"/>
                  <a:pt x="11" y="27"/>
                </a:cubicBezTo>
                <a:cubicBezTo>
                  <a:pt x="9" y="25"/>
                  <a:pt x="8" y="22"/>
                  <a:pt x="8" y="19"/>
                </a:cubicBezTo>
                <a:cubicBezTo>
                  <a:pt x="8" y="13"/>
                  <a:pt x="13" y="8"/>
                  <a:pt x="19" y="8"/>
                </a:cubicBezTo>
                <a:cubicBezTo>
                  <a:pt x="22" y="8"/>
                  <a:pt x="24" y="10"/>
                  <a:pt x="27" y="12"/>
                </a:cubicBezTo>
                <a:cubicBezTo>
                  <a:pt x="33" y="19"/>
                  <a:pt x="33" y="19"/>
                  <a:pt x="33" y="19"/>
                </a:cubicBezTo>
                <a:cubicBezTo>
                  <a:pt x="39" y="12"/>
                  <a:pt x="39" y="12"/>
                  <a:pt x="39" y="12"/>
                </a:cubicBezTo>
                <a:cubicBezTo>
                  <a:pt x="41" y="10"/>
                  <a:pt x="44" y="8"/>
                  <a:pt x="47" y="8"/>
                </a:cubicBezTo>
                <a:cubicBezTo>
                  <a:pt x="53" y="8"/>
                  <a:pt x="57" y="13"/>
                  <a:pt x="57" y="19"/>
                </a:cubicBezTo>
                <a:cubicBezTo>
                  <a:pt x="57" y="22"/>
                  <a:pt x="56" y="25"/>
                  <a:pt x="54" y="27"/>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01"/>
          <p:cNvSpPr>
            <a:spLocks/>
          </p:cNvSpPr>
          <p:nvPr/>
        </p:nvSpPr>
        <p:spPr bwMode="auto">
          <a:xfrm>
            <a:off x="6423827" y="2890386"/>
            <a:ext cx="148062" cy="143663"/>
          </a:xfrm>
          <a:custGeom>
            <a:avLst/>
            <a:gdLst>
              <a:gd name="T0" fmla="*/ 39 w 62"/>
              <a:gd name="T1" fmla="*/ 42 h 60"/>
              <a:gd name="T2" fmla="*/ 37 w 62"/>
              <a:gd name="T3" fmla="*/ 38 h 60"/>
              <a:gd name="T4" fmla="*/ 43 w 62"/>
              <a:gd name="T5" fmla="*/ 27 h 60"/>
              <a:gd name="T6" fmla="*/ 44 w 62"/>
              <a:gd name="T7" fmla="*/ 19 h 60"/>
              <a:gd name="T8" fmla="*/ 31 w 62"/>
              <a:gd name="T9" fmla="*/ 0 h 60"/>
              <a:gd name="T10" fmla="*/ 18 w 62"/>
              <a:gd name="T11" fmla="*/ 19 h 60"/>
              <a:gd name="T12" fmla="*/ 20 w 62"/>
              <a:gd name="T13" fmla="*/ 27 h 60"/>
              <a:gd name="T14" fmla="*/ 25 w 62"/>
              <a:gd name="T15" fmla="*/ 38 h 60"/>
              <a:gd name="T16" fmla="*/ 23 w 62"/>
              <a:gd name="T17" fmla="*/ 42 h 60"/>
              <a:gd name="T18" fmla="*/ 0 w 62"/>
              <a:gd name="T19" fmla="*/ 60 h 60"/>
              <a:gd name="T20" fmla="*/ 31 w 62"/>
              <a:gd name="T21" fmla="*/ 60 h 60"/>
              <a:gd name="T22" fmla="*/ 62 w 62"/>
              <a:gd name="T23" fmla="*/ 60 h 60"/>
              <a:gd name="T24" fmla="*/ 39 w 62"/>
              <a:gd name="T25" fmla="*/ 4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0">
                <a:moveTo>
                  <a:pt x="39" y="42"/>
                </a:moveTo>
                <a:cubicBezTo>
                  <a:pt x="37" y="42"/>
                  <a:pt x="37" y="38"/>
                  <a:pt x="37" y="38"/>
                </a:cubicBezTo>
                <a:cubicBezTo>
                  <a:pt x="37" y="38"/>
                  <a:pt x="42" y="33"/>
                  <a:pt x="43" y="27"/>
                </a:cubicBezTo>
                <a:cubicBezTo>
                  <a:pt x="45" y="27"/>
                  <a:pt x="47" y="21"/>
                  <a:pt x="44" y="19"/>
                </a:cubicBezTo>
                <a:cubicBezTo>
                  <a:pt x="44" y="16"/>
                  <a:pt x="48" y="0"/>
                  <a:pt x="31" y="0"/>
                </a:cubicBezTo>
                <a:cubicBezTo>
                  <a:pt x="15" y="0"/>
                  <a:pt x="18" y="16"/>
                  <a:pt x="18" y="19"/>
                </a:cubicBezTo>
                <a:cubicBezTo>
                  <a:pt x="15" y="21"/>
                  <a:pt x="17" y="27"/>
                  <a:pt x="20" y="27"/>
                </a:cubicBezTo>
                <a:cubicBezTo>
                  <a:pt x="21" y="33"/>
                  <a:pt x="25" y="38"/>
                  <a:pt x="25" y="38"/>
                </a:cubicBezTo>
                <a:cubicBezTo>
                  <a:pt x="25" y="38"/>
                  <a:pt x="25" y="42"/>
                  <a:pt x="23" y="42"/>
                </a:cubicBezTo>
                <a:cubicBezTo>
                  <a:pt x="19" y="43"/>
                  <a:pt x="0" y="51"/>
                  <a:pt x="0" y="60"/>
                </a:cubicBezTo>
                <a:cubicBezTo>
                  <a:pt x="31" y="60"/>
                  <a:pt x="31" y="60"/>
                  <a:pt x="31" y="60"/>
                </a:cubicBezTo>
                <a:cubicBezTo>
                  <a:pt x="62" y="60"/>
                  <a:pt x="62" y="60"/>
                  <a:pt x="62" y="60"/>
                </a:cubicBezTo>
                <a:cubicBezTo>
                  <a:pt x="62" y="51"/>
                  <a:pt x="44" y="43"/>
                  <a:pt x="39" y="4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224"/>
          <p:cNvSpPr>
            <a:spLocks noEditPoints="1"/>
          </p:cNvSpPr>
          <p:nvPr/>
        </p:nvSpPr>
        <p:spPr bwMode="auto">
          <a:xfrm>
            <a:off x="7146570" y="3062648"/>
            <a:ext cx="112878" cy="112878"/>
          </a:xfrm>
          <a:custGeom>
            <a:avLst/>
            <a:gdLst>
              <a:gd name="T0" fmla="*/ 3 w 47"/>
              <a:gd name="T1" fmla="*/ 0 h 47"/>
              <a:gd name="T2" fmla="*/ 21 w 47"/>
              <a:gd name="T3" fmla="*/ 0 h 47"/>
              <a:gd name="T4" fmla="*/ 21 w 47"/>
              <a:gd name="T5" fmla="*/ 3 h 47"/>
              <a:gd name="T6" fmla="*/ 3 w 47"/>
              <a:gd name="T7" fmla="*/ 3 h 47"/>
              <a:gd name="T8" fmla="*/ 3 w 47"/>
              <a:gd name="T9" fmla="*/ 0 h 47"/>
              <a:gd name="T10" fmla="*/ 26 w 47"/>
              <a:gd name="T11" fmla="*/ 0 h 47"/>
              <a:gd name="T12" fmla="*/ 44 w 47"/>
              <a:gd name="T13" fmla="*/ 0 h 47"/>
              <a:gd name="T14" fmla="*/ 44 w 47"/>
              <a:gd name="T15" fmla="*/ 3 h 47"/>
              <a:gd name="T16" fmla="*/ 26 w 47"/>
              <a:gd name="T17" fmla="*/ 3 h 47"/>
              <a:gd name="T18" fmla="*/ 26 w 47"/>
              <a:gd name="T19" fmla="*/ 0 h 47"/>
              <a:gd name="T20" fmla="*/ 43 w 47"/>
              <a:gd name="T21" fmla="*/ 15 h 47"/>
              <a:gd name="T22" fmla="*/ 41 w 47"/>
              <a:gd name="T23" fmla="*/ 15 h 47"/>
              <a:gd name="T24" fmla="*/ 41 w 47"/>
              <a:gd name="T25" fmla="*/ 3 h 47"/>
              <a:gd name="T26" fmla="*/ 29 w 47"/>
              <a:gd name="T27" fmla="*/ 3 h 47"/>
              <a:gd name="T28" fmla="*/ 29 w 47"/>
              <a:gd name="T29" fmla="*/ 15 h 47"/>
              <a:gd name="T30" fmla="*/ 18 w 47"/>
              <a:gd name="T31" fmla="*/ 15 h 47"/>
              <a:gd name="T32" fmla="*/ 18 w 47"/>
              <a:gd name="T33" fmla="*/ 3 h 47"/>
              <a:gd name="T34" fmla="*/ 6 w 47"/>
              <a:gd name="T35" fmla="*/ 3 h 47"/>
              <a:gd name="T36" fmla="*/ 6 w 47"/>
              <a:gd name="T37" fmla="*/ 15 h 47"/>
              <a:gd name="T38" fmla="*/ 4 w 47"/>
              <a:gd name="T39" fmla="*/ 15 h 47"/>
              <a:gd name="T40" fmla="*/ 0 w 47"/>
              <a:gd name="T41" fmla="*/ 18 h 47"/>
              <a:gd name="T42" fmla="*/ 0 w 47"/>
              <a:gd name="T43" fmla="*/ 44 h 47"/>
              <a:gd name="T44" fmla="*/ 4 w 47"/>
              <a:gd name="T45" fmla="*/ 47 h 47"/>
              <a:gd name="T46" fmla="*/ 17 w 47"/>
              <a:gd name="T47" fmla="*/ 47 h 47"/>
              <a:gd name="T48" fmla="*/ 21 w 47"/>
              <a:gd name="T49" fmla="*/ 44 h 47"/>
              <a:gd name="T50" fmla="*/ 21 w 47"/>
              <a:gd name="T51" fmla="*/ 27 h 47"/>
              <a:gd name="T52" fmla="*/ 26 w 47"/>
              <a:gd name="T53" fmla="*/ 27 h 47"/>
              <a:gd name="T54" fmla="*/ 26 w 47"/>
              <a:gd name="T55" fmla="*/ 44 h 47"/>
              <a:gd name="T56" fmla="*/ 30 w 47"/>
              <a:gd name="T57" fmla="*/ 47 h 47"/>
              <a:gd name="T58" fmla="*/ 43 w 47"/>
              <a:gd name="T59" fmla="*/ 47 h 47"/>
              <a:gd name="T60" fmla="*/ 47 w 47"/>
              <a:gd name="T61" fmla="*/ 44 h 47"/>
              <a:gd name="T62" fmla="*/ 47 w 47"/>
              <a:gd name="T63" fmla="*/ 18 h 47"/>
              <a:gd name="T64" fmla="*/ 43 w 47"/>
              <a:gd name="T65" fmla="*/ 15 h 47"/>
              <a:gd name="T66" fmla="*/ 16 w 47"/>
              <a:gd name="T67" fmla="*/ 44 h 47"/>
              <a:gd name="T68" fmla="*/ 5 w 47"/>
              <a:gd name="T69" fmla="*/ 44 h 47"/>
              <a:gd name="T70" fmla="*/ 3 w 47"/>
              <a:gd name="T71" fmla="*/ 42 h 47"/>
              <a:gd name="T72" fmla="*/ 5 w 47"/>
              <a:gd name="T73" fmla="*/ 41 h 47"/>
              <a:gd name="T74" fmla="*/ 16 w 47"/>
              <a:gd name="T75" fmla="*/ 41 h 47"/>
              <a:gd name="T76" fmla="*/ 18 w 47"/>
              <a:gd name="T77" fmla="*/ 42 h 47"/>
              <a:gd name="T78" fmla="*/ 16 w 47"/>
              <a:gd name="T79" fmla="*/ 44 h 47"/>
              <a:gd name="T80" fmla="*/ 25 w 47"/>
              <a:gd name="T81" fmla="*/ 24 h 47"/>
              <a:gd name="T82" fmla="*/ 22 w 47"/>
              <a:gd name="T83" fmla="*/ 24 h 47"/>
              <a:gd name="T84" fmla="*/ 21 w 47"/>
              <a:gd name="T85" fmla="*/ 22 h 47"/>
              <a:gd name="T86" fmla="*/ 22 w 47"/>
              <a:gd name="T87" fmla="*/ 21 h 47"/>
              <a:gd name="T88" fmla="*/ 25 w 47"/>
              <a:gd name="T89" fmla="*/ 21 h 47"/>
              <a:gd name="T90" fmla="*/ 26 w 47"/>
              <a:gd name="T91" fmla="*/ 22 h 47"/>
              <a:gd name="T92" fmla="*/ 25 w 47"/>
              <a:gd name="T93" fmla="*/ 24 h 47"/>
              <a:gd name="T94" fmla="*/ 42 w 47"/>
              <a:gd name="T95" fmla="*/ 44 h 47"/>
              <a:gd name="T96" fmla="*/ 31 w 47"/>
              <a:gd name="T97" fmla="*/ 44 h 47"/>
              <a:gd name="T98" fmla="*/ 29 w 47"/>
              <a:gd name="T99" fmla="*/ 42 h 47"/>
              <a:gd name="T100" fmla="*/ 31 w 47"/>
              <a:gd name="T101" fmla="*/ 41 h 47"/>
              <a:gd name="T102" fmla="*/ 42 w 47"/>
              <a:gd name="T103" fmla="*/ 41 h 47"/>
              <a:gd name="T104" fmla="*/ 44 w 47"/>
              <a:gd name="T105" fmla="*/ 42 h 47"/>
              <a:gd name="T106" fmla="*/ 42 w 47"/>
              <a:gd name="T107"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 h="47">
                <a:moveTo>
                  <a:pt x="3" y="0"/>
                </a:moveTo>
                <a:cubicBezTo>
                  <a:pt x="21" y="0"/>
                  <a:pt x="21" y="0"/>
                  <a:pt x="21" y="0"/>
                </a:cubicBezTo>
                <a:cubicBezTo>
                  <a:pt x="21" y="3"/>
                  <a:pt x="21" y="3"/>
                  <a:pt x="21" y="3"/>
                </a:cubicBezTo>
                <a:cubicBezTo>
                  <a:pt x="3" y="3"/>
                  <a:pt x="3" y="3"/>
                  <a:pt x="3" y="3"/>
                </a:cubicBezTo>
                <a:lnTo>
                  <a:pt x="3" y="0"/>
                </a:lnTo>
                <a:close/>
                <a:moveTo>
                  <a:pt x="26" y="0"/>
                </a:moveTo>
                <a:cubicBezTo>
                  <a:pt x="44" y="0"/>
                  <a:pt x="44" y="0"/>
                  <a:pt x="44" y="0"/>
                </a:cubicBezTo>
                <a:cubicBezTo>
                  <a:pt x="44" y="3"/>
                  <a:pt x="44" y="3"/>
                  <a:pt x="44" y="3"/>
                </a:cubicBezTo>
                <a:cubicBezTo>
                  <a:pt x="26" y="3"/>
                  <a:pt x="26" y="3"/>
                  <a:pt x="26" y="3"/>
                </a:cubicBezTo>
                <a:lnTo>
                  <a:pt x="26" y="0"/>
                </a:lnTo>
                <a:close/>
                <a:moveTo>
                  <a:pt x="43" y="15"/>
                </a:moveTo>
                <a:cubicBezTo>
                  <a:pt x="41" y="15"/>
                  <a:pt x="41" y="15"/>
                  <a:pt x="41" y="15"/>
                </a:cubicBezTo>
                <a:cubicBezTo>
                  <a:pt x="41" y="3"/>
                  <a:pt x="41" y="3"/>
                  <a:pt x="41" y="3"/>
                </a:cubicBezTo>
                <a:cubicBezTo>
                  <a:pt x="29" y="3"/>
                  <a:pt x="29" y="3"/>
                  <a:pt x="29" y="3"/>
                </a:cubicBezTo>
                <a:cubicBezTo>
                  <a:pt x="29" y="15"/>
                  <a:pt x="29" y="15"/>
                  <a:pt x="29" y="15"/>
                </a:cubicBezTo>
                <a:cubicBezTo>
                  <a:pt x="18" y="15"/>
                  <a:pt x="18" y="15"/>
                  <a:pt x="18" y="15"/>
                </a:cubicBezTo>
                <a:cubicBezTo>
                  <a:pt x="18" y="3"/>
                  <a:pt x="18" y="3"/>
                  <a:pt x="18" y="3"/>
                </a:cubicBezTo>
                <a:cubicBezTo>
                  <a:pt x="6" y="3"/>
                  <a:pt x="6" y="3"/>
                  <a:pt x="6" y="3"/>
                </a:cubicBezTo>
                <a:cubicBezTo>
                  <a:pt x="6" y="15"/>
                  <a:pt x="6" y="15"/>
                  <a:pt x="6" y="15"/>
                </a:cubicBezTo>
                <a:cubicBezTo>
                  <a:pt x="4" y="15"/>
                  <a:pt x="4" y="15"/>
                  <a:pt x="4" y="15"/>
                </a:cubicBezTo>
                <a:cubicBezTo>
                  <a:pt x="2" y="15"/>
                  <a:pt x="0" y="16"/>
                  <a:pt x="0" y="18"/>
                </a:cubicBezTo>
                <a:cubicBezTo>
                  <a:pt x="0" y="44"/>
                  <a:pt x="0" y="44"/>
                  <a:pt x="0" y="44"/>
                </a:cubicBezTo>
                <a:cubicBezTo>
                  <a:pt x="0" y="45"/>
                  <a:pt x="2" y="47"/>
                  <a:pt x="4" y="47"/>
                </a:cubicBezTo>
                <a:cubicBezTo>
                  <a:pt x="17" y="47"/>
                  <a:pt x="17" y="47"/>
                  <a:pt x="17" y="47"/>
                </a:cubicBezTo>
                <a:cubicBezTo>
                  <a:pt x="19" y="47"/>
                  <a:pt x="21" y="45"/>
                  <a:pt x="21" y="44"/>
                </a:cubicBezTo>
                <a:cubicBezTo>
                  <a:pt x="21" y="27"/>
                  <a:pt x="21" y="27"/>
                  <a:pt x="21" y="27"/>
                </a:cubicBezTo>
                <a:cubicBezTo>
                  <a:pt x="26" y="27"/>
                  <a:pt x="26" y="27"/>
                  <a:pt x="26" y="27"/>
                </a:cubicBezTo>
                <a:cubicBezTo>
                  <a:pt x="26" y="44"/>
                  <a:pt x="26" y="44"/>
                  <a:pt x="26" y="44"/>
                </a:cubicBezTo>
                <a:cubicBezTo>
                  <a:pt x="26" y="45"/>
                  <a:pt x="28" y="47"/>
                  <a:pt x="30" y="47"/>
                </a:cubicBezTo>
                <a:cubicBezTo>
                  <a:pt x="43" y="47"/>
                  <a:pt x="43" y="47"/>
                  <a:pt x="43" y="47"/>
                </a:cubicBezTo>
                <a:cubicBezTo>
                  <a:pt x="45" y="47"/>
                  <a:pt x="47" y="45"/>
                  <a:pt x="47" y="44"/>
                </a:cubicBezTo>
                <a:cubicBezTo>
                  <a:pt x="47" y="18"/>
                  <a:pt x="47" y="18"/>
                  <a:pt x="47" y="18"/>
                </a:cubicBezTo>
                <a:cubicBezTo>
                  <a:pt x="47" y="16"/>
                  <a:pt x="45" y="15"/>
                  <a:pt x="43" y="15"/>
                </a:cubicBezTo>
                <a:close/>
                <a:moveTo>
                  <a:pt x="16" y="44"/>
                </a:moveTo>
                <a:cubicBezTo>
                  <a:pt x="5" y="44"/>
                  <a:pt x="5" y="44"/>
                  <a:pt x="5" y="44"/>
                </a:cubicBezTo>
                <a:cubicBezTo>
                  <a:pt x="4" y="44"/>
                  <a:pt x="3" y="43"/>
                  <a:pt x="3" y="42"/>
                </a:cubicBezTo>
                <a:cubicBezTo>
                  <a:pt x="3" y="42"/>
                  <a:pt x="4" y="41"/>
                  <a:pt x="5" y="41"/>
                </a:cubicBezTo>
                <a:cubicBezTo>
                  <a:pt x="16" y="41"/>
                  <a:pt x="16" y="41"/>
                  <a:pt x="16" y="41"/>
                </a:cubicBezTo>
                <a:cubicBezTo>
                  <a:pt x="17" y="41"/>
                  <a:pt x="18" y="42"/>
                  <a:pt x="18" y="42"/>
                </a:cubicBezTo>
                <a:cubicBezTo>
                  <a:pt x="18" y="43"/>
                  <a:pt x="17" y="44"/>
                  <a:pt x="16" y="44"/>
                </a:cubicBezTo>
                <a:close/>
                <a:moveTo>
                  <a:pt x="25" y="24"/>
                </a:moveTo>
                <a:cubicBezTo>
                  <a:pt x="22" y="24"/>
                  <a:pt x="22" y="24"/>
                  <a:pt x="22" y="24"/>
                </a:cubicBezTo>
                <a:cubicBezTo>
                  <a:pt x="21" y="24"/>
                  <a:pt x="21" y="23"/>
                  <a:pt x="21" y="22"/>
                </a:cubicBezTo>
                <a:cubicBezTo>
                  <a:pt x="21" y="21"/>
                  <a:pt x="21" y="21"/>
                  <a:pt x="22" y="21"/>
                </a:cubicBezTo>
                <a:cubicBezTo>
                  <a:pt x="25" y="21"/>
                  <a:pt x="25" y="21"/>
                  <a:pt x="25" y="21"/>
                </a:cubicBezTo>
                <a:cubicBezTo>
                  <a:pt x="26" y="21"/>
                  <a:pt x="26" y="21"/>
                  <a:pt x="26" y="22"/>
                </a:cubicBezTo>
                <a:cubicBezTo>
                  <a:pt x="26" y="23"/>
                  <a:pt x="26" y="24"/>
                  <a:pt x="25" y="24"/>
                </a:cubicBezTo>
                <a:close/>
                <a:moveTo>
                  <a:pt x="42" y="44"/>
                </a:moveTo>
                <a:cubicBezTo>
                  <a:pt x="31" y="44"/>
                  <a:pt x="31" y="44"/>
                  <a:pt x="31" y="44"/>
                </a:cubicBezTo>
                <a:cubicBezTo>
                  <a:pt x="30" y="44"/>
                  <a:pt x="29" y="43"/>
                  <a:pt x="29" y="42"/>
                </a:cubicBezTo>
                <a:cubicBezTo>
                  <a:pt x="29" y="42"/>
                  <a:pt x="30" y="41"/>
                  <a:pt x="31" y="41"/>
                </a:cubicBezTo>
                <a:cubicBezTo>
                  <a:pt x="42" y="41"/>
                  <a:pt x="42" y="41"/>
                  <a:pt x="42" y="41"/>
                </a:cubicBezTo>
                <a:cubicBezTo>
                  <a:pt x="43" y="41"/>
                  <a:pt x="44" y="42"/>
                  <a:pt x="44" y="42"/>
                </a:cubicBezTo>
                <a:cubicBezTo>
                  <a:pt x="44" y="43"/>
                  <a:pt x="43" y="44"/>
                  <a:pt x="42" y="44"/>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165"/>
          <p:cNvSpPr>
            <a:spLocks noEditPoints="1"/>
          </p:cNvSpPr>
          <p:nvPr/>
        </p:nvSpPr>
        <p:spPr bwMode="auto">
          <a:xfrm>
            <a:off x="8210597" y="3717929"/>
            <a:ext cx="177380" cy="199370"/>
          </a:xfrm>
          <a:custGeom>
            <a:avLst/>
            <a:gdLst>
              <a:gd name="T0" fmla="*/ 58 w 74"/>
              <a:gd name="T1" fmla="*/ 25 h 83"/>
              <a:gd name="T2" fmla="*/ 62 w 74"/>
              <a:gd name="T3" fmla="*/ 22 h 83"/>
              <a:gd name="T4" fmla="*/ 68 w 74"/>
              <a:gd name="T5" fmla="*/ 12 h 83"/>
              <a:gd name="T6" fmla="*/ 65 w 74"/>
              <a:gd name="T7" fmla="*/ 3 h 83"/>
              <a:gd name="T8" fmla="*/ 58 w 74"/>
              <a:gd name="T9" fmla="*/ 0 h 83"/>
              <a:gd name="T10" fmla="*/ 46 w 74"/>
              <a:gd name="T11" fmla="*/ 5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6 h 83"/>
              <a:gd name="T28" fmla="*/ 5 w 74"/>
              <a:gd name="T29" fmla="*/ 46 h 83"/>
              <a:gd name="T30" fmla="*/ 5 w 74"/>
              <a:gd name="T31" fmla="*/ 83 h 83"/>
              <a:gd name="T32" fmla="*/ 68 w 74"/>
              <a:gd name="T33" fmla="*/ 83 h 83"/>
              <a:gd name="T34" fmla="*/ 68 w 74"/>
              <a:gd name="T35" fmla="*/ 46 h 83"/>
              <a:gd name="T36" fmla="*/ 74 w 74"/>
              <a:gd name="T37" fmla="*/ 46 h 83"/>
              <a:gd name="T38" fmla="*/ 74 w 74"/>
              <a:gd name="T39" fmla="*/ 25 h 83"/>
              <a:gd name="T40" fmla="*/ 58 w 74"/>
              <a:gd name="T41" fmla="*/ 25 h 83"/>
              <a:gd name="T42" fmla="*/ 50 w 74"/>
              <a:gd name="T43" fmla="*/ 9 h 83"/>
              <a:gd name="T44" fmla="*/ 58 w 74"/>
              <a:gd name="T45" fmla="*/ 6 h 83"/>
              <a:gd name="T46" fmla="*/ 61 w 74"/>
              <a:gd name="T47" fmla="*/ 7 h 83"/>
              <a:gd name="T48" fmla="*/ 58 w 74"/>
              <a:gd name="T49" fmla="*/ 17 h 83"/>
              <a:gd name="T50" fmla="*/ 46 w 74"/>
              <a:gd name="T51" fmla="*/ 25 h 83"/>
              <a:gd name="T52" fmla="*/ 41 w 74"/>
              <a:gd name="T53" fmla="*/ 25 h 83"/>
              <a:gd name="T54" fmla="*/ 50 w 74"/>
              <a:gd name="T55" fmla="*/ 9 h 83"/>
              <a:gd name="T56" fmla="*/ 14 w 74"/>
              <a:gd name="T57" fmla="*/ 12 h 83"/>
              <a:gd name="T58" fmla="*/ 15 w 74"/>
              <a:gd name="T59" fmla="*/ 9 h 83"/>
              <a:gd name="T60" fmla="*/ 18 w 74"/>
              <a:gd name="T61" fmla="*/ 8 h 83"/>
              <a:gd name="T62" fmla="*/ 18 w 74"/>
              <a:gd name="T63" fmla="*/ 8 h 83"/>
              <a:gd name="T64" fmla="*/ 23 w 74"/>
              <a:gd name="T65" fmla="*/ 10 h 83"/>
              <a:gd name="T66" fmla="*/ 29 w 74"/>
              <a:gd name="T67" fmla="*/ 23 h 83"/>
              <a:gd name="T68" fmla="*/ 29 w 74"/>
              <a:gd name="T69" fmla="*/ 23 h 83"/>
              <a:gd name="T70" fmla="*/ 29 w 74"/>
              <a:gd name="T71" fmla="*/ 23 h 83"/>
              <a:gd name="T72" fmla="*/ 16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5 w 74"/>
              <a:gd name="T89" fmla="*/ 41 h 83"/>
              <a:gd name="T90" fmla="*/ 5 w 74"/>
              <a:gd name="T91" fmla="*/ 30 h 83"/>
              <a:gd name="T92" fmla="*/ 32 w 74"/>
              <a:gd name="T93" fmla="*/ 30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8 w 74"/>
              <a:gd name="T107" fmla="*/ 41 h 83"/>
              <a:gd name="T108" fmla="*/ 42 w 74"/>
              <a:gd name="T109" fmla="*/ 41 h 83"/>
              <a:gd name="T110" fmla="*/ 42 w 74"/>
              <a:gd name="T111" fmla="*/ 30 h 83"/>
              <a:gd name="T112" fmla="*/ 68 w 74"/>
              <a:gd name="T113" fmla="*/ 30 h 83"/>
              <a:gd name="T114" fmla="*/ 68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2" y="22"/>
                </a:cubicBezTo>
                <a:cubicBezTo>
                  <a:pt x="65" y="19"/>
                  <a:pt x="67" y="15"/>
                  <a:pt x="68" y="12"/>
                </a:cubicBezTo>
                <a:cubicBezTo>
                  <a:pt x="68" y="8"/>
                  <a:pt x="67" y="5"/>
                  <a:pt x="65" y="3"/>
                </a:cubicBezTo>
                <a:cubicBezTo>
                  <a:pt x="63" y="1"/>
                  <a:pt x="61" y="0"/>
                  <a:pt x="58" y="0"/>
                </a:cubicBezTo>
                <a:cubicBezTo>
                  <a:pt x="54" y="0"/>
                  <a:pt x="49" y="2"/>
                  <a:pt x="46" y="5"/>
                </a:cubicBezTo>
                <a:cubicBezTo>
                  <a:pt x="41" y="11"/>
                  <a:pt x="37" y="18"/>
                  <a:pt x="36" y="24"/>
                </a:cubicBezTo>
                <a:cubicBezTo>
                  <a:pt x="34" y="18"/>
                  <a:pt x="32" y="11"/>
                  <a:pt x="27" y="6"/>
                </a:cubicBezTo>
                <a:cubicBezTo>
                  <a:pt x="24" y="3"/>
                  <a:pt x="21" y="2"/>
                  <a:pt x="18" y="2"/>
                </a:cubicBezTo>
                <a:cubicBezTo>
                  <a:pt x="15" y="2"/>
                  <a:pt x="13" y="3"/>
                  <a:pt x="11" y="5"/>
                </a:cubicBezTo>
                <a:cubicBezTo>
                  <a:pt x="7" y="9"/>
                  <a:pt x="7" y="16"/>
                  <a:pt x="12" y="21"/>
                </a:cubicBezTo>
                <a:cubicBezTo>
                  <a:pt x="14" y="22"/>
                  <a:pt x="16" y="24"/>
                  <a:pt x="18" y="25"/>
                </a:cubicBezTo>
                <a:cubicBezTo>
                  <a:pt x="0" y="25"/>
                  <a:pt x="0" y="25"/>
                  <a:pt x="0" y="25"/>
                </a:cubicBezTo>
                <a:cubicBezTo>
                  <a:pt x="0" y="46"/>
                  <a:pt x="0" y="46"/>
                  <a:pt x="0" y="46"/>
                </a:cubicBezTo>
                <a:cubicBezTo>
                  <a:pt x="5" y="46"/>
                  <a:pt x="5" y="46"/>
                  <a:pt x="5" y="46"/>
                </a:cubicBezTo>
                <a:cubicBezTo>
                  <a:pt x="5" y="83"/>
                  <a:pt x="5" y="83"/>
                  <a:pt x="5" y="83"/>
                </a:cubicBezTo>
                <a:cubicBezTo>
                  <a:pt x="68" y="83"/>
                  <a:pt x="68" y="83"/>
                  <a:pt x="68" y="83"/>
                </a:cubicBezTo>
                <a:cubicBezTo>
                  <a:pt x="68" y="46"/>
                  <a:pt x="68" y="46"/>
                  <a:pt x="68" y="46"/>
                </a:cubicBezTo>
                <a:cubicBezTo>
                  <a:pt x="74" y="46"/>
                  <a:pt x="74" y="46"/>
                  <a:pt x="74" y="46"/>
                </a:cubicBezTo>
                <a:cubicBezTo>
                  <a:pt x="74" y="25"/>
                  <a:pt x="74" y="25"/>
                  <a:pt x="74" y="25"/>
                </a:cubicBezTo>
                <a:lnTo>
                  <a:pt x="58" y="25"/>
                </a:lnTo>
                <a:close/>
                <a:moveTo>
                  <a:pt x="50" y="9"/>
                </a:moveTo>
                <a:cubicBezTo>
                  <a:pt x="52" y="7"/>
                  <a:pt x="55" y="6"/>
                  <a:pt x="58" y="6"/>
                </a:cubicBezTo>
                <a:cubicBezTo>
                  <a:pt x="59" y="6"/>
                  <a:pt x="60" y="6"/>
                  <a:pt x="61" y="7"/>
                </a:cubicBezTo>
                <a:cubicBezTo>
                  <a:pt x="63" y="9"/>
                  <a:pt x="62" y="14"/>
                  <a:pt x="58" y="17"/>
                </a:cubicBezTo>
                <a:cubicBezTo>
                  <a:pt x="55" y="21"/>
                  <a:pt x="50" y="23"/>
                  <a:pt x="46" y="25"/>
                </a:cubicBezTo>
                <a:cubicBezTo>
                  <a:pt x="41" y="25"/>
                  <a:pt x="41" y="25"/>
                  <a:pt x="41" y="25"/>
                </a:cubicBezTo>
                <a:cubicBezTo>
                  <a:pt x="43" y="20"/>
                  <a:pt x="46" y="14"/>
                  <a:pt x="50" y="9"/>
                </a:cubicBezTo>
                <a:close/>
                <a:moveTo>
                  <a:pt x="14" y="12"/>
                </a:moveTo>
                <a:cubicBezTo>
                  <a:pt x="14" y="11"/>
                  <a:pt x="14" y="10"/>
                  <a:pt x="15" y="9"/>
                </a:cubicBezTo>
                <a:cubicBezTo>
                  <a:pt x="16" y="8"/>
                  <a:pt x="17" y="8"/>
                  <a:pt x="18" y="8"/>
                </a:cubicBezTo>
                <a:cubicBezTo>
                  <a:pt x="18" y="8"/>
                  <a:pt x="18" y="8"/>
                  <a:pt x="18" y="8"/>
                </a:cubicBezTo>
                <a:cubicBezTo>
                  <a:pt x="19" y="8"/>
                  <a:pt x="21" y="9"/>
                  <a:pt x="23" y="10"/>
                </a:cubicBezTo>
                <a:cubicBezTo>
                  <a:pt x="25" y="13"/>
                  <a:pt x="28" y="17"/>
                  <a:pt x="29" y="23"/>
                </a:cubicBezTo>
                <a:cubicBezTo>
                  <a:pt x="29" y="23"/>
                  <a:pt x="29" y="23"/>
                  <a:pt x="29" y="23"/>
                </a:cubicBezTo>
                <a:cubicBezTo>
                  <a:pt x="29" y="23"/>
                  <a:pt x="29" y="23"/>
                  <a:pt x="29" y="23"/>
                </a:cubicBezTo>
                <a:cubicBezTo>
                  <a:pt x="23" y="22"/>
                  <a:pt x="19" y="19"/>
                  <a:pt x="16" y="17"/>
                </a:cubicBezTo>
                <a:cubicBezTo>
                  <a:pt x="15" y="15"/>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5" y="41"/>
                  <a:pt x="5" y="41"/>
                  <a:pt x="5" y="41"/>
                </a:cubicBezTo>
                <a:cubicBezTo>
                  <a:pt x="5" y="30"/>
                  <a:pt x="5" y="30"/>
                  <a:pt x="5" y="30"/>
                </a:cubicBezTo>
                <a:cubicBezTo>
                  <a:pt x="32" y="30"/>
                  <a:pt x="32" y="30"/>
                  <a:pt x="32" y="30"/>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8" y="41"/>
                </a:moveTo>
                <a:cubicBezTo>
                  <a:pt x="42" y="41"/>
                  <a:pt x="42" y="41"/>
                  <a:pt x="42" y="41"/>
                </a:cubicBezTo>
                <a:cubicBezTo>
                  <a:pt x="42" y="30"/>
                  <a:pt x="42" y="30"/>
                  <a:pt x="42" y="30"/>
                </a:cubicBezTo>
                <a:cubicBezTo>
                  <a:pt x="68" y="30"/>
                  <a:pt x="68" y="30"/>
                  <a:pt x="68" y="30"/>
                </a:cubicBezTo>
                <a:lnTo>
                  <a:pt x="68" y="41"/>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170"/>
          <p:cNvSpPr>
            <a:spLocks noEditPoints="1"/>
          </p:cNvSpPr>
          <p:nvPr/>
        </p:nvSpPr>
        <p:spPr bwMode="auto">
          <a:xfrm>
            <a:off x="8129970" y="3282542"/>
            <a:ext cx="227224" cy="197904"/>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8 h 83"/>
              <a:gd name="T16" fmla="*/ 83 w 95"/>
              <a:gd name="T17" fmla="*/ 68 h 83"/>
              <a:gd name="T18" fmla="*/ 83 w 95"/>
              <a:gd name="T19" fmla="*/ 68 h 83"/>
              <a:gd name="T20" fmla="*/ 95 w 95"/>
              <a:gd name="T21" fmla="*/ 34 h 83"/>
              <a:gd name="T22" fmla="*/ 80 w 95"/>
              <a:gd name="T23" fmla="*/ 63 h 83"/>
              <a:gd name="T24" fmla="*/ 78 w 95"/>
              <a:gd name="T25" fmla="*/ 61 h 83"/>
              <a:gd name="T26" fmla="*/ 75 w 95"/>
              <a:gd name="T27" fmla="*/ 55 h 83"/>
              <a:gd name="T28" fmla="*/ 71 w 95"/>
              <a:gd name="T29" fmla="*/ 34 h 83"/>
              <a:gd name="T30" fmla="*/ 75 w 95"/>
              <a:gd name="T31" fmla="*/ 13 h 83"/>
              <a:gd name="T32" fmla="*/ 78 w 95"/>
              <a:gd name="T33" fmla="*/ 7 h 83"/>
              <a:gd name="T34" fmla="*/ 80 w 95"/>
              <a:gd name="T35" fmla="*/ 5 h 83"/>
              <a:gd name="T36" fmla="*/ 83 w 95"/>
              <a:gd name="T37" fmla="*/ 7 h 83"/>
              <a:gd name="T38" fmla="*/ 86 w 95"/>
              <a:gd name="T39" fmla="*/ 13 h 83"/>
              <a:gd name="T40" fmla="*/ 89 w 95"/>
              <a:gd name="T41" fmla="*/ 34 h 83"/>
              <a:gd name="T42" fmla="*/ 86 w 95"/>
              <a:gd name="T43" fmla="*/ 55 h 83"/>
              <a:gd name="T44" fmla="*/ 83 w 95"/>
              <a:gd name="T45" fmla="*/ 61 h 83"/>
              <a:gd name="T46" fmla="*/ 80 w 95"/>
              <a:gd name="T47" fmla="*/ 63 h 83"/>
              <a:gd name="T48" fmla="*/ 24 w 95"/>
              <a:gd name="T49" fmla="*/ 34 h 83"/>
              <a:gd name="T50" fmla="*/ 25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5 w 95"/>
              <a:gd name="T65" fmla="*/ 48 h 83"/>
              <a:gd name="T66" fmla="*/ 24 w 95"/>
              <a:gd name="T67" fmla="*/ 34 h 83"/>
              <a:gd name="T68" fmla="*/ 34 w 95"/>
              <a:gd name="T69" fmla="*/ 54 h 83"/>
              <a:gd name="T70" fmla="*/ 23 w 95"/>
              <a:gd name="T71" fmla="*/ 51 h 83"/>
              <a:gd name="T72" fmla="*/ 30 w 95"/>
              <a:gd name="T73" fmla="*/ 81 h 83"/>
              <a:gd name="T74" fmla="*/ 34 w 95"/>
              <a:gd name="T75" fmla="*/ 83 h 83"/>
              <a:gd name="T76" fmla="*/ 44 w 95"/>
              <a:gd name="T77" fmla="*/ 78 h 83"/>
              <a:gd name="T78" fmla="*/ 46 w 95"/>
              <a:gd name="T79" fmla="*/ 75 h 83"/>
              <a:gd name="T80" fmla="*/ 34 w 95"/>
              <a:gd name="T81" fmla="*/ 54 h 83"/>
              <a:gd name="T82" fmla="*/ 80 w 95"/>
              <a:gd name="T83" fmla="*/ 45 h 83"/>
              <a:gd name="T84" fmla="*/ 79 w 95"/>
              <a:gd name="T85" fmla="*/ 45 h 83"/>
              <a:gd name="T86" fmla="*/ 78 w 95"/>
              <a:gd name="T87" fmla="*/ 42 h 83"/>
              <a:gd name="T88" fmla="*/ 77 w 95"/>
              <a:gd name="T89" fmla="*/ 34 h 83"/>
              <a:gd name="T90" fmla="*/ 78 w 95"/>
              <a:gd name="T91" fmla="*/ 26 h 83"/>
              <a:gd name="T92" fmla="*/ 79 w 95"/>
              <a:gd name="T93" fmla="*/ 24 h 83"/>
              <a:gd name="T94" fmla="*/ 80 w 95"/>
              <a:gd name="T95" fmla="*/ 23 h 83"/>
              <a:gd name="T96" fmla="*/ 81 w 95"/>
              <a:gd name="T97" fmla="*/ 24 h 83"/>
              <a:gd name="T98" fmla="*/ 82 w 95"/>
              <a:gd name="T99" fmla="*/ 26 h 83"/>
              <a:gd name="T100" fmla="*/ 84 w 95"/>
              <a:gd name="T101" fmla="*/ 34 h 83"/>
              <a:gd name="T102" fmla="*/ 82 w 95"/>
              <a:gd name="T103" fmla="*/ 42 h 83"/>
              <a:gd name="T104" fmla="*/ 81 w 95"/>
              <a:gd name="T105" fmla="*/ 45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90" y="0"/>
                  <a:pt x="83" y="0"/>
                </a:cubicBezTo>
                <a:cubicBezTo>
                  <a:pt x="83" y="0"/>
                  <a:pt x="83" y="0"/>
                  <a:pt x="83" y="0"/>
                </a:cubicBezTo>
                <a:cubicBezTo>
                  <a:pt x="75" y="0"/>
                  <a:pt x="75" y="0"/>
                  <a:pt x="75" y="0"/>
                </a:cubicBezTo>
                <a:cubicBezTo>
                  <a:pt x="75" y="0"/>
                  <a:pt x="57" y="14"/>
                  <a:pt x="31" y="19"/>
                </a:cubicBezTo>
                <a:cubicBezTo>
                  <a:pt x="31" y="23"/>
                  <a:pt x="30" y="28"/>
                  <a:pt x="30" y="34"/>
                </a:cubicBezTo>
                <a:cubicBezTo>
                  <a:pt x="30" y="40"/>
                  <a:pt x="31" y="45"/>
                  <a:pt x="31" y="49"/>
                </a:cubicBezTo>
                <a:cubicBezTo>
                  <a:pt x="57" y="54"/>
                  <a:pt x="75" y="68"/>
                  <a:pt x="75" y="68"/>
                </a:cubicBezTo>
                <a:cubicBezTo>
                  <a:pt x="83" y="68"/>
                  <a:pt x="83" y="68"/>
                  <a:pt x="83" y="68"/>
                </a:cubicBezTo>
                <a:cubicBezTo>
                  <a:pt x="83" y="68"/>
                  <a:pt x="83" y="68"/>
                  <a:pt x="83" y="68"/>
                </a:cubicBezTo>
                <a:cubicBezTo>
                  <a:pt x="90" y="68"/>
                  <a:pt x="95" y="53"/>
                  <a:pt x="95" y="34"/>
                </a:cubicBezTo>
                <a:close/>
                <a:moveTo>
                  <a:pt x="80" y="63"/>
                </a:moveTo>
                <a:cubicBezTo>
                  <a:pt x="79" y="63"/>
                  <a:pt x="78" y="62"/>
                  <a:pt x="78" y="61"/>
                </a:cubicBezTo>
                <a:cubicBezTo>
                  <a:pt x="77" y="60"/>
                  <a:pt x="76" y="58"/>
                  <a:pt x="75" y="55"/>
                </a:cubicBezTo>
                <a:cubicBezTo>
                  <a:pt x="73" y="50"/>
                  <a:pt x="71" y="42"/>
                  <a:pt x="71" y="34"/>
                </a:cubicBezTo>
                <a:cubicBezTo>
                  <a:pt x="71" y="26"/>
                  <a:pt x="73" y="18"/>
                  <a:pt x="75" y="13"/>
                </a:cubicBezTo>
                <a:cubicBezTo>
                  <a:pt x="76" y="10"/>
                  <a:pt x="77" y="8"/>
                  <a:pt x="78" y="7"/>
                </a:cubicBezTo>
                <a:cubicBezTo>
                  <a:pt x="78" y="6"/>
                  <a:pt x="79" y="5"/>
                  <a:pt x="80" y="5"/>
                </a:cubicBezTo>
                <a:cubicBezTo>
                  <a:pt x="81" y="5"/>
                  <a:pt x="82" y="6"/>
                  <a:pt x="83" y="7"/>
                </a:cubicBezTo>
                <a:cubicBezTo>
                  <a:pt x="84" y="8"/>
                  <a:pt x="85" y="10"/>
                  <a:pt x="86" y="13"/>
                </a:cubicBezTo>
                <a:cubicBezTo>
                  <a:pt x="88" y="18"/>
                  <a:pt x="89" y="26"/>
                  <a:pt x="89" y="34"/>
                </a:cubicBezTo>
                <a:cubicBezTo>
                  <a:pt x="89" y="42"/>
                  <a:pt x="88" y="50"/>
                  <a:pt x="86" y="55"/>
                </a:cubicBezTo>
                <a:cubicBezTo>
                  <a:pt x="85" y="58"/>
                  <a:pt x="84" y="60"/>
                  <a:pt x="83" y="61"/>
                </a:cubicBezTo>
                <a:cubicBezTo>
                  <a:pt x="82" y="62"/>
                  <a:pt x="81" y="63"/>
                  <a:pt x="80" y="63"/>
                </a:cubicBezTo>
                <a:close/>
                <a:moveTo>
                  <a:pt x="24" y="34"/>
                </a:moveTo>
                <a:cubicBezTo>
                  <a:pt x="24" y="29"/>
                  <a:pt x="24" y="25"/>
                  <a:pt x="25"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5" y="48"/>
                </a:cubicBezTo>
                <a:cubicBezTo>
                  <a:pt x="24" y="43"/>
                  <a:pt x="24" y="39"/>
                  <a:pt x="24" y="34"/>
                </a:cubicBezTo>
                <a:close/>
                <a:moveTo>
                  <a:pt x="34" y="54"/>
                </a:moveTo>
                <a:cubicBezTo>
                  <a:pt x="23" y="51"/>
                  <a:pt x="23" y="51"/>
                  <a:pt x="23" y="51"/>
                </a:cubicBezTo>
                <a:cubicBezTo>
                  <a:pt x="30" y="81"/>
                  <a:pt x="30" y="81"/>
                  <a:pt x="30" y="81"/>
                </a:cubicBezTo>
                <a:cubicBezTo>
                  <a:pt x="31" y="83"/>
                  <a:pt x="32" y="83"/>
                  <a:pt x="34" y="83"/>
                </a:cubicBezTo>
                <a:cubicBezTo>
                  <a:pt x="44" y="78"/>
                  <a:pt x="44" y="78"/>
                  <a:pt x="44" y="78"/>
                </a:cubicBezTo>
                <a:cubicBezTo>
                  <a:pt x="46" y="78"/>
                  <a:pt x="47" y="76"/>
                  <a:pt x="46" y="75"/>
                </a:cubicBezTo>
                <a:lnTo>
                  <a:pt x="34" y="54"/>
                </a:lnTo>
                <a:close/>
                <a:moveTo>
                  <a:pt x="80" y="45"/>
                </a:moveTo>
                <a:cubicBezTo>
                  <a:pt x="80" y="45"/>
                  <a:pt x="80" y="45"/>
                  <a:pt x="79" y="45"/>
                </a:cubicBezTo>
                <a:cubicBezTo>
                  <a:pt x="79" y="44"/>
                  <a:pt x="79" y="43"/>
                  <a:pt x="78" y="42"/>
                </a:cubicBezTo>
                <a:cubicBezTo>
                  <a:pt x="77" y="40"/>
                  <a:pt x="77" y="37"/>
                  <a:pt x="77" y="34"/>
                </a:cubicBezTo>
                <a:cubicBezTo>
                  <a:pt x="77" y="31"/>
                  <a:pt x="77" y="28"/>
                  <a:pt x="78" y="26"/>
                </a:cubicBezTo>
                <a:cubicBezTo>
                  <a:pt x="79" y="25"/>
                  <a:pt x="79" y="24"/>
                  <a:pt x="79" y="24"/>
                </a:cubicBezTo>
                <a:cubicBezTo>
                  <a:pt x="80" y="23"/>
                  <a:pt x="80" y="23"/>
                  <a:pt x="80" y="23"/>
                </a:cubicBezTo>
                <a:cubicBezTo>
                  <a:pt x="81" y="23"/>
                  <a:pt x="81" y="23"/>
                  <a:pt x="81" y="24"/>
                </a:cubicBezTo>
                <a:cubicBezTo>
                  <a:pt x="82" y="24"/>
                  <a:pt x="82" y="25"/>
                  <a:pt x="82" y="26"/>
                </a:cubicBezTo>
                <a:cubicBezTo>
                  <a:pt x="83" y="28"/>
                  <a:pt x="84" y="31"/>
                  <a:pt x="84" y="34"/>
                </a:cubicBezTo>
                <a:cubicBezTo>
                  <a:pt x="84" y="37"/>
                  <a:pt x="83" y="40"/>
                  <a:pt x="82" y="42"/>
                </a:cubicBezTo>
                <a:cubicBezTo>
                  <a:pt x="82" y="43"/>
                  <a:pt x="82" y="44"/>
                  <a:pt x="81" y="45"/>
                </a:cubicBezTo>
                <a:cubicBezTo>
                  <a:pt x="81" y="45"/>
                  <a:pt x="81" y="45"/>
                  <a:pt x="80" y="45"/>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173"/>
          <p:cNvSpPr>
            <a:spLocks/>
          </p:cNvSpPr>
          <p:nvPr/>
        </p:nvSpPr>
        <p:spPr bwMode="auto">
          <a:xfrm>
            <a:off x="7880758" y="3585993"/>
            <a:ext cx="177380" cy="177380"/>
          </a:xfrm>
          <a:custGeom>
            <a:avLst/>
            <a:gdLst>
              <a:gd name="T0" fmla="*/ 60 w 121"/>
              <a:gd name="T1" fmla="*/ 121 h 121"/>
              <a:gd name="T2" fmla="*/ 121 w 121"/>
              <a:gd name="T3" fmla="*/ 61 h 121"/>
              <a:gd name="T4" fmla="*/ 83 w 121"/>
              <a:gd name="T5" fmla="*/ 61 h 121"/>
              <a:gd name="T6" fmla="*/ 83 w 121"/>
              <a:gd name="T7" fmla="*/ 0 h 121"/>
              <a:gd name="T8" fmla="*/ 37 w 121"/>
              <a:gd name="T9" fmla="*/ 0 h 121"/>
              <a:gd name="T10" fmla="*/ 37 w 121"/>
              <a:gd name="T11" fmla="*/ 61 h 121"/>
              <a:gd name="T12" fmla="*/ 0 w 121"/>
              <a:gd name="T13" fmla="*/ 61 h 121"/>
              <a:gd name="T14" fmla="*/ 60 w 121"/>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1">
                <a:moveTo>
                  <a:pt x="60" y="121"/>
                </a:moveTo>
                <a:lnTo>
                  <a:pt x="121" y="61"/>
                </a:lnTo>
                <a:lnTo>
                  <a:pt x="83" y="61"/>
                </a:lnTo>
                <a:lnTo>
                  <a:pt x="83" y="0"/>
                </a:lnTo>
                <a:lnTo>
                  <a:pt x="37" y="0"/>
                </a:lnTo>
                <a:lnTo>
                  <a:pt x="37" y="61"/>
                </a:lnTo>
                <a:lnTo>
                  <a:pt x="0" y="61"/>
                </a:lnTo>
                <a:lnTo>
                  <a:pt x="60" y="121"/>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176"/>
          <p:cNvSpPr>
            <a:spLocks noEditPoints="1"/>
          </p:cNvSpPr>
          <p:nvPr/>
        </p:nvSpPr>
        <p:spPr bwMode="auto">
          <a:xfrm>
            <a:off x="7484951" y="4733835"/>
            <a:ext cx="153926" cy="114344"/>
          </a:xfrm>
          <a:custGeom>
            <a:avLst/>
            <a:gdLst>
              <a:gd name="T0" fmla="*/ 56 w 64"/>
              <a:gd name="T1" fmla="*/ 8 h 48"/>
              <a:gd name="T2" fmla="*/ 56 w 64"/>
              <a:gd name="T3" fmla="*/ 0 h 48"/>
              <a:gd name="T4" fmla="*/ 0 w 64"/>
              <a:gd name="T5" fmla="*/ 0 h 48"/>
              <a:gd name="T6" fmla="*/ 0 w 64"/>
              <a:gd name="T7" fmla="*/ 44 h 48"/>
              <a:gd name="T8" fmla="*/ 4 w 64"/>
              <a:gd name="T9" fmla="*/ 48 h 48"/>
              <a:gd name="T10" fmla="*/ 58 w 64"/>
              <a:gd name="T11" fmla="*/ 48 h 48"/>
              <a:gd name="T12" fmla="*/ 64 w 64"/>
              <a:gd name="T13" fmla="*/ 42 h 48"/>
              <a:gd name="T14" fmla="*/ 64 w 64"/>
              <a:gd name="T15" fmla="*/ 8 h 48"/>
              <a:gd name="T16" fmla="*/ 56 w 64"/>
              <a:gd name="T17" fmla="*/ 8 h 48"/>
              <a:gd name="T18" fmla="*/ 52 w 64"/>
              <a:gd name="T19" fmla="*/ 44 h 48"/>
              <a:gd name="T20" fmla="*/ 4 w 64"/>
              <a:gd name="T21" fmla="*/ 44 h 48"/>
              <a:gd name="T22" fmla="*/ 4 w 64"/>
              <a:gd name="T23" fmla="*/ 4 h 48"/>
              <a:gd name="T24" fmla="*/ 52 w 64"/>
              <a:gd name="T25" fmla="*/ 4 h 48"/>
              <a:gd name="T26" fmla="*/ 52 w 64"/>
              <a:gd name="T27" fmla="*/ 44 h 48"/>
              <a:gd name="T28" fmla="*/ 8 w 64"/>
              <a:gd name="T29" fmla="*/ 12 h 48"/>
              <a:gd name="T30" fmla="*/ 48 w 64"/>
              <a:gd name="T31" fmla="*/ 12 h 48"/>
              <a:gd name="T32" fmla="*/ 48 w 64"/>
              <a:gd name="T33" fmla="*/ 16 h 48"/>
              <a:gd name="T34" fmla="*/ 8 w 64"/>
              <a:gd name="T35" fmla="*/ 16 h 48"/>
              <a:gd name="T36" fmla="*/ 8 w 64"/>
              <a:gd name="T37" fmla="*/ 12 h 48"/>
              <a:gd name="T38" fmla="*/ 32 w 64"/>
              <a:gd name="T39" fmla="*/ 20 h 48"/>
              <a:gd name="T40" fmla="*/ 48 w 64"/>
              <a:gd name="T41" fmla="*/ 20 h 48"/>
              <a:gd name="T42" fmla="*/ 48 w 64"/>
              <a:gd name="T43" fmla="*/ 24 h 48"/>
              <a:gd name="T44" fmla="*/ 32 w 64"/>
              <a:gd name="T45" fmla="*/ 24 h 48"/>
              <a:gd name="T46" fmla="*/ 32 w 64"/>
              <a:gd name="T47" fmla="*/ 20 h 48"/>
              <a:gd name="T48" fmla="*/ 32 w 64"/>
              <a:gd name="T49" fmla="*/ 28 h 48"/>
              <a:gd name="T50" fmla="*/ 48 w 64"/>
              <a:gd name="T51" fmla="*/ 28 h 48"/>
              <a:gd name="T52" fmla="*/ 48 w 64"/>
              <a:gd name="T53" fmla="*/ 32 h 48"/>
              <a:gd name="T54" fmla="*/ 32 w 64"/>
              <a:gd name="T55" fmla="*/ 32 h 48"/>
              <a:gd name="T56" fmla="*/ 32 w 64"/>
              <a:gd name="T57" fmla="*/ 28 h 48"/>
              <a:gd name="T58" fmla="*/ 32 w 64"/>
              <a:gd name="T59" fmla="*/ 36 h 48"/>
              <a:gd name="T60" fmla="*/ 44 w 64"/>
              <a:gd name="T61" fmla="*/ 36 h 48"/>
              <a:gd name="T62" fmla="*/ 44 w 64"/>
              <a:gd name="T63" fmla="*/ 40 h 48"/>
              <a:gd name="T64" fmla="*/ 32 w 64"/>
              <a:gd name="T65" fmla="*/ 40 h 48"/>
              <a:gd name="T66" fmla="*/ 32 w 64"/>
              <a:gd name="T67" fmla="*/ 36 h 48"/>
              <a:gd name="T68" fmla="*/ 8 w 64"/>
              <a:gd name="T69" fmla="*/ 20 h 48"/>
              <a:gd name="T70" fmla="*/ 28 w 64"/>
              <a:gd name="T71" fmla="*/ 20 h 48"/>
              <a:gd name="T72" fmla="*/ 28 w 64"/>
              <a:gd name="T73" fmla="*/ 40 h 48"/>
              <a:gd name="T74" fmla="*/ 8 w 64"/>
              <a:gd name="T75" fmla="*/ 40 h 48"/>
              <a:gd name="T76" fmla="*/ 8 w 64"/>
              <a:gd name="T77"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48">
                <a:moveTo>
                  <a:pt x="56" y="8"/>
                </a:moveTo>
                <a:cubicBezTo>
                  <a:pt x="56" y="0"/>
                  <a:pt x="56" y="0"/>
                  <a:pt x="56" y="0"/>
                </a:cubicBezTo>
                <a:cubicBezTo>
                  <a:pt x="0" y="0"/>
                  <a:pt x="0" y="0"/>
                  <a:pt x="0" y="0"/>
                </a:cubicBezTo>
                <a:cubicBezTo>
                  <a:pt x="0" y="44"/>
                  <a:pt x="0" y="44"/>
                  <a:pt x="0" y="44"/>
                </a:cubicBezTo>
                <a:cubicBezTo>
                  <a:pt x="0" y="46"/>
                  <a:pt x="2" y="48"/>
                  <a:pt x="4" y="48"/>
                </a:cubicBezTo>
                <a:cubicBezTo>
                  <a:pt x="58" y="48"/>
                  <a:pt x="58" y="48"/>
                  <a:pt x="58" y="48"/>
                </a:cubicBezTo>
                <a:cubicBezTo>
                  <a:pt x="61" y="48"/>
                  <a:pt x="64" y="45"/>
                  <a:pt x="64" y="42"/>
                </a:cubicBezTo>
                <a:cubicBezTo>
                  <a:pt x="64" y="8"/>
                  <a:pt x="64" y="8"/>
                  <a:pt x="64" y="8"/>
                </a:cubicBezTo>
                <a:lnTo>
                  <a:pt x="56" y="8"/>
                </a:lnTo>
                <a:close/>
                <a:moveTo>
                  <a:pt x="52" y="44"/>
                </a:moveTo>
                <a:cubicBezTo>
                  <a:pt x="4" y="44"/>
                  <a:pt x="4" y="44"/>
                  <a:pt x="4" y="44"/>
                </a:cubicBezTo>
                <a:cubicBezTo>
                  <a:pt x="4" y="4"/>
                  <a:pt x="4" y="4"/>
                  <a:pt x="4" y="4"/>
                </a:cubicBezTo>
                <a:cubicBezTo>
                  <a:pt x="52" y="4"/>
                  <a:pt x="52" y="4"/>
                  <a:pt x="52" y="4"/>
                </a:cubicBezTo>
                <a:lnTo>
                  <a:pt x="52" y="44"/>
                </a:lnTo>
                <a:close/>
                <a:moveTo>
                  <a:pt x="8" y="12"/>
                </a:moveTo>
                <a:cubicBezTo>
                  <a:pt x="48" y="12"/>
                  <a:pt x="48" y="12"/>
                  <a:pt x="48" y="12"/>
                </a:cubicBezTo>
                <a:cubicBezTo>
                  <a:pt x="48" y="16"/>
                  <a:pt x="48" y="16"/>
                  <a:pt x="48" y="16"/>
                </a:cubicBezTo>
                <a:cubicBezTo>
                  <a:pt x="8" y="16"/>
                  <a:pt x="8" y="16"/>
                  <a:pt x="8" y="16"/>
                </a:cubicBezTo>
                <a:lnTo>
                  <a:pt x="8" y="12"/>
                </a:lnTo>
                <a:close/>
                <a:moveTo>
                  <a:pt x="32" y="20"/>
                </a:moveTo>
                <a:cubicBezTo>
                  <a:pt x="48" y="20"/>
                  <a:pt x="48" y="20"/>
                  <a:pt x="48" y="20"/>
                </a:cubicBezTo>
                <a:cubicBezTo>
                  <a:pt x="48" y="24"/>
                  <a:pt x="48" y="24"/>
                  <a:pt x="48" y="24"/>
                </a:cubicBezTo>
                <a:cubicBezTo>
                  <a:pt x="32" y="24"/>
                  <a:pt x="32" y="24"/>
                  <a:pt x="32" y="24"/>
                </a:cubicBezTo>
                <a:lnTo>
                  <a:pt x="32" y="20"/>
                </a:lnTo>
                <a:close/>
                <a:moveTo>
                  <a:pt x="32" y="28"/>
                </a:moveTo>
                <a:cubicBezTo>
                  <a:pt x="48" y="28"/>
                  <a:pt x="48" y="28"/>
                  <a:pt x="48" y="28"/>
                </a:cubicBezTo>
                <a:cubicBezTo>
                  <a:pt x="48" y="32"/>
                  <a:pt x="48" y="32"/>
                  <a:pt x="48" y="32"/>
                </a:cubicBezTo>
                <a:cubicBezTo>
                  <a:pt x="32" y="32"/>
                  <a:pt x="32" y="32"/>
                  <a:pt x="32" y="32"/>
                </a:cubicBezTo>
                <a:lnTo>
                  <a:pt x="32" y="28"/>
                </a:lnTo>
                <a:close/>
                <a:moveTo>
                  <a:pt x="32" y="36"/>
                </a:moveTo>
                <a:cubicBezTo>
                  <a:pt x="44" y="36"/>
                  <a:pt x="44" y="36"/>
                  <a:pt x="44" y="36"/>
                </a:cubicBezTo>
                <a:cubicBezTo>
                  <a:pt x="44" y="40"/>
                  <a:pt x="44" y="40"/>
                  <a:pt x="44" y="40"/>
                </a:cubicBezTo>
                <a:cubicBezTo>
                  <a:pt x="32" y="40"/>
                  <a:pt x="32" y="40"/>
                  <a:pt x="32" y="40"/>
                </a:cubicBezTo>
                <a:lnTo>
                  <a:pt x="32" y="36"/>
                </a:lnTo>
                <a:close/>
                <a:moveTo>
                  <a:pt x="8" y="20"/>
                </a:moveTo>
                <a:cubicBezTo>
                  <a:pt x="28" y="20"/>
                  <a:pt x="28" y="20"/>
                  <a:pt x="28" y="20"/>
                </a:cubicBezTo>
                <a:cubicBezTo>
                  <a:pt x="28" y="40"/>
                  <a:pt x="28" y="40"/>
                  <a:pt x="28" y="40"/>
                </a:cubicBezTo>
                <a:cubicBezTo>
                  <a:pt x="8" y="40"/>
                  <a:pt x="8" y="40"/>
                  <a:pt x="8" y="40"/>
                </a:cubicBezTo>
                <a:lnTo>
                  <a:pt x="8" y="20"/>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180"/>
          <p:cNvSpPr>
            <a:spLocks noEditPoints="1"/>
          </p:cNvSpPr>
          <p:nvPr/>
        </p:nvSpPr>
        <p:spPr bwMode="auto">
          <a:xfrm>
            <a:off x="8107980" y="2773856"/>
            <a:ext cx="184710" cy="184710"/>
          </a:xfrm>
          <a:custGeom>
            <a:avLst/>
            <a:gdLst>
              <a:gd name="T0" fmla="*/ 64 w 77"/>
              <a:gd name="T1" fmla="*/ 0 h 77"/>
              <a:gd name="T2" fmla="*/ 13 w 77"/>
              <a:gd name="T3" fmla="*/ 0 h 77"/>
              <a:gd name="T4" fmla="*/ 0 w 77"/>
              <a:gd name="T5" fmla="*/ 13 h 77"/>
              <a:gd name="T6" fmla="*/ 0 w 77"/>
              <a:gd name="T7" fmla="*/ 64 h 77"/>
              <a:gd name="T8" fmla="*/ 13 w 77"/>
              <a:gd name="T9" fmla="*/ 77 h 77"/>
              <a:gd name="T10" fmla="*/ 64 w 77"/>
              <a:gd name="T11" fmla="*/ 77 h 77"/>
              <a:gd name="T12" fmla="*/ 77 w 77"/>
              <a:gd name="T13" fmla="*/ 64 h 77"/>
              <a:gd name="T14" fmla="*/ 77 w 77"/>
              <a:gd name="T15" fmla="*/ 13 h 77"/>
              <a:gd name="T16" fmla="*/ 64 w 77"/>
              <a:gd name="T17" fmla="*/ 0 h 77"/>
              <a:gd name="T18" fmla="*/ 25 w 77"/>
              <a:gd name="T19" fmla="*/ 34 h 77"/>
              <a:gd name="T20" fmla="*/ 52 w 77"/>
              <a:gd name="T21" fmla="*/ 34 h 77"/>
              <a:gd name="T22" fmla="*/ 53 w 77"/>
              <a:gd name="T23" fmla="*/ 38 h 77"/>
              <a:gd name="T24" fmla="*/ 39 w 77"/>
              <a:gd name="T25" fmla="*/ 53 h 77"/>
              <a:gd name="T26" fmla="*/ 24 w 77"/>
              <a:gd name="T27" fmla="*/ 38 h 77"/>
              <a:gd name="T28" fmla="*/ 25 w 77"/>
              <a:gd name="T29" fmla="*/ 34 h 77"/>
              <a:gd name="T30" fmla="*/ 67 w 77"/>
              <a:gd name="T31" fmla="*/ 33 h 77"/>
              <a:gd name="T32" fmla="*/ 67 w 77"/>
              <a:gd name="T33" fmla="*/ 53 h 77"/>
              <a:gd name="T34" fmla="*/ 67 w 77"/>
              <a:gd name="T35" fmla="*/ 62 h 77"/>
              <a:gd name="T36" fmla="*/ 63 w 77"/>
              <a:gd name="T37" fmla="*/ 67 h 77"/>
              <a:gd name="T38" fmla="*/ 15 w 77"/>
              <a:gd name="T39" fmla="*/ 67 h 77"/>
              <a:gd name="T40" fmla="*/ 10 w 77"/>
              <a:gd name="T41" fmla="*/ 63 h 77"/>
              <a:gd name="T42" fmla="*/ 10 w 77"/>
              <a:gd name="T43" fmla="*/ 53 h 77"/>
              <a:gd name="T44" fmla="*/ 10 w 77"/>
              <a:gd name="T45" fmla="*/ 34 h 77"/>
              <a:gd name="T46" fmla="*/ 10 w 77"/>
              <a:gd name="T47" fmla="*/ 34 h 77"/>
              <a:gd name="T48" fmla="*/ 17 w 77"/>
              <a:gd name="T49" fmla="*/ 34 h 77"/>
              <a:gd name="T50" fmla="*/ 17 w 77"/>
              <a:gd name="T51" fmla="*/ 39 h 77"/>
              <a:gd name="T52" fmla="*/ 39 w 77"/>
              <a:gd name="T53" fmla="*/ 60 h 77"/>
              <a:gd name="T54" fmla="*/ 60 w 77"/>
              <a:gd name="T55" fmla="*/ 38 h 77"/>
              <a:gd name="T56" fmla="*/ 60 w 77"/>
              <a:gd name="T57" fmla="*/ 33 h 77"/>
              <a:gd name="T58" fmla="*/ 67 w 77"/>
              <a:gd name="T59" fmla="*/ 33 h 77"/>
              <a:gd name="T60" fmla="*/ 67 w 77"/>
              <a:gd name="T61" fmla="*/ 17 h 77"/>
              <a:gd name="T62" fmla="*/ 65 w 77"/>
              <a:gd name="T63" fmla="*/ 19 h 77"/>
              <a:gd name="T64" fmla="*/ 60 w 77"/>
              <a:gd name="T65" fmla="*/ 19 h 77"/>
              <a:gd name="T66" fmla="*/ 58 w 77"/>
              <a:gd name="T67" fmla="*/ 17 h 77"/>
              <a:gd name="T68" fmla="*/ 58 w 77"/>
              <a:gd name="T69" fmla="*/ 12 h 77"/>
              <a:gd name="T70" fmla="*/ 60 w 77"/>
              <a:gd name="T71" fmla="*/ 10 h 77"/>
              <a:gd name="T72" fmla="*/ 65 w 77"/>
              <a:gd name="T73" fmla="*/ 10 h 77"/>
              <a:gd name="T74" fmla="*/ 67 w 77"/>
              <a:gd name="T75" fmla="*/ 12 h 77"/>
              <a:gd name="T76" fmla="*/ 67 w 77"/>
              <a:gd name="T77"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77">
                <a:moveTo>
                  <a:pt x="64" y="0"/>
                </a:moveTo>
                <a:cubicBezTo>
                  <a:pt x="13" y="0"/>
                  <a:pt x="13" y="0"/>
                  <a:pt x="13" y="0"/>
                </a:cubicBezTo>
                <a:cubicBezTo>
                  <a:pt x="6" y="0"/>
                  <a:pt x="0" y="6"/>
                  <a:pt x="0" y="13"/>
                </a:cubicBezTo>
                <a:cubicBezTo>
                  <a:pt x="0" y="64"/>
                  <a:pt x="0" y="64"/>
                  <a:pt x="0" y="64"/>
                </a:cubicBezTo>
                <a:cubicBezTo>
                  <a:pt x="1" y="71"/>
                  <a:pt x="6" y="77"/>
                  <a:pt x="13" y="77"/>
                </a:cubicBezTo>
                <a:cubicBezTo>
                  <a:pt x="64" y="77"/>
                  <a:pt x="64" y="77"/>
                  <a:pt x="64" y="77"/>
                </a:cubicBezTo>
                <a:cubicBezTo>
                  <a:pt x="71" y="76"/>
                  <a:pt x="77" y="71"/>
                  <a:pt x="77" y="64"/>
                </a:cubicBezTo>
                <a:cubicBezTo>
                  <a:pt x="77" y="13"/>
                  <a:pt x="77" y="13"/>
                  <a:pt x="77" y="13"/>
                </a:cubicBezTo>
                <a:cubicBezTo>
                  <a:pt x="77" y="6"/>
                  <a:pt x="71" y="0"/>
                  <a:pt x="64" y="0"/>
                </a:cubicBezTo>
                <a:close/>
                <a:moveTo>
                  <a:pt x="25" y="34"/>
                </a:moveTo>
                <a:cubicBezTo>
                  <a:pt x="52" y="34"/>
                  <a:pt x="52" y="34"/>
                  <a:pt x="52" y="34"/>
                </a:cubicBezTo>
                <a:cubicBezTo>
                  <a:pt x="53" y="35"/>
                  <a:pt x="53" y="37"/>
                  <a:pt x="53" y="38"/>
                </a:cubicBezTo>
                <a:cubicBezTo>
                  <a:pt x="53" y="46"/>
                  <a:pt x="47" y="53"/>
                  <a:pt x="39" y="53"/>
                </a:cubicBezTo>
                <a:cubicBezTo>
                  <a:pt x="31" y="53"/>
                  <a:pt x="24" y="47"/>
                  <a:pt x="24" y="38"/>
                </a:cubicBezTo>
                <a:cubicBezTo>
                  <a:pt x="24" y="37"/>
                  <a:pt x="24" y="35"/>
                  <a:pt x="25" y="34"/>
                </a:cubicBezTo>
                <a:close/>
                <a:moveTo>
                  <a:pt x="67" y="33"/>
                </a:moveTo>
                <a:cubicBezTo>
                  <a:pt x="67" y="53"/>
                  <a:pt x="67" y="53"/>
                  <a:pt x="67" y="53"/>
                </a:cubicBezTo>
                <a:cubicBezTo>
                  <a:pt x="67" y="62"/>
                  <a:pt x="67" y="62"/>
                  <a:pt x="67" y="62"/>
                </a:cubicBezTo>
                <a:cubicBezTo>
                  <a:pt x="67" y="65"/>
                  <a:pt x="65" y="67"/>
                  <a:pt x="63" y="67"/>
                </a:cubicBezTo>
                <a:cubicBezTo>
                  <a:pt x="15" y="67"/>
                  <a:pt x="15" y="67"/>
                  <a:pt x="15" y="67"/>
                </a:cubicBezTo>
                <a:cubicBezTo>
                  <a:pt x="12" y="67"/>
                  <a:pt x="10" y="65"/>
                  <a:pt x="10" y="63"/>
                </a:cubicBezTo>
                <a:cubicBezTo>
                  <a:pt x="10" y="53"/>
                  <a:pt x="10" y="53"/>
                  <a:pt x="10" y="53"/>
                </a:cubicBezTo>
                <a:cubicBezTo>
                  <a:pt x="10" y="34"/>
                  <a:pt x="10" y="34"/>
                  <a:pt x="10" y="34"/>
                </a:cubicBezTo>
                <a:cubicBezTo>
                  <a:pt x="10" y="34"/>
                  <a:pt x="10" y="34"/>
                  <a:pt x="10" y="34"/>
                </a:cubicBezTo>
                <a:cubicBezTo>
                  <a:pt x="17" y="34"/>
                  <a:pt x="17" y="34"/>
                  <a:pt x="17" y="34"/>
                </a:cubicBezTo>
                <a:cubicBezTo>
                  <a:pt x="17" y="35"/>
                  <a:pt x="17" y="37"/>
                  <a:pt x="17" y="39"/>
                </a:cubicBezTo>
                <a:cubicBezTo>
                  <a:pt x="17" y="51"/>
                  <a:pt x="27" y="60"/>
                  <a:pt x="39" y="60"/>
                </a:cubicBezTo>
                <a:cubicBezTo>
                  <a:pt x="51" y="60"/>
                  <a:pt x="60" y="50"/>
                  <a:pt x="60" y="38"/>
                </a:cubicBezTo>
                <a:cubicBezTo>
                  <a:pt x="60" y="37"/>
                  <a:pt x="60" y="35"/>
                  <a:pt x="60" y="33"/>
                </a:cubicBezTo>
                <a:cubicBezTo>
                  <a:pt x="67" y="33"/>
                  <a:pt x="67" y="33"/>
                  <a:pt x="67" y="33"/>
                </a:cubicBezTo>
                <a:close/>
                <a:moveTo>
                  <a:pt x="67" y="17"/>
                </a:moveTo>
                <a:cubicBezTo>
                  <a:pt x="67" y="18"/>
                  <a:pt x="66" y="19"/>
                  <a:pt x="65" y="19"/>
                </a:cubicBezTo>
                <a:cubicBezTo>
                  <a:pt x="60" y="19"/>
                  <a:pt x="60" y="19"/>
                  <a:pt x="60" y="19"/>
                </a:cubicBezTo>
                <a:cubicBezTo>
                  <a:pt x="59" y="19"/>
                  <a:pt x="58" y="18"/>
                  <a:pt x="58" y="17"/>
                </a:cubicBezTo>
                <a:cubicBezTo>
                  <a:pt x="58" y="12"/>
                  <a:pt x="58" y="12"/>
                  <a:pt x="58" y="12"/>
                </a:cubicBezTo>
                <a:cubicBezTo>
                  <a:pt x="58" y="11"/>
                  <a:pt x="59" y="10"/>
                  <a:pt x="60" y="10"/>
                </a:cubicBezTo>
                <a:cubicBezTo>
                  <a:pt x="65" y="10"/>
                  <a:pt x="65" y="10"/>
                  <a:pt x="65" y="10"/>
                </a:cubicBezTo>
                <a:cubicBezTo>
                  <a:pt x="66" y="9"/>
                  <a:pt x="67" y="11"/>
                  <a:pt x="67" y="12"/>
                </a:cubicBezTo>
                <a:lnTo>
                  <a:pt x="67" y="17"/>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181"/>
          <p:cNvSpPr>
            <a:spLocks noEditPoints="1"/>
          </p:cNvSpPr>
          <p:nvPr/>
        </p:nvSpPr>
        <p:spPr bwMode="auto">
          <a:xfrm>
            <a:off x="7760550" y="3047989"/>
            <a:ext cx="189108" cy="143663"/>
          </a:xfrm>
          <a:custGeom>
            <a:avLst/>
            <a:gdLst>
              <a:gd name="T0" fmla="*/ 76 w 79"/>
              <a:gd name="T1" fmla="*/ 3 h 60"/>
              <a:gd name="T2" fmla="*/ 40 w 79"/>
              <a:gd name="T3" fmla="*/ 0 h 60"/>
              <a:gd name="T4" fmla="*/ 4 w 79"/>
              <a:gd name="T5" fmla="*/ 3 h 60"/>
              <a:gd name="T6" fmla="*/ 0 w 79"/>
              <a:gd name="T7" fmla="*/ 30 h 60"/>
              <a:gd name="T8" fmla="*/ 4 w 79"/>
              <a:gd name="T9" fmla="*/ 57 h 60"/>
              <a:gd name="T10" fmla="*/ 40 w 79"/>
              <a:gd name="T11" fmla="*/ 60 h 60"/>
              <a:gd name="T12" fmla="*/ 76 w 79"/>
              <a:gd name="T13" fmla="*/ 57 h 60"/>
              <a:gd name="T14" fmla="*/ 79 w 79"/>
              <a:gd name="T15" fmla="*/ 30 h 60"/>
              <a:gd name="T16" fmla="*/ 76 w 79"/>
              <a:gd name="T17" fmla="*/ 3 h 60"/>
              <a:gd name="T18" fmla="*/ 30 w 79"/>
              <a:gd name="T19" fmla="*/ 45 h 60"/>
              <a:gd name="T20" fmla="*/ 30 w 79"/>
              <a:gd name="T21" fmla="*/ 15 h 60"/>
              <a:gd name="T22" fmla="*/ 55 w 79"/>
              <a:gd name="T23" fmla="*/ 30 h 60"/>
              <a:gd name="T24" fmla="*/ 30 w 79"/>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60">
                <a:moveTo>
                  <a:pt x="76" y="3"/>
                </a:moveTo>
                <a:cubicBezTo>
                  <a:pt x="65" y="1"/>
                  <a:pt x="53" y="0"/>
                  <a:pt x="40" y="0"/>
                </a:cubicBezTo>
                <a:cubicBezTo>
                  <a:pt x="27" y="0"/>
                  <a:pt x="15" y="1"/>
                  <a:pt x="4" y="3"/>
                </a:cubicBezTo>
                <a:cubicBezTo>
                  <a:pt x="2" y="11"/>
                  <a:pt x="0" y="20"/>
                  <a:pt x="0" y="30"/>
                </a:cubicBezTo>
                <a:cubicBezTo>
                  <a:pt x="0" y="40"/>
                  <a:pt x="2" y="49"/>
                  <a:pt x="4" y="57"/>
                </a:cubicBezTo>
                <a:cubicBezTo>
                  <a:pt x="15" y="59"/>
                  <a:pt x="27" y="60"/>
                  <a:pt x="40" y="60"/>
                </a:cubicBezTo>
                <a:cubicBezTo>
                  <a:pt x="53" y="60"/>
                  <a:pt x="65" y="59"/>
                  <a:pt x="76" y="57"/>
                </a:cubicBezTo>
                <a:cubicBezTo>
                  <a:pt x="78" y="49"/>
                  <a:pt x="79" y="40"/>
                  <a:pt x="79" y="30"/>
                </a:cubicBezTo>
                <a:cubicBezTo>
                  <a:pt x="79" y="20"/>
                  <a:pt x="78" y="11"/>
                  <a:pt x="76" y="3"/>
                </a:cubicBezTo>
                <a:close/>
                <a:moveTo>
                  <a:pt x="30" y="45"/>
                </a:moveTo>
                <a:cubicBezTo>
                  <a:pt x="30" y="15"/>
                  <a:pt x="30" y="15"/>
                  <a:pt x="30" y="15"/>
                </a:cubicBezTo>
                <a:cubicBezTo>
                  <a:pt x="55" y="30"/>
                  <a:pt x="55" y="30"/>
                  <a:pt x="55" y="30"/>
                </a:cubicBezTo>
                <a:lnTo>
                  <a:pt x="30" y="45"/>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183"/>
          <p:cNvSpPr>
            <a:spLocks noEditPoints="1"/>
          </p:cNvSpPr>
          <p:nvPr/>
        </p:nvSpPr>
        <p:spPr bwMode="auto">
          <a:xfrm>
            <a:off x="7568510" y="3780966"/>
            <a:ext cx="164187" cy="162720"/>
          </a:xfrm>
          <a:custGeom>
            <a:avLst/>
            <a:gdLst>
              <a:gd name="T0" fmla="*/ 34 w 68"/>
              <a:gd name="T1" fmla="*/ 0 h 68"/>
              <a:gd name="T2" fmla="*/ 0 w 68"/>
              <a:gd name="T3" fmla="*/ 34 h 68"/>
              <a:gd name="T4" fmla="*/ 34 w 68"/>
              <a:gd name="T5" fmla="*/ 68 h 68"/>
              <a:gd name="T6" fmla="*/ 68 w 68"/>
              <a:gd name="T7" fmla="*/ 34 h 68"/>
              <a:gd name="T8" fmla="*/ 34 w 68"/>
              <a:gd name="T9" fmla="*/ 0 h 68"/>
              <a:gd name="T10" fmla="*/ 34 w 68"/>
              <a:gd name="T11" fmla="*/ 61 h 68"/>
              <a:gd name="T12" fmla="*/ 7 w 68"/>
              <a:gd name="T13" fmla="*/ 34 h 68"/>
              <a:gd name="T14" fmla="*/ 34 w 68"/>
              <a:gd name="T15" fmla="*/ 6 h 68"/>
              <a:gd name="T16" fmla="*/ 62 w 68"/>
              <a:gd name="T17" fmla="*/ 34 h 68"/>
              <a:gd name="T18" fmla="*/ 34 w 68"/>
              <a:gd name="T19" fmla="*/ 61 h 68"/>
              <a:gd name="T20" fmla="*/ 21 w 68"/>
              <a:gd name="T21" fmla="*/ 21 h 68"/>
              <a:gd name="T22" fmla="*/ 47 w 68"/>
              <a:gd name="T23" fmla="*/ 21 h 68"/>
              <a:gd name="T24" fmla="*/ 47 w 68"/>
              <a:gd name="T25" fmla="*/ 46 h 68"/>
              <a:gd name="T26" fmla="*/ 21 w 68"/>
              <a:gd name="T27" fmla="*/ 46 h 68"/>
              <a:gd name="T28" fmla="*/ 21 w 68"/>
              <a:gd name="T29" fmla="*/ 2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68">
                <a:moveTo>
                  <a:pt x="34" y="0"/>
                </a:moveTo>
                <a:cubicBezTo>
                  <a:pt x="15" y="0"/>
                  <a:pt x="0" y="15"/>
                  <a:pt x="0" y="34"/>
                </a:cubicBezTo>
                <a:cubicBezTo>
                  <a:pt x="0" y="52"/>
                  <a:pt x="15" y="68"/>
                  <a:pt x="34" y="68"/>
                </a:cubicBezTo>
                <a:cubicBezTo>
                  <a:pt x="53" y="68"/>
                  <a:pt x="68" y="52"/>
                  <a:pt x="68" y="34"/>
                </a:cubicBezTo>
                <a:cubicBezTo>
                  <a:pt x="68" y="15"/>
                  <a:pt x="53" y="0"/>
                  <a:pt x="34" y="0"/>
                </a:cubicBezTo>
                <a:close/>
                <a:moveTo>
                  <a:pt x="34" y="61"/>
                </a:moveTo>
                <a:cubicBezTo>
                  <a:pt x="19" y="61"/>
                  <a:pt x="7" y="49"/>
                  <a:pt x="7" y="34"/>
                </a:cubicBezTo>
                <a:cubicBezTo>
                  <a:pt x="7" y="18"/>
                  <a:pt x="19" y="6"/>
                  <a:pt x="34" y="6"/>
                </a:cubicBezTo>
                <a:cubicBezTo>
                  <a:pt x="49" y="6"/>
                  <a:pt x="62" y="18"/>
                  <a:pt x="62" y="34"/>
                </a:cubicBezTo>
                <a:cubicBezTo>
                  <a:pt x="62" y="49"/>
                  <a:pt x="49" y="61"/>
                  <a:pt x="34" y="61"/>
                </a:cubicBezTo>
                <a:close/>
                <a:moveTo>
                  <a:pt x="21" y="21"/>
                </a:moveTo>
                <a:cubicBezTo>
                  <a:pt x="47" y="21"/>
                  <a:pt x="47" y="21"/>
                  <a:pt x="47" y="21"/>
                </a:cubicBezTo>
                <a:cubicBezTo>
                  <a:pt x="47" y="46"/>
                  <a:pt x="47" y="46"/>
                  <a:pt x="47" y="46"/>
                </a:cubicBezTo>
                <a:cubicBezTo>
                  <a:pt x="21" y="46"/>
                  <a:pt x="21" y="46"/>
                  <a:pt x="21" y="46"/>
                </a:cubicBezTo>
                <a:lnTo>
                  <a:pt x="21" y="21"/>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188"/>
          <p:cNvSpPr>
            <a:spLocks noEditPoints="1"/>
          </p:cNvSpPr>
          <p:nvPr/>
        </p:nvSpPr>
        <p:spPr bwMode="auto">
          <a:xfrm>
            <a:off x="6999720" y="4447974"/>
            <a:ext cx="171516" cy="172982"/>
          </a:xfrm>
          <a:custGeom>
            <a:avLst/>
            <a:gdLst>
              <a:gd name="T0" fmla="*/ 36 w 72"/>
              <a:gd name="T1" fmla="*/ 0 h 72"/>
              <a:gd name="T2" fmla="*/ 0 w 72"/>
              <a:gd name="T3" fmla="*/ 36 h 72"/>
              <a:gd name="T4" fmla="*/ 36 w 72"/>
              <a:gd name="T5" fmla="*/ 72 h 72"/>
              <a:gd name="T6" fmla="*/ 72 w 72"/>
              <a:gd name="T7" fmla="*/ 36 h 72"/>
              <a:gd name="T8" fmla="*/ 36 w 72"/>
              <a:gd name="T9" fmla="*/ 0 h 72"/>
              <a:gd name="T10" fmla="*/ 57 w 72"/>
              <a:gd name="T11" fmla="*/ 31 h 72"/>
              <a:gd name="T12" fmla="*/ 38 w 72"/>
              <a:gd name="T13" fmla="*/ 59 h 72"/>
              <a:gd name="T14" fmla="*/ 29 w 72"/>
              <a:gd name="T15" fmla="*/ 55 h 72"/>
              <a:gd name="T16" fmla="*/ 21 w 72"/>
              <a:gd name="T17" fmla="*/ 33 h 72"/>
              <a:gd name="T18" fmla="*/ 16 w 72"/>
              <a:gd name="T19" fmla="*/ 35 h 72"/>
              <a:gd name="T20" fmla="*/ 15 w 72"/>
              <a:gd name="T21" fmla="*/ 32 h 72"/>
              <a:gd name="T22" fmla="*/ 28 w 72"/>
              <a:gd name="T23" fmla="*/ 23 h 72"/>
              <a:gd name="T24" fmla="*/ 35 w 72"/>
              <a:gd name="T25" fmla="*/ 37 h 72"/>
              <a:gd name="T26" fmla="*/ 38 w 72"/>
              <a:gd name="T27" fmla="*/ 46 h 72"/>
              <a:gd name="T28" fmla="*/ 44 w 72"/>
              <a:gd name="T29" fmla="*/ 38 h 72"/>
              <a:gd name="T30" fmla="*/ 39 w 72"/>
              <a:gd name="T31" fmla="*/ 32 h 72"/>
              <a:gd name="T32" fmla="*/ 57 w 72"/>
              <a:gd name="T33" fmla="*/ 3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72">
                <a:moveTo>
                  <a:pt x="36" y="0"/>
                </a:moveTo>
                <a:cubicBezTo>
                  <a:pt x="16" y="0"/>
                  <a:pt x="0" y="17"/>
                  <a:pt x="0" y="36"/>
                </a:cubicBezTo>
                <a:cubicBezTo>
                  <a:pt x="0" y="56"/>
                  <a:pt x="16" y="72"/>
                  <a:pt x="36" y="72"/>
                </a:cubicBezTo>
                <a:cubicBezTo>
                  <a:pt x="56" y="72"/>
                  <a:pt x="72" y="56"/>
                  <a:pt x="72" y="36"/>
                </a:cubicBezTo>
                <a:cubicBezTo>
                  <a:pt x="72" y="17"/>
                  <a:pt x="56" y="0"/>
                  <a:pt x="36" y="0"/>
                </a:cubicBezTo>
                <a:close/>
                <a:moveTo>
                  <a:pt x="57" y="31"/>
                </a:moveTo>
                <a:cubicBezTo>
                  <a:pt x="55" y="45"/>
                  <a:pt x="42" y="56"/>
                  <a:pt x="38" y="59"/>
                </a:cubicBezTo>
                <a:cubicBezTo>
                  <a:pt x="34" y="61"/>
                  <a:pt x="30" y="58"/>
                  <a:pt x="29" y="55"/>
                </a:cubicBezTo>
                <a:cubicBezTo>
                  <a:pt x="27" y="52"/>
                  <a:pt x="22" y="35"/>
                  <a:pt x="21" y="33"/>
                </a:cubicBezTo>
                <a:cubicBezTo>
                  <a:pt x="20" y="32"/>
                  <a:pt x="16" y="35"/>
                  <a:pt x="16" y="35"/>
                </a:cubicBezTo>
                <a:cubicBezTo>
                  <a:pt x="15" y="32"/>
                  <a:pt x="15" y="32"/>
                  <a:pt x="15" y="32"/>
                </a:cubicBezTo>
                <a:cubicBezTo>
                  <a:pt x="15" y="32"/>
                  <a:pt x="22" y="24"/>
                  <a:pt x="28" y="23"/>
                </a:cubicBezTo>
                <a:cubicBezTo>
                  <a:pt x="33" y="22"/>
                  <a:pt x="33" y="32"/>
                  <a:pt x="35" y="37"/>
                </a:cubicBezTo>
                <a:cubicBezTo>
                  <a:pt x="36" y="43"/>
                  <a:pt x="37" y="46"/>
                  <a:pt x="38" y="46"/>
                </a:cubicBezTo>
                <a:cubicBezTo>
                  <a:pt x="39" y="46"/>
                  <a:pt x="42" y="43"/>
                  <a:pt x="44" y="38"/>
                </a:cubicBezTo>
                <a:cubicBezTo>
                  <a:pt x="47" y="34"/>
                  <a:pt x="44" y="29"/>
                  <a:pt x="39" y="32"/>
                </a:cubicBezTo>
                <a:cubicBezTo>
                  <a:pt x="41" y="21"/>
                  <a:pt x="60" y="18"/>
                  <a:pt x="57" y="31"/>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89"/>
          <p:cNvSpPr>
            <a:spLocks noEditPoints="1"/>
          </p:cNvSpPr>
          <p:nvPr/>
        </p:nvSpPr>
        <p:spPr bwMode="auto">
          <a:xfrm>
            <a:off x="6451965" y="3918459"/>
            <a:ext cx="112878" cy="112878"/>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5 w 47"/>
              <a:gd name="T11" fmla="*/ 24 h 47"/>
              <a:gd name="T12" fmla="*/ 23 w 47"/>
              <a:gd name="T13" fmla="*/ 6 h 47"/>
              <a:gd name="T14" fmla="*/ 23 w 47"/>
              <a:gd name="T15" fmla="*/ 42 h 47"/>
              <a:gd name="T16" fmla="*/ 5 w 47"/>
              <a:gd name="T17"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5" y="24"/>
                </a:moveTo>
                <a:cubicBezTo>
                  <a:pt x="5" y="14"/>
                  <a:pt x="13" y="6"/>
                  <a:pt x="23" y="6"/>
                </a:cubicBezTo>
                <a:cubicBezTo>
                  <a:pt x="23" y="42"/>
                  <a:pt x="23" y="42"/>
                  <a:pt x="23" y="42"/>
                </a:cubicBezTo>
                <a:cubicBezTo>
                  <a:pt x="13" y="42"/>
                  <a:pt x="5" y="34"/>
                  <a:pt x="5" y="24"/>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90"/>
          <p:cNvSpPr>
            <a:spLocks noEditPoints="1"/>
          </p:cNvSpPr>
          <p:nvPr/>
        </p:nvSpPr>
        <p:spPr bwMode="auto">
          <a:xfrm>
            <a:off x="6494478" y="3329146"/>
            <a:ext cx="161254" cy="149528"/>
          </a:xfrm>
          <a:custGeom>
            <a:avLst/>
            <a:gdLst>
              <a:gd name="T0" fmla="*/ 34 w 67"/>
              <a:gd name="T1" fmla="*/ 8 h 62"/>
              <a:gd name="T2" fmla="*/ 23 w 67"/>
              <a:gd name="T3" fmla="*/ 10 h 62"/>
              <a:gd name="T4" fmla="*/ 15 w 67"/>
              <a:gd name="T5" fmla="*/ 14 h 62"/>
              <a:gd name="T6" fmla="*/ 8 w 67"/>
              <a:gd name="T7" fmla="*/ 27 h 62"/>
              <a:gd name="T8" fmla="*/ 11 w 67"/>
              <a:gd name="T9" fmla="*/ 35 h 62"/>
              <a:gd name="T10" fmla="*/ 17 w 67"/>
              <a:gd name="T11" fmla="*/ 41 h 62"/>
              <a:gd name="T12" fmla="*/ 21 w 67"/>
              <a:gd name="T13" fmla="*/ 47 h 62"/>
              <a:gd name="T14" fmla="*/ 21 w 67"/>
              <a:gd name="T15" fmla="*/ 49 h 62"/>
              <a:gd name="T16" fmla="*/ 22 w 67"/>
              <a:gd name="T17" fmla="*/ 48 h 62"/>
              <a:gd name="T18" fmla="*/ 28 w 67"/>
              <a:gd name="T19" fmla="*/ 45 h 62"/>
              <a:gd name="T20" fmla="*/ 29 w 67"/>
              <a:gd name="T21" fmla="*/ 46 h 62"/>
              <a:gd name="T22" fmla="*/ 34 w 67"/>
              <a:gd name="T23" fmla="*/ 46 h 62"/>
              <a:gd name="T24" fmla="*/ 44 w 67"/>
              <a:gd name="T25" fmla="*/ 44 h 62"/>
              <a:gd name="T26" fmla="*/ 52 w 67"/>
              <a:gd name="T27" fmla="*/ 40 h 62"/>
              <a:gd name="T28" fmla="*/ 59 w 67"/>
              <a:gd name="T29" fmla="*/ 27 h 62"/>
              <a:gd name="T30" fmla="*/ 52 w 67"/>
              <a:gd name="T31" fmla="*/ 14 h 62"/>
              <a:gd name="T32" fmla="*/ 44 w 67"/>
              <a:gd name="T33" fmla="*/ 10 h 62"/>
              <a:gd name="T34" fmla="*/ 34 w 67"/>
              <a:gd name="T35" fmla="*/ 8 h 62"/>
              <a:gd name="T36" fmla="*/ 34 w 67"/>
              <a:gd name="T37" fmla="*/ 0 h 62"/>
              <a:gd name="T38" fmla="*/ 34 w 67"/>
              <a:gd name="T39" fmla="*/ 0 h 62"/>
              <a:gd name="T40" fmla="*/ 67 w 67"/>
              <a:gd name="T41" fmla="*/ 27 h 62"/>
              <a:gd name="T42" fmla="*/ 34 w 67"/>
              <a:gd name="T43" fmla="*/ 54 h 62"/>
              <a:gd name="T44" fmla="*/ 28 w 67"/>
              <a:gd name="T45" fmla="*/ 54 h 62"/>
              <a:gd name="T46" fmla="*/ 4 w 67"/>
              <a:gd name="T47" fmla="*/ 62 h 62"/>
              <a:gd name="T48" fmla="*/ 4 w 67"/>
              <a:gd name="T49" fmla="*/ 61 h 62"/>
              <a:gd name="T50" fmla="*/ 13 w 67"/>
              <a:gd name="T51" fmla="*/ 50 h 62"/>
              <a:gd name="T52" fmla="*/ 12 w 67"/>
              <a:gd name="T53" fmla="*/ 48 h 62"/>
              <a:gd name="T54" fmla="*/ 0 w 67"/>
              <a:gd name="T55" fmla="*/ 27 h 62"/>
              <a:gd name="T56" fmla="*/ 34 w 67"/>
              <a:gd name="T5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 h="62">
                <a:moveTo>
                  <a:pt x="34" y="8"/>
                </a:moveTo>
                <a:cubicBezTo>
                  <a:pt x="30" y="8"/>
                  <a:pt x="26" y="9"/>
                  <a:pt x="23" y="10"/>
                </a:cubicBezTo>
                <a:cubicBezTo>
                  <a:pt x="20" y="11"/>
                  <a:pt x="17" y="12"/>
                  <a:pt x="15" y="14"/>
                </a:cubicBezTo>
                <a:cubicBezTo>
                  <a:pt x="11" y="18"/>
                  <a:pt x="8" y="22"/>
                  <a:pt x="8" y="27"/>
                </a:cubicBezTo>
                <a:cubicBezTo>
                  <a:pt x="8" y="30"/>
                  <a:pt x="9" y="32"/>
                  <a:pt x="11" y="35"/>
                </a:cubicBezTo>
                <a:cubicBezTo>
                  <a:pt x="12" y="37"/>
                  <a:pt x="14" y="39"/>
                  <a:pt x="17" y="41"/>
                </a:cubicBezTo>
                <a:cubicBezTo>
                  <a:pt x="19" y="42"/>
                  <a:pt x="20" y="45"/>
                  <a:pt x="21" y="47"/>
                </a:cubicBezTo>
                <a:cubicBezTo>
                  <a:pt x="21" y="48"/>
                  <a:pt x="21" y="48"/>
                  <a:pt x="21" y="49"/>
                </a:cubicBezTo>
                <a:cubicBezTo>
                  <a:pt x="21" y="49"/>
                  <a:pt x="22" y="48"/>
                  <a:pt x="22" y="48"/>
                </a:cubicBezTo>
                <a:cubicBezTo>
                  <a:pt x="24" y="46"/>
                  <a:pt x="26" y="45"/>
                  <a:pt x="28" y="45"/>
                </a:cubicBezTo>
                <a:cubicBezTo>
                  <a:pt x="29" y="45"/>
                  <a:pt x="29" y="45"/>
                  <a:pt x="29" y="46"/>
                </a:cubicBezTo>
                <a:cubicBezTo>
                  <a:pt x="31" y="46"/>
                  <a:pt x="32" y="46"/>
                  <a:pt x="34" y="46"/>
                </a:cubicBezTo>
                <a:cubicBezTo>
                  <a:pt x="37" y="46"/>
                  <a:pt x="41" y="45"/>
                  <a:pt x="44" y="44"/>
                </a:cubicBezTo>
                <a:cubicBezTo>
                  <a:pt x="47" y="43"/>
                  <a:pt x="50" y="42"/>
                  <a:pt x="52" y="40"/>
                </a:cubicBezTo>
                <a:cubicBezTo>
                  <a:pt x="56" y="36"/>
                  <a:pt x="59" y="32"/>
                  <a:pt x="59" y="27"/>
                </a:cubicBezTo>
                <a:cubicBezTo>
                  <a:pt x="59" y="22"/>
                  <a:pt x="56" y="18"/>
                  <a:pt x="52" y="14"/>
                </a:cubicBezTo>
                <a:cubicBezTo>
                  <a:pt x="50" y="12"/>
                  <a:pt x="47" y="11"/>
                  <a:pt x="44" y="10"/>
                </a:cubicBezTo>
                <a:cubicBezTo>
                  <a:pt x="41" y="9"/>
                  <a:pt x="37" y="8"/>
                  <a:pt x="34" y="8"/>
                </a:cubicBezTo>
                <a:close/>
                <a:moveTo>
                  <a:pt x="34" y="0"/>
                </a:moveTo>
                <a:cubicBezTo>
                  <a:pt x="34" y="0"/>
                  <a:pt x="34" y="0"/>
                  <a:pt x="34" y="0"/>
                </a:cubicBezTo>
                <a:cubicBezTo>
                  <a:pt x="52" y="0"/>
                  <a:pt x="67" y="12"/>
                  <a:pt x="67" y="27"/>
                </a:cubicBezTo>
                <a:cubicBezTo>
                  <a:pt x="67" y="42"/>
                  <a:pt x="52" y="54"/>
                  <a:pt x="34" y="54"/>
                </a:cubicBezTo>
                <a:cubicBezTo>
                  <a:pt x="32" y="54"/>
                  <a:pt x="30" y="54"/>
                  <a:pt x="28" y="54"/>
                </a:cubicBezTo>
                <a:cubicBezTo>
                  <a:pt x="21" y="61"/>
                  <a:pt x="13" y="62"/>
                  <a:pt x="4" y="62"/>
                </a:cubicBezTo>
                <a:cubicBezTo>
                  <a:pt x="4" y="61"/>
                  <a:pt x="4" y="61"/>
                  <a:pt x="4" y="61"/>
                </a:cubicBezTo>
                <a:cubicBezTo>
                  <a:pt x="9" y="59"/>
                  <a:pt x="13" y="55"/>
                  <a:pt x="13" y="50"/>
                </a:cubicBezTo>
                <a:cubicBezTo>
                  <a:pt x="13" y="49"/>
                  <a:pt x="13" y="49"/>
                  <a:pt x="12" y="48"/>
                </a:cubicBezTo>
                <a:cubicBezTo>
                  <a:pt x="5" y="43"/>
                  <a:pt x="0" y="36"/>
                  <a:pt x="0" y="27"/>
                </a:cubicBezTo>
                <a:cubicBezTo>
                  <a:pt x="0" y="12"/>
                  <a:pt x="15" y="0"/>
                  <a:pt x="34"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91"/>
          <p:cNvSpPr>
            <a:spLocks noEditPoints="1"/>
          </p:cNvSpPr>
          <p:nvPr/>
        </p:nvSpPr>
        <p:spPr bwMode="auto">
          <a:xfrm>
            <a:off x="6803283" y="3917299"/>
            <a:ext cx="155392" cy="152459"/>
          </a:xfrm>
          <a:custGeom>
            <a:avLst/>
            <a:gdLst>
              <a:gd name="T0" fmla="*/ 62 w 65"/>
              <a:gd name="T1" fmla="*/ 36 h 64"/>
              <a:gd name="T2" fmla="*/ 62 w 65"/>
              <a:gd name="T3" fmla="*/ 32 h 64"/>
              <a:gd name="T4" fmla="*/ 33 w 65"/>
              <a:gd name="T5" fmla="*/ 3 h 64"/>
              <a:gd name="T6" fmla="*/ 28 w 65"/>
              <a:gd name="T7" fmla="*/ 3 h 64"/>
              <a:gd name="T8" fmla="*/ 18 w 65"/>
              <a:gd name="T9" fmla="*/ 0 h 64"/>
              <a:gd name="T10" fmla="*/ 0 w 65"/>
              <a:gd name="T11" fmla="*/ 18 h 64"/>
              <a:gd name="T12" fmla="*/ 3 w 65"/>
              <a:gd name="T13" fmla="*/ 28 h 64"/>
              <a:gd name="T14" fmla="*/ 3 w 65"/>
              <a:gd name="T15" fmla="*/ 32 h 64"/>
              <a:gd name="T16" fmla="*/ 33 w 65"/>
              <a:gd name="T17" fmla="*/ 62 h 64"/>
              <a:gd name="T18" fmla="*/ 38 w 65"/>
              <a:gd name="T19" fmla="*/ 62 h 64"/>
              <a:gd name="T20" fmla="*/ 47 w 65"/>
              <a:gd name="T21" fmla="*/ 64 h 64"/>
              <a:gd name="T22" fmla="*/ 65 w 65"/>
              <a:gd name="T23" fmla="*/ 46 h 64"/>
              <a:gd name="T24" fmla="*/ 62 w 65"/>
              <a:gd name="T25" fmla="*/ 36 h 64"/>
              <a:gd name="T26" fmla="*/ 35 w 65"/>
              <a:gd name="T27" fmla="*/ 54 h 64"/>
              <a:gd name="T28" fmla="*/ 17 w 65"/>
              <a:gd name="T29" fmla="*/ 49 h 64"/>
              <a:gd name="T30" fmla="*/ 18 w 65"/>
              <a:gd name="T31" fmla="*/ 39 h 64"/>
              <a:gd name="T32" fmla="*/ 26 w 65"/>
              <a:gd name="T33" fmla="*/ 45 h 64"/>
              <a:gd name="T34" fmla="*/ 40 w 65"/>
              <a:gd name="T35" fmla="*/ 44 h 64"/>
              <a:gd name="T36" fmla="*/ 32 w 65"/>
              <a:gd name="T37" fmla="*/ 36 h 64"/>
              <a:gd name="T38" fmla="*/ 15 w 65"/>
              <a:gd name="T39" fmla="*/ 23 h 64"/>
              <a:gd name="T40" fmla="*/ 28 w 65"/>
              <a:gd name="T41" fmla="*/ 10 h 64"/>
              <a:gd name="T42" fmla="*/ 46 w 65"/>
              <a:gd name="T43" fmla="*/ 15 h 64"/>
              <a:gd name="T44" fmla="*/ 45 w 65"/>
              <a:gd name="T45" fmla="*/ 24 h 64"/>
              <a:gd name="T46" fmla="*/ 32 w 65"/>
              <a:gd name="T47" fmla="*/ 17 h 64"/>
              <a:gd name="T48" fmla="*/ 29 w 65"/>
              <a:gd name="T49" fmla="*/ 27 h 64"/>
              <a:gd name="T50" fmla="*/ 50 w 65"/>
              <a:gd name="T51" fmla="*/ 37 h 64"/>
              <a:gd name="T52" fmla="*/ 35 w 65"/>
              <a:gd name="T53"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 h="64">
                <a:moveTo>
                  <a:pt x="62" y="36"/>
                </a:moveTo>
                <a:cubicBezTo>
                  <a:pt x="62" y="35"/>
                  <a:pt x="62" y="34"/>
                  <a:pt x="62" y="32"/>
                </a:cubicBezTo>
                <a:cubicBezTo>
                  <a:pt x="62" y="16"/>
                  <a:pt x="49" y="3"/>
                  <a:pt x="33" y="3"/>
                </a:cubicBezTo>
                <a:cubicBezTo>
                  <a:pt x="31" y="3"/>
                  <a:pt x="29" y="3"/>
                  <a:pt x="28" y="3"/>
                </a:cubicBezTo>
                <a:cubicBezTo>
                  <a:pt x="25" y="1"/>
                  <a:pt x="22" y="0"/>
                  <a:pt x="18" y="0"/>
                </a:cubicBezTo>
                <a:cubicBezTo>
                  <a:pt x="8" y="0"/>
                  <a:pt x="0" y="8"/>
                  <a:pt x="0" y="18"/>
                </a:cubicBezTo>
                <a:cubicBezTo>
                  <a:pt x="0" y="21"/>
                  <a:pt x="1" y="25"/>
                  <a:pt x="3" y="28"/>
                </a:cubicBezTo>
                <a:cubicBezTo>
                  <a:pt x="3" y="29"/>
                  <a:pt x="3" y="31"/>
                  <a:pt x="3" y="32"/>
                </a:cubicBezTo>
                <a:cubicBezTo>
                  <a:pt x="3" y="49"/>
                  <a:pt x="16" y="62"/>
                  <a:pt x="33" y="62"/>
                </a:cubicBezTo>
                <a:cubicBezTo>
                  <a:pt x="34" y="62"/>
                  <a:pt x="36" y="62"/>
                  <a:pt x="38" y="62"/>
                </a:cubicBezTo>
                <a:cubicBezTo>
                  <a:pt x="41" y="63"/>
                  <a:pt x="44" y="64"/>
                  <a:pt x="47" y="64"/>
                </a:cubicBezTo>
                <a:cubicBezTo>
                  <a:pt x="57" y="64"/>
                  <a:pt x="65" y="56"/>
                  <a:pt x="65" y="46"/>
                </a:cubicBezTo>
                <a:cubicBezTo>
                  <a:pt x="65" y="43"/>
                  <a:pt x="64" y="39"/>
                  <a:pt x="62" y="36"/>
                </a:cubicBezTo>
                <a:close/>
                <a:moveTo>
                  <a:pt x="35" y="54"/>
                </a:moveTo>
                <a:cubicBezTo>
                  <a:pt x="26" y="55"/>
                  <a:pt x="21" y="53"/>
                  <a:pt x="17" y="49"/>
                </a:cubicBezTo>
                <a:cubicBezTo>
                  <a:pt x="13" y="45"/>
                  <a:pt x="15" y="40"/>
                  <a:pt x="18" y="39"/>
                </a:cubicBezTo>
                <a:cubicBezTo>
                  <a:pt x="22" y="39"/>
                  <a:pt x="24" y="44"/>
                  <a:pt x="26" y="45"/>
                </a:cubicBezTo>
                <a:cubicBezTo>
                  <a:pt x="28" y="46"/>
                  <a:pt x="36" y="49"/>
                  <a:pt x="40" y="44"/>
                </a:cubicBezTo>
                <a:cubicBezTo>
                  <a:pt x="44" y="39"/>
                  <a:pt x="37" y="37"/>
                  <a:pt x="32" y="36"/>
                </a:cubicBezTo>
                <a:cubicBezTo>
                  <a:pt x="24" y="35"/>
                  <a:pt x="14" y="31"/>
                  <a:pt x="15" y="23"/>
                </a:cubicBezTo>
                <a:cubicBezTo>
                  <a:pt x="16" y="15"/>
                  <a:pt x="22" y="11"/>
                  <a:pt x="28" y="10"/>
                </a:cubicBezTo>
                <a:cubicBezTo>
                  <a:pt x="37" y="9"/>
                  <a:pt x="42" y="11"/>
                  <a:pt x="46" y="15"/>
                </a:cubicBezTo>
                <a:cubicBezTo>
                  <a:pt x="51" y="19"/>
                  <a:pt x="48" y="24"/>
                  <a:pt x="45" y="24"/>
                </a:cubicBezTo>
                <a:cubicBezTo>
                  <a:pt x="42" y="24"/>
                  <a:pt x="39" y="17"/>
                  <a:pt x="32" y="17"/>
                </a:cubicBezTo>
                <a:cubicBezTo>
                  <a:pt x="25" y="17"/>
                  <a:pt x="20" y="24"/>
                  <a:pt x="29" y="27"/>
                </a:cubicBezTo>
                <a:cubicBezTo>
                  <a:pt x="37" y="29"/>
                  <a:pt x="47" y="30"/>
                  <a:pt x="50" y="37"/>
                </a:cubicBezTo>
                <a:cubicBezTo>
                  <a:pt x="53" y="45"/>
                  <a:pt x="45" y="54"/>
                  <a:pt x="35" y="54"/>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95"/>
          <p:cNvSpPr>
            <a:spLocks noEditPoints="1"/>
          </p:cNvSpPr>
          <p:nvPr/>
        </p:nvSpPr>
        <p:spPr bwMode="auto">
          <a:xfrm>
            <a:off x="5937416" y="3358465"/>
            <a:ext cx="196438" cy="211097"/>
          </a:xfrm>
          <a:custGeom>
            <a:avLst/>
            <a:gdLst>
              <a:gd name="T0" fmla="*/ 78 w 82"/>
              <a:gd name="T1" fmla="*/ 22 h 88"/>
              <a:gd name="T2" fmla="*/ 50 w 82"/>
              <a:gd name="T3" fmla="*/ 2 h 88"/>
              <a:gd name="T4" fmla="*/ 40 w 82"/>
              <a:gd name="T5" fmla="*/ 4 h 88"/>
              <a:gd name="T6" fmla="*/ 3 w 82"/>
              <a:gd name="T7" fmla="*/ 55 h 88"/>
              <a:gd name="T8" fmla="*/ 4 w 82"/>
              <a:gd name="T9" fmla="*/ 65 h 88"/>
              <a:gd name="T10" fmla="*/ 32 w 82"/>
              <a:gd name="T11" fmla="*/ 85 h 88"/>
              <a:gd name="T12" fmla="*/ 42 w 82"/>
              <a:gd name="T13" fmla="*/ 84 h 88"/>
              <a:gd name="T14" fmla="*/ 80 w 82"/>
              <a:gd name="T15" fmla="*/ 33 h 88"/>
              <a:gd name="T16" fmla="*/ 78 w 82"/>
              <a:gd name="T17" fmla="*/ 22 h 88"/>
              <a:gd name="T18" fmla="*/ 54 w 82"/>
              <a:gd name="T19" fmla="*/ 9 h 88"/>
              <a:gd name="T20" fmla="*/ 70 w 82"/>
              <a:gd name="T21" fmla="*/ 21 h 88"/>
              <a:gd name="T22" fmla="*/ 68 w 82"/>
              <a:gd name="T23" fmla="*/ 23 h 88"/>
              <a:gd name="T24" fmla="*/ 53 w 82"/>
              <a:gd name="T25" fmla="*/ 11 h 88"/>
              <a:gd name="T26" fmla="*/ 54 w 82"/>
              <a:gd name="T27" fmla="*/ 9 h 88"/>
              <a:gd name="T28" fmla="*/ 21 w 82"/>
              <a:gd name="T29" fmla="*/ 71 h 88"/>
              <a:gd name="T30" fmla="*/ 20 w 82"/>
              <a:gd name="T31" fmla="*/ 64 h 88"/>
              <a:gd name="T32" fmla="*/ 27 w 82"/>
              <a:gd name="T33" fmla="*/ 63 h 88"/>
              <a:gd name="T34" fmla="*/ 28 w 82"/>
              <a:gd name="T35" fmla="*/ 70 h 88"/>
              <a:gd name="T36" fmla="*/ 21 w 82"/>
              <a:gd name="T37" fmla="*/ 71 h 88"/>
              <a:gd name="T38" fmla="*/ 45 w 82"/>
              <a:gd name="T39" fmla="*/ 71 h 88"/>
              <a:gd name="T40" fmla="*/ 14 w 82"/>
              <a:gd name="T41" fmla="*/ 48 h 88"/>
              <a:gd name="T42" fmla="*/ 43 w 82"/>
              <a:gd name="T43" fmla="*/ 9 h 88"/>
              <a:gd name="T44" fmla="*/ 74 w 82"/>
              <a:gd name="T45" fmla="*/ 32 h 88"/>
              <a:gd name="T46" fmla="*/ 45 w 82"/>
              <a:gd name="T47" fmla="*/ 7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88">
                <a:moveTo>
                  <a:pt x="78" y="22"/>
                </a:moveTo>
                <a:cubicBezTo>
                  <a:pt x="50" y="2"/>
                  <a:pt x="50" y="2"/>
                  <a:pt x="50" y="2"/>
                </a:cubicBezTo>
                <a:cubicBezTo>
                  <a:pt x="47" y="0"/>
                  <a:pt x="43" y="1"/>
                  <a:pt x="40" y="4"/>
                </a:cubicBezTo>
                <a:cubicBezTo>
                  <a:pt x="3" y="55"/>
                  <a:pt x="3" y="55"/>
                  <a:pt x="3" y="55"/>
                </a:cubicBezTo>
                <a:cubicBezTo>
                  <a:pt x="0" y="58"/>
                  <a:pt x="1" y="63"/>
                  <a:pt x="4" y="65"/>
                </a:cubicBezTo>
                <a:cubicBezTo>
                  <a:pt x="32" y="85"/>
                  <a:pt x="32" y="85"/>
                  <a:pt x="32" y="85"/>
                </a:cubicBezTo>
                <a:cubicBezTo>
                  <a:pt x="35" y="88"/>
                  <a:pt x="40" y="87"/>
                  <a:pt x="42" y="84"/>
                </a:cubicBezTo>
                <a:cubicBezTo>
                  <a:pt x="80" y="33"/>
                  <a:pt x="80" y="33"/>
                  <a:pt x="80" y="33"/>
                </a:cubicBezTo>
                <a:cubicBezTo>
                  <a:pt x="82" y="29"/>
                  <a:pt x="81" y="25"/>
                  <a:pt x="78" y="22"/>
                </a:cubicBezTo>
                <a:close/>
                <a:moveTo>
                  <a:pt x="54" y="9"/>
                </a:moveTo>
                <a:cubicBezTo>
                  <a:pt x="70" y="21"/>
                  <a:pt x="70" y="21"/>
                  <a:pt x="70" y="21"/>
                </a:cubicBezTo>
                <a:cubicBezTo>
                  <a:pt x="68" y="23"/>
                  <a:pt x="68" y="23"/>
                  <a:pt x="68" y="23"/>
                </a:cubicBezTo>
                <a:cubicBezTo>
                  <a:pt x="53" y="11"/>
                  <a:pt x="53" y="11"/>
                  <a:pt x="53" y="11"/>
                </a:cubicBezTo>
                <a:lnTo>
                  <a:pt x="54" y="9"/>
                </a:lnTo>
                <a:close/>
                <a:moveTo>
                  <a:pt x="21" y="71"/>
                </a:moveTo>
                <a:cubicBezTo>
                  <a:pt x="19" y="70"/>
                  <a:pt x="18" y="67"/>
                  <a:pt x="20" y="64"/>
                </a:cubicBezTo>
                <a:cubicBezTo>
                  <a:pt x="22" y="62"/>
                  <a:pt x="25" y="62"/>
                  <a:pt x="27" y="63"/>
                </a:cubicBezTo>
                <a:cubicBezTo>
                  <a:pt x="29" y="65"/>
                  <a:pt x="29" y="68"/>
                  <a:pt x="28" y="70"/>
                </a:cubicBezTo>
                <a:cubicBezTo>
                  <a:pt x="26" y="72"/>
                  <a:pt x="23" y="73"/>
                  <a:pt x="21" y="71"/>
                </a:cubicBezTo>
                <a:close/>
                <a:moveTo>
                  <a:pt x="45" y="71"/>
                </a:moveTo>
                <a:cubicBezTo>
                  <a:pt x="14" y="48"/>
                  <a:pt x="14" y="48"/>
                  <a:pt x="14" y="48"/>
                </a:cubicBezTo>
                <a:cubicBezTo>
                  <a:pt x="43" y="9"/>
                  <a:pt x="43" y="9"/>
                  <a:pt x="43" y="9"/>
                </a:cubicBezTo>
                <a:cubicBezTo>
                  <a:pt x="74" y="32"/>
                  <a:pt x="74" y="32"/>
                  <a:pt x="74" y="32"/>
                </a:cubicBezTo>
                <a:lnTo>
                  <a:pt x="45" y="71"/>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205"/>
          <p:cNvSpPr>
            <a:spLocks noEditPoints="1"/>
          </p:cNvSpPr>
          <p:nvPr/>
        </p:nvSpPr>
        <p:spPr bwMode="auto">
          <a:xfrm>
            <a:off x="5680874" y="3969767"/>
            <a:ext cx="102617" cy="114344"/>
          </a:xfrm>
          <a:custGeom>
            <a:avLst/>
            <a:gdLst>
              <a:gd name="T0" fmla="*/ 34 w 43"/>
              <a:gd name="T1" fmla="*/ 15 h 48"/>
              <a:gd name="T2" fmla="*/ 36 w 43"/>
              <a:gd name="T3" fmla="*/ 12 h 48"/>
              <a:gd name="T4" fmla="*/ 39 w 43"/>
              <a:gd name="T5" fmla="*/ 7 h 48"/>
              <a:gd name="T6" fmla="*/ 38 w 43"/>
              <a:gd name="T7" fmla="*/ 1 h 48"/>
              <a:gd name="T8" fmla="*/ 34 w 43"/>
              <a:gd name="T9" fmla="*/ 0 h 48"/>
              <a:gd name="T10" fmla="*/ 27 w 43"/>
              <a:gd name="T11" fmla="*/ 3 h 48"/>
              <a:gd name="T12" fmla="*/ 21 w 43"/>
              <a:gd name="T13" fmla="*/ 14 h 48"/>
              <a:gd name="T14" fmla="*/ 16 w 43"/>
              <a:gd name="T15" fmla="*/ 3 h 48"/>
              <a:gd name="T16" fmla="*/ 10 w 43"/>
              <a:gd name="T17" fmla="*/ 1 h 48"/>
              <a:gd name="T18" fmla="*/ 6 w 43"/>
              <a:gd name="T19" fmla="*/ 3 h 48"/>
              <a:gd name="T20" fmla="*/ 7 w 43"/>
              <a:gd name="T21" fmla="*/ 12 h 48"/>
              <a:gd name="T22" fmla="*/ 10 w 43"/>
              <a:gd name="T23" fmla="*/ 15 h 48"/>
              <a:gd name="T24" fmla="*/ 0 w 43"/>
              <a:gd name="T25" fmla="*/ 15 h 48"/>
              <a:gd name="T26" fmla="*/ 0 w 43"/>
              <a:gd name="T27" fmla="*/ 27 h 48"/>
              <a:gd name="T28" fmla="*/ 3 w 43"/>
              <a:gd name="T29" fmla="*/ 27 h 48"/>
              <a:gd name="T30" fmla="*/ 3 w 43"/>
              <a:gd name="T31" fmla="*/ 48 h 48"/>
              <a:gd name="T32" fmla="*/ 40 w 43"/>
              <a:gd name="T33" fmla="*/ 48 h 48"/>
              <a:gd name="T34" fmla="*/ 40 w 43"/>
              <a:gd name="T35" fmla="*/ 27 h 48"/>
              <a:gd name="T36" fmla="*/ 43 w 43"/>
              <a:gd name="T37" fmla="*/ 27 h 48"/>
              <a:gd name="T38" fmla="*/ 43 w 43"/>
              <a:gd name="T39" fmla="*/ 15 h 48"/>
              <a:gd name="T40" fmla="*/ 34 w 43"/>
              <a:gd name="T41" fmla="*/ 15 h 48"/>
              <a:gd name="T42" fmla="*/ 29 w 43"/>
              <a:gd name="T43" fmla="*/ 5 h 48"/>
              <a:gd name="T44" fmla="*/ 34 w 43"/>
              <a:gd name="T45" fmla="*/ 3 h 48"/>
              <a:gd name="T46" fmla="*/ 35 w 43"/>
              <a:gd name="T47" fmla="*/ 4 h 48"/>
              <a:gd name="T48" fmla="*/ 34 w 43"/>
              <a:gd name="T49" fmla="*/ 10 h 48"/>
              <a:gd name="T50" fmla="*/ 27 w 43"/>
              <a:gd name="T51" fmla="*/ 15 h 48"/>
              <a:gd name="T52" fmla="*/ 24 w 43"/>
              <a:gd name="T53" fmla="*/ 15 h 48"/>
              <a:gd name="T54" fmla="*/ 29 w 43"/>
              <a:gd name="T55" fmla="*/ 5 h 48"/>
              <a:gd name="T56" fmla="*/ 8 w 43"/>
              <a:gd name="T57" fmla="*/ 7 h 48"/>
              <a:gd name="T58" fmla="*/ 9 w 43"/>
              <a:gd name="T59" fmla="*/ 5 h 48"/>
              <a:gd name="T60" fmla="*/ 10 w 43"/>
              <a:gd name="T61" fmla="*/ 4 h 48"/>
              <a:gd name="T62" fmla="*/ 10 w 43"/>
              <a:gd name="T63" fmla="*/ 4 h 48"/>
              <a:gd name="T64" fmla="*/ 13 w 43"/>
              <a:gd name="T65" fmla="*/ 6 h 48"/>
              <a:gd name="T66" fmla="*/ 17 w 43"/>
              <a:gd name="T67" fmla="*/ 13 h 48"/>
              <a:gd name="T68" fmla="*/ 17 w 43"/>
              <a:gd name="T69" fmla="*/ 13 h 48"/>
              <a:gd name="T70" fmla="*/ 17 w 43"/>
              <a:gd name="T71" fmla="*/ 13 h 48"/>
              <a:gd name="T72" fmla="*/ 9 w 43"/>
              <a:gd name="T73" fmla="*/ 10 h 48"/>
              <a:gd name="T74" fmla="*/ 8 w 43"/>
              <a:gd name="T75" fmla="*/ 7 h 48"/>
              <a:gd name="T76" fmla="*/ 18 w 43"/>
              <a:gd name="T77" fmla="*/ 45 h 48"/>
              <a:gd name="T78" fmla="*/ 6 w 43"/>
              <a:gd name="T79" fmla="*/ 45 h 48"/>
              <a:gd name="T80" fmla="*/ 6 w 43"/>
              <a:gd name="T81" fmla="*/ 25 h 48"/>
              <a:gd name="T82" fmla="*/ 18 w 43"/>
              <a:gd name="T83" fmla="*/ 25 h 48"/>
              <a:gd name="T84" fmla="*/ 18 w 43"/>
              <a:gd name="T85" fmla="*/ 45 h 48"/>
              <a:gd name="T86" fmla="*/ 18 w 43"/>
              <a:gd name="T87" fmla="*/ 24 h 48"/>
              <a:gd name="T88" fmla="*/ 3 w 43"/>
              <a:gd name="T89" fmla="*/ 24 h 48"/>
              <a:gd name="T90" fmla="*/ 3 w 43"/>
              <a:gd name="T91" fmla="*/ 18 h 48"/>
              <a:gd name="T92" fmla="*/ 18 w 43"/>
              <a:gd name="T93" fmla="*/ 18 h 48"/>
              <a:gd name="T94" fmla="*/ 18 w 43"/>
              <a:gd name="T95" fmla="*/ 24 h 48"/>
              <a:gd name="T96" fmla="*/ 37 w 43"/>
              <a:gd name="T97" fmla="*/ 45 h 48"/>
              <a:gd name="T98" fmla="*/ 25 w 43"/>
              <a:gd name="T99" fmla="*/ 45 h 48"/>
              <a:gd name="T100" fmla="*/ 25 w 43"/>
              <a:gd name="T101" fmla="*/ 25 h 48"/>
              <a:gd name="T102" fmla="*/ 37 w 43"/>
              <a:gd name="T103" fmla="*/ 25 h 48"/>
              <a:gd name="T104" fmla="*/ 37 w 43"/>
              <a:gd name="T105" fmla="*/ 45 h 48"/>
              <a:gd name="T106" fmla="*/ 40 w 43"/>
              <a:gd name="T107" fmla="*/ 24 h 48"/>
              <a:gd name="T108" fmla="*/ 25 w 43"/>
              <a:gd name="T109" fmla="*/ 24 h 48"/>
              <a:gd name="T110" fmla="*/ 25 w 43"/>
              <a:gd name="T111" fmla="*/ 18 h 48"/>
              <a:gd name="T112" fmla="*/ 40 w 43"/>
              <a:gd name="T113" fmla="*/ 18 h 48"/>
              <a:gd name="T114" fmla="*/ 40 w 43"/>
              <a:gd name="T115"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 h="48">
                <a:moveTo>
                  <a:pt x="34" y="15"/>
                </a:moveTo>
                <a:cubicBezTo>
                  <a:pt x="35" y="14"/>
                  <a:pt x="36" y="13"/>
                  <a:pt x="36" y="12"/>
                </a:cubicBezTo>
                <a:cubicBezTo>
                  <a:pt x="38" y="11"/>
                  <a:pt x="39" y="9"/>
                  <a:pt x="39" y="7"/>
                </a:cubicBezTo>
                <a:cubicBezTo>
                  <a:pt x="40" y="5"/>
                  <a:pt x="39" y="3"/>
                  <a:pt x="38" y="1"/>
                </a:cubicBezTo>
                <a:cubicBezTo>
                  <a:pt x="37" y="0"/>
                  <a:pt x="35" y="0"/>
                  <a:pt x="34" y="0"/>
                </a:cubicBezTo>
                <a:cubicBezTo>
                  <a:pt x="31" y="0"/>
                  <a:pt x="29" y="1"/>
                  <a:pt x="27" y="3"/>
                </a:cubicBezTo>
                <a:cubicBezTo>
                  <a:pt x="24" y="6"/>
                  <a:pt x="22" y="10"/>
                  <a:pt x="21" y="14"/>
                </a:cubicBezTo>
                <a:cubicBezTo>
                  <a:pt x="20" y="10"/>
                  <a:pt x="19" y="6"/>
                  <a:pt x="16" y="3"/>
                </a:cubicBezTo>
                <a:cubicBezTo>
                  <a:pt x="14" y="2"/>
                  <a:pt x="12" y="1"/>
                  <a:pt x="10" y="1"/>
                </a:cubicBezTo>
                <a:cubicBezTo>
                  <a:pt x="9" y="1"/>
                  <a:pt x="7" y="1"/>
                  <a:pt x="6" y="3"/>
                </a:cubicBezTo>
                <a:cubicBezTo>
                  <a:pt x="4" y="5"/>
                  <a:pt x="4" y="9"/>
                  <a:pt x="7" y="12"/>
                </a:cubicBezTo>
                <a:cubicBezTo>
                  <a:pt x="8" y="13"/>
                  <a:pt x="9" y="14"/>
                  <a:pt x="10" y="15"/>
                </a:cubicBezTo>
                <a:cubicBezTo>
                  <a:pt x="0" y="15"/>
                  <a:pt x="0" y="15"/>
                  <a:pt x="0" y="15"/>
                </a:cubicBezTo>
                <a:cubicBezTo>
                  <a:pt x="0" y="27"/>
                  <a:pt x="0" y="27"/>
                  <a:pt x="0" y="27"/>
                </a:cubicBezTo>
                <a:cubicBezTo>
                  <a:pt x="3" y="27"/>
                  <a:pt x="3" y="27"/>
                  <a:pt x="3" y="27"/>
                </a:cubicBezTo>
                <a:cubicBezTo>
                  <a:pt x="3" y="48"/>
                  <a:pt x="3" y="48"/>
                  <a:pt x="3" y="48"/>
                </a:cubicBezTo>
                <a:cubicBezTo>
                  <a:pt x="40" y="48"/>
                  <a:pt x="40" y="48"/>
                  <a:pt x="40" y="48"/>
                </a:cubicBezTo>
                <a:cubicBezTo>
                  <a:pt x="40" y="27"/>
                  <a:pt x="40" y="27"/>
                  <a:pt x="40" y="27"/>
                </a:cubicBezTo>
                <a:cubicBezTo>
                  <a:pt x="43" y="27"/>
                  <a:pt x="43" y="27"/>
                  <a:pt x="43" y="27"/>
                </a:cubicBezTo>
                <a:cubicBezTo>
                  <a:pt x="43" y="15"/>
                  <a:pt x="43" y="15"/>
                  <a:pt x="43" y="15"/>
                </a:cubicBezTo>
                <a:lnTo>
                  <a:pt x="34" y="15"/>
                </a:lnTo>
                <a:close/>
                <a:moveTo>
                  <a:pt x="29" y="5"/>
                </a:moveTo>
                <a:cubicBezTo>
                  <a:pt x="31" y="4"/>
                  <a:pt x="32" y="3"/>
                  <a:pt x="34" y="3"/>
                </a:cubicBezTo>
                <a:cubicBezTo>
                  <a:pt x="34" y="3"/>
                  <a:pt x="35" y="3"/>
                  <a:pt x="35" y="4"/>
                </a:cubicBezTo>
                <a:cubicBezTo>
                  <a:pt x="37" y="5"/>
                  <a:pt x="36" y="8"/>
                  <a:pt x="34" y="10"/>
                </a:cubicBezTo>
                <a:cubicBezTo>
                  <a:pt x="32" y="12"/>
                  <a:pt x="29" y="14"/>
                  <a:pt x="27" y="15"/>
                </a:cubicBezTo>
                <a:cubicBezTo>
                  <a:pt x="24" y="15"/>
                  <a:pt x="24" y="15"/>
                  <a:pt x="24" y="15"/>
                </a:cubicBezTo>
                <a:cubicBezTo>
                  <a:pt x="25" y="12"/>
                  <a:pt x="27" y="8"/>
                  <a:pt x="29" y="5"/>
                </a:cubicBezTo>
                <a:close/>
                <a:moveTo>
                  <a:pt x="8" y="7"/>
                </a:moveTo>
                <a:cubicBezTo>
                  <a:pt x="8" y="6"/>
                  <a:pt x="8" y="6"/>
                  <a:pt x="9" y="5"/>
                </a:cubicBezTo>
                <a:cubicBezTo>
                  <a:pt x="9" y="5"/>
                  <a:pt x="10" y="4"/>
                  <a:pt x="10" y="4"/>
                </a:cubicBezTo>
                <a:cubicBezTo>
                  <a:pt x="10" y="4"/>
                  <a:pt x="10" y="4"/>
                  <a:pt x="10" y="4"/>
                </a:cubicBezTo>
                <a:cubicBezTo>
                  <a:pt x="11" y="4"/>
                  <a:pt x="12" y="5"/>
                  <a:pt x="13" y="6"/>
                </a:cubicBezTo>
                <a:cubicBezTo>
                  <a:pt x="15" y="7"/>
                  <a:pt x="16" y="10"/>
                  <a:pt x="17" y="13"/>
                </a:cubicBezTo>
                <a:cubicBezTo>
                  <a:pt x="17" y="13"/>
                  <a:pt x="17" y="13"/>
                  <a:pt x="17" y="13"/>
                </a:cubicBezTo>
                <a:cubicBezTo>
                  <a:pt x="17" y="13"/>
                  <a:pt x="17" y="13"/>
                  <a:pt x="17" y="13"/>
                </a:cubicBezTo>
                <a:cubicBezTo>
                  <a:pt x="14" y="13"/>
                  <a:pt x="11" y="11"/>
                  <a:pt x="9" y="10"/>
                </a:cubicBezTo>
                <a:cubicBezTo>
                  <a:pt x="9" y="9"/>
                  <a:pt x="8" y="8"/>
                  <a:pt x="8" y="7"/>
                </a:cubicBezTo>
                <a:close/>
                <a:moveTo>
                  <a:pt x="18" y="45"/>
                </a:moveTo>
                <a:cubicBezTo>
                  <a:pt x="6" y="45"/>
                  <a:pt x="6" y="45"/>
                  <a:pt x="6" y="45"/>
                </a:cubicBezTo>
                <a:cubicBezTo>
                  <a:pt x="6" y="25"/>
                  <a:pt x="6" y="25"/>
                  <a:pt x="6" y="25"/>
                </a:cubicBezTo>
                <a:cubicBezTo>
                  <a:pt x="18" y="25"/>
                  <a:pt x="18" y="25"/>
                  <a:pt x="18" y="25"/>
                </a:cubicBezTo>
                <a:lnTo>
                  <a:pt x="18" y="45"/>
                </a:lnTo>
                <a:close/>
                <a:moveTo>
                  <a:pt x="18" y="24"/>
                </a:moveTo>
                <a:cubicBezTo>
                  <a:pt x="3" y="24"/>
                  <a:pt x="3" y="24"/>
                  <a:pt x="3" y="24"/>
                </a:cubicBezTo>
                <a:cubicBezTo>
                  <a:pt x="3" y="18"/>
                  <a:pt x="3" y="18"/>
                  <a:pt x="3" y="18"/>
                </a:cubicBezTo>
                <a:cubicBezTo>
                  <a:pt x="18" y="18"/>
                  <a:pt x="18" y="18"/>
                  <a:pt x="18" y="18"/>
                </a:cubicBezTo>
                <a:lnTo>
                  <a:pt x="18" y="24"/>
                </a:lnTo>
                <a:close/>
                <a:moveTo>
                  <a:pt x="37" y="45"/>
                </a:moveTo>
                <a:cubicBezTo>
                  <a:pt x="25" y="45"/>
                  <a:pt x="25" y="45"/>
                  <a:pt x="25" y="45"/>
                </a:cubicBezTo>
                <a:cubicBezTo>
                  <a:pt x="25" y="25"/>
                  <a:pt x="25" y="25"/>
                  <a:pt x="25" y="25"/>
                </a:cubicBezTo>
                <a:cubicBezTo>
                  <a:pt x="37" y="25"/>
                  <a:pt x="37" y="25"/>
                  <a:pt x="37" y="25"/>
                </a:cubicBezTo>
                <a:lnTo>
                  <a:pt x="37" y="45"/>
                </a:lnTo>
                <a:close/>
                <a:moveTo>
                  <a:pt x="40" y="24"/>
                </a:moveTo>
                <a:cubicBezTo>
                  <a:pt x="25" y="24"/>
                  <a:pt x="25" y="24"/>
                  <a:pt x="25" y="24"/>
                </a:cubicBezTo>
                <a:cubicBezTo>
                  <a:pt x="25" y="18"/>
                  <a:pt x="25" y="18"/>
                  <a:pt x="25" y="18"/>
                </a:cubicBezTo>
                <a:cubicBezTo>
                  <a:pt x="40" y="18"/>
                  <a:pt x="40" y="18"/>
                  <a:pt x="40" y="18"/>
                </a:cubicBezTo>
                <a:lnTo>
                  <a:pt x="40" y="24"/>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223"/>
          <p:cNvSpPr>
            <a:spLocks noEditPoints="1"/>
          </p:cNvSpPr>
          <p:nvPr/>
        </p:nvSpPr>
        <p:spPr bwMode="auto">
          <a:xfrm>
            <a:off x="6303995" y="4232693"/>
            <a:ext cx="170051" cy="149528"/>
          </a:xfrm>
          <a:custGeom>
            <a:avLst/>
            <a:gdLst>
              <a:gd name="T0" fmla="*/ 76 w 116"/>
              <a:gd name="T1" fmla="*/ 15 h 102"/>
              <a:gd name="T2" fmla="*/ 40 w 116"/>
              <a:gd name="T3" fmla="*/ 0 h 102"/>
              <a:gd name="T4" fmla="*/ 0 w 116"/>
              <a:gd name="T5" fmla="*/ 15 h 102"/>
              <a:gd name="T6" fmla="*/ 0 w 116"/>
              <a:gd name="T7" fmla="*/ 102 h 102"/>
              <a:gd name="T8" fmla="*/ 40 w 116"/>
              <a:gd name="T9" fmla="*/ 87 h 102"/>
              <a:gd name="T10" fmla="*/ 76 w 116"/>
              <a:gd name="T11" fmla="*/ 102 h 102"/>
              <a:gd name="T12" fmla="*/ 116 w 116"/>
              <a:gd name="T13" fmla="*/ 87 h 102"/>
              <a:gd name="T14" fmla="*/ 116 w 116"/>
              <a:gd name="T15" fmla="*/ 0 h 102"/>
              <a:gd name="T16" fmla="*/ 76 w 116"/>
              <a:gd name="T17" fmla="*/ 15 h 102"/>
              <a:gd name="T18" fmla="*/ 44 w 116"/>
              <a:gd name="T19" fmla="*/ 9 h 102"/>
              <a:gd name="T20" fmla="*/ 73 w 116"/>
              <a:gd name="T21" fmla="*/ 22 h 102"/>
              <a:gd name="T22" fmla="*/ 73 w 116"/>
              <a:gd name="T23" fmla="*/ 92 h 102"/>
              <a:gd name="T24" fmla="*/ 44 w 116"/>
              <a:gd name="T25" fmla="*/ 80 h 102"/>
              <a:gd name="T26" fmla="*/ 44 w 116"/>
              <a:gd name="T27" fmla="*/ 9 h 102"/>
              <a:gd name="T28" fmla="*/ 8 w 116"/>
              <a:gd name="T29" fmla="*/ 20 h 102"/>
              <a:gd name="T30" fmla="*/ 37 w 116"/>
              <a:gd name="T31" fmla="*/ 9 h 102"/>
              <a:gd name="T32" fmla="*/ 37 w 116"/>
              <a:gd name="T33" fmla="*/ 80 h 102"/>
              <a:gd name="T34" fmla="*/ 8 w 116"/>
              <a:gd name="T35" fmla="*/ 92 h 102"/>
              <a:gd name="T36" fmla="*/ 8 w 116"/>
              <a:gd name="T37" fmla="*/ 20 h 102"/>
              <a:gd name="T38" fmla="*/ 109 w 116"/>
              <a:gd name="T39" fmla="*/ 82 h 102"/>
              <a:gd name="T40" fmla="*/ 80 w 116"/>
              <a:gd name="T41" fmla="*/ 92 h 102"/>
              <a:gd name="T42" fmla="*/ 80 w 116"/>
              <a:gd name="T43" fmla="*/ 22 h 102"/>
              <a:gd name="T44" fmla="*/ 109 w 116"/>
              <a:gd name="T45" fmla="*/ 10 h 102"/>
              <a:gd name="T46" fmla="*/ 109 w 116"/>
              <a:gd name="T47" fmla="*/ 8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102">
                <a:moveTo>
                  <a:pt x="76" y="15"/>
                </a:moveTo>
                <a:lnTo>
                  <a:pt x="40" y="0"/>
                </a:lnTo>
                <a:lnTo>
                  <a:pt x="0" y="15"/>
                </a:lnTo>
                <a:lnTo>
                  <a:pt x="0" y="102"/>
                </a:lnTo>
                <a:lnTo>
                  <a:pt x="40" y="87"/>
                </a:lnTo>
                <a:lnTo>
                  <a:pt x="76" y="102"/>
                </a:lnTo>
                <a:lnTo>
                  <a:pt x="116" y="87"/>
                </a:lnTo>
                <a:lnTo>
                  <a:pt x="116" y="0"/>
                </a:lnTo>
                <a:lnTo>
                  <a:pt x="76" y="15"/>
                </a:lnTo>
                <a:close/>
                <a:moveTo>
                  <a:pt x="44" y="9"/>
                </a:moveTo>
                <a:lnTo>
                  <a:pt x="73" y="22"/>
                </a:lnTo>
                <a:lnTo>
                  <a:pt x="73" y="92"/>
                </a:lnTo>
                <a:lnTo>
                  <a:pt x="44" y="80"/>
                </a:lnTo>
                <a:lnTo>
                  <a:pt x="44" y="9"/>
                </a:lnTo>
                <a:close/>
                <a:moveTo>
                  <a:pt x="8" y="20"/>
                </a:moveTo>
                <a:lnTo>
                  <a:pt x="37" y="9"/>
                </a:lnTo>
                <a:lnTo>
                  <a:pt x="37" y="80"/>
                </a:lnTo>
                <a:lnTo>
                  <a:pt x="8" y="92"/>
                </a:lnTo>
                <a:lnTo>
                  <a:pt x="8" y="20"/>
                </a:lnTo>
                <a:close/>
                <a:moveTo>
                  <a:pt x="109" y="82"/>
                </a:moveTo>
                <a:lnTo>
                  <a:pt x="80" y="92"/>
                </a:lnTo>
                <a:lnTo>
                  <a:pt x="80" y="22"/>
                </a:lnTo>
                <a:lnTo>
                  <a:pt x="109" y="10"/>
                </a:lnTo>
                <a:lnTo>
                  <a:pt x="109" y="82"/>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55"/>
          <p:cNvSpPr>
            <a:spLocks noEditPoints="1"/>
          </p:cNvSpPr>
          <p:nvPr/>
        </p:nvSpPr>
        <p:spPr bwMode="auto">
          <a:xfrm>
            <a:off x="10866903" y="4808599"/>
            <a:ext cx="256542" cy="238950"/>
          </a:xfrm>
          <a:custGeom>
            <a:avLst/>
            <a:gdLst>
              <a:gd name="T0" fmla="*/ 53 w 107"/>
              <a:gd name="T1" fmla="*/ 13 h 100"/>
              <a:gd name="T2" fmla="*/ 37 w 107"/>
              <a:gd name="T3" fmla="*/ 16 h 100"/>
              <a:gd name="T4" fmla="*/ 24 w 107"/>
              <a:gd name="T5" fmla="*/ 23 h 100"/>
              <a:gd name="T6" fmla="*/ 13 w 107"/>
              <a:gd name="T7" fmla="*/ 43 h 100"/>
              <a:gd name="T8" fmla="*/ 17 w 107"/>
              <a:gd name="T9" fmla="*/ 55 h 100"/>
              <a:gd name="T10" fmla="*/ 27 w 107"/>
              <a:gd name="T11" fmla="*/ 66 h 100"/>
              <a:gd name="T12" fmla="*/ 33 w 107"/>
              <a:gd name="T13" fmla="*/ 75 h 100"/>
              <a:gd name="T14" fmla="*/ 33 w 107"/>
              <a:gd name="T15" fmla="*/ 79 h 100"/>
              <a:gd name="T16" fmla="*/ 36 w 107"/>
              <a:gd name="T17" fmla="*/ 77 h 100"/>
              <a:gd name="T18" fmla="*/ 45 w 107"/>
              <a:gd name="T19" fmla="*/ 73 h 100"/>
              <a:gd name="T20" fmla="*/ 47 w 107"/>
              <a:gd name="T21" fmla="*/ 73 h 100"/>
              <a:gd name="T22" fmla="*/ 53 w 107"/>
              <a:gd name="T23" fmla="*/ 73 h 100"/>
              <a:gd name="T24" fmla="*/ 70 w 107"/>
              <a:gd name="T25" fmla="*/ 71 h 100"/>
              <a:gd name="T26" fmla="*/ 83 w 107"/>
              <a:gd name="T27" fmla="*/ 64 h 100"/>
              <a:gd name="T28" fmla="*/ 93 w 107"/>
              <a:gd name="T29" fmla="*/ 43 h 100"/>
              <a:gd name="T30" fmla="*/ 83 w 107"/>
              <a:gd name="T31" fmla="*/ 23 h 100"/>
              <a:gd name="T32" fmla="*/ 70 w 107"/>
              <a:gd name="T33" fmla="*/ 16 h 100"/>
              <a:gd name="T34" fmla="*/ 53 w 107"/>
              <a:gd name="T35" fmla="*/ 13 h 100"/>
              <a:gd name="T36" fmla="*/ 53 w 107"/>
              <a:gd name="T37" fmla="*/ 0 h 100"/>
              <a:gd name="T38" fmla="*/ 53 w 107"/>
              <a:gd name="T39" fmla="*/ 0 h 100"/>
              <a:gd name="T40" fmla="*/ 107 w 107"/>
              <a:gd name="T41" fmla="*/ 43 h 100"/>
              <a:gd name="T42" fmla="*/ 53 w 107"/>
              <a:gd name="T43" fmla="*/ 87 h 100"/>
              <a:gd name="T44" fmla="*/ 45 w 107"/>
              <a:gd name="T45" fmla="*/ 86 h 100"/>
              <a:gd name="T46" fmla="*/ 7 w 107"/>
              <a:gd name="T47" fmla="*/ 100 h 100"/>
              <a:gd name="T48" fmla="*/ 7 w 107"/>
              <a:gd name="T49" fmla="*/ 97 h 100"/>
              <a:gd name="T50" fmla="*/ 20 w 107"/>
              <a:gd name="T51" fmla="*/ 80 h 100"/>
              <a:gd name="T52" fmla="*/ 20 w 107"/>
              <a:gd name="T53" fmla="*/ 77 h 100"/>
              <a:gd name="T54" fmla="*/ 0 w 107"/>
              <a:gd name="T55" fmla="*/ 43 h 100"/>
              <a:gd name="T56" fmla="*/ 53 w 107"/>
              <a:gd name="T5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100">
                <a:moveTo>
                  <a:pt x="53" y="13"/>
                </a:moveTo>
                <a:cubicBezTo>
                  <a:pt x="48" y="13"/>
                  <a:pt x="42" y="14"/>
                  <a:pt x="37" y="16"/>
                </a:cubicBezTo>
                <a:cubicBezTo>
                  <a:pt x="32" y="18"/>
                  <a:pt x="28" y="20"/>
                  <a:pt x="24" y="23"/>
                </a:cubicBezTo>
                <a:cubicBezTo>
                  <a:pt x="17" y="29"/>
                  <a:pt x="13" y="36"/>
                  <a:pt x="13" y="43"/>
                </a:cubicBezTo>
                <a:cubicBezTo>
                  <a:pt x="13" y="48"/>
                  <a:pt x="14" y="52"/>
                  <a:pt x="17" y="55"/>
                </a:cubicBezTo>
                <a:cubicBezTo>
                  <a:pt x="19" y="59"/>
                  <a:pt x="23" y="63"/>
                  <a:pt x="27" y="66"/>
                </a:cubicBezTo>
                <a:cubicBezTo>
                  <a:pt x="30" y="68"/>
                  <a:pt x="32" y="71"/>
                  <a:pt x="33" y="75"/>
                </a:cubicBezTo>
                <a:cubicBezTo>
                  <a:pt x="33" y="76"/>
                  <a:pt x="33" y="78"/>
                  <a:pt x="33" y="79"/>
                </a:cubicBezTo>
                <a:cubicBezTo>
                  <a:pt x="34" y="78"/>
                  <a:pt x="35" y="78"/>
                  <a:pt x="36" y="77"/>
                </a:cubicBezTo>
                <a:cubicBezTo>
                  <a:pt x="38" y="74"/>
                  <a:pt x="42" y="73"/>
                  <a:pt x="45" y="73"/>
                </a:cubicBezTo>
                <a:cubicBezTo>
                  <a:pt x="46" y="73"/>
                  <a:pt x="46" y="73"/>
                  <a:pt x="47" y="73"/>
                </a:cubicBezTo>
                <a:cubicBezTo>
                  <a:pt x="49" y="73"/>
                  <a:pt x="51" y="73"/>
                  <a:pt x="53" y="73"/>
                </a:cubicBezTo>
                <a:cubicBezTo>
                  <a:pt x="59" y="73"/>
                  <a:pt x="65" y="73"/>
                  <a:pt x="70" y="71"/>
                </a:cubicBezTo>
                <a:cubicBezTo>
                  <a:pt x="75" y="69"/>
                  <a:pt x="79" y="67"/>
                  <a:pt x="83" y="64"/>
                </a:cubicBezTo>
                <a:cubicBezTo>
                  <a:pt x="90" y="58"/>
                  <a:pt x="93" y="51"/>
                  <a:pt x="93" y="43"/>
                </a:cubicBezTo>
                <a:cubicBezTo>
                  <a:pt x="93" y="36"/>
                  <a:pt x="90" y="29"/>
                  <a:pt x="83" y="23"/>
                </a:cubicBezTo>
                <a:cubicBezTo>
                  <a:pt x="79" y="20"/>
                  <a:pt x="75" y="18"/>
                  <a:pt x="70" y="16"/>
                </a:cubicBezTo>
                <a:cubicBezTo>
                  <a:pt x="65" y="14"/>
                  <a:pt x="59" y="13"/>
                  <a:pt x="53" y="13"/>
                </a:cubicBezTo>
                <a:close/>
                <a:moveTo>
                  <a:pt x="53" y="0"/>
                </a:moveTo>
                <a:cubicBezTo>
                  <a:pt x="53" y="0"/>
                  <a:pt x="53" y="0"/>
                  <a:pt x="53" y="0"/>
                </a:cubicBezTo>
                <a:cubicBezTo>
                  <a:pt x="83" y="0"/>
                  <a:pt x="107" y="19"/>
                  <a:pt x="107" y="43"/>
                </a:cubicBezTo>
                <a:cubicBezTo>
                  <a:pt x="107" y="67"/>
                  <a:pt x="83" y="87"/>
                  <a:pt x="53" y="87"/>
                </a:cubicBezTo>
                <a:cubicBezTo>
                  <a:pt x="51" y="87"/>
                  <a:pt x="48" y="87"/>
                  <a:pt x="45" y="86"/>
                </a:cubicBezTo>
                <a:cubicBezTo>
                  <a:pt x="34" y="98"/>
                  <a:pt x="20" y="100"/>
                  <a:pt x="7" y="100"/>
                </a:cubicBezTo>
                <a:cubicBezTo>
                  <a:pt x="7" y="97"/>
                  <a:pt x="7" y="97"/>
                  <a:pt x="7" y="97"/>
                </a:cubicBezTo>
                <a:cubicBezTo>
                  <a:pt x="14" y="94"/>
                  <a:pt x="20" y="87"/>
                  <a:pt x="20" y="80"/>
                </a:cubicBezTo>
                <a:cubicBezTo>
                  <a:pt x="20" y="79"/>
                  <a:pt x="20" y="78"/>
                  <a:pt x="20" y="77"/>
                </a:cubicBezTo>
                <a:cubicBezTo>
                  <a:pt x="8" y="69"/>
                  <a:pt x="0" y="57"/>
                  <a:pt x="0" y="43"/>
                </a:cubicBezTo>
                <a:cubicBezTo>
                  <a:pt x="0" y="19"/>
                  <a:pt x="24" y="0"/>
                  <a:pt x="53" y="0"/>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56"/>
          <p:cNvSpPr>
            <a:spLocks noEditPoints="1"/>
          </p:cNvSpPr>
          <p:nvPr/>
        </p:nvSpPr>
        <p:spPr bwMode="auto">
          <a:xfrm>
            <a:off x="10689523" y="4939068"/>
            <a:ext cx="161254" cy="161255"/>
          </a:xfrm>
          <a:custGeom>
            <a:avLst/>
            <a:gdLst>
              <a:gd name="T0" fmla="*/ 62 w 67"/>
              <a:gd name="T1" fmla="*/ 17 h 67"/>
              <a:gd name="T2" fmla="*/ 67 w 67"/>
              <a:gd name="T3" fmla="*/ 13 h 67"/>
              <a:gd name="T4" fmla="*/ 67 w 67"/>
              <a:gd name="T5" fmla="*/ 5 h 67"/>
              <a:gd name="T6" fmla="*/ 58 w 67"/>
              <a:gd name="T7" fmla="*/ 5 h 67"/>
              <a:gd name="T8" fmla="*/ 58 w 67"/>
              <a:gd name="T9" fmla="*/ 0 h 67"/>
              <a:gd name="T10" fmla="*/ 4 w 67"/>
              <a:gd name="T11" fmla="*/ 0 h 67"/>
              <a:gd name="T12" fmla="*/ 0 w 67"/>
              <a:gd name="T13" fmla="*/ 5 h 67"/>
              <a:gd name="T14" fmla="*/ 0 w 67"/>
              <a:gd name="T15" fmla="*/ 63 h 67"/>
              <a:gd name="T16" fmla="*/ 4 w 67"/>
              <a:gd name="T17" fmla="*/ 67 h 67"/>
              <a:gd name="T18" fmla="*/ 58 w 67"/>
              <a:gd name="T19" fmla="*/ 67 h 67"/>
              <a:gd name="T20" fmla="*/ 58 w 67"/>
              <a:gd name="T21" fmla="*/ 50 h 67"/>
              <a:gd name="T22" fmla="*/ 62 w 67"/>
              <a:gd name="T23" fmla="*/ 50 h 67"/>
              <a:gd name="T24" fmla="*/ 67 w 67"/>
              <a:gd name="T25" fmla="*/ 46 h 67"/>
              <a:gd name="T26" fmla="*/ 67 w 67"/>
              <a:gd name="T27" fmla="*/ 38 h 67"/>
              <a:gd name="T28" fmla="*/ 58 w 67"/>
              <a:gd name="T29" fmla="*/ 38 h 67"/>
              <a:gd name="T30" fmla="*/ 58 w 67"/>
              <a:gd name="T31" fmla="*/ 34 h 67"/>
              <a:gd name="T32" fmla="*/ 62 w 67"/>
              <a:gd name="T33" fmla="*/ 34 h 67"/>
              <a:gd name="T34" fmla="*/ 67 w 67"/>
              <a:gd name="T35" fmla="*/ 30 h 67"/>
              <a:gd name="T36" fmla="*/ 67 w 67"/>
              <a:gd name="T37" fmla="*/ 21 h 67"/>
              <a:gd name="T38" fmla="*/ 58 w 67"/>
              <a:gd name="T39" fmla="*/ 21 h 67"/>
              <a:gd name="T40" fmla="*/ 58 w 67"/>
              <a:gd name="T41" fmla="*/ 17 h 67"/>
              <a:gd name="T42" fmla="*/ 62 w 67"/>
              <a:gd name="T43" fmla="*/ 17 h 67"/>
              <a:gd name="T44" fmla="*/ 37 w 67"/>
              <a:gd name="T45" fmla="*/ 17 h 67"/>
              <a:gd name="T46" fmla="*/ 46 w 67"/>
              <a:gd name="T47" fmla="*/ 25 h 67"/>
              <a:gd name="T48" fmla="*/ 37 w 67"/>
              <a:gd name="T49" fmla="*/ 34 h 67"/>
              <a:gd name="T50" fmla="*/ 29 w 67"/>
              <a:gd name="T51" fmla="*/ 25 h 67"/>
              <a:gd name="T52" fmla="*/ 37 w 67"/>
              <a:gd name="T53" fmla="*/ 17 h 67"/>
              <a:gd name="T54" fmla="*/ 16 w 67"/>
              <a:gd name="T55" fmla="*/ 63 h 67"/>
              <a:gd name="T56" fmla="*/ 12 w 67"/>
              <a:gd name="T57" fmla="*/ 63 h 67"/>
              <a:gd name="T58" fmla="*/ 12 w 67"/>
              <a:gd name="T59" fmla="*/ 5 h 67"/>
              <a:gd name="T60" fmla="*/ 16 w 67"/>
              <a:gd name="T61" fmla="*/ 5 h 67"/>
              <a:gd name="T62" fmla="*/ 16 w 67"/>
              <a:gd name="T63" fmla="*/ 63 h 67"/>
              <a:gd name="T64" fmla="*/ 50 w 67"/>
              <a:gd name="T65" fmla="*/ 50 h 67"/>
              <a:gd name="T66" fmla="*/ 25 w 67"/>
              <a:gd name="T67" fmla="*/ 50 h 67"/>
              <a:gd name="T68" fmla="*/ 25 w 67"/>
              <a:gd name="T69" fmla="*/ 46 h 67"/>
              <a:gd name="T70" fmla="*/ 33 w 67"/>
              <a:gd name="T71" fmla="*/ 38 h 67"/>
              <a:gd name="T72" fmla="*/ 33 w 67"/>
              <a:gd name="T73" fmla="*/ 38 h 67"/>
              <a:gd name="T74" fmla="*/ 41 w 67"/>
              <a:gd name="T75" fmla="*/ 38 h 67"/>
              <a:gd name="T76" fmla="*/ 50 w 67"/>
              <a:gd name="T77" fmla="*/ 46 h 67"/>
              <a:gd name="T78" fmla="*/ 50 w 67"/>
              <a:gd name="T79"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 h="67">
                <a:moveTo>
                  <a:pt x="62" y="17"/>
                </a:moveTo>
                <a:cubicBezTo>
                  <a:pt x="65" y="17"/>
                  <a:pt x="67" y="15"/>
                  <a:pt x="67" y="13"/>
                </a:cubicBezTo>
                <a:cubicBezTo>
                  <a:pt x="67" y="5"/>
                  <a:pt x="67" y="5"/>
                  <a:pt x="67" y="5"/>
                </a:cubicBezTo>
                <a:cubicBezTo>
                  <a:pt x="58" y="5"/>
                  <a:pt x="58" y="5"/>
                  <a:pt x="58" y="5"/>
                </a:cubicBezTo>
                <a:cubicBezTo>
                  <a:pt x="58" y="0"/>
                  <a:pt x="58" y="0"/>
                  <a:pt x="58" y="0"/>
                </a:cubicBezTo>
                <a:cubicBezTo>
                  <a:pt x="4" y="0"/>
                  <a:pt x="4" y="0"/>
                  <a:pt x="4" y="0"/>
                </a:cubicBezTo>
                <a:cubicBezTo>
                  <a:pt x="2" y="0"/>
                  <a:pt x="0" y="2"/>
                  <a:pt x="0" y="5"/>
                </a:cubicBezTo>
                <a:cubicBezTo>
                  <a:pt x="0" y="63"/>
                  <a:pt x="0" y="63"/>
                  <a:pt x="0" y="63"/>
                </a:cubicBezTo>
                <a:cubicBezTo>
                  <a:pt x="0" y="65"/>
                  <a:pt x="2" y="67"/>
                  <a:pt x="4" y="67"/>
                </a:cubicBezTo>
                <a:cubicBezTo>
                  <a:pt x="58" y="67"/>
                  <a:pt x="58" y="67"/>
                  <a:pt x="58" y="67"/>
                </a:cubicBezTo>
                <a:cubicBezTo>
                  <a:pt x="58" y="50"/>
                  <a:pt x="58" y="50"/>
                  <a:pt x="58" y="50"/>
                </a:cubicBezTo>
                <a:cubicBezTo>
                  <a:pt x="62" y="50"/>
                  <a:pt x="62" y="50"/>
                  <a:pt x="62" y="50"/>
                </a:cubicBezTo>
                <a:cubicBezTo>
                  <a:pt x="65" y="50"/>
                  <a:pt x="67" y="49"/>
                  <a:pt x="67" y="46"/>
                </a:cubicBezTo>
                <a:cubicBezTo>
                  <a:pt x="67" y="38"/>
                  <a:pt x="67" y="38"/>
                  <a:pt x="67" y="38"/>
                </a:cubicBezTo>
                <a:cubicBezTo>
                  <a:pt x="58" y="38"/>
                  <a:pt x="58" y="38"/>
                  <a:pt x="58" y="38"/>
                </a:cubicBezTo>
                <a:cubicBezTo>
                  <a:pt x="58" y="34"/>
                  <a:pt x="58" y="34"/>
                  <a:pt x="58" y="34"/>
                </a:cubicBezTo>
                <a:cubicBezTo>
                  <a:pt x="62" y="34"/>
                  <a:pt x="62" y="34"/>
                  <a:pt x="62" y="34"/>
                </a:cubicBezTo>
                <a:cubicBezTo>
                  <a:pt x="65" y="34"/>
                  <a:pt x="67" y="32"/>
                  <a:pt x="67" y="30"/>
                </a:cubicBezTo>
                <a:cubicBezTo>
                  <a:pt x="67" y="21"/>
                  <a:pt x="67" y="21"/>
                  <a:pt x="67" y="21"/>
                </a:cubicBezTo>
                <a:cubicBezTo>
                  <a:pt x="58" y="21"/>
                  <a:pt x="58" y="21"/>
                  <a:pt x="58" y="21"/>
                </a:cubicBezTo>
                <a:cubicBezTo>
                  <a:pt x="58" y="17"/>
                  <a:pt x="58" y="17"/>
                  <a:pt x="58" y="17"/>
                </a:cubicBezTo>
                <a:lnTo>
                  <a:pt x="62" y="17"/>
                </a:lnTo>
                <a:close/>
                <a:moveTo>
                  <a:pt x="37" y="17"/>
                </a:moveTo>
                <a:cubicBezTo>
                  <a:pt x="42" y="17"/>
                  <a:pt x="46" y="21"/>
                  <a:pt x="46" y="25"/>
                </a:cubicBezTo>
                <a:cubicBezTo>
                  <a:pt x="46" y="30"/>
                  <a:pt x="42" y="34"/>
                  <a:pt x="37" y="34"/>
                </a:cubicBezTo>
                <a:cubicBezTo>
                  <a:pt x="33" y="34"/>
                  <a:pt x="29" y="30"/>
                  <a:pt x="29" y="25"/>
                </a:cubicBezTo>
                <a:cubicBezTo>
                  <a:pt x="29" y="21"/>
                  <a:pt x="33" y="17"/>
                  <a:pt x="37" y="17"/>
                </a:cubicBezTo>
                <a:close/>
                <a:moveTo>
                  <a:pt x="16" y="63"/>
                </a:moveTo>
                <a:cubicBezTo>
                  <a:pt x="12" y="63"/>
                  <a:pt x="12" y="63"/>
                  <a:pt x="12" y="63"/>
                </a:cubicBezTo>
                <a:cubicBezTo>
                  <a:pt x="12" y="5"/>
                  <a:pt x="12" y="5"/>
                  <a:pt x="12" y="5"/>
                </a:cubicBezTo>
                <a:cubicBezTo>
                  <a:pt x="16" y="5"/>
                  <a:pt x="16" y="5"/>
                  <a:pt x="16" y="5"/>
                </a:cubicBezTo>
                <a:lnTo>
                  <a:pt x="16" y="63"/>
                </a:lnTo>
                <a:close/>
                <a:moveTo>
                  <a:pt x="50" y="50"/>
                </a:moveTo>
                <a:cubicBezTo>
                  <a:pt x="25" y="50"/>
                  <a:pt x="25" y="50"/>
                  <a:pt x="25" y="50"/>
                </a:cubicBezTo>
                <a:cubicBezTo>
                  <a:pt x="25" y="46"/>
                  <a:pt x="25" y="46"/>
                  <a:pt x="25" y="46"/>
                </a:cubicBezTo>
                <a:cubicBezTo>
                  <a:pt x="25" y="42"/>
                  <a:pt x="28" y="38"/>
                  <a:pt x="33" y="38"/>
                </a:cubicBezTo>
                <a:cubicBezTo>
                  <a:pt x="33" y="38"/>
                  <a:pt x="33" y="38"/>
                  <a:pt x="33" y="38"/>
                </a:cubicBezTo>
                <a:cubicBezTo>
                  <a:pt x="41" y="38"/>
                  <a:pt x="41" y="38"/>
                  <a:pt x="41" y="38"/>
                </a:cubicBezTo>
                <a:cubicBezTo>
                  <a:pt x="46" y="38"/>
                  <a:pt x="50" y="42"/>
                  <a:pt x="50" y="46"/>
                </a:cubicBezTo>
                <a:lnTo>
                  <a:pt x="50" y="50"/>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57"/>
          <p:cNvSpPr>
            <a:spLocks noEditPoints="1"/>
          </p:cNvSpPr>
          <p:nvPr/>
        </p:nvSpPr>
        <p:spPr bwMode="auto">
          <a:xfrm>
            <a:off x="10965121" y="4499283"/>
            <a:ext cx="139266" cy="136333"/>
          </a:xfrm>
          <a:custGeom>
            <a:avLst/>
            <a:gdLst>
              <a:gd name="T0" fmla="*/ 58 w 58"/>
              <a:gd name="T1" fmla="*/ 29 h 57"/>
              <a:gd name="T2" fmla="*/ 29 w 58"/>
              <a:gd name="T3" fmla="*/ 57 h 57"/>
              <a:gd name="T4" fmla="*/ 0 w 58"/>
              <a:gd name="T5" fmla="*/ 29 h 57"/>
              <a:gd name="T6" fmla="*/ 29 w 58"/>
              <a:gd name="T7" fmla="*/ 0 h 57"/>
              <a:gd name="T8" fmla="*/ 58 w 58"/>
              <a:gd name="T9" fmla="*/ 29 h 57"/>
              <a:gd name="T10" fmla="*/ 6 w 58"/>
              <a:gd name="T11" fmla="*/ 29 h 57"/>
              <a:gd name="T12" fmla="*/ 29 w 58"/>
              <a:gd name="T13" fmla="*/ 52 h 57"/>
              <a:gd name="T14" fmla="*/ 52 w 58"/>
              <a:gd name="T15" fmla="*/ 29 h 57"/>
              <a:gd name="T16" fmla="*/ 29 w 58"/>
              <a:gd name="T17" fmla="*/ 6 h 57"/>
              <a:gd name="T18" fmla="*/ 6 w 58"/>
              <a:gd name="T19" fmla="*/ 29 h 57"/>
              <a:gd name="T20" fmla="*/ 32 w 58"/>
              <a:gd name="T21" fmla="*/ 12 h 57"/>
              <a:gd name="T22" fmla="*/ 46 w 58"/>
              <a:gd name="T23" fmla="*/ 26 h 57"/>
              <a:gd name="T24" fmla="*/ 46 w 58"/>
              <a:gd name="T25" fmla="*/ 31 h 57"/>
              <a:gd name="T26" fmla="*/ 41 w 58"/>
              <a:gd name="T27" fmla="*/ 31 h 57"/>
              <a:gd name="T28" fmla="*/ 33 w 58"/>
              <a:gd name="T29" fmla="*/ 23 h 57"/>
              <a:gd name="T30" fmla="*/ 33 w 58"/>
              <a:gd name="T31" fmla="*/ 43 h 57"/>
              <a:gd name="T32" fmla="*/ 29 w 58"/>
              <a:gd name="T33" fmla="*/ 47 h 57"/>
              <a:gd name="T34" fmla="*/ 25 w 58"/>
              <a:gd name="T35" fmla="*/ 43 h 57"/>
              <a:gd name="T36" fmla="*/ 25 w 58"/>
              <a:gd name="T37" fmla="*/ 23 h 57"/>
              <a:gd name="T38" fmla="*/ 17 w 58"/>
              <a:gd name="T39" fmla="*/ 31 h 57"/>
              <a:gd name="T40" fmla="*/ 12 w 58"/>
              <a:gd name="T41" fmla="*/ 31 h 57"/>
              <a:gd name="T42" fmla="*/ 11 w 58"/>
              <a:gd name="T43" fmla="*/ 29 h 57"/>
              <a:gd name="T44" fmla="*/ 12 w 58"/>
              <a:gd name="T45" fmla="*/ 26 h 57"/>
              <a:gd name="T46" fmla="*/ 27 w 58"/>
              <a:gd name="T47" fmla="*/ 12 h 57"/>
              <a:gd name="T48" fmla="*/ 32 w 58"/>
              <a:gd name="T4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6" y="29"/>
                </a:moveTo>
                <a:cubicBezTo>
                  <a:pt x="6" y="42"/>
                  <a:pt x="16" y="52"/>
                  <a:pt x="29" y="52"/>
                </a:cubicBezTo>
                <a:cubicBezTo>
                  <a:pt x="42" y="52"/>
                  <a:pt x="52" y="42"/>
                  <a:pt x="52" y="29"/>
                </a:cubicBezTo>
                <a:cubicBezTo>
                  <a:pt x="52" y="16"/>
                  <a:pt x="42" y="6"/>
                  <a:pt x="29" y="6"/>
                </a:cubicBezTo>
                <a:cubicBezTo>
                  <a:pt x="16" y="6"/>
                  <a:pt x="6" y="16"/>
                  <a:pt x="6" y="29"/>
                </a:cubicBezTo>
                <a:close/>
                <a:moveTo>
                  <a:pt x="32" y="12"/>
                </a:moveTo>
                <a:cubicBezTo>
                  <a:pt x="46" y="26"/>
                  <a:pt x="46" y="26"/>
                  <a:pt x="46" y="26"/>
                </a:cubicBezTo>
                <a:cubicBezTo>
                  <a:pt x="47" y="28"/>
                  <a:pt x="47" y="30"/>
                  <a:pt x="46" y="31"/>
                </a:cubicBezTo>
                <a:cubicBezTo>
                  <a:pt x="45" y="33"/>
                  <a:pt x="42" y="33"/>
                  <a:pt x="41" y="31"/>
                </a:cubicBezTo>
                <a:cubicBezTo>
                  <a:pt x="33" y="23"/>
                  <a:pt x="33" y="23"/>
                  <a:pt x="33" y="23"/>
                </a:cubicBezTo>
                <a:cubicBezTo>
                  <a:pt x="33" y="43"/>
                  <a:pt x="33" y="43"/>
                  <a:pt x="33" y="43"/>
                </a:cubicBezTo>
                <a:cubicBezTo>
                  <a:pt x="33" y="45"/>
                  <a:pt x="31" y="47"/>
                  <a:pt x="29" y="47"/>
                </a:cubicBezTo>
                <a:cubicBezTo>
                  <a:pt x="27" y="47"/>
                  <a:pt x="25" y="45"/>
                  <a:pt x="25" y="43"/>
                </a:cubicBezTo>
                <a:cubicBezTo>
                  <a:pt x="25" y="23"/>
                  <a:pt x="25" y="23"/>
                  <a:pt x="25" y="23"/>
                </a:cubicBezTo>
                <a:cubicBezTo>
                  <a:pt x="17" y="31"/>
                  <a:pt x="17" y="31"/>
                  <a:pt x="17" y="31"/>
                </a:cubicBezTo>
                <a:cubicBezTo>
                  <a:pt x="16" y="33"/>
                  <a:pt x="14" y="33"/>
                  <a:pt x="12" y="31"/>
                </a:cubicBezTo>
                <a:cubicBezTo>
                  <a:pt x="12" y="31"/>
                  <a:pt x="11" y="30"/>
                  <a:pt x="11" y="29"/>
                </a:cubicBezTo>
                <a:cubicBezTo>
                  <a:pt x="11" y="28"/>
                  <a:pt x="12" y="27"/>
                  <a:pt x="12" y="26"/>
                </a:cubicBezTo>
                <a:cubicBezTo>
                  <a:pt x="27" y="12"/>
                  <a:pt x="27" y="12"/>
                  <a:pt x="27" y="12"/>
                </a:cubicBezTo>
                <a:cubicBezTo>
                  <a:pt x="28" y="11"/>
                  <a:pt x="30" y="11"/>
                  <a:pt x="32" y="12"/>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58"/>
          <p:cNvSpPr>
            <a:spLocks noEditPoints="1"/>
          </p:cNvSpPr>
          <p:nvPr/>
        </p:nvSpPr>
        <p:spPr bwMode="auto">
          <a:xfrm>
            <a:off x="10941667" y="4669333"/>
            <a:ext cx="109947" cy="109946"/>
          </a:xfrm>
          <a:custGeom>
            <a:avLst/>
            <a:gdLst>
              <a:gd name="T0" fmla="*/ 3 w 46"/>
              <a:gd name="T1" fmla="*/ 0 h 46"/>
              <a:gd name="T2" fmla="*/ 20 w 46"/>
              <a:gd name="T3" fmla="*/ 0 h 46"/>
              <a:gd name="T4" fmla="*/ 20 w 46"/>
              <a:gd name="T5" fmla="*/ 3 h 46"/>
              <a:gd name="T6" fmla="*/ 3 w 46"/>
              <a:gd name="T7" fmla="*/ 3 h 46"/>
              <a:gd name="T8" fmla="*/ 3 w 46"/>
              <a:gd name="T9" fmla="*/ 0 h 46"/>
              <a:gd name="T10" fmla="*/ 26 w 46"/>
              <a:gd name="T11" fmla="*/ 0 h 46"/>
              <a:gd name="T12" fmla="*/ 43 w 46"/>
              <a:gd name="T13" fmla="*/ 0 h 46"/>
              <a:gd name="T14" fmla="*/ 43 w 46"/>
              <a:gd name="T15" fmla="*/ 3 h 46"/>
              <a:gd name="T16" fmla="*/ 26 w 46"/>
              <a:gd name="T17" fmla="*/ 3 h 46"/>
              <a:gd name="T18" fmla="*/ 26 w 46"/>
              <a:gd name="T19" fmla="*/ 0 h 46"/>
              <a:gd name="T20" fmla="*/ 43 w 46"/>
              <a:gd name="T21" fmla="*/ 14 h 46"/>
              <a:gd name="T22" fmla="*/ 41 w 46"/>
              <a:gd name="T23" fmla="*/ 14 h 46"/>
              <a:gd name="T24" fmla="*/ 41 w 46"/>
              <a:gd name="T25" fmla="*/ 3 h 46"/>
              <a:gd name="T26" fmla="*/ 29 w 46"/>
              <a:gd name="T27" fmla="*/ 3 h 46"/>
              <a:gd name="T28" fmla="*/ 29 w 46"/>
              <a:gd name="T29" fmla="*/ 14 h 46"/>
              <a:gd name="T30" fmla="*/ 17 w 46"/>
              <a:gd name="T31" fmla="*/ 14 h 46"/>
              <a:gd name="T32" fmla="*/ 17 w 46"/>
              <a:gd name="T33" fmla="*/ 3 h 46"/>
              <a:gd name="T34" fmla="*/ 6 w 46"/>
              <a:gd name="T35" fmla="*/ 3 h 46"/>
              <a:gd name="T36" fmla="*/ 6 w 46"/>
              <a:gd name="T37" fmla="*/ 14 h 46"/>
              <a:gd name="T38" fmla="*/ 3 w 46"/>
              <a:gd name="T39" fmla="*/ 14 h 46"/>
              <a:gd name="T40" fmla="*/ 0 w 46"/>
              <a:gd name="T41" fmla="*/ 18 h 46"/>
              <a:gd name="T42" fmla="*/ 0 w 46"/>
              <a:gd name="T43" fmla="*/ 43 h 46"/>
              <a:gd name="T44" fmla="*/ 3 w 46"/>
              <a:gd name="T45" fmla="*/ 46 h 46"/>
              <a:gd name="T46" fmla="*/ 17 w 46"/>
              <a:gd name="T47" fmla="*/ 46 h 46"/>
              <a:gd name="T48" fmla="*/ 20 w 46"/>
              <a:gd name="T49" fmla="*/ 43 h 46"/>
              <a:gd name="T50" fmla="*/ 20 w 46"/>
              <a:gd name="T51" fmla="*/ 26 h 46"/>
              <a:gd name="T52" fmla="*/ 26 w 46"/>
              <a:gd name="T53" fmla="*/ 26 h 46"/>
              <a:gd name="T54" fmla="*/ 26 w 46"/>
              <a:gd name="T55" fmla="*/ 43 h 46"/>
              <a:gd name="T56" fmla="*/ 29 w 46"/>
              <a:gd name="T57" fmla="*/ 46 h 46"/>
              <a:gd name="T58" fmla="*/ 43 w 46"/>
              <a:gd name="T59" fmla="*/ 46 h 46"/>
              <a:gd name="T60" fmla="*/ 46 w 46"/>
              <a:gd name="T61" fmla="*/ 43 h 46"/>
              <a:gd name="T62" fmla="*/ 46 w 46"/>
              <a:gd name="T63" fmla="*/ 18 h 46"/>
              <a:gd name="T64" fmla="*/ 43 w 46"/>
              <a:gd name="T65" fmla="*/ 14 h 46"/>
              <a:gd name="T66" fmla="*/ 16 w 46"/>
              <a:gd name="T67" fmla="*/ 43 h 46"/>
              <a:gd name="T68" fmla="*/ 5 w 46"/>
              <a:gd name="T69" fmla="*/ 43 h 46"/>
              <a:gd name="T70" fmla="*/ 3 w 46"/>
              <a:gd name="T71" fmla="*/ 42 h 46"/>
              <a:gd name="T72" fmla="*/ 5 w 46"/>
              <a:gd name="T73" fmla="*/ 40 h 46"/>
              <a:gd name="T74" fmla="*/ 16 w 46"/>
              <a:gd name="T75" fmla="*/ 40 h 46"/>
              <a:gd name="T76" fmla="*/ 17 w 46"/>
              <a:gd name="T77" fmla="*/ 42 h 46"/>
              <a:gd name="T78" fmla="*/ 16 w 46"/>
              <a:gd name="T79" fmla="*/ 43 h 46"/>
              <a:gd name="T80" fmla="*/ 25 w 46"/>
              <a:gd name="T81" fmla="*/ 23 h 46"/>
              <a:gd name="T82" fmla="*/ 22 w 46"/>
              <a:gd name="T83" fmla="*/ 23 h 46"/>
              <a:gd name="T84" fmla="*/ 20 w 46"/>
              <a:gd name="T85" fmla="*/ 22 h 46"/>
              <a:gd name="T86" fmla="*/ 22 w 46"/>
              <a:gd name="T87" fmla="*/ 20 h 46"/>
              <a:gd name="T88" fmla="*/ 25 w 46"/>
              <a:gd name="T89" fmla="*/ 20 h 46"/>
              <a:gd name="T90" fmla="*/ 26 w 46"/>
              <a:gd name="T91" fmla="*/ 22 h 46"/>
              <a:gd name="T92" fmla="*/ 25 w 46"/>
              <a:gd name="T93" fmla="*/ 23 h 46"/>
              <a:gd name="T94" fmla="*/ 42 w 46"/>
              <a:gd name="T95" fmla="*/ 43 h 46"/>
              <a:gd name="T96" fmla="*/ 31 w 46"/>
              <a:gd name="T97" fmla="*/ 43 h 46"/>
              <a:gd name="T98" fmla="*/ 29 w 46"/>
              <a:gd name="T99" fmla="*/ 42 h 46"/>
              <a:gd name="T100" fmla="*/ 31 w 46"/>
              <a:gd name="T101" fmla="*/ 40 h 46"/>
              <a:gd name="T102" fmla="*/ 42 w 46"/>
              <a:gd name="T103" fmla="*/ 40 h 46"/>
              <a:gd name="T104" fmla="*/ 43 w 46"/>
              <a:gd name="T105" fmla="*/ 42 h 46"/>
              <a:gd name="T106" fmla="*/ 42 w 46"/>
              <a:gd name="T10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46">
                <a:moveTo>
                  <a:pt x="3" y="0"/>
                </a:moveTo>
                <a:cubicBezTo>
                  <a:pt x="20" y="0"/>
                  <a:pt x="20" y="0"/>
                  <a:pt x="20" y="0"/>
                </a:cubicBezTo>
                <a:cubicBezTo>
                  <a:pt x="20" y="3"/>
                  <a:pt x="20" y="3"/>
                  <a:pt x="20" y="3"/>
                </a:cubicBezTo>
                <a:cubicBezTo>
                  <a:pt x="3" y="3"/>
                  <a:pt x="3" y="3"/>
                  <a:pt x="3" y="3"/>
                </a:cubicBezTo>
                <a:lnTo>
                  <a:pt x="3" y="0"/>
                </a:lnTo>
                <a:close/>
                <a:moveTo>
                  <a:pt x="26" y="0"/>
                </a:moveTo>
                <a:cubicBezTo>
                  <a:pt x="43" y="0"/>
                  <a:pt x="43" y="0"/>
                  <a:pt x="43" y="0"/>
                </a:cubicBezTo>
                <a:cubicBezTo>
                  <a:pt x="43" y="3"/>
                  <a:pt x="43" y="3"/>
                  <a:pt x="43" y="3"/>
                </a:cubicBezTo>
                <a:cubicBezTo>
                  <a:pt x="26" y="3"/>
                  <a:pt x="26" y="3"/>
                  <a:pt x="26" y="3"/>
                </a:cubicBezTo>
                <a:lnTo>
                  <a:pt x="26" y="0"/>
                </a:lnTo>
                <a:close/>
                <a:moveTo>
                  <a:pt x="43" y="14"/>
                </a:moveTo>
                <a:cubicBezTo>
                  <a:pt x="41" y="14"/>
                  <a:pt x="41" y="14"/>
                  <a:pt x="41" y="14"/>
                </a:cubicBezTo>
                <a:cubicBezTo>
                  <a:pt x="41" y="3"/>
                  <a:pt x="41" y="3"/>
                  <a:pt x="41" y="3"/>
                </a:cubicBezTo>
                <a:cubicBezTo>
                  <a:pt x="29" y="3"/>
                  <a:pt x="29" y="3"/>
                  <a:pt x="29" y="3"/>
                </a:cubicBezTo>
                <a:cubicBezTo>
                  <a:pt x="29" y="14"/>
                  <a:pt x="29" y="14"/>
                  <a:pt x="29" y="14"/>
                </a:cubicBezTo>
                <a:cubicBezTo>
                  <a:pt x="17" y="14"/>
                  <a:pt x="17" y="14"/>
                  <a:pt x="17" y="14"/>
                </a:cubicBezTo>
                <a:cubicBezTo>
                  <a:pt x="17" y="3"/>
                  <a:pt x="17" y="3"/>
                  <a:pt x="17" y="3"/>
                </a:cubicBezTo>
                <a:cubicBezTo>
                  <a:pt x="6" y="3"/>
                  <a:pt x="6" y="3"/>
                  <a:pt x="6" y="3"/>
                </a:cubicBezTo>
                <a:cubicBezTo>
                  <a:pt x="6" y="14"/>
                  <a:pt x="6" y="14"/>
                  <a:pt x="6" y="14"/>
                </a:cubicBezTo>
                <a:cubicBezTo>
                  <a:pt x="3" y="14"/>
                  <a:pt x="3" y="14"/>
                  <a:pt x="3" y="14"/>
                </a:cubicBezTo>
                <a:cubicBezTo>
                  <a:pt x="2" y="14"/>
                  <a:pt x="0" y="16"/>
                  <a:pt x="0" y="18"/>
                </a:cubicBezTo>
                <a:cubicBezTo>
                  <a:pt x="0" y="43"/>
                  <a:pt x="0" y="43"/>
                  <a:pt x="0" y="43"/>
                </a:cubicBezTo>
                <a:cubicBezTo>
                  <a:pt x="0" y="45"/>
                  <a:pt x="2" y="46"/>
                  <a:pt x="3" y="46"/>
                </a:cubicBezTo>
                <a:cubicBezTo>
                  <a:pt x="17" y="46"/>
                  <a:pt x="17" y="46"/>
                  <a:pt x="17" y="46"/>
                </a:cubicBezTo>
                <a:cubicBezTo>
                  <a:pt x="19" y="46"/>
                  <a:pt x="20" y="45"/>
                  <a:pt x="20" y="43"/>
                </a:cubicBezTo>
                <a:cubicBezTo>
                  <a:pt x="20" y="26"/>
                  <a:pt x="20" y="26"/>
                  <a:pt x="20" y="26"/>
                </a:cubicBezTo>
                <a:cubicBezTo>
                  <a:pt x="26" y="26"/>
                  <a:pt x="26" y="26"/>
                  <a:pt x="26" y="26"/>
                </a:cubicBezTo>
                <a:cubicBezTo>
                  <a:pt x="26" y="43"/>
                  <a:pt x="26" y="43"/>
                  <a:pt x="26" y="43"/>
                </a:cubicBezTo>
                <a:cubicBezTo>
                  <a:pt x="26" y="45"/>
                  <a:pt x="28" y="46"/>
                  <a:pt x="29" y="46"/>
                </a:cubicBezTo>
                <a:cubicBezTo>
                  <a:pt x="43" y="46"/>
                  <a:pt x="43" y="46"/>
                  <a:pt x="43" y="46"/>
                </a:cubicBezTo>
                <a:cubicBezTo>
                  <a:pt x="45" y="46"/>
                  <a:pt x="46" y="45"/>
                  <a:pt x="46" y="43"/>
                </a:cubicBezTo>
                <a:cubicBezTo>
                  <a:pt x="46" y="18"/>
                  <a:pt x="46" y="18"/>
                  <a:pt x="46" y="18"/>
                </a:cubicBezTo>
                <a:cubicBezTo>
                  <a:pt x="46" y="16"/>
                  <a:pt x="45" y="14"/>
                  <a:pt x="43" y="14"/>
                </a:cubicBezTo>
                <a:close/>
                <a:moveTo>
                  <a:pt x="16" y="43"/>
                </a:moveTo>
                <a:cubicBezTo>
                  <a:pt x="5" y="43"/>
                  <a:pt x="5" y="43"/>
                  <a:pt x="5" y="43"/>
                </a:cubicBezTo>
                <a:cubicBezTo>
                  <a:pt x="4" y="43"/>
                  <a:pt x="3" y="43"/>
                  <a:pt x="3" y="42"/>
                </a:cubicBezTo>
                <a:cubicBezTo>
                  <a:pt x="3" y="41"/>
                  <a:pt x="4" y="40"/>
                  <a:pt x="5" y="40"/>
                </a:cubicBezTo>
                <a:cubicBezTo>
                  <a:pt x="16" y="40"/>
                  <a:pt x="16" y="40"/>
                  <a:pt x="16" y="40"/>
                </a:cubicBezTo>
                <a:cubicBezTo>
                  <a:pt x="17" y="40"/>
                  <a:pt x="17" y="41"/>
                  <a:pt x="17" y="42"/>
                </a:cubicBezTo>
                <a:cubicBezTo>
                  <a:pt x="17" y="43"/>
                  <a:pt x="17" y="43"/>
                  <a:pt x="16" y="43"/>
                </a:cubicBezTo>
                <a:close/>
                <a:moveTo>
                  <a:pt x="25" y="23"/>
                </a:moveTo>
                <a:cubicBezTo>
                  <a:pt x="22" y="23"/>
                  <a:pt x="22" y="23"/>
                  <a:pt x="22" y="23"/>
                </a:cubicBezTo>
                <a:cubicBezTo>
                  <a:pt x="21" y="23"/>
                  <a:pt x="20" y="22"/>
                  <a:pt x="20" y="22"/>
                </a:cubicBezTo>
                <a:cubicBezTo>
                  <a:pt x="20" y="21"/>
                  <a:pt x="21" y="20"/>
                  <a:pt x="22" y="20"/>
                </a:cubicBezTo>
                <a:cubicBezTo>
                  <a:pt x="25" y="20"/>
                  <a:pt x="25" y="20"/>
                  <a:pt x="25" y="20"/>
                </a:cubicBezTo>
                <a:cubicBezTo>
                  <a:pt x="25" y="20"/>
                  <a:pt x="26" y="21"/>
                  <a:pt x="26" y="22"/>
                </a:cubicBezTo>
                <a:cubicBezTo>
                  <a:pt x="26" y="22"/>
                  <a:pt x="25" y="23"/>
                  <a:pt x="25" y="23"/>
                </a:cubicBezTo>
                <a:close/>
                <a:moveTo>
                  <a:pt x="42" y="43"/>
                </a:moveTo>
                <a:cubicBezTo>
                  <a:pt x="31" y="43"/>
                  <a:pt x="31" y="43"/>
                  <a:pt x="31" y="43"/>
                </a:cubicBezTo>
                <a:cubicBezTo>
                  <a:pt x="30" y="43"/>
                  <a:pt x="29" y="43"/>
                  <a:pt x="29" y="42"/>
                </a:cubicBezTo>
                <a:cubicBezTo>
                  <a:pt x="29" y="41"/>
                  <a:pt x="30" y="40"/>
                  <a:pt x="31" y="40"/>
                </a:cubicBezTo>
                <a:cubicBezTo>
                  <a:pt x="42" y="40"/>
                  <a:pt x="42" y="40"/>
                  <a:pt x="42" y="40"/>
                </a:cubicBezTo>
                <a:cubicBezTo>
                  <a:pt x="43" y="40"/>
                  <a:pt x="43" y="41"/>
                  <a:pt x="43" y="42"/>
                </a:cubicBezTo>
                <a:cubicBezTo>
                  <a:pt x="43" y="43"/>
                  <a:pt x="43" y="43"/>
                  <a:pt x="42" y="43"/>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59"/>
          <p:cNvSpPr>
            <a:spLocks/>
          </p:cNvSpPr>
          <p:nvPr/>
        </p:nvSpPr>
        <p:spPr bwMode="auto">
          <a:xfrm>
            <a:off x="10742297" y="4691322"/>
            <a:ext cx="177380" cy="178846"/>
          </a:xfrm>
          <a:custGeom>
            <a:avLst/>
            <a:gdLst>
              <a:gd name="T0" fmla="*/ 61 w 121"/>
              <a:gd name="T1" fmla="*/ 122 h 122"/>
              <a:gd name="T2" fmla="*/ 121 w 121"/>
              <a:gd name="T3" fmla="*/ 62 h 122"/>
              <a:gd name="T4" fmla="*/ 84 w 121"/>
              <a:gd name="T5" fmla="*/ 62 h 122"/>
              <a:gd name="T6" fmla="*/ 84 w 121"/>
              <a:gd name="T7" fmla="*/ 0 h 122"/>
              <a:gd name="T8" fmla="*/ 38 w 121"/>
              <a:gd name="T9" fmla="*/ 0 h 122"/>
              <a:gd name="T10" fmla="*/ 38 w 121"/>
              <a:gd name="T11" fmla="*/ 62 h 122"/>
              <a:gd name="T12" fmla="*/ 0 w 121"/>
              <a:gd name="T13" fmla="*/ 62 h 122"/>
              <a:gd name="T14" fmla="*/ 61 w 121"/>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2">
                <a:moveTo>
                  <a:pt x="61" y="122"/>
                </a:moveTo>
                <a:lnTo>
                  <a:pt x="121" y="62"/>
                </a:lnTo>
                <a:lnTo>
                  <a:pt x="84" y="62"/>
                </a:lnTo>
                <a:lnTo>
                  <a:pt x="84" y="0"/>
                </a:lnTo>
                <a:lnTo>
                  <a:pt x="38" y="0"/>
                </a:lnTo>
                <a:lnTo>
                  <a:pt x="38" y="62"/>
                </a:lnTo>
                <a:lnTo>
                  <a:pt x="0" y="62"/>
                </a:lnTo>
                <a:lnTo>
                  <a:pt x="61" y="122"/>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60"/>
          <p:cNvSpPr>
            <a:spLocks noEditPoints="1"/>
          </p:cNvSpPr>
          <p:nvPr/>
        </p:nvSpPr>
        <p:spPr bwMode="auto">
          <a:xfrm>
            <a:off x="10948995" y="4295515"/>
            <a:ext cx="148062" cy="148061"/>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57 w 62"/>
              <a:gd name="T11" fmla="*/ 35 h 62"/>
              <a:gd name="T12" fmla="*/ 41 w 62"/>
              <a:gd name="T13" fmla="*/ 34 h 62"/>
              <a:gd name="T14" fmla="*/ 46 w 62"/>
              <a:gd name="T15" fmla="*/ 53 h 62"/>
              <a:gd name="T16" fmla="*/ 57 w 62"/>
              <a:gd name="T17" fmla="*/ 35 h 62"/>
              <a:gd name="T18" fmla="*/ 41 w 62"/>
              <a:gd name="T19" fmla="*/ 55 h 62"/>
              <a:gd name="T20" fmla="*/ 36 w 62"/>
              <a:gd name="T21" fmla="*/ 35 h 62"/>
              <a:gd name="T22" fmla="*/ 35 w 62"/>
              <a:gd name="T23" fmla="*/ 35 h 62"/>
              <a:gd name="T24" fmla="*/ 15 w 62"/>
              <a:gd name="T25" fmla="*/ 52 h 62"/>
              <a:gd name="T26" fmla="*/ 31 w 62"/>
              <a:gd name="T27" fmla="*/ 57 h 62"/>
              <a:gd name="T28" fmla="*/ 41 w 62"/>
              <a:gd name="T29" fmla="*/ 55 h 62"/>
              <a:gd name="T30" fmla="*/ 11 w 62"/>
              <a:gd name="T31" fmla="*/ 48 h 62"/>
              <a:gd name="T32" fmla="*/ 33 w 62"/>
              <a:gd name="T33" fmla="*/ 31 h 62"/>
              <a:gd name="T34" fmla="*/ 34 w 62"/>
              <a:gd name="T35" fmla="*/ 31 h 62"/>
              <a:gd name="T36" fmla="*/ 32 w 62"/>
              <a:gd name="T37" fmla="*/ 26 h 62"/>
              <a:gd name="T38" fmla="*/ 4 w 62"/>
              <a:gd name="T39" fmla="*/ 30 h 62"/>
              <a:gd name="T40" fmla="*/ 4 w 62"/>
              <a:gd name="T41" fmla="*/ 31 h 62"/>
              <a:gd name="T42" fmla="*/ 11 w 62"/>
              <a:gd name="T43" fmla="*/ 48 h 62"/>
              <a:gd name="T44" fmla="*/ 5 w 62"/>
              <a:gd name="T45" fmla="*/ 25 h 62"/>
              <a:gd name="T46" fmla="*/ 29 w 62"/>
              <a:gd name="T47" fmla="*/ 22 h 62"/>
              <a:gd name="T48" fmla="*/ 20 w 62"/>
              <a:gd name="T49" fmla="*/ 7 h 62"/>
              <a:gd name="T50" fmla="*/ 5 w 62"/>
              <a:gd name="T51" fmla="*/ 25 h 62"/>
              <a:gd name="T52" fmla="*/ 25 w 62"/>
              <a:gd name="T53" fmla="*/ 5 h 62"/>
              <a:gd name="T54" fmla="*/ 35 w 62"/>
              <a:gd name="T55" fmla="*/ 20 h 62"/>
              <a:gd name="T56" fmla="*/ 49 w 62"/>
              <a:gd name="T57" fmla="*/ 11 h 62"/>
              <a:gd name="T58" fmla="*/ 31 w 62"/>
              <a:gd name="T59" fmla="*/ 4 h 62"/>
              <a:gd name="T60" fmla="*/ 25 w 62"/>
              <a:gd name="T61" fmla="*/ 5 h 62"/>
              <a:gd name="T62" fmla="*/ 51 w 62"/>
              <a:gd name="T63" fmla="*/ 14 h 62"/>
              <a:gd name="T64" fmla="*/ 37 w 62"/>
              <a:gd name="T65" fmla="*/ 24 h 62"/>
              <a:gd name="T66" fmla="*/ 38 w 62"/>
              <a:gd name="T67" fmla="*/ 28 h 62"/>
              <a:gd name="T68" fmla="*/ 39 w 62"/>
              <a:gd name="T69" fmla="*/ 30 h 62"/>
              <a:gd name="T70" fmla="*/ 57 w 62"/>
              <a:gd name="T71" fmla="*/ 30 h 62"/>
              <a:gd name="T72" fmla="*/ 51 w 62"/>
              <a:gd name="T73"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7" y="35"/>
                </a:moveTo>
                <a:cubicBezTo>
                  <a:pt x="56" y="35"/>
                  <a:pt x="49" y="32"/>
                  <a:pt x="41" y="34"/>
                </a:cubicBezTo>
                <a:cubicBezTo>
                  <a:pt x="44" y="43"/>
                  <a:pt x="45" y="51"/>
                  <a:pt x="46" y="53"/>
                </a:cubicBezTo>
                <a:cubicBezTo>
                  <a:pt x="52" y="49"/>
                  <a:pt x="56" y="42"/>
                  <a:pt x="57" y="35"/>
                </a:cubicBezTo>
                <a:close/>
                <a:moveTo>
                  <a:pt x="41" y="55"/>
                </a:moveTo>
                <a:cubicBezTo>
                  <a:pt x="41" y="53"/>
                  <a:pt x="39" y="45"/>
                  <a:pt x="36" y="35"/>
                </a:cubicBezTo>
                <a:cubicBezTo>
                  <a:pt x="36" y="35"/>
                  <a:pt x="36" y="35"/>
                  <a:pt x="35" y="35"/>
                </a:cubicBezTo>
                <a:cubicBezTo>
                  <a:pt x="20" y="40"/>
                  <a:pt x="15" y="51"/>
                  <a:pt x="15" y="52"/>
                </a:cubicBezTo>
                <a:cubicBezTo>
                  <a:pt x="19" y="55"/>
                  <a:pt x="25" y="57"/>
                  <a:pt x="31" y="57"/>
                </a:cubicBezTo>
                <a:cubicBezTo>
                  <a:pt x="35" y="57"/>
                  <a:pt x="38" y="57"/>
                  <a:pt x="41" y="55"/>
                </a:cubicBezTo>
                <a:close/>
                <a:moveTo>
                  <a:pt x="11" y="48"/>
                </a:moveTo>
                <a:cubicBezTo>
                  <a:pt x="12" y="47"/>
                  <a:pt x="19" y="35"/>
                  <a:pt x="33" y="31"/>
                </a:cubicBezTo>
                <a:cubicBezTo>
                  <a:pt x="33" y="31"/>
                  <a:pt x="33" y="31"/>
                  <a:pt x="34" y="31"/>
                </a:cubicBezTo>
                <a:cubicBezTo>
                  <a:pt x="33" y="29"/>
                  <a:pt x="32" y="28"/>
                  <a:pt x="32" y="26"/>
                </a:cubicBezTo>
                <a:cubicBezTo>
                  <a:pt x="18" y="30"/>
                  <a:pt x="6" y="30"/>
                  <a:pt x="4" y="30"/>
                </a:cubicBezTo>
                <a:cubicBezTo>
                  <a:pt x="4" y="30"/>
                  <a:pt x="4" y="30"/>
                  <a:pt x="4" y="31"/>
                </a:cubicBezTo>
                <a:cubicBezTo>
                  <a:pt x="4" y="38"/>
                  <a:pt x="7" y="44"/>
                  <a:pt x="11" y="48"/>
                </a:cubicBezTo>
                <a:close/>
                <a:moveTo>
                  <a:pt x="5" y="25"/>
                </a:moveTo>
                <a:cubicBezTo>
                  <a:pt x="6" y="25"/>
                  <a:pt x="17" y="25"/>
                  <a:pt x="29" y="22"/>
                </a:cubicBezTo>
                <a:cubicBezTo>
                  <a:pt x="25" y="14"/>
                  <a:pt x="20" y="8"/>
                  <a:pt x="20" y="7"/>
                </a:cubicBezTo>
                <a:cubicBezTo>
                  <a:pt x="12" y="10"/>
                  <a:pt x="7" y="17"/>
                  <a:pt x="5" y="25"/>
                </a:cubicBezTo>
                <a:close/>
                <a:moveTo>
                  <a:pt x="25" y="5"/>
                </a:moveTo>
                <a:cubicBezTo>
                  <a:pt x="25" y="6"/>
                  <a:pt x="30" y="12"/>
                  <a:pt x="35" y="20"/>
                </a:cubicBezTo>
                <a:cubicBezTo>
                  <a:pt x="44" y="17"/>
                  <a:pt x="48" y="12"/>
                  <a:pt x="49" y="11"/>
                </a:cubicBezTo>
                <a:cubicBezTo>
                  <a:pt x="44" y="7"/>
                  <a:pt x="38" y="4"/>
                  <a:pt x="31" y="4"/>
                </a:cubicBezTo>
                <a:cubicBezTo>
                  <a:pt x="29" y="4"/>
                  <a:pt x="27" y="4"/>
                  <a:pt x="25" y="5"/>
                </a:cubicBezTo>
                <a:close/>
                <a:moveTo>
                  <a:pt x="51" y="14"/>
                </a:moveTo>
                <a:cubicBezTo>
                  <a:pt x="51" y="15"/>
                  <a:pt x="46" y="20"/>
                  <a:pt x="37" y="24"/>
                </a:cubicBezTo>
                <a:cubicBezTo>
                  <a:pt x="37" y="26"/>
                  <a:pt x="38" y="27"/>
                  <a:pt x="38" y="28"/>
                </a:cubicBezTo>
                <a:cubicBezTo>
                  <a:pt x="39" y="29"/>
                  <a:pt x="39" y="29"/>
                  <a:pt x="39" y="30"/>
                </a:cubicBezTo>
                <a:cubicBezTo>
                  <a:pt x="48" y="29"/>
                  <a:pt x="57" y="30"/>
                  <a:pt x="57" y="30"/>
                </a:cubicBezTo>
                <a:cubicBezTo>
                  <a:pt x="57" y="24"/>
                  <a:pt x="55" y="18"/>
                  <a:pt x="51" y="14"/>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61"/>
          <p:cNvSpPr>
            <a:spLocks noEditPoints="1"/>
          </p:cNvSpPr>
          <p:nvPr/>
        </p:nvSpPr>
        <p:spPr bwMode="auto">
          <a:xfrm>
            <a:off x="10800935" y="4518339"/>
            <a:ext cx="140732" cy="124606"/>
          </a:xfrm>
          <a:custGeom>
            <a:avLst/>
            <a:gdLst>
              <a:gd name="T0" fmla="*/ 48 w 59"/>
              <a:gd name="T1" fmla="*/ 0 h 52"/>
              <a:gd name="T2" fmla="*/ 11 w 59"/>
              <a:gd name="T3" fmla="*/ 0 h 52"/>
              <a:gd name="T4" fmla="*/ 0 w 59"/>
              <a:gd name="T5" fmla="*/ 12 h 52"/>
              <a:gd name="T6" fmla="*/ 0 w 59"/>
              <a:gd name="T7" fmla="*/ 50 h 52"/>
              <a:gd name="T8" fmla="*/ 2 w 59"/>
              <a:gd name="T9" fmla="*/ 52 h 52"/>
              <a:gd name="T10" fmla="*/ 57 w 59"/>
              <a:gd name="T11" fmla="*/ 52 h 52"/>
              <a:gd name="T12" fmla="*/ 59 w 59"/>
              <a:gd name="T13" fmla="*/ 50 h 52"/>
              <a:gd name="T14" fmla="*/ 59 w 59"/>
              <a:gd name="T15" fmla="*/ 12 h 52"/>
              <a:gd name="T16" fmla="*/ 48 w 59"/>
              <a:gd name="T17" fmla="*/ 0 h 52"/>
              <a:gd name="T18" fmla="*/ 37 w 59"/>
              <a:gd name="T19" fmla="*/ 34 h 52"/>
              <a:gd name="T20" fmla="*/ 37 w 59"/>
              <a:gd name="T21" fmla="*/ 45 h 52"/>
              <a:gd name="T22" fmla="*/ 22 w 59"/>
              <a:gd name="T23" fmla="*/ 45 h 52"/>
              <a:gd name="T24" fmla="*/ 22 w 59"/>
              <a:gd name="T25" fmla="*/ 34 h 52"/>
              <a:gd name="T26" fmla="*/ 11 w 59"/>
              <a:gd name="T27" fmla="*/ 34 h 52"/>
              <a:gd name="T28" fmla="*/ 29 w 59"/>
              <a:gd name="T29" fmla="*/ 19 h 52"/>
              <a:gd name="T30" fmla="*/ 48 w 59"/>
              <a:gd name="T31" fmla="*/ 34 h 52"/>
              <a:gd name="T32" fmla="*/ 37 w 59"/>
              <a:gd name="T33" fmla="*/ 34 h 52"/>
              <a:gd name="T34" fmla="*/ 9 w 59"/>
              <a:gd name="T35" fmla="*/ 8 h 52"/>
              <a:gd name="T36" fmla="*/ 12 w 59"/>
              <a:gd name="T37" fmla="*/ 4 h 52"/>
              <a:gd name="T38" fmla="*/ 46 w 59"/>
              <a:gd name="T39" fmla="*/ 4 h 52"/>
              <a:gd name="T40" fmla="*/ 50 w 59"/>
              <a:gd name="T41" fmla="*/ 8 h 52"/>
              <a:gd name="T42" fmla="*/ 9 w 59"/>
              <a:gd name="T43"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 h="52">
                <a:moveTo>
                  <a:pt x="48" y="0"/>
                </a:moveTo>
                <a:cubicBezTo>
                  <a:pt x="11" y="0"/>
                  <a:pt x="11" y="0"/>
                  <a:pt x="11" y="0"/>
                </a:cubicBezTo>
                <a:cubicBezTo>
                  <a:pt x="0" y="12"/>
                  <a:pt x="0" y="12"/>
                  <a:pt x="0" y="12"/>
                </a:cubicBezTo>
                <a:cubicBezTo>
                  <a:pt x="0" y="50"/>
                  <a:pt x="0" y="50"/>
                  <a:pt x="0" y="50"/>
                </a:cubicBezTo>
                <a:cubicBezTo>
                  <a:pt x="0" y="52"/>
                  <a:pt x="1" y="52"/>
                  <a:pt x="2" y="52"/>
                </a:cubicBezTo>
                <a:cubicBezTo>
                  <a:pt x="57" y="52"/>
                  <a:pt x="57" y="52"/>
                  <a:pt x="57" y="52"/>
                </a:cubicBezTo>
                <a:cubicBezTo>
                  <a:pt x="58" y="52"/>
                  <a:pt x="59" y="52"/>
                  <a:pt x="59" y="50"/>
                </a:cubicBezTo>
                <a:cubicBezTo>
                  <a:pt x="59" y="12"/>
                  <a:pt x="59" y="12"/>
                  <a:pt x="59" y="12"/>
                </a:cubicBezTo>
                <a:lnTo>
                  <a:pt x="48" y="0"/>
                </a:lnTo>
                <a:close/>
                <a:moveTo>
                  <a:pt x="37" y="34"/>
                </a:moveTo>
                <a:cubicBezTo>
                  <a:pt x="37" y="45"/>
                  <a:pt x="37" y="45"/>
                  <a:pt x="37" y="45"/>
                </a:cubicBezTo>
                <a:cubicBezTo>
                  <a:pt x="22" y="45"/>
                  <a:pt x="22" y="45"/>
                  <a:pt x="22" y="45"/>
                </a:cubicBezTo>
                <a:cubicBezTo>
                  <a:pt x="22" y="34"/>
                  <a:pt x="22" y="34"/>
                  <a:pt x="22" y="34"/>
                </a:cubicBezTo>
                <a:cubicBezTo>
                  <a:pt x="11" y="34"/>
                  <a:pt x="11" y="34"/>
                  <a:pt x="11" y="34"/>
                </a:cubicBezTo>
                <a:cubicBezTo>
                  <a:pt x="29" y="19"/>
                  <a:pt x="29" y="19"/>
                  <a:pt x="29" y="19"/>
                </a:cubicBezTo>
                <a:cubicBezTo>
                  <a:pt x="48" y="34"/>
                  <a:pt x="48" y="34"/>
                  <a:pt x="48" y="34"/>
                </a:cubicBezTo>
                <a:lnTo>
                  <a:pt x="37" y="34"/>
                </a:lnTo>
                <a:close/>
                <a:moveTo>
                  <a:pt x="9" y="8"/>
                </a:moveTo>
                <a:cubicBezTo>
                  <a:pt x="12" y="4"/>
                  <a:pt x="12" y="4"/>
                  <a:pt x="12" y="4"/>
                </a:cubicBezTo>
                <a:cubicBezTo>
                  <a:pt x="46" y="4"/>
                  <a:pt x="46" y="4"/>
                  <a:pt x="46" y="4"/>
                </a:cubicBezTo>
                <a:cubicBezTo>
                  <a:pt x="50" y="8"/>
                  <a:pt x="50" y="8"/>
                  <a:pt x="50" y="8"/>
                </a:cubicBezTo>
                <a:lnTo>
                  <a:pt x="9" y="8"/>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62"/>
          <p:cNvSpPr>
            <a:spLocks noEditPoints="1"/>
          </p:cNvSpPr>
          <p:nvPr/>
        </p:nvSpPr>
        <p:spPr bwMode="auto">
          <a:xfrm>
            <a:off x="10496017" y="4760222"/>
            <a:ext cx="227224" cy="199370"/>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7 h 83"/>
              <a:gd name="T16" fmla="*/ 83 w 95"/>
              <a:gd name="T17" fmla="*/ 67 h 83"/>
              <a:gd name="T18" fmla="*/ 83 w 95"/>
              <a:gd name="T19" fmla="*/ 67 h 83"/>
              <a:gd name="T20" fmla="*/ 95 w 95"/>
              <a:gd name="T21" fmla="*/ 34 h 83"/>
              <a:gd name="T22" fmla="*/ 80 w 95"/>
              <a:gd name="T23" fmla="*/ 62 h 83"/>
              <a:gd name="T24" fmla="*/ 78 w 95"/>
              <a:gd name="T25" fmla="*/ 61 h 83"/>
              <a:gd name="T26" fmla="*/ 75 w 95"/>
              <a:gd name="T27" fmla="*/ 55 h 83"/>
              <a:gd name="T28" fmla="*/ 71 w 95"/>
              <a:gd name="T29" fmla="*/ 34 h 83"/>
              <a:gd name="T30" fmla="*/ 75 w 95"/>
              <a:gd name="T31" fmla="*/ 12 h 83"/>
              <a:gd name="T32" fmla="*/ 78 w 95"/>
              <a:gd name="T33" fmla="*/ 7 h 83"/>
              <a:gd name="T34" fmla="*/ 80 w 95"/>
              <a:gd name="T35" fmla="*/ 5 h 83"/>
              <a:gd name="T36" fmla="*/ 82 w 95"/>
              <a:gd name="T37" fmla="*/ 7 h 83"/>
              <a:gd name="T38" fmla="*/ 86 w 95"/>
              <a:gd name="T39" fmla="*/ 12 h 83"/>
              <a:gd name="T40" fmla="*/ 89 w 95"/>
              <a:gd name="T41" fmla="*/ 34 h 83"/>
              <a:gd name="T42" fmla="*/ 86 w 95"/>
              <a:gd name="T43" fmla="*/ 55 h 83"/>
              <a:gd name="T44" fmla="*/ 82 w 95"/>
              <a:gd name="T45" fmla="*/ 61 h 83"/>
              <a:gd name="T46" fmla="*/ 80 w 95"/>
              <a:gd name="T47" fmla="*/ 62 h 83"/>
              <a:gd name="T48" fmla="*/ 23 w 95"/>
              <a:gd name="T49" fmla="*/ 34 h 83"/>
              <a:gd name="T50" fmla="*/ 24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4 w 95"/>
              <a:gd name="T65" fmla="*/ 47 h 83"/>
              <a:gd name="T66" fmla="*/ 23 w 95"/>
              <a:gd name="T67" fmla="*/ 34 h 83"/>
              <a:gd name="T68" fmla="*/ 34 w 95"/>
              <a:gd name="T69" fmla="*/ 53 h 83"/>
              <a:gd name="T70" fmla="*/ 22 w 95"/>
              <a:gd name="T71" fmla="*/ 51 h 83"/>
              <a:gd name="T72" fmla="*/ 30 w 95"/>
              <a:gd name="T73" fmla="*/ 81 h 83"/>
              <a:gd name="T74" fmla="*/ 33 w 95"/>
              <a:gd name="T75" fmla="*/ 83 h 83"/>
              <a:gd name="T76" fmla="*/ 44 w 95"/>
              <a:gd name="T77" fmla="*/ 78 h 83"/>
              <a:gd name="T78" fmla="*/ 46 w 95"/>
              <a:gd name="T79" fmla="*/ 75 h 83"/>
              <a:gd name="T80" fmla="*/ 34 w 95"/>
              <a:gd name="T81" fmla="*/ 53 h 83"/>
              <a:gd name="T82" fmla="*/ 80 w 95"/>
              <a:gd name="T83" fmla="*/ 45 h 83"/>
              <a:gd name="T84" fmla="*/ 79 w 95"/>
              <a:gd name="T85" fmla="*/ 44 h 83"/>
              <a:gd name="T86" fmla="*/ 78 w 95"/>
              <a:gd name="T87" fmla="*/ 42 h 83"/>
              <a:gd name="T88" fmla="*/ 77 w 95"/>
              <a:gd name="T89" fmla="*/ 34 h 83"/>
              <a:gd name="T90" fmla="*/ 78 w 95"/>
              <a:gd name="T91" fmla="*/ 25 h 83"/>
              <a:gd name="T92" fmla="*/ 79 w 95"/>
              <a:gd name="T93" fmla="*/ 23 h 83"/>
              <a:gd name="T94" fmla="*/ 80 w 95"/>
              <a:gd name="T95" fmla="*/ 23 h 83"/>
              <a:gd name="T96" fmla="*/ 81 w 95"/>
              <a:gd name="T97" fmla="*/ 23 h 83"/>
              <a:gd name="T98" fmla="*/ 82 w 95"/>
              <a:gd name="T99" fmla="*/ 25 h 83"/>
              <a:gd name="T100" fmla="*/ 84 w 95"/>
              <a:gd name="T101" fmla="*/ 34 h 83"/>
              <a:gd name="T102" fmla="*/ 82 w 95"/>
              <a:gd name="T103" fmla="*/ 42 h 83"/>
              <a:gd name="T104" fmla="*/ 81 w 95"/>
              <a:gd name="T105" fmla="*/ 44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89" y="0"/>
                  <a:pt x="83" y="0"/>
                </a:cubicBezTo>
                <a:cubicBezTo>
                  <a:pt x="83" y="0"/>
                  <a:pt x="83" y="0"/>
                  <a:pt x="83" y="0"/>
                </a:cubicBezTo>
                <a:cubicBezTo>
                  <a:pt x="75" y="0"/>
                  <a:pt x="75" y="0"/>
                  <a:pt x="75" y="0"/>
                </a:cubicBezTo>
                <a:cubicBezTo>
                  <a:pt x="75" y="0"/>
                  <a:pt x="57" y="13"/>
                  <a:pt x="31" y="19"/>
                </a:cubicBezTo>
                <a:cubicBezTo>
                  <a:pt x="30" y="23"/>
                  <a:pt x="30" y="28"/>
                  <a:pt x="30" y="34"/>
                </a:cubicBezTo>
                <a:cubicBezTo>
                  <a:pt x="30" y="39"/>
                  <a:pt x="30" y="44"/>
                  <a:pt x="31" y="49"/>
                </a:cubicBezTo>
                <a:cubicBezTo>
                  <a:pt x="57" y="54"/>
                  <a:pt x="75" y="67"/>
                  <a:pt x="75" y="67"/>
                </a:cubicBezTo>
                <a:cubicBezTo>
                  <a:pt x="83" y="67"/>
                  <a:pt x="83" y="67"/>
                  <a:pt x="83" y="67"/>
                </a:cubicBezTo>
                <a:cubicBezTo>
                  <a:pt x="83" y="67"/>
                  <a:pt x="83" y="67"/>
                  <a:pt x="83" y="67"/>
                </a:cubicBezTo>
                <a:cubicBezTo>
                  <a:pt x="89" y="67"/>
                  <a:pt x="95" y="52"/>
                  <a:pt x="95" y="34"/>
                </a:cubicBezTo>
                <a:close/>
                <a:moveTo>
                  <a:pt x="80" y="62"/>
                </a:moveTo>
                <a:cubicBezTo>
                  <a:pt x="79" y="62"/>
                  <a:pt x="78" y="61"/>
                  <a:pt x="78" y="61"/>
                </a:cubicBezTo>
                <a:cubicBezTo>
                  <a:pt x="77" y="60"/>
                  <a:pt x="76" y="58"/>
                  <a:pt x="75" y="55"/>
                </a:cubicBezTo>
                <a:cubicBezTo>
                  <a:pt x="72" y="49"/>
                  <a:pt x="71" y="42"/>
                  <a:pt x="71" y="34"/>
                </a:cubicBezTo>
                <a:cubicBezTo>
                  <a:pt x="71" y="26"/>
                  <a:pt x="72" y="18"/>
                  <a:pt x="75" y="12"/>
                </a:cubicBezTo>
                <a:cubicBezTo>
                  <a:pt x="76" y="10"/>
                  <a:pt x="77" y="8"/>
                  <a:pt x="78" y="7"/>
                </a:cubicBezTo>
                <a:cubicBezTo>
                  <a:pt x="78" y="6"/>
                  <a:pt x="79" y="5"/>
                  <a:pt x="80" y="5"/>
                </a:cubicBezTo>
                <a:cubicBezTo>
                  <a:pt x="81" y="5"/>
                  <a:pt x="82" y="6"/>
                  <a:pt x="82" y="7"/>
                </a:cubicBezTo>
                <a:cubicBezTo>
                  <a:pt x="84" y="8"/>
                  <a:pt x="85" y="10"/>
                  <a:pt x="86" y="12"/>
                </a:cubicBezTo>
                <a:cubicBezTo>
                  <a:pt x="88" y="18"/>
                  <a:pt x="89" y="26"/>
                  <a:pt x="89" y="34"/>
                </a:cubicBezTo>
                <a:cubicBezTo>
                  <a:pt x="89" y="42"/>
                  <a:pt x="88" y="49"/>
                  <a:pt x="86" y="55"/>
                </a:cubicBezTo>
                <a:cubicBezTo>
                  <a:pt x="85" y="58"/>
                  <a:pt x="84" y="60"/>
                  <a:pt x="82" y="61"/>
                </a:cubicBezTo>
                <a:cubicBezTo>
                  <a:pt x="82" y="61"/>
                  <a:pt x="81" y="62"/>
                  <a:pt x="80" y="62"/>
                </a:cubicBezTo>
                <a:close/>
                <a:moveTo>
                  <a:pt x="23" y="34"/>
                </a:moveTo>
                <a:cubicBezTo>
                  <a:pt x="23" y="29"/>
                  <a:pt x="24" y="24"/>
                  <a:pt x="24"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4" y="47"/>
                </a:cubicBezTo>
                <a:cubicBezTo>
                  <a:pt x="24" y="43"/>
                  <a:pt x="23" y="39"/>
                  <a:pt x="23" y="34"/>
                </a:cubicBezTo>
                <a:close/>
                <a:moveTo>
                  <a:pt x="34" y="53"/>
                </a:moveTo>
                <a:cubicBezTo>
                  <a:pt x="22" y="51"/>
                  <a:pt x="22" y="51"/>
                  <a:pt x="22" y="51"/>
                </a:cubicBezTo>
                <a:cubicBezTo>
                  <a:pt x="30" y="81"/>
                  <a:pt x="30" y="81"/>
                  <a:pt x="30" y="81"/>
                </a:cubicBezTo>
                <a:cubicBezTo>
                  <a:pt x="30" y="82"/>
                  <a:pt x="32" y="83"/>
                  <a:pt x="33" y="83"/>
                </a:cubicBezTo>
                <a:cubicBezTo>
                  <a:pt x="44" y="78"/>
                  <a:pt x="44" y="78"/>
                  <a:pt x="44" y="78"/>
                </a:cubicBezTo>
                <a:cubicBezTo>
                  <a:pt x="46" y="78"/>
                  <a:pt x="46" y="76"/>
                  <a:pt x="46" y="75"/>
                </a:cubicBezTo>
                <a:lnTo>
                  <a:pt x="34" y="53"/>
                </a:lnTo>
                <a:close/>
                <a:moveTo>
                  <a:pt x="80" y="45"/>
                </a:moveTo>
                <a:cubicBezTo>
                  <a:pt x="80" y="45"/>
                  <a:pt x="79" y="44"/>
                  <a:pt x="79" y="44"/>
                </a:cubicBezTo>
                <a:cubicBezTo>
                  <a:pt x="79" y="44"/>
                  <a:pt x="78" y="43"/>
                  <a:pt x="78" y="42"/>
                </a:cubicBezTo>
                <a:cubicBezTo>
                  <a:pt x="77" y="40"/>
                  <a:pt x="77" y="37"/>
                  <a:pt x="77" y="34"/>
                </a:cubicBezTo>
                <a:cubicBezTo>
                  <a:pt x="77" y="31"/>
                  <a:pt x="77" y="28"/>
                  <a:pt x="78" y="25"/>
                </a:cubicBezTo>
                <a:cubicBezTo>
                  <a:pt x="78" y="25"/>
                  <a:pt x="79" y="24"/>
                  <a:pt x="79" y="23"/>
                </a:cubicBezTo>
                <a:cubicBezTo>
                  <a:pt x="79" y="23"/>
                  <a:pt x="80" y="23"/>
                  <a:pt x="80" y="23"/>
                </a:cubicBezTo>
                <a:cubicBezTo>
                  <a:pt x="80" y="23"/>
                  <a:pt x="81" y="23"/>
                  <a:pt x="81" y="23"/>
                </a:cubicBezTo>
                <a:cubicBezTo>
                  <a:pt x="81" y="24"/>
                  <a:pt x="82" y="25"/>
                  <a:pt x="82" y="25"/>
                </a:cubicBezTo>
                <a:cubicBezTo>
                  <a:pt x="83" y="28"/>
                  <a:pt x="84" y="31"/>
                  <a:pt x="84" y="34"/>
                </a:cubicBezTo>
                <a:cubicBezTo>
                  <a:pt x="84" y="37"/>
                  <a:pt x="83" y="40"/>
                  <a:pt x="82" y="42"/>
                </a:cubicBezTo>
                <a:cubicBezTo>
                  <a:pt x="82" y="43"/>
                  <a:pt x="81" y="44"/>
                  <a:pt x="81" y="44"/>
                </a:cubicBezTo>
                <a:cubicBezTo>
                  <a:pt x="81" y="44"/>
                  <a:pt x="80" y="45"/>
                  <a:pt x="80" y="45"/>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18"/>
          <p:cNvSpPr>
            <a:spLocks noEditPoints="1"/>
          </p:cNvSpPr>
          <p:nvPr/>
        </p:nvSpPr>
        <p:spPr bwMode="auto">
          <a:xfrm>
            <a:off x="10888892" y="4450905"/>
            <a:ext cx="120208" cy="48376"/>
          </a:xfrm>
          <a:custGeom>
            <a:avLst/>
            <a:gdLst>
              <a:gd name="T0" fmla="*/ 50 w 50"/>
              <a:gd name="T1" fmla="*/ 10 h 20"/>
              <a:gd name="T2" fmla="*/ 50 w 50"/>
              <a:gd name="T3" fmla="*/ 10 h 20"/>
              <a:gd name="T4" fmla="*/ 40 w 50"/>
              <a:gd name="T5" fmla="*/ 0 h 20"/>
              <a:gd name="T6" fmla="*/ 28 w 50"/>
              <a:gd name="T7" fmla="*/ 0 h 20"/>
              <a:gd name="T8" fmla="*/ 18 w 50"/>
              <a:gd name="T9" fmla="*/ 10 h 20"/>
              <a:gd name="T10" fmla="*/ 18 w 50"/>
              <a:gd name="T11" fmla="*/ 10 h 20"/>
              <a:gd name="T12" fmla="*/ 18 w 50"/>
              <a:gd name="T13" fmla="*/ 11 h 20"/>
              <a:gd name="T14" fmla="*/ 23 w 50"/>
              <a:gd name="T15" fmla="*/ 11 h 20"/>
              <a:gd name="T16" fmla="*/ 23 w 50"/>
              <a:gd name="T17" fmla="*/ 10 h 20"/>
              <a:gd name="T18" fmla="*/ 23 w 50"/>
              <a:gd name="T19" fmla="*/ 10 h 20"/>
              <a:gd name="T20" fmla="*/ 28 w 50"/>
              <a:gd name="T21" fmla="*/ 5 h 20"/>
              <a:gd name="T22" fmla="*/ 40 w 50"/>
              <a:gd name="T23" fmla="*/ 5 h 20"/>
              <a:gd name="T24" fmla="*/ 45 w 50"/>
              <a:gd name="T25" fmla="*/ 10 h 20"/>
              <a:gd name="T26" fmla="*/ 45 w 50"/>
              <a:gd name="T27" fmla="*/ 10 h 20"/>
              <a:gd name="T28" fmla="*/ 40 w 50"/>
              <a:gd name="T29" fmla="*/ 15 h 20"/>
              <a:gd name="T30" fmla="*/ 35 w 50"/>
              <a:gd name="T31" fmla="*/ 15 h 20"/>
              <a:gd name="T32" fmla="*/ 32 w 50"/>
              <a:gd name="T33" fmla="*/ 20 h 20"/>
              <a:gd name="T34" fmla="*/ 40 w 50"/>
              <a:gd name="T35" fmla="*/ 20 h 20"/>
              <a:gd name="T36" fmla="*/ 50 w 50"/>
              <a:gd name="T37" fmla="*/ 10 h 20"/>
              <a:gd name="T38" fmla="*/ 32 w 50"/>
              <a:gd name="T39" fmla="*/ 10 h 20"/>
              <a:gd name="T40" fmla="*/ 32 w 50"/>
              <a:gd name="T41" fmla="*/ 9 h 20"/>
              <a:gd name="T42" fmla="*/ 27 w 50"/>
              <a:gd name="T43" fmla="*/ 9 h 20"/>
              <a:gd name="T44" fmla="*/ 28 w 50"/>
              <a:gd name="T45" fmla="*/ 10 h 20"/>
              <a:gd name="T46" fmla="*/ 28 w 50"/>
              <a:gd name="T47" fmla="*/ 10 h 20"/>
              <a:gd name="T48" fmla="*/ 22 w 50"/>
              <a:gd name="T49" fmla="*/ 15 h 20"/>
              <a:gd name="T50" fmla="*/ 10 w 50"/>
              <a:gd name="T51" fmla="*/ 15 h 20"/>
              <a:gd name="T52" fmla="*/ 5 w 50"/>
              <a:gd name="T53" fmla="*/ 10 h 20"/>
              <a:gd name="T54" fmla="*/ 5 w 50"/>
              <a:gd name="T55" fmla="*/ 10 h 20"/>
              <a:gd name="T56" fmla="*/ 10 w 50"/>
              <a:gd name="T57" fmla="*/ 5 h 20"/>
              <a:gd name="T58" fmla="*/ 16 w 50"/>
              <a:gd name="T59" fmla="*/ 5 h 20"/>
              <a:gd name="T60" fmla="*/ 19 w 50"/>
              <a:gd name="T61" fmla="*/ 0 h 20"/>
              <a:gd name="T62" fmla="*/ 10 w 50"/>
              <a:gd name="T63" fmla="*/ 0 h 20"/>
              <a:gd name="T64" fmla="*/ 0 w 50"/>
              <a:gd name="T65" fmla="*/ 10 h 20"/>
              <a:gd name="T66" fmla="*/ 0 w 50"/>
              <a:gd name="T67" fmla="*/ 10 h 20"/>
              <a:gd name="T68" fmla="*/ 10 w 50"/>
              <a:gd name="T69" fmla="*/ 20 h 20"/>
              <a:gd name="T70" fmla="*/ 22 w 50"/>
              <a:gd name="T71" fmla="*/ 20 h 20"/>
              <a:gd name="T72" fmla="*/ 32 w 50"/>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20">
                <a:moveTo>
                  <a:pt x="50" y="10"/>
                </a:moveTo>
                <a:cubicBezTo>
                  <a:pt x="50" y="10"/>
                  <a:pt x="50" y="10"/>
                  <a:pt x="50" y="10"/>
                </a:cubicBezTo>
                <a:cubicBezTo>
                  <a:pt x="50" y="5"/>
                  <a:pt x="46" y="0"/>
                  <a:pt x="40" y="0"/>
                </a:cubicBezTo>
                <a:cubicBezTo>
                  <a:pt x="28" y="0"/>
                  <a:pt x="28" y="0"/>
                  <a:pt x="28" y="0"/>
                </a:cubicBezTo>
                <a:cubicBezTo>
                  <a:pt x="23" y="0"/>
                  <a:pt x="18" y="5"/>
                  <a:pt x="18" y="10"/>
                </a:cubicBezTo>
                <a:cubicBezTo>
                  <a:pt x="18" y="10"/>
                  <a:pt x="18" y="10"/>
                  <a:pt x="18" y="10"/>
                </a:cubicBezTo>
                <a:cubicBezTo>
                  <a:pt x="18" y="10"/>
                  <a:pt x="18" y="11"/>
                  <a:pt x="18" y="11"/>
                </a:cubicBezTo>
                <a:cubicBezTo>
                  <a:pt x="23" y="11"/>
                  <a:pt x="23" y="11"/>
                  <a:pt x="23" y="11"/>
                </a:cubicBezTo>
                <a:cubicBezTo>
                  <a:pt x="23" y="11"/>
                  <a:pt x="23" y="10"/>
                  <a:pt x="23" y="10"/>
                </a:cubicBezTo>
                <a:cubicBezTo>
                  <a:pt x="23" y="10"/>
                  <a:pt x="23" y="10"/>
                  <a:pt x="23" y="10"/>
                </a:cubicBezTo>
                <a:cubicBezTo>
                  <a:pt x="23" y="7"/>
                  <a:pt x="25" y="5"/>
                  <a:pt x="28" y="5"/>
                </a:cubicBezTo>
                <a:cubicBezTo>
                  <a:pt x="40" y="5"/>
                  <a:pt x="40" y="5"/>
                  <a:pt x="40" y="5"/>
                </a:cubicBezTo>
                <a:cubicBezTo>
                  <a:pt x="43" y="5"/>
                  <a:pt x="45" y="7"/>
                  <a:pt x="45" y="10"/>
                </a:cubicBezTo>
                <a:cubicBezTo>
                  <a:pt x="45" y="10"/>
                  <a:pt x="45" y="10"/>
                  <a:pt x="45" y="10"/>
                </a:cubicBezTo>
                <a:cubicBezTo>
                  <a:pt x="45" y="13"/>
                  <a:pt x="43" y="15"/>
                  <a:pt x="40" y="15"/>
                </a:cubicBezTo>
                <a:cubicBezTo>
                  <a:pt x="35" y="15"/>
                  <a:pt x="35" y="15"/>
                  <a:pt x="35" y="15"/>
                </a:cubicBezTo>
                <a:cubicBezTo>
                  <a:pt x="34" y="17"/>
                  <a:pt x="33" y="18"/>
                  <a:pt x="32" y="20"/>
                </a:cubicBezTo>
                <a:cubicBezTo>
                  <a:pt x="40" y="20"/>
                  <a:pt x="40" y="20"/>
                  <a:pt x="40" y="20"/>
                </a:cubicBezTo>
                <a:cubicBezTo>
                  <a:pt x="46" y="20"/>
                  <a:pt x="50" y="15"/>
                  <a:pt x="50" y="10"/>
                </a:cubicBezTo>
                <a:close/>
                <a:moveTo>
                  <a:pt x="32" y="10"/>
                </a:moveTo>
                <a:cubicBezTo>
                  <a:pt x="32" y="9"/>
                  <a:pt x="32" y="9"/>
                  <a:pt x="32" y="9"/>
                </a:cubicBezTo>
                <a:cubicBezTo>
                  <a:pt x="27" y="9"/>
                  <a:pt x="27" y="9"/>
                  <a:pt x="27" y="9"/>
                </a:cubicBezTo>
                <a:cubicBezTo>
                  <a:pt x="28" y="9"/>
                  <a:pt x="28" y="9"/>
                  <a:pt x="28" y="10"/>
                </a:cubicBezTo>
                <a:cubicBezTo>
                  <a:pt x="28" y="10"/>
                  <a:pt x="28" y="10"/>
                  <a:pt x="28" y="10"/>
                </a:cubicBezTo>
                <a:cubicBezTo>
                  <a:pt x="28" y="13"/>
                  <a:pt x="25" y="15"/>
                  <a:pt x="22" y="15"/>
                </a:cubicBezTo>
                <a:cubicBezTo>
                  <a:pt x="10" y="15"/>
                  <a:pt x="10" y="15"/>
                  <a:pt x="10" y="15"/>
                </a:cubicBezTo>
                <a:cubicBezTo>
                  <a:pt x="7" y="15"/>
                  <a:pt x="5" y="13"/>
                  <a:pt x="5" y="10"/>
                </a:cubicBezTo>
                <a:cubicBezTo>
                  <a:pt x="5" y="10"/>
                  <a:pt x="5" y="10"/>
                  <a:pt x="5" y="10"/>
                </a:cubicBezTo>
                <a:cubicBezTo>
                  <a:pt x="5" y="7"/>
                  <a:pt x="7" y="5"/>
                  <a:pt x="10" y="5"/>
                </a:cubicBezTo>
                <a:cubicBezTo>
                  <a:pt x="16" y="5"/>
                  <a:pt x="16" y="5"/>
                  <a:pt x="16" y="5"/>
                </a:cubicBezTo>
                <a:cubicBezTo>
                  <a:pt x="16" y="3"/>
                  <a:pt x="17" y="1"/>
                  <a:pt x="19" y="0"/>
                </a:cubicBezTo>
                <a:cubicBezTo>
                  <a:pt x="10" y="0"/>
                  <a:pt x="10" y="0"/>
                  <a:pt x="10" y="0"/>
                </a:cubicBezTo>
                <a:cubicBezTo>
                  <a:pt x="5" y="0"/>
                  <a:pt x="0" y="5"/>
                  <a:pt x="0" y="10"/>
                </a:cubicBezTo>
                <a:cubicBezTo>
                  <a:pt x="0" y="10"/>
                  <a:pt x="0" y="10"/>
                  <a:pt x="0" y="10"/>
                </a:cubicBezTo>
                <a:cubicBezTo>
                  <a:pt x="0" y="15"/>
                  <a:pt x="5" y="20"/>
                  <a:pt x="10" y="20"/>
                </a:cubicBezTo>
                <a:cubicBezTo>
                  <a:pt x="22" y="20"/>
                  <a:pt x="22" y="20"/>
                  <a:pt x="22" y="20"/>
                </a:cubicBezTo>
                <a:cubicBezTo>
                  <a:pt x="28" y="20"/>
                  <a:pt x="32" y="15"/>
                  <a:pt x="32" y="10"/>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19"/>
          <p:cNvSpPr>
            <a:spLocks noEditPoints="1"/>
          </p:cNvSpPr>
          <p:nvPr/>
        </p:nvSpPr>
        <p:spPr bwMode="auto">
          <a:xfrm>
            <a:off x="11001770" y="3936357"/>
            <a:ext cx="129004" cy="126072"/>
          </a:xfrm>
          <a:custGeom>
            <a:avLst/>
            <a:gdLst>
              <a:gd name="T0" fmla="*/ 27 w 54"/>
              <a:gd name="T1" fmla="*/ 0 h 53"/>
              <a:gd name="T2" fmla="*/ 0 w 54"/>
              <a:gd name="T3" fmla="*/ 27 h 53"/>
              <a:gd name="T4" fmla="*/ 27 w 54"/>
              <a:gd name="T5" fmla="*/ 53 h 53"/>
              <a:gd name="T6" fmla="*/ 54 w 54"/>
              <a:gd name="T7" fmla="*/ 27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7 h 53"/>
              <a:gd name="T20" fmla="*/ 41 w 54"/>
              <a:gd name="T21" fmla="*/ 12 h 53"/>
              <a:gd name="T22" fmla="*/ 47 w 54"/>
              <a:gd name="T23" fmla="*/ 24 h 53"/>
              <a:gd name="T24" fmla="*/ 37 w 54"/>
              <a:gd name="T25" fmla="*/ 38 h 53"/>
              <a:gd name="T26" fmla="*/ 38 w 54"/>
              <a:gd name="T27" fmla="*/ 43 h 53"/>
              <a:gd name="T28" fmla="*/ 27 w 54"/>
              <a:gd name="T29" fmla="*/ 47 h 53"/>
              <a:gd name="T30" fmla="*/ 16 w 54"/>
              <a:gd name="T31" fmla="*/ 43 h 53"/>
              <a:gd name="T32" fmla="*/ 29 w 54"/>
              <a:gd name="T33" fmla="*/ 33 h 53"/>
              <a:gd name="T34" fmla="*/ 30 w 54"/>
              <a:gd name="T35" fmla="*/ 35 h 53"/>
              <a:gd name="T36" fmla="*/ 30 w 54"/>
              <a:gd name="T37" fmla="*/ 38 h 53"/>
              <a:gd name="T38" fmla="*/ 29 w 54"/>
              <a:gd name="T39" fmla="*/ 40 h 53"/>
              <a:gd name="T40" fmla="*/ 25 w 54"/>
              <a:gd name="T41" fmla="*/ 40 h 53"/>
              <a:gd name="T42" fmla="*/ 24 w 54"/>
              <a:gd name="T43" fmla="*/ 38 h 53"/>
              <a:gd name="T44" fmla="*/ 24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7"/>
                </a:cubicBezTo>
                <a:cubicBezTo>
                  <a:pt x="0" y="41"/>
                  <a:pt x="12" y="53"/>
                  <a:pt x="27" y="53"/>
                </a:cubicBezTo>
                <a:cubicBezTo>
                  <a:pt x="42" y="53"/>
                  <a:pt x="54" y="41"/>
                  <a:pt x="54" y="27"/>
                </a:cubicBezTo>
                <a:cubicBezTo>
                  <a:pt x="54" y="12"/>
                  <a:pt x="42" y="0"/>
                  <a:pt x="27" y="0"/>
                </a:cubicBezTo>
                <a:close/>
                <a:moveTo>
                  <a:pt x="16" y="43"/>
                </a:moveTo>
                <a:cubicBezTo>
                  <a:pt x="17" y="42"/>
                  <a:pt x="17" y="40"/>
                  <a:pt x="17" y="38"/>
                </a:cubicBezTo>
                <a:cubicBezTo>
                  <a:pt x="17" y="32"/>
                  <a:pt x="13" y="26"/>
                  <a:pt x="7" y="24"/>
                </a:cubicBezTo>
                <a:cubicBezTo>
                  <a:pt x="8" y="20"/>
                  <a:pt x="10" y="16"/>
                  <a:pt x="13" y="12"/>
                </a:cubicBezTo>
                <a:cubicBezTo>
                  <a:pt x="17" y="9"/>
                  <a:pt x="22" y="7"/>
                  <a:pt x="27" y="7"/>
                </a:cubicBezTo>
                <a:cubicBezTo>
                  <a:pt x="32" y="7"/>
                  <a:pt x="37" y="9"/>
                  <a:pt x="41" y="12"/>
                </a:cubicBezTo>
                <a:cubicBezTo>
                  <a:pt x="44" y="16"/>
                  <a:pt x="46" y="20"/>
                  <a:pt x="47" y="24"/>
                </a:cubicBezTo>
                <a:cubicBezTo>
                  <a:pt x="41" y="26"/>
                  <a:pt x="37" y="32"/>
                  <a:pt x="37" y="38"/>
                </a:cubicBezTo>
                <a:cubicBezTo>
                  <a:pt x="37" y="40"/>
                  <a:pt x="37" y="42"/>
                  <a:pt x="38" y="43"/>
                </a:cubicBezTo>
                <a:cubicBezTo>
                  <a:pt x="35" y="45"/>
                  <a:pt x="31" y="47"/>
                  <a:pt x="27" y="47"/>
                </a:cubicBezTo>
                <a:cubicBezTo>
                  <a:pt x="23" y="47"/>
                  <a:pt x="19" y="45"/>
                  <a:pt x="16" y="43"/>
                </a:cubicBezTo>
                <a:close/>
                <a:moveTo>
                  <a:pt x="29" y="33"/>
                </a:moveTo>
                <a:cubicBezTo>
                  <a:pt x="30" y="33"/>
                  <a:pt x="30" y="34"/>
                  <a:pt x="30" y="35"/>
                </a:cubicBezTo>
                <a:cubicBezTo>
                  <a:pt x="30" y="38"/>
                  <a:pt x="30" y="38"/>
                  <a:pt x="30" y="38"/>
                </a:cubicBezTo>
                <a:cubicBezTo>
                  <a:pt x="30" y="39"/>
                  <a:pt x="30" y="40"/>
                  <a:pt x="29" y="40"/>
                </a:cubicBezTo>
                <a:cubicBezTo>
                  <a:pt x="25" y="40"/>
                  <a:pt x="25" y="40"/>
                  <a:pt x="25" y="40"/>
                </a:cubicBezTo>
                <a:cubicBezTo>
                  <a:pt x="25" y="40"/>
                  <a:pt x="24" y="39"/>
                  <a:pt x="24" y="38"/>
                </a:cubicBezTo>
                <a:cubicBezTo>
                  <a:pt x="24" y="35"/>
                  <a:pt x="24" y="35"/>
                  <a:pt x="24" y="35"/>
                </a:cubicBezTo>
                <a:cubicBezTo>
                  <a:pt x="24" y="34"/>
                  <a:pt x="24" y="33"/>
                  <a:pt x="25" y="33"/>
                </a:cubicBezTo>
                <a:cubicBezTo>
                  <a:pt x="26" y="10"/>
                  <a:pt x="26" y="10"/>
                  <a:pt x="26" y="10"/>
                </a:cubicBezTo>
                <a:cubicBezTo>
                  <a:pt x="28" y="10"/>
                  <a:pt x="28" y="10"/>
                  <a:pt x="28" y="10"/>
                </a:cubicBezTo>
                <a:lnTo>
                  <a:pt x="29" y="33"/>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20"/>
          <p:cNvSpPr>
            <a:spLocks noEditPoints="1"/>
          </p:cNvSpPr>
          <p:nvPr/>
        </p:nvSpPr>
        <p:spPr bwMode="auto">
          <a:xfrm>
            <a:off x="10984179" y="4077088"/>
            <a:ext cx="112878" cy="90889"/>
          </a:xfrm>
          <a:custGeom>
            <a:avLst/>
            <a:gdLst>
              <a:gd name="T0" fmla="*/ 30 w 77"/>
              <a:gd name="T1" fmla="*/ 62 h 62"/>
              <a:gd name="T2" fmla="*/ 0 w 77"/>
              <a:gd name="T3" fmla="*/ 31 h 62"/>
              <a:gd name="T4" fmla="*/ 15 w 77"/>
              <a:gd name="T5" fmla="*/ 17 h 62"/>
              <a:gd name="T6" fmla="*/ 30 w 77"/>
              <a:gd name="T7" fmla="*/ 33 h 62"/>
              <a:gd name="T8" fmla="*/ 62 w 77"/>
              <a:gd name="T9" fmla="*/ 0 h 62"/>
              <a:gd name="T10" fmla="*/ 77 w 77"/>
              <a:gd name="T11" fmla="*/ 15 h 62"/>
              <a:gd name="T12" fmla="*/ 30 w 77"/>
              <a:gd name="T13" fmla="*/ 62 h 62"/>
              <a:gd name="T14" fmla="*/ 9 w 77"/>
              <a:gd name="T15" fmla="*/ 31 h 62"/>
              <a:gd name="T16" fmla="*/ 30 w 77"/>
              <a:gd name="T17" fmla="*/ 54 h 62"/>
              <a:gd name="T18" fmla="*/ 69 w 77"/>
              <a:gd name="T19" fmla="*/ 15 h 62"/>
              <a:gd name="T20" fmla="*/ 62 w 77"/>
              <a:gd name="T21" fmla="*/ 8 h 62"/>
              <a:gd name="T22" fmla="*/ 30 w 77"/>
              <a:gd name="T23" fmla="*/ 41 h 62"/>
              <a:gd name="T24" fmla="*/ 15 w 77"/>
              <a:gd name="T25" fmla="*/ 25 h 62"/>
              <a:gd name="T26" fmla="*/ 9 w 77"/>
              <a:gd name="T27"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2">
                <a:moveTo>
                  <a:pt x="30" y="62"/>
                </a:moveTo>
                <a:lnTo>
                  <a:pt x="0" y="31"/>
                </a:lnTo>
                <a:lnTo>
                  <a:pt x="15" y="17"/>
                </a:lnTo>
                <a:lnTo>
                  <a:pt x="30" y="33"/>
                </a:lnTo>
                <a:lnTo>
                  <a:pt x="62" y="0"/>
                </a:lnTo>
                <a:lnTo>
                  <a:pt x="77" y="15"/>
                </a:lnTo>
                <a:lnTo>
                  <a:pt x="30" y="62"/>
                </a:lnTo>
                <a:close/>
                <a:moveTo>
                  <a:pt x="9" y="31"/>
                </a:moveTo>
                <a:lnTo>
                  <a:pt x="30" y="54"/>
                </a:lnTo>
                <a:lnTo>
                  <a:pt x="69" y="15"/>
                </a:lnTo>
                <a:lnTo>
                  <a:pt x="62" y="8"/>
                </a:lnTo>
                <a:lnTo>
                  <a:pt x="30" y="41"/>
                </a:lnTo>
                <a:lnTo>
                  <a:pt x="15" y="25"/>
                </a:lnTo>
                <a:lnTo>
                  <a:pt x="9" y="31"/>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21"/>
          <p:cNvSpPr>
            <a:spLocks noEditPoints="1"/>
          </p:cNvSpPr>
          <p:nvPr/>
        </p:nvSpPr>
        <p:spPr bwMode="auto">
          <a:xfrm>
            <a:off x="10793605" y="4254468"/>
            <a:ext cx="133402" cy="177380"/>
          </a:xfrm>
          <a:custGeom>
            <a:avLst/>
            <a:gdLst>
              <a:gd name="T0" fmla="*/ 53 w 56"/>
              <a:gd name="T1" fmla="*/ 9 h 74"/>
              <a:gd name="T2" fmla="*/ 49 w 56"/>
              <a:gd name="T3" fmla="*/ 9 h 74"/>
              <a:gd name="T4" fmla="*/ 49 w 56"/>
              <a:gd name="T5" fmla="*/ 14 h 74"/>
              <a:gd name="T6" fmla="*/ 51 w 56"/>
              <a:gd name="T7" fmla="*/ 14 h 74"/>
              <a:gd name="T8" fmla="*/ 51 w 56"/>
              <a:gd name="T9" fmla="*/ 51 h 74"/>
              <a:gd name="T10" fmla="*/ 32 w 56"/>
              <a:gd name="T11" fmla="*/ 51 h 74"/>
              <a:gd name="T12" fmla="*/ 32 w 56"/>
              <a:gd name="T13" fmla="*/ 70 h 74"/>
              <a:gd name="T14" fmla="*/ 5 w 56"/>
              <a:gd name="T15" fmla="*/ 70 h 74"/>
              <a:gd name="T16" fmla="*/ 5 w 56"/>
              <a:gd name="T17" fmla="*/ 14 h 74"/>
              <a:gd name="T18" fmla="*/ 7 w 56"/>
              <a:gd name="T19" fmla="*/ 14 h 74"/>
              <a:gd name="T20" fmla="*/ 7 w 56"/>
              <a:gd name="T21" fmla="*/ 9 h 74"/>
              <a:gd name="T22" fmla="*/ 2 w 56"/>
              <a:gd name="T23" fmla="*/ 9 h 74"/>
              <a:gd name="T24" fmla="*/ 0 w 56"/>
              <a:gd name="T25" fmla="*/ 12 h 74"/>
              <a:gd name="T26" fmla="*/ 0 w 56"/>
              <a:gd name="T27" fmla="*/ 72 h 74"/>
              <a:gd name="T28" fmla="*/ 2 w 56"/>
              <a:gd name="T29" fmla="*/ 74 h 74"/>
              <a:gd name="T30" fmla="*/ 39 w 56"/>
              <a:gd name="T31" fmla="*/ 74 h 74"/>
              <a:gd name="T32" fmla="*/ 56 w 56"/>
              <a:gd name="T33" fmla="*/ 58 h 74"/>
              <a:gd name="T34" fmla="*/ 56 w 56"/>
              <a:gd name="T35" fmla="*/ 12 h 74"/>
              <a:gd name="T36" fmla="*/ 53 w 56"/>
              <a:gd name="T37" fmla="*/ 9 h 74"/>
              <a:gd name="T38" fmla="*/ 37 w 56"/>
              <a:gd name="T39" fmla="*/ 70 h 74"/>
              <a:gd name="T40" fmla="*/ 37 w 56"/>
              <a:gd name="T41" fmla="*/ 56 h 74"/>
              <a:gd name="T42" fmla="*/ 51 w 56"/>
              <a:gd name="T43" fmla="*/ 56 h 74"/>
              <a:gd name="T44" fmla="*/ 37 w 56"/>
              <a:gd name="T45" fmla="*/ 70 h 74"/>
              <a:gd name="T46" fmla="*/ 46 w 56"/>
              <a:gd name="T47" fmla="*/ 9 h 74"/>
              <a:gd name="T48" fmla="*/ 37 w 56"/>
              <a:gd name="T49" fmla="*/ 9 h 74"/>
              <a:gd name="T50" fmla="*/ 37 w 56"/>
              <a:gd name="T51" fmla="*/ 5 h 74"/>
              <a:gd name="T52" fmla="*/ 32 w 56"/>
              <a:gd name="T53" fmla="*/ 0 h 74"/>
              <a:gd name="T54" fmla="*/ 23 w 56"/>
              <a:gd name="T55" fmla="*/ 0 h 74"/>
              <a:gd name="T56" fmla="*/ 19 w 56"/>
              <a:gd name="T57" fmla="*/ 5 h 74"/>
              <a:gd name="T58" fmla="*/ 19 w 56"/>
              <a:gd name="T59" fmla="*/ 9 h 74"/>
              <a:gd name="T60" fmla="*/ 9 w 56"/>
              <a:gd name="T61" fmla="*/ 9 h 74"/>
              <a:gd name="T62" fmla="*/ 9 w 56"/>
              <a:gd name="T63" fmla="*/ 19 h 74"/>
              <a:gd name="T64" fmla="*/ 46 w 56"/>
              <a:gd name="T65" fmla="*/ 19 h 74"/>
              <a:gd name="T66" fmla="*/ 46 w 56"/>
              <a:gd name="T67" fmla="*/ 9 h 74"/>
              <a:gd name="T68" fmla="*/ 32 w 56"/>
              <a:gd name="T69" fmla="*/ 9 h 74"/>
              <a:gd name="T70" fmla="*/ 23 w 56"/>
              <a:gd name="T71" fmla="*/ 9 h 74"/>
              <a:gd name="T72" fmla="*/ 23 w 56"/>
              <a:gd name="T73" fmla="*/ 5 h 74"/>
              <a:gd name="T74" fmla="*/ 23 w 56"/>
              <a:gd name="T75" fmla="*/ 5 h 74"/>
              <a:gd name="T76" fmla="*/ 32 w 56"/>
              <a:gd name="T77" fmla="*/ 5 h 74"/>
              <a:gd name="T78" fmla="*/ 32 w 56"/>
              <a:gd name="T79" fmla="*/ 5 h 74"/>
              <a:gd name="T80" fmla="*/ 32 w 56"/>
              <a:gd name="T81" fmla="*/ 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 h="74">
                <a:moveTo>
                  <a:pt x="53" y="9"/>
                </a:moveTo>
                <a:cubicBezTo>
                  <a:pt x="49" y="9"/>
                  <a:pt x="49" y="9"/>
                  <a:pt x="49" y="9"/>
                </a:cubicBezTo>
                <a:cubicBezTo>
                  <a:pt x="49" y="14"/>
                  <a:pt x="49" y="14"/>
                  <a:pt x="49" y="14"/>
                </a:cubicBezTo>
                <a:cubicBezTo>
                  <a:pt x="51" y="14"/>
                  <a:pt x="51" y="14"/>
                  <a:pt x="51" y="14"/>
                </a:cubicBezTo>
                <a:cubicBezTo>
                  <a:pt x="51" y="51"/>
                  <a:pt x="51" y="51"/>
                  <a:pt x="51" y="51"/>
                </a:cubicBezTo>
                <a:cubicBezTo>
                  <a:pt x="32" y="51"/>
                  <a:pt x="32" y="51"/>
                  <a:pt x="32" y="51"/>
                </a:cubicBezTo>
                <a:cubicBezTo>
                  <a:pt x="32" y="70"/>
                  <a:pt x="32" y="70"/>
                  <a:pt x="32" y="70"/>
                </a:cubicBezTo>
                <a:cubicBezTo>
                  <a:pt x="5" y="70"/>
                  <a:pt x="5" y="70"/>
                  <a:pt x="5" y="70"/>
                </a:cubicBezTo>
                <a:cubicBezTo>
                  <a:pt x="5" y="14"/>
                  <a:pt x="5" y="14"/>
                  <a:pt x="5" y="14"/>
                </a:cubicBezTo>
                <a:cubicBezTo>
                  <a:pt x="7" y="14"/>
                  <a:pt x="7" y="14"/>
                  <a:pt x="7" y="14"/>
                </a:cubicBezTo>
                <a:cubicBezTo>
                  <a:pt x="7" y="9"/>
                  <a:pt x="7" y="9"/>
                  <a:pt x="7" y="9"/>
                </a:cubicBezTo>
                <a:cubicBezTo>
                  <a:pt x="2" y="9"/>
                  <a:pt x="2" y="9"/>
                  <a:pt x="2" y="9"/>
                </a:cubicBezTo>
                <a:cubicBezTo>
                  <a:pt x="1" y="9"/>
                  <a:pt x="0" y="10"/>
                  <a:pt x="0" y="12"/>
                </a:cubicBezTo>
                <a:cubicBezTo>
                  <a:pt x="0" y="72"/>
                  <a:pt x="0" y="72"/>
                  <a:pt x="0" y="72"/>
                </a:cubicBezTo>
                <a:cubicBezTo>
                  <a:pt x="0" y="73"/>
                  <a:pt x="1" y="74"/>
                  <a:pt x="2" y="74"/>
                </a:cubicBezTo>
                <a:cubicBezTo>
                  <a:pt x="39" y="74"/>
                  <a:pt x="39" y="74"/>
                  <a:pt x="39" y="74"/>
                </a:cubicBezTo>
                <a:cubicBezTo>
                  <a:pt x="56" y="58"/>
                  <a:pt x="56" y="58"/>
                  <a:pt x="56" y="58"/>
                </a:cubicBezTo>
                <a:cubicBezTo>
                  <a:pt x="56" y="12"/>
                  <a:pt x="56" y="12"/>
                  <a:pt x="56" y="12"/>
                </a:cubicBezTo>
                <a:cubicBezTo>
                  <a:pt x="56" y="10"/>
                  <a:pt x="55" y="9"/>
                  <a:pt x="53" y="9"/>
                </a:cubicBezTo>
                <a:close/>
                <a:moveTo>
                  <a:pt x="37" y="70"/>
                </a:moveTo>
                <a:cubicBezTo>
                  <a:pt x="37" y="56"/>
                  <a:pt x="37" y="56"/>
                  <a:pt x="37" y="56"/>
                </a:cubicBezTo>
                <a:cubicBezTo>
                  <a:pt x="51" y="56"/>
                  <a:pt x="51" y="56"/>
                  <a:pt x="51" y="56"/>
                </a:cubicBezTo>
                <a:lnTo>
                  <a:pt x="37" y="70"/>
                </a:lnTo>
                <a:close/>
                <a:moveTo>
                  <a:pt x="46" y="9"/>
                </a:moveTo>
                <a:cubicBezTo>
                  <a:pt x="37" y="9"/>
                  <a:pt x="37" y="9"/>
                  <a:pt x="37" y="9"/>
                </a:cubicBezTo>
                <a:cubicBezTo>
                  <a:pt x="37" y="5"/>
                  <a:pt x="37" y="5"/>
                  <a:pt x="37" y="5"/>
                </a:cubicBezTo>
                <a:cubicBezTo>
                  <a:pt x="37" y="2"/>
                  <a:pt x="35" y="0"/>
                  <a:pt x="32" y="0"/>
                </a:cubicBezTo>
                <a:cubicBezTo>
                  <a:pt x="23" y="0"/>
                  <a:pt x="23" y="0"/>
                  <a:pt x="23" y="0"/>
                </a:cubicBezTo>
                <a:cubicBezTo>
                  <a:pt x="21" y="0"/>
                  <a:pt x="19" y="2"/>
                  <a:pt x="19" y="5"/>
                </a:cubicBezTo>
                <a:cubicBezTo>
                  <a:pt x="19" y="9"/>
                  <a:pt x="19" y="9"/>
                  <a:pt x="19" y="9"/>
                </a:cubicBezTo>
                <a:cubicBezTo>
                  <a:pt x="9" y="9"/>
                  <a:pt x="9" y="9"/>
                  <a:pt x="9" y="9"/>
                </a:cubicBezTo>
                <a:cubicBezTo>
                  <a:pt x="9" y="19"/>
                  <a:pt x="9" y="19"/>
                  <a:pt x="9" y="19"/>
                </a:cubicBezTo>
                <a:cubicBezTo>
                  <a:pt x="46" y="19"/>
                  <a:pt x="46" y="19"/>
                  <a:pt x="46" y="19"/>
                </a:cubicBezTo>
                <a:lnTo>
                  <a:pt x="46" y="9"/>
                </a:lnTo>
                <a:close/>
                <a:moveTo>
                  <a:pt x="32" y="9"/>
                </a:moveTo>
                <a:cubicBezTo>
                  <a:pt x="23" y="9"/>
                  <a:pt x="23" y="9"/>
                  <a:pt x="23" y="9"/>
                </a:cubicBezTo>
                <a:cubicBezTo>
                  <a:pt x="23" y="5"/>
                  <a:pt x="23" y="5"/>
                  <a:pt x="23" y="5"/>
                </a:cubicBezTo>
                <a:cubicBezTo>
                  <a:pt x="23" y="5"/>
                  <a:pt x="23" y="5"/>
                  <a:pt x="23" y="5"/>
                </a:cubicBezTo>
                <a:cubicBezTo>
                  <a:pt x="32" y="5"/>
                  <a:pt x="32" y="5"/>
                  <a:pt x="32" y="5"/>
                </a:cubicBezTo>
                <a:cubicBezTo>
                  <a:pt x="32" y="5"/>
                  <a:pt x="32" y="5"/>
                  <a:pt x="32" y="5"/>
                </a:cubicBezTo>
                <a:lnTo>
                  <a:pt x="32" y="9"/>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22"/>
          <p:cNvSpPr>
            <a:spLocks/>
          </p:cNvSpPr>
          <p:nvPr/>
        </p:nvSpPr>
        <p:spPr bwMode="auto">
          <a:xfrm>
            <a:off x="10303978" y="4465566"/>
            <a:ext cx="455911" cy="256542"/>
          </a:xfrm>
          <a:custGeom>
            <a:avLst/>
            <a:gdLst>
              <a:gd name="T0" fmla="*/ 190 w 190"/>
              <a:gd name="T1" fmla="*/ 74 h 107"/>
              <a:gd name="T2" fmla="*/ 166 w 190"/>
              <a:gd name="T3" fmla="*/ 43 h 107"/>
              <a:gd name="T4" fmla="*/ 122 w 190"/>
              <a:gd name="T5" fmla="*/ 0 h 107"/>
              <a:gd name="T6" fmla="*/ 87 w 190"/>
              <a:gd name="T7" fmla="*/ 17 h 107"/>
              <a:gd name="T8" fmla="*/ 67 w 190"/>
              <a:gd name="T9" fmla="*/ 7 h 107"/>
              <a:gd name="T10" fmla="*/ 42 w 190"/>
              <a:gd name="T11" fmla="*/ 32 h 107"/>
              <a:gd name="T12" fmla="*/ 43 w 190"/>
              <a:gd name="T13" fmla="*/ 35 h 107"/>
              <a:gd name="T14" fmla="*/ 36 w 190"/>
              <a:gd name="T15" fmla="*/ 35 h 107"/>
              <a:gd name="T16" fmla="*/ 0 w 190"/>
              <a:gd name="T17" fmla="*/ 71 h 107"/>
              <a:gd name="T18" fmla="*/ 36 w 190"/>
              <a:gd name="T19" fmla="*/ 107 h 107"/>
              <a:gd name="T20" fmla="*/ 158 w 190"/>
              <a:gd name="T21" fmla="*/ 107 h 107"/>
              <a:gd name="T22" fmla="*/ 158 w 190"/>
              <a:gd name="T23" fmla="*/ 107 h 107"/>
              <a:gd name="T24" fmla="*/ 190 w 190"/>
              <a:gd name="T25"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0" h="107">
                <a:moveTo>
                  <a:pt x="190" y="74"/>
                </a:moveTo>
                <a:cubicBezTo>
                  <a:pt x="190" y="59"/>
                  <a:pt x="180" y="46"/>
                  <a:pt x="166" y="43"/>
                </a:cubicBezTo>
                <a:cubicBezTo>
                  <a:pt x="165" y="19"/>
                  <a:pt x="146" y="0"/>
                  <a:pt x="122" y="0"/>
                </a:cubicBezTo>
                <a:cubicBezTo>
                  <a:pt x="107" y="0"/>
                  <a:pt x="95" y="6"/>
                  <a:pt x="87" y="17"/>
                </a:cubicBezTo>
                <a:cubicBezTo>
                  <a:pt x="82" y="11"/>
                  <a:pt x="75" y="7"/>
                  <a:pt x="67" y="7"/>
                </a:cubicBezTo>
                <a:cubicBezTo>
                  <a:pt x="54" y="7"/>
                  <a:pt x="42" y="18"/>
                  <a:pt x="42" y="32"/>
                </a:cubicBezTo>
                <a:cubicBezTo>
                  <a:pt x="42" y="33"/>
                  <a:pt x="43" y="34"/>
                  <a:pt x="43" y="35"/>
                </a:cubicBezTo>
                <a:cubicBezTo>
                  <a:pt x="41" y="35"/>
                  <a:pt x="38" y="35"/>
                  <a:pt x="36" y="35"/>
                </a:cubicBezTo>
                <a:cubicBezTo>
                  <a:pt x="16" y="35"/>
                  <a:pt x="0" y="51"/>
                  <a:pt x="0" y="71"/>
                </a:cubicBezTo>
                <a:cubicBezTo>
                  <a:pt x="0" y="91"/>
                  <a:pt x="16" y="107"/>
                  <a:pt x="36" y="107"/>
                </a:cubicBezTo>
                <a:cubicBezTo>
                  <a:pt x="158" y="107"/>
                  <a:pt x="158" y="107"/>
                  <a:pt x="158" y="107"/>
                </a:cubicBezTo>
                <a:cubicBezTo>
                  <a:pt x="158" y="107"/>
                  <a:pt x="158" y="107"/>
                  <a:pt x="158" y="107"/>
                </a:cubicBezTo>
                <a:cubicBezTo>
                  <a:pt x="176" y="107"/>
                  <a:pt x="190" y="92"/>
                  <a:pt x="190" y="74"/>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23"/>
          <p:cNvSpPr>
            <a:spLocks/>
          </p:cNvSpPr>
          <p:nvPr/>
        </p:nvSpPr>
        <p:spPr bwMode="auto">
          <a:xfrm>
            <a:off x="10787741" y="3794159"/>
            <a:ext cx="218427" cy="237484"/>
          </a:xfrm>
          <a:custGeom>
            <a:avLst/>
            <a:gdLst>
              <a:gd name="T0" fmla="*/ 61 w 91"/>
              <a:gd name="T1" fmla="*/ 27 h 99"/>
              <a:gd name="T2" fmla="*/ 51 w 91"/>
              <a:gd name="T3" fmla="*/ 38 h 99"/>
              <a:gd name="T4" fmla="*/ 46 w 91"/>
              <a:gd name="T5" fmla="*/ 46 h 99"/>
              <a:gd name="T6" fmla="*/ 48 w 91"/>
              <a:gd name="T7" fmla="*/ 29 h 99"/>
              <a:gd name="T8" fmla="*/ 48 w 91"/>
              <a:gd name="T9" fmla="*/ 14 h 99"/>
              <a:gd name="T10" fmla="*/ 23 w 91"/>
              <a:gd name="T11" fmla="*/ 4 h 99"/>
              <a:gd name="T12" fmla="*/ 13 w 91"/>
              <a:gd name="T13" fmla="*/ 29 h 99"/>
              <a:gd name="T14" fmla="*/ 24 w 91"/>
              <a:gd name="T15" fmla="*/ 40 h 99"/>
              <a:gd name="T16" fmla="*/ 38 w 91"/>
              <a:gd name="T17" fmla="*/ 50 h 99"/>
              <a:gd name="T18" fmla="*/ 29 w 91"/>
              <a:gd name="T19" fmla="*/ 48 h 99"/>
              <a:gd name="T20" fmla="*/ 14 w 91"/>
              <a:gd name="T21" fmla="*/ 48 h 99"/>
              <a:gd name="T22" fmla="*/ 4 w 91"/>
              <a:gd name="T23" fmla="*/ 74 h 99"/>
              <a:gd name="T24" fmla="*/ 30 w 91"/>
              <a:gd name="T25" fmla="*/ 84 h 99"/>
              <a:gd name="T26" fmla="*/ 40 w 91"/>
              <a:gd name="T27" fmla="*/ 73 h 99"/>
              <a:gd name="T28" fmla="*/ 45 w 91"/>
              <a:gd name="T29" fmla="*/ 65 h 99"/>
              <a:gd name="T30" fmla="*/ 43 w 91"/>
              <a:gd name="T31" fmla="*/ 96 h 99"/>
              <a:gd name="T32" fmla="*/ 45 w 91"/>
              <a:gd name="T33" fmla="*/ 99 h 99"/>
              <a:gd name="T34" fmla="*/ 61 w 91"/>
              <a:gd name="T35" fmla="*/ 92 h 99"/>
              <a:gd name="T36" fmla="*/ 78 w 91"/>
              <a:gd name="T37" fmla="*/ 84 h 99"/>
              <a:gd name="T38" fmla="*/ 76 w 91"/>
              <a:gd name="T39" fmla="*/ 81 h 99"/>
              <a:gd name="T40" fmla="*/ 53 w 91"/>
              <a:gd name="T41" fmla="*/ 61 h 99"/>
              <a:gd name="T42" fmla="*/ 61 w 91"/>
              <a:gd name="T43" fmla="*/ 63 h 99"/>
              <a:gd name="T44" fmla="*/ 77 w 91"/>
              <a:gd name="T45" fmla="*/ 63 h 99"/>
              <a:gd name="T46" fmla="*/ 87 w 91"/>
              <a:gd name="T47" fmla="*/ 37 h 99"/>
              <a:gd name="T48" fmla="*/ 61 w 91"/>
              <a:gd name="T49" fmla="*/ 2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 h="99">
                <a:moveTo>
                  <a:pt x="61" y="27"/>
                </a:moveTo>
                <a:cubicBezTo>
                  <a:pt x="56" y="29"/>
                  <a:pt x="52" y="33"/>
                  <a:pt x="51" y="38"/>
                </a:cubicBezTo>
                <a:cubicBezTo>
                  <a:pt x="50" y="40"/>
                  <a:pt x="48" y="43"/>
                  <a:pt x="46" y="46"/>
                </a:cubicBezTo>
                <a:cubicBezTo>
                  <a:pt x="46" y="41"/>
                  <a:pt x="47" y="33"/>
                  <a:pt x="48" y="29"/>
                </a:cubicBezTo>
                <a:cubicBezTo>
                  <a:pt x="50" y="25"/>
                  <a:pt x="50" y="19"/>
                  <a:pt x="48" y="14"/>
                </a:cubicBezTo>
                <a:cubicBezTo>
                  <a:pt x="44" y="4"/>
                  <a:pt x="32" y="0"/>
                  <a:pt x="23" y="4"/>
                </a:cubicBezTo>
                <a:cubicBezTo>
                  <a:pt x="13" y="8"/>
                  <a:pt x="9" y="20"/>
                  <a:pt x="13" y="29"/>
                </a:cubicBezTo>
                <a:cubicBezTo>
                  <a:pt x="15" y="35"/>
                  <a:pt x="19" y="38"/>
                  <a:pt x="24" y="40"/>
                </a:cubicBezTo>
                <a:cubicBezTo>
                  <a:pt x="28" y="41"/>
                  <a:pt x="34" y="46"/>
                  <a:pt x="38" y="50"/>
                </a:cubicBezTo>
                <a:cubicBezTo>
                  <a:pt x="34" y="49"/>
                  <a:pt x="31" y="49"/>
                  <a:pt x="29" y="48"/>
                </a:cubicBezTo>
                <a:cubicBezTo>
                  <a:pt x="24" y="46"/>
                  <a:pt x="19" y="46"/>
                  <a:pt x="14" y="48"/>
                </a:cubicBezTo>
                <a:cubicBezTo>
                  <a:pt x="4" y="52"/>
                  <a:pt x="0" y="64"/>
                  <a:pt x="4" y="74"/>
                </a:cubicBezTo>
                <a:cubicBezTo>
                  <a:pt x="8" y="84"/>
                  <a:pt x="20" y="88"/>
                  <a:pt x="30" y="84"/>
                </a:cubicBezTo>
                <a:cubicBezTo>
                  <a:pt x="35" y="82"/>
                  <a:pt x="38" y="77"/>
                  <a:pt x="40" y="73"/>
                </a:cubicBezTo>
                <a:cubicBezTo>
                  <a:pt x="41" y="70"/>
                  <a:pt x="42" y="67"/>
                  <a:pt x="45" y="65"/>
                </a:cubicBezTo>
                <a:cubicBezTo>
                  <a:pt x="50" y="77"/>
                  <a:pt x="48" y="89"/>
                  <a:pt x="43" y="96"/>
                </a:cubicBezTo>
                <a:cubicBezTo>
                  <a:pt x="45" y="99"/>
                  <a:pt x="45" y="99"/>
                  <a:pt x="45" y="99"/>
                </a:cubicBezTo>
                <a:cubicBezTo>
                  <a:pt x="61" y="92"/>
                  <a:pt x="61" y="92"/>
                  <a:pt x="61" y="92"/>
                </a:cubicBezTo>
                <a:cubicBezTo>
                  <a:pt x="78" y="84"/>
                  <a:pt x="78" y="84"/>
                  <a:pt x="78" y="84"/>
                </a:cubicBezTo>
                <a:cubicBezTo>
                  <a:pt x="76" y="81"/>
                  <a:pt x="76" y="81"/>
                  <a:pt x="76" y="81"/>
                </a:cubicBezTo>
                <a:cubicBezTo>
                  <a:pt x="68" y="80"/>
                  <a:pt x="58" y="74"/>
                  <a:pt x="53" y="61"/>
                </a:cubicBezTo>
                <a:cubicBezTo>
                  <a:pt x="56" y="61"/>
                  <a:pt x="59" y="62"/>
                  <a:pt x="61" y="63"/>
                </a:cubicBezTo>
                <a:cubicBezTo>
                  <a:pt x="66" y="65"/>
                  <a:pt x="72" y="65"/>
                  <a:pt x="77" y="63"/>
                </a:cubicBezTo>
                <a:cubicBezTo>
                  <a:pt x="87" y="59"/>
                  <a:pt x="91" y="47"/>
                  <a:pt x="87" y="37"/>
                </a:cubicBezTo>
                <a:cubicBezTo>
                  <a:pt x="82" y="27"/>
                  <a:pt x="71" y="23"/>
                  <a:pt x="61" y="27"/>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24"/>
          <p:cNvSpPr>
            <a:spLocks noEditPoints="1"/>
          </p:cNvSpPr>
          <p:nvPr/>
        </p:nvSpPr>
        <p:spPr bwMode="auto">
          <a:xfrm>
            <a:off x="10658737" y="4364415"/>
            <a:ext cx="109947" cy="115809"/>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8"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5"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7" y="34"/>
                  <a:pt x="13" y="29"/>
                  <a:pt x="13" y="24"/>
                </a:cubicBezTo>
                <a:cubicBezTo>
                  <a:pt x="13" y="19"/>
                  <a:pt x="17" y="14"/>
                  <a:pt x="23" y="14"/>
                </a:cubicBezTo>
                <a:cubicBezTo>
                  <a:pt x="28" y="14"/>
                  <a:pt x="33" y="19"/>
                  <a:pt x="33" y="24"/>
                </a:cubicBezTo>
                <a:cubicBezTo>
                  <a:pt x="33" y="29"/>
                  <a:pt x="28" y="34"/>
                  <a:pt x="23" y="34"/>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25"/>
          <p:cNvSpPr>
            <a:spLocks/>
          </p:cNvSpPr>
          <p:nvPr/>
        </p:nvSpPr>
        <p:spPr bwMode="auto">
          <a:xfrm>
            <a:off x="10752558" y="4060962"/>
            <a:ext cx="167118" cy="170051"/>
          </a:xfrm>
          <a:custGeom>
            <a:avLst/>
            <a:gdLst>
              <a:gd name="T0" fmla="*/ 53 w 70"/>
              <a:gd name="T1" fmla="*/ 45 h 71"/>
              <a:gd name="T2" fmla="*/ 41 w 70"/>
              <a:gd name="T3" fmla="*/ 32 h 71"/>
              <a:gd name="T4" fmla="*/ 70 w 70"/>
              <a:gd name="T5" fmla="*/ 10 h 71"/>
              <a:gd name="T6" fmla="*/ 62 w 70"/>
              <a:gd name="T7" fmla="*/ 1 h 71"/>
              <a:gd name="T8" fmla="*/ 25 w 70"/>
              <a:gd name="T9" fmla="*/ 16 h 71"/>
              <a:gd name="T10" fmla="*/ 13 w 70"/>
              <a:gd name="T11" fmla="*/ 5 h 71"/>
              <a:gd name="T12" fmla="*/ 2 w 70"/>
              <a:gd name="T13" fmla="*/ 3 h 71"/>
              <a:gd name="T14" fmla="*/ 4 w 70"/>
              <a:gd name="T15" fmla="*/ 13 h 71"/>
              <a:gd name="T16" fmla="*/ 16 w 70"/>
              <a:gd name="T17" fmla="*/ 25 h 71"/>
              <a:gd name="T18" fmla="*/ 1 w 70"/>
              <a:gd name="T19" fmla="*/ 62 h 71"/>
              <a:gd name="T20" fmla="*/ 10 w 70"/>
              <a:gd name="T21" fmla="*/ 71 h 71"/>
              <a:gd name="T22" fmla="*/ 32 w 70"/>
              <a:gd name="T23" fmla="*/ 41 h 71"/>
              <a:gd name="T24" fmla="*/ 44 w 70"/>
              <a:gd name="T25" fmla="*/ 53 h 71"/>
              <a:gd name="T26" fmla="*/ 44 w 70"/>
              <a:gd name="T27" fmla="*/ 71 h 71"/>
              <a:gd name="T28" fmla="*/ 53 w 70"/>
              <a:gd name="T29" fmla="*/ 71 h 71"/>
              <a:gd name="T30" fmla="*/ 57 w 70"/>
              <a:gd name="T31" fmla="*/ 58 h 71"/>
              <a:gd name="T32" fmla="*/ 70 w 70"/>
              <a:gd name="T33" fmla="*/ 53 h 71"/>
              <a:gd name="T34" fmla="*/ 70 w 70"/>
              <a:gd name="T35" fmla="*/ 45 h 71"/>
              <a:gd name="T36" fmla="*/ 53 w 70"/>
              <a:gd name="T37"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71">
                <a:moveTo>
                  <a:pt x="53" y="45"/>
                </a:moveTo>
                <a:cubicBezTo>
                  <a:pt x="41" y="32"/>
                  <a:pt x="41" y="32"/>
                  <a:pt x="41" y="32"/>
                </a:cubicBezTo>
                <a:cubicBezTo>
                  <a:pt x="70" y="10"/>
                  <a:pt x="70" y="10"/>
                  <a:pt x="70" y="10"/>
                </a:cubicBezTo>
                <a:cubicBezTo>
                  <a:pt x="62" y="1"/>
                  <a:pt x="62" y="1"/>
                  <a:pt x="62" y="1"/>
                </a:cubicBezTo>
                <a:cubicBezTo>
                  <a:pt x="25" y="16"/>
                  <a:pt x="25" y="16"/>
                  <a:pt x="25" y="16"/>
                </a:cubicBezTo>
                <a:cubicBezTo>
                  <a:pt x="13" y="5"/>
                  <a:pt x="13" y="5"/>
                  <a:pt x="13" y="5"/>
                </a:cubicBezTo>
                <a:cubicBezTo>
                  <a:pt x="10" y="1"/>
                  <a:pt x="5" y="0"/>
                  <a:pt x="2" y="3"/>
                </a:cubicBezTo>
                <a:cubicBezTo>
                  <a:pt x="0" y="5"/>
                  <a:pt x="1" y="10"/>
                  <a:pt x="4" y="13"/>
                </a:cubicBezTo>
                <a:cubicBezTo>
                  <a:pt x="16" y="25"/>
                  <a:pt x="16" y="25"/>
                  <a:pt x="16" y="25"/>
                </a:cubicBezTo>
                <a:cubicBezTo>
                  <a:pt x="1" y="62"/>
                  <a:pt x="1" y="62"/>
                  <a:pt x="1" y="62"/>
                </a:cubicBezTo>
                <a:cubicBezTo>
                  <a:pt x="10" y="71"/>
                  <a:pt x="10" y="71"/>
                  <a:pt x="10" y="71"/>
                </a:cubicBezTo>
                <a:cubicBezTo>
                  <a:pt x="32" y="41"/>
                  <a:pt x="32" y="41"/>
                  <a:pt x="32" y="41"/>
                </a:cubicBezTo>
                <a:cubicBezTo>
                  <a:pt x="44" y="53"/>
                  <a:pt x="44" y="53"/>
                  <a:pt x="44" y="53"/>
                </a:cubicBezTo>
                <a:cubicBezTo>
                  <a:pt x="44" y="71"/>
                  <a:pt x="44" y="71"/>
                  <a:pt x="44" y="71"/>
                </a:cubicBezTo>
                <a:cubicBezTo>
                  <a:pt x="53" y="71"/>
                  <a:pt x="53" y="71"/>
                  <a:pt x="53" y="71"/>
                </a:cubicBezTo>
                <a:cubicBezTo>
                  <a:pt x="57" y="58"/>
                  <a:pt x="57" y="58"/>
                  <a:pt x="57" y="58"/>
                </a:cubicBezTo>
                <a:cubicBezTo>
                  <a:pt x="70" y="53"/>
                  <a:pt x="70" y="53"/>
                  <a:pt x="70" y="53"/>
                </a:cubicBezTo>
                <a:cubicBezTo>
                  <a:pt x="70" y="45"/>
                  <a:pt x="70" y="45"/>
                  <a:pt x="70" y="45"/>
                </a:cubicBezTo>
                <a:cubicBezTo>
                  <a:pt x="53" y="45"/>
                  <a:pt x="53" y="45"/>
                  <a:pt x="53" y="45"/>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26"/>
          <p:cNvSpPr>
            <a:spLocks noEditPoints="1"/>
          </p:cNvSpPr>
          <p:nvPr/>
        </p:nvSpPr>
        <p:spPr bwMode="auto">
          <a:xfrm>
            <a:off x="10957792" y="4170909"/>
            <a:ext cx="58638" cy="107014"/>
          </a:xfrm>
          <a:custGeom>
            <a:avLst/>
            <a:gdLst>
              <a:gd name="T0" fmla="*/ 16 w 24"/>
              <a:gd name="T1" fmla="*/ 44 h 45"/>
              <a:gd name="T2" fmla="*/ 16 w 24"/>
              <a:gd name="T3" fmla="*/ 44 h 45"/>
              <a:gd name="T4" fmla="*/ 23 w 24"/>
              <a:gd name="T5" fmla="*/ 34 h 45"/>
              <a:gd name="T6" fmla="*/ 21 w 24"/>
              <a:gd name="T7" fmla="*/ 23 h 45"/>
              <a:gd name="T8" fmla="*/ 11 w 24"/>
              <a:gd name="T9" fmla="*/ 16 h 45"/>
              <a:gd name="T10" fmla="*/ 11 w 24"/>
              <a:gd name="T11" fmla="*/ 16 h 45"/>
              <a:gd name="T12" fmla="*/ 10 w 24"/>
              <a:gd name="T13" fmla="*/ 17 h 45"/>
              <a:gd name="T14" fmla="*/ 11 w 24"/>
              <a:gd name="T15" fmla="*/ 20 h 45"/>
              <a:gd name="T16" fmla="*/ 12 w 24"/>
              <a:gd name="T17" fmla="*/ 20 h 45"/>
              <a:gd name="T18" fmla="*/ 12 w 24"/>
              <a:gd name="T19" fmla="*/ 20 h 45"/>
              <a:gd name="T20" fmla="*/ 17 w 24"/>
              <a:gd name="T21" fmla="*/ 24 h 45"/>
              <a:gd name="T22" fmla="*/ 19 w 24"/>
              <a:gd name="T23" fmla="*/ 35 h 45"/>
              <a:gd name="T24" fmla="*/ 16 w 24"/>
              <a:gd name="T25" fmla="*/ 40 h 45"/>
              <a:gd name="T26" fmla="*/ 16 w 24"/>
              <a:gd name="T27" fmla="*/ 40 h 45"/>
              <a:gd name="T28" fmla="*/ 10 w 24"/>
              <a:gd name="T29" fmla="*/ 36 h 45"/>
              <a:gd name="T30" fmla="*/ 9 w 24"/>
              <a:gd name="T31" fmla="*/ 31 h 45"/>
              <a:gd name="T32" fmla="*/ 5 w 24"/>
              <a:gd name="T33" fmla="*/ 30 h 45"/>
              <a:gd name="T34" fmla="*/ 6 w 24"/>
              <a:gd name="T35" fmla="*/ 37 h 45"/>
              <a:gd name="T36" fmla="*/ 16 w 24"/>
              <a:gd name="T37" fmla="*/ 44 h 45"/>
              <a:gd name="T38" fmla="*/ 13 w 24"/>
              <a:gd name="T39" fmla="*/ 28 h 45"/>
              <a:gd name="T40" fmla="*/ 15 w 24"/>
              <a:gd name="T41" fmla="*/ 28 h 45"/>
              <a:gd name="T42" fmla="*/ 14 w 24"/>
              <a:gd name="T43" fmla="*/ 24 h 45"/>
              <a:gd name="T44" fmla="*/ 13 w 24"/>
              <a:gd name="T45" fmla="*/ 24 h 45"/>
              <a:gd name="T46" fmla="*/ 12 w 24"/>
              <a:gd name="T47" fmla="*/ 24 h 45"/>
              <a:gd name="T48" fmla="*/ 7 w 24"/>
              <a:gd name="T49" fmla="*/ 21 h 45"/>
              <a:gd name="T50" fmla="*/ 5 w 24"/>
              <a:gd name="T51" fmla="*/ 10 h 45"/>
              <a:gd name="T52" fmla="*/ 9 w 24"/>
              <a:gd name="T53" fmla="*/ 4 h 45"/>
              <a:gd name="T54" fmla="*/ 9 w 24"/>
              <a:gd name="T55" fmla="*/ 4 h 45"/>
              <a:gd name="T56" fmla="*/ 14 w 24"/>
              <a:gd name="T57" fmla="*/ 8 h 45"/>
              <a:gd name="T58" fmla="*/ 15 w 24"/>
              <a:gd name="T59" fmla="*/ 13 h 45"/>
              <a:gd name="T60" fmla="*/ 20 w 24"/>
              <a:gd name="T61" fmla="*/ 15 h 45"/>
              <a:gd name="T62" fmla="*/ 18 w 24"/>
              <a:gd name="T63" fmla="*/ 7 h 45"/>
              <a:gd name="T64" fmla="*/ 8 w 24"/>
              <a:gd name="T65" fmla="*/ 0 h 45"/>
              <a:gd name="T66" fmla="*/ 8 w 24"/>
              <a:gd name="T67" fmla="*/ 1 h 45"/>
              <a:gd name="T68" fmla="*/ 1 w 24"/>
              <a:gd name="T69" fmla="*/ 11 h 45"/>
              <a:gd name="T70" fmla="*/ 3 w 24"/>
              <a:gd name="T71" fmla="*/ 21 h 45"/>
              <a:gd name="T72" fmla="*/ 13 w 24"/>
              <a:gd name="T73" fmla="*/ 2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 h="45">
                <a:moveTo>
                  <a:pt x="16" y="44"/>
                </a:moveTo>
                <a:cubicBezTo>
                  <a:pt x="16" y="44"/>
                  <a:pt x="16" y="44"/>
                  <a:pt x="16" y="44"/>
                </a:cubicBezTo>
                <a:cubicBezTo>
                  <a:pt x="21" y="43"/>
                  <a:pt x="24" y="38"/>
                  <a:pt x="23" y="34"/>
                </a:cubicBezTo>
                <a:cubicBezTo>
                  <a:pt x="21" y="23"/>
                  <a:pt x="21" y="23"/>
                  <a:pt x="21" y="23"/>
                </a:cubicBezTo>
                <a:cubicBezTo>
                  <a:pt x="20" y="18"/>
                  <a:pt x="16" y="15"/>
                  <a:pt x="11" y="16"/>
                </a:cubicBezTo>
                <a:cubicBezTo>
                  <a:pt x="11" y="16"/>
                  <a:pt x="11" y="16"/>
                  <a:pt x="11" y="16"/>
                </a:cubicBezTo>
                <a:cubicBezTo>
                  <a:pt x="11" y="16"/>
                  <a:pt x="10" y="16"/>
                  <a:pt x="10" y="17"/>
                </a:cubicBezTo>
                <a:cubicBezTo>
                  <a:pt x="11" y="20"/>
                  <a:pt x="11" y="20"/>
                  <a:pt x="11" y="20"/>
                </a:cubicBezTo>
                <a:cubicBezTo>
                  <a:pt x="11" y="20"/>
                  <a:pt x="11" y="20"/>
                  <a:pt x="12" y="20"/>
                </a:cubicBezTo>
                <a:cubicBezTo>
                  <a:pt x="12" y="20"/>
                  <a:pt x="12" y="20"/>
                  <a:pt x="12" y="20"/>
                </a:cubicBezTo>
                <a:cubicBezTo>
                  <a:pt x="14" y="20"/>
                  <a:pt x="17" y="21"/>
                  <a:pt x="17" y="24"/>
                </a:cubicBezTo>
                <a:cubicBezTo>
                  <a:pt x="19" y="35"/>
                  <a:pt x="19" y="35"/>
                  <a:pt x="19" y="35"/>
                </a:cubicBezTo>
                <a:cubicBezTo>
                  <a:pt x="20" y="37"/>
                  <a:pt x="18" y="39"/>
                  <a:pt x="16" y="40"/>
                </a:cubicBezTo>
                <a:cubicBezTo>
                  <a:pt x="16" y="40"/>
                  <a:pt x="16" y="40"/>
                  <a:pt x="16" y="40"/>
                </a:cubicBezTo>
                <a:cubicBezTo>
                  <a:pt x="13" y="41"/>
                  <a:pt x="11" y="39"/>
                  <a:pt x="10" y="36"/>
                </a:cubicBezTo>
                <a:cubicBezTo>
                  <a:pt x="9" y="31"/>
                  <a:pt x="9" y="31"/>
                  <a:pt x="9" y="31"/>
                </a:cubicBezTo>
                <a:cubicBezTo>
                  <a:pt x="8" y="31"/>
                  <a:pt x="6" y="30"/>
                  <a:pt x="5" y="30"/>
                </a:cubicBezTo>
                <a:cubicBezTo>
                  <a:pt x="6" y="37"/>
                  <a:pt x="6" y="37"/>
                  <a:pt x="6" y="37"/>
                </a:cubicBezTo>
                <a:cubicBezTo>
                  <a:pt x="7" y="42"/>
                  <a:pt x="12" y="45"/>
                  <a:pt x="16" y="44"/>
                </a:cubicBezTo>
                <a:close/>
                <a:moveTo>
                  <a:pt x="13" y="28"/>
                </a:moveTo>
                <a:cubicBezTo>
                  <a:pt x="14" y="28"/>
                  <a:pt x="14" y="28"/>
                  <a:pt x="15" y="28"/>
                </a:cubicBezTo>
                <a:cubicBezTo>
                  <a:pt x="14" y="24"/>
                  <a:pt x="14" y="24"/>
                  <a:pt x="14" y="24"/>
                </a:cubicBezTo>
                <a:cubicBezTo>
                  <a:pt x="13" y="24"/>
                  <a:pt x="13" y="24"/>
                  <a:pt x="13" y="24"/>
                </a:cubicBezTo>
                <a:cubicBezTo>
                  <a:pt x="12" y="24"/>
                  <a:pt x="12" y="24"/>
                  <a:pt x="12" y="24"/>
                </a:cubicBezTo>
                <a:cubicBezTo>
                  <a:pt x="10" y="25"/>
                  <a:pt x="8" y="23"/>
                  <a:pt x="7" y="21"/>
                </a:cubicBezTo>
                <a:cubicBezTo>
                  <a:pt x="5" y="10"/>
                  <a:pt x="5" y="10"/>
                  <a:pt x="5" y="10"/>
                </a:cubicBezTo>
                <a:cubicBezTo>
                  <a:pt x="4" y="7"/>
                  <a:pt x="6" y="5"/>
                  <a:pt x="9" y="4"/>
                </a:cubicBezTo>
                <a:cubicBezTo>
                  <a:pt x="9" y="4"/>
                  <a:pt x="9" y="4"/>
                  <a:pt x="9" y="4"/>
                </a:cubicBezTo>
                <a:cubicBezTo>
                  <a:pt x="11" y="4"/>
                  <a:pt x="14" y="6"/>
                  <a:pt x="14" y="8"/>
                </a:cubicBezTo>
                <a:cubicBezTo>
                  <a:pt x="15" y="13"/>
                  <a:pt x="15" y="13"/>
                  <a:pt x="15" y="13"/>
                </a:cubicBezTo>
                <a:cubicBezTo>
                  <a:pt x="17" y="13"/>
                  <a:pt x="18" y="14"/>
                  <a:pt x="20" y="15"/>
                </a:cubicBezTo>
                <a:cubicBezTo>
                  <a:pt x="18" y="7"/>
                  <a:pt x="18" y="7"/>
                  <a:pt x="18" y="7"/>
                </a:cubicBezTo>
                <a:cubicBezTo>
                  <a:pt x="17" y="3"/>
                  <a:pt x="13" y="0"/>
                  <a:pt x="8" y="0"/>
                </a:cubicBezTo>
                <a:cubicBezTo>
                  <a:pt x="8" y="1"/>
                  <a:pt x="8" y="1"/>
                  <a:pt x="8" y="1"/>
                </a:cubicBezTo>
                <a:cubicBezTo>
                  <a:pt x="3" y="1"/>
                  <a:pt x="0" y="6"/>
                  <a:pt x="1" y="11"/>
                </a:cubicBezTo>
                <a:cubicBezTo>
                  <a:pt x="3" y="21"/>
                  <a:pt x="3" y="21"/>
                  <a:pt x="3" y="21"/>
                </a:cubicBezTo>
                <a:cubicBezTo>
                  <a:pt x="4" y="26"/>
                  <a:pt x="9" y="29"/>
                  <a:pt x="13" y="28"/>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27"/>
          <p:cNvSpPr>
            <a:spLocks/>
          </p:cNvSpPr>
          <p:nvPr/>
        </p:nvSpPr>
        <p:spPr bwMode="auto">
          <a:xfrm>
            <a:off x="10503346" y="4141591"/>
            <a:ext cx="219892" cy="221358"/>
          </a:xfrm>
          <a:custGeom>
            <a:avLst/>
            <a:gdLst>
              <a:gd name="T0" fmla="*/ 29 w 92"/>
              <a:gd name="T1" fmla="*/ 18 h 92"/>
              <a:gd name="T2" fmla="*/ 92 w 92"/>
              <a:gd name="T3" fmla="*/ 0 h 92"/>
              <a:gd name="T4" fmla="*/ 92 w 92"/>
              <a:gd name="T5" fmla="*/ 6 h 92"/>
              <a:gd name="T6" fmla="*/ 92 w 92"/>
              <a:gd name="T7" fmla="*/ 18 h 92"/>
              <a:gd name="T8" fmla="*/ 92 w 92"/>
              <a:gd name="T9" fmla="*/ 67 h 92"/>
              <a:gd name="T10" fmla="*/ 72 w 92"/>
              <a:gd name="T11" fmla="*/ 81 h 92"/>
              <a:gd name="T12" fmla="*/ 52 w 92"/>
              <a:gd name="T13" fmla="*/ 67 h 92"/>
              <a:gd name="T14" fmla="*/ 72 w 92"/>
              <a:gd name="T15" fmla="*/ 52 h 92"/>
              <a:gd name="T16" fmla="*/ 80 w 92"/>
              <a:gd name="T17" fmla="*/ 54 h 92"/>
              <a:gd name="T18" fmla="*/ 80 w 92"/>
              <a:gd name="T19" fmla="*/ 24 h 92"/>
              <a:gd name="T20" fmla="*/ 40 w 92"/>
              <a:gd name="T21" fmla="*/ 35 h 92"/>
              <a:gd name="T22" fmla="*/ 40 w 92"/>
              <a:gd name="T23" fmla="*/ 78 h 92"/>
              <a:gd name="T24" fmla="*/ 20 w 92"/>
              <a:gd name="T25" fmla="*/ 92 h 92"/>
              <a:gd name="T26" fmla="*/ 0 w 92"/>
              <a:gd name="T27" fmla="*/ 78 h 92"/>
              <a:gd name="T28" fmla="*/ 20 w 92"/>
              <a:gd name="T29" fmla="*/ 64 h 92"/>
              <a:gd name="T30" fmla="*/ 29 w 92"/>
              <a:gd name="T31" fmla="*/ 65 h 92"/>
              <a:gd name="T32" fmla="*/ 29 w 92"/>
              <a:gd name="T33" fmla="*/ 35 h 92"/>
              <a:gd name="T34" fmla="*/ 29 w 92"/>
              <a:gd name="T35"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8"/>
                </a:moveTo>
                <a:cubicBezTo>
                  <a:pt x="92" y="0"/>
                  <a:pt x="92" y="0"/>
                  <a:pt x="92" y="0"/>
                </a:cubicBezTo>
                <a:cubicBezTo>
                  <a:pt x="92" y="6"/>
                  <a:pt x="92" y="6"/>
                  <a:pt x="92" y="6"/>
                </a:cubicBezTo>
                <a:cubicBezTo>
                  <a:pt x="92" y="18"/>
                  <a:pt x="92" y="18"/>
                  <a:pt x="92" y="18"/>
                </a:cubicBezTo>
                <a:cubicBezTo>
                  <a:pt x="92" y="67"/>
                  <a:pt x="92" y="67"/>
                  <a:pt x="92" y="67"/>
                </a:cubicBezTo>
                <a:cubicBezTo>
                  <a:pt x="92" y="74"/>
                  <a:pt x="83" y="81"/>
                  <a:pt x="72" y="81"/>
                </a:cubicBezTo>
                <a:cubicBezTo>
                  <a:pt x="61" y="81"/>
                  <a:pt x="52" y="74"/>
                  <a:pt x="52" y="67"/>
                </a:cubicBezTo>
                <a:cubicBezTo>
                  <a:pt x="52" y="59"/>
                  <a:pt x="61" y="52"/>
                  <a:pt x="72" y="52"/>
                </a:cubicBezTo>
                <a:cubicBezTo>
                  <a:pt x="75" y="52"/>
                  <a:pt x="78" y="53"/>
                  <a:pt x="80" y="54"/>
                </a:cubicBezTo>
                <a:cubicBezTo>
                  <a:pt x="80" y="24"/>
                  <a:pt x="80" y="24"/>
                  <a:pt x="80" y="24"/>
                </a:cubicBezTo>
                <a:cubicBezTo>
                  <a:pt x="40" y="35"/>
                  <a:pt x="40" y="35"/>
                  <a:pt x="40" y="35"/>
                </a:cubicBezTo>
                <a:cubicBezTo>
                  <a:pt x="40" y="78"/>
                  <a:pt x="40" y="78"/>
                  <a:pt x="40" y="78"/>
                </a:cubicBezTo>
                <a:cubicBezTo>
                  <a:pt x="40" y="86"/>
                  <a:pt x="31" y="92"/>
                  <a:pt x="20" y="92"/>
                </a:cubicBezTo>
                <a:cubicBezTo>
                  <a:pt x="9" y="92"/>
                  <a:pt x="0" y="86"/>
                  <a:pt x="0" y="78"/>
                </a:cubicBezTo>
                <a:cubicBezTo>
                  <a:pt x="0" y="70"/>
                  <a:pt x="9" y="64"/>
                  <a:pt x="20" y="64"/>
                </a:cubicBezTo>
                <a:cubicBezTo>
                  <a:pt x="23" y="64"/>
                  <a:pt x="26" y="64"/>
                  <a:pt x="29" y="65"/>
                </a:cubicBezTo>
                <a:cubicBezTo>
                  <a:pt x="29" y="35"/>
                  <a:pt x="29" y="35"/>
                  <a:pt x="29" y="35"/>
                </a:cubicBezTo>
                <a:lnTo>
                  <a:pt x="29" y="18"/>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28"/>
          <p:cNvSpPr>
            <a:spLocks noEditPoints="1"/>
          </p:cNvSpPr>
          <p:nvPr/>
        </p:nvSpPr>
        <p:spPr bwMode="auto">
          <a:xfrm>
            <a:off x="10680727" y="3657825"/>
            <a:ext cx="155392" cy="218426"/>
          </a:xfrm>
          <a:custGeom>
            <a:avLst/>
            <a:gdLst>
              <a:gd name="T0" fmla="*/ 38 w 65"/>
              <a:gd name="T1" fmla="*/ 46 h 91"/>
              <a:gd name="T2" fmla="*/ 46 w 65"/>
              <a:gd name="T3" fmla="*/ 26 h 91"/>
              <a:gd name="T4" fmla="*/ 52 w 65"/>
              <a:gd name="T5" fmla="*/ 33 h 91"/>
              <a:gd name="T6" fmla="*/ 47 w 65"/>
              <a:gd name="T7" fmla="*/ 46 h 91"/>
              <a:gd name="T8" fmla="*/ 52 w 65"/>
              <a:gd name="T9" fmla="*/ 59 h 91"/>
              <a:gd name="T10" fmla="*/ 45 w 65"/>
              <a:gd name="T11" fmla="*/ 65 h 91"/>
              <a:gd name="T12" fmla="*/ 38 w 65"/>
              <a:gd name="T13" fmla="*/ 46 h 91"/>
              <a:gd name="T14" fmla="*/ 32 w 65"/>
              <a:gd name="T15" fmla="*/ 78 h 91"/>
              <a:gd name="T16" fmla="*/ 19 w 65"/>
              <a:gd name="T17" fmla="*/ 46 h 91"/>
              <a:gd name="T18" fmla="*/ 33 w 65"/>
              <a:gd name="T19" fmla="*/ 13 h 91"/>
              <a:gd name="T20" fmla="*/ 39 w 65"/>
              <a:gd name="T21" fmla="*/ 20 h 91"/>
              <a:gd name="T22" fmla="*/ 39 w 65"/>
              <a:gd name="T23" fmla="*/ 20 h 91"/>
              <a:gd name="T24" fmla="*/ 28 w 65"/>
              <a:gd name="T25" fmla="*/ 46 h 91"/>
              <a:gd name="T26" fmla="*/ 39 w 65"/>
              <a:gd name="T27" fmla="*/ 72 h 91"/>
              <a:gd name="T28" fmla="*/ 32 w 65"/>
              <a:gd name="T29" fmla="*/ 78 h 91"/>
              <a:gd name="T30" fmla="*/ 6 w 65"/>
              <a:gd name="T31" fmla="*/ 20 h 91"/>
              <a:gd name="T32" fmla="*/ 20 w 65"/>
              <a:gd name="T33" fmla="*/ 0 h 91"/>
              <a:gd name="T34" fmla="*/ 20 w 65"/>
              <a:gd name="T35" fmla="*/ 0 h 91"/>
              <a:gd name="T36" fmla="*/ 27 w 65"/>
              <a:gd name="T37" fmla="*/ 6 h 91"/>
              <a:gd name="T38" fmla="*/ 10 w 65"/>
              <a:gd name="T39" fmla="*/ 45 h 91"/>
              <a:gd name="T40" fmla="*/ 26 w 65"/>
              <a:gd name="T41" fmla="*/ 85 h 91"/>
              <a:gd name="T42" fmla="*/ 19 w 65"/>
              <a:gd name="T43" fmla="*/ 91 h 91"/>
              <a:gd name="T44" fmla="*/ 5 w 65"/>
              <a:gd name="T45" fmla="*/ 70 h 91"/>
              <a:gd name="T46" fmla="*/ 1 w 65"/>
              <a:gd name="T47" fmla="*/ 45 h 91"/>
              <a:gd name="T48" fmla="*/ 6 w 65"/>
              <a:gd name="T49" fmla="*/ 20 h 91"/>
              <a:gd name="T50" fmla="*/ 61 w 65"/>
              <a:gd name="T51" fmla="*/ 51 h 91"/>
              <a:gd name="T52" fmla="*/ 65 w 65"/>
              <a:gd name="T53" fmla="*/ 46 h 91"/>
              <a:gd name="T54" fmla="*/ 61 w 65"/>
              <a:gd name="T55" fmla="*/ 41 h 91"/>
              <a:gd name="T56" fmla="*/ 56 w 65"/>
              <a:gd name="T57" fmla="*/ 46 h 91"/>
              <a:gd name="T58" fmla="*/ 61 w 65"/>
              <a:gd name="T59" fmla="*/ 5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 h="91">
                <a:moveTo>
                  <a:pt x="38" y="46"/>
                </a:moveTo>
                <a:cubicBezTo>
                  <a:pt x="38" y="38"/>
                  <a:pt x="41" y="31"/>
                  <a:pt x="46" y="26"/>
                </a:cubicBezTo>
                <a:cubicBezTo>
                  <a:pt x="52" y="33"/>
                  <a:pt x="52" y="33"/>
                  <a:pt x="52" y="33"/>
                </a:cubicBezTo>
                <a:cubicBezTo>
                  <a:pt x="49" y="36"/>
                  <a:pt x="47" y="41"/>
                  <a:pt x="47" y="46"/>
                </a:cubicBezTo>
                <a:cubicBezTo>
                  <a:pt x="47" y="51"/>
                  <a:pt x="49" y="56"/>
                  <a:pt x="52" y="59"/>
                </a:cubicBezTo>
                <a:cubicBezTo>
                  <a:pt x="45" y="65"/>
                  <a:pt x="45" y="65"/>
                  <a:pt x="45" y="65"/>
                </a:cubicBezTo>
                <a:cubicBezTo>
                  <a:pt x="40" y="60"/>
                  <a:pt x="37" y="53"/>
                  <a:pt x="38" y="46"/>
                </a:cubicBezTo>
                <a:close/>
                <a:moveTo>
                  <a:pt x="32" y="78"/>
                </a:moveTo>
                <a:cubicBezTo>
                  <a:pt x="24" y="69"/>
                  <a:pt x="19" y="58"/>
                  <a:pt x="19" y="46"/>
                </a:cubicBezTo>
                <a:cubicBezTo>
                  <a:pt x="19" y="33"/>
                  <a:pt x="24" y="22"/>
                  <a:pt x="33" y="13"/>
                </a:cubicBezTo>
                <a:cubicBezTo>
                  <a:pt x="39" y="20"/>
                  <a:pt x="39" y="20"/>
                  <a:pt x="39" y="20"/>
                </a:cubicBezTo>
                <a:cubicBezTo>
                  <a:pt x="39" y="20"/>
                  <a:pt x="39" y="20"/>
                  <a:pt x="39" y="20"/>
                </a:cubicBezTo>
                <a:cubicBezTo>
                  <a:pt x="32" y="27"/>
                  <a:pt x="28" y="36"/>
                  <a:pt x="28" y="46"/>
                </a:cubicBezTo>
                <a:cubicBezTo>
                  <a:pt x="28" y="55"/>
                  <a:pt x="32" y="65"/>
                  <a:pt x="39" y="72"/>
                </a:cubicBezTo>
                <a:lnTo>
                  <a:pt x="32" y="78"/>
                </a:lnTo>
                <a:close/>
                <a:moveTo>
                  <a:pt x="6" y="20"/>
                </a:moveTo>
                <a:cubicBezTo>
                  <a:pt x="9" y="13"/>
                  <a:pt x="14" y="6"/>
                  <a:pt x="20" y="0"/>
                </a:cubicBezTo>
                <a:cubicBezTo>
                  <a:pt x="20" y="0"/>
                  <a:pt x="20" y="0"/>
                  <a:pt x="20" y="0"/>
                </a:cubicBezTo>
                <a:cubicBezTo>
                  <a:pt x="27" y="6"/>
                  <a:pt x="27" y="6"/>
                  <a:pt x="27" y="6"/>
                </a:cubicBezTo>
                <a:cubicBezTo>
                  <a:pt x="16" y="17"/>
                  <a:pt x="10" y="31"/>
                  <a:pt x="10" y="45"/>
                </a:cubicBezTo>
                <a:cubicBezTo>
                  <a:pt x="10" y="60"/>
                  <a:pt x="15" y="74"/>
                  <a:pt x="26" y="85"/>
                </a:cubicBezTo>
                <a:cubicBezTo>
                  <a:pt x="19" y="91"/>
                  <a:pt x="19" y="91"/>
                  <a:pt x="19" y="91"/>
                </a:cubicBezTo>
                <a:cubicBezTo>
                  <a:pt x="13" y="85"/>
                  <a:pt x="9" y="78"/>
                  <a:pt x="5" y="70"/>
                </a:cubicBezTo>
                <a:cubicBezTo>
                  <a:pt x="2" y="62"/>
                  <a:pt x="0" y="54"/>
                  <a:pt x="1" y="45"/>
                </a:cubicBezTo>
                <a:cubicBezTo>
                  <a:pt x="1" y="37"/>
                  <a:pt x="3" y="28"/>
                  <a:pt x="6" y="20"/>
                </a:cubicBezTo>
                <a:close/>
                <a:moveTo>
                  <a:pt x="61" y="51"/>
                </a:moveTo>
                <a:cubicBezTo>
                  <a:pt x="63" y="51"/>
                  <a:pt x="65" y="49"/>
                  <a:pt x="65" y="46"/>
                </a:cubicBezTo>
                <a:cubicBezTo>
                  <a:pt x="65" y="44"/>
                  <a:pt x="63" y="41"/>
                  <a:pt x="61" y="41"/>
                </a:cubicBezTo>
                <a:cubicBezTo>
                  <a:pt x="58" y="41"/>
                  <a:pt x="56" y="43"/>
                  <a:pt x="56" y="46"/>
                </a:cubicBezTo>
                <a:cubicBezTo>
                  <a:pt x="56" y="49"/>
                  <a:pt x="58" y="51"/>
                  <a:pt x="61" y="51"/>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29"/>
          <p:cNvSpPr>
            <a:spLocks noEditPoints="1"/>
          </p:cNvSpPr>
          <p:nvPr/>
        </p:nvSpPr>
        <p:spPr bwMode="auto">
          <a:xfrm>
            <a:off x="10623554" y="3892379"/>
            <a:ext cx="150993" cy="150993"/>
          </a:xfrm>
          <a:custGeom>
            <a:avLst/>
            <a:gdLst>
              <a:gd name="T0" fmla="*/ 63 w 103"/>
              <a:gd name="T1" fmla="*/ 27 h 103"/>
              <a:gd name="T2" fmla="*/ 65 w 103"/>
              <a:gd name="T3" fmla="*/ 2 h 103"/>
              <a:gd name="T4" fmla="*/ 19 w 103"/>
              <a:gd name="T5" fmla="*/ 0 h 103"/>
              <a:gd name="T6" fmla="*/ 1 w 103"/>
              <a:gd name="T7" fmla="*/ 20 h 103"/>
              <a:gd name="T8" fmla="*/ 0 w 103"/>
              <a:gd name="T9" fmla="*/ 77 h 103"/>
              <a:gd name="T10" fmla="*/ 39 w 103"/>
              <a:gd name="T11" fmla="*/ 77 h 103"/>
              <a:gd name="T12" fmla="*/ 37 w 103"/>
              <a:gd name="T13" fmla="*/ 102 h 103"/>
              <a:gd name="T14" fmla="*/ 101 w 103"/>
              <a:gd name="T15" fmla="*/ 103 h 103"/>
              <a:gd name="T16" fmla="*/ 103 w 103"/>
              <a:gd name="T17" fmla="*/ 27 h 103"/>
              <a:gd name="T18" fmla="*/ 63 w 103"/>
              <a:gd name="T19" fmla="*/ 27 h 103"/>
              <a:gd name="T20" fmla="*/ 19 w 103"/>
              <a:gd name="T21" fmla="*/ 10 h 103"/>
              <a:gd name="T22" fmla="*/ 19 w 103"/>
              <a:gd name="T23" fmla="*/ 20 h 103"/>
              <a:gd name="T24" fmla="*/ 9 w 103"/>
              <a:gd name="T25" fmla="*/ 20 h 103"/>
              <a:gd name="T26" fmla="*/ 19 w 103"/>
              <a:gd name="T27" fmla="*/ 10 h 103"/>
              <a:gd name="T28" fmla="*/ 6 w 103"/>
              <a:gd name="T29" fmla="*/ 71 h 103"/>
              <a:gd name="T30" fmla="*/ 6 w 103"/>
              <a:gd name="T31" fmla="*/ 27 h 103"/>
              <a:gd name="T32" fmla="*/ 26 w 103"/>
              <a:gd name="T33" fmla="*/ 27 h 103"/>
              <a:gd name="T34" fmla="*/ 26 w 103"/>
              <a:gd name="T35" fmla="*/ 7 h 103"/>
              <a:gd name="T36" fmla="*/ 58 w 103"/>
              <a:gd name="T37" fmla="*/ 7 h 103"/>
              <a:gd name="T38" fmla="*/ 58 w 103"/>
              <a:gd name="T39" fmla="*/ 27 h 103"/>
              <a:gd name="T40" fmla="*/ 39 w 103"/>
              <a:gd name="T41" fmla="*/ 46 h 103"/>
              <a:gd name="T42" fmla="*/ 39 w 103"/>
              <a:gd name="T43" fmla="*/ 71 h 103"/>
              <a:gd name="T44" fmla="*/ 6 w 103"/>
              <a:gd name="T45" fmla="*/ 71 h 103"/>
              <a:gd name="T46" fmla="*/ 57 w 103"/>
              <a:gd name="T47" fmla="*/ 36 h 103"/>
              <a:gd name="T48" fmla="*/ 57 w 103"/>
              <a:gd name="T49" fmla="*/ 46 h 103"/>
              <a:gd name="T50" fmla="*/ 47 w 103"/>
              <a:gd name="T51" fmla="*/ 46 h 103"/>
              <a:gd name="T52" fmla="*/ 57 w 103"/>
              <a:gd name="T53" fmla="*/ 36 h 103"/>
              <a:gd name="T54" fmla="*/ 94 w 103"/>
              <a:gd name="T55" fmla="*/ 97 h 103"/>
              <a:gd name="T56" fmla="*/ 44 w 103"/>
              <a:gd name="T57" fmla="*/ 97 h 103"/>
              <a:gd name="T58" fmla="*/ 45 w 103"/>
              <a:gd name="T59" fmla="*/ 51 h 103"/>
              <a:gd name="T60" fmla="*/ 63 w 103"/>
              <a:gd name="T61" fmla="*/ 53 h 103"/>
              <a:gd name="T62" fmla="*/ 63 w 103"/>
              <a:gd name="T63" fmla="*/ 33 h 103"/>
              <a:gd name="T64" fmla="*/ 96 w 103"/>
              <a:gd name="T65" fmla="*/ 33 h 103"/>
              <a:gd name="T66" fmla="*/ 94 w 103"/>
              <a:gd name="T67"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03">
                <a:moveTo>
                  <a:pt x="63" y="27"/>
                </a:moveTo>
                <a:lnTo>
                  <a:pt x="65" y="2"/>
                </a:lnTo>
                <a:lnTo>
                  <a:pt x="19" y="0"/>
                </a:lnTo>
                <a:lnTo>
                  <a:pt x="1" y="20"/>
                </a:lnTo>
                <a:lnTo>
                  <a:pt x="0" y="77"/>
                </a:lnTo>
                <a:lnTo>
                  <a:pt x="39" y="77"/>
                </a:lnTo>
                <a:lnTo>
                  <a:pt x="37" y="102"/>
                </a:lnTo>
                <a:lnTo>
                  <a:pt x="101" y="103"/>
                </a:lnTo>
                <a:lnTo>
                  <a:pt x="103" y="27"/>
                </a:lnTo>
                <a:lnTo>
                  <a:pt x="63" y="27"/>
                </a:lnTo>
                <a:close/>
                <a:moveTo>
                  <a:pt x="19" y="10"/>
                </a:moveTo>
                <a:lnTo>
                  <a:pt x="19" y="20"/>
                </a:lnTo>
                <a:lnTo>
                  <a:pt x="9" y="20"/>
                </a:lnTo>
                <a:lnTo>
                  <a:pt x="19" y="10"/>
                </a:lnTo>
                <a:close/>
                <a:moveTo>
                  <a:pt x="6" y="71"/>
                </a:moveTo>
                <a:lnTo>
                  <a:pt x="6" y="27"/>
                </a:lnTo>
                <a:lnTo>
                  <a:pt x="26" y="27"/>
                </a:lnTo>
                <a:lnTo>
                  <a:pt x="26" y="7"/>
                </a:lnTo>
                <a:lnTo>
                  <a:pt x="58" y="7"/>
                </a:lnTo>
                <a:lnTo>
                  <a:pt x="58" y="27"/>
                </a:lnTo>
                <a:lnTo>
                  <a:pt x="39" y="46"/>
                </a:lnTo>
                <a:lnTo>
                  <a:pt x="39" y="71"/>
                </a:lnTo>
                <a:lnTo>
                  <a:pt x="6" y="71"/>
                </a:lnTo>
                <a:close/>
                <a:moveTo>
                  <a:pt x="57" y="36"/>
                </a:moveTo>
                <a:lnTo>
                  <a:pt x="57" y="46"/>
                </a:lnTo>
                <a:lnTo>
                  <a:pt x="47" y="46"/>
                </a:lnTo>
                <a:lnTo>
                  <a:pt x="57" y="36"/>
                </a:lnTo>
                <a:close/>
                <a:moveTo>
                  <a:pt x="94" y="97"/>
                </a:moveTo>
                <a:lnTo>
                  <a:pt x="44" y="97"/>
                </a:lnTo>
                <a:lnTo>
                  <a:pt x="45" y="51"/>
                </a:lnTo>
                <a:lnTo>
                  <a:pt x="63" y="53"/>
                </a:lnTo>
                <a:lnTo>
                  <a:pt x="63" y="33"/>
                </a:lnTo>
                <a:lnTo>
                  <a:pt x="96" y="33"/>
                </a:lnTo>
                <a:lnTo>
                  <a:pt x="94" y="97"/>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30"/>
          <p:cNvSpPr>
            <a:spLocks noEditPoints="1"/>
          </p:cNvSpPr>
          <p:nvPr/>
        </p:nvSpPr>
        <p:spPr bwMode="auto">
          <a:xfrm>
            <a:off x="10428583" y="4975717"/>
            <a:ext cx="244815" cy="208166"/>
          </a:xfrm>
          <a:custGeom>
            <a:avLst/>
            <a:gdLst>
              <a:gd name="T0" fmla="*/ 76 w 102"/>
              <a:gd name="T1" fmla="*/ 1 h 87"/>
              <a:gd name="T2" fmla="*/ 7 w 102"/>
              <a:gd name="T3" fmla="*/ 22 h 87"/>
              <a:gd name="T4" fmla="*/ 1 w 102"/>
              <a:gd name="T5" fmla="*/ 32 h 87"/>
              <a:gd name="T6" fmla="*/ 15 w 102"/>
              <a:gd name="T7" fmla="*/ 80 h 87"/>
              <a:gd name="T8" fmla="*/ 26 w 102"/>
              <a:gd name="T9" fmla="*/ 86 h 87"/>
              <a:gd name="T10" fmla="*/ 95 w 102"/>
              <a:gd name="T11" fmla="*/ 65 h 87"/>
              <a:gd name="T12" fmla="*/ 101 w 102"/>
              <a:gd name="T13" fmla="*/ 55 h 87"/>
              <a:gd name="T14" fmla="*/ 87 w 102"/>
              <a:gd name="T15" fmla="*/ 7 h 87"/>
              <a:gd name="T16" fmla="*/ 76 w 102"/>
              <a:gd name="T17" fmla="*/ 1 h 87"/>
              <a:gd name="T18" fmla="*/ 8 w 102"/>
              <a:gd name="T19" fmla="*/ 27 h 87"/>
              <a:gd name="T20" fmla="*/ 78 w 102"/>
              <a:gd name="T21" fmla="*/ 7 h 87"/>
              <a:gd name="T22" fmla="*/ 81 w 102"/>
              <a:gd name="T23" fmla="*/ 8 h 87"/>
              <a:gd name="T24" fmla="*/ 84 w 102"/>
              <a:gd name="T25" fmla="*/ 17 h 87"/>
              <a:gd name="T26" fmla="*/ 9 w 102"/>
              <a:gd name="T27" fmla="*/ 38 h 87"/>
              <a:gd name="T28" fmla="*/ 7 w 102"/>
              <a:gd name="T29" fmla="*/ 30 h 87"/>
              <a:gd name="T30" fmla="*/ 8 w 102"/>
              <a:gd name="T31" fmla="*/ 27 h 87"/>
              <a:gd name="T32" fmla="*/ 94 w 102"/>
              <a:gd name="T33" fmla="*/ 60 h 87"/>
              <a:gd name="T34" fmla="*/ 24 w 102"/>
              <a:gd name="T35" fmla="*/ 80 h 87"/>
              <a:gd name="T36" fmla="*/ 21 w 102"/>
              <a:gd name="T37" fmla="*/ 78 h 87"/>
              <a:gd name="T38" fmla="*/ 14 w 102"/>
              <a:gd name="T39" fmla="*/ 54 h 87"/>
              <a:gd name="T40" fmla="*/ 88 w 102"/>
              <a:gd name="T41" fmla="*/ 33 h 87"/>
              <a:gd name="T42" fmla="*/ 95 w 102"/>
              <a:gd name="T43" fmla="*/ 57 h 87"/>
              <a:gd name="T44" fmla="*/ 94 w 102"/>
              <a:gd name="T45" fmla="*/ 60 h 87"/>
              <a:gd name="T46" fmla="*/ 22 w 102"/>
              <a:gd name="T47" fmla="*/ 64 h 87"/>
              <a:gd name="T48" fmla="*/ 27 w 102"/>
              <a:gd name="T49" fmla="*/ 62 h 87"/>
              <a:gd name="T50" fmla="*/ 31 w 102"/>
              <a:gd name="T51" fmla="*/ 73 h 87"/>
              <a:gd name="T52" fmla="*/ 25 w 102"/>
              <a:gd name="T53" fmla="*/ 74 h 87"/>
              <a:gd name="T54" fmla="*/ 22 w 102"/>
              <a:gd name="T55" fmla="*/ 64 h 87"/>
              <a:gd name="T56" fmla="*/ 33 w 102"/>
              <a:gd name="T57" fmla="*/ 60 h 87"/>
              <a:gd name="T58" fmla="*/ 38 w 102"/>
              <a:gd name="T59" fmla="*/ 59 h 87"/>
              <a:gd name="T60" fmla="*/ 41 w 102"/>
              <a:gd name="T61" fmla="*/ 70 h 87"/>
              <a:gd name="T62" fmla="*/ 36 w 102"/>
              <a:gd name="T63" fmla="*/ 71 h 87"/>
              <a:gd name="T64" fmla="*/ 33 w 102"/>
              <a:gd name="T65" fmla="*/ 60 h 87"/>
              <a:gd name="T66" fmla="*/ 43 w 102"/>
              <a:gd name="T67" fmla="*/ 57 h 87"/>
              <a:gd name="T68" fmla="*/ 49 w 102"/>
              <a:gd name="T69" fmla="*/ 56 h 87"/>
              <a:gd name="T70" fmla="*/ 52 w 102"/>
              <a:gd name="T71" fmla="*/ 66 h 87"/>
              <a:gd name="T72" fmla="*/ 47 w 102"/>
              <a:gd name="T73" fmla="*/ 68 h 87"/>
              <a:gd name="T74" fmla="*/ 43 w 102"/>
              <a:gd name="T7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7">
                <a:moveTo>
                  <a:pt x="76" y="1"/>
                </a:moveTo>
                <a:cubicBezTo>
                  <a:pt x="7" y="22"/>
                  <a:pt x="7" y="22"/>
                  <a:pt x="7" y="22"/>
                </a:cubicBezTo>
                <a:cubicBezTo>
                  <a:pt x="2" y="23"/>
                  <a:pt x="0" y="28"/>
                  <a:pt x="1" y="32"/>
                </a:cubicBezTo>
                <a:cubicBezTo>
                  <a:pt x="15" y="80"/>
                  <a:pt x="15" y="80"/>
                  <a:pt x="15" y="80"/>
                </a:cubicBezTo>
                <a:cubicBezTo>
                  <a:pt x="17" y="84"/>
                  <a:pt x="21" y="87"/>
                  <a:pt x="26" y="86"/>
                </a:cubicBezTo>
                <a:cubicBezTo>
                  <a:pt x="95" y="65"/>
                  <a:pt x="95" y="65"/>
                  <a:pt x="95" y="65"/>
                </a:cubicBezTo>
                <a:cubicBezTo>
                  <a:pt x="100" y="64"/>
                  <a:pt x="102" y="59"/>
                  <a:pt x="101" y="55"/>
                </a:cubicBezTo>
                <a:cubicBezTo>
                  <a:pt x="87" y="7"/>
                  <a:pt x="87" y="7"/>
                  <a:pt x="87" y="7"/>
                </a:cubicBezTo>
                <a:cubicBezTo>
                  <a:pt x="85" y="3"/>
                  <a:pt x="81" y="0"/>
                  <a:pt x="76" y="1"/>
                </a:cubicBezTo>
                <a:close/>
                <a:moveTo>
                  <a:pt x="8" y="27"/>
                </a:moveTo>
                <a:cubicBezTo>
                  <a:pt x="78" y="7"/>
                  <a:pt x="78" y="7"/>
                  <a:pt x="78" y="7"/>
                </a:cubicBezTo>
                <a:cubicBezTo>
                  <a:pt x="79" y="6"/>
                  <a:pt x="81" y="7"/>
                  <a:pt x="81" y="8"/>
                </a:cubicBezTo>
                <a:cubicBezTo>
                  <a:pt x="84" y="17"/>
                  <a:pt x="84" y="17"/>
                  <a:pt x="84" y="17"/>
                </a:cubicBezTo>
                <a:cubicBezTo>
                  <a:pt x="9" y="38"/>
                  <a:pt x="9" y="38"/>
                  <a:pt x="9" y="38"/>
                </a:cubicBezTo>
                <a:cubicBezTo>
                  <a:pt x="7" y="30"/>
                  <a:pt x="7" y="30"/>
                  <a:pt x="7" y="30"/>
                </a:cubicBezTo>
                <a:cubicBezTo>
                  <a:pt x="6" y="29"/>
                  <a:pt x="7" y="27"/>
                  <a:pt x="8" y="27"/>
                </a:cubicBezTo>
                <a:close/>
                <a:moveTo>
                  <a:pt x="94" y="60"/>
                </a:moveTo>
                <a:cubicBezTo>
                  <a:pt x="24" y="80"/>
                  <a:pt x="24" y="80"/>
                  <a:pt x="24" y="80"/>
                </a:cubicBezTo>
                <a:cubicBezTo>
                  <a:pt x="23" y="81"/>
                  <a:pt x="21" y="80"/>
                  <a:pt x="21" y="78"/>
                </a:cubicBezTo>
                <a:cubicBezTo>
                  <a:pt x="14" y="54"/>
                  <a:pt x="14" y="54"/>
                  <a:pt x="14" y="54"/>
                </a:cubicBezTo>
                <a:cubicBezTo>
                  <a:pt x="88" y="33"/>
                  <a:pt x="88" y="33"/>
                  <a:pt x="88" y="33"/>
                </a:cubicBezTo>
                <a:cubicBezTo>
                  <a:pt x="95" y="57"/>
                  <a:pt x="95" y="57"/>
                  <a:pt x="95" y="57"/>
                </a:cubicBezTo>
                <a:cubicBezTo>
                  <a:pt x="96" y="58"/>
                  <a:pt x="95" y="60"/>
                  <a:pt x="94" y="60"/>
                </a:cubicBezTo>
                <a:close/>
                <a:moveTo>
                  <a:pt x="22" y="64"/>
                </a:moveTo>
                <a:cubicBezTo>
                  <a:pt x="27" y="62"/>
                  <a:pt x="27" y="62"/>
                  <a:pt x="27" y="62"/>
                </a:cubicBezTo>
                <a:cubicBezTo>
                  <a:pt x="31" y="73"/>
                  <a:pt x="31" y="73"/>
                  <a:pt x="31" y="73"/>
                </a:cubicBezTo>
                <a:cubicBezTo>
                  <a:pt x="25" y="74"/>
                  <a:pt x="25" y="74"/>
                  <a:pt x="25" y="74"/>
                </a:cubicBezTo>
                <a:lnTo>
                  <a:pt x="22" y="64"/>
                </a:lnTo>
                <a:close/>
                <a:moveTo>
                  <a:pt x="33" y="60"/>
                </a:moveTo>
                <a:cubicBezTo>
                  <a:pt x="38" y="59"/>
                  <a:pt x="38" y="59"/>
                  <a:pt x="38" y="59"/>
                </a:cubicBezTo>
                <a:cubicBezTo>
                  <a:pt x="41" y="70"/>
                  <a:pt x="41" y="70"/>
                  <a:pt x="41" y="70"/>
                </a:cubicBezTo>
                <a:cubicBezTo>
                  <a:pt x="36" y="71"/>
                  <a:pt x="36" y="71"/>
                  <a:pt x="36" y="71"/>
                </a:cubicBezTo>
                <a:lnTo>
                  <a:pt x="33" y="60"/>
                </a:lnTo>
                <a:close/>
                <a:moveTo>
                  <a:pt x="43" y="57"/>
                </a:moveTo>
                <a:cubicBezTo>
                  <a:pt x="49" y="56"/>
                  <a:pt x="49" y="56"/>
                  <a:pt x="49" y="56"/>
                </a:cubicBezTo>
                <a:cubicBezTo>
                  <a:pt x="52" y="66"/>
                  <a:pt x="52" y="66"/>
                  <a:pt x="52" y="66"/>
                </a:cubicBezTo>
                <a:cubicBezTo>
                  <a:pt x="47" y="68"/>
                  <a:pt x="47" y="68"/>
                  <a:pt x="47" y="68"/>
                </a:cubicBezTo>
                <a:lnTo>
                  <a:pt x="43" y="57"/>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31"/>
          <p:cNvSpPr>
            <a:spLocks/>
          </p:cNvSpPr>
          <p:nvPr/>
        </p:nvSpPr>
        <p:spPr bwMode="auto">
          <a:xfrm>
            <a:off x="10519473" y="3459922"/>
            <a:ext cx="221359" cy="228689"/>
          </a:xfrm>
          <a:custGeom>
            <a:avLst/>
            <a:gdLst>
              <a:gd name="T0" fmla="*/ 65 w 92"/>
              <a:gd name="T1" fmla="*/ 96 h 96"/>
              <a:gd name="T2" fmla="*/ 36 w 92"/>
              <a:gd name="T3" fmla="*/ 49 h 96"/>
              <a:gd name="T4" fmla="*/ 36 w 92"/>
              <a:gd name="T5" fmla="*/ 72 h 96"/>
              <a:gd name="T6" fmla="*/ 0 w 92"/>
              <a:gd name="T7" fmla="*/ 36 h 96"/>
              <a:gd name="T8" fmla="*/ 36 w 92"/>
              <a:gd name="T9" fmla="*/ 0 h 96"/>
              <a:gd name="T10" fmla="*/ 36 w 92"/>
              <a:gd name="T11" fmla="*/ 24 h 96"/>
              <a:gd name="T12" fmla="*/ 65 w 9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92" h="96">
                <a:moveTo>
                  <a:pt x="65" y="96"/>
                </a:moveTo>
                <a:cubicBezTo>
                  <a:pt x="76" y="77"/>
                  <a:pt x="78" y="48"/>
                  <a:pt x="36" y="49"/>
                </a:cubicBezTo>
                <a:cubicBezTo>
                  <a:pt x="36" y="72"/>
                  <a:pt x="36" y="72"/>
                  <a:pt x="36" y="72"/>
                </a:cubicBezTo>
                <a:cubicBezTo>
                  <a:pt x="0" y="36"/>
                  <a:pt x="0" y="36"/>
                  <a:pt x="0" y="36"/>
                </a:cubicBezTo>
                <a:cubicBezTo>
                  <a:pt x="36" y="0"/>
                  <a:pt x="36" y="0"/>
                  <a:pt x="36" y="0"/>
                </a:cubicBezTo>
                <a:cubicBezTo>
                  <a:pt x="36" y="24"/>
                  <a:pt x="36" y="24"/>
                  <a:pt x="36" y="24"/>
                </a:cubicBezTo>
                <a:cubicBezTo>
                  <a:pt x="86" y="22"/>
                  <a:pt x="92" y="68"/>
                  <a:pt x="65" y="96"/>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32"/>
          <p:cNvSpPr>
            <a:spLocks noEditPoints="1"/>
          </p:cNvSpPr>
          <p:nvPr/>
        </p:nvSpPr>
        <p:spPr bwMode="auto">
          <a:xfrm>
            <a:off x="10454970" y="3634371"/>
            <a:ext cx="206700" cy="146595"/>
          </a:xfrm>
          <a:custGeom>
            <a:avLst/>
            <a:gdLst>
              <a:gd name="T0" fmla="*/ 70 w 86"/>
              <a:gd name="T1" fmla="*/ 58 h 61"/>
              <a:gd name="T2" fmla="*/ 75 w 86"/>
              <a:gd name="T3" fmla="*/ 49 h 61"/>
              <a:gd name="T4" fmla="*/ 80 w 86"/>
              <a:gd name="T5" fmla="*/ 41 h 61"/>
              <a:gd name="T6" fmla="*/ 85 w 86"/>
              <a:gd name="T7" fmla="*/ 32 h 61"/>
              <a:gd name="T8" fmla="*/ 83 w 86"/>
              <a:gd name="T9" fmla="*/ 25 h 61"/>
              <a:gd name="T10" fmla="*/ 65 w 86"/>
              <a:gd name="T11" fmla="*/ 9 h 61"/>
              <a:gd name="T12" fmla="*/ 58 w 86"/>
              <a:gd name="T13" fmla="*/ 9 h 61"/>
              <a:gd name="T14" fmla="*/ 50 w 86"/>
              <a:gd name="T15" fmla="*/ 17 h 61"/>
              <a:gd name="T16" fmla="*/ 49 w 86"/>
              <a:gd name="T17" fmla="*/ 18 h 61"/>
              <a:gd name="T18" fmla="*/ 17 w 86"/>
              <a:gd name="T19" fmla="*/ 0 h 61"/>
              <a:gd name="T20" fmla="*/ 0 w 86"/>
              <a:gd name="T21" fmla="*/ 3 h 61"/>
              <a:gd name="T22" fmla="*/ 4 w 86"/>
              <a:gd name="T23" fmla="*/ 16 h 61"/>
              <a:gd name="T24" fmla="*/ 9 w 86"/>
              <a:gd name="T25" fmla="*/ 15 h 61"/>
              <a:gd name="T26" fmla="*/ 11 w 86"/>
              <a:gd name="T27" fmla="*/ 24 h 61"/>
              <a:gd name="T28" fmla="*/ 20 w 86"/>
              <a:gd name="T29" fmla="*/ 21 h 61"/>
              <a:gd name="T30" fmla="*/ 23 w 86"/>
              <a:gd name="T31" fmla="*/ 30 h 61"/>
              <a:gd name="T32" fmla="*/ 32 w 86"/>
              <a:gd name="T33" fmla="*/ 27 h 61"/>
              <a:gd name="T34" fmla="*/ 35 w 86"/>
              <a:gd name="T35" fmla="*/ 36 h 61"/>
              <a:gd name="T36" fmla="*/ 39 w 86"/>
              <a:gd name="T37" fmla="*/ 35 h 61"/>
              <a:gd name="T38" fmla="*/ 39 w 86"/>
              <a:gd name="T39" fmla="*/ 36 h 61"/>
              <a:gd name="T40" fmla="*/ 37 w 86"/>
              <a:gd name="T41" fmla="*/ 47 h 61"/>
              <a:gd name="T42" fmla="*/ 41 w 86"/>
              <a:gd name="T43" fmla="*/ 53 h 61"/>
              <a:gd name="T44" fmla="*/ 64 w 86"/>
              <a:gd name="T45" fmla="*/ 61 h 61"/>
              <a:gd name="T46" fmla="*/ 70 w 86"/>
              <a:gd name="T47" fmla="*/ 58 h 61"/>
              <a:gd name="T48" fmla="*/ 15 w 86"/>
              <a:gd name="T49" fmla="*/ 10 h 61"/>
              <a:gd name="T50" fmla="*/ 18 w 86"/>
              <a:gd name="T51" fmla="*/ 6 h 61"/>
              <a:gd name="T52" fmla="*/ 46 w 86"/>
              <a:gd name="T53" fmla="*/ 21 h 61"/>
              <a:gd name="T54" fmla="*/ 43 w 86"/>
              <a:gd name="T55" fmla="*/ 25 h 61"/>
              <a:gd name="T56" fmla="*/ 15 w 86"/>
              <a:gd name="T57" fmla="*/ 10 h 61"/>
              <a:gd name="T58" fmla="*/ 61 w 86"/>
              <a:gd name="T59" fmla="*/ 54 h 61"/>
              <a:gd name="T60" fmla="*/ 57 w 86"/>
              <a:gd name="T61" fmla="*/ 52 h 61"/>
              <a:gd name="T62" fmla="*/ 56 w 86"/>
              <a:gd name="T63" fmla="*/ 49 h 61"/>
              <a:gd name="T64" fmla="*/ 69 w 86"/>
              <a:gd name="T65" fmla="*/ 24 h 61"/>
              <a:gd name="T66" fmla="*/ 72 w 86"/>
              <a:gd name="T67" fmla="*/ 23 h 61"/>
              <a:gd name="T68" fmla="*/ 77 w 86"/>
              <a:gd name="T69" fmla="*/ 26 h 61"/>
              <a:gd name="T70" fmla="*/ 77 w 86"/>
              <a:gd name="T71" fmla="*/ 29 h 61"/>
              <a:gd name="T72" fmla="*/ 64 w 86"/>
              <a:gd name="T73" fmla="*/ 53 h 61"/>
              <a:gd name="T74" fmla="*/ 61 w 86"/>
              <a:gd name="T75" fmla="*/ 5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61">
                <a:moveTo>
                  <a:pt x="70" y="58"/>
                </a:moveTo>
                <a:cubicBezTo>
                  <a:pt x="75" y="49"/>
                  <a:pt x="75" y="49"/>
                  <a:pt x="75" y="49"/>
                </a:cubicBezTo>
                <a:cubicBezTo>
                  <a:pt x="77" y="47"/>
                  <a:pt x="79" y="43"/>
                  <a:pt x="80" y="41"/>
                </a:cubicBezTo>
                <a:cubicBezTo>
                  <a:pt x="85" y="32"/>
                  <a:pt x="85" y="32"/>
                  <a:pt x="85" y="32"/>
                </a:cubicBezTo>
                <a:cubicBezTo>
                  <a:pt x="86" y="29"/>
                  <a:pt x="85" y="26"/>
                  <a:pt x="83" y="25"/>
                </a:cubicBezTo>
                <a:cubicBezTo>
                  <a:pt x="65" y="9"/>
                  <a:pt x="65" y="9"/>
                  <a:pt x="65" y="9"/>
                </a:cubicBezTo>
                <a:cubicBezTo>
                  <a:pt x="63" y="7"/>
                  <a:pt x="60" y="8"/>
                  <a:pt x="58" y="9"/>
                </a:cubicBezTo>
                <a:cubicBezTo>
                  <a:pt x="50" y="17"/>
                  <a:pt x="50" y="17"/>
                  <a:pt x="50" y="17"/>
                </a:cubicBezTo>
                <a:cubicBezTo>
                  <a:pt x="49" y="17"/>
                  <a:pt x="49" y="18"/>
                  <a:pt x="49" y="18"/>
                </a:cubicBezTo>
                <a:cubicBezTo>
                  <a:pt x="17" y="0"/>
                  <a:pt x="17" y="0"/>
                  <a:pt x="17" y="0"/>
                </a:cubicBezTo>
                <a:cubicBezTo>
                  <a:pt x="0" y="3"/>
                  <a:pt x="0" y="3"/>
                  <a:pt x="0" y="3"/>
                </a:cubicBezTo>
                <a:cubicBezTo>
                  <a:pt x="4" y="16"/>
                  <a:pt x="4" y="16"/>
                  <a:pt x="4" y="16"/>
                </a:cubicBezTo>
                <a:cubicBezTo>
                  <a:pt x="9" y="15"/>
                  <a:pt x="9" y="15"/>
                  <a:pt x="9" y="15"/>
                </a:cubicBezTo>
                <a:cubicBezTo>
                  <a:pt x="11" y="24"/>
                  <a:pt x="11" y="24"/>
                  <a:pt x="11" y="24"/>
                </a:cubicBezTo>
                <a:cubicBezTo>
                  <a:pt x="20" y="21"/>
                  <a:pt x="20" y="21"/>
                  <a:pt x="20" y="21"/>
                </a:cubicBezTo>
                <a:cubicBezTo>
                  <a:pt x="23" y="30"/>
                  <a:pt x="23" y="30"/>
                  <a:pt x="23" y="30"/>
                </a:cubicBezTo>
                <a:cubicBezTo>
                  <a:pt x="32" y="27"/>
                  <a:pt x="32" y="27"/>
                  <a:pt x="32" y="27"/>
                </a:cubicBezTo>
                <a:cubicBezTo>
                  <a:pt x="35" y="36"/>
                  <a:pt x="35" y="36"/>
                  <a:pt x="35" y="36"/>
                </a:cubicBezTo>
                <a:cubicBezTo>
                  <a:pt x="39" y="35"/>
                  <a:pt x="39" y="35"/>
                  <a:pt x="39" y="35"/>
                </a:cubicBezTo>
                <a:cubicBezTo>
                  <a:pt x="39" y="35"/>
                  <a:pt x="39" y="36"/>
                  <a:pt x="39" y="36"/>
                </a:cubicBezTo>
                <a:cubicBezTo>
                  <a:pt x="37" y="47"/>
                  <a:pt x="37" y="47"/>
                  <a:pt x="37" y="47"/>
                </a:cubicBezTo>
                <a:cubicBezTo>
                  <a:pt x="37" y="50"/>
                  <a:pt x="38" y="53"/>
                  <a:pt x="41" y="53"/>
                </a:cubicBezTo>
                <a:cubicBezTo>
                  <a:pt x="64" y="61"/>
                  <a:pt x="64" y="61"/>
                  <a:pt x="64" y="61"/>
                </a:cubicBezTo>
                <a:cubicBezTo>
                  <a:pt x="66" y="61"/>
                  <a:pt x="69" y="60"/>
                  <a:pt x="70" y="58"/>
                </a:cubicBezTo>
                <a:close/>
                <a:moveTo>
                  <a:pt x="15" y="10"/>
                </a:moveTo>
                <a:cubicBezTo>
                  <a:pt x="18" y="6"/>
                  <a:pt x="18" y="6"/>
                  <a:pt x="18" y="6"/>
                </a:cubicBezTo>
                <a:cubicBezTo>
                  <a:pt x="46" y="21"/>
                  <a:pt x="46" y="21"/>
                  <a:pt x="46" y="21"/>
                </a:cubicBezTo>
                <a:cubicBezTo>
                  <a:pt x="43" y="25"/>
                  <a:pt x="43" y="25"/>
                  <a:pt x="43" y="25"/>
                </a:cubicBezTo>
                <a:lnTo>
                  <a:pt x="15" y="10"/>
                </a:lnTo>
                <a:close/>
                <a:moveTo>
                  <a:pt x="61" y="54"/>
                </a:moveTo>
                <a:cubicBezTo>
                  <a:pt x="57" y="52"/>
                  <a:pt x="57" y="52"/>
                  <a:pt x="57" y="52"/>
                </a:cubicBezTo>
                <a:cubicBezTo>
                  <a:pt x="56" y="51"/>
                  <a:pt x="55" y="50"/>
                  <a:pt x="56" y="49"/>
                </a:cubicBezTo>
                <a:cubicBezTo>
                  <a:pt x="69" y="24"/>
                  <a:pt x="69" y="24"/>
                  <a:pt x="69" y="24"/>
                </a:cubicBezTo>
                <a:cubicBezTo>
                  <a:pt x="70" y="23"/>
                  <a:pt x="71" y="23"/>
                  <a:pt x="72" y="23"/>
                </a:cubicBezTo>
                <a:cubicBezTo>
                  <a:pt x="77" y="26"/>
                  <a:pt x="77" y="26"/>
                  <a:pt x="77" y="26"/>
                </a:cubicBezTo>
                <a:cubicBezTo>
                  <a:pt x="78" y="26"/>
                  <a:pt x="78" y="28"/>
                  <a:pt x="77" y="29"/>
                </a:cubicBezTo>
                <a:cubicBezTo>
                  <a:pt x="64" y="53"/>
                  <a:pt x="64" y="53"/>
                  <a:pt x="64" y="53"/>
                </a:cubicBezTo>
                <a:cubicBezTo>
                  <a:pt x="64" y="54"/>
                  <a:pt x="62" y="55"/>
                  <a:pt x="61" y="54"/>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Freeform 33"/>
          <p:cNvSpPr>
            <a:spLocks noEditPoints="1"/>
          </p:cNvSpPr>
          <p:nvPr/>
        </p:nvSpPr>
        <p:spPr bwMode="auto">
          <a:xfrm>
            <a:off x="10311307" y="4848179"/>
            <a:ext cx="165653" cy="143663"/>
          </a:xfrm>
          <a:custGeom>
            <a:avLst/>
            <a:gdLst>
              <a:gd name="T0" fmla="*/ 56 w 69"/>
              <a:gd name="T1" fmla="*/ 0 h 60"/>
              <a:gd name="T2" fmla="*/ 13 w 69"/>
              <a:gd name="T3" fmla="*/ 0 h 60"/>
              <a:gd name="T4" fmla="*/ 0 w 69"/>
              <a:gd name="T5" fmla="*/ 13 h 60"/>
              <a:gd name="T6" fmla="*/ 0 w 69"/>
              <a:gd name="T7" fmla="*/ 58 h 60"/>
              <a:gd name="T8" fmla="*/ 2 w 69"/>
              <a:gd name="T9" fmla="*/ 60 h 60"/>
              <a:gd name="T10" fmla="*/ 66 w 69"/>
              <a:gd name="T11" fmla="*/ 60 h 60"/>
              <a:gd name="T12" fmla="*/ 69 w 69"/>
              <a:gd name="T13" fmla="*/ 58 h 60"/>
              <a:gd name="T14" fmla="*/ 69 w 69"/>
              <a:gd name="T15" fmla="*/ 13 h 60"/>
              <a:gd name="T16" fmla="*/ 56 w 69"/>
              <a:gd name="T17" fmla="*/ 0 h 60"/>
              <a:gd name="T18" fmla="*/ 34 w 69"/>
              <a:gd name="T19" fmla="*/ 51 h 60"/>
              <a:gd name="T20" fmla="*/ 13 w 69"/>
              <a:gd name="T21" fmla="*/ 34 h 60"/>
              <a:gd name="T22" fmla="*/ 26 w 69"/>
              <a:gd name="T23" fmla="*/ 34 h 60"/>
              <a:gd name="T24" fmla="*/ 26 w 69"/>
              <a:gd name="T25" fmla="*/ 21 h 60"/>
              <a:gd name="T26" fmla="*/ 43 w 69"/>
              <a:gd name="T27" fmla="*/ 21 h 60"/>
              <a:gd name="T28" fmla="*/ 43 w 69"/>
              <a:gd name="T29" fmla="*/ 34 h 60"/>
              <a:gd name="T30" fmla="*/ 56 w 69"/>
              <a:gd name="T31" fmla="*/ 34 h 60"/>
              <a:gd name="T32" fmla="*/ 34 w 69"/>
              <a:gd name="T33" fmla="*/ 51 h 60"/>
              <a:gd name="T34" fmla="*/ 10 w 69"/>
              <a:gd name="T35" fmla="*/ 9 h 60"/>
              <a:gd name="T36" fmla="*/ 15 w 69"/>
              <a:gd name="T37" fmla="*/ 4 h 60"/>
              <a:gd name="T38" fmla="*/ 54 w 69"/>
              <a:gd name="T39" fmla="*/ 4 h 60"/>
              <a:gd name="T40" fmla="*/ 58 w 69"/>
              <a:gd name="T41" fmla="*/ 9 h 60"/>
              <a:gd name="T42" fmla="*/ 10 w 69"/>
              <a:gd name="T43"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60">
                <a:moveTo>
                  <a:pt x="56" y="0"/>
                </a:moveTo>
                <a:cubicBezTo>
                  <a:pt x="13" y="0"/>
                  <a:pt x="13" y="0"/>
                  <a:pt x="13" y="0"/>
                </a:cubicBezTo>
                <a:cubicBezTo>
                  <a:pt x="0" y="13"/>
                  <a:pt x="0" y="13"/>
                  <a:pt x="0" y="13"/>
                </a:cubicBezTo>
                <a:cubicBezTo>
                  <a:pt x="0" y="58"/>
                  <a:pt x="0" y="58"/>
                  <a:pt x="0" y="58"/>
                </a:cubicBezTo>
                <a:cubicBezTo>
                  <a:pt x="0" y="59"/>
                  <a:pt x="1" y="60"/>
                  <a:pt x="2" y="60"/>
                </a:cubicBezTo>
                <a:cubicBezTo>
                  <a:pt x="66" y="60"/>
                  <a:pt x="66" y="60"/>
                  <a:pt x="66" y="60"/>
                </a:cubicBezTo>
                <a:cubicBezTo>
                  <a:pt x="68" y="60"/>
                  <a:pt x="69" y="59"/>
                  <a:pt x="69" y="58"/>
                </a:cubicBezTo>
                <a:cubicBezTo>
                  <a:pt x="69" y="13"/>
                  <a:pt x="69" y="13"/>
                  <a:pt x="69" y="13"/>
                </a:cubicBezTo>
                <a:lnTo>
                  <a:pt x="56" y="0"/>
                </a:lnTo>
                <a:close/>
                <a:moveTo>
                  <a:pt x="34" y="51"/>
                </a:moveTo>
                <a:cubicBezTo>
                  <a:pt x="13" y="34"/>
                  <a:pt x="13" y="34"/>
                  <a:pt x="13" y="34"/>
                </a:cubicBezTo>
                <a:cubicBezTo>
                  <a:pt x="26" y="34"/>
                  <a:pt x="26" y="34"/>
                  <a:pt x="26" y="34"/>
                </a:cubicBezTo>
                <a:cubicBezTo>
                  <a:pt x="26" y="21"/>
                  <a:pt x="26" y="21"/>
                  <a:pt x="26" y="21"/>
                </a:cubicBezTo>
                <a:cubicBezTo>
                  <a:pt x="43" y="21"/>
                  <a:pt x="43" y="21"/>
                  <a:pt x="43" y="21"/>
                </a:cubicBezTo>
                <a:cubicBezTo>
                  <a:pt x="43" y="34"/>
                  <a:pt x="43" y="34"/>
                  <a:pt x="43" y="34"/>
                </a:cubicBezTo>
                <a:cubicBezTo>
                  <a:pt x="56" y="34"/>
                  <a:pt x="56" y="34"/>
                  <a:pt x="56" y="34"/>
                </a:cubicBezTo>
                <a:lnTo>
                  <a:pt x="34" y="51"/>
                </a:lnTo>
                <a:close/>
                <a:moveTo>
                  <a:pt x="10" y="9"/>
                </a:moveTo>
                <a:cubicBezTo>
                  <a:pt x="15" y="4"/>
                  <a:pt x="15" y="4"/>
                  <a:pt x="15" y="4"/>
                </a:cubicBezTo>
                <a:cubicBezTo>
                  <a:pt x="54" y="4"/>
                  <a:pt x="54" y="4"/>
                  <a:pt x="54" y="4"/>
                </a:cubicBezTo>
                <a:cubicBezTo>
                  <a:pt x="58" y="9"/>
                  <a:pt x="58" y="9"/>
                  <a:pt x="58" y="9"/>
                </a:cubicBezTo>
                <a:lnTo>
                  <a:pt x="10" y="9"/>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Freeform 34"/>
          <p:cNvSpPr>
            <a:spLocks noEditPoints="1"/>
          </p:cNvSpPr>
          <p:nvPr/>
        </p:nvSpPr>
        <p:spPr bwMode="auto">
          <a:xfrm>
            <a:off x="10541462" y="3256154"/>
            <a:ext cx="136334" cy="186175"/>
          </a:xfrm>
          <a:custGeom>
            <a:avLst/>
            <a:gdLst>
              <a:gd name="T0" fmla="*/ 57 w 57"/>
              <a:gd name="T1" fmla="*/ 48 h 78"/>
              <a:gd name="T2" fmla="*/ 57 w 57"/>
              <a:gd name="T3" fmla="*/ 48 h 78"/>
              <a:gd name="T4" fmla="*/ 57 w 57"/>
              <a:gd name="T5" fmla="*/ 48 h 78"/>
              <a:gd name="T6" fmla="*/ 28 w 57"/>
              <a:gd name="T7" fmla="*/ 0 h 78"/>
              <a:gd name="T8" fmla="*/ 0 w 57"/>
              <a:gd name="T9" fmla="*/ 48 h 78"/>
              <a:gd name="T10" fmla="*/ 0 w 57"/>
              <a:gd name="T11" fmla="*/ 48 h 78"/>
              <a:gd name="T12" fmla="*/ 0 w 57"/>
              <a:gd name="T13" fmla="*/ 48 h 78"/>
              <a:gd name="T14" fmla="*/ 0 w 57"/>
              <a:gd name="T15" fmla="*/ 49 h 78"/>
              <a:gd name="T16" fmla="*/ 0 w 57"/>
              <a:gd name="T17" fmla="*/ 49 h 78"/>
              <a:gd name="T18" fmla="*/ 0 w 57"/>
              <a:gd name="T19" fmla="*/ 49 h 78"/>
              <a:gd name="T20" fmla="*/ 28 w 57"/>
              <a:gd name="T21" fmla="*/ 78 h 78"/>
              <a:gd name="T22" fmla="*/ 57 w 57"/>
              <a:gd name="T23" fmla="*/ 49 h 78"/>
              <a:gd name="T24" fmla="*/ 57 w 57"/>
              <a:gd name="T25" fmla="*/ 49 h 78"/>
              <a:gd name="T26" fmla="*/ 57 w 57"/>
              <a:gd name="T27" fmla="*/ 49 h 78"/>
              <a:gd name="T28" fmla="*/ 57 w 57"/>
              <a:gd name="T29" fmla="*/ 48 h 78"/>
              <a:gd name="T30" fmla="*/ 48 w 57"/>
              <a:gd name="T31" fmla="*/ 49 h 78"/>
              <a:gd name="T32" fmla="*/ 48 w 57"/>
              <a:gd name="T33" fmla="*/ 49 h 78"/>
              <a:gd name="T34" fmla="*/ 42 w 57"/>
              <a:gd name="T35" fmla="*/ 62 h 78"/>
              <a:gd name="T36" fmla="*/ 28 w 57"/>
              <a:gd name="T37" fmla="*/ 68 h 78"/>
              <a:gd name="T38" fmla="*/ 26 w 57"/>
              <a:gd name="T39" fmla="*/ 68 h 78"/>
              <a:gd name="T40" fmla="*/ 43 w 57"/>
              <a:gd name="T41" fmla="*/ 37 h 78"/>
              <a:gd name="T42" fmla="*/ 43 w 57"/>
              <a:gd name="T43" fmla="*/ 33 h 78"/>
              <a:gd name="T44" fmla="*/ 48 w 57"/>
              <a:gd name="T45" fmla="*/ 48 h 78"/>
              <a:gd name="T46" fmla="*/ 48 w 57"/>
              <a:gd name="T47" fmla="*/ 48 h 78"/>
              <a:gd name="T48" fmla="*/ 48 w 57"/>
              <a:gd name="T49" fmla="*/ 48 h 78"/>
              <a:gd name="T50" fmla="*/ 48 w 57"/>
              <a:gd name="T51" fmla="*/ 48 h 78"/>
              <a:gd name="T52" fmla="*/ 48 w 57"/>
              <a:gd name="T53" fmla="*/ 49 h 78"/>
              <a:gd name="T54" fmla="*/ 48 w 57"/>
              <a:gd name="T55" fmla="*/ 4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78">
                <a:moveTo>
                  <a:pt x="57" y="48"/>
                </a:moveTo>
                <a:cubicBezTo>
                  <a:pt x="57" y="48"/>
                  <a:pt x="57" y="48"/>
                  <a:pt x="57" y="48"/>
                </a:cubicBezTo>
                <a:cubicBezTo>
                  <a:pt x="57" y="48"/>
                  <a:pt x="57" y="48"/>
                  <a:pt x="57" y="48"/>
                </a:cubicBezTo>
                <a:cubicBezTo>
                  <a:pt x="57" y="24"/>
                  <a:pt x="28" y="0"/>
                  <a:pt x="28" y="0"/>
                </a:cubicBezTo>
                <a:cubicBezTo>
                  <a:pt x="28" y="0"/>
                  <a:pt x="0" y="24"/>
                  <a:pt x="0" y="48"/>
                </a:cubicBezTo>
                <a:cubicBezTo>
                  <a:pt x="0" y="48"/>
                  <a:pt x="0" y="48"/>
                  <a:pt x="0" y="48"/>
                </a:cubicBezTo>
                <a:cubicBezTo>
                  <a:pt x="0" y="48"/>
                  <a:pt x="0" y="48"/>
                  <a:pt x="0" y="48"/>
                </a:cubicBezTo>
                <a:cubicBezTo>
                  <a:pt x="0" y="48"/>
                  <a:pt x="0" y="48"/>
                  <a:pt x="0" y="49"/>
                </a:cubicBezTo>
                <a:cubicBezTo>
                  <a:pt x="0" y="49"/>
                  <a:pt x="0" y="49"/>
                  <a:pt x="0" y="49"/>
                </a:cubicBezTo>
                <a:cubicBezTo>
                  <a:pt x="0" y="49"/>
                  <a:pt x="0" y="49"/>
                  <a:pt x="0" y="49"/>
                </a:cubicBezTo>
                <a:cubicBezTo>
                  <a:pt x="0" y="65"/>
                  <a:pt x="13" y="78"/>
                  <a:pt x="28" y="78"/>
                </a:cubicBezTo>
                <a:cubicBezTo>
                  <a:pt x="44" y="78"/>
                  <a:pt x="57" y="65"/>
                  <a:pt x="57" y="49"/>
                </a:cubicBezTo>
                <a:cubicBezTo>
                  <a:pt x="57" y="49"/>
                  <a:pt x="57" y="49"/>
                  <a:pt x="57" y="49"/>
                </a:cubicBezTo>
                <a:cubicBezTo>
                  <a:pt x="57" y="49"/>
                  <a:pt x="57" y="49"/>
                  <a:pt x="57" y="49"/>
                </a:cubicBezTo>
                <a:cubicBezTo>
                  <a:pt x="57" y="48"/>
                  <a:pt x="57" y="48"/>
                  <a:pt x="57" y="48"/>
                </a:cubicBezTo>
                <a:close/>
                <a:moveTo>
                  <a:pt x="48" y="49"/>
                </a:moveTo>
                <a:cubicBezTo>
                  <a:pt x="48" y="49"/>
                  <a:pt x="48" y="49"/>
                  <a:pt x="48" y="49"/>
                </a:cubicBezTo>
                <a:cubicBezTo>
                  <a:pt x="48" y="54"/>
                  <a:pt x="46" y="59"/>
                  <a:pt x="42" y="62"/>
                </a:cubicBezTo>
                <a:cubicBezTo>
                  <a:pt x="38" y="66"/>
                  <a:pt x="34" y="68"/>
                  <a:pt x="28" y="68"/>
                </a:cubicBezTo>
                <a:cubicBezTo>
                  <a:pt x="28" y="68"/>
                  <a:pt x="27" y="68"/>
                  <a:pt x="26" y="68"/>
                </a:cubicBezTo>
                <a:cubicBezTo>
                  <a:pt x="36" y="61"/>
                  <a:pt x="43" y="50"/>
                  <a:pt x="43" y="37"/>
                </a:cubicBezTo>
                <a:cubicBezTo>
                  <a:pt x="43" y="35"/>
                  <a:pt x="43" y="34"/>
                  <a:pt x="43" y="33"/>
                </a:cubicBezTo>
                <a:cubicBezTo>
                  <a:pt x="46" y="38"/>
                  <a:pt x="48" y="43"/>
                  <a:pt x="48" y="48"/>
                </a:cubicBezTo>
                <a:cubicBezTo>
                  <a:pt x="48" y="48"/>
                  <a:pt x="48" y="48"/>
                  <a:pt x="48" y="48"/>
                </a:cubicBezTo>
                <a:cubicBezTo>
                  <a:pt x="48" y="48"/>
                  <a:pt x="48" y="48"/>
                  <a:pt x="48" y="48"/>
                </a:cubicBezTo>
                <a:cubicBezTo>
                  <a:pt x="48" y="48"/>
                  <a:pt x="48" y="48"/>
                  <a:pt x="48" y="48"/>
                </a:cubicBezTo>
                <a:cubicBezTo>
                  <a:pt x="48" y="48"/>
                  <a:pt x="48" y="48"/>
                  <a:pt x="48" y="49"/>
                </a:cubicBezTo>
                <a:cubicBezTo>
                  <a:pt x="48" y="49"/>
                  <a:pt x="48" y="49"/>
                  <a:pt x="48" y="49"/>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Freeform 35"/>
          <p:cNvSpPr>
            <a:spLocks noEditPoints="1"/>
          </p:cNvSpPr>
          <p:nvPr/>
        </p:nvSpPr>
        <p:spPr bwMode="auto">
          <a:xfrm>
            <a:off x="10394866" y="3121288"/>
            <a:ext cx="214029" cy="203767"/>
          </a:xfrm>
          <a:custGeom>
            <a:avLst/>
            <a:gdLst>
              <a:gd name="T0" fmla="*/ 52 w 89"/>
              <a:gd name="T1" fmla="*/ 3 h 85"/>
              <a:gd name="T2" fmla="*/ 4 w 89"/>
              <a:gd name="T3" fmla="*/ 36 h 85"/>
              <a:gd name="T4" fmla="*/ 3 w 89"/>
              <a:gd name="T5" fmla="*/ 45 h 85"/>
              <a:gd name="T6" fmla="*/ 28 w 89"/>
              <a:gd name="T7" fmla="*/ 82 h 85"/>
              <a:gd name="T8" fmla="*/ 37 w 89"/>
              <a:gd name="T9" fmla="*/ 83 h 85"/>
              <a:gd name="T10" fmla="*/ 85 w 89"/>
              <a:gd name="T11" fmla="*/ 50 h 85"/>
              <a:gd name="T12" fmla="*/ 87 w 89"/>
              <a:gd name="T13" fmla="*/ 41 h 85"/>
              <a:gd name="T14" fmla="*/ 61 w 89"/>
              <a:gd name="T15" fmla="*/ 4 h 85"/>
              <a:gd name="T16" fmla="*/ 52 w 89"/>
              <a:gd name="T17" fmla="*/ 3 h 85"/>
              <a:gd name="T18" fmla="*/ 38 w 89"/>
              <a:gd name="T19" fmla="*/ 48 h 85"/>
              <a:gd name="T20" fmla="*/ 31 w 89"/>
              <a:gd name="T21" fmla="*/ 71 h 85"/>
              <a:gd name="T22" fmla="*/ 11 w 89"/>
              <a:gd name="T23" fmla="*/ 42 h 85"/>
              <a:gd name="T24" fmla="*/ 38 w 89"/>
              <a:gd name="T25" fmla="*/ 48 h 85"/>
              <a:gd name="T26" fmla="*/ 14 w 89"/>
              <a:gd name="T27" fmla="*/ 40 h 85"/>
              <a:gd name="T28" fmla="*/ 52 w 89"/>
              <a:gd name="T29" fmla="*/ 13 h 85"/>
              <a:gd name="T30" fmla="*/ 43 w 89"/>
              <a:gd name="T31" fmla="*/ 41 h 85"/>
              <a:gd name="T32" fmla="*/ 14 w 89"/>
              <a:gd name="T33" fmla="*/ 40 h 85"/>
              <a:gd name="T34" fmla="*/ 39 w 89"/>
              <a:gd name="T35" fmla="*/ 48 h 85"/>
              <a:gd name="T36" fmla="*/ 50 w 89"/>
              <a:gd name="T37" fmla="*/ 50 h 85"/>
              <a:gd name="T38" fmla="*/ 51 w 89"/>
              <a:gd name="T39" fmla="*/ 40 h 85"/>
              <a:gd name="T40" fmla="*/ 74 w 89"/>
              <a:gd name="T41" fmla="*/ 47 h 85"/>
              <a:gd name="T42" fmla="*/ 38 w 89"/>
              <a:gd name="T43" fmla="*/ 72 h 85"/>
              <a:gd name="T44" fmla="*/ 39 w 89"/>
              <a:gd name="T45" fmla="*/ 48 h 85"/>
              <a:gd name="T46" fmla="*/ 51 w 89"/>
              <a:gd name="T47" fmla="*/ 39 h 85"/>
              <a:gd name="T48" fmla="*/ 55 w 89"/>
              <a:gd name="T49" fmla="*/ 11 h 85"/>
              <a:gd name="T50" fmla="*/ 75 w 89"/>
              <a:gd name="T51" fmla="*/ 40 h 85"/>
              <a:gd name="T52" fmla="*/ 51 w 89"/>
              <a:gd name="T53" fmla="*/ 3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9" h="85">
                <a:moveTo>
                  <a:pt x="52" y="3"/>
                </a:moveTo>
                <a:cubicBezTo>
                  <a:pt x="4" y="36"/>
                  <a:pt x="4" y="36"/>
                  <a:pt x="4" y="36"/>
                </a:cubicBezTo>
                <a:cubicBezTo>
                  <a:pt x="1" y="38"/>
                  <a:pt x="0" y="42"/>
                  <a:pt x="3" y="45"/>
                </a:cubicBezTo>
                <a:cubicBezTo>
                  <a:pt x="28" y="82"/>
                  <a:pt x="28" y="82"/>
                  <a:pt x="28" y="82"/>
                </a:cubicBezTo>
                <a:cubicBezTo>
                  <a:pt x="30" y="85"/>
                  <a:pt x="34" y="85"/>
                  <a:pt x="37" y="83"/>
                </a:cubicBezTo>
                <a:cubicBezTo>
                  <a:pt x="85" y="50"/>
                  <a:pt x="85" y="50"/>
                  <a:pt x="85" y="50"/>
                </a:cubicBezTo>
                <a:cubicBezTo>
                  <a:pt x="88" y="48"/>
                  <a:pt x="89" y="44"/>
                  <a:pt x="87" y="41"/>
                </a:cubicBezTo>
                <a:cubicBezTo>
                  <a:pt x="61" y="4"/>
                  <a:pt x="61" y="4"/>
                  <a:pt x="61" y="4"/>
                </a:cubicBezTo>
                <a:cubicBezTo>
                  <a:pt x="59" y="1"/>
                  <a:pt x="55" y="0"/>
                  <a:pt x="52" y="3"/>
                </a:cubicBezTo>
                <a:close/>
                <a:moveTo>
                  <a:pt x="38" y="48"/>
                </a:moveTo>
                <a:cubicBezTo>
                  <a:pt x="31" y="71"/>
                  <a:pt x="31" y="71"/>
                  <a:pt x="31" y="71"/>
                </a:cubicBezTo>
                <a:cubicBezTo>
                  <a:pt x="11" y="42"/>
                  <a:pt x="11" y="42"/>
                  <a:pt x="11" y="42"/>
                </a:cubicBezTo>
                <a:lnTo>
                  <a:pt x="38" y="48"/>
                </a:lnTo>
                <a:close/>
                <a:moveTo>
                  <a:pt x="14" y="40"/>
                </a:moveTo>
                <a:cubicBezTo>
                  <a:pt x="52" y="13"/>
                  <a:pt x="52" y="13"/>
                  <a:pt x="52" y="13"/>
                </a:cubicBezTo>
                <a:cubicBezTo>
                  <a:pt x="43" y="41"/>
                  <a:pt x="43" y="41"/>
                  <a:pt x="43" y="41"/>
                </a:cubicBezTo>
                <a:lnTo>
                  <a:pt x="14" y="40"/>
                </a:lnTo>
                <a:close/>
                <a:moveTo>
                  <a:pt x="39" y="48"/>
                </a:moveTo>
                <a:cubicBezTo>
                  <a:pt x="50" y="50"/>
                  <a:pt x="50" y="50"/>
                  <a:pt x="50" y="50"/>
                </a:cubicBezTo>
                <a:cubicBezTo>
                  <a:pt x="51" y="40"/>
                  <a:pt x="51" y="40"/>
                  <a:pt x="51" y="40"/>
                </a:cubicBezTo>
                <a:cubicBezTo>
                  <a:pt x="74" y="47"/>
                  <a:pt x="74" y="47"/>
                  <a:pt x="74" y="47"/>
                </a:cubicBezTo>
                <a:cubicBezTo>
                  <a:pt x="38" y="72"/>
                  <a:pt x="38" y="72"/>
                  <a:pt x="38" y="72"/>
                </a:cubicBezTo>
                <a:lnTo>
                  <a:pt x="39" y="48"/>
                </a:lnTo>
                <a:close/>
                <a:moveTo>
                  <a:pt x="51" y="39"/>
                </a:moveTo>
                <a:cubicBezTo>
                  <a:pt x="55" y="11"/>
                  <a:pt x="55" y="11"/>
                  <a:pt x="55" y="11"/>
                </a:cubicBezTo>
                <a:cubicBezTo>
                  <a:pt x="75" y="40"/>
                  <a:pt x="75" y="40"/>
                  <a:pt x="75" y="40"/>
                </a:cubicBezTo>
                <a:lnTo>
                  <a:pt x="51" y="39"/>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Freeform 36"/>
          <p:cNvSpPr>
            <a:spLocks noEditPoints="1"/>
          </p:cNvSpPr>
          <p:nvPr/>
        </p:nvSpPr>
        <p:spPr bwMode="auto">
          <a:xfrm>
            <a:off x="10311307" y="3004011"/>
            <a:ext cx="162721" cy="165653"/>
          </a:xfrm>
          <a:custGeom>
            <a:avLst/>
            <a:gdLst>
              <a:gd name="T0" fmla="*/ 34 w 68"/>
              <a:gd name="T1" fmla="*/ 0 h 69"/>
              <a:gd name="T2" fmla="*/ 0 w 68"/>
              <a:gd name="T3" fmla="*/ 35 h 69"/>
              <a:gd name="T4" fmla="*/ 34 w 68"/>
              <a:gd name="T5" fmla="*/ 69 h 69"/>
              <a:gd name="T6" fmla="*/ 68 w 68"/>
              <a:gd name="T7" fmla="*/ 35 h 69"/>
              <a:gd name="T8" fmla="*/ 34 w 68"/>
              <a:gd name="T9" fmla="*/ 0 h 69"/>
              <a:gd name="T10" fmla="*/ 34 w 68"/>
              <a:gd name="T11" fmla="*/ 62 h 69"/>
              <a:gd name="T12" fmla="*/ 7 w 68"/>
              <a:gd name="T13" fmla="*/ 35 h 69"/>
              <a:gd name="T14" fmla="*/ 34 w 68"/>
              <a:gd name="T15" fmla="*/ 7 h 69"/>
              <a:gd name="T16" fmla="*/ 62 w 68"/>
              <a:gd name="T17" fmla="*/ 35 h 69"/>
              <a:gd name="T18" fmla="*/ 34 w 68"/>
              <a:gd name="T19" fmla="*/ 62 h 69"/>
              <a:gd name="T20" fmla="*/ 22 w 68"/>
              <a:gd name="T21" fmla="*/ 24 h 69"/>
              <a:gd name="T22" fmla="*/ 36 w 68"/>
              <a:gd name="T23" fmla="*/ 35 h 69"/>
              <a:gd name="T24" fmla="*/ 22 w 68"/>
              <a:gd name="T25" fmla="*/ 45 h 69"/>
              <a:gd name="T26" fmla="*/ 22 w 68"/>
              <a:gd name="T27" fmla="*/ 24 h 69"/>
              <a:gd name="T28" fmla="*/ 39 w 68"/>
              <a:gd name="T29" fmla="*/ 24 h 69"/>
              <a:gd name="T30" fmla="*/ 54 w 68"/>
              <a:gd name="T31" fmla="*/ 35 h 69"/>
              <a:gd name="T32" fmla="*/ 39 w 68"/>
              <a:gd name="T33" fmla="*/ 45 h 69"/>
              <a:gd name="T34" fmla="*/ 39 w 68"/>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69">
                <a:moveTo>
                  <a:pt x="34" y="0"/>
                </a:moveTo>
                <a:cubicBezTo>
                  <a:pt x="15" y="0"/>
                  <a:pt x="0" y="16"/>
                  <a:pt x="0" y="35"/>
                </a:cubicBezTo>
                <a:cubicBezTo>
                  <a:pt x="0" y="53"/>
                  <a:pt x="15" y="69"/>
                  <a:pt x="34" y="69"/>
                </a:cubicBezTo>
                <a:cubicBezTo>
                  <a:pt x="53" y="69"/>
                  <a:pt x="68" y="53"/>
                  <a:pt x="68" y="35"/>
                </a:cubicBezTo>
                <a:cubicBezTo>
                  <a:pt x="68" y="16"/>
                  <a:pt x="53" y="0"/>
                  <a:pt x="34" y="0"/>
                </a:cubicBezTo>
                <a:close/>
                <a:moveTo>
                  <a:pt x="34" y="62"/>
                </a:moveTo>
                <a:cubicBezTo>
                  <a:pt x="19" y="62"/>
                  <a:pt x="7" y="50"/>
                  <a:pt x="7" y="35"/>
                </a:cubicBezTo>
                <a:cubicBezTo>
                  <a:pt x="7" y="19"/>
                  <a:pt x="19" y="7"/>
                  <a:pt x="34" y="7"/>
                </a:cubicBezTo>
                <a:cubicBezTo>
                  <a:pt x="50" y="7"/>
                  <a:pt x="62" y="19"/>
                  <a:pt x="62" y="35"/>
                </a:cubicBezTo>
                <a:cubicBezTo>
                  <a:pt x="62" y="50"/>
                  <a:pt x="50" y="62"/>
                  <a:pt x="34" y="62"/>
                </a:cubicBezTo>
                <a:close/>
                <a:moveTo>
                  <a:pt x="22" y="24"/>
                </a:moveTo>
                <a:cubicBezTo>
                  <a:pt x="36" y="35"/>
                  <a:pt x="36" y="35"/>
                  <a:pt x="36"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Freeform 37"/>
          <p:cNvSpPr>
            <a:spLocks noEditPoints="1"/>
          </p:cNvSpPr>
          <p:nvPr/>
        </p:nvSpPr>
        <p:spPr bwMode="auto">
          <a:xfrm>
            <a:off x="10386070" y="3354374"/>
            <a:ext cx="129004" cy="148061"/>
          </a:xfrm>
          <a:custGeom>
            <a:avLst/>
            <a:gdLst>
              <a:gd name="T0" fmla="*/ 50 w 54"/>
              <a:gd name="T1" fmla="*/ 12 h 62"/>
              <a:gd name="T2" fmla="*/ 42 w 54"/>
              <a:gd name="T3" fmla="*/ 5 h 62"/>
              <a:gd name="T4" fmla="*/ 33 w 54"/>
              <a:gd name="T5" fmla="*/ 0 h 62"/>
              <a:gd name="T6" fmla="*/ 6 w 54"/>
              <a:gd name="T7" fmla="*/ 0 h 62"/>
              <a:gd name="T8" fmla="*/ 0 w 54"/>
              <a:gd name="T9" fmla="*/ 6 h 62"/>
              <a:gd name="T10" fmla="*/ 0 w 54"/>
              <a:gd name="T11" fmla="*/ 56 h 62"/>
              <a:gd name="T12" fmla="*/ 6 w 54"/>
              <a:gd name="T13" fmla="*/ 62 h 62"/>
              <a:gd name="T14" fmla="*/ 48 w 54"/>
              <a:gd name="T15" fmla="*/ 62 h 62"/>
              <a:gd name="T16" fmla="*/ 54 w 54"/>
              <a:gd name="T17" fmla="*/ 56 h 62"/>
              <a:gd name="T18" fmla="*/ 54 w 54"/>
              <a:gd name="T19" fmla="*/ 21 h 62"/>
              <a:gd name="T20" fmla="*/ 50 w 54"/>
              <a:gd name="T21" fmla="*/ 12 h 62"/>
              <a:gd name="T22" fmla="*/ 35 w 54"/>
              <a:gd name="T23" fmla="*/ 9 h 62"/>
              <a:gd name="T24" fmla="*/ 35 w 54"/>
              <a:gd name="T25" fmla="*/ 9 h 62"/>
              <a:gd name="T26" fmla="*/ 37 w 54"/>
              <a:gd name="T27" fmla="*/ 10 h 62"/>
              <a:gd name="T28" fmla="*/ 44 w 54"/>
              <a:gd name="T29" fmla="*/ 17 h 62"/>
              <a:gd name="T30" fmla="*/ 45 w 54"/>
              <a:gd name="T31" fmla="*/ 19 h 62"/>
              <a:gd name="T32" fmla="*/ 46 w 54"/>
              <a:gd name="T33" fmla="*/ 20 h 62"/>
              <a:gd name="T34" fmla="*/ 35 w 54"/>
              <a:gd name="T35" fmla="*/ 20 h 62"/>
              <a:gd name="T36" fmla="*/ 35 w 54"/>
              <a:gd name="T37" fmla="*/ 9 h 62"/>
              <a:gd name="T38" fmla="*/ 46 w 54"/>
              <a:gd name="T39" fmla="*/ 54 h 62"/>
              <a:gd name="T40" fmla="*/ 8 w 54"/>
              <a:gd name="T41" fmla="*/ 54 h 62"/>
              <a:gd name="T42" fmla="*/ 8 w 54"/>
              <a:gd name="T43" fmla="*/ 8 h 62"/>
              <a:gd name="T44" fmla="*/ 31 w 54"/>
              <a:gd name="T45" fmla="*/ 8 h 62"/>
              <a:gd name="T46" fmla="*/ 31 w 54"/>
              <a:gd name="T47" fmla="*/ 23 h 62"/>
              <a:gd name="T48" fmla="*/ 46 w 54"/>
              <a:gd name="T49" fmla="*/ 23 h 62"/>
              <a:gd name="T50" fmla="*/ 46 w 54"/>
              <a:gd name="T51" fmla="*/ 5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 h="62">
                <a:moveTo>
                  <a:pt x="50" y="12"/>
                </a:moveTo>
                <a:cubicBezTo>
                  <a:pt x="42" y="5"/>
                  <a:pt x="42" y="5"/>
                  <a:pt x="42" y="5"/>
                </a:cubicBezTo>
                <a:cubicBezTo>
                  <a:pt x="40" y="2"/>
                  <a:pt x="36" y="0"/>
                  <a:pt x="33" y="0"/>
                </a:cubicBezTo>
                <a:cubicBezTo>
                  <a:pt x="6" y="0"/>
                  <a:pt x="6" y="0"/>
                  <a:pt x="6" y="0"/>
                </a:cubicBezTo>
                <a:cubicBezTo>
                  <a:pt x="3" y="0"/>
                  <a:pt x="0" y="3"/>
                  <a:pt x="0" y="6"/>
                </a:cubicBezTo>
                <a:cubicBezTo>
                  <a:pt x="0" y="56"/>
                  <a:pt x="0" y="56"/>
                  <a:pt x="0" y="56"/>
                </a:cubicBezTo>
                <a:cubicBezTo>
                  <a:pt x="0" y="59"/>
                  <a:pt x="3" y="62"/>
                  <a:pt x="6" y="62"/>
                </a:cubicBezTo>
                <a:cubicBezTo>
                  <a:pt x="48" y="62"/>
                  <a:pt x="48" y="62"/>
                  <a:pt x="48" y="62"/>
                </a:cubicBezTo>
                <a:cubicBezTo>
                  <a:pt x="51" y="62"/>
                  <a:pt x="54" y="59"/>
                  <a:pt x="54" y="56"/>
                </a:cubicBezTo>
                <a:cubicBezTo>
                  <a:pt x="54" y="21"/>
                  <a:pt x="54" y="21"/>
                  <a:pt x="54" y="21"/>
                </a:cubicBezTo>
                <a:cubicBezTo>
                  <a:pt x="54" y="18"/>
                  <a:pt x="52" y="14"/>
                  <a:pt x="50" y="12"/>
                </a:cubicBezTo>
                <a:close/>
                <a:moveTo>
                  <a:pt x="35" y="9"/>
                </a:moveTo>
                <a:cubicBezTo>
                  <a:pt x="35" y="9"/>
                  <a:pt x="35" y="9"/>
                  <a:pt x="35" y="9"/>
                </a:cubicBezTo>
                <a:cubicBezTo>
                  <a:pt x="36" y="9"/>
                  <a:pt x="37" y="10"/>
                  <a:pt x="37" y="10"/>
                </a:cubicBezTo>
                <a:cubicBezTo>
                  <a:pt x="44" y="17"/>
                  <a:pt x="44" y="17"/>
                  <a:pt x="44" y="17"/>
                </a:cubicBezTo>
                <a:cubicBezTo>
                  <a:pt x="45" y="17"/>
                  <a:pt x="45" y="18"/>
                  <a:pt x="45" y="19"/>
                </a:cubicBezTo>
                <a:cubicBezTo>
                  <a:pt x="46" y="19"/>
                  <a:pt x="46" y="19"/>
                  <a:pt x="46" y="20"/>
                </a:cubicBezTo>
                <a:cubicBezTo>
                  <a:pt x="35" y="20"/>
                  <a:pt x="35" y="20"/>
                  <a:pt x="35" y="20"/>
                </a:cubicBezTo>
                <a:lnTo>
                  <a:pt x="35" y="9"/>
                </a:lnTo>
                <a:close/>
                <a:moveTo>
                  <a:pt x="46" y="54"/>
                </a:moveTo>
                <a:cubicBezTo>
                  <a:pt x="8" y="54"/>
                  <a:pt x="8" y="54"/>
                  <a:pt x="8" y="54"/>
                </a:cubicBezTo>
                <a:cubicBezTo>
                  <a:pt x="8" y="8"/>
                  <a:pt x="8" y="8"/>
                  <a:pt x="8" y="8"/>
                </a:cubicBezTo>
                <a:cubicBezTo>
                  <a:pt x="31" y="8"/>
                  <a:pt x="31" y="8"/>
                  <a:pt x="31" y="8"/>
                </a:cubicBezTo>
                <a:cubicBezTo>
                  <a:pt x="31" y="23"/>
                  <a:pt x="31" y="23"/>
                  <a:pt x="31" y="23"/>
                </a:cubicBezTo>
                <a:cubicBezTo>
                  <a:pt x="46" y="23"/>
                  <a:pt x="46" y="23"/>
                  <a:pt x="46" y="23"/>
                </a:cubicBezTo>
                <a:lnTo>
                  <a:pt x="46" y="54"/>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Freeform 38"/>
          <p:cNvSpPr>
            <a:spLocks noEditPoints="1"/>
          </p:cNvSpPr>
          <p:nvPr/>
        </p:nvSpPr>
        <p:spPr bwMode="auto">
          <a:xfrm>
            <a:off x="10375809" y="3800023"/>
            <a:ext cx="209632" cy="222825"/>
          </a:xfrm>
          <a:custGeom>
            <a:avLst/>
            <a:gdLst>
              <a:gd name="T0" fmla="*/ 78 w 87"/>
              <a:gd name="T1" fmla="*/ 0 h 93"/>
              <a:gd name="T2" fmla="*/ 9 w 87"/>
              <a:gd name="T3" fmla="*/ 0 h 93"/>
              <a:gd name="T4" fmla="*/ 0 w 87"/>
              <a:gd name="T5" fmla="*/ 9 h 93"/>
              <a:gd name="T6" fmla="*/ 0 w 87"/>
              <a:gd name="T7" fmla="*/ 84 h 93"/>
              <a:gd name="T8" fmla="*/ 9 w 87"/>
              <a:gd name="T9" fmla="*/ 93 h 93"/>
              <a:gd name="T10" fmla="*/ 78 w 87"/>
              <a:gd name="T11" fmla="*/ 93 h 93"/>
              <a:gd name="T12" fmla="*/ 87 w 87"/>
              <a:gd name="T13" fmla="*/ 84 h 93"/>
              <a:gd name="T14" fmla="*/ 87 w 87"/>
              <a:gd name="T15" fmla="*/ 9 h 93"/>
              <a:gd name="T16" fmla="*/ 78 w 87"/>
              <a:gd name="T17" fmla="*/ 0 h 93"/>
              <a:gd name="T18" fmla="*/ 75 w 87"/>
              <a:gd name="T19" fmla="*/ 81 h 93"/>
              <a:gd name="T20" fmla="*/ 12 w 87"/>
              <a:gd name="T21" fmla="*/ 81 h 93"/>
              <a:gd name="T22" fmla="*/ 12 w 87"/>
              <a:gd name="T23" fmla="*/ 12 h 93"/>
              <a:gd name="T24" fmla="*/ 75 w 87"/>
              <a:gd name="T25" fmla="*/ 12 h 93"/>
              <a:gd name="T26" fmla="*/ 75 w 87"/>
              <a:gd name="T27" fmla="*/ 81 h 93"/>
              <a:gd name="T28" fmla="*/ 23 w 87"/>
              <a:gd name="T29" fmla="*/ 41 h 93"/>
              <a:gd name="T30" fmla="*/ 64 w 87"/>
              <a:gd name="T31" fmla="*/ 41 h 93"/>
              <a:gd name="T32" fmla="*/ 64 w 87"/>
              <a:gd name="T33" fmla="*/ 46 h 93"/>
              <a:gd name="T34" fmla="*/ 23 w 87"/>
              <a:gd name="T35" fmla="*/ 46 h 93"/>
              <a:gd name="T36" fmla="*/ 23 w 87"/>
              <a:gd name="T37" fmla="*/ 41 h 93"/>
              <a:gd name="T38" fmla="*/ 23 w 87"/>
              <a:gd name="T39" fmla="*/ 52 h 93"/>
              <a:gd name="T40" fmla="*/ 64 w 87"/>
              <a:gd name="T41" fmla="*/ 52 h 93"/>
              <a:gd name="T42" fmla="*/ 64 w 87"/>
              <a:gd name="T43" fmla="*/ 58 h 93"/>
              <a:gd name="T44" fmla="*/ 23 w 87"/>
              <a:gd name="T45" fmla="*/ 58 h 93"/>
              <a:gd name="T46" fmla="*/ 23 w 87"/>
              <a:gd name="T47" fmla="*/ 52 h 93"/>
              <a:gd name="T48" fmla="*/ 23 w 87"/>
              <a:gd name="T49" fmla="*/ 64 h 93"/>
              <a:gd name="T50" fmla="*/ 64 w 87"/>
              <a:gd name="T51" fmla="*/ 64 h 93"/>
              <a:gd name="T52" fmla="*/ 64 w 87"/>
              <a:gd name="T53" fmla="*/ 69 h 93"/>
              <a:gd name="T54" fmla="*/ 23 w 87"/>
              <a:gd name="T55" fmla="*/ 69 h 93"/>
              <a:gd name="T56" fmla="*/ 23 w 87"/>
              <a:gd name="T57" fmla="*/ 64 h 93"/>
              <a:gd name="T58" fmla="*/ 23 w 87"/>
              <a:gd name="T59" fmla="*/ 29 h 93"/>
              <a:gd name="T60" fmla="*/ 64 w 87"/>
              <a:gd name="T61" fmla="*/ 29 h 93"/>
              <a:gd name="T62" fmla="*/ 64 w 87"/>
              <a:gd name="T63" fmla="*/ 35 h 93"/>
              <a:gd name="T64" fmla="*/ 23 w 87"/>
              <a:gd name="T65" fmla="*/ 35 h 93"/>
              <a:gd name="T66" fmla="*/ 23 w 87"/>
              <a:gd name="T67" fmla="*/ 2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93">
                <a:moveTo>
                  <a:pt x="78" y="0"/>
                </a:moveTo>
                <a:cubicBezTo>
                  <a:pt x="9" y="0"/>
                  <a:pt x="9" y="0"/>
                  <a:pt x="9" y="0"/>
                </a:cubicBezTo>
                <a:cubicBezTo>
                  <a:pt x="4" y="0"/>
                  <a:pt x="0" y="4"/>
                  <a:pt x="0" y="9"/>
                </a:cubicBezTo>
                <a:cubicBezTo>
                  <a:pt x="0" y="84"/>
                  <a:pt x="0" y="84"/>
                  <a:pt x="0" y="84"/>
                </a:cubicBezTo>
                <a:cubicBezTo>
                  <a:pt x="0" y="89"/>
                  <a:pt x="4" y="93"/>
                  <a:pt x="9" y="93"/>
                </a:cubicBezTo>
                <a:cubicBezTo>
                  <a:pt x="78" y="93"/>
                  <a:pt x="78" y="93"/>
                  <a:pt x="78" y="93"/>
                </a:cubicBezTo>
                <a:cubicBezTo>
                  <a:pt x="83" y="93"/>
                  <a:pt x="87" y="89"/>
                  <a:pt x="87" y="84"/>
                </a:cubicBezTo>
                <a:cubicBezTo>
                  <a:pt x="87" y="9"/>
                  <a:pt x="87" y="9"/>
                  <a:pt x="87" y="9"/>
                </a:cubicBezTo>
                <a:cubicBezTo>
                  <a:pt x="87" y="4"/>
                  <a:pt x="83" y="0"/>
                  <a:pt x="78" y="0"/>
                </a:cubicBezTo>
                <a:close/>
                <a:moveTo>
                  <a:pt x="75" y="81"/>
                </a:moveTo>
                <a:cubicBezTo>
                  <a:pt x="12" y="81"/>
                  <a:pt x="12" y="81"/>
                  <a:pt x="12" y="81"/>
                </a:cubicBezTo>
                <a:cubicBezTo>
                  <a:pt x="12" y="12"/>
                  <a:pt x="12" y="12"/>
                  <a:pt x="12" y="12"/>
                </a:cubicBezTo>
                <a:cubicBezTo>
                  <a:pt x="75" y="12"/>
                  <a:pt x="75" y="12"/>
                  <a:pt x="75" y="12"/>
                </a:cubicBezTo>
                <a:lnTo>
                  <a:pt x="75" y="81"/>
                </a:lnTo>
                <a:close/>
                <a:moveTo>
                  <a:pt x="23" y="41"/>
                </a:moveTo>
                <a:cubicBezTo>
                  <a:pt x="64" y="41"/>
                  <a:pt x="64" y="41"/>
                  <a:pt x="64" y="41"/>
                </a:cubicBezTo>
                <a:cubicBezTo>
                  <a:pt x="64" y="46"/>
                  <a:pt x="64" y="46"/>
                  <a:pt x="64" y="46"/>
                </a:cubicBezTo>
                <a:cubicBezTo>
                  <a:pt x="23" y="46"/>
                  <a:pt x="23" y="46"/>
                  <a:pt x="23" y="46"/>
                </a:cubicBezTo>
                <a:lnTo>
                  <a:pt x="23" y="41"/>
                </a:lnTo>
                <a:close/>
                <a:moveTo>
                  <a:pt x="23" y="52"/>
                </a:moveTo>
                <a:cubicBezTo>
                  <a:pt x="64" y="52"/>
                  <a:pt x="64" y="52"/>
                  <a:pt x="64" y="52"/>
                </a:cubicBezTo>
                <a:cubicBezTo>
                  <a:pt x="64" y="58"/>
                  <a:pt x="64" y="58"/>
                  <a:pt x="64" y="58"/>
                </a:cubicBezTo>
                <a:cubicBezTo>
                  <a:pt x="23" y="58"/>
                  <a:pt x="23" y="58"/>
                  <a:pt x="23" y="58"/>
                </a:cubicBezTo>
                <a:lnTo>
                  <a:pt x="23" y="52"/>
                </a:lnTo>
                <a:close/>
                <a:moveTo>
                  <a:pt x="23" y="64"/>
                </a:moveTo>
                <a:cubicBezTo>
                  <a:pt x="64" y="64"/>
                  <a:pt x="64" y="64"/>
                  <a:pt x="64" y="64"/>
                </a:cubicBezTo>
                <a:cubicBezTo>
                  <a:pt x="64" y="69"/>
                  <a:pt x="64" y="69"/>
                  <a:pt x="64" y="69"/>
                </a:cubicBezTo>
                <a:cubicBezTo>
                  <a:pt x="23" y="69"/>
                  <a:pt x="23" y="69"/>
                  <a:pt x="23" y="69"/>
                </a:cubicBezTo>
                <a:lnTo>
                  <a:pt x="23" y="64"/>
                </a:lnTo>
                <a:close/>
                <a:moveTo>
                  <a:pt x="23" y="29"/>
                </a:moveTo>
                <a:cubicBezTo>
                  <a:pt x="64" y="29"/>
                  <a:pt x="64" y="29"/>
                  <a:pt x="64" y="29"/>
                </a:cubicBezTo>
                <a:cubicBezTo>
                  <a:pt x="64" y="35"/>
                  <a:pt x="64" y="35"/>
                  <a:pt x="64" y="35"/>
                </a:cubicBezTo>
                <a:cubicBezTo>
                  <a:pt x="23" y="35"/>
                  <a:pt x="23" y="35"/>
                  <a:pt x="23" y="35"/>
                </a:cubicBezTo>
                <a:lnTo>
                  <a:pt x="23" y="29"/>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Freeform 39"/>
          <p:cNvSpPr>
            <a:spLocks noEditPoints="1"/>
          </p:cNvSpPr>
          <p:nvPr/>
        </p:nvSpPr>
        <p:spPr bwMode="auto">
          <a:xfrm>
            <a:off x="10337694" y="4065361"/>
            <a:ext cx="196438" cy="148061"/>
          </a:xfrm>
          <a:custGeom>
            <a:avLst/>
            <a:gdLst>
              <a:gd name="T0" fmla="*/ 0 w 134"/>
              <a:gd name="T1" fmla="*/ 0 h 101"/>
              <a:gd name="T2" fmla="*/ 0 w 134"/>
              <a:gd name="T3" fmla="*/ 101 h 101"/>
              <a:gd name="T4" fmla="*/ 134 w 134"/>
              <a:gd name="T5" fmla="*/ 101 h 101"/>
              <a:gd name="T6" fmla="*/ 134 w 134"/>
              <a:gd name="T7" fmla="*/ 0 h 101"/>
              <a:gd name="T8" fmla="*/ 0 w 134"/>
              <a:gd name="T9" fmla="*/ 0 h 101"/>
              <a:gd name="T10" fmla="*/ 25 w 134"/>
              <a:gd name="T11" fmla="*/ 93 h 101"/>
              <a:gd name="T12" fmla="*/ 8 w 134"/>
              <a:gd name="T13" fmla="*/ 93 h 101"/>
              <a:gd name="T14" fmla="*/ 8 w 134"/>
              <a:gd name="T15" fmla="*/ 77 h 101"/>
              <a:gd name="T16" fmla="*/ 25 w 134"/>
              <a:gd name="T17" fmla="*/ 77 h 101"/>
              <a:gd name="T18" fmla="*/ 25 w 134"/>
              <a:gd name="T19" fmla="*/ 93 h 101"/>
              <a:gd name="T20" fmla="*/ 25 w 134"/>
              <a:gd name="T21" fmla="*/ 59 h 101"/>
              <a:gd name="T22" fmla="*/ 8 w 134"/>
              <a:gd name="T23" fmla="*/ 59 h 101"/>
              <a:gd name="T24" fmla="*/ 8 w 134"/>
              <a:gd name="T25" fmla="*/ 43 h 101"/>
              <a:gd name="T26" fmla="*/ 25 w 134"/>
              <a:gd name="T27" fmla="*/ 43 h 101"/>
              <a:gd name="T28" fmla="*/ 25 w 134"/>
              <a:gd name="T29" fmla="*/ 59 h 101"/>
              <a:gd name="T30" fmla="*/ 25 w 134"/>
              <a:gd name="T31" fmla="*/ 26 h 101"/>
              <a:gd name="T32" fmla="*/ 8 w 134"/>
              <a:gd name="T33" fmla="*/ 26 h 101"/>
              <a:gd name="T34" fmla="*/ 8 w 134"/>
              <a:gd name="T35" fmla="*/ 8 h 101"/>
              <a:gd name="T36" fmla="*/ 25 w 134"/>
              <a:gd name="T37" fmla="*/ 8 h 101"/>
              <a:gd name="T38" fmla="*/ 25 w 134"/>
              <a:gd name="T39" fmla="*/ 26 h 101"/>
              <a:gd name="T40" fmla="*/ 102 w 134"/>
              <a:gd name="T41" fmla="*/ 93 h 101"/>
              <a:gd name="T42" fmla="*/ 35 w 134"/>
              <a:gd name="T43" fmla="*/ 93 h 101"/>
              <a:gd name="T44" fmla="*/ 35 w 134"/>
              <a:gd name="T45" fmla="*/ 8 h 101"/>
              <a:gd name="T46" fmla="*/ 102 w 134"/>
              <a:gd name="T47" fmla="*/ 8 h 101"/>
              <a:gd name="T48" fmla="*/ 102 w 134"/>
              <a:gd name="T49" fmla="*/ 93 h 101"/>
              <a:gd name="T50" fmla="*/ 126 w 134"/>
              <a:gd name="T51" fmla="*/ 93 h 101"/>
              <a:gd name="T52" fmla="*/ 110 w 134"/>
              <a:gd name="T53" fmla="*/ 93 h 101"/>
              <a:gd name="T54" fmla="*/ 110 w 134"/>
              <a:gd name="T55" fmla="*/ 77 h 101"/>
              <a:gd name="T56" fmla="*/ 126 w 134"/>
              <a:gd name="T57" fmla="*/ 77 h 101"/>
              <a:gd name="T58" fmla="*/ 126 w 134"/>
              <a:gd name="T59" fmla="*/ 93 h 101"/>
              <a:gd name="T60" fmla="*/ 126 w 134"/>
              <a:gd name="T61" fmla="*/ 59 h 101"/>
              <a:gd name="T62" fmla="*/ 110 w 134"/>
              <a:gd name="T63" fmla="*/ 59 h 101"/>
              <a:gd name="T64" fmla="*/ 110 w 134"/>
              <a:gd name="T65" fmla="*/ 43 h 101"/>
              <a:gd name="T66" fmla="*/ 126 w 134"/>
              <a:gd name="T67" fmla="*/ 43 h 101"/>
              <a:gd name="T68" fmla="*/ 126 w 134"/>
              <a:gd name="T69" fmla="*/ 59 h 101"/>
              <a:gd name="T70" fmla="*/ 126 w 134"/>
              <a:gd name="T71" fmla="*/ 26 h 101"/>
              <a:gd name="T72" fmla="*/ 110 w 134"/>
              <a:gd name="T73" fmla="*/ 26 h 101"/>
              <a:gd name="T74" fmla="*/ 110 w 134"/>
              <a:gd name="T75" fmla="*/ 8 h 101"/>
              <a:gd name="T76" fmla="*/ 126 w 134"/>
              <a:gd name="T77" fmla="*/ 8 h 101"/>
              <a:gd name="T78" fmla="*/ 126 w 134"/>
              <a:gd name="T79" fmla="*/ 26 h 101"/>
              <a:gd name="T80" fmla="*/ 51 w 134"/>
              <a:gd name="T81" fmla="*/ 26 h 101"/>
              <a:gd name="T82" fmla="*/ 51 w 134"/>
              <a:gd name="T83" fmla="*/ 77 h 101"/>
              <a:gd name="T84" fmla="*/ 84 w 134"/>
              <a:gd name="T85" fmla="*/ 51 h 101"/>
              <a:gd name="T86" fmla="*/ 51 w 134"/>
              <a:gd name="T87" fmla="*/ 2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101">
                <a:moveTo>
                  <a:pt x="0" y="0"/>
                </a:moveTo>
                <a:lnTo>
                  <a:pt x="0" y="101"/>
                </a:lnTo>
                <a:lnTo>
                  <a:pt x="134" y="101"/>
                </a:lnTo>
                <a:lnTo>
                  <a:pt x="134" y="0"/>
                </a:lnTo>
                <a:lnTo>
                  <a:pt x="0" y="0"/>
                </a:lnTo>
                <a:close/>
                <a:moveTo>
                  <a:pt x="25" y="93"/>
                </a:moveTo>
                <a:lnTo>
                  <a:pt x="8" y="93"/>
                </a:lnTo>
                <a:lnTo>
                  <a:pt x="8" y="77"/>
                </a:lnTo>
                <a:lnTo>
                  <a:pt x="25" y="77"/>
                </a:lnTo>
                <a:lnTo>
                  <a:pt x="25" y="93"/>
                </a:lnTo>
                <a:close/>
                <a:moveTo>
                  <a:pt x="25" y="59"/>
                </a:moveTo>
                <a:lnTo>
                  <a:pt x="8" y="59"/>
                </a:lnTo>
                <a:lnTo>
                  <a:pt x="8" y="43"/>
                </a:lnTo>
                <a:lnTo>
                  <a:pt x="25" y="43"/>
                </a:lnTo>
                <a:lnTo>
                  <a:pt x="25" y="59"/>
                </a:lnTo>
                <a:close/>
                <a:moveTo>
                  <a:pt x="25" y="26"/>
                </a:moveTo>
                <a:lnTo>
                  <a:pt x="8" y="26"/>
                </a:lnTo>
                <a:lnTo>
                  <a:pt x="8" y="8"/>
                </a:lnTo>
                <a:lnTo>
                  <a:pt x="25" y="8"/>
                </a:lnTo>
                <a:lnTo>
                  <a:pt x="25" y="26"/>
                </a:lnTo>
                <a:close/>
                <a:moveTo>
                  <a:pt x="102" y="93"/>
                </a:moveTo>
                <a:lnTo>
                  <a:pt x="35" y="93"/>
                </a:lnTo>
                <a:lnTo>
                  <a:pt x="35" y="8"/>
                </a:lnTo>
                <a:lnTo>
                  <a:pt x="102" y="8"/>
                </a:lnTo>
                <a:lnTo>
                  <a:pt x="102" y="93"/>
                </a:lnTo>
                <a:close/>
                <a:moveTo>
                  <a:pt x="126" y="93"/>
                </a:moveTo>
                <a:lnTo>
                  <a:pt x="110" y="93"/>
                </a:lnTo>
                <a:lnTo>
                  <a:pt x="110" y="77"/>
                </a:lnTo>
                <a:lnTo>
                  <a:pt x="126" y="77"/>
                </a:lnTo>
                <a:lnTo>
                  <a:pt x="126" y="93"/>
                </a:lnTo>
                <a:close/>
                <a:moveTo>
                  <a:pt x="126" y="59"/>
                </a:moveTo>
                <a:lnTo>
                  <a:pt x="110" y="59"/>
                </a:lnTo>
                <a:lnTo>
                  <a:pt x="110" y="43"/>
                </a:lnTo>
                <a:lnTo>
                  <a:pt x="126" y="43"/>
                </a:lnTo>
                <a:lnTo>
                  <a:pt x="126" y="59"/>
                </a:lnTo>
                <a:close/>
                <a:moveTo>
                  <a:pt x="126" y="26"/>
                </a:moveTo>
                <a:lnTo>
                  <a:pt x="110" y="26"/>
                </a:lnTo>
                <a:lnTo>
                  <a:pt x="110" y="8"/>
                </a:lnTo>
                <a:lnTo>
                  <a:pt x="126" y="8"/>
                </a:lnTo>
                <a:lnTo>
                  <a:pt x="126" y="26"/>
                </a:lnTo>
                <a:close/>
                <a:moveTo>
                  <a:pt x="51" y="26"/>
                </a:moveTo>
                <a:lnTo>
                  <a:pt x="51" y="77"/>
                </a:lnTo>
                <a:lnTo>
                  <a:pt x="84" y="51"/>
                </a:lnTo>
                <a:lnTo>
                  <a:pt x="51" y="26"/>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Freeform 40"/>
          <p:cNvSpPr>
            <a:spLocks noEditPoints="1"/>
          </p:cNvSpPr>
          <p:nvPr/>
        </p:nvSpPr>
        <p:spPr bwMode="auto">
          <a:xfrm>
            <a:off x="10563450" y="4022847"/>
            <a:ext cx="117276" cy="109946"/>
          </a:xfrm>
          <a:custGeom>
            <a:avLst/>
            <a:gdLst>
              <a:gd name="T0" fmla="*/ 80 w 80"/>
              <a:gd name="T1" fmla="*/ 29 h 75"/>
              <a:gd name="T2" fmla="*/ 52 w 80"/>
              <a:gd name="T3" fmla="*/ 24 h 75"/>
              <a:gd name="T4" fmla="*/ 41 w 80"/>
              <a:gd name="T5" fmla="*/ 0 h 75"/>
              <a:gd name="T6" fmla="*/ 28 w 80"/>
              <a:gd name="T7" fmla="*/ 24 h 75"/>
              <a:gd name="T8" fmla="*/ 0 w 80"/>
              <a:gd name="T9" fmla="*/ 29 h 75"/>
              <a:gd name="T10" fmla="*/ 19 w 80"/>
              <a:gd name="T11" fmla="*/ 49 h 75"/>
              <a:gd name="T12" fmla="*/ 15 w 80"/>
              <a:gd name="T13" fmla="*/ 75 h 75"/>
              <a:gd name="T14" fmla="*/ 41 w 80"/>
              <a:gd name="T15" fmla="*/ 62 h 75"/>
              <a:gd name="T16" fmla="*/ 65 w 80"/>
              <a:gd name="T17" fmla="*/ 75 h 75"/>
              <a:gd name="T18" fmla="*/ 60 w 80"/>
              <a:gd name="T19" fmla="*/ 49 h 75"/>
              <a:gd name="T20" fmla="*/ 80 w 80"/>
              <a:gd name="T21" fmla="*/ 29 h 75"/>
              <a:gd name="T22" fmla="*/ 41 w 80"/>
              <a:gd name="T23" fmla="*/ 57 h 75"/>
              <a:gd name="T24" fmla="*/ 23 w 80"/>
              <a:gd name="T25" fmla="*/ 65 h 75"/>
              <a:gd name="T26" fmla="*/ 26 w 80"/>
              <a:gd name="T27" fmla="*/ 45 h 75"/>
              <a:gd name="T28" fmla="*/ 11 w 80"/>
              <a:gd name="T29" fmla="*/ 32 h 75"/>
              <a:gd name="T30" fmla="*/ 31 w 80"/>
              <a:gd name="T31" fmla="*/ 29 h 75"/>
              <a:gd name="T32" fmla="*/ 41 w 80"/>
              <a:gd name="T33" fmla="*/ 11 h 75"/>
              <a:gd name="T34" fmla="*/ 49 w 80"/>
              <a:gd name="T35" fmla="*/ 29 h 75"/>
              <a:gd name="T36" fmla="*/ 68 w 80"/>
              <a:gd name="T37" fmla="*/ 32 h 75"/>
              <a:gd name="T38" fmla="*/ 54 w 80"/>
              <a:gd name="T39" fmla="*/ 45 h 75"/>
              <a:gd name="T40" fmla="*/ 57 w 80"/>
              <a:gd name="T41" fmla="*/ 65 h 75"/>
              <a:gd name="T42" fmla="*/ 41 w 80"/>
              <a:gd name="T43"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75">
                <a:moveTo>
                  <a:pt x="80" y="29"/>
                </a:moveTo>
                <a:lnTo>
                  <a:pt x="52" y="24"/>
                </a:lnTo>
                <a:lnTo>
                  <a:pt x="41" y="0"/>
                </a:lnTo>
                <a:lnTo>
                  <a:pt x="28" y="24"/>
                </a:lnTo>
                <a:lnTo>
                  <a:pt x="0" y="29"/>
                </a:lnTo>
                <a:lnTo>
                  <a:pt x="19" y="49"/>
                </a:lnTo>
                <a:lnTo>
                  <a:pt x="15" y="75"/>
                </a:lnTo>
                <a:lnTo>
                  <a:pt x="41" y="62"/>
                </a:lnTo>
                <a:lnTo>
                  <a:pt x="65" y="75"/>
                </a:lnTo>
                <a:lnTo>
                  <a:pt x="60" y="49"/>
                </a:lnTo>
                <a:lnTo>
                  <a:pt x="80" y="29"/>
                </a:lnTo>
                <a:close/>
                <a:moveTo>
                  <a:pt x="41" y="57"/>
                </a:moveTo>
                <a:lnTo>
                  <a:pt x="23" y="65"/>
                </a:lnTo>
                <a:lnTo>
                  <a:pt x="26" y="45"/>
                </a:lnTo>
                <a:lnTo>
                  <a:pt x="11" y="32"/>
                </a:lnTo>
                <a:lnTo>
                  <a:pt x="31" y="29"/>
                </a:lnTo>
                <a:lnTo>
                  <a:pt x="41" y="11"/>
                </a:lnTo>
                <a:lnTo>
                  <a:pt x="49" y="29"/>
                </a:lnTo>
                <a:lnTo>
                  <a:pt x="68" y="32"/>
                </a:lnTo>
                <a:lnTo>
                  <a:pt x="54" y="45"/>
                </a:lnTo>
                <a:lnTo>
                  <a:pt x="57" y="65"/>
                </a:lnTo>
                <a:lnTo>
                  <a:pt x="41" y="57"/>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Freeform 41"/>
          <p:cNvSpPr>
            <a:spLocks noEditPoints="1"/>
          </p:cNvSpPr>
          <p:nvPr/>
        </p:nvSpPr>
        <p:spPr bwMode="auto">
          <a:xfrm>
            <a:off x="10177905" y="2898463"/>
            <a:ext cx="143663" cy="155392"/>
          </a:xfrm>
          <a:custGeom>
            <a:avLst/>
            <a:gdLst>
              <a:gd name="T0" fmla="*/ 48 w 60"/>
              <a:gd name="T1" fmla="*/ 11 h 65"/>
              <a:gd name="T2" fmla="*/ 60 w 60"/>
              <a:gd name="T3" fmla="*/ 6 h 65"/>
              <a:gd name="T4" fmla="*/ 60 w 60"/>
              <a:gd name="T5" fmla="*/ 44 h 65"/>
              <a:gd name="T6" fmla="*/ 48 w 60"/>
              <a:gd name="T7" fmla="*/ 48 h 65"/>
              <a:gd name="T8" fmla="*/ 36 w 60"/>
              <a:gd name="T9" fmla="*/ 45 h 65"/>
              <a:gd name="T10" fmla="*/ 24 w 60"/>
              <a:gd name="T11" fmla="*/ 41 h 65"/>
              <a:gd name="T12" fmla="*/ 12 w 60"/>
              <a:gd name="T13" fmla="*/ 46 h 65"/>
              <a:gd name="T14" fmla="*/ 12 w 60"/>
              <a:gd name="T15" fmla="*/ 8 h 65"/>
              <a:gd name="T16" fmla="*/ 24 w 60"/>
              <a:gd name="T17" fmla="*/ 4 h 65"/>
              <a:gd name="T18" fmla="*/ 36 w 60"/>
              <a:gd name="T19" fmla="*/ 7 h 65"/>
              <a:gd name="T20" fmla="*/ 48 w 60"/>
              <a:gd name="T21" fmla="*/ 11 h 65"/>
              <a:gd name="T22" fmla="*/ 4 w 60"/>
              <a:gd name="T23" fmla="*/ 0 h 65"/>
              <a:gd name="T24" fmla="*/ 8 w 60"/>
              <a:gd name="T25" fmla="*/ 4 h 65"/>
              <a:gd name="T26" fmla="*/ 8 w 60"/>
              <a:gd name="T27" fmla="*/ 65 h 65"/>
              <a:gd name="T28" fmla="*/ 0 w 60"/>
              <a:gd name="T29" fmla="*/ 65 h 65"/>
              <a:gd name="T30" fmla="*/ 0 w 60"/>
              <a:gd name="T31" fmla="*/ 4 h 65"/>
              <a:gd name="T32" fmla="*/ 4 w 60"/>
              <a:gd name="T3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5">
                <a:moveTo>
                  <a:pt x="48" y="11"/>
                </a:moveTo>
                <a:cubicBezTo>
                  <a:pt x="53" y="11"/>
                  <a:pt x="58" y="8"/>
                  <a:pt x="60" y="6"/>
                </a:cubicBezTo>
                <a:cubicBezTo>
                  <a:pt x="60" y="44"/>
                  <a:pt x="60" y="44"/>
                  <a:pt x="60" y="44"/>
                </a:cubicBezTo>
                <a:cubicBezTo>
                  <a:pt x="58" y="46"/>
                  <a:pt x="53" y="48"/>
                  <a:pt x="48" y="48"/>
                </a:cubicBezTo>
                <a:cubicBezTo>
                  <a:pt x="43" y="48"/>
                  <a:pt x="39" y="47"/>
                  <a:pt x="36" y="45"/>
                </a:cubicBezTo>
                <a:cubicBezTo>
                  <a:pt x="33" y="43"/>
                  <a:pt x="29" y="41"/>
                  <a:pt x="24" y="41"/>
                </a:cubicBezTo>
                <a:cubicBezTo>
                  <a:pt x="19" y="41"/>
                  <a:pt x="15" y="44"/>
                  <a:pt x="12" y="46"/>
                </a:cubicBezTo>
                <a:cubicBezTo>
                  <a:pt x="12" y="8"/>
                  <a:pt x="12" y="8"/>
                  <a:pt x="12" y="8"/>
                </a:cubicBezTo>
                <a:cubicBezTo>
                  <a:pt x="15" y="6"/>
                  <a:pt x="19" y="4"/>
                  <a:pt x="24" y="4"/>
                </a:cubicBezTo>
                <a:cubicBezTo>
                  <a:pt x="29" y="4"/>
                  <a:pt x="33" y="5"/>
                  <a:pt x="36" y="7"/>
                </a:cubicBezTo>
                <a:cubicBezTo>
                  <a:pt x="39" y="9"/>
                  <a:pt x="43" y="11"/>
                  <a:pt x="48" y="11"/>
                </a:cubicBezTo>
                <a:close/>
                <a:moveTo>
                  <a:pt x="4" y="0"/>
                </a:moveTo>
                <a:cubicBezTo>
                  <a:pt x="6" y="0"/>
                  <a:pt x="8" y="1"/>
                  <a:pt x="8" y="4"/>
                </a:cubicBezTo>
                <a:cubicBezTo>
                  <a:pt x="8" y="65"/>
                  <a:pt x="8" y="65"/>
                  <a:pt x="8" y="65"/>
                </a:cubicBezTo>
                <a:cubicBezTo>
                  <a:pt x="0" y="65"/>
                  <a:pt x="0" y="65"/>
                  <a:pt x="0" y="65"/>
                </a:cubicBezTo>
                <a:cubicBezTo>
                  <a:pt x="0" y="4"/>
                  <a:pt x="0" y="4"/>
                  <a:pt x="0" y="4"/>
                </a:cubicBezTo>
                <a:cubicBezTo>
                  <a:pt x="0" y="1"/>
                  <a:pt x="1" y="0"/>
                  <a:pt x="4" y="0"/>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Freeform 42"/>
          <p:cNvSpPr>
            <a:spLocks noEditPoints="1"/>
          </p:cNvSpPr>
          <p:nvPr/>
        </p:nvSpPr>
        <p:spPr bwMode="auto">
          <a:xfrm>
            <a:off x="9996127" y="2822233"/>
            <a:ext cx="152459" cy="155392"/>
          </a:xfrm>
          <a:custGeom>
            <a:avLst/>
            <a:gdLst>
              <a:gd name="T0" fmla="*/ 54 w 64"/>
              <a:gd name="T1" fmla="*/ 0 h 65"/>
              <a:gd name="T2" fmla="*/ 44 w 64"/>
              <a:gd name="T3" fmla="*/ 11 h 65"/>
              <a:gd name="T4" fmla="*/ 44 w 64"/>
              <a:gd name="T5" fmla="*/ 41 h 65"/>
              <a:gd name="T6" fmla="*/ 52 w 64"/>
              <a:gd name="T7" fmla="*/ 41 h 65"/>
              <a:gd name="T8" fmla="*/ 52 w 64"/>
              <a:gd name="T9" fmla="*/ 65 h 65"/>
              <a:gd name="T10" fmla="*/ 64 w 64"/>
              <a:gd name="T11" fmla="*/ 65 h 65"/>
              <a:gd name="T12" fmla="*/ 64 w 64"/>
              <a:gd name="T13" fmla="*/ 11 h 65"/>
              <a:gd name="T14" fmla="*/ 54 w 64"/>
              <a:gd name="T15" fmla="*/ 0 h 65"/>
              <a:gd name="T16" fmla="*/ 26 w 64"/>
              <a:gd name="T17" fmla="*/ 0 h 65"/>
              <a:gd name="T18" fmla="*/ 24 w 64"/>
              <a:gd name="T19" fmla="*/ 2 h 65"/>
              <a:gd name="T20" fmla="*/ 24 w 64"/>
              <a:gd name="T21" fmla="*/ 17 h 65"/>
              <a:gd name="T22" fmla="*/ 22 w 64"/>
              <a:gd name="T23" fmla="*/ 18 h 65"/>
              <a:gd name="T24" fmla="*/ 20 w 64"/>
              <a:gd name="T25" fmla="*/ 17 h 65"/>
              <a:gd name="T26" fmla="*/ 20 w 64"/>
              <a:gd name="T27" fmla="*/ 2 h 65"/>
              <a:gd name="T28" fmla="*/ 18 w 64"/>
              <a:gd name="T29" fmla="*/ 0 h 65"/>
              <a:gd name="T30" fmla="*/ 16 w 64"/>
              <a:gd name="T31" fmla="*/ 2 h 65"/>
              <a:gd name="T32" fmla="*/ 16 w 64"/>
              <a:gd name="T33" fmla="*/ 17 h 65"/>
              <a:gd name="T34" fmla="*/ 14 w 64"/>
              <a:gd name="T35" fmla="*/ 18 h 65"/>
              <a:gd name="T36" fmla="*/ 12 w 64"/>
              <a:gd name="T37" fmla="*/ 17 h 65"/>
              <a:gd name="T38" fmla="*/ 12 w 64"/>
              <a:gd name="T39" fmla="*/ 2 h 65"/>
              <a:gd name="T40" fmla="*/ 10 w 64"/>
              <a:gd name="T41" fmla="*/ 0 h 65"/>
              <a:gd name="T42" fmla="*/ 8 w 64"/>
              <a:gd name="T43" fmla="*/ 2 h 65"/>
              <a:gd name="T44" fmla="*/ 8 w 64"/>
              <a:gd name="T45" fmla="*/ 17 h 65"/>
              <a:gd name="T46" fmla="*/ 6 w 64"/>
              <a:gd name="T47" fmla="*/ 18 h 65"/>
              <a:gd name="T48" fmla="*/ 4 w 64"/>
              <a:gd name="T49" fmla="*/ 17 h 65"/>
              <a:gd name="T50" fmla="*/ 4 w 64"/>
              <a:gd name="T51" fmla="*/ 2 h 65"/>
              <a:gd name="T52" fmla="*/ 2 w 64"/>
              <a:gd name="T53" fmla="*/ 0 h 65"/>
              <a:gd name="T54" fmla="*/ 0 w 64"/>
              <a:gd name="T55" fmla="*/ 2 h 65"/>
              <a:gd name="T56" fmla="*/ 0 w 64"/>
              <a:gd name="T57" fmla="*/ 17 h 65"/>
              <a:gd name="T58" fmla="*/ 0 w 64"/>
              <a:gd name="T59" fmla="*/ 21 h 65"/>
              <a:gd name="T60" fmla="*/ 3 w 64"/>
              <a:gd name="T61" fmla="*/ 25 h 65"/>
              <a:gd name="T62" fmla="*/ 8 w 64"/>
              <a:gd name="T63" fmla="*/ 33 h 65"/>
              <a:gd name="T64" fmla="*/ 8 w 64"/>
              <a:gd name="T65" fmla="*/ 65 h 65"/>
              <a:gd name="T66" fmla="*/ 20 w 64"/>
              <a:gd name="T67" fmla="*/ 65 h 65"/>
              <a:gd name="T68" fmla="*/ 20 w 64"/>
              <a:gd name="T69" fmla="*/ 33 h 65"/>
              <a:gd name="T70" fmla="*/ 25 w 64"/>
              <a:gd name="T71" fmla="*/ 25 h 65"/>
              <a:gd name="T72" fmla="*/ 28 w 64"/>
              <a:gd name="T73" fmla="*/ 21 h 65"/>
              <a:gd name="T74" fmla="*/ 28 w 64"/>
              <a:gd name="T75" fmla="*/ 17 h 65"/>
              <a:gd name="T76" fmla="*/ 28 w 64"/>
              <a:gd name="T77" fmla="*/ 2 h 65"/>
              <a:gd name="T78" fmla="*/ 26 w 64"/>
              <a:gd name="T7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 h="65">
                <a:moveTo>
                  <a:pt x="54" y="0"/>
                </a:moveTo>
                <a:cubicBezTo>
                  <a:pt x="49" y="0"/>
                  <a:pt x="44" y="5"/>
                  <a:pt x="44" y="11"/>
                </a:cubicBezTo>
                <a:cubicBezTo>
                  <a:pt x="44" y="41"/>
                  <a:pt x="44" y="41"/>
                  <a:pt x="44" y="41"/>
                </a:cubicBezTo>
                <a:cubicBezTo>
                  <a:pt x="52" y="41"/>
                  <a:pt x="52" y="41"/>
                  <a:pt x="52" y="41"/>
                </a:cubicBezTo>
                <a:cubicBezTo>
                  <a:pt x="52" y="65"/>
                  <a:pt x="52" y="65"/>
                  <a:pt x="52" y="65"/>
                </a:cubicBezTo>
                <a:cubicBezTo>
                  <a:pt x="64" y="65"/>
                  <a:pt x="64" y="65"/>
                  <a:pt x="64" y="65"/>
                </a:cubicBezTo>
                <a:cubicBezTo>
                  <a:pt x="64" y="11"/>
                  <a:pt x="64" y="11"/>
                  <a:pt x="64" y="11"/>
                </a:cubicBezTo>
                <a:cubicBezTo>
                  <a:pt x="64" y="5"/>
                  <a:pt x="60" y="0"/>
                  <a:pt x="54" y="0"/>
                </a:cubicBezTo>
                <a:close/>
                <a:moveTo>
                  <a:pt x="26" y="0"/>
                </a:moveTo>
                <a:cubicBezTo>
                  <a:pt x="25" y="0"/>
                  <a:pt x="24" y="1"/>
                  <a:pt x="24" y="2"/>
                </a:cubicBezTo>
                <a:cubicBezTo>
                  <a:pt x="24" y="17"/>
                  <a:pt x="24" y="17"/>
                  <a:pt x="24" y="17"/>
                </a:cubicBezTo>
                <a:cubicBezTo>
                  <a:pt x="24" y="17"/>
                  <a:pt x="23" y="18"/>
                  <a:pt x="22" y="18"/>
                </a:cubicBezTo>
                <a:cubicBezTo>
                  <a:pt x="21" y="18"/>
                  <a:pt x="20" y="17"/>
                  <a:pt x="20" y="17"/>
                </a:cubicBezTo>
                <a:cubicBezTo>
                  <a:pt x="20" y="2"/>
                  <a:pt x="20" y="2"/>
                  <a:pt x="20" y="2"/>
                </a:cubicBezTo>
                <a:cubicBezTo>
                  <a:pt x="20" y="1"/>
                  <a:pt x="19" y="0"/>
                  <a:pt x="18" y="0"/>
                </a:cubicBezTo>
                <a:cubicBezTo>
                  <a:pt x="17" y="0"/>
                  <a:pt x="16" y="1"/>
                  <a:pt x="16" y="2"/>
                </a:cubicBezTo>
                <a:cubicBezTo>
                  <a:pt x="16" y="17"/>
                  <a:pt x="16" y="17"/>
                  <a:pt x="16" y="17"/>
                </a:cubicBezTo>
                <a:cubicBezTo>
                  <a:pt x="16" y="17"/>
                  <a:pt x="15" y="18"/>
                  <a:pt x="14" y="18"/>
                </a:cubicBezTo>
                <a:cubicBezTo>
                  <a:pt x="13" y="18"/>
                  <a:pt x="12" y="17"/>
                  <a:pt x="12" y="17"/>
                </a:cubicBezTo>
                <a:cubicBezTo>
                  <a:pt x="12" y="2"/>
                  <a:pt x="12" y="2"/>
                  <a:pt x="12" y="2"/>
                </a:cubicBezTo>
                <a:cubicBezTo>
                  <a:pt x="12" y="1"/>
                  <a:pt x="11" y="0"/>
                  <a:pt x="10" y="0"/>
                </a:cubicBezTo>
                <a:cubicBezTo>
                  <a:pt x="9" y="0"/>
                  <a:pt x="8" y="1"/>
                  <a:pt x="8" y="2"/>
                </a:cubicBezTo>
                <a:cubicBezTo>
                  <a:pt x="8" y="17"/>
                  <a:pt x="8" y="17"/>
                  <a:pt x="8" y="17"/>
                </a:cubicBezTo>
                <a:cubicBezTo>
                  <a:pt x="8" y="17"/>
                  <a:pt x="7" y="18"/>
                  <a:pt x="6" y="18"/>
                </a:cubicBezTo>
                <a:cubicBezTo>
                  <a:pt x="5" y="18"/>
                  <a:pt x="4" y="17"/>
                  <a:pt x="4" y="17"/>
                </a:cubicBezTo>
                <a:cubicBezTo>
                  <a:pt x="4" y="2"/>
                  <a:pt x="4" y="2"/>
                  <a:pt x="4" y="2"/>
                </a:cubicBezTo>
                <a:cubicBezTo>
                  <a:pt x="4" y="1"/>
                  <a:pt x="3" y="0"/>
                  <a:pt x="2" y="0"/>
                </a:cubicBezTo>
                <a:cubicBezTo>
                  <a:pt x="0" y="0"/>
                  <a:pt x="0" y="1"/>
                  <a:pt x="0" y="2"/>
                </a:cubicBezTo>
                <a:cubicBezTo>
                  <a:pt x="0" y="17"/>
                  <a:pt x="0" y="17"/>
                  <a:pt x="0" y="17"/>
                </a:cubicBezTo>
                <a:cubicBezTo>
                  <a:pt x="0" y="21"/>
                  <a:pt x="0" y="21"/>
                  <a:pt x="0" y="21"/>
                </a:cubicBezTo>
                <a:cubicBezTo>
                  <a:pt x="0" y="22"/>
                  <a:pt x="1" y="23"/>
                  <a:pt x="3" y="25"/>
                </a:cubicBezTo>
                <a:cubicBezTo>
                  <a:pt x="5" y="26"/>
                  <a:pt x="8" y="28"/>
                  <a:pt x="8" y="33"/>
                </a:cubicBezTo>
                <a:cubicBezTo>
                  <a:pt x="8" y="65"/>
                  <a:pt x="8" y="65"/>
                  <a:pt x="8" y="65"/>
                </a:cubicBezTo>
                <a:cubicBezTo>
                  <a:pt x="20" y="65"/>
                  <a:pt x="20" y="65"/>
                  <a:pt x="20" y="65"/>
                </a:cubicBezTo>
                <a:cubicBezTo>
                  <a:pt x="20" y="33"/>
                  <a:pt x="20" y="33"/>
                  <a:pt x="20" y="33"/>
                </a:cubicBezTo>
                <a:cubicBezTo>
                  <a:pt x="20" y="28"/>
                  <a:pt x="22" y="26"/>
                  <a:pt x="25" y="25"/>
                </a:cubicBezTo>
                <a:cubicBezTo>
                  <a:pt x="26" y="23"/>
                  <a:pt x="28" y="22"/>
                  <a:pt x="28" y="21"/>
                </a:cubicBezTo>
                <a:cubicBezTo>
                  <a:pt x="28" y="17"/>
                  <a:pt x="28" y="17"/>
                  <a:pt x="28" y="17"/>
                </a:cubicBezTo>
                <a:cubicBezTo>
                  <a:pt x="28" y="2"/>
                  <a:pt x="28" y="2"/>
                  <a:pt x="28" y="2"/>
                </a:cubicBezTo>
                <a:cubicBezTo>
                  <a:pt x="28" y="1"/>
                  <a:pt x="27" y="0"/>
                  <a:pt x="26" y="0"/>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Freeform 43"/>
          <p:cNvSpPr>
            <a:spLocks noEditPoints="1"/>
          </p:cNvSpPr>
          <p:nvPr/>
        </p:nvSpPr>
        <p:spPr bwMode="auto">
          <a:xfrm>
            <a:off x="10296648" y="4247139"/>
            <a:ext cx="177380" cy="199370"/>
          </a:xfrm>
          <a:custGeom>
            <a:avLst/>
            <a:gdLst>
              <a:gd name="T0" fmla="*/ 58 w 74"/>
              <a:gd name="T1" fmla="*/ 25 h 83"/>
              <a:gd name="T2" fmla="*/ 63 w 74"/>
              <a:gd name="T3" fmla="*/ 22 h 83"/>
              <a:gd name="T4" fmla="*/ 68 w 74"/>
              <a:gd name="T5" fmla="*/ 12 h 83"/>
              <a:gd name="T6" fmla="*/ 65 w 74"/>
              <a:gd name="T7" fmla="*/ 3 h 83"/>
              <a:gd name="T8" fmla="*/ 58 w 74"/>
              <a:gd name="T9" fmla="*/ 0 h 83"/>
              <a:gd name="T10" fmla="*/ 46 w 74"/>
              <a:gd name="T11" fmla="*/ 6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7 h 83"/>
              <a:gd name="T28" fmla="*/ 6 w 74"/>
              <a:gd name="T29" fmla="*/ 47 h 83"/>
              <a:gd name="T30" fmla="*/ 6 w 74"/>
              <a:gd name="T31" fmla="*/ 83 h 83"/>
              <a:gd name="T32" fmla="*/ 69 w 74"/>
              <a:gd name="T33" fmla="*/ 83 h 83"/>
              <a:gd name="T34" fmla="*/ 69 w 74"/>
              <a:gd name="T35" fmla="*/ 47 h 83"/>
              <a:gd name="T36" fmla="*/ 74 w 74"/>
              <a:gd name="T37" fmla="*/ 47 h 83"/>
              <a:gd name="T38" fmla="*/ 74 w 74"/>
              <a:gd name="T39" fmla="*/ 25 h 83"/>
              <a:gd name="T40" fmla="*/ 58 w 74"/>
              <a:gd name="T41" fmla="*/ 25 h 83"/>
              <a:gd name="T42" fmla="*/ 50 w 74"/>
              <a:gd name="T43" fmla="*/ 10 h 83"/>
              <a:gd name="T44" fmla="*/ 58 w 74"/>
              <a:gd name="T45" fmla="*/ 6 h 83"/>
              <a:gd name="T46" fmla="*/ 61 w 74"/>
              <a:gd name="T47" fmla="*/ 7 h 83"/>
              <a:gd name="T48" fmla="*/ 59 w 74"/>
              <a:gd name="T49" fmla="*/ 18 h 83"/>
              <a:gd name="T50" fmla="*/ 46 w 74"/>
              <a:gd name="T51" fmla="*/ 25 h 83"/>
              <a:gd name="T52" fmla="*/ 42 w 74"/>
              <a:gd name="T53" fmla="*/ 25 h 83"/>
              <a:gd name="T54" fmla="*/ 50 w 74"/>
              <a:gd name="T55" fmla="*/ 10 h 83"/>
              <a:gd name="T56" fmla="*/ 14 w 74"/>
              <a:gd name="T57" fmla="*/ 12 h 83"/>
              <a:gd name="T58" fmla="*/ 15 w 74"/>
              <a:gd name="T59" fmla="*/ 9 h 83"/>
              <a:gd name="T60" fmla="*/ 18 w 74"/>
              <a:gd name="T61" fmla="*/ 8 h 83"/>
              <a:gd name="T62" fmla="*/ 18 w 74"/>
              <a:gd name="T63" fmla="*/ 8 h 83"/>
              <a:gd name="T64" fmla="*/ 23 w 74"/>
              <a:gd name="T65" fmla="*/ 10 h 83"/>
              <a:gd name="T66" fmla="*/ 30 w 74"/>
              <a:gd name="T67" fmla="*/ 23 h 83"/>
              <a:gd name="T68" fmla="*/ 30 w 74"/>
              <a:gd name="T69" fmla="*/ 24 h 83"/>
              <a:gd name="T70" fmla="*/ 29 w 74"/>
              <a:gd name="T71" fmla="*/ 24 h 83"/>
              <a:gd name="T72" fmla="*/ 17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6 w 74"/>
              <a:gd name="T89" fmla="*/ 41 h 83"/>
              <a:gd name="T90" fmla="*/ 6 w 74"/>
              <a:gd name="T91" fmla="*/ 31 h 83"/>
              <a:gd name="T92" fmla="*/ 32 w 74"/>
              <a:gd name="T93" fmla="*/ 31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9 w 74"/>
              <a:gd name="T107" fmla="*/ 41 h 83"/>
              <a:gd name="T108" fmla="*/ 42 w 74"/>
              <a:gd name="T109" fmla="*/ 41 h 83"/>
              <a:gd name="T110" fmla="*/ 42 w 74"/>
              <a:gd name="T111" fmla="*/ 31 h 83"/>
              <a:gd name="T112" fmla="*/ 69 w 74"/>
              <a:gd name="T113" fmla="*/ 31 h 83"/>
              <a:gd name="T114" fmla="*/ 69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3" y="22"/>
                </a:cubicBezTo>
                <a:cubicBezTo>
                  <a:pt x="65" y="19"/>
                  <a:pt x="67" y="16"/>
                  <a:pt x="68" y="12"/>
                </a:cubicBezTo>
                <a:cubicBezTo>
                  <a:pt x="69" y="9"/>
                  <a:pt x="68" y="5"/>
                  <a:pt x="65" y="3"/>
                </a:cubicBezTo>
                <a:cubicBezTo>
                  <a:pt x="63" y="1"/>
                  <a:pt x="61" y="0"/>
                  <a:pt x="58" y="0"/>
                </a:cubicBezTo>
                <a:cubicBezTo>
                  <a:pt x="54" y="0"/>
                  <a:pt x="50" y="2"/>
                  <a:pt x="46" y="6"/>
                </a:cubicBezTo>
                <a:cubicBezTo>
                  <a:pt x="41" y="11"/>
                  <a:pt x="38" y="19"/>
                  <a:pt x="36" y="24"/>
                </a:cubicBezTo>
                <a:cubicBezTo>
                  <a:pt x="35" y="19"/>
                  <a:pt x="32" y="11"/>
                  <a:pt x="27" y="6"/>
                </a:cubicBezTo>
                <a:cubicBezTo>
                  <a:pt x="25" y="4"/>
                  <a:pt x="21" y="2"/>
                  <a:pt x="18" y="2"/>
                </a:cubicBezTo>
                <a:cubicBezTo>
                  <a:pt x="15" y="2"/>
                  <a:pt x="13" y="3"/>
                  <a:pt x="11" y="5"/>
                </a:cubicBezTo>
                <a:cubicBezTo>
                  <a:pt x="7" y="9"/>
                  <a:pt x="8" y="16"/>
                  <a:pt x="12" y="21"/>
                </a:cubicBezTo>
                <a:cubicBezTo>
                  <a:pt x="14" y="23"/>
                  <a:pt x="16" y="24"/>
                  <a:pt x="18" y="25"/>
                </a:cubicBezTo>
                <a:cubicBezTo>
                  <a:pt x="0" y="25"/>
                  <a:pt x="0" y="25"/>
                  <a:pt x="0" y="25"/>
                </a:cubicBezTo>
                <a:cubicBezTo>
                  <a:pt x="0" y="47"/>
                  <a:pt x="0" y="47"/>
                  <a:pt x="0" y="47"/>
                </a:cubicBezTo>
                <a:cubicBezTo>
                  <a:pt x="6" y="47"/>
                  <a:pt x="6" y="47"/>
                  <a:pt x="6" y="47"/>
                </a:cubicBezTo>
                <a:cubicBezTo>
                  <a:pt x="6" y="83"/>
                  <a:pt x="6" y="83"/>
                  <a:pt x="6" y="83"/>
                </a:cubicBezTo>
                <a:cubicBezTo>
                  <a:pt x="69" y="83"/>
                  <a:pt x="69" y="83"/>
                  <a:pt x="69" y="83"/>
                </a:cubicBezTo>
                <a:cubicBezTo>
                  <a:pt x="69" y="47"/>
                  <a:pt x="69" y="47"/>
                  <a:pt x="69" y="47"/>
                </a:cubicBezTo>
                <a:cubicBezTo>
                  <a:pt x="74" y="47"/>
                  <a:pt x="74" y="47"/>
                  <a:pt x="74" y="47"/>
                </a:cubicBezTo>
                <a:cubicBezTo>
                  <a:pt x="74" y="25"/>
                  <a:pt x="74" y="25"/>
                  <a:pt x="74" y="25"/>
                </a:cubicBezTo>
                <a:lnTo>
                  <a:pt x="58" y="25"/>
                </a:lnTo>
                <a:close/>
                <a:moveTo>
                  <a:pt x="50" y="10"/>
                </a:moveTo>
                <a:cubicBezTo>
                  <a:pt x="53" y="7"/>
                  <a:pt x="56" y="6"/>
                  <a:pt x="58" y="6"/>
                </a:cubicBezTo>
                <a:cubicBezTo>
                  <a:pt x="59" y="6"/>
                  <a:pt x="60" y="6"/>
                  <a:pt x="61" y="7"/>
                </a:cubicBezTo>
                <a:cubicBezTo>
                  <a:pt x="63" y="9"/>
                  <a:pt x="62" y="14"/>
                  <a:pt x="59" y="18"/>
                </a:cubicBezTo>
                <a:cubicBezTo>
                  <a:pt x="55" y="21"/>
                  <a:pt x="50" y="24"/>
                  <a:pt x="46" y="25"/>
                </a:cubicBezTo>
                <a:cubicBezTo>
                  <a:pt x="42" y="25"/>
                  <a:pt x="42" y="25"/>
                  <a:pt x="42" y="25"/>
                </a:cubicBezTo>
                <a:cubicBezTo>
                  <a:pt x="43" y="21"/>
                  <a:pt x="46" y="14"/>
                  <a:pt x="50" y="10"/>
                </a:cubicBezTo>
                <a:close/>
                <a:moveTo>
                  <a:pt x="14" y="12"/>
                </a:moveTo>
                <a:cubicBezTo>
                  <a:pt x="14" y="12"/>
                  <a:pt x="14" y="10"/>
                  <a:pt x="15" y="9"/>
                </a:cubicBezTo>
                <a:cubicBezTo>
                  <a:pt x="16" y="8"/>
                  <a:pt x="17" y="8"/>
                  <a:pt x="18" y="8"/>
                </a:cubicBezTo>
                <a:cubicBezTo>
                  <a:pt x="18" y="8"/>
                  <a:pt x="18" y="8"/>
                  <a:pt x="18" y="8"/>
                </a:cubicBezTo>
                <a:cubicBezTo>
                  <a:pt x="20" y="8"/>
                  <a:pt x="22" y="9"/>
                  <a:pt x="23" y="10"/>
                </a:cubicBezTo>
                <a:cubicBezTo>
                  <a:pt x="26" y="13"/>
                  <a:pt x="28" y="18"/>
                  <a:pt x="30" y="23"/>
                </a:cubicBezTo>
                <a:cubicBezTo>
                  <a:pt x="30" y="23"/>
                  <a:pt x="30" y="24"/>
                  <a:pt x="30" y="24"/>
                </a:cubicBezTo>
                <a:cubicBezTo>
                  <a:pt x="30" y="24"/>
                  <a:pt x="29" y="24"/>
                  <a:pt x="29" y="24"/>
                </a:cubicBezTo>
                <a:cubicBezTo>
                  <a:pt x="24" y="22"/>
                  <a:pt x="19" y="20"/>
                  <a:pt x="17" y="17"/>
                </a:cubicBezTo>
                <a:cubicBezTo>
                  <a:pt x="15" y="16"/>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6" y="41"/>
                  <a:pt x="6" y="41"/>
                  <a:pt x="6" y="41"/>
                </a:cubicBezTo>
                <a:cubicBezTo>
                  <a:pt x="6" y="31"/>
                  <a:pt x="6" y="31"/>
                  <a:pt x="6" y="31"/>
                </a:cubicBezTo>
                <a:cubicBezTo>
                  <a:pt x="32" y="31"/>
                  <a:pt x="32" y="31"/>
                  <a:pt x="32" y="31"/>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9" y="41"/>
                </a:moveTo>
                <a:cubicBezTo>
                  <a:pt x="42" y="41"/>
                  <a:pt x="42" y="41"/>
                  <a:pt x="42" y="41"/>
                </a:cubicBezTo>
                <a:cubicBezTo>
                  <a:pt x="42" y="31"/>
                  <a:pt x="42" y="31"/>
                  <a:pt x="42" y="31"/>
                </a:cubicBezTo>
                <a:cubicBezTo>
                  <a:pt x="69" y="31"/>
                  <a:pt x="69" y="31"/>
                  <a:pt x="69" y="31"/>
                </a:cubicBezTo>
                <a:lnTo>
                  <a:pt x="69" y="41"/>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Freeform 44"/>
          <p:cNvSpPr>
            <a:spLocks noEditPoints="1"/>
          </p:cNvSpPr>
          <p:nvPr/>
        </p:nvSpPr>
        <p:spPr bwMode="auto">
          <a:xfrm>
            <a:off x="10243874" y="5145767"/>
            <a:ext cx="184710" cy="150993"/>
          </a:xfrm>
          <a:custGeom>
            <a:avLst/>
            <a:gdLst>
              <a:gd name="T0" fmla="*/ 1 w 77"/>
              <a:gd name="T1" fmla="*/ 42 h 63"/>
              <a:gd name="T2" fmla="*/ 8 w 77"/>
              <a:gd name="T3" fmla="*/ 55 h 63"/>
              <a:gd name="T4" fmla="*/ 21 w 77"/>
              <a:gd name="T5" fmla="*/ 61 h 63"/>
              <a:gd name="T6" fmla="*/ 38 w 77"/>
              <a:gd name="T7" fmla="*/ 63 h 63"/>
              <a:gd name="T8" fmla="*/ 56 w 77"/>
              <a:gd name="T9" fmla="*/ 61 h 63"/>
              <a:gd name="T10" fmla="*/ 69 w 77"/>
              <a:gd name="T11" fmla="*/ 55 h 63"/>
              <a:gd name="T12" fmla="*/ 76 w 77"/>
              <a:gd name="T13" fmla="*/ 42 h 63"/>
              <a:gd name="T14" fmla="*/ 71 w 77"/>
              <a:gd name="T15" fmla="*/ 16 h 63"/>
              <a:gd name="T16" fmla="*/ 72 w 77"/>
              <a:gd name="T17" fmla="*/ 11 h 63"/>
              <a:gd name="T18" fmla="*/ 70 w 77"/>
              <a:gd name="T19" fmla="*/ 0 h 63"/>
              <a:gd name="T20" fmla="*/ 67 w 77"/>
              <a:gd name="T21" fmla="*/ 0 h 63"/>
              <a:gd name="T22" fmla="*/ 60 w 77"/>
              <a:gd name="T23" fmla="*/ 3 h 63"/>
              <a:gd name="T24" fmla="*/ 38 w 77"/>
              <a:gd name="T25" fmla="*/ 5 h 63"/>
              <a:gd name="T26" fmla="*/ 17 w 77"/>
              <a:gd name="T27" fmla="*/ 3 h 63"/>
              <a:gd name="T28" fmla="*/ 9 w 77"/>
              <a:gd name="T29" fmla="*/ 0 h 63"/>
              <a:gd name="T30" fmla="*/ 7 w 77"/>
              <a:gd name="T31" fmla="*/ 0 h 63"/>
              <a:gd name="T32" fmla="*/ 5 w 77"/>
              <a:gd name="T33" fmla="*/ 11 h 63"/>
              <a:gd name="T34" fmla="*/ 6 w 77"/>
              <a:gd name="T35" fmla="*/ 16 h 63"/>
              <a:gd name="T36" fmla="*/ 9 w 77"/>
              <a:gd name="T37" fmla="*/ 42 h 63"/>
              <a:gd name="T38" fmla="*/ 18 w 77"/>
              <a:gd name="T39" fmla="*/ 30 h 63"/>
              <a:gd name="T40" fmla="*/ 27 w 77"/>
              <a:gd name="T41" fmla="*/ 29 h 63"/>
              <a:gd name="T42" fmla="*/ 38 w 77"/>
              <a:gd name="T43" fmla="*/ 30 h 63"/>
              <a:gd name="T44" fmla="*/ 49 w 77"/>
              <a:gd name="T45" fmla="*/ 29 h 63"/>
              <a:gd name="T46" fmla="*/ 59 w 77"/>
              <a:gd name="T47" fmla="*/ 30 h 63"/>
              <a:gd name="T48" fmla="*/ 67 w 77"/>
              <a:gd name="T49" fmla="*/ 42 h 63"/>
              <a:gd name="T50" fmla="*/ 64 w 77"/>
              <a:gd name="T51" fmla="*/ 52 h 63"/>
              <a:gd name="T52" fmla="*/ 56 w 77"/>
              <a:gd name="T53" fmla="*/ 57 h 63"/>
              <a:gd name="T54" fmla="*/ 45 w 77"/>
              <a:gd name="T55" fmla="*/ 58 h 63"/>
              <a:gd name="T56" fmla="*/ 31 w 77"/>
              <a:gd name="T57" fmla="*/ 58 h 63"/>
              <a:gd name="T58" fmla="*/ 20 w 77"/>
              <a:gd name="T59" fmla="*/ 57 h 63"/>
              <a:gd name="T60" fmla="*/ 12 w 77"/>
              <a:gd name="T61" fmla="*/ 52 h 63"/>
              <a:gd name="T62" fmla="*/ 9 w 77"/>
              <a:gd name="T63" fmla="*/ 42 h 63"/>
              <a:gd name="T64" fmla="*/ 53 w 77"/>
              <a:gd name="T65" fmla="*/ 48 h 63"/>
              <a:gd name="T66" fmla="*/ 53 w 77"/>
              <a:gd name="T67" fmla="*/ 34 h 63"/>
              <a:gd name="T68" fmla="*/ 19 w 77"/>
              <a:gd name="T69" fmla="*/ 41 h 63"/>
              <a:gd name="T70" fmla="*/ 29 w 77"/>
              <a:gd name="T71" fmla="*/ 41 h 63"/>
              <a:gd name="T72" fmla="*/ 19 w 77"/>
              <a:gd name="T73" fmla="*/ 4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63">
                <a:moveTo>
                  <a:pt x="0" y="33"/>
                </a:moveTo>
                <a:cubicBezTo>
                  <a:pt x="0" y="36"/>
                  <a:pt x="0" y="39"/>
                  <a:pt x="1" y="42"/>
                </a:cubicBezTo>
                <a:cubicBezTo>
                  <a:pt x="1" y="45"/>
                  <a:pt x="2" y="47"/>
                  <a:pt x="3" y="49"/>
                </a:cubicBezTo>
                <a:cubicBezTo>
                  <a:pt x="5" y="51"/>
                  <a:pt x="6" y="53"/>
                  <a:pt x="8" y="55"/>
                </a:cubicBezTo>
                <a:cubicBezTo>
                  <a:pt x="10" y="56"/>
                  <a:pt x="12" y="58"/>
                  <a:pt x="14" y="59"/>
                </a:cubicBezTo>
                <a:cubicBezTo>
                  <a:pt x="16" y="60"/>
                  <a:pt x="18" y="61"/>
                  <a:pt x="21" y="61"/>
                </a:cubicBezTo>
                <a:cubicBezTo>
                  <a:pt x="23" y="62"/>
                  <a:pt x="26" y="62"/>
                  <a:pt x="29" y="63"/>
                </a:cubicBezTo>
                <a:cubicBezTo>
                  <a:pt x="32" y="63"/>
                  <a:pt x="35" y="63"/>
                  <a:pt x="38" y="63"/>
                </a:cubicBezTo>
                <a:cubicBezTo>
                  <a:pt x="42" y="63"/>
                  <a:pt x="45" y="63"/>
                  <a:pt x="47" y="63"/>
                </a:cubicBezTo>
                <a:cubicBezTo>
                  <a:pt x="50" y="62"/>
                  <a:pt x="53" y="62"/>
                  <a:pt x="56" y="61"/>
                </a:cubicBezTo>
                <a:cubicBezTo>
                  <a:pt x="58" y="61"/>
                  <a:pt x="61" y="60"/>
                  <a:pt x="63" y="59"/>
                </a:cubicBezTo>
                <a:cubicBezTo>
                  <a:pt x="65" y="58"/>
                  <a:pt x="67" y="56"/>
                  <a:pt x="69" y="55"/>
                </a:cubicBezTo>
                <a:cubicBezTo>
                  <a:pt x="71" y="53"/>
                  <a:pt x="72" y="51"/>
                  <a:pt x="73" y="49"/>
                </a:cubicBezTo>
                <a:cubicBezTo>
                  <a:pt x="74" y="47"/>
                  <a:pt x="75" y="45"/>
                  <a:pt x="76" y="42"/>
                </a:cubicBezTo>
                <a:cubicBezTo>
                  <a:pt x="77" y="39"/>
                  <a:pt x="77" y="36"/>
                  <a:pt x="77" y="33"/>
                </a:cubicBezTo>
                <a:cubicBezTo>
                  <a:pt x="77" y="26"/>
                  <a:pt x="75" y="21"/>
                  <a:pt x="71" y="16"/>
                </a:cubicBezTo>
                <a:cubicBezTo>
                  <a:pt x="71" y="16"/>
                  <a:pt x="71" y="15"/>
                  <a:pt x="71" y="14"/>
                </a:cubicBezTo>
                <a:cubicBezTo>
                  <a:pt x="71" y="13"/>
                  <a:pt x="72" y="12"/>
                  <a:pt x="72" y="11"/>
                </a:cubicBezTo>
                <a:cubicBezTo>
                  <a:pt x="72" y="10"/>
                  <a:pt x="72" y="8"/>
                  <a:pt x="72" y="6"/>
                </a:cubicBezTo>
                <a:cubicBezTo>
                  <a:pt x="71" y="4"/>
                  <a:pt x="71" y="2"/>
                  <a:pt x="70" y="0"/>
                </a:cubicBezTo>
                <a:cubicBezTo>
                  <a:pt x="69" y="0"/>
                  <a:pt x="69" y="0"/>
                  <a:pt x="69" y="0"/>
                </a:cubicBezTo>
                <a:cubicBezTo>
                  <a:pt x="69" y="0"/>
                  <a:pt x="68" y="0"/>
                  <a:pt x="67" y="0"/>
                </a:cubicBezTo>
                <a:cubicBezTo>
                  <a:pt x="67" y="0"/>
                  <a:pt x="65" y="1"/>
                  <a:pt x="64" y="1"/>
                </a:cubicBezTo>
                <a:cubicBezTo>
                  <a:pt x="63" y="1"/>
                  <a:pt x="61" y="2"/>
                  <a:pt x="60" y="3"/>
                </a:cubicBezTo>
                <a:cubicBezTo>
                  <a:pt x="58" y="4"/>
                  <a:pt x="56" y="5"/>
                  <a:pt x="53" y="7"/>
                </a:cubicBezTo>
                <a:cubicBezTo>
                  <a:pt x="50" y="6"/>
                  <a:pt x="45" y="5"/>
                  <a:pt x="38" y="5"/>
                </a:cubicBezTo>
                <a:cubicBezTo>
                  <a:pt x="32" y="5"/>
                  <a:pt x="27" y="6"/>
                  <a:pt x="23" y="7"/>
                </a:cubicBezTo>
                <a:cubicBezTo>
                  <a:pt x="21" y="5"/>
                  <a:pt x="19" y="4"/>
                  <a:pt x="17" y="3"/>
                </a:cubicBezTo>
                <a:cubicBezTo>
                  <a:pt x="15" y="2"/>
                  <a:pt x="14" y="1"/>
                  <a:pt x="12" y="1"/>
                </a:cubicBezTo>
                <a:cubicBezTo>
                  <a:pt x="11" y="1"/>
                  <a:pt x="10" y="0"/>
                  <a:pt x="9" y="0"/>
                </a:cubicBezTo>
                <a:cubicBezTo>
                  <a:pt x="8" y="0"/>
                  <a:pt x="8" y="0"/>
                  <a:pt x="7" y="0"/>
                </a:cubicBezTo>
                <a:cubicBezTo>
                  <a:pt x="7" y="0"/>
                  <a:pt x="7" y="0"/>
                  <a:pt x="7" y="0"/>
                </a:cubicBezTo>
                <a:cubicBezTo>
                  <a:pt x="6" y="2"/>
                  <a:pt x="5" y="4"/>
                  <a:pt x="5" y="6"/>
                </a:cubicBezTo>
                <a:cubicBezTo>
                  <a:pt x="5" y="8"/>
                  <a:pt x="5" y="10"/>
                  <a:pt x="5" y="11"/>
                </a:cubicBezTo>
                <a:cubicBezTo>
                  <a:pt x="5" y="12"/>
                  <a:pt x="5" y="13"/>
                  <a:pt x="5" y="14"/>
                </a:cubicBezTo>
                <a:cubicBezTo>
                  <a:pt x="6" y="15"/>
                  <a:pt x="6" y="16"/>
                  <a:pt x="6" y="16"/>
                </a:cubicBezTo>
                <a:cubicBezTo>
                  <a:pt x="2" y="21"/>
                  <a:pt x="0" y="26"/>
                  <a:pt x="0" y="33"/>
                </a:cubicBezTo>
                <a:close/>
                <a:moveTo>
                  <a:pt x="9" y="42"/>
                </a:moveTo>
                <a:cubicBezTo>
                  <a:pt x="9" y="38"/>
                  <a:pt x="11" y="35"/>
                  <a:pt x="14" y="32"/>
                </a:cubicBezTo>
                <a:cubicBezTo>
                  <a:pt x="15" y="31"/>
                  <a:pt x="16" y="30"/>
                  <a:pt x="18" y="30"/>
                </a:cubicBezTo>
                <a:cubicBezTo>
                  <a:pt x="19" y="30"/>
                  <a:pt x="20" y="29"/>
                  <a:pt x="22" y="29"/>
                </a:cubicBezTo>
                <a:cubicBezTo>
                  <a:pt x="24" y="29"/>
                  <a:pt x="25" y="29"/>
                  <a:pt x="27" y="29"/>
                </a:cubicBezTo>
                <a:cubicBezTo>
                  <a:pt x="28" y="29"/>
                  <a:pt x="30" y="29"/>
                  <a:pt x="32" y="30"/>
                </a:cubicBezTo>
                <a:cubicBezTo>
                  <a:pt x="35" y="30"/>
                  <a:pt x="36" y="30"/>
                  <a:pt x="38" y="30"/>
                </a:cubicBezTo>
                <a:cubicBezTo>
                  <a:pt x="40" y="30"/>
                  <a:pt x="42" y="30"/>
                  <a:pt x="44" y="30"/>
                </a:cubicBezTo>
                <a:cubicBezTo>
                  <a:pt x="46" y="29"/>
                  <a:pt x="48" y="29"/>
                  <a:pt x="49" y="29"/>
                </a:cubicBezTo>
                <a:cubicBezTo>
                  <a:pt x="51" y="29"/>
                  <a:pt x="52" y="29"/>
                  <a:pt x="54" y="29"/>
                </a:cubicBezTo>
                <a:cubicBezTo>
                  <a:pt x="56" y="29"/>
                  <a:pt x="57" y="30"/>
                  <a:pt x="59" y="30"/>
                </a:cubicBezTo>
                <a:cubicBezTo>
                  <a:pt x="60" y="30"/>
                  <a:pt x="61" y="31"/>
                  <a:pt x="62" y="32"/>
                </a:cubicBezTo>
                <a:cubicBezTo>
                  <a:pt x="65" y="35"/>
                  <a:pt x="67" y="38"/>
                  <a:pt x="67" y="42"/>
                </a:cubicBezTo>
                <a:cubicBezTo>
                  <a:pt x="67" y="44"/>
                  <a:pt x="67" y="46"/>
                  <a:pt x="66" y="48"/>
                </a:cubicBezTo>
                <a:cubicBezTo>
                  <a:pt x="66" y="49"/>
                  <a:pt x="65" y="51"/>
                  <a:pt x="64" y="52"/>
                </a:cubicBezTo>
                <a:cubicBezTo>
                  <a:pt x="63" y="53"/>
                  <a:pt x="62" y="54"/>
                  <a:pt x="61" y="55"/>
                </a:cubicBezTo>
                <a:cubicBezTo>
                  <a:pt x="59" y="56"/>
                  <a:pt x="58" y="56"/>
                  <a:pt x="56" y="57"/>
                </a:cubicBezTo>
                <a:cubicBezTo>
                  <a:pt x="55" y="57"/>
                  <a:pt x="53" y="57"/>
                  <a:pt x="51" y="58"/>
                </a:cubicBezTo>
                <a:cubicBezTo>
                  <a:pt x="48" y="58"/>
                  <a:pt x="46" y="58"/>
                  <a:pt x="45" y="58"/>
                </a:cubicBezTo>
                <a:cubicBezTo>
                  <a:pt x="43" y="58"/>
                  <a:pt x="41" y="58"/>
                  <a:pt x="38" y="58"/>
                </a:cubicBezTo>
                <a:cubicBezTo>
                  <a:pt x="35" y="58"/>
                  <a:pt x="33" y="58"/>
                  <a:pt x="31" y="58"/>
                </a:cubicBezTo>
                <a:cubicBezTo>
                  <a:pt x="30" y="58"/>
                  <a:pt x="28" y="58"/>
                  <a:pt x="25" y="58"/>
                </a:cubicBezTo>
                <a:cubicBezTo>
                  <a:pt x="23" y="57"/>
                  <a:pt x="21" y="57"/>
                  <a:pt x="20" y="57"/>
                </a:cubicBezTo>
                <a:cubicBezTo>
                  <a:pt x="19" y="56"/>
                  <a:pt x="17" y="56"/>
                  <a:pt x="16" y="55"/>
                </a:cubicBezTo>
                <a:cubicBezTo>
                  <a:pt x="14" y="54"/>
                  <a:pt x="13" y="53"/>
                  <a:pt x="12" y="52"/>
                </a:cubicBezTo>
                <a:cubicBezTo>
                  <a:pt x="11" y="51"/>
                  <a:pt x="11" y="49"/>
                  <a:pt x="10" y="48"/>
                </a:cubicBezTo>
                <a:cubicBezTo>
                  <a:pt x="9" y="46"/>
                  <a:pt x="9" y="44"/>
                  <a:pt x="9" y="42"/>
                </a:cubicBezTo>
                <a:close/>
                <a:moveTo>
                  <a:pt x="48" y="41"/>
                </a:moveTo>
                <a:cubicBezTo>
                  <a:pt x="48" y="45"/>
                  <a:pt x="50" y="48"/>
                  <a:pt x="53" y="48"/>
                </a:cubicBezTo>
                <a:cubicBezTo>
                  <a:pt x="55" y="48"/>
                  <a:pt x="58" y="45"/>
                  <a:pt x="58" y="41"/>
                </a:cubicBezTo>
                <a:cubicBezTo>
                  <a:pt x="58" y="37"/>
                  <a:pt x="55" y="34"/>
                  <a:pt x="53" y="34"/>
                </a:cubicBezTo>
                <a:cubicBezTo>
                  <a:pt x="50" y="34"/>
                  <a:pt x="48" y="37"/>
                  <a:pt x="48" y="41"/>
                </a:cubicBezTo>
                <a:close/>
                <a:moveTo>
                  <a:pt x="19" y="41"/>
                </a:moveTo>
                <a:cubicBezTo>
                  <a:pt x="19" y="45"/>
                  <a:pt x="21" y="48"/>
                  <a:pt x="24" y="48"/>
                </a:cubicBezTo>
                <a:cubicBezTo>
                  <a:pt x="27" y="48"/>
                  <a:pt x="29" y="45"/>
                  <a:pt x="29" y="41"/>
                </a:cubicBezTo>
                <a:cubicBezTo>
                  <a:pt x="29" y="37"/>
                  <a:pt x="27" y="34"/>
                  <a:pt x="24" y="34"/>
                </a:cubicBezTo>
                <a:cubicBezTo>
                  <a:pt x="21" y="34"/>
                  <a:pt x="19" y="37"/>
                  <a:pt x="19" y="41"/>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Freeform 45"/>
          <p:cNvSpPr>
            <a:spLocks noEditPoints="1"/>
          </p:cNvSpPr>
          <p:nvPr/>
        </p:nvSpPr>
        <p:spPr bwMode="auto">
          <a:xfrm>
            <a:off x="10054765" y="3178459"/>
            <a:ext cx="300521" cy="300520"/>
          </a:xfrm>
          <a:custGeom>
            <a:avLst/>
            <a:gdLst>
              <a:gd name="T0" fmla="*/ 0 w 125"/>
              <a:gd name="T1" fmla="*/ 63 h 125"/>
              <a:gd name="T2" fmla="*/ 125 w 125"/>
              <a:gd name="T3" fmla="*/ 63 h 125"/>
              <a:gd name="T4" fmla="*/ 98 w 125"/>
              <a:gd name="T5" fmla="*/ 83 h 125"/>
              <a:gd name="T6" fmla="*/ 117 w 125"/>
              <a:gd name="T7" fmla="*/ 67 h 125"/>
              <a:gd name="T8" fmla="*/ 98 w 125"/>
              <a:gd name="T9" fmla="*/ 83 h 125"/>
              <a:gd name="T10" fmla="*/ 25 w 125"/>
              <a:gd name="T11" fmla="*/ 59 h 125"/>
              <a:gd name="T12" fmla="*/ 13 w 125"/>
              <a:gd name="T13" fmla="*/ 42 h 125"/>
              <a:gd name="T14" fmla="*/ 90 w 125"/>
              <a:gd name="T15" fmla="*/ 42 h 125"/>
              <a:gd name="T16" fmla="*/ 67 w 125"/>
              <a:gd name="T17" fmla="*/ 59 h 125"/>
              <a:gd name="T18" fmla="*/ 90 w 125"/>
              <a:gd name="T19" fmla="*/ 42 h 125"/>
              <a:gd name="T20" fmla="*/ 67 w 125"/>
              <a:gd name="T21" fmla="*/ 9 h 125"/>
              <a:gd name="T22" fmla="*/ 82 w 125"/>
              <a:gd name="T23" fmla="*/ 23 h 125"/>
              <a:gd name="T24" fmla="*/ 67 w 125"/>
              <a:gd name="T25" fmla="*/ 34 h 125"/>
              <a:gd name="T26" fmla="*/ 53 w 125"/>
              <a:gd name="T27" fmla="*/ 12 h 125"/>
              <a:gd name="T28" fmla="*/ 59 w 125"/>
              <a:gd name="T29" fmla="*/ 34 h 125"/>
              <a:gd name="T30" fmla="*/ 43 w 125"/>
              <a:gd name="T31" fmla="*/ 23 h 125"/>
              <a:gd name="T32" fmla="*/ 59 w 125"/>
              <a:gd name="T33" fmla="*/ 59 h 125"/>
              <a:gd name="T34" fmla="*/ 36 w 125"/>
              <a:gd name="T35" fmla="*/ 42 h 125"/>
              <a:gd name="T36" fmla="*/ 13 w 125"/>
              <a:gd name="T37" fmla="*/ 83 h 125"/>
              <a:gd name="T38" fmla="*/ 25 w 125"/>
              <a:gd name="T39" fmla="*/ 67 h 125"/>
              <a:gd name="T40" fmla="*/ 13 w 125"/>
              <a:gd name="T41" fmla="*/ 83 h 125"/>
              <a:gd name="T42" fmla="*/ 59 w 125"/>
              <a:gd name="T43" fmla="*/ 67 h 125"/>
              <a:gd name="T44" fmla="*/ 36 w 125"/>
              <a:gd name="T45" fmla="*/ 83 h 125"/>
              <a:gd name="T46" fmla="*/ 59 w 125"/>
              <a:gd name="T47" fmla="*/ 92 h 125"/>
              <a:gd name="T48" fmla="*/ 53 w 125"/>
              <a:gd name="T49" fmla="*/ 113 h 125"/>
              <a:gd name="T50" fmla="*/ 38 w 125"/>
              <a:gd name="T51" fmla="*/ 92 h 125"/>
              <a:gd name="T52" fmla="*/ 82 w 125"/>
              <a:gd name="T53" fmla="*/ 102 h 125"/>
              <a:gd name="T54" fmla="*/ 67 w 125"/>
              <a:gd name="T55" fmla="*/ 116 h 125"/>
              <a:gd name="T56" fmla="*/ 87 w 125"/>
              <a:gd name="T57" fmla="*/ 92 h 125"/>
              <a:gd name="T58" fmla="*/ 67 w 125"/>
              <a:gd name="T59" fmla="*/ 83 h 125"/>
              <a:gd name="T60" fmla="*/ 92 w 125"/>
              <a:gd name="T61" fmla="*/ 67 h 125"/>
              <a:gd name="T62" fmla="*/ 67 w 125"/>
              <a:gd name="T63" fmla="*/ 83 h 125"/>
              <a:gd name="T64" fmla="*/ 98 w 125"/>
              <a:gd name="T65" fmla="*/ 42 h 125"/>
              <a:gd name="T66" fmla="*/ 117 w 125"/>
              <a:gd name="T67" fmla="*/ 59 h 125"/>
              <a:gd name="T68" fmla="*/ 108 w 125"/>
              <a:gd name="T69" fmla="*/ 34 h 125"/>
              <a:gd name="T70" fmla="*/ 86 w 125"/>
              <a:gd name="T71" fmla="*/ 14 h 125"/>
              <a:gd name="T72" fmla="*/ 108 w 125"/>
              <a:gd name="T73" fmla="*/ 34 h 125"/>
              <a:gd name="T74" fmla="*/ 39 w 125"/>
              <a:gd name="T75" fmla="*/ 14 h 125"/>
              <a:gd name="T76" fmla="*/ 17 w 125"/>
              <a:gd name="T77" fmla="*/ 34 h 125"/>
              <a:gd name="T78" fmla="*/ 17 w 125"/>
              <a:gd name="T79" fmla="*/ 92 h 125"/>
              <a:gd name="T80" fmla="*/ 39 w 125"/>
              <a:gd name="T81" fmla="*/ 111 h 125"/>
              <a:gd name="T82" fmla="*/ 17 w 125"/>
              <a:gd name="T83" fmla="*/ 92 h 125"/>
              <a:gd name="T84" fmla="*/ 86 w 125"/>
              <a:gd name="T85" fmla="*/ 111 h 125"/>
              <a:gd name="T86" fmla="*/ 108 w 125"/>
              <a:gd name="T87" fmla="*/ 9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5" h="125">
                <a:moveTo>
                  <a:pt x="63" y="0"/>
                </a:moveTo>
                <a:cubicBezTo>
                  <a:pt x="28" y="0"/>
                  <a:pt x="0" y="28"/>
                  <a:pt x="0" y="63"/>
                </a:cubicBezTo>
                <a:cubicBezTo>
                  <a:pt x="0" y="97"/>
                  <a:pt x="28" y="125"/>
                  <a:pt x="63" y="125"/>
                </a:cubicBezTo>
                <a:cubicBezTo>
                  <a:pt x="97" y="125"/>
                  <a:pt x="125" y="97"/>
                  <a:pt x="125" y="63"/>
                </a:cubicBezTo>
                <a:cubicBezTo>
                  <a:pt x="125" y="28"/>
                  <a:pt x="97" y="0"/>
                  <a:pt x="63" y="0"/>
                </a:cubicBezTo>
                <a:close/>
                <a:moveTo>
                  <a:pt x="98" y="83"/>
                </a:moveTo>
                <a:cubicBezTo>
                  <a:pt x="99" y="78"/>
                  <a:pt x="100" y="73"/>
                  <a:pt x="100" y="67"/>
                </a:cubicBezTo>
                <a:cubicBezTo>
                  <a:pt x="117" y="67"/>
                  <a:pt x="117" y="67"/>
                  <a:pt x="117" y="67"/>
                </a:cubicBezTo>
                <a:cubicBezTo>
                  <a:pt x="116" y="73"/>
                  <a:pt x="115" y="78"/>
                  <a:pt x="113" y="83"/>
                </a:cubicBezTo>
                <a:lnTo>
                  <a:pt x="98" y="83"/>
                </a:lnTo>
                <a:close/>
                <a:moveTo>
                  <a:pt x="27" y="42"/>
                </a:moveTo>
                <a:cubicBezTo>
                  <a:pt x="26" y="47"/>
                  <a:pt x="26" y="53"/>
                  <a:pt x="25" y="59"/>
                </a:cubicBezTo>
                <a:cubicBezTo>
                  <a:pt x="9" y="59"/>
                  <a:pt x="9" y="59"/>
                  <a:pt x="9" y="59"/>
                </a:cubicBezTo>
                <a:cubicBezTo>
                  <a:pt x="9" y="53"/>
                  <a:pt x="11" y="47"/>
                  <a:pt x="13" y="42"/>
                </a:cubicBezTo>
                <a:lnTo>
                  <a:pt x="27" y="42"/>
                </a:lnTo>
                <a:close/>
                <a:moveTo>
                  <a:pt x="90" y="42"/>
                </a:moveTo>
                <a:cubicBezTo>
                  <a:pt x="91" y="47"/>
                  <a:pt x="92" y="53"/>
                  <a:pt x="92" y="59"/>
                </a:cubicBezTo>
                <a:cubicBezTo>
                  <a:pt x="67" y="59"/>
                  <a:pt x="67" y="59"/>
                  <a:pt x="67" y="59"/>
                </a:cubicBezTo>
                <a:cubicBezTo>
                  <a:pt x="67" y="42"/>
                  <a:pt x="67" y="42"/>
                  <a:pt x="67" y="42"/>
                </a:cubicBezTo>
                <a:lnTo>
                  <a:pt x="90" y="42"/>
                </a:lnTo>
                <a:close/>
                <a:moveTo>
                  <a:pt x="67" y="34"/>
                </a:moveTo>
                <a:cubicBezTo>
                  <a:pt x="67" y="9"/>
                  <a:pt x="67" y="9"/>
                  <a:pt x="67" y="9"/>
                </a:cubicBezTo>
                <a:cubicBezTo>
                  <a:pt x="69" y="10"/>
                  <a:pt x="71" y="11"/>
                  <a:pt x="73" y="12"/>
                </a:cubicBezTo>
                <a:cubicBezTo>
                  <a:pt x="76" y="14"/>
                  <a:pt x="79" y="18"/>
                  <a:pt x="82" y="23"/>
                </a:cubicBezTo>
                <a:cubicBezTo>
                  <a:pt x="84" y="26"/>
                  <a:pt x="86" y="30"/>
                  <a:pt x="87" y="34"/>
                </a:cubicBezTo>
                <a:cubicBezTo>
                  <a:pt x="67" y="34"/>
                  <a:pt x="67" y="34"/>
                  <a:pt x="67" y="34"/>
                </a:cubicBezTo>
                <a:close/>
                <a:moveTo>
                  <a:pt x="43" y="23"/>
                </a:moveTo>
                <a:cubicBezTo>
                  <a:pt x="46" y="18"/>
                  <a:pt x="50" y="14"/>
                  <a:pt x="53" y="12"/>
                </a:cubicBezTo>
                <a:cubicBezTo>
                  <a:pt x="55" y="11"/>
                  <a:pt x="57" y="10"/>
                  <a:pt x="59" y="9"/>
                </a:cubicBezTo>
                <a:cubicBezTo>
                  <a:pt x="59" y="34"/>
                  <a:pt x="59" y="34"/>
                  <a:pt x="59" y="34"/>
                </a:cubicBezTo>
                <a:cubicBezTo>
                  <a:pt x="38" y="34"/>
                  <a:pt x="38" y="34"/>
                  <a:pt x="38" y="34"/>
                </a:cubicBezTo>
                <a:cubicBezTo>
                  <a:pt x="40" y="30"/>
                  <a:pt x="41" y="26"/>
                  <a:pt x="43" y="23"/>
                </a:cubicBezTo>
                <a:close/>
                <a:moveTo>
                  <a:pt x="59" y="42"/>
                </a:moveTo>
                <a:cubicBezTo>
                  <a:pt x="59" y="59"/>
                  <a:pt x="59" y="59"/>
                  <a:pt x="59" y="59"/>
                </a:cubicBezTo>
                <a:cubicBezTo>
                  <a:pt x="34" y="59"/>
                  <a:pt x="34" y="59"/>
                  <a:pt x="34" y="59"/>
                </a:cubicBezTo>
                <a:cubicBezTo>
                  <a:pt x="34" y="53"/>
                  <a:pt x="35" y="47"/>
                  <a:pt x="36" y="42"/>
                </a:cubicBezTo>
                <a:lnTo>
                  <a:pt x="59" y="42"/>
                </a:lnTo>
                <a:close/>
                <a:moveTo>
                  <a:pt x="13" y="83"/>
                </a:moveTo>
                <a:cubicBezTo>
                  <a:pt x="11" y="78"/>
                  <a:pt x="9" y="73"/>
                  <a:pt x="9" y="67"/>
                </a:cubicBezTo>
                <a:cubicBezTo>
                  <a:pt x="25" y="67"/>
                  <a:pt x="25" y="67"/>
                  <a:pt x="25" y="67"/>
                </a:cubicBezTo>
                <a:cubicBezTo>
                  <a:pt x="26" y="73"/>
                  <a:pt x="26" y="78"/>
                  <a:pt x="27" y="83"/>
                </a:cubicBezTo>
                <a:lnTo>
                  <a:pt x="13" y="83"/>
                </a:lnTo>
                <a:close/>
                <a:moveTo>
                  <a:pt x="34" y="67"/>
                </a:moveTo>
                <a:cubicBezTo>
                  <a:pt x="59" y="67"/>
                  <a:pt x="59" y="67"/>
                  <a:pt x="59" y="67"/>
                </a:cubicBezTo>
                <a:cubicBezTo>
                  <a:pt x="59" y="83"/>
                  <a:pt x="59" y="83"/>
                  <a:pt x="59" y="83"/>
                </a:cubicBezTo>
                <a:cubicBezTo>
                  <a:pt x="36" y="83"/>
                  <a:pt x="36" y="83"/>
                  <a:pt x="36" y="83"/>
                </a:cubicBezTo>
                <a:cubicBezTo>
                  <a:pt x="35" y="78"/>
                  <a:pt x="34" y="73"/>
                  <a:pt x="34" y="67"/>
                </a:cubicBezTo>
                <a:close/>
                <a:moveTo>
                  <a:pt x="59" y="92"/>
                </a:moveTo>
                <a:cubicBezTo>
                  <a:pt x="59" y="116"/>
                  <a:pt x="59" y="116"/>
                  <a:pt x="59" y="116"/>
                </a:cubicBezTo>
                <a:cubicBezTo>
                  <a:pt x="57" y="116"/>
                  <a:pt x="55" y="115"/>
                  <a:pt x="53" y="113"/>
                </a:cubicBezTo>
                <a:cubicBezTo>
                  <a:pt x="50" y="111"/>
                  <a:pt x="46" y="107"/>
                  <a:pt x="43" y="102"/>
                </a:cubicBezTo>
                <a:cubicBezTo>
                  <a:pt x="41" y="99"/>
                  <a:pt x="40" y="96"/>
                  <a:pt x="38" y="92"/>
                </a:cubicBezTo>
                <a:cubicBezTo>
                  <a:pt x="59" y="92"/>
                  <a:pt x="59" y="92"/>
                  <a:pt x="59" y="92"/>
                </a:cubicBezTo>
                <a:close/>
                <a:moveTo>
                  <a:pt x="82" y="102"/>
                </a:moveTo>
                <a:cubicBezTo>
                  <a:pt x="79" y="107"/>
                  <a:pt x="76" y="111"/>
                  <a:pt x="73" y="113"/>
                </a:cubicBezTo>
                <a:cubicBezTo>
                  <a:pt x="71" y="115"/>
                  <a:pt x="69" y="116"/>
                  <a:pt x="67" y="116"/>
                </a:cubicBezTo>
                <a:cubicBezTo>
                  <a:pt x="67" y="92"/>
                  <a:pt x="67" y="92"/>
                  <a:pt x="67" y="92"/>
                </a:cubicBezTo>
                <a:cubicBezTo>
                  <a:pt x="87" y="92"/>
                  <a:pt x="87" y="92"/>
                  <a:pt x="87" y="92"/>
                </a:cubicBezTo>
                <a:cubicBezTo>
                  <a:pt x="86" y="96"/>
                  <a:pt x="84" y="99"/>
                  <a:pt x="82" y="102"/>
                </a:cubicBezTo>
                <a:close/>
                <a:moveTo>
                  <a:pt x="67" y="83"/>
                </a:moveTo>
                <a:cubicBezTo>
                  <a:pt x="67" y="67"/>
                  <a:pt x="67" y="67"/>
                  <a:pt x="67" y="67"/>
                </a:cubicBezTo>
                <a:cubicBezTo>
                  <a:pt x="92" y="67"/>
                  <a:pt x="92" y="67"/>
                  <a:pt x="92" y="67"/>
                </a:cubicBezTo>
                <a:cubicBezTo>
                  <a:pt x="92" y="73"/>
                  <a:pt x="91" y="78"/>
                  <a:pt x="90" y="83"/>
                </a:cubicBezTo>
                <a:lnTo>
                  <a:pt x="67" y="83"/>
                </a:lnTo>
                <a:close/>
                <a:moveTo>
                  <a:pt x="100" y="59"/>
                </a:moveTo>
                <a:cubicBezTo>
                  <a:pt x="100" y="53"/>
                  <a:pt x="99" y="47"/>
                  <a:pt x="98" y="42"/>
                </a:cubicBezTo>
                <a:cubicBezTo>
                  <a:pt x="113" y="42"/>
                  <a:pt x="113" y="42"/>
                  <a:pt x="113" y="42"/>
                </a:cubicBezTo>
                <a:cubicBezTo>
                  <a:pt x="115" y="47"/>
                  <a:pt x="116" y="53"/>
                  <a:pt x="117" y="59"/>
                </a:cubicBezTo>
                <a:lnTo>
                  <a:pt x="100" y="59"/>
                </a:lnTo>
                <a:close/>
                <a:moveTo>
                  <a:pt x="108" y="34"/>
                </a:moveTo>
                <a:cubicBezTo>
                  <a:pt x="96" y="34"/>
                  <a:pt x="96" y="34"/>
                  <a:pt x="96" y="34"/>
                </a:cubicBezTo>
                <a:cubicBezTo>
                  <a:pt x="93" y="26"/>
                  <a:pt x="90" y="19"/>
                  <a:pt x="86" y="14"/>
                </a:cubicBezTo>
                <a:cubicBezTo>
                  <a:pt x="92" y="17"/>
                  <a:pt x="97" y="20"/>
                  <a:pt x="101" y="24"/>
                </a:cubicBezTo>
                <a:cubicBezTo>
                  <a:pt x="104" y="27"/>
                  <a:pt x="106" y="30"/>
                  <a:pt x="108" y="34"/>
                </a:cubicBezTo>
                <a:close/>
                <a:moveTo>
                  <a:pt x="25" y="24"/>
                </a:moveTo>
                <a:cubicBezTo>
                  <a:pt x="29" y="20"/>
                  <a:pt x="34" y="17"/>
                  <a:pt x="39" y="14"/>
                </a:cubicBezTo>
                <a:cubicBezTo>
                  <a:pt x="35" y="19"/>
                  <a:pt x="32" y="26"/>
                  <a:pt x="30" y="34"/>
                </a:cubicBezTo>
                <a:cubicBezTo>
                  <a:pt x="17" y="34"/>
                  <a:pt x="17" y="34"/>
                  <a:pt x="17" y="34"/>
                </a:cubicBezTo>
                <a:cubicBezTo>
                  <a:pt x="19" y="30"/>
                  <a:pt x="22" y="27"/>
                  <a:pt x="25" y="24"/>
                </a:cubicBezTo>
                <a:close/>
                <a:moveTo>
                  <a:pt x="17" y="92"/>
                </a:moveTo>
                <a:cubicBezTo>
                  <a:pt x="30" y="92"/>
                  <a:pt x="30" y="92"/>
                  <a:pt x="30" y="92"/>
                </a:cubicBezTo>
                <a:cubicBezTo>
                  <a:pt x="32" y="99"/>
                  <a:pt x="35" y="106"/>
                  <a:pt x="39" y="111"/>
                </a:cubicBezTo>
                <a:cubicBezTo>
                  <a:pt x="34" y="109"/>
                  <a:pt x="29" y="105"/>
                  <a:pt x="25" y="101"/>
                </a:cubicBezTo>
                <a:cubicBezTo>
                  <a:pt x="22" y="98"/>
                  <a:pt x="19" y="95"/>
                  <a:pt x="17" y="92"/>
                </a:cubicBezTo>
                <a:close/>
                <a:moveTo>
                  <a:pt x="101" y="101"/>
                </a:moveTo>
                <a:cubicBezTo>
                  <a:pt x="97" y="105"/>
                  <a:pt x="92" y="109"/>
                  <a:pt x="86" y="111"/>
                </a:cubicBezTo>
                <a:cubicBezTo>
                  <a:pt x="90" y="106"/>
                  <a:pt x="93" y="99"/>
                  <a:pt x="96" y="92"/>
                </a:cubicBezTo>
                <a:cubicBezTo>
                  <a:pt x="108" y="92"/>
                  <a:pt x="108" y="92"/>
                  <a:pt x="108" y="92"/>
                </a:cubicBezTo>
                <a:cubicBezTo>
                  <a:pt x="106" y="95"/>
                  <a:pt x="104" y="98"/>
                  <a:pt x="101" y="101"/>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Freeform 46"/>
          <p:cNvSpPr>
            <a:spLocks noEditPoints="1"/>
          </p:cNvSpPr>
          <p:nvPr/>
        </p:nvSpPr>
        <p:spPr bwMode="auto">
          <a:xfrm>
            <a:off x="9997593" y="3021602"/>
            <a:ext cx="142197" cy="140732"/>
          </a:xfrm>
          <a:custGeom>
            <a:avLst/>
            <a:gdLst>
              <a:gd name="T0" fmla="*/ 49 w 59"/>
              <a:gd name="T1" fmla="*/ 0 h 59"/>
              <a:gd name="T2" fmla="*/ 9 w 59"/>
              <a:gd name="T3" fmla="*/ 0 h 59"/>
              <a:gd name="T4" fmla="*/ 0 w 59"/>
              <a:gd name="T5" fmla="*/ 10 h 59"/>
              <a:gd name="T6" fmla="*/ 0 w 59"/>
              <a:gd name="T7" fmla="*/ 49 h 59"/>
              <a:gd name="T8" fmla="*/ 9 w 59"/>
              <a:gd name="T9" fmla="*/ 59 h 59"/>
              <a:gd name="T10" fmla="*/ 49 w 59"/>
              <a:gd name="T11" fmla="*/ 59 h 59"/>
              <a:gd name="T12" fmla="*/ 59 w 59"/>
              <a:gd name="T13" fmla="*/ 49 h 59"/>
              <a:gd name="T14" fmla="*/ 59 w 59"/>
              <a:gd name="T15" fmla="*/ 10 h 59"/>
              <a:gd name="T16" fmla="*/ 49 w 59"/>
              <a:gd name="T17" fmla="*/ 0 h 59"/>
              <a:gd name="T18" fmla="*/ 40 w 59"/>
              <a:gd name="T19" fmla="*/ 2 h 59"/>
              <a:gd name="T20" fmla="*/ 40 w 59"/>
              <a:gd name="T21" fmla="*/ 11 h 59"/>
              <a:gd name="T22" fmla="*/ 31 w 59"/>
              <a:gd name="T23" fmla="*/ 11 h 59"/>
              <a:gd name="T24" fmla="*/ 31 w 59"/>
              <a:gd name="T25" fmla="*/ 2 h 59"/>
              <a:gd name="T26" fmla="*/ 40 w 59"/>
              <a:gd name="T27" fmla="*/ 2 h 59"/>
              <a:gd name="T28" fmla="*/ 27 w 59"/>
              <a:gd name="T29" fmla="*/ 2 h 59"/>
              <a:gd name="T30" fmla="*/ 27 w 59"/>
              <a:gd name="T31" fmla="*/ 11 h 59"/>
              <a:gd name="T32" fmla="*/ 18 w 59"/>
              <a:gd name="T33" fmla="*/ 11 h 59"/>
              <a:gd name="T34" fmla="*/ 18 w 59"/>
              <a:gd name="T35" fmla="*/ 2 h 59"/>
              <a:gd name="T36" fmla="*/ 27 w 59"/>
              <a:gd name="T37" fmla="*/ 2 h 59"/>
              <a:gd name="T38" fmla="*/ 1 w 59"/>
              <a:gd name="T39" fmla="*/ 11 h 59"/>
              <a:gd name="T40" fmla="*/ 1 w 59"/>
              <a:gd name="T41" fmla="*/ 10 h 59"/>
              <a:gd name="T42" fmla="*/ 9 w 59"/>
              <a:gd name="T43" fmla="*/ 2 h 59"/>
              <a:gd name="T44" fmla="*/ 14 w 59"/>
              <a:gd name="T45" fmla="*/ 2 h 59"/>
              <a:gd name="T46" fmla="*/ 14 w 59"/>
              <a:gd name="T47" fmla="*/ 11 h 59"/>
              <a:gd name="T48" fmla="*/ 1 w 59"/>
              <a:gd name="T49" fmla="*/ 11 h 59"/>
              <a:gd name="T50" fmla="*/ 44 w 59"/>
              <a:gd name="T51" fmla="*/ 37 h 59"/>
              <a:gd name="T52" fmla="*/ 33 w 59"/>
              <a:gd name="T53" fmla="*/ 37 h 59"/>
              <a:gd name="T54" fmla="*/ 33 w 59"/>
              <a:gd name="T55" fmla="*/ 48 h 59"/>
              <a:gd name="T56" fmla="*/ 25 w 59"/>
              <a:gd name="T57" fmla="*/ 48 h 59"/>
              <a:gd name="T58" fmla="*/ 25 w 59"/>
              <a:gd name="T59" fmla="*/ 37 h 59"/>
              <a:gd name="T60" fmla="*/ 14 w 59"/>
              <a:gd name="T61" fmla="*/ 37 h 59"/>
              <a:gd name="T62" fmla="*/ 14 w 59"/>
              <a:gd name="T63" fmla="*/ 30 h 59"/>
              <a:gd name="T64" fmla="*/ 25 w 59"/>
              <a:gd name="T65" fmla="*/ 30 h 59"/>
              <a:gd name="T66" fmla="*/ 25 w 59"/>
              <a:gd name="T67" fmla="*/ 18 h 59"/>
              <a:gd name="T68" fmla="*/ 33 w 59"/>
              <a:gd name="T69" fmla="*/ 18 h 59"/>
              <a:gd name="T70" fmla="*/ 33 w 59"/>
              <a:gd name="T71" fmla="*/ 30 h 59"/>
              <a:gd name="T72" fmla="*/ 44 w 59"/>
              <a:gd name="T73" fmla="*/ 30 h 59"/>
              <a:gd name="T74" fmla="*/ 44 w 59"/>
              <a:gd name="T75" fmla="*/ 37 h 59"/>
              <a:gd name="T76" fmla="*/ 57 w 59"/>
              <a:gd name="T77" fmla="*/ 11 h 59"/>
              <a:gd name="T78" fmla="*/ 44 w 59"/>
              <a:gd name="T79" fmla="*/ 11 h 59"/>
              <a:gd name="T80" fmla="*/ 44 w 59"/>
              <a:gd name="T81" fmla="*/ 2 h 59"/>
              <a:gd name="T82" fmla="*/ 49 w 59"/>
              <a:gd name="T83" fmla="*/ 2 h 59"/>
              <a:gd name="T84" fmla="*/ 57 w 59"/>
              <a:gd name="T85" fmla="*/ 10 h 59"/>
              <a:gd name="T86" fmla="*/ 57 w 59"/>
              <a:gd name="T87" fmla="*/ 1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 h="59">
                <a:moveTo>
                  <a:pt x="49" y="0"/>
                </a:moveTo>
                <a:cubicBezTo>
                  <a:pt x="9" y="0"/>
                  <a:pt x="9" y="0"/>
                  <a:pt x="9" y="0"/>
                </a:cubicBezTo>
                <a:cubicBezTo>
                  <a:pt x="4" y="0"/>
                  <a:pt x="0" y="4"/>
                  <a:pt x="0" y="10"/>
                </a:cubicBezTo>
                <a:cubicBezTo>
                  <a:pt x="0" y="49"/>
                  <a:pt x="0" y="49"/>
                  <a:pt x="0" y="49"/>
                </a:cubicBezTo>
                <a:cubicBezTo>
                  <a:pt x="0" y="55"/>
                  <a:pt x="4" y="59"/>
                  <a:pt x="9" y="59"/>
                </a:cubicBezTo>
                <a:cubicBezTo>
                  <a:pt x="49" y="59"/>
                  <a:pt x="49" y="59"/>
                  <a:pt x="49" y="59"/>
                </a:cubicBezTo>
                <a:cubicBezTo>
                  <a:pt x="54" y="59"/>
                  <a:pt x="59" y="55"/>
                  <a:pt x="59" y="49"/>
                </a:cubicBezTo>
                <a:cubicBezTo>
                  <a:pt x="59" y="10"/>
                  <a:pt x="59" y="10"/>
                  <a:pt x="59" y="10"/>
                </a:cubicBezTo>
                <a:cubicBezTo>
                  <a:pt x="59" y="4"/>
                  <a:pt x="54" y="0"/>
                  <a:pt x="49" y="0"/>
                </a:cubicBezTo>
                <a:close/>
                <a:moveTo>
                  <a:pt x="40" y="2"/>
                </a:moveTo>
                <a:cubicBezTo>
                  <a:pt x="40" y="11"/>
                  <a:pt x="40" y="11"/>
                  <a:pt x="40" y="11"/>
                </a:cubicBezTo>
                <a:cubicBezTo>
                  <a:pt x="31" y="11"/>
                  <a:pt x="31" y="11"/>
                  <a:pt x="31" y="11"/>
                </a:cubicBezTo>
                <a:cubicBezTo>
                  <a:pt x="31" y="2"/>
                  <a:pt x="31" y="2"/>
                  <a:pt x="31" y="2"/>
                </a:cubicBezTo>
                <a:lnTo>
                  <a:pt x="40" y="2"/>
                </a:lnTo>
                <a:close/>
                <a:moveTo>
                  <a:pt x="27" y="2"/>
                </a:moveTo>
                <a:cubicBezTo>
                  <a:pt x="27" y="11"/>
                  <a:pt x="27" y="11"/>
                  <a:pt x="27" y="11"/>
                </a:cubicBezTo>
                <a:cubicBezTo>
                  <a:pt x="18" y="11"/>
                  <a:pt x="18" y="11"/>
                  <a:pt x="18" y="11"/>
                </a:cubicBezTo>
                <a:cubicBezTo>
                  <a:pt x="18" y="2"/>
                  <a:pt x="18" y="2"/>
                  <a:pt x="18" y="2"/>
                </a:cubicBezTo>
                <a:lnTo>
                  <a:pt x="27" y="2"/>
                </a:lnTo>
                <a:close/>
                <a:moveTo>
                  <a:pt x="1" y="11"/>
                </a:moveTo>
                <a:cubicBezTo>
                  <a:pt x="1" y="10"/>
                  <a:pt x="1" y="10"/>
                  <a:pt x="1" y="10"/>
                </a:cubicBezTo>
                <a:cubicBezTo>
                  <a:pt x="1" y="5"/>
                  <a:pt x="5" y="2"/>
                  <a:pt x="9" y="2"/>
                </a:cubicBezTo>
                <a:cubicBezTo>
                  <a:pt x="14" y="2"/>
                  <a:pt x="14" y="2"/>
                  <a:pt x="14" y="2"/>
                </a:cubicBezTo>
                <a:cubicBezTo>
                  <a:pt x="14" y="11"/>
                  <a:pt x="14" y="11"/>
                  <a:pt x="14" y="11"/>
                </a:cubicBezTo>
                <a:lnTo>
                  <a:pt x="1" y="11"/>
                </a:lnTo>
                <a:close/>
                <a:moveTo>
                  <a:pt x="44" y="37"/>
                </a:moveTo>
                <a:cubicBezTo>
                  <a:pt x="33" y="37"/>
                  <a:pt x="33" y="37"/>
                  <a:pt x="33" y="37"/>
                </a:cubicBezTo>
                <a:cubicBezTo>
                  <a:pt x="33" y="48"/>
                  <a:pt x="33" y="48"/>
                  <a:pt x="33" y="48"/>
                </a:cubicBezTo>
                <a:cubicBezTo>
                  <a:pt x="25" y="48"/>
                  <a:pt x="25" y="48"/>
                  <a:pt x="25" y="48"/>
                </a:cubicBezTo>
                <a:cubicBezTo>
                  <a:pt x="25" y="37"/>
                  <a:pt x="25" y="37"/>
                  <a:pt x="25" y="37"/>
                </a:cubicBezTo>
                <a:cubicBezTo>
                  <a:pt x="14" y="37"/>
                  <a:pt x="14" y="37"/>
                  <a:pt x="14" y="37"/>
                </a:cubicBezTo>
                <a:cubicBezTo>
                  <a:pt x="14" y="30"/>
                  <a:pt x="14" y="30"/>
                  <a:pt x="14" y="30"/>
                </a:cubicBezTo>
                <a:cubicBezTo>
                  <a:pt x="25" y="30"/>
                  <a:pt x="25" y="30"/>
                  <a:pt x="25" y="30"/>
                </a:cubicBezTo>
                <a:cubicBezTo>
                  <a:pt x="25" y="18"/>
                  <a:pt x="25" y="18"/>
                  <a:pt x="25" y="18"/>
                </a:cubicBezTo>
                <a:cubicBezTo>
                  <a:pt x="33" y="18"/>
                  <a:pt x="33" y="18"/>
                  <a:pt x="33" y="18"/>
                </a:cubicBezTo>
                <a:cubicBezTo>
                  <a:pt x="33" y="30"/>
                  <a:pt x="33" y="30"/>
                  <a:pt x="33" y="30"/>
                </a:cubicBezTo>
                <a:cubicBezTo>
                  <a:pt x="44" y="30"/>
                  <a:pt x="44" y="30"/>
                  <a:pt x="44" y="30"/>
                </a:cubicBezTo>
                <a:lnTo>
                  <a:pt x="44" y="37"/>
                </a:lnTo>
                <a:close/>
                <a:moveTo>
                  <a:pt x="57" y="11"/>
                </a:moveTo>
                <a:cubicBezTo>
                  <a:pt x="44" y="11"/>
                  <a:pt x="44" y="11"/>
                  <a:pt x="44" y="11"/>
                </a:cubicBezTo>
                <a:cubicBezTo>
                  <a:pt x="44" y="2"/>
                  <a:pt x="44" y="2"/>
                  <a:pt x="44" y="2"/>
                </a:cubicBezTo>
                <a:cubicBezTo>
                  <a:pt x="49" y="2"/>
                  <a:pt x="49" y="2"/>
                  <a:pt x="49" y="2"/>
                </a:cubicBezTo>
                <a:cubicBezTo>
                  <a:pt x="53" y="2"/>
                  <a:pt x="57" y="5"/>
                  <a:pt x="57" y="10"/>
                </a:cubicBezTo>
                <a:lnTo>
                  <a:pt x="57" y="11"/>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Freeform 47"/>
          <p:cNvSpPr>
            <a:spLocks noEditPoints="1"/>
          </p:cNvSpPr>
          <p:nvPr/>
        </p:nvSpPr>
        <p:spPr bwMode="auto">
          <a:xfrm>
            <a:off x="10158848" y="3052387"/>
            <a:ext cx="131936" cy="102617"/>
          </a:xfrm>
          <a:custGeom>
            <a:avLst/>
            <a:gdLst>
              <a:gd name="T0" fmla="*/ 34 w 90"/>
              <a:gd name="T1" fmla="*/ 70 h 70"/>
              <a:gd name="T2" fmla="*/ 0 w 90"/>
              <a:gd name="T3" fmla="*/ 36 h 70"/>
              <a:gd name="T4" fmla="*/ 18 w 90"/>
              <a:gd name="T5" fmla="*/ 19 h 70"/>
              <a:gd name="T6" fmla="*/ 34 w 90"/>
              <a:gd name="T7" fmla="*/ 36 h 70"/>
              <a:gd name="T8" fmla="*/ 72 w 90"/>
              <a:gd name="T9" fmla="*/ 0 h 70"/>
              <a:gd name="T10" fmla="*/ 90 w 90"/>
              <a:gd name="T11" fmla="*/ 16 h 70"/>
              <a:gd name="T12" fmla="*/ 34 w 90"/>
              <a:gd name="T13" fmla="*/ 70 h 70"/>
              <a:gd name="T14" fmla="*/ 9 w 90"/>
              <a:gd name="T15" fmla="*/ 36 h 70"/>
              <a:gd name="T16" fmla="*/ 34 w 90"/>
              <a:gd name="T17" fmla="*/ 60 h 70"/>
              <a:gd name="T18" fmla="*/ 80 w 90"/>
              <a:gd name="T19" fmla="*/ 16 h 70"/>
              <a:gd name="T20" fmla="*/ 72 w 90"/>
              <a:gd name="T21" fmla="*/ 8 h 70"/>
              <a:gd name="T22" fmla="*/ 34 w 90"/>
              <a:gd name="T23" fmla="*/ 46 h 70"/>
              <a:gd name="T24" fmla="*/ 18 w 90"/>
              <a:gd name="T25" fmla="*/ 28 h 70"/>
              <a:gd name="T26" fmla="*/ 9 w 90"/>
              <a:gd name="T27" fmla="*/ 3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0">
                <a:moveTo>
                  <a:pt x="34" y="70"/>
                </a:moveTo>
                <a:lnTo>
                  <a:pt x="0" y="36"/>
                </a:lnTo>
                <a:lnTo>
                  <a:pt x="18" y="19"/>
                </a:lnTo>
                <a:lnTo>
                  <a:pt x="34" y="36"/>
                </a:lnTo>
                <a:lnTo>
                  <a:pt x="72" y="0"/>
                </a:lnTo>
                <a:lnTo>
                  <a:pt x="90" y="16"/>
                </a:lnTo>
                <a:lnTo>
                  <a:pt x="34" y="70"/>
                </a:lnTo>
                <a:close/>
                <a:moveTo>
                  <a:pt x="9" y="36"/>
                </a:moveTo>
                <a:lnTo>
                  <a:pt x="34" y="60"/>
                </a:lnTo>
                <a:lnTo>
                  <a:pt x="80" y="16"/>
                </a:lnTo>
                <a:lnTo>
                  <a:pt x="72" y="8"/>
                </a:lnTo>
                <a:lnTo>
                  <a:pt x="34" y="46"/>
                </a:lnTo>
                <a:lnTo>
                  <a:pt x="18" y="28"/>
                </a:lnTo>
                <a:lnTo>
                  <a:pt x="9" y="36"/>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Freeform 93"/>
          <p:cNvSpPr>
            <a:spLocks noEditPoints="1"/>
          </p:cNvSpPr>
          <p:nvPr/>
        </p:nvSpPr>
        <p:spPr bwMode="auto">
          <a:xfrm>
            <a:off x="10155917" y="5304091"/>
            <a:ext cx="189108" cy="193505"/>
          </a:xfrm>
          <a:custGeom>
            <a:avLst/>
            <a:gdLst>
              <a:gd name="T0" fmla="*/ 69 w 79"/>
              <a:gd name="T1" fmla="*/ 22 h 81"/>
              <a:gd name="T2" fmla="*/ 22 w 79"/>
              <a:gd name="T3" fmla="*/ 14 h 81"/>
              <a:gd name="T4" fmla="*/ 19 w 79"/>
              <a:gd name="T5" fmla="*/ 3 h 81"/>
              <a:gd name="T6" fmla="*/ 0 w 79"/>
              <a:gd name="T7" fmla="*/ 5 h 81"/>
              <a:gd name="T8" fmla="*/ 12 w 79"/>
              <a:gd name="T9" fmla="*/ 12 h 81"/>
              <a:gd name="T10" fmla="*/ 14 w 79"/>
              <a:gd name="T11" fmla="*/ 54 h 81"/>
              <a:gd name="T12" fmla="*/ 61 w 79"/>
              <a:gd name="T13" fmla="*/ 59 h 81"/>
              <a:gd name="T14" fmla="*/ 76 w 79"/>
              <a:gd name="T15" fmla="*/ 20 h 81"/>
              <a:gd name="T16" fmla="*/ 36 w 79"/>
              <a:gd name="T17" fmla="*/ 32 h 81"/>
              <a:gd name="T18" fmla="*/ 45 w 79"/>
              <a:gd name="T19" fmla="*/ 39 h 81"/>
              <a:gd name="T20" fmla="*/ 44 w 79"/>
              <a:gd name="T21" fmla="*/ 44 h 81"/>
              <a:gd name="T22" fmla="*/ 33 w 79"/>
              <a:gd name="T23" fmla="*/ 47 h 81"/>
              <a:gd name="T24" fmla="*/ 44 w 79"/>
              <a:gd name="T25" fmla="*/ 44 h 81"/>
              <a:gd name="T26" fmla="*/ 38 w 79"/>
              <a:gd name="T27" fmla="*/ 23 h 81"/>
              <a:gd name="T28" fmla="*/ 47 w 79"/>
              <a:gd name="T29" fmla="*/ 29 h 81"/>
              <a:gd name="T30" fmla="*/ 22 w 79"/>
              <a:gd name="T31" fmla="*/ 19 h 81"/>
              <a:gd name="T32" fmla="*/ 32 w 79"/>
              <a:gd name="T33" fmla="*/ 27 h 81"/>
              <a:gd name="T34" fmla="*/ 22 w 79"/>
              <a:gd name="T35" fmla="*/ 19 h 81"/>
              <a:gd name="T36" fmla="*/ 31 w 79"/>
              <a:gd name="T37" fmla="*/ 32 h 81"/>
              <a:gd name="T38" fmla="*/ 21 w 79"/>
              <a:gd name="T39" fmla="*/ 35 h 81"/>
              <a:gd name="T40" fmla="*/ 20 w 79"/>
              <a:gd name="T41" fmla="*/ 40 h 81"/>
              <a:gd name="T42" fmla="*/ 28 w 79"/>
              <a:gd name="T43" fmla="*/ 46 h 81"/>
              <a:gd name="T44" fmla="*/ 20 w 79"/>
              <a:gd name="T45" fmla="*/ 40 h 81"/>
              <a:gd name="T46" fmla="*/ 48 w 79"/>
              <a:gd name="T47" fmla="*/ 50 h 81"/>
              <a:gd name="T48" fmla="*/ 57 w 79"/>
              <a:gd name="T49" fmla="*/ 47 h 81"/>
              <a:gd name="T50" fmla="*/ 59 w 79"/>
              <a:gd name="T51" fmla="*/ 42 h 81"/>
              <a:gd name="T52" fmla="*/ 51 w 79"/>
              <a:gd name="T53" fmla="*/ 35 h 81"/>
              <a:gd name="T54" fmla="*/ 59 w 79"/>
              <a:gd name="T55" fmla="*/ 42 h 81"/>
              <a:gd name="T56" fmla="*/ 52 w 79"/>
              <a:gd name="T57" fmla="*/ 30 h 81"/>
              <a:gd name="T58" fmla="*/ 66 w 79"/>
              <a:gd name="T59" fmla="*/ 28 h 81"/>
              <a:gd name="T60" fmla="*/ 9 w 79"/>
              <a:gd name="T61" fmla="*/ 66 h 81"/>
              <a:gd name="T62" fmla="*/ 24 w 79"/>
              <a:gd name="T63" fmla="*/ 69 h 81"/>
              <a:gd name="T64" fmla="*/ 18 w 79"/>
              <a:gd name="T65" fmla="*/ 60 h 81"/>
              <a:gd name="T66" fmla="*/ 39 w 79"/>
              <a:gd name="T67" fmla="*/ 72 h 81"/>
              <a:gd name="T68" fmla="*/ 54 w 79"/>
              <a:gd name="T69" fmla="*/ 75 h 81"/>
              <a:gd name="T70" fmla="*/ 48 w 79"/>
              <a:gd name="T71" fmla="*/ 6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 h="81">
                <a:moveTo>
                  <a:pt x="76" y="20"/>
                </a:moveTo>
                <a:cubicBezTo>
                  <a:pt x="73" y="19"/>
                  <a:pt x="70" y="20"/>
                  <a:pt x="69" y="22"/>
                </a:cubicBezTo>
                <a:cubicBezTo>
                  <a:pt x="68" y="23"/>
                  <a:pt x="68" y="23"/>
                  <a:pt x="68" y="23"/>
                </a:cubicBezTo>
                <a:cubicBezTo>
                  <a:pt x="22" y="14"/>
                  <a:pt x="22" y="14"/>
                  <a:pt x="22" y="14"/>
                </a:cubicBezTo>
                <a:cubicBezTo>
                  <a:pt x="23" y="9"/>
                  <a:pt x="23" y="9"/>
                  <a:pt x="23" y="9"/>
                </a:cubicBezTo>
                <a:cubicBezTo>
                  <a:pt x="23" y="6"/>
                  <a:pt x="21" y="4"/>
                  <a:pt x="19" y="3"/>
                </a:cubicBezTo>
                <a:cubicBezTo>
                  <a:pt x="6" y="1"/>
                  <a:pt x="6" y="1"/>
                  <a:pt x="6" y="1"/>
                </a:cubicBezTo>
                <a:cubicBezTo>
                  <a:pt x="3" y="0"/>
                  <a:pt x="1" y="2"/>
                  <a:pt x="0" y="5"/>
                </a:cubicBezTo>
                <a:cubicBezTo>
                  <a:pt x="0" y="8"/>
                  <a:pt x="1" y="10"/>
                  <a:pt x="4" y="11"/>
                </a:cubicBezTo>
                <a:cubicBezTo>
                  <a:pt x="12" y="12"/>
                  <a:pt x="12" y="12"/>
                  <a:pt x="12" y="12"/>
                </a:cubicBezTo>
                <a:cubicBezTo>
                  <a:pt x="10" y="49"/>
                  <a:pt x="10" y="49"/>
                  <a:pt x="10" y="49"/>
                </a:cubicBezTo>
                <a:cubicBezTo>
                  <a:pt x="10" y="51"/>
                  <a:pt x="11" y="53"/>
                  <a:pt x="14" y="54"/>
                </a:cubicBezTo>
                <a:cubicBezTo>
                  <a:pt x="56" y="62"/>
                  <a:pt x="56" y="62"/>
                  <a:pt x="56" y="62"/>
                </a:cubicBezTo>
                <a:cubicBezTo>
                  <a:pt x="58" y="63"/>
                  <a:pt x="60" y="62"/>
                  <a:pt x="61" y="59"/>
                </a:cubicBezTo>
                <a:cubicBezTo>
                  <a:pt x="78" y="27"/>
                  <a:pt x="78" y="27"/>
                  <a:pt x="78" y="27"/>
                </a:cubicBezTo>
                <a:cubicBezTo>
                  <a:pt x="79" y="24"/>
                  <a:pt x="78" y="21"/>
                  <a:pt x="76" y="20"/>
                </a:cubicBezTo>
                <a:close/>
                <a:moveTo>
                  <a:pt x="35" y="37"/>
                </a:moveTo>
                <a:cubicBezTo>
                  <a:pt x="36" y="32"/>
                  <a:pt x="36" y="32"/>
                  <a:pt x="36" y="32"/>
                </a:cubicBezTo>
                <a:cubicBezTo>
                  <a:pt x="46" y="34"/>
                  <a:pt x="46" y="34"/>
                  <a:pt x="46" y="34"/>
                </a:cubicBezTo>
                <a:cubicBezTo>
                  <a:pt x="45" y="39"/>
                  <a:pt x="45" y="39"/>
                  <a:pt x="45" y="39"/>
                </a:cubicBezTo>
                <a:lnTo>
                  <a:pt x="35" y="37"/>
                </a:lnTo>
                <a:close/>
                <a:moveTo>
                  <a:pt x="44" y="44"/>
                </a:moveTo>
                <a:cubicBezTo>
                  <a:pt x="43" y="49"/>
                  <a:pt x="43" y="49"/>
                  <a:pt x="43" y="49"/>
                </a:cubicBezTo>
                <a:cubicBezTo>
                  <a:pt x="33" y="47"/>
                  <a:pt x="33" y="47"/>
                  <a:pt x="33" y="47"/>
                </a:cubicBezTo>
                <a:cubicBezTo>
                  <a:pt x="34" y="42"/>
                  <a:pt x="34" y="42"/>
                  <a:pt x="34" y="42"/>
                </a:cubicBezTo>
                <a:lnTo>
                  <a:pt x="44" y="44"/>
                </a:lnTo>
                <a:close/>
                <a:moveTo>
                  <a:pt x="37" y="28"/>
                </a:moveTo>
                <a:cubicBezTo>
                  <a:pt x="38" y="23"/>
                  <a:pt x="38" y="23"/>
                  <a:pt x="38" y="23"/>
                </a:cubicBezTo>
                <a:cubicBezTo>
                  <a:pt x="48" y="25"/>
                  <a:pt x="48" y="25"/>
                  <a:pt x="48" y="25"/>
                </a:cubicBezTo>
                <a:cubicBezTo>
                  <a:pt x="47" y="29"/>
                  <a:pt x="47" y="29"/>
                  <a:pt x="47" y="29"/>
                </a:cubicBezTo>
                <a:lnTo>
                  <a:pt x="37" y="28"/>
                </a:lnTo>
                <a:close/>
                <a:moveTo>
                  <a:pt x="22" y="19"/>
                </a:moveTo>
                <a:cubicBezTo>
                  <a:pt x="33" y="22"/>
                  <a:pt x="33" y="22"/>
                  <a:pt x="33" y="22"/>
                </a:cubicBezTo>
                <a:cubicBezTo>
                  <a:pt x="32" y="27"/>
                  <a:pt x="32" y="27"/>
                  <a:pt x="32" y="27"/>
                </a:cubicBezTo>
                <a:cubicBezTo>
                  <a:pt x="21" y="25"/>
                  <a:pt x="21" y="25"/>
                  <a:pt x="21" y="25"/>
                </a:cubicBezTo>
                <a:lnTo>
                  <a:pt x="22" y="19"/>
                </a:lnTo>
                <a:close/>
                <a:moveTo>
                  <a:pt x="21" y="30"/>
                </a:moveTo>
                <a:cubicBezTo>
                  <a:pt x="31" y="32"/>
                  <a:pt x="31" y="32"/>
                  <a:pt x="31" y="32"/>
                </a:cubicBezTo>
                <a:cubicBezTo>
                  <a:pt x="30" y="36"/>
                  <a:pt x="30" y="36"/>
                  <a:pt x="30" y="36"/>
                </a:cubicBezTo>
                <a:cubicBezTo>
                  <a:pt x="21" y="35"/>
                  <a:pt x="21" y="35"/>
                  <a:pt x="21" y="35"/>
                </a:cubicBezTo>
                <a:lnTo>
                  <a:pt x="21" y="30"/>
                </a:lnTo>
                <a:close/>
                <a:moveTo>
                  <a:pt x="20" y="40"/>
                </a:moveTo>
                <a:cubicBezTo>
                  <a:pt x="29" y="41"/>
                  <a:pt x="29" y="41"/>
                  <a:pt x="29" y="41"/>
                </a:cubicBezTo>
                <a:cubicBezTo>
                  <a:pt x="28" y="46"/>
                  <a:pt x="28" y="46"/>
                  <a:pt x="28" y="46"/>
                </a:cubicBezTo>
                <a:cubicBezTo>
                  <a:pt x="20" y="45"/>
                  <a:pt x="20" y="45"/>
                  <a:pt x="20" y="45"/>
                </a:cubicBezTo>
                <a:lnTo>
                  <a:pt x="20" y="40"/>
                </a:lnTo>
                <a:close/>
                <a:moveTo>
                  <a:pt x="54" y="52"/>
                </a:moveTo>
                <a:cubicBezTo>
                  <a:pt x="48" y="50"/>
                  <a:pt x="48" y="50"/>
                  <a:pt x="48" y="50"/>
                </a:cubicBezTo>
                <a:cubicBezTo>
                  <a:pt x="49" y="45"/>
                  <a:pt x="49" y="45"/>
                  <a:pt x="49" y="45"/>
                </a:cubicBezTo>
                <a:cubicBezTo>
                  <a:pt x="57" y="47"/>
                  <a:pt x="57" y="47"/>
                  <a:pt x="57" y="47"/>
                </a:cubicBezTo>
                <a:lnTo>
                  <a:pt x="54" y="52"/>
                </a:lnTo>
                <a:close/>
                <a:moveTo>
                  <a:pt x="59" y="42"/>
                </a:moveTo>
                <a:cubicBezTo>
                  <a:pt x="50" y="40"/>
                  <a:pt x="50" y="40"/>
                  <a:pt x="50" y="40"/>
                </a:cubicBezTo>
                <a:cubicBezTo>
                  <a:pt x="51" y="35"/>
                  <a:pt x="51" y="35"/>
                  <a:pt x="51" y="35"/>
                </a:cubicBezTo>
                <a:cubicBezTo>
                  <a:pt x="61" y="37"/>
                  <a:pt x="61" y="37"/>
                  <a:pt x="61" y="37"/>
                </a:cubicBezTo>
                <a:lnTo>
                  <a:pt x="59" y="42"/>
                </a:lnTo>
                <a:close/>
                <a:moveTo>
                  <a:pt x="64" y="33"/>
                </a:moveTo>
                <a:cubicBezTo>
                  <a:pt x="52" y="30"/>
                  <a:pt x="52" y="30"/>
                  <a:pt x="52" y="30"/>
                </a:cubicBezTo>
                <a:cubicBezTo>
                  <a:pt x="53" y="25"/>
                  <a:pt x="53" y="25"/>
                  <a:pt x="53" y="25"/>
                </a:cubicBezTo>
                <a:cubicBezTo>
                  <a:pt x="66" y="28"/>
                  <a:pt x="66" y="28"/>
                  <a:pt x="66" y="28"/>
                </a:cubicBezTo>
                <a:lnTo>
                  <a:pt x="64" y="33"/>
                </a:lnTo>
                <a:close/>
                <a:moveTo>
                  <a:pt x="9" y="66"/>
                </a:moveTo>
                <a:cubicBezTo>
                  <a:pt x="8" y="70"/>
                  <a:pt x="11" y="74"/>
                  <a:pt x="15" y="75"/>
                </a:cubicBezTo>
                <a:cubicBezTo>
                  <a:pt x="19" y="76"/>
                  <a:pt x="23" y="73"/>
                  <a:pt x="24" y="69"/>
                </a:cubicBezTo>
                <a:cubicBezTo>
                  <a:pt x="24" y="69"/>
                  <a:pt x="24" y="69"/>
                  <a:pt x="24" y="69"/>
                </a:cubicBezTo>
                <a:cubicBezTo>
                  <a:pt x="25" y="65"/>
                  <a:pt x="22" y="61"/>
                  <a:pt x="18" y="60"/>
                </a:cubicBezTo>
                <a:cubicBezTo>
                  <a:pt x="14" y="59"/>
                  <a:pt x="10" y="62"/>
                  <a:pt x="9" y="66"/>
                </a:cubicBezTo>
                <a:close/>
                <a:moveTo>
                  <a:pt x="39" y="72"/>
                </a:moveTo>
                <a:cubicBezTo>
                  <a:pt x="38" y="76"/>
                  <a:pt x="41" y="80"/>
                  <a:pt x="45" y="81"/>
                </a:cubicBezTo>
                <a:cubicBezTo>
                  <a:pt x="49" y="81"/>
                  <a:pt x="53" y="79"/>
                  <a:pt x="54" y="75"/>
                </a:cubicBezTo>
                <a:cubicBezTo>
                  <a:pt x="54" y="75"/>
                  <a:pt x="54" y="75"/>
                  <a:pt x="54" y="75"/>
                </a:cubicBezTo>
                <a:cubicBezTo>
                  <a:pt x="54" y="70"/>
                  <a:pt x="52" y="66"/>
                  <a:pt x="48" y="66"/>
                </a:cubicBezTo>
                <a:cubicBezTo>
                  <a:pt x="43" y="65"/>
                  <a:pt x="39" y="68"/>
                  <a:pt x="39" y="72"/>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Freeform 94"/>
          <p:cNvSpPr>
            <a:spLocks noEditPoints="1"/>
          </p:cNvSpPr>
          <p:nvPr/>
        </p:nvSpPr>
        <p:spPr bwMode="auto">
          <a:xfrm>
            <a:off x="10295181" y="5016763"/>
            <a:ext cx="112878" cy="114344"/>
          </a:xfrm>
          <a:custGeom>
            <a:avLst/>
            <a:gdLst>
              <a:gd name="T0" fmla="*/ 24 w 47"/>
              <a:gd name="T1" fmla="*/ 0 h 48"/>
              <a:gd name="T2" fmla="*/ 0 w 47"/>
              <a:gd name="T3" fmla="*/ 24 h 48"/>
              <a:gd name="T4" fmla="*/ 24 w 47"/>
              <a:gd name="T5" fmla="*/ 48 h 48"/>
              <a:gd name="T6" fmla="*/ 47 w 47"/>
              <a:gd name="T7" fmla="*/ 24 h 48"/>
              <a:gd name="T8" fmla="*/ 24 w 47"/>
              <a:gd name="T9" fmla="*/ 0 h 48"/>
              <a:gd name="T10" fmla="*/ 6 w 47"/>
              <a:gd name="T11" fmla="*/ 24 h 48"/>
              <a:gd name="T12" fmla="*/ 24 w 47"/>
              <a:gd name="T13" fmla="*/ 6 h 48"/>
              <a:gd name="T14" fmla="*/ 24 w 47"/>
              <a:gd name="T15" fmla="*/ 42 h 48"/>
              <a:gd name="T16" fmla="*/ 6 w 47"/>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8">
                <a:moveTo>
                  <a:pt x="24" y="0"/>
                </a:moveTo>
                <a:cubicBezTo>
                  <a:pt x="11" y="0"/>
                  <a:pt x="0" y="11"/>
                  <a:pt x="0" y="24"/>
                </a:cubicBezTo>
                <a:cubicBezTo>
                  <a:pt x="0" y="37"/>
                  <a:pt x="11" y="48"/>
                  <a:pt x="24" y="48"/>
                </a:cubicBezTo>
                <a:cubicBezTo>
                  <a:pt x="37" y="48"/>
                  <a:pt x="47" y="37"/>
                  <a:pt x="47" y="24"/>
                </a:cubicBezTo>
                <a:cubicBezTo>
                  <a:pt x="47" y="11"/>
                  <a:pt x="37" y="0"/>
                  <a:pt x="24" y="0"/>
                </a:cubicBezTo>
                <a:close/>
                <a:moveTo>
                  <a:pt x="6" y="24"/>
                </a:moveTo>
                <a:cubicBezTo>
                  <a:pt x="6" y="14"/>
                  <a:pt x="14" y="6"/>
                  <a:pt x="24" y="6"/>
                </a:cubicBezTo>
                <a:cubicBezTo>
                  <a:pt x="24" y="42"/>
                  <a:pt x="24" y="42"/>
                  <a:pt x="24" y="42"/>
                </a:cubicBezTo>
                <a:cubicBezTo>
                  <a:pt x="14" y="42"/>
                  <a:pt x="6" y="34"/>
                  <a:pt x="6" y="24"/>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Freeform 95"/>
          <p:cNvSpPr>
            <a:spLocks noEditPoints="1"/>
          </p:cNvSpPr>
          <p:nvPr/>
        </p:nvSpPr>
        <p:spPr bwMode="auto">
          <a:xfrm>
            <a:off x="10045969" y="4631218"/>
            <a:ext cx="284395" cy="277064"/>
          </a:xfrm>
          <a:custGeom>
            <a:avLst/>
            <a:gdLst>
              <a:gd name="T0" fmla="*/ 22 w 119"/>
              <a:gd name="T1" fmla="*/ 19 h 116"/>
              <a:gd name="T2" fmla="*/ 58 w 119"/>
              <a:gd name="T3" fmla="*/ 33 h 116"/>
              <a:gd name="T4" fmla="*/ 62 w 119"/>
              <a:gd name="T5" fmla="*/ 12 h 116"/>
              <a:gd name="T6" fmla="*/ 82 w 119"/>
              <a:gd name="T7" fmla="*/ 3 h 116"/>
              <a:gd name="T8" fmla="*/ 91 w 119"/>
              <a:gd name="T9" fmla="*/ 23 h 116"/>
              <a:gd name="T10" fmla="*/ 95 w 119"/>
              <a:gd name="T11" fmla="*/ 49 h 116"/>
              <a:gd name="T12" fmla="*/ 95 w 119"/>
              <a:gd name="T13" fmla="*/ 50 h 116"/>
              <a:gd name="T14" fmla="*/ 99 w 119"/>
              <a:gd name="T15" fmla="*/ 41 h 116"/>
              <a:gd name="T16" fmla="*/ 119 w 119"/>
              <a:gd name="T17" fmla="*/ 49 h 116"/>
              <a:gd name="T18" fmla="*/ 93 w 119"/>
              <a:gd name="T19" fmla="*/ 116 h 116"/>
              <a:gd name="T20" fmla="*/ 73 w 119"/>
              <a:gd name="T21" fmla="*/ 109 h 116"/>
              <a:gd name="T22" fmla="*/ 75 w 119"/>
              <a:gd name="T23" fmla="*/ 103 h 116"/>
              <a:gd name="T24" fmla="*/ 63 w 119"/>
              <a:gd name="T25" fmla="*/ 103 h 116"/>
              <a:gd name="T26" fmla="*/ 53 w 119"/>
              <a:gd name="T27" fmla="*/ 106 h 116"/>
              <a:gd name="T28" fmla="*/ 35 w 119"/>
              <a:gd name="T29" fmla="*/ 102 h 116"/>
              <a:gd name="T30" fmla="*/ 30 w 119"/>
              <a:gd name="T31" fmla="*/ 100 h 116"/>
              <a:gd name="T32" fmla="*/ 28 w 119"/>
              <a:gd name="T33" fmla="*/ 99 h 116"/>
              <a:gd name="T34" fmla="*/ 21 w 119"/>
              <a:gd name="T35" fmla="*/ 83 h 116"/>
              <a:gd name="T36" fmla="*/ 22 w 119"/>
              <a:gd name="T37" fmla="*/ 80 h 116"/>
              <a:gd name="T38" fmla="*/ 22 w 119"/>
              <a:gd name="T39" fmla="*/ 70 h 116"/>
              <a:gd name="T40" fmla="*/ 24 w 119"/>
              <a:gd name="T41" fmla="*/ 67 h 116"/>
              <a:gd name="T42" fmla="*/ 24 w 119"/>
              <a:gd name="T43" fmla="*/ 57 h 116"/>
              <a:gd name="T44" fmla="*/ 27 w 119"/>
              <a:gd name="T45" fmla="*/ 52 h 116"/>
              <a:gd name="T46" fmla="*/ 11 w 119"/>
              <a:gd name="T47" fmla="*/ 46 h 116"/>
              <a:gd name="T48" fmla="*/ 3 w 119"/>
              <a:gd name="T49" fmla="*/ 28 h 116"/>
              <a:gd name="T50" fmla="*/ 22 w 119"/>
              <a:gd name="T51" fmla="*/ 19 h 116"/>
              <a:gd name="T52" fmla="*/ 86 w 119"/>
              <a:gd name="T53" fmla="*/ 106 h 116"/>
              <a:gd name="T54" fmla="*/ 90 w 119"/>
              <a:gd name="T55" fmla="*/ 104 h 116"/>
              <a:gd name="T56" fmla="*/ 88 w 119"/>
              <a:gd name="T57" fmla="*/ 99 h 116"/>
              <a:gd name="T58" fmla="*/ 84 w 119"/>
              <a:gd name="T59" fmla="*/ 101 h 116"/>
              <a:gd name="T60" fmla="*/ 86 w 119"/>
              <a:gd name="T61" fmla="*/ 106 h 116"/>
              <a:gd name="T62" fmla="*/ 15 w 119"/>
              <a:gd name="T63" fmla="*/ 40 h 116"/>
              <a:gd name="T64" fmla="*/ 41 w 119"/>
              <a:gd name="T65" fmla="*/ 50 h 116"/>
              <a:gd name="T66" fmla="*/ 42 w 119"/>
              <a:gd name="T67" fmla="*/ 50 h 116"/>
              <a:gd name="T68" fmla="*/ 39 w 119"/>
              <a:gd name="T69" fmla="*/ 57 h 116"/>
              <a:gd name="T70" fmla="*/ 38 w 119"/>
              <a:gd name="T71" fmla="*/ 57 h 116"/>
              <a:gd name="T72" fmla="*/ 31 w 119"/>
              <a:gd name="T73" fmla="*/ 60 h 116"/>
              <a:gd name="T74" fmla="*/ 32 w 119"/>
              <a:gd name="T75" fmla="*/ 66 h 116"/>
              <a:gd name="T76" fmla="*/ 34 w 119"/>
              <a:gd name="T77" fmla="*/ 68 h 116"/>
              <a:gd name="T78" fmla="*/ 31 w 119"/>
              <a:gd name="T79" fmla="*/ 70 h 116"/>
              <a:gd name="T80" fmla="*/ 30 w 119"/>
              <a:gd name="T81" fmla="*/ 73 h 116"/>
              <a:gd name="T82" fmla="*/ 30 w 119"/>
              <a:gd name="T83" fmla="*/ 78 h 116"/>
              <a:gd name="T84" fmla="*/ 32 w 119"/>
              <a:gd name="T85" fmla="*/ 81 h 116"/>
              <a:gd name="T86" fmla="*/ 30 w 119"/>
              <a:gd name="T87" fmla="*/ 83 h 116"/>
              <a:gd name="T88" fmla="*/ 28 w 119"/>
              <a:gd name="T89" fmla="*/ 85 h 116"/>
              <a:gd name="T90" fmla="*/ 31 w 119"/>
              <a:gd name="T91" fmla="*/ 93 h 116"/>
              <a:gd name="T92" fmla="*/ 33 w 119"/>
              <a:gd name="T93" fmla="*/ 93 h 116"/>
              <a:gd name="T94" fmla="*/ 38 w 119"/>
              <a:gd name="T95" fmla="*/ 95 h 116"/>
              <a:gd name="T96" fmla="*/ 60 w 119"/>
              <a:gd name="T97" fmla="*/ 96 h 116"/>
              <a:gd name="T98" fmla="*/ 78 w 119"/>
              <a:gd name="T99" fmla="*/ 95 h 116"/>
              <a:gd name="T100" fmla="*/ 92 w 119"/>
              <a:gd name="T101" fmla="*/ 59 h 116"/>
              <a:gd name="T102" fmla="*/ 88 w 119"/>
              <a:gd name="T103" fmla="*/ 55 h 116"/>
              <a:gd name="T104" fmla="*/ 83 w 119"/>
              <a:gd name="T105" fmla="*/ 20 h 116"/>
              <a:gd name="T106" fmla="*/ 79 w 119"/>
              <a:gd name="T107" fmla="*/ 12 h 116"/>
              <a:gd name="T108" fmla="*/ 70 w 119"/>
              <a:gd name="T109" fmla="*/ 15 h 116"/>
              <a:gd name="T110" fmla="*/ 67 w 119"/>
              <a:gd name="T111" fmla="*/ 37 h 116"/>
              <a:gd name="T112" fmla="*/ 66 w 119"/>
              <a:gd name="T113" fmla="*/ 44 h 116"/>
              <a:gd name="T114" fmla="*/ 20 w 119"/>
              <a:gd name="T115" fmla="*/ 26 h 116"/>
              <a:gd name="T116" fmla="*/ 10 w 119"/>
              <a:gd name="T117" fmla="*/ 31 h 116"/>
              <a:gd name="T118" fmla="*/ 15 w 119"/>
              <a:gd name="T119" fmla="*/ 4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 h="116">
                <a:moveTo>
                  <a:pt x="22" y="19"/>
                </a:moveTo>
                <a:cubicBezTo>
                  <a:pt x="58" y="33"/>
                  <a:pt x="58" y="33"/>
                  <a:pt x="58" y="33"/>
                </a:cubicBezTo>
                <a:cubicBezTo>
                  <a:pt x="59" y="24"/>
                  <a:pt x="59" y="21"/>
                  <a:pt x="62" y="12"/>
                </a:cubicBezTo>
                <a:cubicBezTo>
                  <a:pt x="65" y="4"/>
                  <a:pt x="74" y="0"/>
                  <a:pt x="82" y="3"/>
                </a:cubicBezTo>
                <a:cubicBezTo>
                  <a:pt x="90" y="6"/>
                  <a:pt x="94" y="15"/>
                  <a:pt x="91" y="23"/>
                </a:cubicBezTo>
                <a:cubicBezTo>
                  <a:pt x="87" y="34"/>
                  <a:pt x="89" y="41"/>
                  <a:pt x="95" y="49"/>
                </a:cubicBezTo>
                <a:cubicBezTo>
                  <a:pt x="95" y="50"/>
                  <a:pt x="95" y="50"/>
                  <a:pt x="95" y="50"/>
                </a:cubicBezTo>
                <a:cubicBezTo>
                  <a:pt x="99" y="41"/>
                  <a:pt x="99" y="41"/>
                  <a:pt x="99" y="41"/>
                </a:cubicBezTo>
                <a:cubicBezTo>
                  <a:pt x="119" y="49"/>
                  <a:pt x="119" y="49"/>
                  <a:pt x="119" y="49"/>
                </a:cubicBezTo>
                <a:cubicBezTo>
                  <a:pt x="93" y="116"/>
                  <a:pt x="93" y="116"/>
                  <a:pt x="93" y="116"/>
                </a:cubicBezTo>
                <a:cubicBezTo>
                  <a:pt x="73" y="109"/>
                  <a:pt x="73" y="109"/>
                  <a:pt x="73" y="109"/>
                </a:cubicBezTo>
                <a:cubicBezTo>
                  <a:pt x="75" y="103"/>
                  <a:pt x="75" y="103"/>
                  <a:pt x="75" y="103"/>
                </a:cubicBezTo>
                <a:cubicBezTo>
                  <a:pt x="68" y="101"/>
                  <a:pt x="66" y="102"/>
                  <a:pt x="63" y="103"/>
                </a:cubicBezTo>
                <a:cubicBezTo>
                  <a:pt x="60" y="104"/>
                  <a:pt x="57" y="106"/>
                  <a:pt x="53" y="106"/>
                </a:cubicBezTo>
                <a:cubicBezTo>
                  <a:pt x="48" y="106"/>
                  <a:pt x="42" y="105"/>
                  <a:pt x="35" y="102"/>
                </a:cubicBezTo>
                <a:cubicBezTo>
                  <a:pt x="30" y="100"/>
                  <a:pt x="30" y="100"/>
                  <a:pt x="30" y="100"/>
                </a:cubicBezTo>
                <a:cubicBezTo>
                  <a:pt x="28" y="99"/>
                  <a:pt x="28" y="99"/>
                  <a:pt x="28" y="99"/>
                </a:cubicBezTo>
                <a:cubicBezTo>
                  <a:pt x="21" y="97"/>
                  <a:pt x="18" y="89"/>
                  <a:pt x="21" y="83"/>
                </a:cubicBezTo>
                <a:cubicBezTo>
                  <a:pt x="21" y="82"/>
                  <a:pt x="22" y="81"/>
                  <a:pt x="22" y="80"/>
                </a:cubicBezTo>
                <a:cubicBezTo>
                  <a:pt x="21" y="77"/>
                  <a:pt x="21" y="73"/>
                  <a:pt x="22" y="70"/>
                </a:cubicBezTo>
                <a:cubicBezTo>
                  <a:pt x="23" y="69"/>
                  <a:pt x="23" y="68"/>
                  <a:pt x="24" y="67"/>
                </a:cubicBezTo>
                <a:cubicBezTo>
                  <a:pt x="23" y="64"/>
                  <a:pt x="23" y="60"/>
                  <a:pt x="24" y="57"/>
                </a:cubicBezTo>
                <a:cubicBezTo>
                  <a:pt x="25" y="55"/>
                  <a:pt x="26" y="54"/>
                  <a:pt x="27" y="52"/>
                </a:cubicBezTo>
                <a:cubicBezTo>
                  <a:pt x="11" y="46"/>
                  <a:pt x="11" y="46"/>
                  <a:pt x="11" y="46"/>
                </a:cubicBezTo>
                <a:cubicBezTo>
                  <a:pt x="4" y="44"/>
                  <a:pt x="0" y="35"/>
                  <a:pt x="3" y="28"/>
                </a:cubicBezTo>
                <a:cubicBezTo>
                  <a:pt x="6" y="20"/>
                  <a:pt x="14" y="16"/>
                  <a:pt x="22" y="19"/>
                </a:cubicBezTo>
                <a:close/>
                <a:moveTo>
                  <a:pt x="86" y="106"/>
                </a:moveTo>
                <a:cubicBezTo>
                  <a:pt x="88" y="106"/>
                  <a:pt x="90" y="106"/>
                  <a:pt x="90" y="104"/>
                </a:cubicBezTo>
                <a:cubicBezTo>
                  <a:pt x="91" y="102"/>
                  <a:pt x="90" y="100"/>
                  <a:pt x="88" y="99"/>
                </a:cubicBezTo>
                <a:cubicBezTo>
                  <a:pt x="86" y="98"/>
                  <a:pt x="84" y="99"/>
                  <a:pt x="84" y="101"/>
                </a:cubicBezTo>
                <a:cubicBezTo>
                  <a:pt x="83" y="103"/>
                  <a:pt x="84" y="105"/>
                  <a:pt x="86" y="106"/>
                </a:cubicBezTo>
                <a:close/>
                <a:moveTo>
                  <a:pt x="15" y="40"/>
                </a:moveTo>
                <a:cubicBezTo>
                  <a:pt x="41" y="50"/>
                  <a:pt x="41" y="50"/>
                  <a:pt x="41" y="50"/>
                </a:cubicBezTo>
                <a:cubicBezTo>
                  <a:pt x="42" y="50"/>
                  <a:pt x="42" y="50"/>
                  <a:pt x="42" y="50"/>
                </a:cubicBezTo>
                <a:cubicBezTo>
                  <a:pt x="39" y="57"/>
                  <a:pt x="39" y="57"/>
                  <a:pt x="39" y="57"/>
                </a:cubicBezTo>
                <a:cubicBezTo>
                  <a:pt x="38" y="57"/>
                  <a:pt x="38" y="57"/>
                  <a:pt x="38" y="57"/>
                </a:cubicBezTo>
                <a:cubicBezTo>
                  <a:pt x="36" y="56"/>
                  <a:pt x="32" y="57"/>
                  <a:pt x="31" y="60"/>
                </a:cubicBezTo>
                <a:cubicBezTo>
                  <a:pt x="31" y="62"/>
                  <a:pt x="31" y="64"/>
                  <a:pt x="32" y="66"/>
                </a:cubicBezTo>
                <a:cubicBezTo>
                  <a:pt x="34" y="68"/>
                  <a:pt x="34" y="68"/>
                  <a:pt x="34" y="68"/>
                </a:cubicBezTo>
                <a:cubicBezTo>
                  <a:pt x="31" y="70"/>
                  <a:pt x="31" y="70"/>
                  <a:pt x="31" y="70"/>
                </a:cubicBezTo>
                <a:cubicBezTo>
                  <a:pt x="31" y="71"/>
                  <a:pt x="30" y="72"/>
                  <a:pt x="30" y="73"/>
                </a:cubicBezTo>
                <a:cubicBezTo>
                  <a:pt x="29" y="75"/>
                  <a:pt x="29" y="77"/>
                  <a:pt x="30" y="78"/>
                </a:cubicBezTo>
                <a:cubicBezTo>
                  <a:pt x="32" y="81"/>
                  <a:pt x="32" y="81"/>
                  <a:pt x="32" y="81"/>
                </a:cubicBezTo>
                <a:cubicBezTo>
                  <a:pt x="30" y="83"/>
                  <a:pt x="30" y="83"/>
                  <a:pt x="30" y="83"/>
                </a:cubicBezTo>
                <a:cubicBezTo>
                  <a:pt x="29" y="84"/>
                  <a:pt x="28" y="85"/>
                  <a:pt x="28" y="85"/>
                </a:cubicBezTo>
                <a:cubicBezTo>
                  <a:pt x="27" y="88"/>
                  <a:pt x="28" y="92"/>
                  <a:pt x="31" y="93"/>
                </a:cubicBezTo>
                <a:cubicBezTo>
                  <a:pt x="33" y="93"/>
                  <a:pt x="33" y="93"/>
                  <a:pt x="33" y="93"/>
                </a:cubicBezTo>
                <a:cubicBezTo>
                  <a:pt x="38" y="95"/>
                  <a:pt x="38" y="95"/>
                  <a:pt x="38" y="95"/>
                </a:cubicBezTo>
                <a:cubicBezTo>
                  <a:pt x="51" y="100"/>
                  <a:pt x="56" y="97"/>
                  <a:pt x="60" y="96"/>
                </a:cubicBezTo>
                <a:cubicBezTo>
                  <a:pt x="64" y="94"/>
                  <a:pt x="68" y="92"/>
                  <a:pt x="78" y="95"/>
                </a:cubicBezTo>
                <a:cubicBezTo>
                  <a:pt x="92" y="59"/>
                  <a:pt x="92" y="59"/>
                  <a:pt x="92" y="59"/>
                </a:cubicBezTo>
                <a:cubicBezTo>
                  <a:pt x="90" y="58"/>
                  <a:pt x="89" y="56"/>
                  <a:pt x="88" y="55"/>
                </a:cubicBezTo>
                <a:cubicBezTo>
                  <a:pt x="81" y="43"/>
                  <a:pt x="78" y="34"/>
                  <a:pt x="83" y="20"/>
                </a:cubicBezTo>
                <a:cubicBezTo>
                  <a:pt x="85" y="17"/>
                  <a:pt x="83" y="13"/>
                  <a:pt x="79" y="12"/>
                </a:cubicBezTo>
                <a:cubicBezTo>
                  <a:pt x="76" y="10"/>
                  <a:pt x="72" y="12"/>
                  <a:pt x="70" y="15"/>
                </a:cubicBezTo>
                <a:cubicBezTo>
                  <a:pt x="67" y="24"/>
                  <a:pt x="67" y="27"/>
                  <a:pt x="67" y="37"/>
                </a:cubicBezTo>
                <a:cubicBezTo>
                  <a:pt x="67" y="39"/>
                  <a:pt x="66" y="42"/>
                  <a:pt x="66" y="44"/>
                </a:cubicBezTo>
                <a:cubicBezTo>
                  <a:pt x="20" y="26"/>
                  <a:pt x="20" y="26"/>
                  <a:pt x="20" y="26"/>
                </a:cubicBezTo>
                <a:cubicBezTo>
                  <a:pt x="16" y="25"/>
                  <a:pt x="12" y="27"/>
                  <a:pt x="10" y="31"/>
                </a:cubicBezTo>
                <a:cubicBezTo>
                  <a:pt x="9" y="34"/>
                  <a:pt x="11" y="38"/>
                  <a:pt x="15" y="40"/>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Freeform 96"/>
          <p:cNvSpPr>
            <a:spLocks noEditPoints="1"/>
          </p:cNvSpPr>
          <p:nvPr/>
        </p:nvSpPr>
        <p:spPr bwMode="auto">
          <a:xfrm>
            <a:off x="9936023" y="4922942"/>
            <a:ext cx="344500" cy="301987"/>
          </a:xfrm>
          <a:custGeom>
            <a:avLst/>
            <a:gdLst>
              <a:gd name="T0" fmla="*/ 144 w 144"/>
              <a:gd name="T1" fmla="*/ 41 h 126"/>
              <a:gd name="T2" fmla="*/ 102 w 144"/>
              <a:gd name="T3" fmla="*/ 0 h 126"/>
              <a:gd name="T4" fmla="*/ 72 w 144"/>
              <a:gd name="T5" fmla="*/ 14 h 126"/>
              <a:gd name="T6" fmla="*/ 41 w 144"/>
              <a:gd name="T7" fmla="*/ 0 h 126"/>
              <a:gd name="T8" fmla="*/ 0 w 144"/>
              <a:gd name="T9" fmla="*/ 41 h 126"/>
              <a:gd name="T10" fmla="*/ 13 w 144"/>
              <a:gd name="T11" fmla="*/ 72 h 126"/>
              <a:gd name="T12" fmla="*/ 13 w 144"/>
              <a:gd name="T13" fmla="*/ 72 h 126"/>
              <a:gd name="T14" fmla="*/ 58 w 144"/>
              <a:gd name="T15" fmla="*/ 117 h 126"/>
              <a:gd name="T16" fmla="*/ 72 w 144"/>
              <a:gd name="T17" fmla="*/ 126 h 126"/>
              <a:gd name="T18" fmla="*/ 85 w 144"/>
              <a:gd name="T19" fmla="*/ 117 h 126"/>
              <a:gd name="T20" fmla="*/ 130 w 144"/>
              <a:gd name="T21" fmla="*/ 72 h 126"/>
              <a:gd name="T22" fmla="*/ 130 w 144"/>
              <a:gd name="T23" fmla="*/ 72 h 126"/>
              <a:gd name="T24" fmla="*/ 144 w 144"/>
              <a:gd name="T25" fmla="*/ 41 h 126"/>
              <a:gd name="T26" fmla="*/ 118 w 144"/>
              <a:gd name="T27" fmla="*/ 59 h 126"/>
              <a:gd name="T28" fmla="*/ 73 w 144"/>
              <a:gd name="T29" fmla="*/ 104 h 126"/>
              <a:gd name="T30" fmla="*/ 72 w 144"/>
              <a:gd name="T31" fmla="*/ 105 h 126"/>
              <a:gd name="T32" fmla="*/ 71 w 144"/>
              <a:gd name="T33" fmla="*/ 104 h 126"/>
              <a:gd name="T34" fmla="*/ 25 w 144"/>
              <a:gd name="T35" fmla="*/ 59 h 126"/>
              <a:gd name="T36" fmla="*/ 18 w 144"/>
              <a:gd name="T37" fmla="*/ 41 h 126"/>
              <a:gd name="T38" fmla="*/ 41 w 144"/>
              <a:gd name="T39" fmla="*/ 18 h 126"/>
              <a:gd name="T40" fmla="*/ 58 w 144"/>
              <a:gd name="T41" fmla="*/ 26 h 126"/>
              <a:gd name="T42" fmla="*/ 72 w 144"/>
              <a:gd name="T43" fmla="*/ 40 h 126"/>
              <a:gd name="T44" fmla="*/ 85 w 144"/>
              <a:gd name="T45" fmla="*/ 26 h 126"/>
              <a:gd name="T46" fmla="*/ 102 w 144"/>
              <a:gd name="T47" fmla="*/ 18 h 126"/>
              <a:gd name="T48" fmla="*/ 126 w 144"/>
              <a:gd name="T49" fmla="*/ 41 h 126"/>
              <a:gd name="T50" fmla="*/ 118 w 144"/>
              <a:gd name="T51" fmla="*/ 5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26">
                <a:moveTo>
                  <a:pt x="144" y="41"/>
                </a:moveTo>
                <a:cubicBezTo>
                  <a:pt x="144" y="19"/>
                  <a:pt x="125" y="0"/>
                  <a:pt x="102" y="0"/>
                </a:cubicBezTo>
                <a:cubicBezTo>
                  <a:pt x="90" y="0"/>
                  <a:pt x="79" y="5"/>
                  <a:pt x="72" y="14"/>
                </a:cubicBezTo>
                <a:cubicBezTo>
                  <a:pt x="64" y="5"/>
                  <a:pt x="53" y="0"/>
                  <a:pt x="41" y="0"/>
                </a:cubicBezTo>
                <a:cubicBezTo>
                  <a:pt x="18" y="0"/>
                  <a:pt x="0" y="19"/>
                  <a:pt x="0" y="41"/>
                </a:cubicBezTo>
                <a:cubicBezTo>
                  <a:pt x="0" y="54"/>
                  <a:pt x="5" y="65"/>
                  <a:pt x="13" y="72"/>
                </a:cubicBezTo>
                <a:cubicBezTo>
                  <a:pt x="13" y="72"/>
                  <a:pt x="13" y="72"/>
                  <a:pt x="13" y="72"/>
                </a:cubicBezTo>
                <a:cubicBezTo>
                  <a:pt x="58" y="117"/>
                  <a:pt x="58" y="117"/>
                  <a:pt x="58" y="117"/>
                </a:cubicBezTo>
                <a:cubicBezTo>
                  <a:pt x="63" y="122"/>
                  <a:pt x="67" y="126"/>
                  <a:pt x="72" y="126"/>
                </a:cubicBezTo>
                <a:cubicBezTo>
                  <a:pt x="76" y="126"/>
                  <a:pt x="81" y="122"/>
                  <a:pt x="85" y="117"/>
                </a:cubicBezTo>
                <a:cubicBezTo>
                  <a:pt x="130" y="72"/>
                  <a:pt x="130" y="72"/>
                  <a:pt x="130" y="72"/>
                </a:cubicBezTo>
                <a:cubicBezTo>
                  <a:pt x="130" y="72"/>
                  <a:pt x="130" y="72"/>
                  <a:pt x="130" y="72"/>
                </a:cubicBezTo>
                <a:cubicBezTo>
                  <a:pt x="139" y="65"/>
                  <a:pt x="144" y="54"/>
                  <a:pt x="144" y="41"/>
                </a:cubicBezTo>
                <a:close/>
                <a:moveTo>
                  <a:pt x="118" y="59"/>
                </a:moveTo>
                <a:cubicBezTo>
                  <a:pt x="73" y="104"/>
                  <a:pt x="73" y="104"/>
                  <a:pt x="73" y="104"/>
                </a:cubicBezTo>
                <a:cubicBezTo>
                  <a:pt x="72" y="105"/>
                  <a:pt x="72" y="105"/>
                  <a:pt x="72" y="105"/>
                </a:cubicBezTo>
                <a:cubicBezTo>
                  <a:pt x="72" y="105"/>
                  <a:pt x="71" y="105"/>
                  <a:pt x="71" y="104"/>
                </a:cubicBezTo>
                <a:cubicBezTo>
                  <a:pt x="25" y="59"/>
                  <a:pt x="25" y="59"/>
                  <a:pt x="25" y="59"/>
                </a:cubicBezTo>
                <a:cubicBezTo>
                  <a:pt x="20" y="54"/>
                  <a:pt x="18" y="48"/>
                  <a:pt x="18" y="41"/>
                </a:cubicBezTo>
                <a:cubicBezTo>
                  <a:pt x="18" y="29"/>
                  <a:pt x="28" y="18"/>
                  <a:pt x="41" y="18"/>
                </a:cubicBezTo>
                <a:cubicBezTo>
                  <a:pt x="48" y="18"/>
                  <a:pt x="54" y="21"/>
                  <a:pt x="58" y="26"/>
                </a:cubicBezTo>
                <a:cubicBezTo>
                  <a:pt x="72" y="40"/>
                  <a:pt x="72" y="40"/>
                  <a:pt x="72" y="40"/>
                </a:cubicBezTo>
                <a:cubicBezTo>
                  <a:pt x="85" y="26"/>
                  <a:pt x="85" y="26"/>
                  <a:pt x="85" y="26"/>
                </a:cubicBezTo>
                <a:cubicBezTo>
                  <a:pt x="90" y="21"/>
                  <a:pt x="96" y="18"/>
                  <a:pt x="102" y="18"/>
                </a:cubicBezTo>
                <a:cubicBezTo>
                  <a:pt x="115" y="18"/>
                  <a:pt x="126" y="29"/>
                  <a:pt x="126" y="41"/>
                </a:cubicBezTo>
                <a:cubicBezTo>
                  <a:pt x="126" y="48"/>
                  <a:pt x="123" y="54"/>
                  <a:pt x="118" y="59"/>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Freeform 97"/>
          <p:cNvSpPr>
            <a:spLocks noEditPoints="1"/>
          </p:cNvSpPr>
          <p:nvPr/>
        </p:nvSpPr>
        <p:spPr bwMode="auto">
          <a:xfrm>
            <a:off x="9982933" y="5248384"/>
            <a:ext cx="146595" cy="146595"/>
          </a:xfrm>
          <a:custGeom>
            <a:avLst/>
            <a:gdLst>
              <a:gd name="T0" fmla="*/ 31 w 61"/>
              <a:gd name="T1" fmla="*/ 0 h 61"/>
              <a:gd name="T2" fmla="*/ 0 w 61"/>
              <a:gd name="T3" fmla="*/ 30 h 61"/>
              <a:gd name="T4" fmla="*/ 31 w 61"/>
              <a:gd name="T5" fmla="*/ 61 h 61"/>
              <a:gd name="T6" fmla="*/ 61 w 61"/>
              <a:gd name="T7" fmla="*/ 30 h 61"/>
              <a:gd name="T8" fmla="*/ 31 w 61"/>
              <a:gd name="T9" fmla="*/ 0 h 61"/>
              <a:gd name="T10" fmla="*/ 31 w 61"/>
              <a:gd name="T11" fmla="*/ 55 h 61"/>
              <a:gd name="T12" fmla="*/ 6 w 61"/>
              <a:gd name="T13" fmla="*/ 30 h 61"/>
              <a:gd name="T14" fmla="*/ 31 w 61"/>
              <a:gd name="T15" fmla="*/ 6 h 61"/>
              <a:gd name="T16" fmla="*/ 55 w 61"/>
              <a:gd name="T17" fmla="*/ 30 h 61"/>
              <a:gd name="T18" fmla="*/ 31 w 61"/>
              <a:gd name="T19" fmla="*/ 55 h 61"/>
              <a:gd name="T20" fmla="*/ 27 w 61"/>
              <a:gd name="T21" fmla="*/ 15 h 61"/>
              <a:gd name="T22" fmla="*/ 34 w 61"/>
              <a:gd name="T23" fmla="*/ 15 h 61"/>
              <a:gd name="T24" fmla="*/ 34 w 61"/>
              <a:gd name="T25" fmla="*/ 23 h 61"/>
              <a:gd name="T26" fmla="*/ 27 w 61"/>
              <a:gd name="T27" fmla="*/ 23 h 61"/>
              <a:gd name="T28" fmla="*/ 27 w 61"/>
              <a:gd name="T29" fmla="*/ 15 h 61"/>
              <a:gd name="T30" fmla="*/ 38 w 61"/>
              <a:gd name="T31" fmla="*/ 46 h 61"/>
              <a:gd name="T32" fmla="*/ 23 w 61"/>
              <a:gd name="T33" fmla="*/ 46 h 61"/>
              <a:gd name="T34" fmla="*/ 23 w 61"/>
              <a:gd name="T35" fmla="*/ 42 h 61"/>
              <a:gd name="T36" fmla="*/ 27 w 61"/>
              <a:gd name="T37" fmla="*/ 42 h 61"/>
              <a:gd name="T38" fmla="*/ 27 w 61"/>
              <a:gd name="T39" fmla="*/ 30 h 61"/>
              <a:gd name="T40" fmla="*/ 23 w 61"/>
              <a:gd name="T41" fmla="*/ 30 h 61"/>
              <a:gd name="T42" fmla="*/ 23 w 61"/>
              <a:gd name="T43" fmla="*/ 27 h 61"/>
              <a:gd name="T44" fmla="*/ 34 w 61"/>
              <a:gd name="T45" fmla="*/ 27 h 61"/>
              <a:gd name="T46" fmla="*/ 34 w 61"/>
              <a:gd name="T47" fmla="*/ 42 h 61"/>
              <a:gd name="T48" fmla="*/ 38 w 61"/>
              <a:gd name="T49" fmla="*/ 42 h 61"/>
              <a:gd name="T50" fmla="*/ 38 w 61"/>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61">
                <a:moveTo>
                  <a:pt x="31" y="0"/>
                </a:moveTo>
                <a:cubicBezTo>
                  <a:pt x="14" y="0"/>
                  <a:pt x="0" y="14"/>
                  <a:pt x="0" y="30"/>
                </a:cubicBezTo>
                <a:cubicBezTo>
                  <a:pt x="0" y="47"/>
                  <a:pt x="14" y="61"/>
                  <a:pt x="31" y="61"/>
                </a:cubicBezTo>
                <a:cubicBezTo>
                  <a:pt x="47" y="61"/>
                  <a:pt x="61" y="47"/>
                  <a:pt x="61" y="30"/>
                </a:cubicBezTo>
                <a:cubicBezTo>
                  <a:pt x="61" y="14"/>
                  <a:pt x="47" y="0"/>
                  <a:pt x="31" y="0"/>
                </a:cubicBezTo>
                <a:close/>
                <a:moveTo>
                  <a:pt x="31" y="55"/>
                </a:moveTo>
                <a:cubicBezTo>
                  <a:pt x="17" y="55"/>
                  <a:pt x="6" y="44"/>
                  <a:pt x="6" y="30"/>
                </a:cubicBezTo>
                <a:cubicBezTo>
                  <a:pt x="6" y="17"/>
                  <a:pt x="17" y="6"/>
                  <a:pt x="31" y="6"/>
                </a:cubicBezTo>
                <a:cubicBezTo>
                  <a:pt x="44" y="6"/>
                  <a:pt x="55" y="17"/>
                  <a:pt x="55" y="30"/>
                </a:cubicBezTo>
                <a:cubicBezTo>
                  <a:pt x="55" y="44"/>
                  <a:pt x="44" y="55"/>
                  <a:pt x="31" y="55"/>
                </a:cubicBezTo>
                <a:close/>
                <a:moveTo>
                  <a:pt x="27" y="15"/>
                </a:moveTo>
                <a:cubicBezTo>
                  <a:pt x="34" y="15"/>
                  <a:pt x="34" y="15"/>
                  <a:pt x="34" y="15"/>
                </a:cubicBezTo>
                <a:cubicBezTo>
                  <a:pt x="34" y="23"/>
                  <a:pt x="34" y="23"/>
                  <a:pt x="34" y="23"/>
                </a:cubicBezTo>
                <a:cubicBezTo>
                  <a:pt x="27" y="23"/>
                  <a:pt x="27" y="23"/>
                  <a:pt x="27" y="23"/>
                </a:cubicBezTo>
                <a:lnTo>
                  <a:pt x="27" y="15"/>
                </a:lnTo>
                <a:close/>
                <a:moveTo>
                  <a:pt x="38" y="46"/>
                </a:moveTo>
                <a:cubicBezTo>
                  <a:pt x="23" y="46"/>
                  <a:pt x="23" y="46"/>
                  <a:pt x="23" y="46"/>
                </a:cubicBezTo>
                <a:cubicBezTo>
                  <a:pt x="23" y="42"/>
                  <a:pt x="23" y="42"/>
                  <a:pt x="23" y="42"/>
                </a:cubicBezTo>
                <a:cubicBezTo>
                  <a:pt x="27" y="42"/>
                  <a:pt x="27" y="42"/>
                  <a:pt x="27" y="42"/>
                </a:cubicBezTo>
                <a:cubicBezTo>
                  <a:pt x="27" y="30"/>
                  <a:pt x="27" y="30"/>
                  <a:pt x="27" y="30"/>
                </a:cubicBezTo>
                <a:cubicBezTo>
                  <a:pt x="23" y="30"/>
                  <a:pt x="23" y="30"/>
                  <a:pt x="23" y="30"/>
                </a:cubicBezTo>
                <a:cubicBezTo>
                  <a:pt x="23" y="27"/>
                  <a:pt x="23" y="27"/>
                  <a:pt x="23" y="27"/>
                </a:cubicBezTo>
                <a:cubicBezTo>
                  <a:pt x="34" y="27"/>
                  <a:pt x="34" y="27"/>
                  <a:pt x="34" y="27"/>
                </a:cubicBezTo>
                <a:cubicBezTo>
                  <a:pt x="34" y="42"/>
                  <a:pt x="34" y="42"/>
                  <a:pt x="34" y="42"/>
                </a:cubicBezTo>
                <a:cubicBezTo>
                  <a:pt x="38" y="42"/>
                  <a:pt x="38" y="42"/>
                  <a:pt x="38" y="42"/>
                </a:cubicBezTo>
                <a:lnTo>
                  <a:pt x="38" y="46"/>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Freeform 98"/>
          <p:cNvSpPr>
            <a:spLocks noEditPoints="1"/>
          </p:cNvSpPr>
          <p:nvPr/>
        </p:nvSpPr>
        <p:spPr bwMode="auto">
          <a:xfrm>
            <a:off x="10019582" y="5493199"/>
            <a:ext cx="224291" cy="225757"/>
          </a:xfrm>
          <a:custGeom>
            <a:avLst/>
            <a:gdLst>
              <a:gd name="T0" fmla="*/ 85 w 94"/>
              <a:gd name="T1" fmla="*/ 20 h 94"/>
              <a:gd name="T2" fmla="*/ 37 w 94"/>
              <a:gd name="T3" fmla="*/ 2 h 94"/>
              <a:gd name="T4" fmla="*/ 20 w 94"/>
              <a:gd name="T5" fmla="*/ 10 h 94"/>
              <a:gd name="T6" fmla="*/ 2 w 94"/>
              <a:gd name="T7" fmla="*/ 57 h 94"/>
              <a:gd name="T8" fmla="*/ 10 w 94"/>
              <a:gd name="T9" fmla="*/ 74 h 94"/>
              <a:gd name="T10" fmla="*/ 57 w 94"/>
              <a:gd name="T11" fmla="*/ 92 h 94"/>
              <a:gd name="T12" fmla="*/ 74 w 94"/>
              <a:gd name="T13" fmla="*/ 84 h 94"/>
              <a:gd name="T14" fmla="*/ 92 w 94"/>
              <a:gd name="T15" fmla="*/ 37 h 94"/>
              <a:gd name="T16" fmla="*/ 85 w 94"/>
              <a:gd name="T17" fmla="*/ 20 h 94"/>
              <a:gd name="T18" fmla="*/ 36 w 94"/>
              <a:gd name="T19" fmla="*/ 38 h 94"/>
              <a:gd name="T20" fmla="*/ 62 w 94"/>
              <a:gd name="T21" fmla="*/ 47 h 94"/>
              <a:gd name="T22" fmla="*/ 61 w 94"/>
              <a:gd name="T23" fmla="*/ 52 h 94"/>
              <a:gd name="T24" fmla="*/ 42 w 94"/>
              <a:gd name="T25" fmla="*/ 61 h 94"/>
              <a:gd name="T26" fmla="*/ 33 w 94"/>
              <a:gd name="T27" fmla="*/ 42 h 94"/>
              <a:gd name="T28" fmla="*/ 36 w 94"/>
              <a:gd name="T29" fmla="*/ 38 h 94"/>
              <a:gd name="T30" fmla="*/ 76 w 94"/>
              <a:gd name="T31" fmla="*/ 53 h 94"/>
              <a:gd name="T32" fmla="*/ 69 w 94"/>
              <a:gd name="T33" fmla="*/ 71 h 94"/>
              <a:gd name="T34" fmla="*/ 66 w 94"/>
              <a:gd name="T35" fmla="*/ 80 h 94"/>
              <a:gd name="T36" fmla="*/ 59 w 94"/>
              <a:gd name="T37" fmla="*/ 82 h 94"/>
              <a:gd name="T38" fmla="*/ 15 w 94"/>
              <a:gd name="T39" fmla="*/ 65 h 94"/>
              <a:gd name="T40" fmla="*/ 12 w 94"/>
              <a:gd name="T41" fmla="*/ 59 h 94"/>
              <a:gd name="T42" fmla="*/ 15 w 94"/>
              <a:gd name="T43" fmla="*/ 50 h 94"/>
              <a:gd name="T44" fmla="*/ 22 w 94"/>
              <a:gd name="T45" fmla="*/ 32 h 94"/>
              <a:gd name="T46" fmla="*/ 22 w 94"/>
              <a:gd name="T47" fmla="*/ 32 h 94"/>
              <a:gd name="T48" fmla="*/ 29 w 94"/>
              <a:gd name="T49" fmla="*/ 35 h 94"/>
              <a:gd name="T50" fmla="*/ 27 w 94"/>
              <a:gd name="T51" fmla="*/ 39 h 94"/>
              <a:gd name="T52" fmla="*/ 39 w 94"/>
              <a:gd name="T53" fmla="*/ 67 h 94"/>
              <a:gd name="T54" fmla="*/ 67 w 94"/>
              <a:gd name="T55" fmla="*/ 55 h 94"/>
              <a:gd name="T56" fmla="*/ 69 w 94"/>
              <a:gd name="T57" fmla="*/ 50 h 94"/>
              <a:gd name="T58" fmla="*/ 76 w 94"/>
              <a:gd name="T59" fmla="*/ 53 h 94"/>
              <a:gd name="T60" fmla="*/ 82 w 94"/>
              <a:gd name="T61" fmla="*/ 37 h 94"/>
              <a:gd name="T62" fmla="*/ 79 w 94"/>
              <a:gd name="T63" fmla="*/ 38 h 94"/>
              <a:gd name="T64" fmla="*/ 74 w 94"/>
              <a:gd name="T65" fmla="*/ 37 h 94"/>
              <a:gd name="T66" fmla="*/ 73 w 94"/>
              <a:gd name="T67" fmla="*/ 34 h 94"/>
              <a:gd name="T68" fmla="*/ 74 w 94"/>
              <a:gd name="T69" fmla="*/ 29 h 94"/>
              <a:gd name="T70" fmla="*/ 77 w 94"/>
              <a:gd name="T71" fmla="*/ 28 h 94"/>
              <a:gd name="T72" fmla="*/ 82 w 94"/>
              <a:gd name="T73" fmla="*/ 29 h 94"/>
              <a:gd name="T74" fmla="*/ 83 w 94"/>
              <a:gd name="T75" fmla="*/ 33 h 94"/>
              <a:gd name="T76" fmla="*/ 82 w 94"/>
              <a:gd name="T77" fmla="*/ 3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4">
                <a:moveTo>
                  <a:pt x="85" y="20"/>
                </a:moveTo>
                <a:cubicBezTo>
                  <a:pt x="37" y="2"/>
                  <a:pt x="37" y="2"/>
                  <a:pt x="37" y="2"/>
                </a:cubicBezTo>
                <a:cubicBezTo>
                  <a:pt x="30" y="0"/>
                  <a:pt x="23" y="3"/>
                  <a:pt x="20" y="10"/>
                </a:cubicBezTo>
                <a:cubicBezTo>
                  <a:pt x="2" y="57"/>
                  <a:pt x="2" y="57"/>
                  <a:pt x="2" y="57"/>
                </a:cubicBezTo>
                <a:cubicBezTo>
                  <a:pt x="0" y="64"/>
                  <a:pt x="3" y="71"/>
                  <a:pt x="10" y="74"/>
                </a:cubicBezTo>
                <a:cubicBezTo>
                  <a:pt x="57" y="92"/>
                  <a:pt x="57" y="92"/>
                  <a:pt x="57" y="92"/>
                </a:cubicBezTo>
                <a:cubicBezTo>
                  <a:pt x="64" y="94"/>
                  <a:pt x="71" y="91"/>
                  <a:pt x="74" y="84"/>
                </a:cubicBezTo>
                <a:cubicBezTo>
                  <a:pt x="92" y="37"/>
                  <a:pt x="92" y="37"/>
                  <a:pt x="92" y="37"/>
                </a:cubicBezTo>
                <a:cubicBezTo>
                  <a:pt x="94" y="30"/>
                  <a:pt x="91" y="23"/>
                  <a:pt x="85" y="20"/>
                </a:cubicBezTo>
                <a:close/>
                <a:moveTo>
                  <a:pt x="36" y="38"/>
                </a:moveTo>
                <a:cubicBezTo>
                  <a:pt x="62" y="47"/>
                  <a:pt x="62" y="47"/>
                  <a:pt x="62" y="47"/>
                </a:cubicBezTo>
                <a:cubicBezTo>
                  <a:pt x="62" y="49"/>
                  <a:pt x="61" y="51"/>
                  <a:pt x="61" y="52"/>
                </a:cubicBezTo>
                <a:cubicBezTo>
                  <a:pt x="58" y="60"/>
                  <a:pt x="49" y="64"/>
                  <a:pt x="42" y="61"/>
                </a:cubicBezTo>
                <a:cubicBezTo>
                  <a:pt x="34" y="58"/>
                  <a:pt x="31" y="49"/>
                  <a:pt x="33" y="42"/>
                </a:cubicBezTo>
                <a:cubicBezTo>
                  <a:pt x="34" y="40"/>
                  <a:pt x="35" y="39"/>
                  <a:pt x="36" y="38"/>
                </a:cubicBezTo>
                <a:close/>
                <a:moveTo>
                  <a:pt x="76" y="53"/>
                </a:moveTo>
                <a:cubicBezTo>
                  <a:pt x="69" y="71"/>
                  <a:pt x="69" y="71"/>
                  <a:pt x="69" y="71"/>
                </a:cubicBezTo>
                <a:cubicBezTo>
                  <a:pt x="66" y="80"/>
                  <a:pt x="66" y="80"/>
                  <a:pt x="66" y="80"/>
                </a:cubicBezTo>
                <a:cubicBezTo>
                  <a:pt x="65" y="82"/>
                  <a:pt x="62" y="83"/>
                  <a:pt x="59" y="82"/>
                </a:cubicBezTo>
                <a:cubicBezTo>
                  <a:pt x="15" y="65"/>
                  <a:pt x="15" y="65"/>
                  <a:pt x="15" y="65"/>
                </a:cubicBezTo>
                <a:cubicBezTo>
                  <a:pt x="12" y="64"/>
                  <a:pt x="11" y="62"/>
                  <a:pt x="12" y="59"/>
                </a:cubicBezTo>
                <a:cubicBezTo>
                  <a:pt x="15" y="50"/>
                  <a:pt x="15" y="50"/>
                  <a:pt x="15" y="50"/>
                </a:cubicBezTo>
                <a:cubicBezTo>
                  <a:pt x="22" y="32"/>
                  <a:pt x="22" y="32"/>
                  <a:pt x="22" y="32"/>
                </a:cubicBezTo>
                <a:cubicBezTo>
                  <a:pt x="22" y="32"/>
                  <a:pt x="22" y="32"/>
                  <a:pt x="22" y="32"/>
                </a:cubicBezTo>
                <a:cubicBezTo>
                  <a:pt x="29" y="35"/>
                  <a:pt x="29" y="35"/>
                  <a:pt x="29" y="35"/>
                </a:cubicBezTo>
                <a:cubicBezTo>
                  <a:pt x="28" y="36"/>
                  <a:pt x="27" y="38"/>
                  <a:pt x="27" y="39"/>
                </a:cubicBezTo>
                <a:cubicBezTo>
                  <a:pt x="23" y="51"/>
                  <a:pt x="28" y="63"/>
                  <a:pt x="39" y="67"/>
                </a:cubicBezTo>
                <a:cubicBezTo>
                  <a:pt x="51" y="72"/>
                  <a:pt x="63" y="66"/>
                  <a:pt x="67" y="55"/>
                </a:cubicBezTo>
                <a:cubicBezTo>
                  <a:pt x="68" y="53"/>
                  <a:pt x="68" y="52"/>
                  <a:pt x="69" y="50"/>
                </a:cubicBezTo>
                <a:cubicBezTo>
                  <a:pt x="76" y="53"/>
                  <a:pt x="76" y="53"/>
                  <a:pt x="76" y="53"/>
                </a:cubicBezTo>
                <a:close/>
                <a:moveTo>
                  <a:pt x="82" y="37"/>
                </a:moveTo>
                <a:cubicBezTo>
                  <a:pt x="81" y="38"/>
                  <a:pt x="80" y="39"/>
                  <a:pt x="79" y="38"/>
                </a:cubicBezTo>
                <a:cubicBezTo>
                  <a:pt x="74" y="37"/>
                  <a:pt x="74" y="37"/>
                  <a:pt x="74" y="37"/>
                </a:cubicBezTo>
                <a:cubicBezTo>
                  <a:pt x="73" y="36"/>
                  <a:pt x="72" y="35"/>
                  <a:pt x="73" y="34"/>
                </a:cubicBezTo>
                <a:cubicBezTo>
                  <a:pt x="74" y="29"/>
                  <a:pt x="74" y="29"/>
                  <a:pt x="74" y="29"/>
                </a:cubicBezTo>
                <a:cubicBezTo>
                  <a:pt x="75" y="28"/>
                  <a:pt x="76" y="27"/>
                  <a:pt x="77" y="28"/>
                </a:cubicBezTo>
                <a:cubicBezTo>
                  <a:pt x="82" y="29"/>
                  <a:pt x="82" y="29"/>
                  <a:pt x="82" y="29"/>
                </a:cubicBezTo>
                <a:cubicBezTo>
                  <a:pt x="83" y="30"/>
                  <a:pt x="84" y="31"/>
                  <a:pt x="83" y="33"/>
                </a:cubicBezTo>
                <a:lnTo>
                  <a:pt x="82" y="37"/>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Freeform 99"/>
          <p:cNvSpPr>
            <a:spLocks noEditPoints="1"/>
          </p:cNvSpPr>
          <p:nvPr/>
        </p:nvSpPr>
        <p:spPr bwMode="auto">
          <a:xfrm>
            <a:off x="10158848" y="4472896"/>
            <a:ext cx="126072" cy="126072"/>
          </a:xfrm>
          <a:custGeom>
            <a:avLst/>
            <a:gdLst>
              <a:gd name="T0" fmla="*/ 44 w 53"/>
              <a:gd name="T1" fmla="*/ 0 h 53"/>
              <a:gd name="T2" fmla="*/ 9 w 53"/>
              <a:gd name="T3" fmla="*/ 0 h 53"/>
              <a:gd name="T4" fmla="*/ 0 w 53"/>
              <a:gd name="T5" fmla="*/ 9 h 53"/>
              <a:gd name="T6" fmla="*/ 0 w 53"/>
              <a:gd name="T7" fmla="*/ 44 h 53"/>
              <a:gd name="T8" fmla="*/ 9 w 53"/>
              <a:gd name="T9" fmla="*/ 53 h 53"/>
              <a:gd name="T10" fmla="*/ 44 w 53"/>
              <a:gd name="T11" fmla="*/ 53 h 53"/>
              <a:gd name="T12" fmla="*/ 53 w 53"/>
              <a:gd name="T13" fmla="*/ 44 h 53"/>
              <a:gd name="T14" fmla="*/ 53 w 53"/>
              <a:gd name="T15" fmla="*/ 9 h 53"/>
              <a:gd name="T16" fmla="*/ 44 w 53"/>
              <a:gd name="T17" fmla="*/ 0 h 53"/>
              <a:gd name="T18" fmla="*/ 20 w 53"/>
              <a:gd name="T19" fmla="*/ 43 h 53"/>
              <a:gd name="T20" fmla="*/ 13 w 53"/>
              <a:gd name="T21" fmla="*/ 43 h 53"/>
              <a:gd name="T22" fmla="*/ 13 w 53"/>
              <a:gd name="T23" fmla="*/ 20 h 53"/>
              <a:gd name="T24" fmla="*/ 20 w 53"/>
              <a:gd name="T25" fmla="*/ 20 h 53"/>
              <a:gd name="T26" fmla="*/ 20 w 53"/>
              <a:gd name="T27" fmla="*/ 43 h 53"/>
              <a:gd name="T28" fmla="*/ 17 w 53"/>
              <a:gd name="T29" fmla="*/ 16 h 53"/>
              <a:gd name="T30" fmla="*/ 13 w 53"/>
              <a:gd name="T31" fmla="*/ 13 h 53"/>
              <a:gd name="T32" fmla="*/ 17 w 53"/>
              <a:gd name="T33" fmla="*/ 10 h 53"/>
              <a:gd name="T34" fmla="*/ 20 w 53"/>
              <a:gd name="T35" fmla="*/ 13 h 53"/>
              <a:gd name="T36" fmla="*/ 17 w 53"/>
              <a:gd name="T37" fmla="*/ 16 h 53"/>
              <a:gd name="T38" fmla="*/ 43 w 53"/>
              <a:gd name="T39" fmla="*/ 43 h 53"/>
              <a:gd name="T40" fmla="*/ 37 w 53"/>
              <a:gd name="T41" fmla="*/ 43 h 53"/>
              <a:gd name="T42" fmla="*/ 37 w 53"/>
              <a:gd name="T43" fmla="*/ 30 h 53"/>
              <a:gd name="T44" fmla="*/ 33 w 53"/>
              <a:gd name="T45" fmla="*/ 26 h 53"/>
              <a:gd name="T46" fmla="*/ 30 w 53"/>
              <a:gd name="T47" fmla="*/ 30 h 53"/>
              <a:gd name="T48" fmla="*/ 30 w 53"/>
              <a:gd name="T49" fmla="*/ 43 h 53"/>
              <a:gd name="T50" fmla="*/ 23 w 53"/>
              <a:gd name="T51" fmla="*/ 43 h 53"/>
              <a:gd name="T52" fmla="*/ 23 w 53"/>
              <a:gd name="T53" fmla="*/ 20 h 53"/>
              <a:gd name="T54" fmla="*/ 30 w 53"/>
              <a:gd name="T55" fmla="*/ 20 h 53"/>
              <a:gd name="T56" fmla="*/ 30 w 53"/>
              <a:gd name="T57" fmla="*/ 24 h 53"/>
              <a:gd name="T58" fmla="*/ 36 w 53"/>
              <a:gd name="T59" fmla="*/ 20 h 53"/>
              <a:gd name="T60" fmla="*/ 43 w 53"/>
              <a:gd name="T61" fmla="*/ 28 h 53"/>
              <a:gd name="T62" fmla="*/ 43 w 53"/>
              <a:gd name="T63" fmla="*/ 4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53">
                <a:moveTo>
                  <a:pt x="44" y="0"/>
                </a:moveTo>
                <a:cubicBezTo>
                  <a:pt x="9" y="0"/>
                  <a:pt x="9" y="0"/>
                  <a:pt x="9" y="0"/>
                </a:cubicBezTo>
                <a:cubicBezTo>
                  <a:pt x="4" y="0"/>
                  <a:pt x="0" y="4"/>
                  <a:pt x="0" y="9"/>
                </a:cubicBezTo>
                <a:cubicBezTo>
                  <a:pt x="0" y="44"/>
                  <a:pt x="0" y="44"/>
                  <a:pt x="0" y="44"/>
                </a:cubicBezTo>
                <a:cubicBezTo>
                  <a:pt x="0" y="49"/>
                  <a:pt x="4" y="53"/>
                  <a:pt x="9" y="53"/>
                </a:cubicBezTo>
                <a:cubicBezTo>
                  <a:pt x="44" y="53"/>
                  <a:pt x="44" y="53"/>
                  <a:pt x="44" y="53"/>
                </a:cubicBezTo>
                <a:cubicBezTo>
                  <a:pt x="49" y="53"/>
                  <a:pt x="53" y="49"/>
                  <a:pt x="53" y="44"/>
                </a:cubicBezTo>
                <a:cubicBezTo>
                  <a:pt x="53" y="9"/>
                  <a:pt x="53" y="9"/>
                  <a:pt x="53" y="9"/>
                </a:cubicBezTo>
                <a:cubicBezTo>
                  <a:pt x="53" y="4"/>
                  <a:pt x="49" y="0"/>
                  <a:pt x="44" y="0"/>
                </a:cubicBezTo>
                <a:close/>
                <a:moveTo>
                  <a:pt x="20" y="43"/>
                </a:moveTo>
                <a:cubicBezTo>
                  <a:pt x="13" y="43"/>
                  <a:pt x="13" y="43"/>
                  <a:pt x="13" y="43"/>
                </a:cubicBezTo>
                <a:cubicBezTo>
                  <a:pt x="13" y="20"/>
                  <a:pt x="13" y="20"/>
                  <a:pt x="13" y="20"/>
                </a:cubicBezTo>
                <a:cubicBezTo>
                  <a:pt x="20" y="20"/>
                  <a:pt x="20" y="20"/>
                  <a:pt x="20" y="20"/>
                </a:cubicBezTo>
                <a:lnTo>
                  <a:pt x="20" y="43"/>
                </a:lnTo>
                <a:close/>
                <a:moveTo>
                  <a:pt x="17" y="16"/>
                </a:moveTo>
                <a:cubicBezTo>
                  <a:pt x="15" y="16"/>
                  <a:pt x="13" y="15"/>
                  <a:pt x="13" y="13"/>
                </a:cubicBezTo>
                <a:cubicBezTo>
                  <a:pt x="13" y="11"/>
                  <a:pt x="15" y="10"/>
                  <a:pt x="17" y="10"/>
                </a:cubicBezTo>
                <a:cubicBezTo>
                  <a:pt x="18" y="10"/>
                  <a:pt x="20" y="11"/>
                  <a:pt x="20" y="13"/>
                </a:cubicBezTo>
                <a:cubicBezTo>
                  <a:pt x="20" y="15"/>
                  <a:pt x="18" y="16"/>
                  <a:pt x="17" y="16"/>
                </a:cubicBezTo>
                <a:close/>
                <a:moveTo>
                  <a:pt x="43" y="43"/>
                </a:moveTo>
                <a:cubicBezTo>
                  <a:pt x="37" y="43"/>
                  <a:pt x="37" y="43"/>
                  <a:pt x="37" y="43"/>
                </a:cubicBezTo>
                <a:cubicBezTo>
                  <a:pt x="37" y="30"/>
                  <a:pt x="37" y="30"/>
                  <a:pt x="37" y="30"/>
                </a:cubicBezTo>
                <a:cubicBezTo>
                  <a:pt x="37" y="28"/>
                  <a:pt x="35" y="26"/>
                  <a:pt x="33" y="26"/>
                </a:cubicBezTo>
                <a:cubicBezTo>
                  <a:pt x="31" y="26"/>
                  <a:pt x="30" y="28"/>
                  <a:pt x="30" y="30"/>
                </a:cubicBezTo>
                <a:cubicBezTo>
                  <a:pt x="30" y="43"/>
                  <a:pt x="30" y="43"/>
                  <a:pt x="30" y="43"/>
                </a:cubicBezTo>
                <a:cubicBezTo>
                  <a:pt x="23" y="43"/>
                  <a:pt x="23" y="43"/>
                  <a:pt x="23" y="43"/>
                </a:cubicBezTo>
                <a:cubicBezTo>
                  <a:pt x="23" y="20"/>
                  <a:pt x="23" y="20"/>
                  <a:pt x="23" y="20"/>
                </a:cubicBezTo>
                <a:cubicBezTo>
                  <a:pt x="30" y="20"/>
                  <a:pt x="30" y="20"/>
                  <a:pt x="30" y="20"/>
                </a:cubicBezTo>
                <a:cubicBezTo>
                  <a:pt x="30" y="24"/>
                  <a:pt x="30" y="24"/>
                  <a:pt x="30" y="24"/>
                </a:cubicBezTo>
                <a:cubicBezTo>
                  <a:pt x="31" y="22"/>
                  <a:pt x="33" y="20"/>
                  <a:pt x="36" y="20"/>
                </a:cubicBezTo>
                <a:cubicBezTo>
                  <a:pt x="40" y="20"/>
                  <a:pt x="43" y="23"/>
                  <a:pt x="43" y="28"/>
                </a:cubicBezTo>
                <a:lnTo>
                  <a:pt x="43" y="43"/>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Freeform 100"/>
          <p:cNvSpPr>
            <a:spLocks noEditPoints="1"/>
          </p:cNvSpPr>
          <p:nvPr/>
        </p:nvSpPr>
        <p:spPr bwMode="auto">
          <a:xfrm>
            <a:off x="10048902" y="4298446"/>
            <a:ext cx="231620" cy="145129"/>
          </a:xfrm>
          <a:custGeom>
            <a:avLst/>
            <a:gdLst>
              <a:gd name="T0" fmla="*/ 49 w 158"/>
              <a:gd name="T1" fmla="*/ 70 h 99"/>
              <a:gd name="T2" fmla="*/ 49 w 158"/>
              <a:gd name="T3" fmla="*/ 39 h 99"/>
              <a:gd name="T4" fmla="*/ 78 w 158"/>
              <a:gd name="T5" fmla="*/ 39 h 99"/>
              <a:gd name="T6" fmla="*/ 39 w 158"/>
              <a:gd name="T7" fmla="*/ 0 h 99"/>
              <a:gd name="T8" fmla="*/ 0 w 158"/>
              <a:gd name="T9" fmla="*/ 39 h 99"/>
              <a:gd name="T10" fmla="*/ 29 w 158"/>
              <a:gd name="T11" fmla="*/ 39 h 99"/>
              <a:gd name="T12" fmla="*/ 29 w 158"/>
              <a:gd name="T13" fmla="*/ 89 h 99"/>
              <a:gd name="T14" fmla="*/ 88 w 158"/>
              <a:gd name="T15" fmla="*/ 89 h 99"/>
              <a:gd name="T16" fmla="*/ 68 w 158"/>
              <a:gd name="T17" fmla="*/ 70 h 99"/>
              <a:gd name="T18" fmla="*/ 49 w 158"/>
              <a:gd name="T19" fmla="*/ 70 h 99"/>
              <a:gd name="T20" fmla="*/ 129 w 158"/>
              <a:gd name="T21" fmla="*/ 58 h 99"/>
              <a:gd name="T22" fmla="*/ 129 w 158"/>
              <a:gd name="T23" fmla="*/ 9 h 99"/>
              <a:gd name="T24" fmla="*/ 68 w 158"/>
              <a:gd name="T25" fmla="*/ 9 h 99"/>
              <a:gd name="T26" fmla="*/ 88 w 158"/>
              <a:gd name="T27" fmla="*/ 29 h 99"/>
              <a:gd name="T28" fmla="*/ 107 w 158"/>
              <a:gd name="T29" fmla="*/ 29 h 99"/>
              <a:gd name="T30" fmla="*/ 107 w 158"/>
              <a:gd name="T31" fmla="*/ 58 h 99"/>
              <a:gd name="T32" fmla="*/ 78 w 158"/>
              <a:gd name="T33" fmla="*/ 58 h 99"/>
              <a:gd name="T34" fmla="*/ 119 w 158"/>
              <a:gd name="T35" fmla="*/ 99 h 99"/>
              <a:gd name="T36" fmla="*/ 158 w 158"/>
              <a:gd name="T37" fmla="*/ 58 h 99"/>
              <a:gd name="T38" fmla="*/ 129 w 158"/>
              <a:gd name="T39"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99">
                <a:moveTo>
                  <a:pt x="49" y="70"/>
                </a:moveTo>
                <a:lnTo>
                  <a:pt x="49" y="39"/>
                </a:lnTo>
                <a:lnTo>
                  <a:pt x="78" y="39"/>
                </a:lnTo>
                <a:lnTo>
                  <a:pt x="39" y="0"/>
                </a:lnTo>
                <a:lnTo>
                  <a:pt x="0" y="39"/>
                </a:lnTo>
                <a:lnTo>
                  <a:pt x="29" y="39"/>
                </a:lnTo>
                <a:lnTo>
                  <a:pt x="29" y="89"/>
                </a:lnTo>
                <a:lnTo>
                  <a:pt x="88" y="89"/>
                </a:lnTo>
                <a:lnTo>
                  <a:pt x="68" y="70"/>
                </a:lnTo>
                <a:lnTo>
                  <a:pt x="49" y="70"/>
                </a:lnTo>
                <a:close/>
                <a:moveTo>
                  <a:pt x="129" y="58"/>
                </a:moveTo>
                <a:lnTo>
                  <a:pt x="129" y="9"/>
                </a:lnTo>
                <a:lnTo>
                  <a:pt x="68" y="9"/>
                </a:lnTo>
                <a:lnTo>
                  <a:pt x="88" y="29"/>
                </a:lnTo>
                <a:lnTo>
                  <a:pt x="107" y="29"/>
                </a:lnTo>
                <a:lnTo>
                  <a:pt x="107" y="58"/>
                </a:lnTo>
                <a:lnTo>
                  <a:pt x="78" y="58"/>
                </a:lnTo>
                <a:lnTo>
                  <a:pt x="119" y="99"/>
                </a:lnTo>
                <a:lnTo>
                  <a:pt x="158" y="58"/>
                </a:lnTo>
                <a:lnTo>
                  <a:pt x="129" y="58"/>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Freeform 101"/>
          <p:cNvSpPr>
            <a:spLocks noEditPoints="1"/>
          </p:cNvSpPr>
          <p:nvPr/>
        </p:nvSpPr>
        <p:spPr bwMode="auto">
          <a:xfrm>
            <a:off x="10246804" y="3528822"/>
            <a:ext cx="240416" cy="241882"/>
          </a:xfrm>
          <a:custGeom>
            <a:avLst/>
            <a:gdLst>
              <a:gd name="T0" fmla="*/ 96 w 100"/>
              <a:gd name="T1" fmla="*/ 85 h 101"/>
              <a:gd name="T2" fmla="*/ 73 w 100"/>
              <a:gd name="T3" fmla="*/ 65 h 101"/>
              <a:gd name="T4" fmla="*/ 66 w 100"/>
              <a:gd name="T5" fmla="*/ 62 h 101"/>
              <a:gd name="T6" fmla="*/ 74 w 100"/>
              <a:gd name="T7" fmla="*/ 37 h 101"/>
              <a:gd name="T8" fmla="*/ 37 w 100"/>
              <a:gd name="T9" fmla="*/ 0 h 101"/>
              <a:gd name="T10" fmla="*/ 0 w 100"/>
              <a:gd name="T11" fmla="*/ 37 h 101"/>
              <a:gd name="T12" fmla="*/ 37 w 100"/>
              <a:gd name="T13" fmla="*/ 75 h 101"/>
              <a:gd name="T14" fmla="*/ 61 w 100"/>
              <a:gd name="T15" fmla="*/ 66 h 101"/>
              <a:gd name="T16" fmla="*/ 64 w 100"/>
              <a:gd name="T17" fmla="*/ 73 h 101"/>
              <a:gd name="T18" fmla="*/ 84 w 100"/>
              <a:gd name="T19" fmla="*/ 96 h 101"/>
              <a:gd name="T20" fmla="*/ 97 w 100"/>
              <a:gd name="T21" fmla="*/ 97 h 101"/>
              <a:gd name="T22" fmla="*/ 96 w 100"/>
              <a:gd name="T23" fmla="*/ 85 h 101"/>
              <a:gd name="T24" fmla="*/ 37 w 100"/>
              <a:gd name="T25" fmla="*/ 62 h 101"/>
              <a:gd name="T26" fmla="*/ 12 w 100"/>
              <a:gd name="T27" fmla="*/ 37 h 101"/>
              <a:gd name="T28" fmla="*/ 37 w 100"/>
              <a:gd name="T29" fmla="*/ 12 h 101"/>
              <a:gd name="T30" fmla="*/ 62 w 100"/>
              <a:gd name="T31" fmla="*/ 37 h 101"/>
              <a:gd name="T32" fmla="*/ 37 w 100"/>
              <a:gd name="T33" fmla="*/ 6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101">
                <a:moveTo>
                  <a:pt x="96" y="85"/>
                </a:moveTo>
                <a:cubicBezTo>
                  <a:pt x="73" y="65"/>
                  <a:pt x="73" y="65"/>
                  <a:pt x="73" y="65"/>
                </a:cubicBezTo>
                <a:cubicBezTo>
                  <a:pt x="70" y="62"/>
                  <a:pt x="68" y="61"/>
                  <a:pt x="66" y="62"/>
                </a:cubicBezTo>
                <a:cubicBezTo>
                  <a:pt x="71" y="55"/>
                  <a:pt x="74" y="47"/>
                  <a:pt x="74" y="37"/>
                </a:cubicBezTo>
                <a:cubicBezTo>
                  <a:pt x="74" y="17"/>
                  <a:pt x="58" y="0"/>
                  <a:pt x="37" y="0"/>
                </a:cubicBezTo>
                <a:cubicBezTo>
                  <a:pt x="17" y="0"/>
                  <a:pt x="0" y="17"/>
                  <a:pt x="0" y="37"/>
                </a:cubicBezTo>
                <a:cubicBezTo>
                  <a:pt x="0" y="58"/>
                  <a:pt x="17" y="75"/>
                  <a:pt x="37" y="75"/>
                </a:cubicBezTo>
                <a:cubicBezTo>
                  <a:pt x="46" y="75"/>
                  <a:pt x="55" y="71"/>
                  <a:pt x="61" y="66"/>
                </a:cubicBezTo>
                <a:cubicBezTo>
                  <a:pt x="61" y="68"/>
                  <a:pt x="62" y="70"/>
                  <a:pt x="64" y="73"/>
                </a:cubicBezTo>
                <a:cubicBezTo>
                  <a:pt x="84" y="96"/>
                  <a:pt x="84" y="96"/>
                  <a:pt x="84" y="96"/>
                </a:cubicBezTo>
                <a:cubicBezTo>
                  <a:pt x="88" y="100"/>
                  <a:pt x="94" y="101"/>
                  <a:pt x="97" y="97"/>
                </a:cubicBezTo>
                <a:cubicBezTo>
                  <a:pt x="100" y="94"/>
                  <a:pt x="100" y="88"/>
                  <a:pt x="96" y="85"/>
                </a:cubicBezTo>
                <a:close/>
                <a:moveTo>
                  <a:pt x="37" y="62"/>
                </a:moveTo>
                <a:cubicBezTo>
                  <a:pt x="23" y="62"/>
                  <a:pt x="12" y="51"/>
                  <a:pt x="12" y="37"/>
                </a:cubicBezTo>
                <a:cubicBezTo>
                  <a:pt x="12" y="24"/>
                  <a:pt x="23" y="12"/>
                  <a:pt x="37" y="12"/>
                </a:cubicBezTo>
                <a:cubicBezTo>
                  <a:pt x="51" y="12"/>
                  <a:pt x="62" y="24"/>
                  <a:pt x="62" y="37"/>
                </a:cubicBezTo>
                <a:cubicBezTo>
                  <a:pt x="62" y="51"/>
                  <a:pt x="51" y="62"/>
                  <a:pt x="37" y="62"/>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Freeform 102"/>
          <p:cNvSpPr>
            <a:spLocks/>
          </p:cNvSpPr>
          <p:nvPr/>
        </p:nvSpPr>
        <p:spPr bwMode="auto">
          <a:xfrm>
            <a:off x="10000525" y="3499503"/>
            <a:ext cx="296122" cy="287327"/>
          </a:xfrm>
          <a:custGeom>
            <a:avLst/>
            <a:gdLst>
              <a:gd name="T0" fmla="*/ 78 w 124"/>
              <a:gd name="T1" fmla="*/ 84 h 120"/>
              <a:gd name="T2" fmla="*/ 75 w 124"/>
              <a:gd name="T3" fmla="*/ 75 h 120"/>
              <a:gd name="T4" fmla="*/ 86 w 124"/>
              <a:gd name="T5" fmla="*/ 54 h 120"/>
              <a:gd name="T6" fmla="*/ 89 w 124"/>
              <a:gd name="T7" fmla="*/ 37 h 120"/>
              <a:gd name="T8" fmla="*/ 62 w 124"/>
              <a:gd name="T9" fmla="*/ 0 h 120"/>
              <a:gd name="T10" fmla="*/ 36 w 124"/>
              <a:gd name="T11" fmla="*/ 37 h 120"/>
              <a:gd name="T12" fmla="*/ 39 w 124"/>
              <a:gd name="T13" fmla="*/ 54 h 120"/>
              <a:gd name="T14" fmla="*/ 50 w 124"/>
              <a:gd name="T15" fmla="*/ 75 h 120"/>
              <a:gd name="T16" fmla="*/ 47 w 124"/>
              <a:gd name="T17" fmla="*/ 84 h 120"/>
              <a:gd name="T18" fmla="*/ 0 w 124"/>
              <a:gd name="T19" fmla="*/ 120 h 120"/>
              <a:gd name="T20" fmla="*/ 62 w 124"/>
              <a:gd name="T21" fmla="*/ 120 h 120"/>
              <a:gd name="T22" fmla="*/ 124 w 124"/>
              <a:gd name="T23" fmla="*/ 120 h 120"/>
              <a:gd name="T24" fmla="*/ 78 w 124"/>
              <a:gd name="T25"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20">
                <a:moveTo>
                  <a:pt x="78" y="84"/>
                </a:moveTo>
                <a:cubicBezTo>
                  <a:pt x="75" y="84"/>
                  <a:pt x="75" y="75"/>
                  <a:pt x="75" y="75"/>
                </a:cubicBezTo>
                <a:cubicBezTo>
                  <a:pt x="75" y="75"/>
                  <a:pt x="84" y="66"/>
                  <a:pt x="86" y="54"/>
                </a:cubicBezTo>
                <a:cubicBezTo>
                  <a:pt x="91" y="54"/>
                  <a:pt x="94" y="42"/>
                  <a:pt x="89" y="37"/>
                </a:cubicBezTo>
                <a:cubicBezTo>
                  <a:pt x="89" y="32"/>
                  <a:pt x="96" y="0"/>
                  <a:pt x="62" y="0"/>
                </a:cubicBezTo>
                <a:cubicBezTo>
                  <a:pt x="29" y="0"/>
                  <a:pt x="36" y="32"/>
                  <a:pt x="36" y="37"/>
                </a:cubicBezTo>
                <a:cubicBezTo>
                  <a:pt x="31" y="42"/>
                  <a:pt x="34" y="54"/>
                  <a:pt x="39" y="54"/>
                </a:cubicBezTo>
                <a:cubicBezTo>
                  <a:pt x="41" y="66"/>
                  <a:pt x="50" y="75"/>
                  <a:pt x="50" y="75"/>
                </a:cubicBezTo>
                <a:cubicBezTo>
                  <a:pt x="50" y="75"/>
                  <a:pt x="50" y="84"/>
                  <a:pt x="47" y="84"/>
                </a:cubicBezTo>
                <a:cubicBezTo>
                  <a:pt x="37" y="86"/>
                  <a:pt x="0" y="102"/>
                  <a:pt x="0" y="120"/>
                </a:cubicBezTo>
                <a:cubicBezTo>
                  <a:pt x="62" y="120"/>
                  <a:pt x="62" y="120"/>
                  <a:pt x="62" y="120"/>
                </a:cubicBezTo>
                <a:cubicBezTo>
                  <a:pt x="124" y="120"/>
                  <a:pt x="124" y="120"/>
                  <a:pt x="124" y="120"/>
                </a:cubicBezTo>
                <a:cubicBezTo>
                  <a:pt x="124" y="102"/>
                  <a:pt x="88" y="86"/>
                  <a:pt x="78" y="84"/>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Freeform 103"/>
          <p:cNvSpPr>
            <a:spLocks noEditPoints="1"/>
          </p:cNvSpPr>
          <p:nvPr/>
        </p:nvSpPr>
        <p:spPr bwMode="auto">
          <a:xfrm>
            <a:off x="10057696" y="5727751"/>
            <a:ext cx="98219" cy="155392"/>
          </a:xfrm>
          <a:custGeom>
            <a:avLst/>
            <a:gdLst>
              <a:gd name="T0" fmla="*/ 21 w 41"/>
              <a:gd name="T1" fmla="*/ 0 h 65"/>
              <a:gd name="T2" fmla="*/ 0 w 41"/>
              <a:gd name="T3" fmla="*/ 20 h 65"/>
              <a:gd name="T4" fmla="*/ 21 w 41"/>
              <a:gd name="T5" fmla="*/ 65 h 65"/>
              <a:gd name="T6" fmla="*/ 41 w 41"/>
              <a:gd name="T7" fmla="*/ 20 h 65"/>
              <a:gd name="T8" fmla="*/ 21 w 41"/>
              <a:gd name="T9" fmla="*/ 0 h 65"/>
              <a:gd name="T10" fmla="*/ 21 w 41"/>
              <a:gd name="T11" fmla="*/ 33 h 65"/>
              <a:gd name="T12" fmla="*/ 8 w 41"/>
              <a:gd name="T13" fmla="*/ 20 h 65"/>
              <a:gd name="T14" fmla="*/ 21 w 41"/>
              <a:gd name="T15" fmla="*/ 8 h 65"/>
              <a:gd name="T16" fmla="*/ 33 w 41"/>
              <a:gd name="T17" fmla="*/ 20 h 65"/>
              <a:gd name="T18" fmla="*/ 21 w 41"/>
              <a:gd name="T19" fmla="*/ 33 h 65"/>
              <a:gd name="T20" fmla="*/ 13 w 41"/>
              <a:gd name="T21" fmla="*/ 20 h 65"/>
              <a:gd name="T22" fmla="*/ 21 w 41"/>
              <a:gd name="T23" fmla="*/ 28 h 65"/>
              <a:gd name="T24" fmla="*/ 29 w 41"/>
              <a:gd name="T25" fmla="*/ 20 h 65"/>
              <a:gd name="T26" fmla="*/ 21 w 41"/>
              <a:gd name="T27" fmla="*/ 12 h 65"/>
              <a:gd name="T28" fmla="*/ 13 w 41"/>
              <a:gd name="T29"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65">
                <a:moveTo>
                  <a:pt x="21" y="0"/>
                </a:moveTo>
                <a:cubicBezTo>
                  <a:pt x="9" y="0"/>
                  <a:pt x="0" y="9"/>
                  <a:pt x="0" y="20"/>
                </a:cubicBezTo>
                <a:cubicBezTo>
                  <a:pt x="0" y="41"/>
                  <a:pt x="21" y="65"/>
                  <a:pt x="21" y="65"/>
                </a:cubicBezTo>
                <a:cubicBezTo>
                  <a:pt x="21" y="65"/>
                  <a:pt x="41" y="41"/>
                  <a:pt x="41" y="20"/>
                </a:cubicBezTo>
                <a:cubicBezTo>
                  <a:pt x="41" y="9"/>
                  <a:pt x="32" y="0"/>
                  <a:pt x="21" y="0"/>
                </a:cubicBezTo>
                <a:close/>
                <a:moveTo>
                  <a:pt x="21" y="33"/>
                </a:moveTo>
                <a:cubicBezTo>
                  <a:pt x="14" y="33"/>
                  <a:pt x="8" y="27"/>
                  <a:pt x="8" y="20"/>
                </a:cubicBezTo>
                <a:cubicBezTo>
                  <a:pt x="8" y="13"/>
                  <a:pt x="14" y="8"/>
                  <a:pt x="21" y="8"/>
                </a:cubicBezTo>
                <a:cubicBezTo>
                  <a:pt x="28" y="8"/>
                  <a:pt x="33" y="13"/>
                  <a:pt x="33" y="20"/>
                </a:cubicBezTo>
                <a:cubicBezTo>
                  <a:pt x="33" y="27"/>
                  <a:pt x="28" y="33"/>
                  <a:pt x="21" y="33"/>
                </a:cubicBezTo>
                <a:close/>
                <a:moveTo>
                  <a:pt x="13" y="20"/>
                </a:moveTo>
                <a:cubicBezTo>
                  <a:pt x="13" y="25"/>
                  <a:pt x="16" y="28"/>
                  <a:pt x="21" y="28"/>
                </a:cubicBezTo>
                <a:cubicBezTo>
                  <a:pt x="25" y="28"/>
                  <a:pt x="29" y="25"/>
                  <a:pt x="29" y="20"/>
                </a:cubicBezTo>
                <a:cubicBezTo>
                  <a:pt x="29" y="16"/>
                  <a:pt x="25" y="12"/>
                  <a:pt x="21" y="12"/>
                </a:cubicBezTo>
                <a:cubicBezTo>
                  <a:pt x="16" y="12"/>
                  <a:pt x="13" y="16"/>
                  <a:pt x="13" y="20"/>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Freeform 104"/>
          <p:cNvSpPr>
            <a:spLocks noEditPoints="1"/>
          </p:cNvSpPr>
          <p:nvPr/>
        </p:nvSpPr>
        <p:spPr bwMode="auto">
          <a:xfrm>
            <a:off x="9950682" y="5894870"/>
            <a:ext cx="152459" cy="206699"/>
          </a:xfrm>
          <a:custGeom>
            <a:avLst/>
            <a:gdLst>
              <a:gd name="T0" fmla="*/ 58 w 64"/>
              <a:gd name="T1" fmla="*/ 9 h 86"/>
              <a:gd name="T2" fmla="*/ 24 w 64"/>
              <a:gd name="T3" fmla="*/ 1 h 86"/>
              <a:gd name="T4" fmla="*/ 16 w 64"/>
              <a:gd name="T5" fmla="*/ 7 h 86"/>
              <a:gd name="T6" fmla="*/ 1 w 64"/>
              <a:gd name="T7" fmla="*/ 68 h 86"/>
              <a:gd name="T8" fmla="*/ 6 w 64"/>
              <a:gd name="T9" fmla="*/ 77 h 86"/>
              <a:gd name="T10" fmla="*/ 39 w 64"/>
              <a:gd name="T11" fmla="*/ 85 h 86"/>
              <a:gd name="T12" fmla="*/ 48 w 64"/>
              <a:gd name="T13" fmla="*/ 80 h 86"/>
              <a:gd name="T14" fmla="*/ 63 w 64"/>
              <a:gd name="T15" fmla="*/ 18 h 86"/>
              <a:gd name="T16" fmla="*/ 58 w 64"/>
              <a:gd name="T17" fmla="*/ 9 h 86"/>
              <a:gd name="T18" fmla="*/ 31 w 64"/>
              <a:gd name="T19" fmla="*/ 7 h 86"/>
              <a:gd name="T20" fmla="*/ 50 w 64"/>
              <a:gd name="T21" fmla="*/ 11 h 86"/>
              <a:gd name="T22" fmla="*/ 49 w 64"/>
              <a:gd name="T23" fmla="*/ 14 h 86"/>
              <a:gd name="T24" fmla="*/ 30 w 64"/>
              <a:gd name="T25" fmla="*/ 9 h 86"/>
              <a:gd name="T26" fmla="*/ 31 w 64"/>
              <a:gd name="T27" fmla="*/ 7 h 86"/>
              <a:gd name="T28" fmla="*/ 24 w 64"/>
              <a:gd name="T29" fmla="*/ 76 h 86"/>
              <a:gd name="T30" fmla="*/ 20 w 64"/>
              <a:gd name="T31" fmla="*/ 71 h 86"/>
              <a:gd name="T32" fmla="*/ 26 w 64"/>
              <a:gd name="T33" fmla="*/ 67 h 86"/>
              <a:gd name="T34" fmla="*/ 30 w 64"/>
              <a:gd name="T35" fmla="*/ 73 h 86"/>
              <a:gd name="T36" fmla="*/ 24 w 64"/>
              <a:gd name="T37" fmla="*/ 76 h 86"/>
              <a:gd name="T38" fmla="*/ 46 w 64"/>
              <a:gd name="T39" fmla="*/ 67 h 86"/>
              <a:gd name="T40" fmla="*/ 8 w 64"/>
              <a:gd name="T41" fmla="*/ 58 h 86"/>
              <a:gd name="T42" fmla="*/ 20 w 64"/>
              <a:gd name="T43" fmla="*/ 10 h 86"/>
              <a:gd name="T44" fmla="*/ 58 w 64"/>
              <a:gd name="T45" fmla="*/ 19 h 86"/>
              <a:gd name="T46" fmla="*/ 46 w 64"/>
              <a:gd name="T47"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86">
                <a:moveTo>
                  <a:pt x="58" y="9"/>
                </a:moveTo>
                <a:cubicBezTo>
                  <a:pt x="24" y="1"/>
                  <a:pt x="24" y="1"/>
                  <a:pt x="24" y="1"/>
                </a:cubicBezTo>
                <a:cubicBezTo>
                  <a:pt x="21" y="0"/>
                  <a:pt x="17" y="3"/>
                  <a:pt x="16" y="7"/>
                </a:cubicBezTo>
                <a:cubicBezTo>
                  <a:pt x="1" y="68"/>
                  <a:pt x="1" y="68"/>
                  <a:pt x="1" y="68"/>
                </a:cubicBezTo>
                <a:cubicBezTo>
                  <a:pt x="0" y="72"/>
                  <a:pt x="2" y="76"/>
                  <a:pt x="6" y="77"/>
                </a:cubicBezTo>
                <a:cubicBezTo>
                  <a:pt x="39" y="85"/>
                  <a:pt x="39" y="85"/>
                  <a:pt x="39" y="85"/>
                </a:cubicBezTo>
                <a:cubicBezTo>
                  <a:pt x="43" y="86"/>
                  <a:pt x="47" y="84"/>
                  <a:pt x="48" y="80"/>
                </a:cubicBezTo>
                <a:cubicBezTo>
                  <a:pt x="63" y="18"/>
                  <a:pt x="63" y="18"/>
                  <a:pt x="63" y="18"/>
                </a:cubicBezTo>
                <a:cubicBezTo>
                  <a:pt x="64" y="14"/>
                  <a:pt x="61" y="10"/>
                  <a:pt x="58" y="9"/>
                </a:cubicBezTo>
                <a:close/>
                <a:moveTo>
                  <a:pt x="31" y="7"/>
                </a:moveTo>
                <a:cubicBezTo>
                  <a:pt x="50" y="11"/>
                  <a:pt x="50" y="11"/>
                  <a:pt x="50" y="11"/>
                </a:cubicBezTo>
                <a:cubicBezTo>
                  <a:pt x="49" y="14"/>
                  <a:pt x="49" y="14"/>
                  <a:pt x="49" y="14"/>
                </a:cubicBezTo>
                <a:cubicBezTo>
                  <a:pt x="30" y="9"/>
                  <a:pt x="30" y="9"/>
                  <a:pt x="30" y="9"/>
                </a:cubicBezTo>
                <a:lnTo>
                  <a:pt x="31" y="7"/>
                </a:lnTo>
                <a:close/>
                <a:moveTo>
                  <a:pt x="24" y="76"/>
                </a:moveTo>
                <a:cubicBezTo>
                  <a:pt x="21" y="76"/>
                  <a:pt x="19" y="73"/>
                  <a:pt x="20" y="71"/>
                </a:cubicBezTo>
                <a:cubicBezTo>
                  <a:pt x="21" y="68"/>
                  <a:pt x="23" y="66"/>
                  <a:pt x="26" y="67"/>
                </a:cubicBezTo>
                <a:cubicBezTo>
                  <a:pt x="29" y="68"/>
                  <a:pt x="30" y="70"/>
                  <a:pt x="30" y="73"/>
                </a:cubicBezTo>
                <a:cubicBezTo>
                  <a:pt x="29" y="75"/>
                  <a:pt x="26" y="77"/>
                  <a:pt x="24" y="76"/>
                </a:cubicBezTo>
                <a:close/>
                <a:moveTo>
                  <a:pt x="46" y="67"/>
                </a:moveTo>
                <a:cubicBezTo>
                  <a:pt x="8" y="58"/>
                  <a:pt x="8" y="58"/>
                  <a:pt x="8" y="58"/>
                </a:cubicBezTo>
                <a:cubicBezTo>
                  <a:pt x="20" y="10"/>
                  <a:pt x="20" y="10"/>
                  <a:pt x="20" y="10"/>
                </a:cubicBezTo>
                <a:cubicBezTo>
                  <a:pt x="58" y="19"/>
                  <a:pt x="58" y="19"/>
                  <a:pt x="58" y="19"/>
                </a:cubicBezTo>
                <a:lnTo>
                  <a:pt x="46" y="67"/>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7" name="Freeform 105"/>
          <p:cNvSpPr>
            <a:spLocks noEditPoints="1"/>
          </p:cNvSpPr>
          <p:nvPr/>
        </p:nvSpPr>
        <p:spPr bwMode="auto">
          <a:xfrm>
            <a:off x="9916966" y="4480225"/>
            <a:ext cx="205233" cy="155392"/>
          </a:xfrm>
          <a:custGeom>
            <a:avLst/>
            <a:gdLst>
              <a:gd name="T0" fmla="*/ 75 w 86"/>
              <a:gd name="T1" fmla="*/ 11 h 65"/>
              <a:gd name="T2" fmla="*/ 75 w 86"/>
              <a:gd name="T3" fmla="*/ 0 h 65"/>
              <a:gd name="T4" fmla="*/ 0 w 86"/>
              <a:gd name="T5" fmla="*/ 0 h 65"/>
              <a:gd name="T6" fmla="*/ 0 w 86"/>
              <a:gd name="T7" fmla="*/ 60 h 65"/>
              <a:gd name="T8" fmla="*/ 5 w 86"/>
              <a:gd name="T9" fmla="*/ 65 h 65"/>
              <a:gd name="T10" fmla="*/ 78 w 86"/>
              <a:gd name="T11" fmla="*/ 65 h 65"/>
              <a:gd name="T12" fmla="*/ 86 w 86"/>
              <a:gd name="T13" fmla="*/ 57 h 65"/>
              <a:gd name="T14" fmla="*/ 86 w 86"/>
              <a:gd name="T15" fmla="*/ 11 h 65"/>
              <a:gd name="T16" fmla="*/ 75 w 86"/>
              <a:gd name="T17" fmla="*/ 11 h 65"/>
              <a:gd name="T18" fmla="*/ 70 w 86"/>
              <a:gd name="T19" fmla="*/ 60 h 65"/>
              <a:gd name="T20" fmla="*/ 5 w 86"/>
              <a:gd name="T21" fmla="*/ 60 h 65"/>
              <a:gd name="T22" fmla="*/ 5 w 86"/>
              <a:gd name="T23" fmla="*/ 5 h 65"/>
              <a:gd name="T24" fmla="*/ 70 w 86"/>
              <a:gd name="T25" fmla="*/ 5 h 65"/>
              <a:gd name="T26" fmla="*/ 70 w 86"/>
              <a:gd name="T27" fmla="*/ 60 h 65"/>
              <a:gd name="T28" fmla="*/ 10 w 86"/>
              <a:gd name="T29" fmla="*/ 16 h 65"/>
              <a:gd name="T30" fmla="*/ 64 w 86"/>
              <a:gd name="T31" fmla="*/ 16 h 65"/>
              <a:gd name="T32" fmla="*/ 64 w 86"/>
              <a:gd name="T33" fmla="*/ 22 h 65"/>
              <a:gd name="T34" fmla="*/ 10 w 86"/>
              <a:gd name="T35" fmla="*/ 22 h 65"/>
              <a:gd name="T36" fmla="*/ 10 w 86"/>
              <a:gd name="T37" fmla="*/ 16 h 65"/>
              <a:gd name="T38" fmla="*/ 43 w 86"/>
              <a:gd name="T39" fmla="*/ 27 h 65"/>
              <a:gd name="T40" fmla="*/ 64 w 86"/>
              <a:gd name="T41" fmla="*/ 27 h 65"/>
              <a:gd name="T42" fmla="*/ 64 w 86"/>
              <a:gd name="T43" fmla="*/ 32 h 65"/>
              <a:gd name="T44" fmla="*/ 43 w 86"/>
              <a:gd name="T45" fmla="*/ 32 h 65"/>
              <a:gd name="T46" fmla="*/ 43 w 86"/>
              <a:gd name="T47" fmla="*/ 27 h 65"/>
              <a:gd name="T48" fmla="*/ 43 w 86"/>
              <a:gd name="T49" fmla="*/ 38 h 65"/>
              <a:gd name="T50" fmla="*/ 64 w 86"/>
              <a:gd name="T51" fmla="*/ 38 h 65"/>
              <a:gd name="T52" fmla="*/ 64 w 86"/>
              <a:gd name="T53" fmla="*/ 43 h 65"/>
              <a:gd name="T54" fmla="*/ 43 w 86"/>
              <a:gd name="T55" fmla="*/ 43 h 65"/>
              <a:gd name="T56" fmla="*/ 43 w 86"/>
              <a:gd name="T57" fmla="*/ 38 h 65"/>
              <a:gd name="T58" fmla="*/ 43 w 86"/>
              <a:gd name="T59" fmla="*/ 49 h 65"/>
              <a:gd name="T60" fmla="*/ 59 w 86"/>
              <a:gd name="T61" fmla="*/ 49 h 65"/>
              <a:gd name="T62" fmla="*/ 59 w 86"/>
              <a:gd name="T63" fmla="*/ 54 h 65"/>
              <a:gd name="T64" fmla="*/ 43 w 86"/>
              <a:gd name="T65" fmla="*/ 54 h 65"/>
              <a:gd name="T66" fmla="*/ 43 w 86"/>
              <a:gd name="T67" fmla="*/ 49 h 65"/>
              <a:gd name="T68" fmla="*/ 10 w 86"/>
              <a:gd name="T69" fmla="*/ 27 h 65"/>
              <a:gd name="T70" fmla="*/ 37 w 86"/>
              <a:gd name="T71" fmla="*/ 27 h 65"/>
              <a:gd name="T72" fmla="*/ 37 w 86"/>
              <a:gd name="T73" fmla="*/ 54 h 65"/>
              <a:gd name="T74" fmla="*/ 10 w 86"/>
              <a:gd name="T75" fmla="*/ 54 h 65"/>
              <a:gd name="T76" fmla="*/ 10 w 86"/>
              <a:gd name="T77"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6" h="65">
                <a:moveTo>
                  <a:pt x="75" y="11"/>
                </a:moveTo>
                <a:cubicBezTo>
                  <a:pt x="75" y="0"/>
                  <a:pt x="75" y="0"/>
                  <a:pt x="75" y="0"/>
                </a:cubicBezTo>
                <a:cubicBezTo>
                  <a:pt x="0" y="0"/>
                  <a:pt x="0" y="0"/>
                  <a:pt x="0" y="0"/>
                </a:cubicBezTo>
                <a:cubicBezTo>
                  <a:pt x="0" y="60"/>
                  <a:pt x="0" y="60"/>
                  <a:pt x="0" y="60"/>
                </a:cubicBezTo>
                <a:cubicBezTo>
                  <a:pt x="0" y="62"/>
                  <a:pt x="2" y="65"/>
                  <a:pt x="5" y="65"/>
                </a:cubicBezTo>
                <a:cubicBezTo>
                  <a:pt x="78" y="65"/>
                  <a:pt x="78" y="65"/>
                  <a:pt x="78" y="65"/>
                </a:cubicBezTo>
                <a:cubicBezTo>
                  <a:pt x="82" y="65"/>
                  <a:pt x="86" y="61"/>
                  <a:pt x="86" y="57"/>
                </a:cubicBezTo>
                <a:cubicBezTo>
                  <a:pt x="86" y="11"/>
                  <a:pt x="86" y="11"/>
                  <a:pt x="86" y="11"/>
                </a:cubicBezTo>
                <a:lnTo>
                  <a:pt x="75" y="11"/>
                </a:lnTo>
                <a:close/>
                <a:moveTo>
                  <a:pt x="70" y="60"/>
                </a:moveTo>
                <a:cubicBezTo>
                  <a:pt x="5" y="60"/>
                  <a:pt x="5" y="60"/>
                  <a:pt x="5" y="60"/>
                </a:cubicBezTo>
                <a:cubicBezTo>
                  <a:pt x="5" y="5"/>
                  <a:pt x="5" y="5"/>
                  <a:pt x="5" y="5"/>
                </a:cubicBezTo>
                <a:cubicBezTo>
                  <a:pt x="70" y="5"/>
                  <a:pt x="70" y="5"/>
                  <a:pt x="70" y="5"/>
                </a:cubicBezTo>
                <a:lnTo>
                  <a:pt x="70" y="60"/>
                </a:lnTo>
                <a:close/>
                <a:moveTo>
                  <a:pt x="10" y="16"/>
                </a:moveTo>
                <a:cubicBezTo>
                  <a:pt x="64" y="16"/>
                  <a:pt x="64" y="16"/>
                  <a:pt x="64" y="16"/>
                </a:cubicBezTo>
                <a:cubicBezTo>
                  <a:pt x="64" y="22"/>
                  <a:pt x="64" y="22"/>
                  <a:pt x="64" y="22"/>
                </a:cubicBezTo>
                <a:cubicBezTo>
                  <a:pt x="10" y="22"/>
                  <a:pt x="10" y="22"/>
                  <a:pt x="10" y="22"/>
                </a:cubicBezTo>
                <a:lnTo>
                  <a:pt x="10" y="16"/>
                </a:lnTo>
                <a:close/>
                <a:moveTo>
                  <a:pt x="43" y="27"/>
                </a:moveTo>
                <a:cubicBezTo>
                  <a:pt x="64" y="27"/>
                  <a:pt x="64" y="27"/>
                  <a:pt x="64" y="27"/>
                </a:cubicBezTo>
                <a:cubicBezTo>
                  <a:pt x="64" y="32"/>
                  <a:pt x="64" y="32"/>
                  <a:pt x="64" y="32"/>
                </a:cubicBezTo>
                <a:cubicBezTo>
                  <a:pt x="43" y="32"/>
                  <a:pt x="43" y="32"/>
                  <a:pt x="43" y="32"/>
                </a:cubicBezTo>
                <a:lnTo>
                  <a:pt x="43" y="27"/>
                </a:lnTo>
                <a:close/>
                <a:moveTo>
                  <a:pt x="43" y="38"/>
                </a:moveTo>
                <a:cubicBezTo>
                  <a:pt x="64" y="38"/>
                  <a:pt x="64" y="38"/>
                  <a:pt x="64" y="38"/>
                </a:cubicBezTo>
                <a:cubicBezTo>
                  <a:pt x="64" y="43"/>
                  <a:pt x="64" y="43"/>
                  <a:pt x="64" y="43"/>
                </a:cubicBezTo>
                <a:cubicBezTo>
                  <a:pt x="43" y="43"/>
                  <a:pt x="43" y="43"/>
                  <a:pt x="43" y="43"/>
                </a:cubicBezTo>
                <a:lnTo>
                  <a:pt x="43" y="38"/>
                </a:lnTo>
                <a:close/>
                <a:moveTo>
                  <a:pt x="43" y="49"/>
                </a:moveTo>
                <a:cubicBezTo>
                  <a:pt x="59" y="49"/>
                  <a:pt x="59" y="49"/>
                  <a:pt x="59" y="49"/>
                </a:cubicBezTo>
                <a:cubicBezTo>
                  <a:pt x="59" y="54"/>
                  <a:pt x="59" y="54"/>
                  <a:pt x="59" y="54"/>
                </a:cubicBezTo>
                <a:cubicBezTo>
                  <a:pt x="43" y="54"/>
                  <a:pt x="43" y="54"/>
                  <a:pt x="43" y="54"/>
                </a:cubicBezTo>
                <a:lnTo>
                  <a:pt x="43" y="49"/>
                </a:lnTo>
                <a:close/>
                <a:moveTo>
                  <a:pt x="10" y="27"/>
                </a:moveTo>
                <a:cubicBezTo>
                  <a:pt x="37" y="27"/>
                  <a:pt x="37" y="27"/>
                  <a:pt x="37" y="27"/>
                </a:cubicBezTo>
                <a:cubicBezTo>
                  <a:pt x="37" y="54"/>
                  <a:pt x="37" y="54"/>
                  <a:pt x="37" y="54"/>
                </a:cubicBezTo>
                <a:cubicBezTo>
                  <a:pt x="10" y="54"/>
                  <a:pt x="10" y="54"/>
                  <a:pt x="10" y="54"/>
                </a:cubicBezTo>
                <a:lnTo>
                  <a:pt x="10" y="27"/>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Freeform 106"/>
          <p:cNvSpPr>
            <a:spLocks noEditPoints="1"/>
          </p:cNvSpPr>
          <p:nvPr/>
        </p:nvSpPr>
        <p:spPr bwMode="auto">
          <a:xfrm>
            <a:off x="10136858" y="3827876"/>
            <a:ext cx="192040" cy="192039"/>
          </a:xfrm>
          <a:custGeom>
            <a:avLst/>
            <a:gdLst>
              <a:gd name="T0" fmla="*/ 0 w 131"/>
              <a:gd name="T1" fmla="*/ 131 h 131"/>
              <a:gd name="T2" fmla="*/ 65 w 131"/>
              <a:gd name="T3" fmla="*/ 131 h 131"/>
              <a:gd name="T4" fmla="*/ 65 w 131"/>
              <a:gd name="T5" fmla="*/ 0 h 131"/>
              <a:gd name="T6" fmla="*/ 0 w 131"/>
              <a:gd name="T7" fmla="*/ 0 h 131"/>
              <a:gd name="T8" fmla="*/ 0 w 131"/>
              <a:gd name="T9" fmla="*/ 131 h 131"/>
              <a:gd name="T10" fmla="*/ 41 w 131"/>
              <a:gd name="T11" fmla="*/ 17 h 131"/>
              <a:gd name="T12" fmla="*/ 57 w 131"/>
              <a:gd name="T13" fmla="*/ 17 h 131"/>
              <a:gd name="T14" fmla="*/ 57 w 131"/>
              <a:gd name="T15" fmla="*/ 33 h 131"/>
              <a:gd name="T16" fmla="*/ 41 w 131"/>
              <a:gd name="T17" fmla="*/ 33 h 131"/>
              <a:gd name="T18" fmla="*/ 41 w 131"/>
              <a:gd name="T19" fmla="*/ 17 h 131"/>
              <a:gd name="T20" fmla="*/ 41 w 131"/>
              <a:gd name="T21" fmla="*/ 49 h 131"/>
              <a:gd name="T22" fmla="*/ 57 w 131"/>
              <a:gd name="T23" fmla="*/ 49 h 131"/>
              <a:gd name="T24" fmla="*/ 57 w 131"/>
              <a:gd name="T25" fmla="*/ 66 h 131"/>
              <a:gd name="T26" fmla="*/ 41 w 131"/>
              <a:gd name="T27" fmla="*/ 66 h 131"/>
              <a:gd name="T28" fmla="*/ 41 w 131"/>
              <a:gd name="T29" fmla="*/ 49 h 131"/>
              <a:gd name="T30" fmla="*/ 41 w 131"/>
              <a:gd name="T31" fmla="*/ 82 h 131"/>
              <a:gd name="T32" fmla="*/ 57 w 131"/>
              <a:gd name="T33" fmla="*/ 82 h 131"/>
              <a:gd name="T34" fmla="*/ 57 w 131"/>
              <a:gd name="T35" fmla="*/ 98 h 131"/>
              <a:gd name="T36" fmla="*/ 41 w 131"/>
              <a:gd name="T37" fmla="*/ 98 h 131"/>
              <a:gd name="T38" fmla="*/ 41 w 131"/>
              <a:gd name="T39" fmla="*/ 82 h 131"/>
              <a:gd name="T40" fmla="*/ 8 w 131"/>
              <a:gd name="T41" fmla="*/ 17 h 131"/>
              <a:gd name="T42" fmla="*/ 24 w 131"/>
              <a:gd name="T43" fmla="*/ 17 h 131"/>
              <a:gd name="T44" fmla="*/ 24 w 131"/>
              <a:gd name="T45" fmla="*/ 33 h 131"/>
              <a:gd name="T46" fmla="*/ 8 w 131"/>
              <a:gd name="T47" fmla="*/ 33 h 131"/>
              <a:gd name="T48" fmla="*/ 8 w 131"/>
              <a:gd name="T49" fmla="*/ 17 h 131"/>
              <a:gd name="T50" fmla="*/ 8 w 131"/>
              <a:gd name="T51" fmla="*/ 49 h 131"/>
              <a:gd name="T52" fmla="*/ 24 w 131"/>
              <a:gd name="T53" fmla="*/ 49 h 131"/>
              <a:gd name="T54" fmla="*/ 24 w 131"/>
              <a:gd name="T55" fmla="*/ 66 h 131"/>
              <a:gd name="T56" fmla="*/ 8 w 131"/>
              <a:gd name="T57" fmla="*/ 66 h 131"/>
              <a:gd name="T58" fmla="*/ 8 w 131"/>
              <a:gd name="T59" fmla="*/ 49 h 131"/>
              <a:gd name="T60" fmla="*/ 8 w 131"/>
              <a:gd name="T61" fmla="*/ 82 h 131"/>
              <a:gd name="T62" fmla="*/ 24 w 131"/>
              <a:gd name="T63" fmla="*/ 82 h 131"/>
              <a:gd name="T64" fmla="*/ 24 w 131"/>
              <a:gd name="T65" fmla="*/ 98 h 131"/>
              <a:gd name="T66" fmla="*/ 8 w 131"/>
              <a:gd name="T67" fmla="*/ 98 h 131"/>
              <a:gd name="T68" fmla="*/ 8 w 131"/>
              <a:gd name="T69" fmla="*/ 82 h 131"/>
              <a:gd name="T70" fmla="*/ 73 w 131"/>
              <a:gd name="T71" fmla="*/ 41 h 131"/>
              <a:gd name="T72" fmla="*/ 131 w 131"/>
              <a:gd name="T73" fmla="*/ 41 h 131"/>
              <a:gd name="T74" fmla="*/ 131 w 131"/>
              <a:gd name="T75" fmla="*/ 49 h 131"/>
              <a:gd name="T76" fmla="*/ 73 w 131"/>
              <a:gd name="T77" fmla="*/ 49 h 131"/>
              <a:gd name="T78" fmla="*/ 73 w 131"/>
              <a:gd name="T79" fmla="*/ 41 h 131"/>
              <a:gd name="T80" fmla="*/ 73 w 131"/>
              <a:gd name="T81" fmla="*/ 131 h 131"/>
              <a:gd name="T82" fmla="*/ 90 w 131"/>
              <a:gd name="T83" fmla="*/ 131 h 131"/>
              <a:gd name="T84" fmla="*/ 90 w 131"/>
              <a:gd name="T85" fmla="*/ 98 h 131"/>
              <a:gd name="T86" fmla="*/ 114 w 131"/>
              <a:gd name="T87" fmla="*/ 98 h 131"/>
              <a:gd name="T88" fmla="*/ 114 w 131"/>
              <a:gd name="T89" fmla="*/ 131 h 131"/>
              <a:gd name="T90" fmla="*/ 131 w 131"/>
              <a:gd name="T91" fmla="*/ 131 h 131"/>
              <a:gd name="T92" fmla="*/ 131 w 131"/>
              <a:gd name="T93" fmla="*/ 57 h 131"/>
              <a:gd name="T94" fmla="*/ 73 w 131"/>
              <a:gd name="T95" fmla="*/ 57 h 131"/>
              <a:gd name="T96" fmla="*/ 73 w 131"/>
              <a:gd name="T9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1">
                <a:moveTo>
                  <a:pt x="0" y="131"/>
                </a:moveTo>
                <a:lnTo>
                  <a:pt x="65" y="131"/>
                </a:lnTo>
                <a:lnTo>
                  <a:pt x="65" y="0"/>
                </a:lnTo>
                <a:lnTo>
                  <a:pt x="0" y="0"/>
                </a:lnTo>
                <a:lnTo>
                  <a:pt x="0" y="131"/>
                </a:lnTo>
                <a:close/>
                <a:moveTo>
                  <a:pt x="41" y="17"/>
                </a:moveTo>
                <a:lnTo>
                  <a:pt x="57" y="17"/>
                </a:lnTo>
                <a:lnTo>
                  <a:pt x="57" y="33"/>
                </a:lnTo>
                <a:lnTo>
                  <a:pt x="41" y="33"/>
                </a:lnTo>
                <a:lnTo>
                  <a:pt x="41" y="17"/>
                </a:lnTo>
                <a:close/>
                <a:moveTo>
                  <a:pt x="41" y="49"/>
                </a:moveTo>
                <a:lnTo>
                  <a:pt x="57" y="49"/>
                </a:lnTo>
                <a:lnTo>
                  <a:pt x="57" y="66"/>
                </a:lnTo>
                <a:lnTo>
                  <a:pt x="41" y="66"/>
                </a:lnTo>
                <a:lnTo>
                  <a:pt x="41" y="49"/>
                </a:lnTo>
                <a:close/>
                <a:moveTo>
                  <a:pt x="41" y="82"/>
                </a:moveTo>
                <a:lnTo>
                  <a:pt x="57" y="82"/>
                </a:lnTo>
                <a:lnTo>
                  <a:pt x="57" y="98"/>
                </a:lnTo>
                <a:lnTo>
                  <a:pt x="41" y="98"/>
                </a:lnTo>
                <a:lnTo>
                  <a:pt x="41" y="82"/>
                </a:lnTo>
                <a:close/>
                <a:moveTo>
                  <a:pt x="8" y="17"/>
                </a:moveTo>
                <a:lnTo>
                  <a:pt x="24" y="17"/>
                </a:lnTo>
                <a:lnTo>
                  <a:pt x="24" y="33"/>
                </a:lnTo>
                <a:lnTo>
                  <a:pt x="8" y="33"/>
                </a:lnTo>
                <a:lnTo>
                  <a:pt x="8" y="17"/>
                </a:lnTo>
                <a:close/>
                <a:moveTo>
                  <a:pt x="8" y="49"/>
                </a:moveTo>
                <a:lnTo>
                  <a:pt x="24" y="49"/>
                </a:lnTo>
                <a:lnTo>
                  <a:pt x="24" y="66"/>
                </a:lnTo>
                <a:lnTo>
                  <a:pt x="8" y="66"/>
                </a:lnTo>
                <a:lnTo>
                  <a:pt x="8" y="49"/>
                </a:lnTo>
                <a:close/>
                <a:moveTo>
                  <a:pt x="8" y="82"/>
                </a:moveTo>
                <a:lnTo>
                  <a:pt x="24" y="82"/>
                </a:lnTo>
                <a:lnTo>
                  <a:pt x="24" y="98"/>
                </a:lnTo>
                <a:lnTo>
                  <a:pt x="8" y="98"/>
                </a:lnTo>
                <a:lnTo>
                  <a:pt x="8" y="82"/>
                </a:lnTo>
                <a:close/>
                <a:moveTo>
                  <a:pt x="73" y="41"/>
                </a:moveTo>
                <a:lnTo>
                  <a:pt x="131" y="41"/>
                </a:lnTo>
                <a:lnTo>
                  <a:pt x="131" y="49"/>
                </a:lnTo>
                <a:lnTo>
                  <a:pt x="73" y="49"/>
                </a:lnTo>
                <a:lnTo>
                  <a:pt x="73" y="41"/>
                </a:lnTo>
                <a:close/>
                <a:moveTo>
                  <a:pt x="73" y="131"/>
                </a:moveTo>
                <a:lnTo>
                  <a:pt x="90" y="131"/>
                </a:lnTo>
                <a:lnTo>
                  <a:pt x="90" y="98"/>
                </a:lnTo>
                <a:lnTo>
                  <a:pt x="114" y="98"/>
                </a:lnTo>
                <a:lnTo>
                  <a:pt x="114" y="131"/>
                </a:lnTo>
                <a:lnTo>
                  <a:pt x="131" y="131"/>
                </a:lnTo>
                <a:lnTo>
                  <a:pt x="131" y="57"/>
                </a:lnTo>
                <a:lnTo>
                  <a:pt x="73" y="57"/>
                </a:lnTo>
                <a:lnTo>
                  <a:pt x="73" y="131"/>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Freeform 107"/>
          <p:cNvSpPr>
            <a:spLocks noEditPoints="1"/>
          </p:cNvSpPr>
          <p:nvPr/>
        </p:nvSpPr>
        <p:spPr bwMode="auto">
          <a:xfrm>
            <a:off x="10098743" y="4062429"/>
            <a:ext cx="203767" cy="203767"/>
          </a:xfrm>
          <a:custGeom>
            <a:avLst/>
            <a:gdLst>
              <a:gd name="T0" fmla="*/ 79 w 85"/>
              <a:gd name="T1" fmla="*/ 24 h 85"/>
              <a:gd name="T2" fmla="*/ 61 w 85"/>
              <a:gd name="T3" fmla="*/ 6 h 85"/>
              <a:gd name="T4" fmla="*/ 66 w 85"/>
              <a:gd name="T5" fmla="*/ 0 h 85"/>
              <a:gd name="T6" fmla="*/ 85 w 85"/>
              <a:gd name="T7" fmla="*/ 19 h 85"/>
              <a:gd name="T8" fmla="*/ 79 w 85"/>
              <a:gd name="T9" fmla="*/ 24 h 85"/>
              <a:gd name="T10" fmla="*/ 74 w 85"/>
              <a:gd name="T11" fmla="*/ 30 h 85"/>
              <a:gd name="T12" fmla="*/ 71 w 85"/>
              <a:gd name="T13" fmla="*/ 59 h 85"/>
              <a:gd name="T14" fmla="*/ 13 w 85"/>
              <a:gd name="T15" fmla="*/ 85 h 85"/>
              <a:gd name="T16" fmla="*/ 8 w 85"/>
              <a:gd name="T17" fmla="*/ 81 h 85"/>
              <a:gd name="T18" fmla="*/ 31 w 85"/>
              <a:gd name="T19" fmla="*/ 58 h 85"/>
              <a:gd name="T20" fmla="*/ 34 w 85"/>
              <a:gd name="T21" fmla="*/ 59 h 85"/>
              <a:gd name="T22" fmla="*/ 42 w 85"/>
              <a:gd name="T23" fmla="*/ 51 h 85"/>
              <a:gd name="T24" fmla="*/ 34 w 85"/>
              <a:gd name="T25" fmla="*/ 43 h 85"/>
              <a:gd name="T26" fmla="*/ 26 w 85"/>
              <a:gd name="T27" fmla="*/ 51 h 85"/>
              <a:gd name="T28" fmla="*/ 27 w 85"/>
              <a:gd name="T29" fmla="*/ 54 h 85"/>
              <a:gd name="T30" fmla="*/ 4 w 85"/>
              <a:gd name="T31" fmla="*/ 76 h 85"/>
              <a:gd name="T32" fmla="*/ 0 w 85"/>
              <a:gd name="T33" fmla="*/ 72 h 85"/>
              <a:gd name="T34" fmla="*/ 26 w 85"/>
              <a:gd name="T35" fmla="*/ 14 h 85"/>
              <a:gd name="T36" fmla="*/ 55 w 85"/>
              <a:gd name="T37" fmla="*/ 11 h 85"/>
              <a:gd name="T38" fmla="*/ 74 w 85"/>
              <a:gd name="T39" fmla="*/ 3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85">
                <a:moveTo>
                  <a:pt x="79" y="24"/>
                </a:moveTo>
                <a:cubicBezTo>
                  <a:pt x="61" y="6"/>
                  <a:pt x="61" y="6"/>
                  <a:pt x="61" y="6"/>
                </a:cubicBezTo>
                <a:cubicBezTo>
                  <a:pt x="66" y="0"/>
                  <a:pt x="66" y="0"/>
                  <a:pt x="66" y="0"/>
                </a:cubicBezTo>
                <a:cubicBezTo>
                  <a:pt x="85" y="19"/>
                  <a:pt x="85" y="19"/>
                  <a:pt x="85" y="19"/>
                </a:cubicBezTo>
                <a:lnTo>
                  <a:pt x="79" y="24"/>
                </a:lnTo>
                <a:close/>
                <a:moveTo>
                  <a:pt x="74" y="30"/>
                </a:moveTo>
                <a:cubicBezTo>
                  <a:pt x="71" y="59"/>
                  <a:pt x="71" y="59"/>
                  <a:pt x="71" y="59"/>
                </a:cubicBezTo>
                <a:cubicBezTo>
                  <a:pt x="47" y="59"/>
                  <a:pt x="13" y="85"/>
                  <a:pt x="13" y="85"/>
                </a:cubicBezTo>
                <a:cubicBezTo>
                  <a:pt x="8" y="81"/>
                  <a:pt x="8" y="81"/>
                  <a:pt x="8" y="81"/>
                </a:cubicBezTo>
                <a:cubicBezTo>
                  <a:pt x="31" y="58"/>
                  <a:pt x="31" y="58"/>
                  <a:pt x="31" y="58"/>
                </a:cubicBezTo>
                <a:cubicBezTo>
                  <a:pt x="32" y="59"/>
                  <a:pt x="33" y="59"/>
                  <a:pt x="34" y="59"/>
                </a:cubicBezTo>
                <a:cubicBezTo>
                  <a:pt x="38" y="59"/>
                  <a:pt x="42" y="55"/>
                  <a:pt x="42" y="51"/>
                </a:cubicBezTo>
                <a:cubicBezTo>
                  <a:pt x="42" y="46"/>
                  <a:pt x="38" y="43"/>
                  <a:pt x="34" y="43"/>
                </a:cubicBezTo>
                <a:cubicBezTo>
                  <a:pt x="30" y="43"/>
                  <a:pt x="26" y="46"/>
                  <a:pt x="26" y="51"/>
                </a:cubicBezTo>
                <a:cubicBezTo>
                  <a:pt x="26" y="52"/>
                  <a:pt x="26" y="53"/>
                  <a:pt x="27" y="54"/>
                </a:cubicBezTo>
                <a:cubicBezTo>
                  <a:pt x="4" y="76"/>
                  <a:pt x="4" y="76"/>
                  <a:pt x="4" y="76"/>
                </a:cubicBezTo>
                <a:cubicBezTo>
                  <a:pt x="0" y="72"/>
                  <a:pt x="0" y="72"/>
                  <a:pt x="0" y="72"/>
                </a:cubicBezTo>
                <a:cubicBezTo>
                  <a:pt x="0" y="72"/>
                  <a:pt x="26" y="37"/>
                  <a:pt x="26" y="14"/>
                </a:cubicBezTo>
                <a:cubicBezTo>
                  <a:pt x="55" y="11"/>
                  <a:pt x="55" y="11"/>
                  <a:pt x="55" y="11"/>
                </a:cubicBezTo>
                <a:lnTo>
                  <a:pt x="74" y="30"/>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0" name="Freeform 108"/>
          <p:cNvSpPr>
            <a:spLocks noEditPoints="1"/>
          </p:cNvSpPr>
          <p:nvPr/>
        </p:nvSpPr>
        <p:spPr bwMode="auto">
          <a:xfrm>
            <a:off x="9914034" y="3820546"/>
            <a:ext cx="184710" cy="184710"/>
          </a:xfrm>
          <a:custGeom>
            <a:avLst/>
            <a:gdLst>
              <a:gd name="T0" fmla="*/ 53 w 77"/>
              <a:gd name="T1" fmla="*/ 30 h 77"/>
              <a:gd name="T2" fmla="*/ 26 w 77"/>
              <a:gd name="T3" fmla="*/ 2 h 77"/>
              <a:gd name="T4" fmla="*/ 39 w 77"/>
              <a:gd name="T5" fmla="*/ 0 h 77"/>
              <a:gd name="T6" fmla="*/ 53 w 77"/>
              <a:gd name="T7" fmla="*/ 3 h 77"/>
              <a:gd name="T8" fmla="*/ 53 w 77"/>
              <a:gd name="T9" fmla="*/ 30 h 77"/>
              <a:gd name="T10" fmla="*/ 58 w 77"/>
              <a:gd name="T11" fmla="*/ 53 h 77"/>
              <a:gd name="T12" fmla="*/ 58 w 77"/>
              <a:gd name="T13" fmla="*/ 5 h 77"/>
              <a:gd name="T14" fmla="*/ 77 w 77"/>
              <a:gd name="T15" fmla="*/ 38 h 77"/>
              <a:gd name="T16" fmla="*/ 74 w 77"/>
              <a:gd name="T17" fmla="*/ 53 h 77"/>
              <a:gd name="T18" fmla="*/ 58 w 77"/>
              <a:gd name="T19" fmla="*/ 53 h 77"/>
              <a:gd name="T20" fmla="*/ 24 w 77"/>
              <a:gd name="T21" fmla="*/ 58 h 77"/>
              <a:gd name="T22" fmla="*/ 72 w 77"/>
              <a:gd name="T23" fmla="*/ 58 h 77"/>
              <a:gd name="T24" fmla="*/ 39 w 77"/>
              <a:gd name="T25" fmla="*/ 77 h 77"/>
              <a:gd name="T26" fmla="*/ 24 w 77"/>
              <a:gd name="T27" fmla="*/ 74 h 77"/>
              <a:gd name="T28" fmla="*/ 24 w 77"/>
              <a:gd name="T29" fmla="*/ 58 h 77"/>
              <a:gd name="T30" fmla="*/ 32 w 77"/>
              <a:gd name="T31" fmla="*/ 17 h 77"/>
              <a:gd name="T32" fmla="*/ 1 w 77"/>
              <a:gd name="T33" fmla="*/ 48 h 77"/>
              <a:gd name="T34" fmla="*/ 0 w 77"/>
              <a:gd name="T35" fmla="*/ 38 h 77"/>
              <a:gd name="T36" fmla="*/ 20 w 77"/>
              <a:gd name="T37" fmla="*/ 5 h 77"/>
              <a:gd name="T38" fmla="*/ 32 w 77"/>
              <a:gd name="T39" fmla="*/ 17 h 77"/>
              <a:gd name="T40" fmla="*/ 20 w 77"/>
              <a:gd name="T41" fmla="*/ 38 h 77"/>
              <a:gd name="T42" fmla="*/ 20 w 77"/>
              <a:gd name="T43" fmla="*/ 72 h 77"/>
              <a:gd name="T44" fmla="*/ 4 w 77"/>
              <a:gd name="T45" fmla="*/ 54 h 77"/>
              <a:gd name="T46" fmla="*/ 20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6" y="2"/>
                  <a:pt x="26" y="2"/>
                  <a:pt x="26" y="2"/>
                </a:cubicBezTo>
                <a:cubicBezTo>
                  <a:pt x="30" y="1"/>
                  <a:pt x="34" y="0"/>
                  <a:pt x="39" y="0"/>
                </a:cubicBezTo>
                <a:cubicBezTo>
                  <a:pt x="44" y="0"/>
                  <a:pt x="49" y="1"/>
                  <a:pt x="53" y="3"/>
                </a:cubicBezTo>
                <a:lnTo>
                  <a:pt x="53" y="30"/>
                </a:lnTo>
                <a:close/>
                <a:moveTo>
                  <a:pt x="58" y="53"/>
                </a:moveTo>
                <a:cubicBezTo>
                  <a:pt x="58" y="5"/>
                  <a:pt x="58" y="5"/>
                  <a:pt x="58" y="5"/>
                </a:cubicBezTo>
                <a:cubicBezTo>
                  <a:pt x="69" y="12"/>
                  <a:pt x="77" y="24"/>
                  <a:pt x="77" y="38"/>
                </a:cubicBezTo>
                <a:cubicBezTo>
                  <a:pt x="77" y="43"/>
                  <a:pt x="76" y="48"/>
                  <a:pt x="74" y="53"/>
                </a:cubicBezTo>
                <a:lnTo>
                  <a:pt x="58" y="53"/>
                </a:lnTo>
                <a:close/>
                <a:moveTo>
                  <a:pt x="24" y="58"/>
                </a:moveTo>
                <a:cubicBezTo>
                  <a:pt x="72" y="58"/>
                  <a:pt x="72" y="58"/>
                  <a:pt x="72" y="58"/>
                </a:cubicBezTo>
                <a:cubicBezTo>
                  <a:pt x="65" y="69"/>
                  <a:pt x="53" y="77"/>
                  <a:pt x="39" y="77"/>
                </a:cubicBezTo>
                <a:cubicBezTo>
                  <a:pt x="34" y="77"/>
                  <a:pt x="29" y="76"/>
                  <a:pt x="24" y="74"/>
                </a:cubicBezTo>
                <a:lnTo>
                  <a:pt x="24" y="58"/>
                </a:lnTo>
                <a:close/>
                <a:moveTo>
                  <a:pt x="32" y="17"/>
                </a:moveTo>
                <a:cubicBezTo>
                  <a:pt x="1" y="48"/>
                  <a:pt x="1" y="48"/>
                  <a:pt x="1" y="48"/>
                </a:cubicBezTo>
                <a:cubicBezTo>
                  <a:pt x="1" y="45"/>
                  <a:pt x="0" y="42"/>
                  <a:pt x="0" y="38"/>
                </a:cubicBezTo>
                <a:cubicBezTo>
                  <a:pt x="0" y="24"/>
                  <a:pt x="8" y="11"/>
                  <a:pt x="20" y="5"/>
                </a:cubicBezTo>
                <a:lnTo>
                  <a:pt x="32" y="17"/>
                </a:lnTo>
                <a:close/>
                <a:moveTo>
                  <a:pt x="20" y="38"/>
                </a:moveTo>
                <a:cubicBezTo>
                  <a:pt x="20" y="72"/>
                  <a:pt x="20" y="72"/>
                  <a:pt x="20" y="72"/>
                </a:cubicBezTo>
                <a:cubicBezTo>
                  <a:pt x="12" y="68"/>
                  <a:pt x="7" y="61"/>
                  <a:pt x="4" y="54"/>
                </a:cubicBezTo>
                <a:lnTo>
                  <a:pt x="20" y="38"/>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1" name="Freeform 109"/>
          <p:cNvSpPr>
            <a:spLocks noEditPoints="1"/>
          </p:cNvSpPr>
          <p:nvPr/>
        </p:nvSpPr>
        <p:spPr bwMode="auto">
          <a:xfrm>
            <a:off x="9911102" y="4038974"/>
            <a:ext cx="172982" cy="139266"/>
          </a:xfrm>
          <a:custGeom>
            <a:avLst/>
            <a:gdLst>
              <a:gd name="T0" fmla="*/ 0 w 72"/>
              <a:gd name="T1" fmla="*/ 0 h 58"/>
              <a:gd name="T2" fmla="*/ 0 w 72"/>
              <a:gd name="T3" fmla="*/ 58 h 58"/>
              <a:gd name="T4" fmla="*/ 72 w 72"/>
              <a:gd name="T5" fmla="*/ 58 h 58"/>
              <a:gd name="T6" fmla="*/ 72 w 72"/>
              <a:gd name="T7" fmla="*/ 0 h 58"/>
              <a:gd name="T8" fmla="*/ 0 w 72"/>
              <a:gd name="T9" fmla="*/ 0 h 58"/>
              <a:gd name="T10" fmla="*/ 67 w 72"/>
              <a:gd name="T11" fmla="*/ 53 h 58"/>
              <a:gd name="T12" fmla="*/ 4 w 72"/>
              <a:gd name="T13" fmla="*/ 53 h 58"/>
              <a:gd name="T14" fmla="*/ 4 w 72"/>
              <a:gd name="T15" fmla="*/ 4 h 58"/>
              <a:gd name="T16" fmla="*/ 67 w 72"/>
              <a:gd name="T17" fmla="*/ 4 h 58"/>
              <a:gd name="T18" fmla="*/ 67 w 72"/>
              <a:gd name="T19" fmla="*/ 53 h 58"/>
              <a:gd name="T20" fmla="*/ 49 w 72"/>
              <a:gd name="T21" fmla="*/ 15 h 58"/>
              <a:gd name="T22" fmla="*/ 56 w 72"/>
              <a:gd name="T23" fmla="*/ 22 h 58"/>
              <a:gd name="T24" fmla="*/ 63 w 72"/>
              <a:gd name="T25" fmla="*/ 15 h 58"/>
              <a:gd name="T26" fmla="*/ 56 w 72"/>
              <a:gd name="T27" fmla="*/ 9 h 58"/>
              <a:gd name="T28" fmla="*/ 49 w 72"/>
              <a:gd name="T29" fmla="*/ 15 h 58"/>
              <a:gd name="T30" fmla="*/ 63 w 72"/>
              <a:gd name="T31" fmla="*/ 49 h 58"/>
              <a:gd name="T32" fmla="*/ 9 w 72"/>
              <a:gd name="T33" fmla="*/ 49 h 58"/>
              <a:gd name="T34" fmla="*/ 22 w 72"/>
              <a:gd name="T35" fmla="*/ 13 h 58"/>
              <a:gd name="T36" fmla="*/ 40 w 72"/>
              <a:gd name="T37" fmla="*/ 35 h 58"/>
              <a:gd name="T38" fmla="*/ 49 w 72"/>
              <a:gd name="T39" fmla="*/ 29 h 58"/>
              <a:gd name="T40" fmla="*/ 63 w 72"/>
              <a:gd name="T41" fmla="*/ 4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 h="58">
                <a:moveTo>
                  <a:pt x="0" y="0"/>
                </a:moveTo>
                <a:cubicBezTo>
                  <a:pt x="0" y="58"/>
                  <a:pt x="0" y="58"/>
                  <a:pt x="0" y="58"/>
                </a:cubicBezTo>
                <a:cubicBezTo>
                  <a:pt x="72" y="58"/>
                  <a:pt x="72" y="58"/>
                  <a:pt x="72" y="58"/>
                </a:cubicBezTo>
                <a:cubicBezTo>
                  <a:pt x="72" y="0"/>
                  <a:pt x="72" y="0"/>
                  <a:pt x="72" y="0"/>
                </a:cubicBezTo>
                <a:lnTo>
                  <a:pt x="0" y="0"/>
                </a:lnTo>
                <a:close/>
                <a:moveTo>
                  <a:pt x="67" y="53"/>
                </a:moveTo>
                <a:cubicBezTo>
                  <a:pt x="4" y="53"/>
                  <a:pt x="4" y="53"/>
                  <a:pt x="4" y="53"/>
                </a:cubicBezTo>
                <a:cubicBezTo>
                  <a:pt x="4" y="4"/>
                  <a:pt x="4" y="4"/>
                  <a:pt x="4" y="4"/>
                </a:cubicBezTo>
                <a:cubicBezTo>
                  <a:pt x="67" y="4"/>
                  <a:pt x="67" y="4"/>
                  <a:pt x="67" y="4"/>
                </a:cubicBezTo>
                <a:lnTo>
                  <a:pt x="67" y="53"/>
                </a:lnTo>
                <a:close/>
                <a:moveTo>
                  <a:pt x="49" y="15"/>
                </a:moveTo>
                <a:cubicBezTo>
                  <a:pt x="49" y="19"/>
                  <a:pt x="52" y="22"/>
                  <a:pt x="56" y="22"/>
                </a:cubicBezTo>
                <a:cubicBezTo>
                  <a:pt x="60" y="22"/>
                  <a:pt x="63" y="19"/>
                  <a:pt x="63" y="15"/>
                </a:cubicBezTo>
                <a:cubicBezTo>
                  <a:pt x="63" y="12"/>
                  <a:pt x="60" y="9"/>
                  <a:pt x="56" y="9"/>
                </a:cubicBezTo>
                <a:cubicBezTo>
                  <a:pt x="52" y="9"/>
                  <a:pt x="49" y="12"/>
                  <a:pt x="49" y="15"/>
                </a:cubicBezTo>
                <a:close/>
                <a:moveTo>
                  <a:pt x="63" y="49"/>
                </a:moveTo>
                <a:cubicBezTo>
                  <a:pt x="9" y="49"/>
                  <a:pt x="9" y="49"/>
                  <a:pt x="9" y="49"/>
                </a:cubicBezTo>
                <a:cubicBezTo>
                  <a:pt x="22" y="13"/>
                  <a:pt x="22" y="13"/>
                  <a:pt x="22" y="13"/>
                </a:cubicBezTo>
                <a:cubicBezTo>
                  <a:pt x="40" y="35"/>
                  <a:pt x="40" y="35"/>
                  <a:pt x="40" y="35"/>
                </a:cubicBezTo>
                <a:cubicBezTo>
                  <a:pt x="49" y="29"/>
                  <a:pt x="49" y="29"/>
                  <a:pt x="49" y="29"/>
                </a:cubicBezTo>
                <a:lnTo>
                  <a:pt x="63" y="49"/>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2" name="Freeform 110"/>
          <p:cNvSpPr>
            <a:spLocks noEditPoints="1"/>
          </p:cNvSpPr>
          <p:nvPr/>
        </p:nvSpPr>
        <p:spPr bwMode="auto">
          <a:xfrm>
            <a:off x="9842203" y="4231013"/>
            <a:ext cx="181779" cy="211097"/>
          </a:xfrm>
          <a:custGeom>
            <a:avLst/>
            <a:gdLst>
              <a:gd name="T0" fmla="*/ 54 w 76"/>
              <a:gd name="T1" fmla="*/ 0 h 88"/>
              <a:gd name="T2" fmla="*/ 14 w 76"/>
              <a:gd name="T3" fmla="*/ 28 h 88"/>
              <a:gd name="T4" fmla="*/ 16 w 76"/>
              <a:gd name="T5" fmla="*/ 65 h 88"/>
              <a:gd name="T6" fmla="*/ 49 w 76"/>
              <a:gd name="T7" fmla="*/ 27 h 88"/>
              <a:gd name="T8" fmla="*/ 32 w 76"/>
              <a:gd name="T9" fmla="*/ 75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0" y="23"/>
                  <a:pt x="30" y="12"/>
                  <a:pt x="14" y="28"/>
                </a:cubicBezTo>
                <a:cubicBezTo>
                  <a:pt x="0" y="42"/>
                  <a:pt x="5" y="60"/>
                  <a:pt x="16" y="65"/>
                </a:cubicBezTo>
                <a:cubicBezTo>
                  <a:pt x="28" y="60"/>
                  <a:pt x="40" y="46"/>
                  <a:pt x="49" y="27"/>
                </a:cubicBezTo>
                <a:cubicBezTo>
                  <a:pt x="49" y="27"/>
                  <a:pt x="57" y="51"/>
                  <a:pt x="32" y="75"/>
                </a:cubicBezTo>
                <a:cubicBezTo>
                  <a:pt x="44" y="88"/>
                  <a:pt x="64" y="79"/>
                  <a:pt x="70" y="57"/>
                </a:cubicBezTo>
                <a:cubicBezTo>
                  <a:pt x="76" y="33"/>
                  <a:pt x="60" y="9"/>
                  <a:pt x="54" y="0"/>
                </a:cubicBezTo>
                <a:close/>
                <a:moveTo>
                  <a:pt x="4" y="78"/>
                </a:moveTo>
                <a:cubicBezTo>
                  <a:pt x="4" y="79"/>
                  <a:pt x="4" y="83"/>
                  <a:pt x="10" y="83"/>
                </a:cubicBezTo>
                <a:cubicBezTo>
                  <a:pt x="14" y="83"/>
                  <a:pt x="36" y="71"/>
                  <a:pt x="47" y="41"/>
                </a:cubicBezTo>
                <a:cubicBezTo>
                  <a:pt x="30" y="71"/>
                  <a:pt x="6" y="78"/>
                  <a:pt x="4" y="78"/>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3" name="Freeform 111"/>
          <p:cNvSpPr>
            <a:spLocks noEditPoints="1"/>
          </p:cNvSpPr>
          <p:nvPr/>
        </p:nvSpPr>
        <p:spPr bwMode="auto">
          <a:xfrm>
            <a:off x="9792360" y="3512696"/>
            <a:ext cx="246279" cy="183244"/>
          </a:xfrm>
          <a:custGeom>
            <a:avLst/>
            <a:gdLst>
              <a:gd name="T0" fmla="*/ 99 w 103"/>
              <a:gd name="T1" fmla="*/ 3 h 77"/>
              <a:gd name="T2" fmla="*/ 52 w 103"/>
              <a:gd name="T3" fmla="*/ 0 h 77"/>
              <a:gd name="T4" fmla="*/ 4 w 103"/>
              <a:gd name="T5" fmla="*/ 3 h 77"/>
              <a:gd name="T6" fmla="*/ 0 w 103"/>
              <a:gd name="T7" fmla="*/ 38 h 77"/>
              <a:gd name="T8" fmla="*/ 4 w 103"/>
              <a:gd name="T9" fmla="*/ 73 h 77"/>
              <a:gd name="T10" fmla="*/ 52 w 103"/>
              <a:gd name="T11" fmla="*/ 77 h 77"/>
              <a:gd name="T12" fmla="*/ 99 w 103"/>
              <a:gd name="T13" fmla="*/ 73 h 77"/>
              <a:gd name="T14" fmla="*/ 103 w 103"/>
              <a:gd name="T15" fmla="*/ 38 h 77"/>
              <a:gd name="T16" fmla="*/ 99 w 103"/>
              <a:gd name="T17" fmla="*/ 3 h 77"/>
              <a:gd name="T18" fmla="*/ 39 w 103"/>
              <a:gd name="T19" fmla="*/ 57 h 77"/>
              <a:gd name="T20" fmla="*/ 39 w 103"/>
              <a:gd name="T21" fmla="*/ 19 h 77"/>
              <a:gd name="T22" fmla="*/ 71 w 103"/>
              <a:gd name="T23" fmla="*/ 38 h 77"/>
              <a:gd name="T24" fmla="*/ 39 w 103"/>
              <a:gd name="T25" fmla="*/ 5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77">
                <a:moveTo>
                  <a:pt x="99" y="3"/>
                </a:moveTo>
                <a:cubicBezTo>
                  <a:pt x="84" y="1"/>
                  <a:pt x="68" y="0"/>
                  <a:pt x="52" y="0"/>
                </a:cubicBezTo>
                <a:cubicBezTo>
                  <a:pt x="35" y="0"/>
                  <a:pt x="19" y="1"/>
                  <a:pt x="4" y="3"/>
                </a:cubicBezTo>
                <a:cubicBezTo>
                  <a:pt x="2" y="14"/>
                  <a:pt x="0" y="26"/>
                  <a:pt x="0" y="38"/>
                </a:cubicBezTo>
                <a:cubicBezTo>
                  <a:pt x="0" y="51"/>
                  <a:pt x="2" y="63"/>
                  <a:pt x="4" y="73"/>
                </a:cubicBezTo>
                <a:cubicBezTo>
                  <a:pt x="19" y="75"/>
                  <a:pt x="35" y="77"/>
                  <a:pt x="52" y="77"/>
                </a:cubicBezTo>
                <a:cubicBezTo>
                  <a:pt x="68" y="77"/>
                  <a:pt x="84" y="75"/>
                  <a:pt x="99" y="73"/>
                </a:cubicBezTo>
                <a:cubicBezTo>
                  <a:pt x="101" y="63"/>
                  <a:pt x="103" y="51"/>
                  <a:pt x="103" y="38"/>
                </a:cubicBezTo>
                <a:cubicBezTo>
                  <a:pt x="103" y="26"/>
                  <a:pt x="101" y="14"/>
                  <a:pt x="99" y="3"/>
                </a:cubicBezTo>
                <a:close/>
                <a:moveTo>
                  <a:pt x="39" y="57"/>
                </a:moveTo>
                <a:cubicBezTo>
                  <a:pt x="39" y="19"/>
                  <a:pt x="39" y="19"/>
                  <a:pt x="39" y="19"/>
                </a:cubicBezTo>
                <a:cubicBezTo>
                  <a:pt x="71" y="38"/>
                  <a:pt x="71" y="38"/>
                  <a:pt x="71" y="38"/>
                </a:cubicBezTo>
                <a:lnTo>
                  <a:pt x="39" y="57"/>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4" name="Freeform 112"/>
          <p:cNvSpPr>
            <a:spLocks noEditPoints="1"/>
          </p:cNvSpPr>
          <p:nvPr/>
        </p:nvSpPr>
        <p:spPr bwMode="auto">
          <a:xfrm>
            <a:off x="9773302" y="4697186"/>
            <a:ext cx="275599" cy="275599"/>
          </a:xfrm>
          <a:custGeom>
            <a:avLst/>
            <a:gdLst>
              <a:gd name="T0" fmla="*/ 115 w 115"/>
              <a:gd name="T1" fmla="*/ 32 h 115"/>
              <a:gd name="T2" fmla="*/ 104 w 115"/>
              <a:gd name="T3" fmla="*/ 22 h 115"/>
              <a:gd name="T4" fmla="*/ 84 w 115"/>
              <a:gd name="T5" fmla="*/ 42 h 115"/>
              <a:gd name="T6" fmla="*/ 73 w 115"/>
              <a:gd name="T7" fmla="*/ 30 h 115"/>
              <a:gd name="T8" fmla="*/ 93 w 115"/>
              <a:gd name="T9" fmla="*/ 10 h 115"/>
              <a:gd name="T10" fmla="*/ 83 w 115"/>
              <a:gd name="T11" fmla="*/ 0 h 115"/>
              <a:gd name="T12" fmla="*/ 63 w 115"/>
              <a:gd name="T13" fmla="*/ 20 h 115"/>
              <a:gd name="T14" fmla="*/ 50 w 115"/>
              <a:gd name="T15" fmla="*/ 7 h 115"/>
              <a:gd name="T16" fmla="*/ 40 w 115"/>
              <a:gd name="T17" fmla="*/ 17 h 115"/>
              <a:gd name="T18" fmla="*/ 98 w 115"/>
              <a:gd name="T19" fmla="*/ 74 h 115"/>
              <a:gd name="T20" fmla="*/ 107 w 115"/>
              <a:gd name="T21" fmla="*/ 65 h 115"/>
              <a:gd name="T22" fmla="*/ 95 w 115"/>
              <a:gd name="T23" fmla="*/ 52 h 115"/>
              <a:gd name="T24" fmla="*/ 115 w 115"/>
              <a:gd name="T25" fmla="*/ 32 h 115"/>
              <a:gd name="T26" fmla="*/ 31 w 115"/>
              <a:gd name="T27" fmla="*/ 84 h 115"/>
              <a:gd name="T28" fmla="*/ 89 w 115"/>
              <a:gd name="T29" fmla="*/ 76 h 115"/>
              <a:gd name="T30" fmla="*/ 39 w 115"/>
              <a:gd name="T31" fmla="*/ 26 h 115"/>
              <a:gd name="T32" fmla="*/ 31 w 115"/>
              <a:gd name="T33" fmla="*/ 84 h 115"/>
              <a:gd name="T34" fmla="*/ 21 w 115"/>
              <a:gd name="T35" fmla="*/ 79 h 115"/>
              <a:gd name="T36" fmla="*/ 36 w 115"/>
              <a:gd name="T37" fmla="*/ 93 h 115"/>
              <a:gd name="T38" fmla="*/ 14 w 115"/>
              <a:gd name="T39" fmla="*/ 115 h 115"/>
              <a:gd name="T40" fmla="*/ 0 w 115"/>
              <a:gd name="T41" fmla="*/ 100 h 115"/>
              <a:gd name="T42" fmla="*/ 21 w 115"/>
              <a:gd name="T43" fmla="*/ 7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5" h="115">
                <a:moveTo>
                  <a:pt x="115" y="32"/>
                </a:moveTo>
                <a:cubicBezTo>
                  <a:pt x="104" y="22"/>
                  <a:pt x="104" y="22"/>
                  <a:pt x="104" y="22"/>
                </a:cubicBezTo>
                <a:cubicBezTo>
                  <a:pt x="84" y="42"/>
                  <a:pt x="84" y="42"/>
                  <a:pt x="84" y="42"/>
                </a:cubicBezTo>
                <a:cubicBezTo>
                  <a:pt x="73" y="30"/>
                  <a:pt x="73" y="30"/>
                  <a:pt x="73" y="30"/>
                </a:cubicBezTo>
                <a:cubicBezTo>
                  <a:pt x="93" y="10"/>
                  <a:pt x="93" y="10"/>
                  <a:pt x="93" y="10"/>
                </a:cubicBezTo>
                <a:cubicBezTo>
                  <a:pt x="83" y="0"/>
                  <a:pt x="83" y="0"/>
                  <a:pt x="83" y="0"/>
                </a:cubicBezTo>
                <a:cubicBezTo>
                  <a:pt x="63" y="20"/>
                  <a:pt x="63" y="20"/>
                  <a:pt x="63" y="20"/>
                </a:cubicBezTo>
                <a:cubicBezTo>
                  <a:pt x="50" y="7"/>
                  <a:pt x="50" y="7"/>
                  <a:pt x="50" y="7"/>
                </a:cubicBezTo>
                <a:cubicBezTo>
                  <a:pt x="40" y="17"/>
                  <a:pt x="40" y="17"/>
                  <a:pt x="40" y="17"/>
                </a:cubicBezTo>
                <a:cubicBezTo>
                  <a:pt x="98" y="74"/>
                  <a:pt x="98" y="74"/>
                  <a:pt x="98" y="74"/>
                </a:cubicBezTo>
                <a:cubicBezTo>
                  <a:pt x="107" y="65"/>
                  <a:pt x="107" y="65"/>
                  <a:pt x="107" y="65"/>
                </a:cubicBezTo>
                <a:cubicBezTo>
                  <a:pt x="95" y="52"/>
                  <a:pt x="95" y="52"/>
                  <a:pt x="95" y="52"/>
                </a:cubicBezTo>
                <a:lnTo>
                  <a:pt x="115" y="32"/>
                </a:lnTo>
                <a:close/>
                <a:moveTo>
                  <a:pt x="31" y="84"/>
                </a:moveTo>
                <a:cubicBezTo>
                  <a:pt x="49" y="103"/>
                  <a:pt x="74" y="88"/>
                  <a:pt x="89" y="76"/>
                </a:cubicBezTo>
                <a:cubicBezTo>
                  <a:pt x="39" y="26"/>
                  <a:pt x="39" y="26"/>
                  <a:pt x="39" y="26"/>
                </a:cubicBezTo>
                <a:cubicBezTo>
                  <a:pt x="27" y="41"/>
                  <a:pt x="12" y="66"/>
                  <a:pt x="31" y="84"/>
                </a:cubicBezTo>
                <a:close/>
                <a:moveTo>
                  <a:pt x="21" y="79"/>
                </a:moveTo>
                <a:cubicBezTo>
                  <a:pt x="36" y="93"/>
                  <a:pt x="36" y="93"/>
                  <a:pt x="36" y="93"/>
                </a:cubicBezTo>
                <a:cubicBezTo>
                  <a:pt x="14" y="115"/>
                  <a:pt x="14" y="115"/>
                  <a:pt x="14" y="115"/>
                </a:cubicBezTo>
                <a:cubicBezTo>
                  <a:pt x="0" y="100"/>
                  <a:pt x="0" y="100"/>
                  <a:pt x="0" y="100"/>
                </a:cubicBezTo>
                <a:lnTo>
                  <a:pt x="21" y="79"/>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Freeform 113"/>
          <p:cNvSpPr>
            <a:spLocks noEditPoints="1"/>
          </p:cNvSpPr>
          <p:nvPr/>
        </p:nvSpPr>
        <p:spPr bwMode="auto">
          <a:xfrm>
            <a:off x="9727858" y="5032890"/>
            <a:ext cx="202301" cy="234553"/>
          </a:xfrm>
          <a:custGeom>
            <a:avLst/>
            <a:gdLst>
              <a:gd name="T0" fmla="*/ 55 w 85"/>
              <a:gd name="T1" fmla="*/ 14 h 98"/>
              <a:gd name="T2" fmla="*/ 55 w 85"/>
              <a:gd name="T3" fmla="*/ 27 h 98"/>
              <a:gd name="T4" fmla="*/ 64 w 85"/>
              <a:gd name="T5" fmla="*/ 33 h 98"/>
              <a:gd name="T6" fmla="*/ 73 w 85"/>
              <a:gd name="T7" fmla="*/ 55 h 98"/>
              <a:gd name="T8" fmla="*/ 64 w 85"/>
              <a:gd name="T9" fmla="*/ 77 h 98"/>
              <a:gd name="T10" fmla="*/ 43 w 85"/>
              <a:gd name="T11" fmla="*/ 86 h 98"/>
              <a:gd name="T12" fmla="*/ 21 w 85"/>
              <a:gd name="T13" fmla="*/ 77 h 98"/>
              <a:gd name="T14" fmla="*/ 12 w 85"/>
              <a:gd name="T15" fmla="*/ 55 h 98"/>
              <a:gd name="T16" fmla="*/ 21 w 85"/>
              <a:gd name="T17" fmla="*/ 33 h 98"/>
              <a:gd name="T18" fmla="*/ 30 w 85"/>
              <a:gd name="T19" fmla="*/ 27 h 98"/>
              <a:gd name="T20" fmla="*/ 30 w 85"/>
              <a:gd name="T21" fmla="*/ 14 h 98"/>
              <a:gd name="T22" fmla="*/ 0 w 85"/>
              <a:gd name="T23" fmla="*/ 55 h 98"/>
              <a:gd name="T24" fmla="*/ 43 w 85"/>
              <a:gd name="T25" fmla="*/ 98 h 98"/>
              <a:gd name="T26" fmla="*/ 85 w 85"/>
              <a:gd name="T27" fmla="*/ 55 h 98"/>
              <a:gd name="T28" fmla="*/ 55 w 85"/>
              <a:gd name="T29" fmla="*/ 14 h 98"/>
              <a:gd name="T30" fmla="*/ 37 w 85"/>
              <a:gd name="T31" fmla="*/ 0 h 98"/>
              <a:gd name="T32" fmla="*/ 49 w 85"/>
              <a:gd name="T33" fmla="*/ 0 h 98"/>
              <a:gd name="T34" fmla="*/ 49 w 85"/>
              <a:gd name="T35" fmla="*/ 49 h 98"/>
              <a:gd name="T36" fmla="*/ 37 w 85"/>
              <a:gd name="T37" fmla="*/ 49 h 98"/>
              <a:gd name="T38" fmla="*/ 37 w 85"/>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98">
                <a:moveTo>
                  <a:pt x="55" y="14"/>
                </a:moveTo>
                <a:cubicBezTo>
                  <a:pt x="55" y="27"/>
                  <a:pt x="55" y="27"/>
                  <a:pt x="55" y="27"/>
                </a:cubicBezTo>
                <a:cubicBezTo>
                  <a:pt x="58" y="29"/>
                  <a:pt x="62" y="31"/>
                  <a:pt x="64" y="33"/>
                </a:cubicBezTo>
                <a:cubicBezTo>
                  <a:pt x="70" y="39"/>
                  <a:pt x="73" y="47"/>
                  <a:pt x="73" y="55"/>
                </a:cubicBezTo>
                <a:cubicBezTo>
                  <a:pt x="73" y="63"/>
                  <a:pt x="70" y="71"/>
                  <a:pt x="64" y="77"/>
                </a:cubicBezTo>
                <a:cubicBezTo>
                  <a:pt x="58" y="82"/>
                  <a:pt x="51" y="86"/>
                  <a:pt x="43" y="86"/>
                </a:cubicBezTo>
                <a:cubicBezTo>
                  <a:pt x="34" y="86"/>
                  <a:pt x="27" y="82"/>
                  <a:pt x="21" y="77"/>
                </a:cubicBezTo>
                <a:cubicBezTo>
                  <a:pt x="15" y="71"/>
                  <a:pt x="12" y="63"/>
                  <a:pt x="12" y="55"/>
                </a:cubicBezTo>
                <a:cubicBezTo>
                  <a:pt x="12" y="47"/>
                  <a:pt x="15" y="39"/>
                  <a:pt x="21" y="33"/>
                </a:cubicBezTo>
                <a:cubicBezTo>
                  <a:pt x="24" y="31"/>
                  <a:pt x="27" y="29"/>
                  <a:pt x="30" y="27"/>
                </a:cubicBezTo>
                <a:cubicBezTo>
                  <a:pt x="30" y="14"/>
                  <a:pt x="30" y="14"/>
                  <a:pt x="30" y="14"/>
                </a:cubicBezTo>
                <a:cubicBezTo>
                  <a:pt x="13" y="19"/>
                  <a:pt x="0" y="36"/>
                  <a:pt x="0" y="55"/>
                </a:cubicBezTo>
                <a:cubicBezTo>
                  <a:pt x="0" y="79"/>
                  <a:pt x="19" y="98"/>
                  <a:pt x="43" y="98"/>
                </a:cubicBezTo>
                <a:cubicBezTo>
                  <a:pt x="66" y="98"/>
                  <a:pt x="85" y="79"/>
                  <a:pt x="85" y="55"/>
                </a:cubicBezTo>
                <a:cubicBezTo>
                  <a:pt x="85"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Freeform 114"/>
          <p:cNvSpPr>
            <a:spLocks/>
          </p:cNvSpPr>
          <p:nvPr/>
        </p:nvSpPr>
        <p:spPr bwMode="auto">
          <a:xfrm>
            <a:off x="9751313" y="4481691"/>
            <a:ext cx="109947" cy="192039"/>
          </a:xfrm>
          <a:custGeom>
            <a:avLst/>
            <a:gdLst>
              <a:gd name="T0" fmla="*/ 0 w 75"/>
              <a:gd name="T1" fmla="*/ 131 h 131"/>
              <a:gd name="T2" fmla="*/ 0 w 75"/>
              <a:gd name="T3" fmla="*/ 0 h 131"/>
              <a:gd name="T4" fmla="*/ 21 w 75"/>
              <a:gd name="T5" fmla="*/ 0 h 131"/>
              <a:gd name="T6" fmla="*/ 21 w 75"/>
              <a:gd name="T7" fmla="*/ 59 h 131"/>
              <a:gd name="T8" fmla="*/ 75 w 75"/>
              <a:gd name="T9" fmla="*/ 5 h 131"/>
              <a:gd name="T10" fmla="*/ 75 w 75"/>
              <a:gd name="T11" fmla="*/ 125 h 131"/>
              <a:gd name="T12" fmla="*/ 21 w 75"/>
              <a:gd name="T13" fmla="*/ 71 h 131"/>
              <a:gd name="T14" fmla="*/ 21 w 75"/>
              <a:gd name="T15" fmla="*/ 131 h 131"/>
              <a:gd name="T16" fmla="*/ 0 w 75"/>
              <a:gd name="T1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31">
                <a:moveTo>
                  <a:pt x="0" y="131"/>
                </a:moveTo>
                <a:lnTo>
                  <a:pt x="0" y="0"/>
                </a:lnTo>
                <a:lnTo>
                  <a:pt x="21" y="0"/>
                </a:lnTo>
                <a:lnTo>
                  <a:pt x="21" y="59"/>
                </a:lnTo>
                <a:lnTo>
                  <a:pt x="75" y="5"/>
                </a:lnTo>
                <a:lnTo>
                  <a:pt x="75" y="125"/>
                </a:lnTo>
                <a:lnTo>
                  <a:pt x="21" y="71"/>
                </a:lnTo>
                <a:lnTo>
                  <a:pt x="21" y="131"/>
                </a:lnTo>
                <a:lnTo>
                  <a:pt x="0" y="131"/>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7" name="Freeform 115"/>
          <p:cNvSpPr>
            <a:spLocks noEditPoints="1"/>
          </p:cNvSpPr>
          <p:nvPr/>
        </p:nvSpPr>
        <p:spPr bwMode="auto">
          <a:xfrm>
            <a:off x="9682412" y="3741385"/>
            <a:ext cx="209632" cy="187642"/>
          </a:xfrm>
          <a:custGeom>
            <a:avLst/>
            <a:gdLst>
              <a:gd name="T0" fmla="*/ 22 w 88"/>
              <a:gd name="T1" fmla="*/ 0 h 78"/>
              <a:gd name="T2" fmla="*/ 66 w 88"/>
              <a:gd name="T3" fmla="*/ 0 h 78"/>
              <a:gd name="T4" fmla="*/ 66 w 88"/>
              <a:gd name="T5" fmla="*/ 11 h 78"/>
              <a:gd name="T6" fmla="*/ 22 w 88"/>
              <a:gd name="T7" fmla="*/ 11 h 78"/>
              <a:gd name="T8" fmla="*/ 22 w 88"/>
              <a:gd name="T9" fmla="*/ 0 h 78"/>
              <a:gd name="T10" fmla="*/ 83 w 88"/>
              <a:gd name="T11" fmla="*/ 17 h 78"/>
              <a:gd name="T12" fmla="*/ 5 w 88"/>
              <a:gd name="T13" fmla="*/ 17 h 78"/>
              <a:gd name="T14" fmla="*/ 0 w 88"/>
              <a:gd name="T15" fmla="*/ 22 h 78"/>
              <a:gd name="T16" fmla="*/ 0 w 88"/>
              <a:gd name="T17" fmla="*/ 50 h 78"/>
              <a:gd name="T18" fmla="*/ 5 w 88"/>
              <a:gd name="T19" fmla="*/ 56 h 78"/>
              <a:gd name="T20" fmla="*/ 22 w 88"/>
              <a:gd name="T21" fmla="*/ 56 h 78"/>
              <a:gd name="T22" fmla="*/ 22 w 88"/>
              <a:gd name="T23" fmla="*/ 78 h 78"/>
              <a:gd name="T24" fmla="*/ 66 w 88"/>
              <a:gd name="T25" fmla="*/ 78 h 78"/>
              <a:gd name="T26" fmla="*/ 66 w 88"/>
              <a:gd name="T27" fmla="*/ 56 h 78"/>
              <a:gd name="T28" fmla="*/ 83 w 88"/>
              <a:gd name="T29" fmla="*/ 56 h 78"/>
              <a:gd name="T30" fmla="*/ 88 w 88"/>
              <a:gd name="T31" fmla="*/ 50 h 78"/>
              <a:gd name="T32" fmla="*/ 88 w 88"/>
              <a:gd name="T33" fmla="*/ 22 h 78"/>
              <a:gd name="T34" fmla="*/ 83 w 88"/>
              <a:gd name="T35" fmla="*/ 17 h 78"/>
              <a:gd name="T36" fmla="*/ 60 w 88"/>
              <a:gd name="T37" fmla="*/ 72 h 78"/>
              <a:gd name="T38" fmla="*/ 27 w 88"/>
              <a:gd name="T39" fmla="*/ 72 h 78"/>
              <a:gd name="T40" fmla="*/ 27 w 88"/>
              <a:gd name="T41" fmla="*/ 45 h 78"/>
              <a:gd name="T42" fmla="*/ 60 w 88"/>
              <a:gd name="T43" fmla="*/ 45 h 78"/>
              <a:gd name="T44" fmla="*/ 60 w 88"/>
              <a:gd name="T45" fmla="*/ 72 h 78"/>
              <a:gd name="T46" fmla="*/ 84 w 88"/>
              <a:gd name="T47" fmla="*/ 25 h 78"/>
              <a:gd name="T48" fmla="*/ 80 w 88"/>
              <a:gd name="T49" fmla="*/ 29 h 78"/>
              <a:gd name="T50" fmla="*/ 76 w 88"/>
              <a:gd name="T51" fmla="*/ 25 h 78"/>
              <a:gd name="T52" fmla="*/ 80 w 88"/>
              <a:gd name="T53" fmla="*/ 21 h 78"/>
              <a:gd name="T54" fmla="*/ 84 w 88"/>
              <a:gd name="T55" fmla="*/ 2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8" h="78">
                <a:moveTo>
                  <a:pt x="22" y="0"/>
                </a:moveTo>
                <a:cubicBezTo>
                  <a:pt x="66" y="0"/>
                  <a:pt x="66" y="0"/>
                  <a:pt x="66" y="0"/>
                </a:cubicBezTo>
                <a:cubicBezTo>
                  <a:pt x="66" y="11"/>
                  <a:pt x="66" y="11"/>
                  <a:pt x="66" y="11"/>
                </a:cubicBezTo>
                <a:cubicBezTo>
                  <a:pt x="22" y="11"/>
                  <a:pt x="22" y="11"/>
                  <a:pt x="22" y="11"/>
                </a:cubicBezTo>
                <a:lnTo>
                  <a:pt x="22" y="0"/>
                </a:lnTo>
                <a:close/>
                <a:moveTo>
                  <a:pt x="83" y="17"/>
                </a:moveTo>
                <a:cubicBezTo>
                  <a:pt x="5" y="17"/>
                  <a:pt x="5" y="17"/>
                  <a:pt x="5" y="17"/>
                </a:cubicBezTo>
                <a:cubicBezTo>
                  <a:pt x="2" y="17"/>
                  <a:pt x="0" y="19"/>
                  <a:pt x="0" y="22"/>
                </a:cubicBezTo>
                <a:cubicBezTo>
                  <a:pt x="0" y="50"/>
                  <a:pt x="0" y="50"/>
                  <a:pt x="0" y="50"/>
                </a:cubicBezTo>
                <a:cubicBezTo>
                  <a:pt x="0" y="53"/>
                  <a:pt x="2" y="56"/>
                  <a:pt x="5" y="56"/>
                </a:cubicBezTo>
                <a:cubicBezTo>
                  <a:pt x="22" y="56"/>
                  <a:pt x="22" y="56"/>
                  <a:pt x="22" y="56"/>
                </a:cubicBezTo>
                <a:cubicBezTo>
                  <a:pt x="22" y="78"/>
                  <a:pt x="22" y="78"/>
                  <a:pt x="22" y="78"/>
                </a:cubicBezTo>
                <a:cubicBezTo>
                  <a:pt x="66" y="78"/>
                  <a:pt x="66" y="78"/>
                  <a:pt x="66" y="78"/>
                </a:cubicBezTo>
                <a:cubicBezTo>
                  <a:pt x="66" y="56"/>
                  <a:pt x="66" y="56"/>
                  <a:pt x="66" y="56"/>
                </a:cubicBezTo>
                <a:cubicBezTo>
                  <a:pt x="83" y="56"/>
                  <a:pt x="83" y="56"/>
                  <a:pt x="83" y="56"/>
                </a:cubicBezTo>
                <a:cubicBezTo>
                  <a:pt x="86" y="56"/>
                  <a:pt x="88" y="53"/>
                  <a:pt x="88" y="50"/>
                </a:cubicBezTo>
                <a:cubicBezTo>
                  <a:pt x="88" y="22"/>
                  <a:pt x="88" y="22"/>
                  <a:pt x="88" y="22"/>
                </a:cubicBezTo>
                <a:cubicBezTo>
                  <a:pt x="88" y="19"/>
                  <a:pt x="86" y="17"/>
                  <a:pt x="83" y="17"/>
                </a:cubicBezTo>
                <a:close/>
                <a:moveTo>
                  <a:pt x="60" y="72"/>
                </a:moveTo>
                <a:cubicBezTo>
                  <a:pt x="27" y="72"/>
                  <a:pt x="27" y="72"/>
                  <a:pt x="27" y="72"/>
                </a:cubicBezTo>
                <a:cubicBezTo>
                  <a:pt x="27" y="45"/>
                  <a:pt x="27" y="45"/>
                  <a:pt x="27" y="45"/>
                </a:cubicBezTo>
                <a:cubicBezTo>
                  <a:pt x="60" y="45"/>
                  <a:pt x="60" y="45"/>
                  <a:pt x="60" y="45"/>
                </a:cubicBezTo>
                <a:lnTo>
                  <a:pt x="60" y="72"/>
                </a:lnTo>
                <a:close/>
                <a:moveTo>
                  <a:pt x="84" y="25"/>
                </a:moveTo>
                <a:cubicBezTo>
                  <a:pt x="84" y="27"/>
                  <a:pt x="82" y="29"/>
                  <a:pt x="80" y="29"/>
                </a:cubicBezTo>
                <a:cubicBezTo>
                  <a:pt x="78" y="29"/>
                  <a:pt x="76" y="27"/>
                  <a:pt x="76" y="25"/>
                </a:cubicBezTo>
                <a:cubicBezTo>
                  <a:pt x="76" y="23"/>
                  <a:pt x="78" y="21"/>
                  <a:pt x="80" y="21"/>
                </a:cubicBezTo>
                <a:cubicBezTo>
                  <a:pt x="82" y="21"/>
                  <a:pt x="84" y="23"/>
                  <a:pt x="84" y="25"/>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Freeform 116"/>
          <p:cNvSpPr>
            <a:spLocks noEditPoints="1"/>
          </p:cNvSpPr>
          <p:nvPr/>
        </p:nvSpPr>
        <p:spPr bwMode="auto">
          <a:xfrm>
            <a:off x="9688277" y="3967142"/>
            <a:ext cx="183245" cy="193505"/>
          </a:xfrm>
          <a:custGeom>
            <a:avLst/>
            <a:gdLst>
              <a:gd name="T0" fmla="*/ 69 w 76"/>
              <a:gd name="T1" fmla="*/ 0 h 81"/>
              <a:gd name="T2" fmla="*/ 8 w 76"/>
              <a:gd name="T3" fmla="*/ 0 h 81"/>
              <a:gd name="T4" fmla="*/ 0 w 76"/>
              <a:gd name="T5" fmla="*/ 7 h 81"/>
              <a:gd name="T6" fmla="*/ 0 w 76"/>
              <a:gd name="T7" fmla="*/ 73 h 81"/>
              <a:gd name="T8" fmla="*/ 8 w 76"/>
              <a:gd name="T9" fmla="*/ 81 h 81"/>
              <a:gd name="T10" fmla="*/ 69 w 76"/>
              <a:gd name="T11" fmla="*/ 81 h 81"/>
              <a:gd name="T12" fmla="*/ 76 w 76"/>
              <a:gd name="T13" fmla="*/ 73 h 81"/>
              <a:gd name="T14" fmla="*/ 76 w 76"/>
              <a:gd name="T15" fmla="*/ 7 h 81"/>
              <a:gd name="T16" fmla="*/ 69 w 76"/>
              <a:gd name="T17" fmla="*/ 0 h 81"/>
              <a:gd name="T18" fmla="*/ 66 w 76"/>
              <a:gd name="T19" fmla="*/ 71 h 81"/>
              <a:gd name="T20" fmla="*/ 11 w 76"/>
              <a:gd name="T21" fmla="*/ 71 h 81"/>
              <a:gd name="T22" fmla="*/ 11 w 76"/>
              <a:gd name="T23" fmla="*/ 10 h 81"/>
              <a:gd name="T24" fmla="*/ 66 w 76"/>
              <a:gd name="T25" fmla="*/ 10 h 81"/>
              <a:gd name="T26" fmla="*/ 66 w 76"/>
              <a:gd name="T27" fmla="*/ 71 h 81"/>
              <a:gd name="T28" fmla="*/ 21 w 76"/>
              <a:gd name="T29" fmla="*/ 45 h 81"/>
              <a:gd name="T30" fmla="*/ 56 w 76"/>
              <a:gd name="T31" fmla="*/ 45 h 81"/>
              <a:gd name="T32" fmla="*/ 56 w 76"/>
              <a:gd name="T33" fmla="*/ 50 h 81"/>
              <a:gd name="T34" fmla="*/ 21 w 76"/>
              <a:gd name="T35" fmla="*/ 50 h 81"/>
              <a:gd name="T36" fmla="*/ 21 w 76"/>
              <a:gd name="T37" fmla="*/ 45 h 81"/>
              <a:gd name="T38" fmla="*/ 21 w 76"/>
              <a:gd name="T39" fmla="*/ 55 h 81"/>
              <a:gd name="T40" fmla="*/ 56 w 76"/>
              <a:gd name="T41" fmla="*/ 55 h 81"/>
              <a:gd name="T42" fmla="*/ 56 w 76"/>
              <a:gd name="T43" fmla="*/ 60 h 81"/>
              <a:gd name="T44" fmla="*/ 21 w 76"/>
              <a:gd name="T45" fmla="*/ 60 h 81"/>
              <a:gd name="T46" fmla="*/ 21 w 76"/>
              <a:gd name="T47" fmla="*/ 55 h 81"/>
              <a:gd name="T48" fmla="*/ 26 w 76"/>
              <a:gd name="T49" fmla="*/ 23 h 81"/>
              <a:gd name="T50" fmla="*/ 33 w 76"/>
              <a:gd name="T51" fmla="*/ 30 h 81"/>
              <a:gd name="T52" fmla="*/ 41 w 76"/>
              <a:gd name="T53" fmla="*/ 23 h 81"/>
              <a:gd name="T54" fmla="*/ 33 w 76"/>
              <a:gd name="T55" fmla="*/ 15 h 81"/>
              <a:gd name="T56" fmla="*/ 26 w 76"/>
              <a:gd name="T57" fmla="*/ 23 h 81"/>
              <a:gd name="T58" fmla="*/ 38 w 76"/>
              <a:gd name="T59" fmla="*/ 30 h 81"/>
              <a:gd name="T60" fmla="*/ 28 w 76"/>
              <a:gd name="T61" fmla="*/ 30 h 81"/>
              <a:gd name="T62" fmla="*/ 21 w 76"/>
              <a:gd name="T63" fmla="*/ 35 h 81"/>
              <a:gd name="T64" fmla="*/ 21 w 76"/>
              <a:gd name="T65" fmla="*/ 40 h 81"/>
              <a:gd name="T66" fmla="*/ 46 w 76"/>
              <a:gd name="T67" fmla="*/ 40 h 81"/>
              <a:gd name="T68" fmla="*/ 46 w 76"/>
              <a:gd name="T69" fmla="*/ 35 h 81"/>
              <a:gd name="T70" fmla="*/ 38 w 76"/>
              <a:gd name="T71"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1">
                <a:moveTo>
                  <a:pt x="69" y="0"/>
                </a:moveTo>
                <a:cubicBezTo>
                  <a:pt x="8" y="0"/>
                  <a:pt x="8" y="0"/>
                  <a:pt x="8" y="0"/>
                </a:cubicBezTo>
                <a:cubicBezTo>
                  <a:pt x="4" y="0"/>
                  <a:pt x="0" y="3"/>
                  <a:pt x="0" y="7"/>
                </a:cubicBezTo>
                <a:cubicBezTo>
                  <a:pt x="0" y="73"/>
                  <a:pt x="0" y="73"/>
                  <a:pt x="0" y="73"/>
                </a:cubicBezTo>
                <a:cubicBezTo>
                  <a:pt x="0" y="77"/>
                  <a:pt x="4" y="81"/>
                  <a:pt x="8" y="81"/>
                </a:cubicBezTo>
                <a:cubicBezTo>
                  <a:pt x="69" y="81"/>
                  <a:pt x="69" y="81"/>
                  <a:pt x="69" y="81"/>
                </a:cubicBezTo>
                <a:cubicBezTo>
                  <a:pt x="73" y="81"/>
                  <a:pt x="76" y="77"/>
                  <a:pt x="76" y="73"/>
                </a:cubicBezTo>
                <a:cubicBezTo>
                  <a:pt x="76" y="7"/>
                  <a:pt x="76" y="7"/>
                  <a:pt x="76" y="7"/>
                </a:cubicBezTo>
                <a:cubicBezTo>
                  <a:pt x="76" y="3"/>
                  <a:pt x="73" y="0"/>
                  <a:pt x="69" y="0"/>
                </a:cubicBezTo>
                <a:close/>
                <a:moveTo>
                  <a:pt x="66" y="71"/>
                </a:moveTo>
                <a:cubicBezTo>
                  <a:pt x="11" y="71"/>
                  <a:pt x="11" y="71"/>
                  <a:pt x="11" y="71"/>
                </a:cubicBezTo>
                <a:cubicBezTo>
                  <a:pt x="11" y="10"/>
                  <a:pt x="11" y="10"/>
                  <a:pt x="11" y="10"/>
                </a:cubicBezTo>
                <a:cubicBezTo>
                  <a:pt x="66" y="10"/>
                  <a:pt x="66" y="10"/>
                  <a:pt x="66" y="10"/>
                </a:cubicBezTo>
                <a:lnTo>
                  <a:pt x="66" y="71"/>
                </a:lnTo>
                <a:close/>
                <a:moveTo>
                  <a:pt x="21" y="45"/>
                </a:moveTo>
                <a:cubicBezTo>
                  <a:pt x="56" y="45"/>
                  <a:pt x="56" y="45"/>
                  <a:pt x="56" y="45"/>
                </a:cubicBezTo>
                <a:cubicBezTo>
                  <a:pt x="56" y="50"/>
                  <a:pt x="56" y="50"/>
                  <a:pt x="56" y="50"/>
                </a:cubicBezTo>
                <a:cubicBezTo>
                  <a:pt x="21" y="50"/>
                  <a:pt x="21" y="50"/>
                  <a:pt x="21" y="50"/>
                </a:cubicBezTo>
                <a:lnTo>
                  <a:pt x="21" y="45"/>
                </a:lnTo>
                <a:close/>
                <a:moveTo>
                  <a:pt x="21" y="55"/>
                </a:moveTo>
                <a:cubicBezTo>
                  <a:pt x="56" y="55"/>
                  <a:pt x="56" y="55"/>
                  <a:pt x="56" y="55"/>
                </a:cubicBezTo>
                <a:cubicBezTo>
                  <a:pt x="56" y="60"/>
                  <a:pt x="56" y="60"/>
                  <a:pt x="56" y="60"/>
                </a:cubicBezTo>
                <a:cubicBezTo>
                  <a:pt x="21" y="60"/>
                  <a:pt x="21" y="60"/>
                  <a:pt x="21" y="60"/>
                </a:cubicBezTo>
                <a:lnTo>
                  <a:pt x="21" y="55"/>
                </a:lnTo>
                <a:close/>
                <a:moveTo>
                  <a:pt x="26" y="23"/>
                </a:moveTo>
                <a:cubicBezTo>
                  <a:pt x="26" y="27"/>
                  <a:pt x="29" y="30"/>
                  <a:pt x="33" y="30"/>
                </a:cubicBezTo>
                <a:cubicBezTo>
                  <a:pt x="37" y="30"/>
                  <a:pt x="41" y="27"/>
                  <a:pt x="41" y="23"/>
                </a:cubicBezTo>
                <a:cubicBezTo>
                  <a:pt x="41" y="18"/>
                  <a:pt x="37" y="15"/>
                  <a:pt x="33" y="15"/>
                </a:cubicBezTo>
                <a:cubicBezTo>
                  <a:pt x="29" y="15"/>
                  <a:pt x="26" y="18"/>
                  <a:pt x="26" y="23"/>
                </a:cubicBezTo>
                <a:close/>
                <a:moveTo>
                  <a:pt x="38" y="30"/>
                </a:moveTo>
                <a:cubicBezTo>
                  <a:pt x="28" y="30"/>
                  <a:pt x="28" y="30"/>
                  <a:pt x="28" y="30"/>
                </a:cubicBezTo>
                <a:cubicBezTo>
                  <a:pt x="24" y="30"/>
                  <a:pt x="21" y="32"/>
                  <a:pt x="21" y="35"/>
                </a:cubicBezTo>
                <a:cubicBezTo>
                  <a:pt x="21" y="40"/>
                  <a:pt x="21" y="40"/>
                  <a:pt x="21" y="40"/>
                </a:cubicBezTo>
                <a:cubicBezTo>
                  <a:pt x="46" y="40"/>
                  <a:pt x="46" y="40"/>
                  <a:pt x="46" y="40"/>
                </a:cubicBezTo>
                <a:cubicBezTo>
                  <a:pt x="46" y="35"/>
                  <a:pt x="46" y="35"/>
                  <a:pt x="46" y="35"/>
                </a:cubicBezTo>
                <a:cubicBezTo>
                  <a:pt x="46" y="32"/>
                  <a:pt x="42" y="30"/>
                  <a:pt x="38" y="30"/>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9" name="Freeform 117"/>
          <p:cNvSpPr>
            <a:spLocks noEditPoints="1"/>
          </p:cNvSpPr>
          <p:nvPr/>
        </p:nvSpPr>
        <p:spPr bwMode="auto">
          <a:xfrm>
            <a:off x="9852464" y="3294270"/>
            <a:ext cx="186176" cy="186175"/>
          </a:xfrm>
          <a:custGeom>
            <a:avLst/>
            <a:gdLst>
              <a:gd name="T0" fmla="*/ 67 w 127"/>
              <a:gd name="T1" fmla="*/ 0 h 127"/>
              <a:gd name="T2" fmla="*/ 55 w 127"/>
              <a:gd name="T3" fmla="*/ 11 h 127"/>
              <a:gd name="T4" fmla="*/ 67 w 127"/>
              <a:gd name="T5" fmla="*/ 24 h 127"/>
              <a:gd name="T6" fmla="*/ 39 w 127"/>
              <a:gd name="T7" fmla="*/ 55 h 127"/>
              <a:gd name="T8" fmla="*/ 11 w 127"/>
              <a:gd name="T9" fmla="*/ 55 h 127"/>
              <a:gd name="T10" fmla="*/ 34 w 127"/>
              <a:gd name="T11" fmla="*/ 77 h 127"/>
              <a:gd name="T12" fmla="*/ 0 w 127"/>
              <a:gd name="T13" fmla="*/ 122 h 127"/>
              <a:gd name="T14" fmla="*/ 0 w 127"/>
              <a:gd name="T15" fmla="*/ 127 h 127"/>
              <a:gd name="T16" fmla="*/ 4 w 127"/>
              <a:gd name="T17" fmla="*/ 127 h 127"/>
              <a:gd name="T18" fmla="*/ 49 w 127"/>
              <a:gd name="T19" fmla="*/ 93 h 127"/>
              <a:gd name="T20" fmla="*/ 71 w 127"/>
              <a:gd name="T21" fmla="*/ 114 h 127"/>
              <a:gd name="T22" fmla="*/ 71 w 127"/>
              <a:gd name="T23" fmla="*/ 86 h 127"/>
              <a:gd name="T24" fmla="*/ 102 w 127"/>
              <a:gd name="T25" fmla="*/ 59 h 127"/>
              <a:gd name="T26" fmla="*/ 114 w 127"/>
              <a:gd name="T27" fmla="*/ 72 h 127"/>
              <a:gd name="T28" fmla="*/ 127 w 127"/>
              <a:gd name="T29" fmla="*/ 59 h 127"/>
              <a:gd name="T30" fmla="*/ 67 w 127"/>
              <a:gd name="T31" fmla="*/ 0 h 127"/>
              <a:gd name="T32" fmla="*/ 55 w 127"/>
              <a:gd name="T33" fmla="*/ 67 h 127"/>
              <a:gd name="T34" fmla="*/ 47 w 127"/>
              <a:gd name="T35" fmla="*/ 59 h 127"/>
              <a:gd name="T36" fmla="*/ 75 w 127"/>
              <a:gd name="T37" fmla="*/ 31 h 127"/>
              <a:gd name="T38" fmla="*/ 83 w 127"/>
              <a:gd name="T39" fmla="*/ 39 h 127"/>
              <a:gd name="T40" fmla="*/ 55 w 127"/>
              <a:gd name="T41"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7">
                <a:moveTo>
                  <a:pt x="67" y="0"/>
                </a:moveTo>
                <a:lnTo>
                  <a:pt x="55" y="11"/>
                </a:lnTo>
                <a:lnTo>
                  <a:pt x="67" y="24"/>
                </a:lnTo>
                <a:lnTo>
                  <a:pt x="39" y="55"/>
                </a:lnTo>
                <a:lnTo>
                  <a:pt x="11" y="55"/>
                </a:lnTo>
                <a:lnTo>
                  <a:pt x="34" y="77"/>
                </a:lnTo>
                <a:lnTo>
                  <a:pt x="0" y="122"/>
                </a:lnTo>
                <a:lnTo>
                  <a:pt x="0" y="127"/>
                </a:lnTo>
                <a:lnTo>
                  <a:pt x="4" y="127"/>
                </a:lnTo>
                <a:lnTo>
                  <a:pt x="49" y="93"/>
                </a:lnTo>
                <a:lnTo>
                  <a:pt x="71" y="114"/>
                </a:lnTo>
                <a:lnTo>
                  <a:pt x="71" y="86"/>
                </a:lnTo>
                <a:lnTo>
                  <a:pt x="102" y="59"/>
                </a:lnTo>
                <a:lnTo>
                  <a:pt x="114" y="72"/>
                </a:lnTo>
                <a:lnTo>
                  <a:pt x="127" y="59"/>
                </a:lnTo>
                <a:lnTo>
                  <a:pt x="67" y="0"/>
                </a:lnTo>
                <a:close/>
                <a:moveTo>
                  <a:pt x="55" y="67"/>
                </a:moveTo>
                <a:lnTo>
                  <a:pt x="47" y="59"/>
                </a:lnTo>
                <a:lnTo>
                  <a:pt x="75" y="31"/>
                </a:lnTo>
                <a:lnTo>
                  <a:pt x="83" y="39"/>
                </a:lnTo>
                <a:lnTo>
                  <a:pt x="55" y="67"/>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0" name="Freeform 118"/>
          <p:cNvSpPr>
            <a:spLocks noEditPoints="1"/>
          </p:cNvSpPr>
          <p:nvPr/>
        </p:nvSpPr>
        <p:spPr bwMode="auto">
          <a:xfrm>
            <a:off x="9770371" y="2779720"/>
            <a:ext cx="184710" cy="124606"/>
          </a:xfrm>
          <a:custGeom>
            <a:avLst/>
            <a:gdLst>
              <a:gd name="T0" fmla="*/ 17 w 77"/>
              <a:gd name="T1" fmla="*/ 19 h 52"/>
              <a:gd name="T2" fmla="*/ 34 w 77"/>
              <a:gd name="T3" fmla="*/ 36 h 52"/>
              <a:gd name="T4" fmla="*/ 17 w 77"/>
              <a:gd name="T5" fmla="*/ 52 h 52"/>
              <a:gd name="T6" fmla="*/ 0 w 77"/>
              <a:gd name="T7" fmla="*/ 36 h 52"/>
              <a:gd name="T8" fmla="*/ 0 w 77"/>
              <a:gd name="T9" fmla="*/ 33 h 52"/>
              <a:gd name="T10" fmla="*/ 34 w 77"/>
              <a:gd name="T11" fmla="*/ 0 h 52"/>
              <a:gd name="T12" fmla="*/ 34 w 77"/>
              <a:gd name="T13" fmla="*/ 9 h 52"/>
              <a:gd name="T14" fmla="*/ 17 w 77"/>
              <a:gd name="T15" fmla="*/ 16 h 52"/>
              <a:gd name="T16" fmla="*/ 14 w 77"/>
              <a:gd name="T17" fmla="*/ 19 h 52"/>
              <a:gd name="T18" fmla="*/ 17 w 77"/>
              <a:gd name="T19" fmla="*/ 19 h 52"/>
              <a:gd name="T20" fmla="*/ 60 w 77"/>
              <a:gd name="T21" fmla="*/ 19 h 52"/>
              <a:gd name="T22" fmla="*/ 77 w 77"/>
              <a:gd name="T23" fmla="*/ 36 h 52"/>
              <a:gd name="T24" fmla="*/ 60 w 77"/>
              <a:gd name="T25" fmla="*/ 52 h 52"/>
              <a:gd name="T26" fmla="*/ 43 w 77"/>
              <a:gd name="T27" fmla="*/ 36 h 52"/>
              <a:gd name="T28" fmla="*/ 43 w 77"/>
              <a:gd name="T29" fmla="*/ 33 h 52"/>
              <a:gd name="T30" fmla="*/ 77 w 77"/>
              <a:gd name="T31" fmla="*/ 0 h 52"/>
              <a:gd name="T32" fmla="*/ 77 w 77"/>
              <a:gd name="T33" fmla="*/ 9 h 52"/>
              <a:gd name="T34" fmla="*/ 60 w 77"/>
              <a:gd name="T35" fmla="*/ 16 h 52"/>
              <a:gd name="T36" fmla="*/ 58 w 77"/>
              <a:gd name="T37" fmla="*/ 19 h 52"/>
              <a:gd name="T38" fmla="*/ 60 w 77"/>
              <a:gd name="T39" fmla="*/ 1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7" h="52">
                <a:moveTo>
                  <a:pt x="17" y="19"/>
                </a:moveTo>
                <a:cubicBezTo>
                  <a:pt x="26" y="19"/>
                  <a:pt x="34" y="26"/>
                  <a:pt x="34" y="36"/>
                </a:cubicBezTo>
                <a:cubicBezTo>
                  <a:pt x="34" y="45"/>
                  <a:pt x="26" y="52"/>
                  <a:pt x="17" y="52"/>
                </a:cubicBezTo>
                <a:cubicBezTo>
                  <a:pt x="8" y="52"/>
                  <a:pt x="0" y="45"/>
                  <a:pt x="0" y="36"/>
                </a:cubicBezTo>
                <a:cubicBezTo>
                  <a:pt x="0" y="33"/>
                  <a:pt x="0" y="33"/>
                  <a:pt x="0" y="33"/>
                </a:cubicBezTo>
                <a:cubicBezTo>
                  <a:pt x="0" y="15"/>
                  <a:pt x="15" y="0"/>
                  <a:pt x="34" y="0"/>
                </a:cubicBezTo>
                <a:cubicBezTo>
                  <a:pt x="34" y="9"/>
                  <a:pt x="34" y="9"/>
                  <a:pt x="34" y="9"/>
                </a:cubicBezTo>
                <a:cubicBezTo>
                  <a:pt x="27" y="9"/>
                  <a:pt x="21" y="12"/>
                  <a:pt x="17" y="16"/>
                </a:cubicBezTo>
                <a:cubicBezTo>
                  <a:pt x="16" y="17"/>
                  <a:pt x="15" y="18"/>
                  <a:pt x="14" y="19"/>
                </a:cubicBezTo>
                <a:cubicBezTo>
                  <a:pt x="15" y="19"/>
                  <a:pt x="16" y="19"/>
                  <a:pt x="17" y="19"/>
                </a:cubicBezTo>
                <a:close/>
                <a:moveTo>
                  <a:pt x="60" y="19"/>
                </a:moveTo>
                <a:cubicBezTo>
                  <a:pt x="70" y="19"/>
                  <a:pt x="77" y="26"/>
                  <a:pt x="77" y="36"/>
                </a:cubicBezTo>
                <a:cubicBezTo>
                  <a:pt x="77" y="45"/>
                  <a:pt x="70" y="52"/>
                  <a:pt x="60" y="52"/>
                </a:cubicBezTo>
                <a:cubicBezTo>
                  <a:pt x="51" y="52"/>
                  <a:pt x="43" y="45"/>
                  <a:pt x="43" y="36"/>
                </a:cubicBezTo>
                <a:cubicBezTo>
                  <a:pt x="43" y="33"/>
                  <a:pt x="43" y="33"/>
                  <a:pt x="43" y="33"/>
                </a:cubicBezTo>
                <a:cubicBezTo>
                  <a:pt x="43" y="15"/>
                  <a:pt x="58" y="0"/>
                  <a:pt x="77" y="0"/>
                </a:cubicBezTo>
                <a:cubicBezTo>
                  <a:pt x="77" y="9"/>
                  <a:pt x="77" y="9"/>
                  <a:pt x="77" y="9"/>
                </a:cubicBezTo>
                <a:cubicBezTo>
                  <a:pt x="71" y="9"/>
                  <a:pt x="65" y="12"/>
                  <a:pt x="60" y="16"/>
                </a:cubicBezTo>
                <a:cubicBezTo>
                  <a:pt x="59" y="17"/>
                  <a:pt x="58" y="18"/>
                  <a:pt x="58" y="19"/>
                </a:cubicBezTo>
                <a:cubicBezTo>
                  <a:pt x="58" y="19"/>
                  <a:pt x="59" y="19"/>
                  <a:pt x="60" y="19"/>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1" name="Freeform 119"/>
          <p:cNvSpPr>
            <a:spLocks/>
          </p:cNvSpPr>
          <p:nvPr/>
        </p:nvSpPr>
        <p:spPr bwMode="auto">
          <a:xfrm>
            <a:off x="9724927" y="3090503"/>
            <a:ext cx="287327" cy="272667"/>
          </a:xfrm>
          <a:custGeom>
            <a:avLst/>
            <a:gdLst>
              <a:gd name="T0" fmla="*/ 78 w 120"/>
              <a:gd name="T1" fmla="*/ 29 h 114"/>
              <a:gd name="T2" fmla="*/ 83 w 120"/>
              <a:gd name="T3" fmla="*/ 0 h 114"/>
              <a:gd name="T4" fmla="*/ 120 w 120"/>
              <a:gd name="T5" fmla="*/ 52 h 114"/>
              <a:gd name="T6" fmla="*/ 68 w 120"/>
              <a:gd name="T7" fmla="*/ 90 h 114"/>
              <a:gd name="T8" fmla="*/ 73 w 120"/>
              <a:gd name="T9" fmla="*/ 60 h 114"/>
              <a:gd name="T10" fmla="*/ 27 w 120"/>
              <a:gd name="T11" fmla="*/ 114 h 114"/>
              <a:gd name="T12" fmla="*/ 78 w 120"/>
              <a:gd name="T13" fmla="*/ 29 h 114"/>
            </a:gdLst>
            <a:ahLst/>
            <a:cxnLst>
              <a:cxn ang="0">
                <a:pos x="T0" y="T1"/>
              </a:cxn>
              <a:cxn ang="0">
                <a:pos x="T2" y="T3"/>
              </a:cxn>
              <a:cxn ang="0">
                <a:pos x="T4" y="T5"/>
              </a:cxn>
              <a:cxn ang="0">
                <a:pos x="T6" y="T7"/>
              </a:cxn>
              <a:cxn ang="0">
                <a:pos x="T8" y="T9"/>
              </a:cxn>
              <a:cxn ang="0">
                <a:pos x="T10" y="T11"/>
              </a:cxn>
              <a:cxn ang="0">
                <a:pos x="T12" y="T13"/>
              </a:cxn>
            </a:cxnLst>
            <a:rect l="0" t="0" r="r" b="b"/>
            <a:pathLst>
              <a:path w="120" h="114">
                <a:moveTo>
                  <a:pt x="78" y="29"/>
                </a:moveTo>
                <a:cubicBezTo>
                  <a:pt x="83" y="0"/>
                  <a:pt x="83" y="0"/>
                  <a:pt x="83" y="0"/>
                </a:cubicBezTo>
                <a:cubicBezTo>
                  <a:pt x="120" y="52"/>
                  <a:pt x="120" y="52"/>
                  <a:pt x="120" y="52"/>
                </a:cubicBezTo>
                <a:cubicBezTo>
                  <a:pt x="68" y="90"/>
                  <a:pt x="68" y="90"/>
                  <a:pt x="68" y="90"/>
                </a:cubicBezTo>
                <a:cubicBezTo>
                  <a:pt x="73" y="60"/>
                  <a:pt x="73" y="60"/>
                  <a:pt x="73" y="60"/>
                </a:cubicBezTo>
                <a:cubicBezTo>
                  <a:pt x="21" y="51"/>
                  <a:pt x="18" y="88"/>
                  <a:pt x="27" y="114"/>
                </a:cubicBezTo>
                <a:cubicBezTo>
                  <a:pt x="0" y="73"/>
                  <a:pt x="16" y="18"/>
                  <a:pt x="78" y="29"/>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2" name="Freeform 120"/>
          <p:cNvSpPr>
            <a:spLocks/>
          </p:cNvSpPr>
          <p:nvPr/>
        </p:nvSpPr>
        <p:spPr bwMode="auto">
          <a:xfrm>
            <a:off x="9786496" y="2920451"/>
            <a:ext cx="180313" cy="189107"/>
          </a:xfrm>
          <a:custGeom>
            <a:avLst/>
            <a:gdLst>
              <a:gd name="T0" fmla="*/ 59 w 123"/>
              <a:gd name="T1" fmla="*/ 129 h 129"/>
              <a:gd name="T2" fmla="*/ 59 w 123"/>
              <a:gd name="T3" fmla="*/ 72 h 129"/>
              <a:gd name="T4" fmla="*/ 0 w 123"/>
              <a:gd name="T5" fmla="*/ 129 h 129"/>
              <a:gd name="T6" fmla="*/ 0 w 123"/>
              <a:gd name="T7" fmla="*/ 0 h 129"/>
              <a:gd name="T8" fmla="*/ 59 w 123"/>
              <a:gd name="T9" fmla="*/ 59 h 129"/>
              <a:gd name="T10" fmla="*/ 59 w 123"/>
              <a:gd name="T11" fmla="*/ 0 h 129"/>
              <a:gd name="T12" fmla="*/ 123 w 123"/>
              <a:gd name="T13" fmla="*/ 65 h 129"/>
              <a:gd name="T14" fmla="*/ 59 w 123"/>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29">
                <a:moveTo>
                  <a:pt x="59" y="129"/>
                </a:moveTo>
                <a:lnTo>
                  <a:pt x="59" y="72"/>
                </a:lnTo>
                <a:lnTo>
                  <a:pt x="0" y="129"/>
                </a:lnTo>
                <a:lnTo>
                  <a:pt x="0" y="0"/>
                </a:lnTo>
                <a:lnTo>
                  <a:pt x="59" y="59"/>
                </a:lnTo>
                <a:lnTo>
                  <a:pt x="59" y="0"/>
                </a:lnTo>
                <a:lnTo>
                  <a:pt x="123" y="65"/>
                </a:lnTo>
                <a:lnTo>
                  <a:pt x="59" y="129"/>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3" name="Freeform 121"/>
          <p:cNvSpPr>
            <a:spLocks/>
          </p:cNvSpPr>
          <p:nvPr/>
        </p:nvSpPr>
        <p:spPr bwMode="auto">
          <a:xfrm>
            <a:off x="9603252" y="4211956"/>
            <a:ext cx="227224" cy="227222"/>
          </a:xfrm>
          <a:custGeom>
            <a:avLst/>
            <a:gdLst>
              <a:gd name="T0" fmla="*/ 95 w 95"/>
              <a:gd name="T1" fmla="*/ 35 h 95"/>
              <a:gd name="T2" fmla="*/ 60 w 95"/>
              <a:gd name="T3" fmla="*/ 35 h 95"/>
              <a:gd name="T4" fmla="*/ 73 w 95"/>
              <a:gd name="T5" fmla="*/ 22 h 95"/>
              <a:gd name="T6" fmla="*/ 48 w 95"/>
              <a:gd name="T7" fmla="*/ 12 h 95"/>
              <a:gd name="T8" fmla="*/ 23 w 95"/>
              <a:gd name="T9" fmla="*/ 22 h 95"/>
              <a:gd name="T10" fmla="*/ 12 w 95"/>
              <a:gd name="T11" fmla="*/ 47 h 95"/>
              <a:gd name="T12" fmla="*/ 23 w 95"/>
              <a:gd name="T13" fmla="*/ 72 h 95"/>
              <a:gd name="T14" fmla="*/ 48 w 95"/>
              <a:gd name="T15" fmla="*/ 83 h 95"/>
              <a:gd name="T16" fmla="*/ 73 w 95"/>
              <a:gd name="T17" fmla="*/ 72 h 95"/>
              <a:gd name="T18" fmla="*/ 74 w 95"/>
              <a:gd name="T19" fmla="*/ 71 h 95"/>
              <a:gd name="T20" fmla="*/ 83 w 95"/>
              <a:gd name="T21" fmla="*/ 78 h 95"/>
              <a:gd name="T22" fmla="*/ 48 w 95"/>
              <a:gd name="T23" fmla="*/ 95 h 95"/>
              <a:gd name="T24" fmla="*/ 0 w 95"/>
              <a:gd name="T25" fmla="*/ 47 h 95"/>
              <a:gd name="T26" fmla="*/ 48 w 95"/>
              <a:gd name="T27" fmla="*/ 0 h 95"/>
              <a:gd name="T28" fmla="*/ 81 w 95"/>
              <a:gd name="T29" fmla="*/ 14 h 95"/>
              <a:gd name="T30" fmla="*/ 95 w 95"/>
              <a:gd name="T31" fmla="*/ 0 h 95"/>
              <a:gd name="T32" fmla="*/ 95 w 95"/>
              <a:gd name="T33" fmla="*/ 3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5" y="35"/>
                </a:moveTo>
                <a:cubicBezTo>
                  <a:pt x="60" y="35"/>
                  <a:pt x="60" y="35"/>
                  <a:pt x="60" y="35"/>
                </a:cubicBezTo>
                <a:cubicBezTo>
                  <a:pt x="73" y="22"/>
                  <a:pt x="73" y="22"/>
                  <a:pt x="73" y="22"/>
                </a:cubicBezTo>
                <a:cubicBezTo>
                  <a:pt x="66" y="15"/>
                  <a:pt x="57" y="12"/>
                  <a:pt x="48" y="12"/>
                </a:cubicBezTo>
                <a:cubicBezTo>
                  <a:pt x="38" y="12"/>
                  <a:pt x="29" y="15"/>
                  <a:pt x="23" y="22"/>
                </a:cubicBezTo>
                <a:cubicBezTo>
                  <a:pt x="16" y="29"/>
                  <a:pt x="12" y="38"/>
                  <a:pt x="12" y="47"/>
                </a:cubicBezTo>
                <a:cubicBezTo>
                  <a:pt x="12" y="57"/>
                  <a:pt x="16" y="66"/>
                  <a:pt x="23" y="72"/>
                </a:cubicBezTo>
                <a:cubicBezTo>
                  <a:pt x="29" y="79"/>
                  <a:pt x="38" y="83"/>
                  <a:pt x="48" y="83"/>
                </a:cubicBezTo>
                <a:cubicBezTo>
                  <a:pt x="57" y="83"/>
                  <a:pt x="66" y="79"/>
                  <a:pt x="73" y="72"/>
                </a:cubicBezTo>
                <a:cubicBezTo>
                  <a:pt x="73" y="72"/>
                  <a:pt x="74" y="71"/>
                  <a:pt x="74" y="71"/>
                </a:cubicBezTo>
                <a:cubicBezTo>
                  <a:pt x="83" y="78"/>
                  <a:pt x="83" y="78"/>
                  <a:pt x="83" y="78"/>
                </a:cubicBezTo>
                <a:cubicBezTo>
                  <a:pt x="75" y="88"/>
                  <a:pt x="62" y="95"/>
                  <a:pt x="48" y="95"/>
                </a:cubicBezTo>
                <a:cubicBezTo>
                  <a:pt x="22" y="95"/>
                  <a:pt x="0" y="73"/>
                  <a:pt x="0" y="47"/>
                </a:cubicBezTo>
                <a:cubicBezTo>
                  <a:pt x="0" y="21"/>
                  <a:pt x="22" y="0"/>
                  <a:pt x="48" y="0"/>
                </a:cubicBezTo>
                <a:cubicBezTo>
                  <a:pt x="61" y="0"/>
                  <a:pt x="73" y="5"/>
                  <a:pt x="81" y="14"/>
                </a:cubicBezTo>
                <a:cubicBezTo>
                  <a:pt x="95" y="0"/>
                  <a:pt x="95" y="0"/>
                  <a:pt x="95" y="0"/>
                </a:cubicBezTo>
                <a:lnTo>
                  <a:pt x="95" y="35"/>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4" name="Freeform 122"/>
          <p:cNvSpPr>
            <a:spLocks noEditPoints="1"/>
          </p:cNvSpPr>
          <p:nvPr/>
        </p:nvSpPr>
        <p:spPr bwMode="auto">
          <a:xfrm>
            <a:off x="9499170" y="3461388"/>
            <a:ext cx="249212" cy="252144"/>
          </a:xfrm>
          <a:custGeom>
            <a:avLst/>
            <a:gdLst>
              <a:gd name="T0" fmla="*/ 86 w 104"/>
              <a:gd name="T1" fmla="*/ 0 h 105"/>
              <a:gd name="T2" fmla="*/ 17 w 104"/>
              <a:gd name="T3" fmla="*/ 0 h 105"/>
              <a:gd name="T4" fmla="*/ 0 w 104"/>
              <a:gd name="T5" fmla="*/ 18 h 105"/>
              <a:gd name="T6" fmla="*/ 0 w 104"/>
              <a:gd name="T7" fmla="*/ 87 h 105"/>
              <a:gd name="T8" fmla="*/ 17 w 104"/>
              <a:gd name="T9" fmla="*/ 105 h 105"/>
              <a:gd name="T10" fmla="*/ 86 w 104"/>
              <a:gd name="T11" fmla="*/ 105 h 105"/>
              <a:gd name="T12" fmla="*/ 104 w 104"/>
              <a:gd name="T13" fmla="*/ 87 h 105"/>
              <a:gd name="T14" fmla="*/ 104 w 104"/>
              <a:gd name="T15" fmla="*/ 18 h 105"/>
              <a:gd name="T16" fmla="*/ 86 w 104"/>
              <a:gd name="T17" fmla="*/ 0 h 105"/>
              <a:gd name="T18" fmla="*/ 28 w 104"/>
              <a:gd name="T19" fmla="*/ 85 h 105"/>
              <a:gd name="T20" fmla="*/ 19 w 104"/>
              <a:gd name="T21" fmla="*/ 76 h 105"/>
              <a:gd name="T22" fmla="*/ 28 w 104"/>
              <a:gd name="T23" fmla="*/ 67 h 105"/>
              <a:gd name="T24" fmla="*/ 37 w 104"/>
              <a:gd name="T25" fmla="*/ 76 h 105"/>
              <a:gd name="T26" fmla="*/ 28 w 104"/>
              <a:gd name="T27" fmla="*/ 85 h 105"/>
              <a:gd name="T28" fmla="*/ 50 w 104"/>
              <a:gd name="T29" fmla="*/ 85 h 105"/>
              <a:gd name="T30" fmla="*/ 41 w 104"/>
              <a:gd name="T31" fmla="*/ 63 h 105"/>
              <a:gd name="T32" fmla="*/ 19 w 104"/>
              <a:gd name="T33" fmla="*/ 54 h 105"/>
              <a:gd name="T34" fmla="*/ 19 w 104"/>
              <a:gd name="T35" fmla="*/ 41 h 105"/>
              <a:gd name="T36" fmla="*/ 63 w 104"/>
              <a:gd name="T37" fmla="*/ 85 h 105"/>
              <a:gd name="T38" fmla="*/ 50 w 104"/>
              <a:gd name="T39" fmla="*/ 85 h 105"/>
              <a:gd name="T40" fmla="*/ 73 w 104"/>
              <a:gd name="T41" fmla="*/ 85 h 105"/>
              <a:gd name="T42" fmla="*/ 19 w 104"/>
              <a:gd name="T43" fmla="*/ 31 h 105"/>
              <a:gd name="T44" fmla="*/ 19 w 104"/>
              <a:gd name="T45" fmla="*/ 18 h 105"/>
              <a:gd name="T46" fmla="*/ 86 w 104"/>
              <a:gd name="T47" fmla="*/ 85 h 105"/>
              <a:gd name="T48" fmla="*/ 73 w 104"/>
              <a:gd name="T49" fmla="*/ 8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105">
                <a:moveTo>
                  <a:pt x="86" y="0"/>
                </a:moveTo>
                <a:cubicBezTo>
                  <a:pt x="17" y="0"/>
                  <a:pt x="17" y="0"/>
                  <a:pt x="17" y="0"/>
                </a:cubicBezTo>
                <a:cubicBezTo>
                  <a:pt x="7" y="0"/>
                  <a:pt x="0" y="8"/>
                  <a:pt x="0" y="18"/>
                </a:cubicBezTo>
                <a:cubicBezTo>
                  <a:pt x="0" y="87"/>
                  <a:pt x="0" y="87"/>
                  <a:pt x="0" y="87"/>
                </a:cubicBezTo>
                <a:cubicBezTo>
                  <a:pt x="0" y="97"/>
                  <a:pt x="7" y="105"/>
                  <a:pt x="17" y="105"/>
                </a:cubicBezTo>
                <a:cubicBezTo>
                  <a:pt x="86" y="105"/>
                  <a:pt x="86" y="105"/>
                  <a:pt x="86" y="105"/>
                </a:cubicBezTo>
                <a:cubicBezTo>
                  <a:pt x="96" y="105"/>
                  <a:pt x="104" y="97"/>
                  <a:pt x="104" y="87"/>
                </a:cubicBezTo>
                <a:cubicBezTo>
                  <a:pt x="104" y="18"/>
                  <a:pt x="104" y="18"/>
                  <a:pt x="104" y="18"/>
                </a:cubicBezTo>
                <a:cubicBezTo>
                  <a:pt x="104" y="8"/>
                  <a:pt x="96" y="0"/>
                  <a:pt x="86" y="0"/>
                </a:cubicBezTo>
                <a:close/>
                <a:moveTo>
                  <a:pt x="28" y="85"/>
                </a:moveTo>
                <a:cubicBezTo>
                  <a:pt x="23" y="85"/>
                  <a:pt x="19" y="81"/>
                  <a:pt x="19" y="76"/>
                </a:cubicBezTo>
                <a:cubicBezTo>
                  <a:pt x="19" y="71"/>
                  <a:pt x="23" y="67"/>
                  <a:pt x="28" y="67"/>
                </a:cubicBezTo>
                <a:cubicBezTo>
                  <a:pt x="33" y="67"/>
                  <a:pt x="37" y="71"/>
                  <a:pt x="37" y="76"/>
                </a:cubicBezTo>
                <a:cubicBezTo>
                  <a:pt x="37" y="81"/>
                  <a:pt x="33" y="85"/>
                  <a:pt x="28" y="85"/>
                </a:cubicBezTo>
                <a:close/>
                <a:moveTo>
                  <a:pt x="50" y="85"/>
                </a:moveTo>
                <a:cubicBezTo>
                  <a:pt x="50" y="77"/>
                  <a:pt x="47" y="69"/>
                  <a:pt x="41" y="63"/>
                </a:cubicBezTo>
                <a:cubicBezTo>
                  <a:pt x="35" y="57"/>
                  <a:pt x="27" y="54"/>
                  <a:pt x="19" y="54"/>
                </a:cubicBezTo>
                <a:cubicBezTo>
                  <a:pt x="19" y="41"/>
                  <a:pt x="19" y="41"/>
                  <a:pt x="19" y="41"/>
                </a:cubicBezTo>
                <a:cubicBezTo>
                  <a:pt x="43" y="41"/>
                  <a:pt x="63" y="61"/>
                  <a:pt x="63" y="85"/>
                </a:cubicBezTo>
                <a:cubicBezTo>
                  <a:pt x="50" y="85"/>
                  <a:pt x="50" y="85"/>
                  <a:pt x="50" y="85"/>
                </a:cubicBezTo>
                <a:close/>
                <a:moveTo>
                  <a:pt x="73" y="85"/>
                </a:moveTo>
                <a:cubicBezTo>
                  <a:pt x="73" y="55"/>
                  <a:pt x="49" y="31"/>
                  <a:pt x="19" y="31"/>
                </a:cubicBezTo>
                <a:cubicBezTo>
                  <a:pt x="19" y="18"/>
                  <a:pt x="19" y="18"/>
                  <a:pt x="19" y="18"/>
                </a:cubicBezTo>
                <a:cubicBezTo>
                  <a:pt x="56" y="18"/>
                  <a:pt x="86" y="48"/>
                  <a:pt x="86" y="85"/>
                </a:cubicBezTo>
                <a:cubicBezTo>
                  <a:pt x="73" y="85"/>
                  <a:pt x="73" y="85"/>
                  <a:pt x="73" y="85"/>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5" name="Freeform 123"/>
          <p:cNvSpPr>
            <a:spLocks noEditPoints="1"/>
          </p:cNvSpPr>
          <p:nvPr/>
        </p:nvSpPr>
        <p:spPr bwMode="auto">
          <a:xfrm>
            <a:off x="9478646" y="4436246"/>
            <a:ext cx="230155" cy="241882"/>
          </a:xfrm>
          <a:custGeom>
            <a:avLst/>
            <a:gdLst>
              <a:gd name="T0" fmla="*/ 41 w 96"/>
              <a:gd name="T1" fmla="*/ 6 h 101"/>
              <a:gd name="T2" fmla="*/ 42 w 96"/>
              <a:gd name="T3" fmla="*/ 2 h 101"/>
              <a:gd name="T4" fmla="*/ 36 w 96"/>
              <a:gd name="T5" fmla="*/ 0 h 101"/>
              <a:gd name="T6" fmla="*/ 35 w 96"/>
              <a:gd name="T7" fmla="*/ 7 h 101"/>
              <a:gd name="T8" fmla="*/ 0 w 96"/>
              <a:gd name="T9" fmla="*/ 54 h 101"/>
              <a:gd name="T10" fmla="*/ 96 w 96"/>
              <a:gd name="T11" fmla="*/ 54 h 101"/>
              <a:gd name="T12" fmla="*/ 33 w 96"/>
              <a:gd name="T13" fmla="*/ 4 h 101"/>
              <a:gd name="T14" fmla="*/ 38 w 96"/>
              <a:gd name="T15" fmla="*/ 1 h 101"/>
              <a:gd name="T16" fmla="*/ 40 w 96"/>
              <a:gd name="T17" fmla="*/ 5 h 101"/>
              <a:gd name="T18" fmla="*/ 35 w 96"/>
              <a:gd name="T19" fmla="*/ 6 h 101"/>
              <a:gd name="T20" fmla="*/ 73 w 96"/>
              <a:gd name="T21" fmla="*/ 79 h 101"/>
              <a:gd name="T22" fmla="*/ 54 w 96"/>
              <a:gd name="T23" fmla="*/ 81 h 101"/>
              <a:gd name="T24" fmla="*/ 48 w 96"/>
              <a:gd name="T25" fmla="*/ 90 h 101"/>
              <a:gd name="T26" fmla="*/ 13 w 96"/>
              <a:gd name="T27" fmla="*/ 64 h 101"/>
              <a:gd name="T28" fmla="*/ 12 w 96"/>
              <a:gd name="T29" fmla="*/ 58 h 101"/>
              <a:gd name="T30" fmla="*/ 22 w 96"/>
              <a:gd name="T31" fmla="*/ 28 h 101"/>
              <a:gd name="T32" fmla="*/ 42 w 96"/>
              <a:gd name="T33" fmla="*/ 26 h 101"/>
              <a:gd name="T34" fmla="*/ 48 w 96"/>
              <a:gd name="T35" fmla="*/ 17 h 101"/>
              <a:gd name="T36" fmla="*/ 83 w 96"/>
              <a:gd name="T37" fmla="*/ 43 h 101"/>
              <a:gd name="T38" fmla="*/ 84 w 96"/>
              <a:gd name="T39" fmla="*/ 49 h 101"/>
              <a:gd name="T40" fmla="*/ 73 w 96"/>
              <a:gd name="T41" fmla="*/ 79 h 101"/>
              <a:gd name="T42" fmla="*/ 53 w 96"/>
              <a:gd name="T43" fmla="*/ 44 h 101"/>
              <a:gd name="T44" fmla="*/ 43 w 96"/>
              <a:gd name="T45" fmla="*/ 32 h 101"/>
              <a:gd name="T46" fmla="*/ 40 w 96"/>
              <a:gd name="T47" fmla="*/ 46 h 101"/>
              <a:gd name="T48" fmla="*/ 38 w 96"/>
              <a:gd name="T49" fmla="*/ 49 h 101"/>
              <a:gd name="T50" fmla="*/ 26 w 96"/>
              <a:gd name="T51" fmla="*/ 58 h 101"/>
              <a:gd name="T52" fmla="*/ 38 w 96"/>
              <a:gd name="T53" fmla="*/ 59 h 101"/>
              <a:gd name="T54" fmla="*/ 43 w 96"/>
              <a:gd name="T55" fmla="*/ 63 h 101"/>
              <a:gd name="T56" fmla="*/ 53 w 96"/>
              <a:gd name="T57" fmla="*/ 75 h 101"/>
              <a:gd name="T58" fmla="*/ 56 w 96"/>
              <a:gd name="T59" fmla="*/ 61 h 101"/>
              <a:gd name="T60" fmla="*/ 58 w 96"/>
              <a:gd name="T61" fmla="*/ 58 h 101"/>
              <a:gd name="T62" fmla="*/ 70 w 96"/>
              <a:gd name="T63" fmla="*/ 49 h 101"/>
              <a:gd name="T64" fmla="*/ 58 w 96"/>
              <a:gd name="T65" fmla="*/ 48 h 101"/>
              <a:gd name="T66" fmla="*/ 48 w 96"/>
              <a:gd name="T67" fmla="*/ 44 h 101"/>
              <a:gd name="T68" fmla="*/ 48 w 96"/>
              <a:gd name="T69" fmla="*/ 44 h 101"/>
              <a:gd name="T70" fmla="*/ 48 w 96"/>
              <a:gd name="T71" fmla="*/ 44 h 101"/>
              <a:gd name="T72" fmla="*/ 49 w 96"/>
              <a:gd name="T73" fmla="*/ 44 h 101"/>
              <a:gd name="T74" fmla="*/ 52 w 96"/>
              <a:gd name="T75" fmla="*/ 45 h 101"/>
              <a:gd name="T76" fmla="*/ 39 w 96"/>
              <a:gd name="T77" fmla="*/ 57 h 101"/>
              <a:gd name="T78" fmla="*/ 46 w 96"/>
              <a:gd name="T79" fmla="*/ 44 h 101"/>
              <a:gd name="T80" fmla="*/ 53 w 96"/>
              <a:gd name="T81" fmla="*/ 62 h 101"/>
              <a:gd name="T82" fmla="*/ 50 w 96"/>
              <a:gd name="T83" fmla="*/ 63 h 101"/>
              <a:gd name="T84" fmla="*/ 47 w 96"/>
              <a:gd name="T85" fmla="*/ 63 h 101"/>
              <a:gd name="T86" fmla="*/ 47 w 96"/>
              <a:gd name="T87" fmla="*/ 63 h 101"/>
              <a:gd name="T88" fmla="*/ 51 w 96"/>
              <a:gd name="T89" fmla="*/ 57 h 101"/>
              <a:gd name="T90" fmla="*/ 57 w 96"/>
              <a:gd name="T91"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1">
                <a:moveTo>
                  <a:pt x="48" y="6"/>
                </a:moveTo>
                <a:cubicBezTo>
                  <a:pt x="46" y="6"/>
                  <a:pt x="43" y="6"/>
                  <a:pt x="41" y="6"/>
                </a:cubicBezTo>
                <a:cubicBezTo>
                  <a:pt x="41" y="6"/>
                  <a:pt x="41" y="6"/>
                  <a:pt x="41" y="6"/>
                </a:cubicBezTo>
                <a:cubicBezTo>
                  <a:pt x="42" y="5"/>
                  <a:pt x="43" y="4"/>
                  <a:pt x="42" y="2"/>
                </a:cubicBezTo>
                <a:cubicBezTo>
                  <a:pt x="42" y="1"/>
                  <a:pt x="40" y="0"/>
                  <a:pt x="38" y="0"/>
                </a:cubicBezTo>
                <a:cubicBezTo>
                  <a:pt x="37" y="0"/>
                  <a:pt x="37" y="0"/>
                  <a:pt x="36" y="0"/>
                </a:cubicBezTo>
                <a:cubicBezTo>
                  <a:pt x="33" y="0"/>
                  <a:pt x="31" y="3"/>
                  <a:pt x="32" y="5"/>
                </a:cubicBezTo>
                <a:cubicBezTo>
                  <a:pt x="32" y="6"/>
                  <a:pt x="33" y="7"/>
                  <a:pt x="35" y="7"/>
                </a:cubicBezTo>
                <a:cubicBezTo>
                  <a:pt x="35" y="8"/>
                  <a:pt x="35" y="8"/>
                  <a:pt x="35" y="8"/>
                </a:cubicBezTo>
                <a:cubicBezTo>
                  <a:pt x="15" y="13"/>
                  <a:pt x="0" y="32"/>
                  <a:pt x="0" y="54"/>
                </a:cubicBezTo>
                <a:cubicBezTo>
                  <a:pt x="0" y="80"/>
                  <a:pt x="22" y="101"/>
                  <a:pt x="48" y="101"/>
                </a:cubicBezTo>
                <a:cubicBezTo>
                  <a:pt x="74" y="101"/>
                  <a:pt x="96" y="80"/>
                  <a:pt x="96" y="54"/>
                </a:cubicBezTo>
                <a:cubicBezTo>
                  <a:pt x="96" y="27"/>
                  <a:pt x="74" y="6"/>
                  <a:pt x="48" y="6"/>
                </a:cubicBezTo>
                <a:close/>
                <a:moveTo>
                  <a:pt x="33" y="4"/>
                </a:moveTo>
                <a:cubicBezTo>
                  <a:pt x="33" y="3"/>
                  <a:pt x="35" y="2"/>
                  <a:pt x="37" y="1"/>
                </a:cubicBezTo>
                <a:cubicBezTo>
                  <a:pt x="37" y="1"/>
                  <a:pt x="37" y="1"/>
                  <a:pt x="38" y="1"/>
                </a:cubicBezTo>
                <a:cubicBezTo>
                  <a:pt x="39" y="1"/>
                  <a:pt x="41" y="2"/>
                  <a:pt x="41" y="3"/>
                </a:cubicBezTo>
                <a:cubicBezTo>
                  <a:pt x="41" y="4"/>
                  <a:pt x="41" y="4"/>
                  <a:pt x="40" y="5"/>
                </a:cubicBezTo>
                <a:cubicBezTo>
                  <a:pt x="39" y="4"/>
                  <a:pt x="38" y="4"/>
                  <a:pt x="37" y="4"/>
                </a:cubicBezTo>
                <a:cubicBezTo>
                  <a:pt x="36" y="5"/>
                  <a:pt x="36" y="5"/>
                  <a:pt x="35" y="6"/>
                </a:cubicBezTo>
                <a:cubicBezTo>
                  <a:pt x="34" y="6"/>
                  <a:pt x="33" y="5"/>
                  <a:pt x="33" y="4"/>
                </a:cubicBezTo>
                <a:close/>
                <a:moveTo>
                  <a:pt x="73" y="79"/>
                </a:moveTo>
                <a:cubicBezTo>
                  <a:pt x="69" y="84"/>
                  <a:pt x="64" y="87"/>
                  <a:pt x="58" y="88"/>
                </a:cubicBezTo>
                <a:cubicBezTo>
                  <a:pt x="54" y="81"/>
                  <a:pt x="54" y="81"/>
                  <a:pt x="54" y="81"/>
                </a:cubicBezTo>
                <a:cubicBezTo>
                  <a:pt x="53" y="89"/>
                  <a:pt x="53" y="89"/>
                  <a:pt x="53" y="89"/>
                </a:cubicBezTo>
                <a:cubicBezTo>
                  <a:pt x="51" y="90"/>
                  <a:pt x="50" y="90"/>
                  <a:pt x="48" y="90"/>
                </a:cubicBezTo>
                <a:cubicBezTo>
                  <a:pt x="38" y="90"/>
                  <a:pt x="29" y="86"/>
                  <a:pt x="22" y="79"/>
                </a:cubicBezTo>
                <a:cubicBezTo>
                  <a:pt x="18" y="75"/>
                  <a:pt x="15" y="70"/>
                  <a:pt x="13" y="64"/>
                </a:cubicBezTo>
                <a:cubicBezTo>
                  <a:pt x="20" y="60"/>
                  <a:pt x="20" y="60"/>
                  <a:pt x="20" y="60"/>
                </a:cubicBezTo>
                <a:cubicBezTo>
                  <a:pt x="12" y="58"/>
                  <a:pt x="12" y="58"/>
                  <a:pt x="12" y="58"/>
                </a:cubicBezTo>
                <a:cubicBezTo>
                  <a:pt x="12" y="57"/>
                  <a:pt x="12" y="55"/>
                  <a:pt x="12" y="54"/>
                </a:cubicBezTo>
                <a:cubicBezTo>
                  <a:pt x="12" y="44"/>
                  <a:pt x="15" y="35"/>
                  <a:pt x="22" y="28"/>
                </a:cubicBezTo>
                <a:cubicBezTo>
                  <a:pt x="27" y="24"/>
                  <a:pt x="32" y="21"/>
                  <a:pt x="38" y="19"/>
                </a:cubicBezTo>
                <a:cubicBezTo>
                  <a:pt x="42" y="26"/>
                  <a:pt x="42" y="26"/>
                  <a:pt x="42" y="26"/>
                </a:cubicBezTo>
                <a:cubicBezTo>
                  <a:pt x="43" y="18"/>
                  <a:pt x="43" y="18"/>
                  <a:pt x="43" y="18"/>
                </a:cubicBezTo>
                <a:cubicBezTo>
                  <a:pt x="45" y="18"/>
                  <a:pt x="46" y="17"/>
                  <a:pt x="48" y="17"/>
                </a:cubicBezTo>
                <a:cubicBezTo>
                  <a:pt x="58" y="17"/>
                  <a:pt x="67" y="21"/>
                  <a:pt x="73" y="28"/>
                </a:cubicBezTo>
                <a:cubicBezTo>
                  <a:pt x="78" y="32"/>
                  <a:pt x="81" y="38"/>
                  <a:pt x="83" y="43"/>
                </a:cubicBezTo>
                <a:cubicBezTo>
                  <a:pt x="76" y="48"/>
                  <a:pt x="76" y="48"/>
                  <a:pt x="76" y="48"/>
                </a:cubicBezTo>
                <a:cubicBezTo>
                  <a:pt x="84" y="49"/>
                  <a:pt x="84" y="49"/>
                  <a:pt x="84" y="49"/>
                </a:cubicBezTo>
                <a:cubicBezTo>
                  <a:pt x="84" y="50"/>
                  <a:pt x="84" y="52"/>
                  <a:pt x="84" y="54"/>
                </a:cubicBezTo>
                <a:cubicBezTo>
                  <a:pt x="84" y="63"/>
                  <a:pt x="80" y="72"/>
                  <a:pt x="73" y="79"/>
                </a:cubicBezTo>
                <a:close/>
                <a:moveTo>
                  <a:pt x="73" y="29"/>
                </a:moveTo>
                <a:cubicBezTo>
                  <a:pt x="53" y="44"/>
                  <a:pt x="53" y="44"/>
                  <a:pt x="53" y="44"/>
                </a:cubicBezTo>
                <a:cubicBezTo>
                  <a:pt x="52" y="43"/>
                  <a:pt x="50" y="43"/>
                  <a:pt x="48" y="42"/>
                </a:cubicBezTo>
                <a:cubicBezTo>
                  <a:pt x="43" y="32"/>
                  <a:pt x="43" y="32"/>
                  <a:pt x="43" y="32"/>
                </a:cubicBezTo>
                <a:cubicBezTo>
                  <a:pt x="43" y="44"/>
                  <a:pt x="43" y="44"/>
                  <a:pt x="43" y="44"/>
                </a:cubicBezTo>
                <a:cubicBezTo>
                  <a:pt x="42" y="44"/>
                  <a:pt x="40" y="45"/>
                  <a:pt x="40" y="46"/>
                </a:cubicBezTo>
                <a:cubicBezTo>
                  <a:pt x="33" y="44"/>
                  <a:pt x="33" y="44"/>
                  <a:pt x="33" y="44"/>
                </a:cubicBezTo>
                <a:cubicBezTo>
                  <a:pt x="38" y="49"/>
                  <a:pt x="38" y="49"/>
                  <a:pt x="38" y="49"/>
                </a:cubicBezTo>
                <a:cubicBezTo>
                  <a:pt x="37" y="50"/>
                  <a:pt x="37" y="52"/>
                  <a:pt x="37" y="53"/>
                </a:cubicBezTo>
                <a:cubicBezTo>
                  <a:pt x="26" y="58"/>
                  <a:pt x="26" y="58"/>
                  <a:pt x="26" y="58"/>
                </a:cubicBezTo>
                <a:cubicBezTo>
                  <a:pt x="38" y="59"/>
                  <a:pt x="38" y="59"/>
                  <a:pt x="38" y="59"/>
                </a:cubicBezTo>
                <a:cubicBezTo>
                  <a:pt x="38" y="59"/>
                  <a:pt x="38" y="59"/>
                  <a:pt x="38" y="59"/>
                </a:cubicBezTo>
                <a:cubicBezTo>
                  <a:pt x="23" y="78"/>
                  <a:pt x="23" y="78"/>
                  <a:pt x="23" y="78"/>
                </a:cubicBezTo>
                <a:cubicBezTo>
                  <a:pt x="43" y="63"/>
                  <a:pt x="43" y="63"/>
                  <a:pt x="43" y="63"/>
                </a:cubicBezTo>
                <a:cubicBezTo>
                  <a:pt x="44" y="64"/>
                  <a:pt x="46" y="65"/>
                  <a:pt x="47" y="65"/>
                </a:cubicBezTo>
                <a:cubicBezTo>
                  <a:pt x="53" y="75"/>
                  <a:pt x="53" y="75"/>
                  <a:pt x="53" y="75"/>
                </a:cubicBezTo>
                <a:cubicBezTo>
                  <a:pt x="53" y="64"/>
                  <a:pt x="53" y="64"/>
                  <a:pt x="53" y="64"/>
                </a:cubicBezTo>
                <a:cubicBezTo>
                  <a:pt x="54" y="63"/>
                  <a:pt x="55" y="62"/>
                  <a:pt x="56" y="61"/>
                </a:cubicBezTo>
                <a:cubicBezTo>
                  <a:pt x="63" y="63"/>
                  <a:pt x="63" y="63"/>
                  <a:pt x="63" y="63"/>
                </a:cubicBezTo>
                <a:cubicBezTo>
                  <a:pt x="58" y="58"/>
                  <a:pt x="58" y="58"/>
                  <a:pt x="58" y="58"/>
                </a:cubicBezTo>
                <a:cubicBezTo>
                  <a:pt x="59" y="57"/>
                  <a:pt x="59" y="56"/>
                  <a:pt x="59" y="54"/>
                </a:cubicBezTo>
                <a:cubicBezTo>
                  <a:pt x="70" y="49"/>
                  <a:pt x="70" y="49"/>
                  <a:pt x="70" y="49"/>
                </a:cubicBezTo>
                <a:cubicBezTo>
                  <a:pt x="58" y="49"/>
                  <a:pt x="58" y="49"/>
                  <a:pt x="58" y="49"/>
                </a:cubicBezTo>
                <a:cubicBezTo>
                  <a:pt x="58" y="49"/>
                  <a:pt x="58" y="49"/>
                  <a:pt x="58" y="48"/>
                </a:cubicBezTo>
                <a:lnTo>
                  <a:pt x="73" y="29"/>
                </a:lnTo>
                <a:close/>
                <a:moveTo>
                  <a:pt x="48" y="44"/>
                </a:moveTo>
                <a:cubicBezTo>
                  <a:pt x="48" y="44"/>
                  <a:pt x="48" y="44"/>
                  <a:pt x="48" y="44"/>
                </a:cubicBezTo>
                <a:cubicBezTo>
                  <a:pt x="48" y="44"/>
                  <a:pt x="48" y="44"/>
                  <a:pt x="48" y="44"/>
                </a:cubicBezTo>
                <a:close/>
                <a:moveTo>
                  <a:pt x="46" y="44"/>
                </a:moveTo>
                <a:cubicBezTo>
                  <a:pt x="47" y="44"/>
                  <a:pt x="47" y="44"/>
                  <a:pt x="48" y="44"/>
                </a:cubicBezTo>
                <a:cubicBezTo>
                  <a:pt x="48" y="44"/>
                  <a:pt x="49" y="44"/>
                  <a:pt x="49" y="44"/>
                </a:cubicBezTo>
                <a:cubicBezTo>
                  <a:pt x="49" y="44"/>
                  <a:pt x="49" y="44"/>
                  <a:pt x="49" y="44"/>
                </a:cubicBezTo>
                <a:cubicBezTo>
                  <a:pt x="49" y="44"/>
                  <a:pt x="49" y="44"/>
                  <a:pt x="49" y="44"/>
                </a:cubicBezTo>
                <a:cubicBezTo>
                  <a:pt x="50" y="44"/>
                  <a:pt x="51" y="44"/>
                  <a:pt x="52" y="45"/>
                </a:cubicBezTo>
                <a:cubicBezTo>
                  <a:pt x="45" y="50"/>
                  <a:pt x="45" y="50"/>
                  <a:pt x="45" y="50"/>
                </a:cubicBezTo>
                <a:cubicBezTo>
                  <a:pt x="39" y="57"/>
                  <a:pt x="39" y="57"/>
                  <a:pt x="39" y="57"/>
                </a:cubicBezTo>
                <a:cubicBezTo>
                  <a:pt x="39" y="57"/>
                  <a:pt x="39" y="56"/>
                  <a:pt x="39" y="56"/>
                </a:cubicBezTo>
                <a:cubicBezTo>
                  <a:pt x="37" y="50"/>
                  <a:pt x="41" y="45"/>
                  <a:pt x="46" y="44"/>
                </a:cubicBezTo>
                <a:close/>
                <a:moveTo>
                  <a:pt x="53" y="62"/>
                </a:moveTo>
                <a:cubicBezTo>
                  <a:pt x="53" y="62"/>
                  <a:pt x="53" y="62"/>
                  <a:pt x="53" y="62"/>
                </a:cubicBezTo>
                <a:cubicBezTo>
                  <a:pt x="53" y="62"/>
                  <a:pt x="53" y="62"/>
                  <a:pt x="53" y="62"/>
                </a:cubicBezTo>
                <a:cubicBezTo>
                  <a:pt x="52" y="62"/>
                  <a:pt x="51" y="63"/>
                  <a:pt x="50" y="63"/>
                </a:cubicBezTo>
                <a:cubicBezTo>
                  <a:pt x="49" y="63"/>
                  <a:pt x="49" y="63"/>
                  <a:pt x="48" y="63"/>
                </a:cubicBezTo>
                <a:cubicBezTo>
                  <a:pt x="47" y="63"/>
                  <a:pt x="47" y="63"/>
                  <a:pt x="47" y="63"/>
                </a:cubicBezTo>
                <a:cubicBezTo>
                  <a:pt x="47" y="63"/>
                  <a:pt x="47" y="63"/>
                  <a:pt x="47" y="63"/>
                </a:cubicBezTo>
                <a:cubicBezTo>
                  <a:pt x="47" y="63"/>
                  <a:pt x="47" y="63"/>
                  <a:pt x="47" y="63"/>
                </a:cubicBezTo>
                <a:cubicBezTo>
                  <a:pt x="46" y="63"/>
                  <a:pt x="45" y="63"/>
                  <a:pt x="44" y="62"/>
                </a:cubicBezTo>
                <a:cubicBezTo>
                  <a:pt x="51" y="57"/>
                  <a:pt x="51" y="57"/>
                  <a:pt x="51" y="57"/>
                </a:cubicBezTo>
                <a:cubicBezTo>
                  <a:pt x="57" y="50"/>
                  <a:pt x="57" y="50"/>
                  <a:pt x="57" y="50"/>
                </a:cubicBezTo>
                <a:cubicBezTo>
                  <a:pt x="57" y="50"/>
                  <a:pt x="57" y="51"/>
                  <a:pt x="57" y="52"/>
                </a:cubicBezTo>
                <a:cubicBezTo>
                  <a:pt x="58" y="56"/>
                  <a:pt x="56" y="60"/>
                  <a:pt x="53" y="62"/>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6" name="Freeform 124"/>
          <p:cNvSpPr>
            <a:spLocks/>
          </p:cNvSpPr>
          <p:nvPr/>
        </p:nvSpPr>
        <p:spPr bwMode="auto">
          <a:xfrm>
            <a:off x="9387757" y="3761908"/>
            <a:ext cx="255076" cy="255076"/>
          </a:xfrm>
          <a:custGeom>
            <a:avLst/>
            <a:gdLst>
              <a:gd name="T0" fmla="*/ 90 w 107"/>
              <a:gd name="T1" fmla="*/ 74 h 107"/>
              <a:gd name="T2" fmla="*/ 78 w 107"/>
              <a:gd name="T3" fmla="*/ 79 h 107"/>
              <a:gd name="T4" fmla="*/ 33 w 107"/>
              <a:gd name="T5" fmla="*/ 56 h 107"/>
              <a:gd name="T6" fmla="*/ 34 w 107"/>
              <a:gd name="T7" fmla="*/ 54 h 107"/>
              <a:gd name="T8" fmla="*/ 33 w 107"/>
              <a:gd name="T9" fmla="*/ 51 h 107"/>
              <a:gd name="T10" fmla="*/ 78 w 107"/>
              <a:gd name="T11" fmla="*/ 29 h 107"/>
              <a:gd name="T12" fmla="*/ 90 w 107"/>
              <a:gd name="T13" fmla="*/ 34 h 107"/>
              <a:gd name="T14" fmla="*/ 107 w 107"/>
              <a:gd name="T15" fmla="*/ 17 h 107"/>
              <a:gd name="T16" fmla="*/ 90 w 107"/>
              <a:gd name="T17" fmla="*/ 0 h 107"/>
              <a:gd name="T18" fmla="*/ 74 w 107"/>
              <a:gd name="T19" fmla="*/ 17 h 107"/>
              <a:gd name="T20" fmla="*/ 74 w 107"/>
              <a:gd name="T21" fmla="*/ 20 h 107"/>
              <a:gd name="T22" fmla="*/ 29 w 107"/>
              <a:gd name="T23" fmla="*/ 42 h 107"/>
              <a:gd name="T24" fmla="*/ 17 w 107"/>
              <a:gd name="T25" fmla="*/ 37 h 107"/>
              <a:gd name="T26" fmla="*/ 0 w 107"/>
              <a:gd name="T27" fmla="*/ 54 h 107"/>
              <a:gd name="T28" fmla="*/ 17 w 107"/>
              <a:gd name="T29" fmla="*/ 70 h 107"/>
              <a:gd name="T30" fmla="*/ 29 w 107"/>
              <a:gd name="T31" fmla="*/ 65 h 107"/>
              <a:gd name="T32" fmla="*/ 74 w 107"/>
              <a:gd name="T33" fmla="*/ 88 h 107"/>
              <a:gd name="T34" fmla="*/ 74 w 107"/>
              <a:gd name="T35" fmla="*/ 90 h 107"/>
              <a:gd name="T36" fmla="*/ 90 w 107"/>
              <a:gd name="T37" fmla="*/ 107 h 107"/>
              <a:gd name="T38" fmla="*/ 107 w 107"/>
              <a:gd name="T39" fmla="*/ 90 h 107"/>
              <a:gd name="T40" fmla="*/ 90 w 107"/>
              <a:gd name="T41"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107">
                <a:moveTo>
                  <a:pt x="90" y="74"/>
                </a:moveTo>
                <a:cubicBezTo>
                  <a:pt x="86" y="74"/>
                  <a:pt x="81" y="76"/>
                  <a:pt x="78" y="79"/>
                </a:cubicBezTo>
                <a:cubicBezTo>
                  <a:pt x="33" y="56"/>
                  <a:pt x="33" y="56"/>
                  <a:pt x="33" y="56"/>
                </a:cubicBezTo>
                <a:cubicBezTo>
                  <a:pt x="34" y="56"/>
                  <a:pt x="34" y="55"/>
                  <a:pt x="34" y="54"/>
                </a:cubicBezTo>
                <a:cubicBezTo>
                  <a:pt x="34" y="53"/>
                  <a:pt x="34" y="52"/>
                  <a:pt x="33" y="51"/>
                </a:cubicBezTo>
                <a:cubicBezTo>
                  <a:pt x="78" y="29"/>
                  <a:pt x="78" y="29"/>
                  <a:pt x="78" y="29"/>
                </a:cubicBezTo>
                <a:cubicBezTo>
                  <a:pt x="81" y="32"/>
                  <a:pt x="86" y="34"/>
                  <a:pt x="90" y="34"/>
                </a:cubicBezTo>
                <a:cubicBezTo>
                  <a:pt x="100" y="34"/>
                  <a:pt x="107" y="26"/>
                  <a:pt x="107" y="17"/>
                </a:cubicBezTo>
                <a:cubicBezTo>
                  <a:pt x="107" y="8"/>
                  <a:pt x="100" y="0"/>
                  <a:pt x="90" y="0"/>
                </a:cubicBezTo>
                <a:cubicBezTo>
                  <a:pt x="81" y="0"/>
                  <a:pt x="74" y="8"/>
                  <a:pt x="74" y="17"/>
                </a:cubicBezTo>
                <a:cubicBezTo>
                  <a:pt x="74" y="18"/>
                  <a:pt x="74" y="19"/>
                  <a:pt x="74" y="20"/>
                </a:cubicBezTo>
                <a:cubicBezTo>
                  <a:pt x="29" y="42"/>
                  <a:pt x="29" y="42"/>
                  <a:pt x="29" y="42"/>
                </a:cubicBezTo>
                <a:cubicBezTo>
                  <a:pt x="26" y="39"/>
                  <a:pt x="22" y="37"/>
                  <a:pt x="17" y="37"/>
                </a:cubicBezTo>
                <a:cubicBezTo>
                  <a:pt x="8" y="37"/>
                  <a:pt x="0" y="45"/>
                  <a:pt x="0" y="54"/>
                </a:cubicBezTo>
                <a:cubicBezTo>
                  <a:pt x="0" y="63"/>
                  <a:pt x="8" y="70"/>
                  <a:pt x="17" y="70"/>
                </a:cubicBezTo>
                <a:cubicBezTo>
                  <a:pt x="22" y="70"/>
                  <a:pt x="26" y="68"/>
                  <a:pt x="29" y="65"/>
                </a:cubicBezTo>
                <a:cubicBezTo>
                  <a:pt x="74" y="88"/>
                  <a:pt x="74" y="88"/>
                  <a:pt x="74" y="88"/>
                </a:cubicBezTo>
                <a:cubicBezTo>
                  <a:pt x="74" y="89"/>
                  <a:pt x="74" y="90"/>
                  <a:pt x="74" y="90"/>
                </a:cubicBezTo>
                <a:cubicBezTo>
                  <a:pt x="74" y="100"/>
                  <a:pt x="81" y="107"/>
                  <a:pt x="90" y="107"/>
                </a:cubicBezTo>
                <a:cubicBezTo>
                  <a:pt x="100" y="107"/>
                  <a:pt x="107" y="100"/>
                  <a:pt x="107" y="90"/>
                </a:cubicBezTo>
                <a:cubicBezTo>
                  <a:pt x="107" y="81"/>
                  <a:pt x="100" y="74"/>
                  <a:pt x="90" y="74"/>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7" name="Freeform 125"/>
          <p:cNvSpPr>
            <a:spLocks noEditPoints="1"/>
          </p:cNvSpPr>
          <p:nvPr/>
        </p:nvSpPr>
        <p:spPr bwMode="auto">
          <a:xfrm>
            <a:off x="9471316" y="3159402"/>
            <a:ext cx="243349" cy="263871"/>
          </a:xfrm>
          <a:custGeom>
            <a:avLst/>
            <a:gdLst>
              <a:gd name="T0" fmla="*/ 13 w 102"/>
              <a:gd name="T1" fmla="*/ 100 h 110"/>
              <a:gd name="T2" fmla="*/ 24 w 102"/>
              <a:gd name="T3" fmla="*/ 110 h 110"/>
              <a:gd name="T4" fmla="*/ 34 w 102"/>
              <a:gd name="T5" fmla="*/ 100 h 110"/>
              <a:gd name="T6" fmla="*/ 34 w 102"/>
              <a:gd name="T7" fmla="*/ 100 h 110"/>
              <a:gd name="T8" fmla="*/ 24 w 102"/>
              <a:gd name="T9" fmla="*/ 89 h 110"/>
              <a:gd name="T10" fmla="*/ 13 w 102"/>
              <a:gd name="T11" fmla="*/ 100 h 110"/>
              <a:gd name="T12" fmla="*/ 82 w 102"/>
              <a:gd name="T13" fmla="*/ 100 h 110"/>
              <a:gd name="T14" fmla="*/ 92 w 102"/>
              <a:gd name="T15" fmla="*/ 110 h 110"/>
              <a:gd name="T16" fmla="*/ 102 w 102"/>
              <a:gd name="T17" fmla="*/ 100 h 110"/>
              <a:gd name="T18" fmla="*/ 102 w 102"/>
              <a:gd name="T19" fmla="*/ 100 h 110"/>
              <a:gd name="T20" fmla="*/ 92 w 102"/>
              <a:gd name="T21" fmla="*/ 89 h 110"/>
              <a:gd name="T22" fmla="*/ 82 w 102"/>
              <a:gd name="T23" fmla="*/ 100 h 110"/>
              <a:gd name="T24" fmla="*/ 102 w 102"/>
              <a:gd name="T25" fmla="*/ 55 h 110"/>
              <a:gd name="T26" fmla="*/ 102 w 102"/>
              <a:gd name="T27" fmla="*/ 14 h 110"/>
              <a:gd name="T28" fmla="*/ 13 w 102"/>
              <a:gd name="T29" fmla="*/ 14 h 110"/>
              <a:gd name="T30" fmla="*/ 0 w 102"/>
              <a:gd name="T31" fmla="*/ 0 h 110"/>
              <a:gd name="T32" fmla="*/ 0 w 102"/>
              <a:gd name="T33" fmla="*/ 7 h 110"/>
              <a:gd name="T34" fmla="*/ 7 w 102"/>
              <a:gd name="T35" fmla="*/ 14 h 110"/>
              <a:gd name="T36" fmla="*/ 12 w 102"/>
              <a:gd name="T37" fmla="*/ 58 h 110"/>
              <a:gd name="T38" fmla="*/ 7 w 102"/>
              <a:gd name="T39" fmla="*/ 69 h 110"/>
              <a:gd name="T40" fmla="*/ 20 w 102"/>
              <a:gd name="T41" fmla="*/ 82 h 110"/>
              <a:gd name="T42" fmla="*/ 102 w 102"/>
              <a:gd name="T43" fmla="*/ 82 h 110"/>
              <a:gd name="T44" fmla="*/ 102 w 102"/>
              <a:gd name="T45" fmla="*/ 76 h 110"/>
              <a:gd name="T46" fmla="*/ 20 w 102"/>
              <a:gd name="T47" fmla="*/ 76 h 110"/>
              <a:gd name="T48" fmla="*/ 13 w 102"/>
              <a:gd name="T49" fmla="*/ 69 h 110"/>
              <a:gd name="T50" fmla="*/ 13 w 102"/>
              <a:gd name="T51" fmla="*/ 69 h 110"/>
              <a:gd name="T52" fmla="*/ 102 w 102"/>
              <a:gd name="T53"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10">
                <a:moveTo>
                  <a:pt x="13" y="100"/>
                </a:moveTo>
                <a:cubicBezTo>
                  <a:pt x="13" y="105"/>
                  <a:pt x="18" y="110"/>
                  <a:pt x="24" y="110"/>
                </a:cubicBezTo>
                <a:cubicBezTo>
                  <a:pt x="29" y="110"/>
                  <a:pt x="34" y="105"/>
                  <a:pt x="34" y="100"/>
                </a:cubicBezTo>
                <a:cubicBezTo>
                  <a:pt x="34" y="100"/>
                  <a:pt x="34" y="100"/>
                  <a:pt x="34" y="100"/>
                </a:cubicBezTo>
                <a:cubicBezTo>
                  <a:pt x="34" y="94"/>
                  <a:pt x="29" y="89"/>
                  <a:pt x="24" y="89"/>
                </a:cubicBezTo>
                <a:cubicBezTo>
                  <a:pt x="18" y="89"/>
                  <a:pt x="13" y="94"/>
                  <a:pt x="13" y="100"/>
                </a:cubicBezTo>
                <a:close/>
                <a:moveTo>
                  <a:pt x="82" y="100"/>
                </a:moveTo>
                <a:cubicBezTo>
                  <a:pt x="82" y="105"/>
                  <a:pt x="86" y="110"/>
                  <a:pt x="92" y="110"/>
                </a:cubicBezTo>
                <a:cubicBezTo>
                  <a:pt x="98" y="110"/>
                  <a:pt x="102" y="105"/>
                  <a:pt x="102" y="100"/>
                </a:cubicBezTo>
                <a:cubicBezTo>
                  <a:pt x="102" y="100"/>
                  <a:pt x="102" y="100"/>
                  <a:pt x="102" y="100"/>
                </a:cubicBezTo>
                <a:cubicBezTo>
                  <a:pt x="102" y="94"/>
                  <a:pt x="98" y="89"/>
                  <a:pt x="92" y="89"/>
                </a:cubicBezTo>
                <a:cubicBezTo>
                  <a:pt x="86" y="89"/>
                  <a:pt x="82" y="94"/>
                  <a:pt x="82" y="100"/>
                </a:cubicBezTo>
                <a:close/>
                <a:moveTo>
                  <a:pt x="102" y="55"/>
                </a:moveTo>
                <a:cubicBezTo>
                  <a:pt x="102" y="14"/>
                  <a:pt x="102" y="14"/>
                  <a:pt x="102" y="14"/>
                </a:cubicBezTo>
                <a:cubicBezTo>
                  <a:pt x="13" y="14"/>
                  <a:pt x="13" y="14"/>
                  <a:pt x="13" y="14"/>
                </a:cubicBezTo>
                <a:cubicBezTo>
                  <a:pt x="13" y="6"/>
                  <a:pt x="7" y="0"/>
                  <a:pt x="0" y="0"/>
                </a:cubicBezTo>
                <a:cubicBezTo>
                  <a:pt x="0" y="7"/>
                  <a:pt x="0" y="7"/>
                  <a:pt x="0" y="7"/>
                </a:cubicBezTo>
                <a:cubicBezTo>
                  <a:pt x="3" y="7"/>
                  <a:pt x="7" y="10"/>
                  <a:pt x="7" y="14"/>
                </a:cubicBezTo>
                <a:cubicBezTo>
                  <a:pt x="12" y="58"/>
                  <a:pt x="12" y="58"/>
                  <a:pt x="12" y="58"/>
                </a:cubicBezTo>
                <a:cubicBezTo>
                  <a:pt x="9" y="61"/>
                  <a:pt x="7" y="64"/>
                  <a:pt x="7" y="69"/>
                </a:cubicBezTo>
                <a:cubicBezTo>
                  <a:pt x="7" y="76"/>
                  <a:pt x="13" y="82"/>
                  <a:pt x="20" y="82"/>
                </a:cubicBezTo>
                <a:cubicBezTo>
                  <a:pt x="102" y="82"/>
                  <a:pt x="102" y="82"/>
                  <a:pt x="102" y="82"/>
                </a:cubicBezTo>
                <a:cubicBezTo>
                  <a:pt x="102" y="76"/>
                  <a:pt x="102" y="76"/>
                  <a:pt x="102" y="76"/>
                </a:cubicBezTo>
                <a:cubicBezTo>
                  <a:pt x="20" y="76"/>
                  <a:pt x="20" y="76"/>
                  <a:pt x="20" y="76"/>
                </a:cubicBezTo>
                <a:cubicBezTo>
                  <a:pt x="16" y="76"/>
                  <a:pt x="13" y="73"/>
                  <a:pt x="13" y="69"/>
                </a:cubicBezTo>
                <a:cubicBezTo>
                  <a:pt x="13" y="69"/>
                  <a:pt x="13" y="69"/>
                  <a:pt x="13" y="69"/>
                </a:cubicBezTo>
                <a:lnTo>
                  <a:pt x="102" y="55"/>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8" name="Freeform 126"/>
          <p:cNvSpPr>
            <a:spLocks noEditPoints="1"/>
          </p:cNvSpPr>
          <p:nvPr/>
        </p:nvSpPr>
        <p:spPr bwMode="auto">
          <a:xfrm>
            <a:off x="9538750" y="2954169"/>
            <a:ext cx="205233" cy="200834"/>
          </a:xfrm>
          <a:custGeom>
            <a:avLst/>
            <a:gdLst>
              <a:gd name="T0" fmla="*/ 82 w 86"/>
              <a:gd name="T1" fmla="*/ 47 h 84"/>
              <a:gd name="T2" fmla="*/ 82 w 86"/>
              <a:gd name="T3" fmla="*/ 42 h 84"/>
              <a:gd name="T4" fmla="*/ 43 w 86"/>
              <a:gd name="T5" fmla="*/ 3 h 84"/>
              <a:gd name="T6" fmla="*/ 36 w 86"/>
              <a:gd name="T7" fmla="*/ 4 h 84"/>
              <a:gd name="T8" fmla="*/ 24 w 86"/>
              <a:gd name="T9" fmla="*/ 0 h 84"/>
              <a:gd name="T10" fmla="*/ 0 w 86"/>
              <a:gd name="T11" fmla="*/ 23 h 84"/>
              <a:gd name="T12" fmla="*/ 4 w 86"/>
              <a:gd name="T13" fmla="*/ 36 h 84"/>
              <a:gd name="T14" fmla="*/ 4 w 86"/>
              <a:gd name="T15" fmla="*/ 42 h 84"/>
              <a:gd name="T16" fmla="*/ 43 w 86"/>
              <a:gd name="T17" fmla="*/ 81 h 84"/>
              <a:gd name="T18" fmla="*/ 50 w 86"/>
              <a:gd name="T19" fmla="*/ 80 h 84"/>
              <a:gd name="T20" fmla="*/ 62 w 86"/>
              <a:gd name="T21" fmla="*/ 84 h 84"/>
              <a:gd name="T22" fmla="*/ 86 w 86"/>
              <a:gd name="T23" fmla="*/ 61 h 84"/>
              <a:gd name="T24" fmla="*/ 82 w 86"/>
              <a:gd name="T25" fmla="*/ 47 h 84"/>
              <a:gd name="T26" fmla="*/ 46 w 86"/>
              <a:gd name="T27" fmla="*/ 71 h 84"/>
              <a:gd name="T28" fmla="*/ 23 w 86"/>
              <a:gd name="T29" fmla="*/ 64 h 84"/>
              <a:gd name="T30" fmla="*/ 24 w 86"/>
              <a:gd name="T31" fmla="*/ 51 h 84"/>
              <a:gd name="T32" fmla="*/ 34 w 86"/>
              <a:gd name="T33" fmla="*/ 59 h 84"/>
              <a:gd name="T34" fmla="*/ 52 w 86"/>
              <a:gd name="T35" fmla="*/ 58 h 84"/>
              <a:gd name="T36" fmla="*/ 41 w 86"/>
              <a:gd name="T37" fmla="*/ 47 h 84"/>
              <a:gd name="T38" fmla="*/ 20 w 86"/>
              <a:gd name="T39" fmla="*/ 30 h 84"/>
              <a:gd name="T40" fmla="*/ 37 w 86"/>
              <a:gd name="T41" fmla="*/ 13 h 84"/>
              <a:gd name="T42" fmla="*/ 61 w 86"/>
              <a:gd name="T43" fmla="*/ 19 h 84"/>
              <a:gd name="T44" fmla="*/ 59 w 86"/>
              <a:gd name="T45" fmla="*/ 31 h 84"/>
              <a:gd name="T46" fmla="*/ 42 w 86"/>
              <a:gd name="T47" fmla="*/ 22 h 84"/>
              <a:gd name="T48" fmla="*/ 38 w 86"/>
              <a:gd name="T49" fmla="*/ 35 h 84"/>
              <a:gd name="T50" fmla="*/ 66 w 86"/>
              <a:gd name="T51" fmla="*/ 49 h 84"/>
              <a:gd name="T52" fmla="*/ 46 w 86"/>
              <a:gd name="T53" fmla="*/ 7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84">
                <a:moveTo>
                  <a:pt x="82" y="47"/>
                </a:moveTo>
                <a:cubicBezTo>
                  <a:pt x="82" y="46"/>
                  <a:pt x="82" y="44"/>
                  <a:pt x="82" y="42"/>
                </a:cubicBezTo>
                <a:cubicBezTo>
                  <a:pt x="82" y="21"/>
                  <a:pt x="64" y="3"/>
                  <a:pt x="43" y="3"/>
                </a:cubicBezTo>
                <a:cubicBezTo>
                  <a:pt x="41" y="3"/>
                  <a:pt x="39" y="3"/>
                  <a:pt x="36" y="4"/>
                </a:cubicBezTo>
                <a:cubicBezTo>
                  <a:pt x="33" y="1"/>
                  <a:pt x="28" y="0"/>
                  <a:pt x="24" y="0"/>
                </a:cubicBezTo>
                <a:cubicBezTo>
                  <a:pt x="11" y="0"/>
                  <a:pt x="0" y="10"/>
                  <a:pt x="0" y="23"/>
                </a:cubicBezTo>
                <a:cubicBezTo>
                  <a:pt x="0" y="28"/>
                  <a:pt x="2" y="32"/>
                  <a:pt x="4" y="36"/>
                </a:cubicBezTo>
                <a:cubicBezTo>
                  <a:pt x="4" y="38"/>
                  <a:pt x="4" y="40"/>
                  <a:pt x="4" y="42"/>
                </a:cubicBezTo>
                <a:cubicBezTo>
                  <a:pt x="4" y="64"/>
                  <a:pt x="21" y="81"/>
                  <a:pt x="43" y="81"/>
                </a:cubicBezTo>
                <a:cubicBezTo>
                  <a:pt x="45" y="81"/>
                  <a:pt x="48" y="81"/>
                  <a:pt x="50" y="80"/>
                </a:cubicBezTo>
                <a:cubicBezTo>
                  <a:pt x="54" y="83"/>
                  <a:pt x="58" y="84"/>
                  <a:pt x="62" y="84"/>
                </a:cubicBezTo>
                <a:cubicBezTo>
                  <a:pt x="75" y="84"/>
                  <a:pt x="86" y="73"/>
                  <a:pt x="86" y="61"/>
                </a:cubicBezTo>
                <a:cubicBezTo>
                  <a:pt x="86" y="56"/>
                  <a:pt x="84" y="51"/>
                  <a:pt x="82" y="47"/>
                </a:cubicBezTo>
                <a:close/>
                <a:moveTo>
                  <a:pt x="46" y="71"/>
                </a:moveTo>
                <a:cubicBezTo>
                  <a:pt x="34" y="71"/>
                  <a:pt x="28" y="69"/>
                  <a:pt x="23" y="64"/>
                </a:cubicBezTo>
                <a:cubicBezTo>
                  <a:pt x="17" y="58"/>
                  <a:pt x="19" y="52"/>
                  <a:pt x="24" y="51"/>
                </a:cubicBezTo>
                <a:cubicBezTo>
                  <a:pt x="29" y="51"/>
                  <a:pt x="32" y="57"/>
                  <a:pt x="34" y="59"/>
                </a:cubicBezTo>
                <a:cubicBezTo>
                  <a:pt x="37" y="60"/>
                  <a:pt x="47" y="64"/>
                  <a:pt x="52" y="58"/>
                </a:cubicBezTo>
                <a:cubicBezTo>
                  <a:pt x="58" y="51"/>
                  <a:pt x="48" y="48"/>
                  <a:pt x="41" y="47"/>
                </a:cubicBezTo>
                <a:cubicBezTo>
                  <a:pt x="32" y="46"/>
                  <a:pt x="19" y="40"/>
                  <a:pt x="20" y="30"/>
                </a:cubicBezTo>
                <a:cubicBezTo>
                  <a:pt x="21" y="19"/>
                  <a:pt x="29" y="14"/>
                  <a:pt x="37" y="13"/>
                </a:cubicBezTo>
                <a:cubicBezTo>
                  <a:pt x="48" y="12"/>
                  <a:pt x="55" y="15"/>
                  <a:pt x="61" y="19"/>
                </a:cubicBezTo>
                <a:cubicBezTo>
                  <a:pt x="67" y="25"/>
                  <a:pt x="63" y="31"/>
                  <a:pt x="59" y="31"/>
                </a:cubicBezTo>
                <a:cubicBezTo>
                  <a:pt x="55" y="32"/>
                  <a:pt x="51" y="22"/>
                  <a:pt x="42" y="22"/>
                </a:cubicBezTo>
                <a:cubicBezTo>
                  <a:pt x="33" y="22"/>
                  <a:pt x="27" y="32"/>
                  <a:pt x="38" y="35"/>
                </a:cubicBezTo>
                <a:cubicBezTo>
                  <a:pt x="49" y="37"/>
                  <a:pt x="61" y="38"/>
                  <a:pt x="66" y="49"/>
                </a:cubicBezTo>
                <a:cubicBezTo>
                  <a:pt x="70" y="59"/>
                  <a:pt x="59" y="70"/>
                  <a:pt x="46" y="71"/>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9" name="Freeform 127"/>
          <p:cNvSpPr>
            <a:spLocks noEditPoints="1"/>
          </p:cNvSpPr>
          <p:nvPr/>
        </p:nvSpPr>
        <p:spPr bwMode="auto">
          <a:xfrm>
            <a:off x="9626707" y="2779720"/>
            <a:ext cx="114344" cy="149528"/>
          </a:xfrm>
          <a:custGeom>
            <a:avLst/>
            <a:gdLst>
              <a:gd name="T0" fmla="*/ 42 w 48"/>
              <a:gd name="T1" fmla="*/ 8 h 63"/>
              <a:gd name="T2" fmla="*/ 6 w 48"/>
              <a:gd name="T3" fmla="*/ 8 h 63"/>
              <a:gd name="T4" fmla="*/ 0 w 48"/>
              <a:gd name="T5" fmla="*/ 14 h 63"/>
              <a:gd name="T6" fmla="*/ 0 w 48"/>
              <a:gd name="T7" fmla="*/ 16 h 63"/>
              <a:gd name="T8" fmla="*/ 48 w 48"/>
              <a:gd name="T9" fmla="*/ 16 h 63"/>
              <a:gd name="T10" fmla="*/ 48 w 48"/>
              <a:gd name="T11" fmla="*/ 14 h 63"/>
              <a:gd name="T12" fmla="*/ 42 w 48"/>
              <a:gd name="T13" fmla="*/ 8 h 63"/>
              <a:gd name="T14" fmla="*/ 31 w 48"/>
              <a:gd name="T15" fmla="*/ 4 h 63"/>
              <a:gd name="T16" fmla="*/ 32 w 48"/>
              <a:gd name="T17" fmla="*/ 10 h 63"/>
              <a:gd name="T18" fmla="*/ 16 w 48"/>
              <a:gd name="T19" fmla="*/ 10 h 63"/>
              <a:gd name="T20" fmla="*/ 17 w 48"/>
              <a:gd name="T21" fmla="*/ 4 h 63"/>
              <a:gd name="T22" fmla="*/ 31 w 48"/>
              <a:gd name="T23" fmla="*/ 4 h 63"/>
              <a:gd name="T24" fmla="*/ 32 w 48"/>
              <a:gd name="T25" fmla="*/ 0 h 63"/>
              <a:gd name="T26" fmla="*/ 16 w 48"/>
              <a:gd name="T27" fmla="*/ 0 h 63"/>
              <a:gd name="T28" fmla="*/ 13 w 48"/>
              <a:gd name="T29" fmla="*/ 3 h 63"/>
              <a:gd name="T30" fmla="*/ 12 w 48"/>
              <a:gd name="T31" fmla="*/ 11 h 63"/>
              <a:gd name="T32" fmla="*/ 14 w 48"/>
              <a:gd name="T33" fmla="*/ 14 h 63"/>
              <a:gd name="T34" fmla="*/ 34 w 48"/>
              <a:gd name="T35" fmla="*/ 14 h 63"/>
              <a:gd name="T36" fmla="*/ 36 w 48"/>
              <a:gd name="T37" fmla="*/ 11 h 63"/>
              <a:gd name="T38" fmla="*/ 35 w 48"/>
              <a:gd name="T39" fmla="*/ 3 h 63"/>
              <a:gd name="T40" fmla="*/ 32 w 48"/>
              <a:gd name="T41" fmla="*/ 0 h 63"/>
              <a:gd name="T42" fmla="*/ 43 w 48"/>
              <a:gd name="T43" fmla="*/ 20 h 63"/>
              <a:gd name="T44" fmla="*/ 5 w 48"/>
              <a:gd name="T45" fmla="*/ 20 h 63"/>
              <a:gd name="T46" fmla="*/ 2 w 48"/>
              <a:gd name="T47" fmla="*/ 24 h 63"/>
              <a:gd name="T48" fmla="*/ 5 w 48"/>
              <a:gd name="T49" fmla="*/ 59 h 63"/>
              <a:gd name="T50" fmla="*/ 9 w 48"/>
              <a:gd name="T51" fmla="*/ 63 h 63"/>
              <a:gd name="T52" fmla="*/ 39 w 48"/>
              <a:gd name="T53" fmla="*/ 63 h 63"/>
              <a:gd name="T54" fmla="*/ 43 w 48"/>
              <a:gd name="T55" fmla="*/ 59 h 63"/>
              <a:gd name="T56" fmla="*/ 46 w 48"/>
              <a:gd name="T57" fmla="*/ 24 h 63"/>
              <a:gd name="T58" fmla="*/ 43 w 48"/>
              <a:gd name="T59" fmla="*/ 20 h 63"/>
              <a:gd name="T60" fmla="*/ 16 w 48"/>
              <a:gd name="T61" fmla="*/ 55 h 63"/>
              <a:gd name="T62" fmla="*/ 10 w 48"/>
              <a:gd name="T63" fmla="*/ 55 h 63"/>
              <a:gd name="T64" fmla="*/ 8 w 48"/>
              <a:gd name="T65" fmla="*/ 28 h 63"/>
              <a:gd name="T66" fmla="*/ 16 w 48"/>
              <a:gd name="T67" fmla="*/ 28 h 63"/>
              <a:gd name="T68" fmla="*/ 16 w 48"/>
              <a:gd name="T69" fmla="*/ 55 h 63"/>
              <a:gd name="T70" fmla="*/ 28 w 48"/>
              <a:gd name="T71" fmla="*/ 55 h 63"/>
              <a:gd name="T72" fmla="*/ 20 w 48"/>
              <a:gd name="T73" fmla="*/ 55 h 63"/>
              <a:gd name="T74" fmla="*/ 20 w 48"/>
              <a:gd name="T75" fmla="*/ 28 h 63"/>
              <a:gd name="T76" fmla="*/ 28 w 48"/>
              <a:gd name="T77" fmla="*/ 28 h 63"/>
              <a:gd name="T78" fmla="*/ 28 w 48"/>
              <a:gd name="T79" fmla="*/ 55 h 63"/>
              <a:gd name="T80" fmla="*/ 38 w 48"/>
              <a:gd name="T81" fmla="*/ 55 h 63"/>
              <a:gd name="T82" fmla="*/ 32 w 48"/>
              <a:gd name="T83" fmla="*/ 55 h 63"/>
              <a:gd name="T84" fmla="*/ 32 w 48"/>
              <a:gd name="T85" fmla="*/ 28 h 63"/>
              <a:gd name="T86" fmla="*/ 40 w 48"/>
              <a:gd name="T87" fmla="*/ 28 h 63"/>
              <a:gd name="T88" fmla="*/ 38 w 48"/>
              <a:gd name="T89"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 h="63">
                <a:moveTo>
                  <a:pt x="42" y="8"/>
                </a:moveTo>
                <a:cubicBezTo>
                  <a:pt x="6" y="8"/>
                  <a:pt x="6" y="8"/>
                  <a:pt x="6" y="8"/>
                </a:cubicBezTo>
                <a:cubicBezTo>
                  <a:pt x="3" y="8"/>
                  <a:pt x="0" y="11"/>
                  <a:pt x="0" y="14"/>
                </a:cubicBezTo>
                <a:cubicBezTo>
                  <a:pt x="0" y="16"/>
                  <a:pt x="0" y="16"/>
                  <a:pt x="0" y="16"/>
                </a:cubicBezTo>
                <a:cubicBezTo>
                  <a:pt x="48" y="16"/>
                  <a:pt x="48" y="16"/>
                  <a:pt x="48" y="16"/>
                </a:cubicBezTo>
                <a:cubicBezTo>
                  <a:pt x="48" y="14"/>
                  <a:pt x="48" y="14"/>
                  <a:pt x="48" y="14"/>
                </a:cubicBezTo>
                <a:cubicBezTo>
                  <a:pt x="48" y="11"/>
                  <a:pt x="45" y="8"/>
                  <a:pt x="42" y="8"/>
                </a:cubicBezTo>
                <a:close/>
                <a:moveTo>
                  <a:pt x="31" y="4"/>
                </a:moveTo>
                <a:cubicBezTo>
                  <a:pt x="32" y="10"/>
                  <a:pt x="32" y="10"/>
                  <a:pt x="32" y="10"/>
                </a:cubicBezTo>
                <a:cubicBezTo>
                  <a:pt x="16" y="10"/>
                  <a:pt x="16" y="10"/>
                  <a:pt x="16" y="10"/>
                </a:cubicBezTo>
                <a:cubicBezTo>
                  <a:pt x="17" y="4"/>
                  <a:pt x="17" y="4"/>
                  <a:pt x="17" y="4"/>
                </a:cubicBezTo>
                <a:cubicBezTo>
                  <a:pt x="31" y="4"/>
                  <a:pt x="31" y="4"/>
                  <a:pt x="31" y="4"/>
                </a:cubicBezTo>
                <a:moveTo>
                  <a:pt x="32" y="0"/>
                </a:moveTo>
                <a:cubicBezTo>
                  <a:pt x="16" y="0"/>
                  <a:pt x="16" y="0"/>
                  <a:pt x="16" y="0"/>
                </a:cubicBezTo>
                <a:cubicBezTo>
                  <a:pt x="15" y="0"/>
                  <a:pt x="13" y="1"/>
                  <a:pt x="13" y="3"/>
                </a:cubicBezTo>
                <a:cubicBezTo>
                  <a:pt x="12" y="11"/>
                  <a:pt x="12" y="11"/>
                  <a:pt x="12" y="11"/>
                </a:cubicBezTo>
                <a:cubicBezTo>
                  <a:pt x="11" y="13"/>
                  <a:pt x="13" y="14"/>
                  <a:pt x="14" y="14"/>
                </a:cubicBezTo>
                <a:cubicBezTo>
                  <a:pt x="34" y="14"/>
                  <a:pt x="34" y="14"/>
                  <a:pt x="34" y="14"/>
                </a:cubicBezTo>
                <a:cubicBezTo>
                  <a:pt x="36" y="14"/>
                  <a:pt x="37" y="13"/>
                  <a:pt x="36" y="11"/>
                </a:cubicBezTo>
                <a:cubicBezTo>
                  <a:pt x="35" y="3"/>
                  <a:pt x="35" y="3"/>
                  <a:pt x="35" y="3"/>
                </a:cubicBezTo>
                <a:cubicBezTo>
                  <a:pt x="35" y="1"/>
                  <a:pt x="34" y="0"/>
                  <a:pt x="32" y="0"/>
                </a:cubicBezTo>
                <a:close/>
                <a:moveTo>
                  <a:pt x="43" y="20"/>
                </a:moveTo>
                <a:cubicBezTo>
                  <a:pt x="5" y="20"/>
                  <a:pt x="5" y="20"/>
                  <a:pt x="5" y="20"/>
                </a:cubicBezTo>
                <a:cubicBezTo>
                  <a:pt x="3" y="20"/>
                  <a:pt x="2" y="22"/>
                  <a:pt x="2" y="24"/>
                </a:cubicBezTo>
                <a:cubicBezTo>
                  <a:pt x="5" y="59"/>
                  <a:pt x="5" y="59"/>
                  <a:pt x="5" y="59"/>
                </a:cubicBezTo>
                <a:cubicBezTo>
                  <a:pt x="5" y="61"/>
                  <a:pt x="7" y="63"/>
                  <a:pt x="9" y="63"/>
                </a:cubicBezTo>
                <a:cubicBezTo>
                  <a:pt x="39" y="63"/>
                  <a:pt x="39" y="63"/>
                  <a:pt x="39" y="63"/>
                </a:cubicBezTo>
                <a:cubicBezTo>
                  <a:pt x="41" y="63"/>
                  <a:pt x="43" y="61"/>
                  <a:pt x="43" y="59"/>
                </a:cubicBezTo>
                <a:cubicBezTo>
                  <a:pt x="46" y="24"/>
                  <a:pt x="46" y="24"/>
                  <a:pt x="46" y="24"/>
                </a:cubicBezTo>
                <a:cubicBezTo>
                  <a:pt x="47" y="22"/>
                  <a:pt x="45" y="20"/>
                  <a:pt x="43" y="20"/>
                </a:cubicBezTo>
                <a:close/>
                <a:moveTo>
                  <a:pt x="16" y="55"/>
                </a:moveTo>
                <a:cubicBezTo>
                  <a:pt x="10" y="55"/>
                  <a:pt x="10" y="55"/>
                  <a:pt x="10" y="55"/>
                </a:cubicBezTo>
                <a:cubicBezTo>
                  <a:pt x="8" y="28"/>
                  <a:pt x="8" y="28"/>
                  <a:pt x="8" y="28"/>
                </a:cubicBezTo>
                <a:cubicBezTo>
                  <a:pt x="16" y="28"/>
                  <a:pt x="16" y="28"/>
                  <a:pt x="16" y="28"/>
                </a:cubicBezTo>
                <a:lnTo>
                  <a:pt x="16" y="55"/>
                </a:lnTo>
                <a:close/>
                <a:moveTo>
                  <a:pt x="28" y="55"/>
                </a:moveTo>
                <a:cubicBezTo>
                  <a:pt x="20" y="55"/>
                  <a:pt x="20" y="55"/>
                  <a:pt x="20" y="55"/>
                </a:cubicBezTo>
                <a:cubicBezTo>
                  <a:pt x="20" y="28"/>
                  <a:pt x="20" y="28"/>
                  <a:pt x="20" y="28"/>
                </a:cubicBezTo>
                <a:cubicBezTo>
                  <a:pt x="28" y="28"/>
                  <a:pt x="28" y="28"/>
                  <a:pt x="28" y="28"/>
                </a:cubicBezTo>
                <a:lnTo>
                  <a:pt x="28" y="55"/>
                </a:lnTo>
                <a:close/>
                <a:moveTo>
                  <a:pt x="38" y="55"/>
                </a:moveTo>
                <a:cubicBezTo>
                  <a:pt x="32" y="55"/>
                  <a:pt x="32" y="55"/>
                  <a:pt x="32" y="55"/>
                </a:cubicBezTo>
                <a:cubicBezTo>
                  <a:pt x="32" y="28"/>
                  <a:pt x="32" y="28"/>
                  <a:pt x="32" y="28"/>
                </a:cubicBezTo>
                <a:cubicBezTo>
                  <a:pt x="40" y="28"/>
                  <a:pt x="40" y="28"/>
                  <a:pt x="40" y="28"/>
                </a:cubicBezTo>
                <a:lnTo>
                  <a:pt x="38" y="55"/>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0" name="Freeform 128"/>
          <p:cNvSpPr>
            <a:spLocks noEditPoints="1"/>
          </p:cNvSpPr>
          <p:nvPr/>
        </p:nvSpPr>
        <p:spPr bwMode="auto">
          <a:xfrm>
            <a:off x="9291004" y="4003791"/>
            <a:ext cx="312249" cy="313714"/>
          </a:xfrm>
          <a:custGeom>
            <a:avLst/>
            <a:gdLst>
              <a:gd name="T0" fmla="*/ 65 w 130"/>
              <a:gd name="T1" fmla="*/ 0 h 131"/>
              <a:gd name="T2" fmla="*/ 0 w 130"/>
              <a:gd name="T3" fmla="*/ 65 h 131"/>
              <a:gd name="T4" fmla="*/ 65 w 130"/>
              <a:gd name="T5" fmla="*/ 131 h 131"/>
              <a:gd name="T6" fmla="*/ 130 w 130"/>
              <a:gd name="T7" fmla="*/ 65 h 131"/>
              <a:gd name="T8" fmla="*/ 65 w 130"/>
              <a:gd name="T9" fmla="*/ 0 h 131"/>
              <a:gd name="T10" fmla="*/ 65 w 130"/>
              <a:gd name="T11" fmla="*/ 114 h 131"/>
              <a:gd name="T12" fmla="*/ 16 w 130"/>
              <a:gd name="T13" fmla="*/ 65 h 131"/>
              <a:gd name="T14" fmla="*/ 65 w 130"/>
              <a:gd name="T15" fmla="*/ 17 h 131"/>
              <a:gd name="T16" fmla="*/ 114 w 130"/>
              <a:gd name="T17" fmla="*/ 65 h 131"/>
              <a:gd name="T18" fmla="*/ 65 w 130"/>
              <a:gd name="T19" fmla="*/ 114 h 131"/>
              <a:gd name="T20" fmla="*/ 40 w 130"/>
              <a:gd name="T21" fmla="*/ 65 h 131"/>
              <a:gd name="T22" fmla="*/ 65 w 130"/>
              <a:gd name="T23" fmla="*/ 90 h 131"/>
              <a:gd name="T24" fmla="*/ 89 w 130"/>
              <a:gd name="T25" fmla="*/ 65 h 131"/>
              <a:gd name="T26" fmla="*/ 65 w 130"/>
              <a:gd name="T27" fmla="*/ 41 h 131"/>
              <a:gd name="T28" fmla="*/ 40 w 130"/>
              <a:gd name="T29" fmla="*/ 6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31">
                <a:moveTo>
                  <a:pt x="65" y="0"/>
                </a:moveTo>
                <a:cubicBezTo>
                  <a:pt x="29" y="0"/>
                  <a:pt x="0" y="29"/>
                  <a:pt x="0" y="65"/>
                </a:cubicBezTo>
                <a:cubicBezTo>
                  <a:pt x="0" y="101"/>
                  <a:pt x="29" y="131"/>
                  <a:pt x="65" y="131"/>
                </a:cubicBezTo>
                <a:cubicBezTo>
                  <a:pt x="101" y="131"/>
                  <a:pt x="130" y="101"/>
                  <a:pt x="130" y="65"/>
                </a:cubicBezTo>
                <a:cubicBezTo>
                  <a:pt x="130" y="29"/>
                  <a:pt x="101" y="0"/>
                  <a:pt x="65" y="0"/>
                </a:cubicBezTo>
                <a:close/>
                <a:moveTo>
                  <a:pt x="65" y="114"/>
                </a:moveTo>
                <a:cubicBezTo>
                  <a:pt x="38" y="114"/>
                  <a:pt x="16" y="92"/>
                  <a:pt x="16" y="65"/>
                </a:cubicBezTo>
                <a:cubicBezTo>
                  <a:pt x="16" y="38"/>
                  <a:pt x="38" y="17"/>
                  <a:pt x="65" y="17"/>
                </a:cubicBezTo>
                <a:cubicBezTo>
                  <a:pt x="92" y="17"/>
                  <a:pt x="114" y="38"/>
                  <a:pt x="114" y="65"/>
                </a:cubicBezTo>
                <a:cubicBezTo>
                  <a:pt x="114" y="92"/>
                  <a:pt x="92" y="114"/>
                  <a:pt x="65" y="114"/>
                </a:cubicBezTo>
                <a:close/>
                <a:moveTo>
                  <a:pt x="40" y="65"/>
                </a:moveTo>
                <a:cubicBezTo>
                  <a:pt x="40" y="79"/>
                  <a:pt x="51" y="90"/>
                  <a:pt x="65" y="90"/>
                </a:cubicBezTo>
                <a:cubicBezTo>
                  <a:pt x="78" y="90"/>
                  <a:pt x="89" y="79"/>
                  <a:pt x="89" y="65"/>
                </a:cubicBezTo>
                <a:cubicBezTo>
                  <a:pt x="89" y="52"/>
                  <a:pt x="78" y="41"/>
                  <a:pt x="65" y="41"/>
                </a:cubicBezTo>
                <a:cubicBezTo>
                  <a:pt x="51" y="41"/>
                  <a:pt x="40" y="52"/>
                  <a:pt x="40" y="65"/>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1" name="Freeform 129"/>
          <p:cNvSpPr>
            <a:spLocks noEditPoints="1"/>
          </p:cNvSpPr>
          <p:nvPr/>
        </p:nvSpPr>
        <p:spPr bwMode="auto">
          <a:xfrm>
            <a:off x="9063781" y="2693229"/>
            <a:ext cx="517482" cy="224291"/>
          </a:xfrm>
          <a:custGeom>
            <a:avLst/>
            <a:gdLst>
              <a:gd name="T0" fmla="*/ 188 w 216"/>
              <a:gd name="T1" fmla="*/ 41 h 94"/>
              <a:gd name="T2" fmla="*/ 178 w 216"/>
              <a:gd name="T3" fmla="*/ 43 h 94"/>
              <a:gd name="T4" fmla="*/ 129 w 216"/>
              <a:gd name="T5" fmla="*/ 0 h 94"/>
              <a:gd name="T6" fmla="*/ 111 w 216"/>
              <a:gd name="T7" fmla="*/ 3 h 94"/>
              <a:gd name="T8" fmla="*/ 108 w 216"/>
              <a:gd name="T9" fmla="*/ 6 h 94"/>
              <a:gd name="T10" fmla="*/ 108 w 216"/>
              <a:gd name="T11" fmla="*/ 91 h 94"/>
              <a:gd name="T12" fmla="*/ 111 w 216"/>
              <a:gd name="T13" fmla="*/ 94 h 94"/>
              <a:gd name="T14" fmla="*/ 188 w 216"/>
              <a:gd name="T15" fmla="*/ 94 h 94"/>
              <a:gd name="T16" fmla="*/ 216 w 216"/>
              <a:gd name="T17" fmla="*/ 68 h 94"/>
              <a:gd name="T18" fmla="*/ 188 w 216"/>
              <a:gd name="T19" fmla="*/ 41 h 94"/>
              <a:gd name="T20" fmla="*/ 85 w 216"/>
              <a:gd name="T21" fmla="*/ 94 h 94"/>
              <a:gd name="T22" fmla="*/ 91 w 216"/>
              <a:gd name="T23" fmla="*/ 94 h 94"/>
              <a:gd name="T24" fmla="*/ 95 w 216"/>
              <a:gd name="T25" fmla="*/ 47 h 94"/>
              <a:gd name="T26" fmla="*/ 91 w 216"/>
              <a:gd name="T27" fmla="*/ 0 h 94"/>
              <a:gd name="T28" fmla="*/ 85 w 216"/>
              <a:gd name="T29" fmla="*/ 0 h 94"/>
              <a:gd name="T30" fmla="*/ 81 w 216"/>
              <a:gd name="T31" fmla="*/ 47 h 94"/>
              <a:gd name="T32" fmla="*/ 85 w 216"/>
              <a:gd name="T33" fmla="*/ 94 h 94"/>
              <a:gd name="T34" fmla="*/ 64 w 216"/>
              <a:gd name="T35" fmla="*/ 94 h 94"/>
              <a:gd name="T36" fmla="*/ 58 w 216"/>
              <a:gd name="T37" fmla="*/ 94 h 94"/>
              <a:gd name="T38" fmla="*/ 54 w 216"/>
              <a:gd name="T39" fmla="*/ 60 h 94"/>
              <a:gd name="T40" fmla="*/ 58 w 216"/>
              <a:gd name="T41" fmla="*/ 27 h 94"/>
              <a:gd name="T42" fmla="*/ 64 w 216"/>
              <a:gd name="T43" fmla="*/ 27 h 94"/>
              <a:gd name="T44" fmla="*/ 68 w 216"/>
              <a:gd name="T45" fmla="*/ 61 h 94"/>
              <a:gd name="T46" fmla="*/ 64 w 216"/>
              <a:gd name="T47" fmla="*/ 94 h 94"/>
              <a:gd name="T48" fmla="*/ 31 w 216"/>
              <a:gd name="T49" fmla="*/ 94 h 94"/>
              <a:gd name="T50" fmla="*/ 37 w 216"/>
              <a:gd name="T51" fmla="*/ 94 h 94"/>
              <a:gd name="T52" fmla="*/ 41 w 216"/>
              <a:gd name="T53" fmla="*/ 67 h 94"/>
              <a:gd name="T54" fmla="*/ 37 w 216"/>
              <a:gd name="T55" fmla="*/ 40 h 94"/>
              <a:gd name="T56" fmla="*/ 31 w 216"/>
              <a:gd name="T57" fmla="*/ 40 h 94"/>
              <a:gd name="T58" fmla="*/ 27 w 216"/>
              <a:gd name="T59" fmla="*/ 67 h 94"/>
              <a:gd name="T60" fmla="*/ 31 w 216"/>
              <a:gd name="T61" fmla="*/ 94 h 94"/>
              <a:gd name="T62" fmla="*/ 4 w 216"/>
              <a:gd name="T63" fmla="*/ 81 h 94"/>
              <a:gd name="T64" fmla="*/ 10 w 216"/>
              <a:gd name="T65" fmla="*/ 81 h 94"/>
              <a:gd name="T66" fmla="*/ 14 w 216"/>
              <a:gd name="T67" fmla="*/ 67 h 94"/>
              <a:gd name="T68" fmla="*/ 10 w 216"/>
              <a:gd name="T69" fmla="*/ 54 h 94"/>
              <a:gd name="T70" fmla="*/ 4 w 216"/>
              <a:gd name="T71" fmla="*/ 54 h 94"/>
              <a:gd name="T72" fmla="*/ 0 w 216"/>
              <a:gd name="T73" fmla="*/ 67 h 94"/>
              <a:gd name="T74" fmla="*/ 4 w 216"/>
              <a:gd name="T75" fmla="*/ 8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6" h="94">
                <a:moveTo>
                  <a:pt x="188" y="41"/>
                </a:moveTo>
                <a:cubicBezTo>
                  <a:pt x="184" y="41"/>
                  <a:pt x="181" y="42"/>
                  <a:pt x="178" y="43"/>
                </a:cubicBezTo>
                <a:cubicBezTo>
                  <a:pt x="175" y="19"/>
                  <a:pt x="154" y="0"/>
                  <a:pt x="129" y="0"/>
                </a:cubicBezTo>
                <a:cubicBezTo>
                  <a:pt x="122" y="0"/>
                  <a:pt x="116" y="1"/>
                  <a:pt x="111" y="3"/>
                </a:cubicBezTo>
                <a:cubicBezTo>
                  <a:pt x="109" y="4"/>
                  <a:pt x="108" y="5"/>
                  <a:pt x="108" y="6"/>
                </a:cubicBezTo>
                <a:cubicBezTo>
                  <a:pt x="108" y="91"/>
                  <a:pt x="108" y="91"/>
                  <a:pt x="108" y="91"/>
                </a:cubicBezTo>
                <a:cubicBezTo>
                  <a:pt x="108" y="93"/>
                  <a:pt x="110" y="94"/>
                  <a:pt x="111" y="94"/>
                </a:cubicBezTo>
                <a:cubicBezTo>
                  <a:pt x="111" y="94"/>
                  <a:pt x="188" y="94"/>
                  <a:pt x="188" y="94"/>
                </a:cubicBezTo>
                <a:cubicBezTo>
                  <a:pt x="204" y="94"/>
                  <a:pt x="216" y="82"/>
                  <a:pt x="216" y="68"/>
                </a:cubicBezTo>
                <a:cubicBezTo>
                  <a:pt x="216" y="53"/>
                  <a:pt x="204" y="41"/>
                  <a:pt x="188" y="41"/>
                </a:cubicBezTo>
                <a:close/>
                <a:moveTo>
                  <a:pt x="85" y="94"/>
                </a:moveTo>
                <a:cubicBezTo>
                  <a:pt x="91" y="94"/>
                  <a:pt x="91" y="94"/>
                  <a:pt x="91" y="94"/>
                </a:cubicBezTo>
                <a:cubicBezTo>
                  <a:pt x="95" y="47"/>
                  <a:pt x="95" y="47"/>
                  <a:pt x="95" y="47"/>
                </a:cubicBezTo>
                <a:cubicBezTo>
                  <a:pt x="91" y="0"/>
                  <a:pt x="91" y="0"/>
                  <a:pt x="91" y="0"/>
                </a:cubicBezTo>
                <a:cubicBezTo>
                  <a:pt x="85" y="0"/>
                  <a:pt x="85" y="0"/>
                  <a:pt x="85" y="0"/>
                </a:cubicBezTo>
                <a:cubicBezTo>
                  <a:pt x="81" y="47"/>
                  <a:pt x="81" y="47"/>
                  <a:pt x="81" y="47"/>
                </a:cubicBezTo>
                <a:lnTo>
                  <a:pt x="85" y="94"/>
                </a:lnTo>
                <a:close/>
                <a:moveTo>
                  <a:pt x="64" y="94"/>
                </a:moveTo>
                <a:cubicBezTo>
                  <a:pt x="58" y="94"/>
                  <a:pt x="58" y="94"/>
                  <a:pt x="58" y="94"/>
                </a:cubicBezTo>
                <a:cubicBezTo>
                  <a:pt x="54" y="60"/>
                  <a:pt x="54" y="60"/>
                  <a:pt x="54" y="60"/>
                </a:cubicBezTo>
                <a:cubicBezTo>
                  <a:pt x="58" y="27"/>
                  <a:pt x="58" y="27"/>
                  <a:pt x="58" y="27"/>
                </a:cubicBezTo>
                <a:cubicBezTo>
                  <a:pt x="64" y="27"/>
                  <a:pt x="64" y="27"/>
                  <a:pt x="64" y="27"/>
                </a:cubicBezTo>
                <a:cubicBezTo>
                  <a:pt x="68" y="61"/>
                  <a:pt x="68" y="61"/>
                  <a:pt x="68" y="61"/>
                </a:cubicBezTo>
                <a:lnTo>
                  <a:pt x="64" y="94"/>
                </a:lnTo>
                <a:close/>
                <a:moveTo>
                  <a:pt x="31" y="94"/>
                </a:moveTo>
                <a:cubicBezTo>
                  <a:pt x="37" y="94"/>
                  <a:pt x="37" y="94"/>
                  <a:pt x="37" y="94"/>
                </a:cubicBezTo>
                <a:cubicBezTo>
                  <a:pt x="41" y="67"/>
                  <a:pt x="41" y="67"/>
                  <a:pt x="41" y="67"/>
                </a:cubicBezTo>
                <a:cubicBezTo>
                  <a:pt x="37" y="40"/>
                  <a:pt x="37" y="40"/>
                  <a:pt x="37" y="40"/>
                </a:cubicBezTo>
                <a:cubicBezTo>
                  <a:pt x="31" y="40"/>
                  <a:pt x="31" y="40"/>
                  <a:pt x="31" y="40"/>
                </a:cubicBezTo>
                <a:cubicBezTo>
                  <a:pt x="27" y="67"/>
                  <a:pt x="27" y="67"/>
                  <a:pt x="27" y="67"/>
                </a:cubicBezTo>
                <a:lnTo>
                  <a:pt x="31" y="94"/>
                </a:lnTo>
                <a:close/>
                <a:moveTo>
                  <a:pt x="4" y="81"/>
                </a:moveTo>
                <a:cubicBezTo>
                  <a:pt x="10" y="81"/>
                  <a:pt x="10" y="81"/>
                  <a:pt x="10" y="81"/>
                </a:cubicBezTo>
                <a:cubicBezTo>
                  <a:pt x="14" y="67"/>
                  <a:pt x="14" y="67"/>
                  <a:pt x="14" y="67"/>
                </a:cubicBezTo>
                <a:cubicBezTo>
                  <a:pt x="10" y="54"/>
                  <a:pt x="10" y="54"/>
                  <a:pt x="10" y="54"/>
                </a:cubicBezTo>
                <a:cubicBezTo>
                  <a:pt x="4" y="54"/>
                  <a:pt x="4" y="54"/>
                  <a:pt x="4" y="54"/>
                </a:cubicBezTo>
                <a:cubicBezTo>
                  <a:pt x="0" y="67"/>
                  <a:pt x="0" y="67"/>
                  <a:pt x="0" y="67"/>
                </a:cubicBezTo>
                <a:lnTo>
                  <a:pt x="4" y="81"/>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2" name="Freeform 130"/>
          <p:cNvSpPr>
            <a:spLocks noEditPoints="1"/>
          </p:cNvSpPr>
          <p:nvPr/>
        </p:nvSpPr>
        <p:spPr bwMode="auto">
          <a:xfrm>
            <a:off x="9162000" y="2961498"/>
            <a:ext cx="287327" cy="256542"/>
          </a:xfrm>
          <a:custGeom>
            <a:avLst/>
            <a:gdLst>
              <a:gd name="T0" fmla="*/ 50 w 120"/>
              <a:gd name="T1" fmla="*/ 0 h 107"/>
              <a:gd name="T2" fmla="*/ 50 w 120"/>
              <a:gd name="T3" fmla="*/ 0 h 107"/>
              <a:gd name="T4" fmla="*/ 100 w 120"/>
              <a:gd name="T5" fmla="*/ 41 h 107"/>
              <a:gd name="T6" fmla="*/ 50 w 120"/>
              <a:gd name="T7" fmla="*/ 81 h 107"/>
              <a:gd name="T8" fmla="*/ 42 w 120"/>
              <a:gd name="T9" fmla="*/ 81 h 107"/>
              <a:gd name="T10" fmla="*/ 7 w 120"/>
              <a:gd name="T11" fmla="*/ 93 h 107"/>
              <a:gd name="T12" fmla="*/ 7 w 120"/>
              <a:gd name="T13" fmla="*/ 91 h 107"/>
              <a:gd name="T14" fmla="*/ 19 w 120"/>
              <a:gd name="T15" fmla="*/ 75 h 107"/>
              <a:gd name="T16" fmla="*/ 19 w 120"/>
              <a:gd name="T17" fmla="*/ 72 h 107"/>
              <a:gd name="T18" fmla="*/ 0 w 120"/>
              <a:gd name="T19" fmla="*/ 41 h 107"/>
              <a:gd name="T20" fmla="*/ 50 w 120"/>
              <a:gd name="T21" fmla="*/ 0 h 107"/>
              <a:gd name="T22" fmla="*/ 104 w 120"/>
              <a:gd name="T23" fmla="*/ 91 h 107"/>
              <a:gd name="T24" fmla="*/ 113 w 120"/>
              <a:gd name="T25" fmla="*/ 104 h 107"/>
              <a:gd name="T26" fmla="*/ 113 w 120"/>
              <a:gd name="T27" fmla="*/ 107 h 107"/>
              <a:gd name="T28" fmla="*/ 83 w 120"/>
              <a:gd name="T29" fmla="*/ 96 h 107"/>
              <a:gd name="T30" fmla="*/ 77 w 120"/>
              <a:gd name="T31" fmla="*/ 96 h 107"/>
              <a:gd name="T32" fmla="*/ 50 w 120"/>
              <a:gd name="T33" fmla="*/ 89 h 107"/>
              <a:gd name="T34" fmla="*/ 90 w 120"/>
              <a:gd name="T35" fmla="*/ 75 h 107"/>
              <a:gd name="T36" fmla="*/ 103 w 120"/>
              <a:gd name="T37" fmla="*/ 60 h 107"/>
              <a:gd name="T38" fmla="*/ 108 w 120"/>
              <a:gd name="T39" fmla="*/ 41 h 107"/>
              <a:gd name="T40" fmla="*/ 108 w 120"/>
              <a:gd name="T41" fmla="*/ 37 h 107"/>
              <a:gd name="T42" fmla="*/ 120 w 120"/>
              <a:gd name="T43" fmla="*/ 62 h 107"/>
              <a:gd name="T44" fmla="*/ 104 w 120"/>
              <a:gd name="T45" fmla="*/ 88 h 107"/>
              <a:gd name="T46" fmla="*/ 104 w 120"/>
              <a:gd name="T47"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07">
                <a:moveTo>
                  <a:pt x="50" y="0"/>
                </a:moveTo>
                <a:cubicBezTo>
                  <a:pt x="50" y="0"/>
                  <a:pt x="50" y="0"/>
                  <a:pt x="50" y="0"/>
                </a:cubicBezTo>
                <a:cubicBezTo>
                  <a:pt x="78" y="0"/>
                  <a:pt x="100" y="18"/>
                  <a:pt x="100" y="41"/>
                </a:cubicBezTo>
                <a:cubicBezTo>
                  <a:pt x="100" y="63"/>
                  <a:pt x="78" y="81"/>
                  <a:pt x="50" y="81"/>
                </a:cubicBezTo>
                <a:cubicBezTo>
                  <a:pt x="47" y="81"/>
                  <a:pt x="45" y="81"/>
                  <a:pt x="42" y="81"/>
                </a:cubicBezTo>
                <a:cubicBezTo>
                  <a:pt x="32" y="91"/>
                  <a:pt x="19" y="93"/>
                  <a:pt x="7" y="93"/>
                </a:cubicBezTo>
                <a:cubicBezTo>
                  <a:pt x="7" y="91"/>
                  <a:pt x="7" y="91"/>
                  <a:pt x="7" y="91"/>
                </a:cubicBezTo>
                <a:cubicBezTo>
                  <a:pt x="14" y="87"/>
                  <a:pt x="19" y="82"/>
                  <a:pt x="19" y="75"/>
                </a:cubicBezTo>
                <a:cubicBezTo>
                  <a:pt x="19" y="74"/>
                  <a:pt x="19" y="73"/>
                  <a:pt x="19" y="72"/>
                </a:cubicBezTo>
                <a:cubicBezTo>
                  <a:pt x="8" y="65"/>
                  <a:pt x="0" y="53"/>
                  <a:pt x="0" y="41"/>
                </a:cubicBezTo>
                <a:cubicBezTo>
                  <a:pt x="0" y="18"/>
                  <a:pt x="23" y="0"/>
                  <a:pt x="50" y="0"/>
                </a:cubicBezTo>
                <a:close/>
                <a:moveTo>
                  <a:pt x="104" y="91"/>
                </a:moveTo>
                <a:cubicBezTo>
                  <a:pt x="104" y="97"/>
                  <a:pt x="107" y="102"/>
                  <a:pt x="113" y="104"/>
                </a:cubicBezTo>
                <a:cubicBezTo>
                  <a:pt x="113" y="107"/>
                  <a:pt x="113" y="107"/>
                  <a:pt x="113" y="107"/>
                </a:cubicBezTo>
                <a:cubicBezTo>
                  <a:pt x="102" y="106"/>
                  <a:pt x="93" y="105"/>
                  <a:pt x="83" y="96"/>
                </a:cubicBezTo>
                <a:cubicBezTo>
                  <a:pt x="81" y="96"/>
                  <a:pt x="79" y="96"/>
                  <a:pt x="77" y="96"/>
                </a:cubicBezTo>
                <a:cubicBezTo>
                  <a:pt x="67" y="96"/>
                  <a:pt x="58" y="93"/>
                  <a:pt x="50" y="89"/>
                </a:cubicBezTo>
                <a:cubicBezTo>
                  <a:pt x="65" y="89"/>
                  <a:pt x="79" y="84"/>
                  <a:pt x="90" y="75"/>
                </a:cubicBezTo>
                <a:cubicBezTo>
                  <a:pt x="96" y="71"/>
                  <a:pt x="100" y="66"/>
                  <a:pt x="103" y="60"/>
                </a:cubicBezTo>
                <a:cubicBezTo>
                  <a:pt x="106" y="54"/>
                  <a:pt x="108" y="47"/>
                  <a:pt x="108" y="41"/>
                </a:cubicBezTo>
                <a:cubicBezTo>
                  <a:pt x="108" y="40"/>
                  <a:pt x="108" y="39"/>
                  <a:pt x="108" y="37"/>
                </a:cubicBezTo>
                <a:cubicBezTo>
                  <a:pt x="115" y="44"/>
                  <a:pt x="120" y="52"/>
                  <a:pt x="120" y="62"/>
                </a:cubicBezTo>
                <a:cubicBezTo>
                  <a:pt x="120" y="72"/>
                  <a:pt x="114" y="82"/>
                  <a:pt x="104" y="88"/>
                </a:cubicBezTo>
                <a:cubicBezTo>
                  <a:pt x="104" y="89"/>
                  <a:pt x="104" y="90"/>
                  <a:pt x="104" y="91"/>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3" name="Freeform 131"/>
          <p:cNvSpPr>
            <a:spLocks noEditPoints="1"/>
          </p:cNvSpPr>
          <p:nvPr/>
        </p:nvSpPr>
        <p:spPr bwMode="auto">
          <a:xfrm>
            <a:off x="9191319" y="3245892"/>
            <a:ext cx="253610" cy="252144"/>
          </a:xfrm>
          <a:custGeom>
            <a:avLst/>
            <a:gdLst>
              <a:gd name="T0" fmla="*/ 20 w 106"/>
              <a:gd name="T1" fmla="*/ 53 h 105"/>
              <a:gd name="T2" fmla="*/ 20 w 106"/>
              <a:gd name="T3" fmla="*/ 49 h 105"/>
              <a:gd name="T4" fmla="*/ 1 w 106"/>
              <a:gd name="T5" fmla="*/ 43 h 105"/>
              <a:gd name="T6" fmla="*/ 0 w 106"/>
              <a:gd name="T7" fmla="*/ 53 h 105"/>
              <a:gd name="T8" fmla="*/ 17 w 106"/>
              <a:gd name="T9" fmla="*/ 91 h 105"/>
              <a:gd name="T10" fmla="*/ 29 w 106"/>
              <a:gd name="T11" fmla="*/ 75 h 105"/>
              <a:gd name="T12" fmla="*/ 20 w 106"/>
              <a:gd name="T13" fmla="*/ 53 h 105"/>
              <a:gd name="T14" fmla="*/ 86 w 106"/>
              <a:gd name="T15" fmla="*/ 53 h 105"/>
              <a:gd name="T16" fmla="*/ 77 w 106"/>
              <a:gd name="T17" fmla="*/ 75 h 105"/>
              <a:gd name="T18" fmla="*/ 89 w 106"/>
              <a:gd name="T19" fmla="*/ 91 h 105"/>
              <a:gd name="T20" fmla="*/ 106 w 106"/>
              <a:gd name="T21" fmla="*/ 53 h 105"/>
              <a:gd name="T22" fmla="*/ 105 w 106"/>
              <a:gd name="T23" fmla="*/ 43 h 105"/>
              <a:gd name="T24" fmla="*/ 86 w 106"/>
              <a:gd name="T25" fmla="*/ 49 h 105"/>
              <a:gd name="T26" fmla="*/ 86 w 106"/>
              <a:gd name="T27" fmla="*/ 53 h 105"/>
              <a:gd name="T28" fmla="*/ 59 w 106"/>
              <a:gd name="T29" fmla="*/ 20 h 105"/>
              <a:gd name="T30" fmla="*/ 82 w 106"/>
              <a:gd name="T31" fmla="*/ 36 h 105"/>
              <a:gd name="T32" fmla="*/ 101 w 106"/>
              <a:gd name="T33" fmla="*/ 30 h 105"/>
              <a:gd name="T34" fmla="*/ 59 w 106"/>
              <a:gd name="T35" fmla="*/ 0 h 105"/>
              <a:gd name="T36" fmla="*/ 59 w 106"/>
              <a:gd name="T37" fmla="*/ 20 h 105"/>
              <a:gd name="T38" fmla="*/ 24 w 106"/>
              <a:gd name="T39" fmla="*/ 36 h 105"/>
              <a:gd name="T40" fmla="*/ 46 w 106"/>
              <a:gd name="T41" fmla="*/ 20 h 105"/>
              <a:gd name="T42" fmla="*/ 46 w 106"/>
              <a:gd name="T43" fmla="*/ 0 h 105"/>
              <a:gd name="T44" fmla="*/ 5 w 106"/>
              <a:gd name="T45" fmla="*/ 30 h 105"/>
              <a:gd name="T46" fmla="*/ 24 w 106"/>
              <a:gd name="T47" fmla="*/ 36 h 105"/>
              <a:gd name="T48" fmla="*/ 67 w 106"/>
              <a:gd name="T49" fmla="*/ 83 h 105"/>
              <a:gd name="T50" fmla="*/ 53 w 106"/>
              <a:gd name="T51" fmla="*/ 85 h 105"/>
              <a:gd name="T52" fmla="*/ 39 w 106"/>
              <a:gd name="T53" fmla="*/ 83 h 105"/>
              <a:gd name="T54" fmla="*/ 28 w 106"/>
              <a:gd name="T55" fmla="*/ 99 h 105"/>
              <a:gd name="T56" fmla="*/ 53 w 106"/>
              <a:gd name="T57" fmla="*/ 105 h 105"/>
              <a:gd name="T58" fmla="*/ 78 w 106"/>
              <a:gd name="T59" fmla="*/ 99 h 105"/>
              <a:gd name="T60" fmla="*/ 67 w 106"/>
              <a:gd name="T61"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105">
                <a:moveTo>
                  <a:pt x="20" y="53"/>
                </a:moveTo>
                <a:cubicBezTo>
                  <a:pt x="20" y="51"/>
                  <a:pt x="20" y="50"/>
                  <a:pt x="20" y="49"/>
                </a:cubicBezTo>
                <a:cubicBezTo>
                  <a:pt x="1" y="43"/>
                  <a:pt x="1" y="43"/>
                  <a:pt x="1" y="43"/>
                </a:cubicBezTo>
                <a:cubicBezTo>
                  <a:pt x="1" y="46"/>
                  <a:pt x="0" y="49"/>
                  <a:pt x="0" y="53"/>
                </a:cubicBezTo>
                <a:cubicBezTo>
                  <a:pt x="0" y="68"/>
                  <a:pt x="7" y="81"/>
                  <a:pt x="17" y="91"/>
                </a:cubicBezTo>
                <a:cubicBezTo>
                  <a:pt x="29" y="75"/>
                  <a:pt x="29" y="75"/>
                  <a:pt x="29" y="75"/>
                </a:cubicBezTo>
                <a:cubicBezTo>
                  <a:pt x="23" y="69"/>
                  <a:pt x="20" y="61"/>
                  <a:pt x="20" y="53"/>
                </a:cubicBezTo>
                <a:close/>
                <a:moveTo>
                  <a:pt x="86" y="53"/>
                </a:moveTo>
                <a:cubicBezTo>
                  <a:pt x="86" y="61"/>
                  <a:pt x="83" y="69"/>
                  <a:pt x="77" y="75"/>
                </a:cubicBezTo>
                <a:cubicBezTo>
                  <a:pt x="89" y="91"/>
                  <a:pt x="89" y="91"/>
                  <a:pt x="89" y="91"/>
                </a:cubicBezTo>
                <a:cubicBezTo>
                  <a:pt x="99" y="81"/>
                  <a:pt x="106" y="68"/>
                  <a:pt x="106" y="53"/>
                </a:cubicBezTo>
                <a:cubicBezTo>
                  <a:pt x="106" y="49"/>
                  <a:pt x="105" y="46"/>
                  <a:pt x="105" y="43"/>
                </a:cubicBezTo>
                <a:cubicBezTo>
                  <a:pt x="86" y="49"/>
                  <a:pt x="86" y="49"/>
                  <a:pt x="86" y="49"/>
                </a:cubicBezTo>
                <a:cubicBezTo>
                  <a:pt x="86" y="50"/>
                  <a:pt x="86" y="51"/>
                  <a:pt x="86" y="53"/>
                </a:cubicBezTo>
                <a:close/>
                <a:moveTo>
                  <a:pt x="59" y="20"/>
                </a:moveTo>
                <a:cubicBezTo>
                  <a:pt x="69" y="22"/>
                  <a:pt x="77" y="28"/>
                  <a:pt x="82" y="36"/>
                </a:cubicBezTo>
                <a:cubicBezTo>
                  <a:pt x="101" y="30"/>
                  <a:pt x="101" y="30"/>
                  <a:pt x="101" y="30"/>
                </a:cubicBezTo>
                <a:cubicBezTo>
                  <a:pt x="93" y="14"/>
                  <a:pt x="78" y="3"/>
                  <a:pt x="59" y="0"/>
                </a:cubicBezTo>
                <a:lnTo>
                  <a:pt x="59" y="20"/>
                </a:lnTo>
                <a:close/>
                <a:moveTo>
                  <a:pt x="24" y="36"/>
                </a:moveTo>
                <a:cubicBezTo>
                  <a:pt x="29" y="28"/>
                  <a:pt x="37" y="22"/>
                  <a:pt x="46" y="20"/>
                </a:cubicBezTo>
                <a:cubicBezTo>
                  <a:pt x="46" y="0"/>
                  <a:pt x="46" y="0"/>
                  <a:pt x="46" y="0"/>
                </a:cubicBezTo>
                <a:cubicBezTo>
                  <a:pt x="28" y="3"/>
                  <a:pt x="13" y="14"/>
                  <a:pt x="5" y="30"/>
                </a:cubicBezTo>
                <a:lnTo>
                  <a:pt x="24" y="36"/>
                </a:lnTo>
                <a:close/>
                <a:moveTo>
                  <a:pt x="67" y="83"/>
                </a:moveTo>
                <a:cubicBezTo>
                  <a:pt x="62" y="84"/>
                  <a:pt x="58" y="85"/>
                  <a:pt x="53" y="85"/>
                </a:cubicBezTo>
                <a:cubicBezTo>
                  <a:pt x="48" y="85"/>
                  <a:pt x="43" y="84"/>
                  <a:pt x="39" y="83"/>
                </a:cubicBezTo>
                <a:cubicBezTo>
                  <a:pt x="28" y="99"/>
                  <a:pt x="28" y="99"/>
                  <a:pt x="28" y="99"/>
                </a:cubicBezTo>
                <a:cubicBezTo>
                  <a:pt x="35" y="103"/>
                  <a:pt x="44" y="105"/>
                  <a:pt x="53" y="105"/>
                </a:cubicBezTo>
                <a:cubicBezTo>
                  <a:pt x="62" y="105"/>
                  <a:pt x="71" y="103"/>
                  <a:pt x="78" y="99"/>
                </a:cubicBezTo>
                <a:lnTo>
                  <a:pt x="67" y="83"/>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4" name="Freeform 132"/>
          <p:cNvSpPr>
            <a:spLocks noEditPoints="1"/>
          </p:cNvSpPr>
          <p:nvPr/>
        </p:nvSpPr>
        <p:spPr bwMode="auto">
          <a:xfrm>
            <a:off x="9207444" y="3550812"/>
            <a:ext cx="237484" cy="250678"/>
          </a:xfrm>
          <a:custGeom>
            <a:avLst/>
            <a:gdLst>
              <a:gd name="T0" fmla="*/ 75 w 162"/>
              <a:gd name="T1" fmla="*/ 65 h 171"/>
              <a:gd name="T2" fmla="*/ 54 w 162"/>
              <a:gd name="T3" fmla="*/ 86 h 171"/>
              <a:gd name="T4" fmla="*/ 87 w 162"/>
              <a:gd name="T5" fmla="*/ 65 h 171"/>
              <a:gd name="T6" fmla="*/ 108 w 162"/>
              <a:gd name="T7" fmla="*/ 86 h 171"/>
              <a:gd name="T8" fmla="*/ 87 w 162"/>
              <a:gd name="T9" fmla="*/ 65 h 171"/>
              <a:gd name="T10" fmla="*/ 139 w 162"/>
              <a:gd name="T11" fmla="*/ 65 h 171"/>
              <a:gd name="T12" fmla="*/ 118 w 162"/>
              <a:gd name="T13" fmla="*/ 86 h 171"/>
              <a:gd name="T14" fmla="*/ 21 w 162"/>
              <a:gd name="T15" fmla="*/ 129 h 171"/>
              <a:gd name="T16" fmla="*/ 43 w 162"/>
              <a:gd name="T17" fmla="*/ 150 h 171"/>
              <a:gd name="T18" fmla="*/ 21 w 162"/>
              <a:gd name="T19" fmla="*/ 129 h 171"/>
              <a:gd name="T20" fmla="*/ 75 w 162"/>
              <a:gd name="T21" fmla="*/ 129 h 171"/>
              <a:gd name="T22" fmla="*/ 54 w 162"/>
              <a:gd name="T23" fmla="*/ 150 h 171"/>
              <a:gd name="T24" fmla="*/ 87 w 162"/>
              <a:gd name="T25" fmla="*/ 129 h 171"/>
              <a:gd name="T26" fmla="*/ 108 w 162"/>
              <a:gd name="T27" fmla="*/ 150 h 171"/>
              <a:gd name="T28" fmla="*/ 87 w 162"/>
              <a:gd name="T29" fmla="*/ 129 h 171"/>
              <a:gd name="T30" fmla="*/ 75 w 162"/>
              <a:gd name="T31" fmla="*/ 96 h 171"/>
              <a:gd name="T32" fmla="*/ 54 w 162"/>
              <a:gd name="T33" fmla="*/ 117 h 171"/>
              <a:gd name="T34" fmla="*/ 87 w 162"/>
              <a:gd name="T35" fmla="*/ 96 h 171"/>
              <a:gd name="T36" fmla="*/ 108 w 162"/>
              <a:gd name="T37" fmla="*/ 117 h 171"/>
              <a:gd name="T38" fmla="*/ 87 w 162"/>
              <a:gd name="T39" fmla="*/ 96 h 171"/>
              <a:gd name="T40" fmla="*/ 139 w 162"/>
              <a:gd name="T41" fmla="*/ 96 h 171"/>
              <a:gd name="T42" fmla="*/ 118 w 162"/>
              <a:gd name="T43" fmla="*/ 117 h 171"/>
              <a:gd name="T44" fmla="*/ 21 w 162"/>
              <a:gd name="T45" fmla="*/ 96 h 171"/>
              <a:gd name="T46" fmla="*/ 43 w 162"/>
              <a:gd name="T47" fmla="*/ 117 h 171"/>
              <a:gd name="T48" fmla="*/ 21 w 162"/>
              <a:gd name="T49" fmla="*/ 96 h 171"/>
              <a:gd name="T50" fmla="*/ 139 w 162"/>
              <a:gd name="T51" fmla="*/ 11 h 171"/>
              <a:gd name="T52" fmla="*/ 118 w 162"/>
              <a:gd name="T53" fmla="*/ 0 h 171"/>
              <a:gd name="T54" fmla="*/ 43 w 162"/>
              <a:gd name="T55" fmla="*/ 11 h 171"/>
              <a:gd name="T56" fmla="*/ 21 w 162"/>
              <a:gd name="T57" fmla="*/ 0 h 171"/>
              <a:gd name="T58" fmla="*/ 0 w 162"/>
              <a:gd name="T59" fmla="*/ 171 h 171"/>
              <a:gd name="T60" fmla="*/ 162 w 162"/>
              <a:gd name="T61" fmla="*/ 0 h 171"/>
              <a:gd name="T62" fmla="*/ 150 w 162"/>
              <a:gd name="T63" fmla="*/ 161 h 171"/>
              <a:gd name="T64" fmla="*/ 11 w 162"/>
              <a:gd name="T65" fmla="*/ 44 h 171"/>
              <a:gd name="T66" fmla="*/ 150 w 162"/>
              <a:gd name="T67" fmla="*/ 16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171">
                <a:moveTo>
                  <a:pt x="54" y="65"/>
                </a:moveTo>
                <a:lnTo>
                  <a:pt x="75" y="65"/>
                </a:lnTo>
                <a:lnTo>
                  <a:pt x="75" y="86"/>
                </a:lnTo>
                <a:lnTo>
                  <a:pt x="54" y="86"/>
                </a:lnTo>
                <a:lnTo>
                  <a:pt x="54" y="65"/>
                </a:lnTo>
                <a:close/>
                <a:moveTo>
                  <a:pt x="87" y="65"/>
                </a:moveTo>
                <a:lnTo>
                  <a:pt x="108" y="65"/>
                </a:lnTo>
                <a:lnTo>
                  <a:pt x="108" y="86"/>
                </a:lnTo>
                <a:lnTo>
                  <a:pt x="87" y="86"/>
                </a:lnTo>
                <a:lnTo>
                  <a:pt x="87" y="65"/>
                </a:lnTo>
                <a:close/>
                <a:moveTo>
                  <a:pt x="118" y="65"/>
                </a:moveTo>
                <a:lnTo>
                  <a:pt x="139" y="65"/>
                </a:lnTo>
                <a:lnTo>
                  <a:pt x="139" y="86"/>
                </a:lnTo>
                <a:lnTo>
                  <a:pt x="118" y="86"/>
                </a:lnTo>
                <a:lnTo>
                  <a:pt x="118" y="65"/>
                </a:lnTo>
                <a:close/>
                <a:moveTo>
                  <a:pt x="21" y="129"/>
                </a:moveTo>
                <a:lnTo>
                  <a:pt x="43" y="129"/>
                </a:lnTo>
                <a:lnTo>
                  <a:pt x="43" y="150"/>
                </a:lnTo>
                <a:lnTo>
                  <a:pt x="21" y="150"/>
                </a:lnTo>
                <a:lnTo>
                  <a:pt x="21" y="129"/>
                </a:lnTo>
                <a:close/>
                <a:moveTo>
                  <a:pt x="54" y="129"/>
                </a:moveTo>
                <a:lnTo>
                  <a:pt x="75" y="129"/>
                </a:lnTo>
                <a:lnTo>
                  <a:pt x="75" y="150"/>
                </a:lnTo>
                <a:lnTo>
                  <a:pt x="54" y="150"/>
                </a:lnTo>
                <a:lnTo>
                  <a:pt x="54" y="129"/>
                </a:lnTo>
                <a:close/>
                <a:moveTo>
                  <a:pt x="87" y="129"/>
                </a:moveTo>
                <a:lnTo>
                  <a:pt x="108" y="129"/>
                </a:lnTo>
                <a:lnTo>
                  <a:pt x="108" y="150"/>
                </a:lnTo>
                <a:lnTo>
                  <a:pt x="87" y="150"/>
                </a:lnTo>
                <a:lnTo>
                  <a:pt x="87" y="129"/>
                </a:lnTo>
                <a:close/>
                <a:moveTo>
                  <a:pt x="54" y="96"/>
                </a:moveTo>
                <a:lnTo>
                  <a:pt x="75" y="96"/>
                </a:lnTo>
                <a:lnTo>
                  <a:pt x="75" y="117"/>
                </a:lnTo>
                <a:lnTo>
                  <a:pt x="54" y="117"/>
                </a:lnTo>
                <a:lnTo>
                  <a:pt x="54" y="96"/>
                </a:lnTo>
                <a:close/>
                <a:moveTo>
                  <a:pt x="87" y="96"/>
                </a:moveTo>
                <a:lnTo>
                  <a:pt x="108" y="96"/>
                </a:lnTo>
                <a:lnTo>
                  <a:pt x="108" y="117"/>
                </a:lnTo>
                <a:lnTo>
                  <a:pt x="87" y="117"/>
                </a:lnTo>
                <a:lnTo>
                  <a:pt x="87" y="96"/>
                </a:lnTo>
                <a:close/>
                <a:moveTo>
                  <a:pt x="118" y="96"/>
                </a:moveTo>
                <a:lnTo>
                  <a:pt x="139" y="96"/>
                </a:lnTo>
                <a:lnTo>
                  <a:pt x="139" y="117"/>
                </a:lnTo>
                <a:lnTo>
                  <a:pt x="118" y="117"/>
                </a:lnTo>
                <a:lnTo>
                  <a:pt x="118" y="96"/>
                </a:lnTo>
                <a:close/>
                <a:moveTo>
                  <a:pt x="21" y="96"/>
                </a:moveTo>
                <a:lnTo>
                  <a:pt x="43" y="96"/>
                </a:lnTo>
                <a:lnTo>
                  <a:pt x="43" y="117"/>
                </a:lnTo>
                <a:lnTo>
                  <a:pt x="21" y="117"/>
                </a:lnTo>
                <a:lnTo>
                  <a:pt x="21" y="96"/>
                </a:lnTo>
                <a:close/>
                <a:moveTo>
                  <a:pt x="139" y="0"/>
                </a:moveTo>
                <a:lnTo>
                  <a:pt x="139" y="11"/>
                </a:lnTo>
                <a:lnTo>
                  <a:pt x="118" y="11"/>
                </a:lnTo>
                <a:lnTo>
                  <a:pt x="118" y="0"/>
                </a:lnTo>
                <a:lnTo>
                  <a:pt x="43" y="0"/>
                </a:lnTo>
                <a:lnTo>
                  <a:pt x="43" y="11"/>
                </a:lnTo>
                <a:lnTo>
                  <a:pt x="21" y="11"/>
                </a:lnTo>
                <a:lnTo>
                  <a:pt x="21" y="0"/>
                </a:lnTo>
                <a:lnTo>
                  <a:pt x="0" y="0"/>
                </a:lnTo>
                <a:lnTo>
                  <a:pt x="0" y="171"/>
                </a:lnTo>
                <a:lnTo>
                  <a:pt x="162" y="171"/>
                </a:lnTo>
                <a:lnTo>
                  <a:pt x="162" y="0"/>
                </a:lnTo>
                <a:lnTo>
                  <a:pt x="139" y="0"/>
                </a:lnTo>
                <a:close/>
                <a:moveTo>
                  <a:pt x="150" y="161"/>
                </a:moveTo>
                <a:lnTo>
                  <a:pt x="11" y="161"/>
                </a:lnTo>
                <a:lnTo>
                  <a:pt x="11" y="44"/>
                </a:lnTo>
                <a:lnTo>
                  <a:pt x="150" y="44"/>
                </a:lnTo>
                <a:lnTo>
                  <a:pt x="150" y="161"/>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5" name="Freeform 133"/>
          <p:cNvSpPr>
            <a:spLocks noEditPoints="1"/>
          </p:cNvSpPr>
          <p:nvPr/>
        </p:nvSpPr>
        <p:spPr bwMode="auto">
          <a:xfrm>
            <a:off x="9584195" y="4710380"/>
            <a:ext cx="200836" cy="200834"/>
          </a:xfrm>
          <a:custGeom>
            <a:avLst/>
            <a:gdLst>
              <a:gd name="T0" fmla="*/ 42 w 84"/>
              <a:gd name="T1" fmla="*/ 0 h 84"/>
              <a:gd name="T2" fmla="*/ 0 w 84"/>
              <a:gd name="T3" fmla="*/ 42 h 84"/>
              <a:gd name="T4" fmla="*/ 42 w 84"/>
              <a:gd name="T5" fmla="*/ 84 h 84"/>
              <a:gd name="T6" fmla="*/ 84 w 84"/>
              <a:gd name="T7" fmla="*/ 42 h 84"/>
              <a:gd name="T8" fmla="*/ 42 w 84"/>
              <a:gd name="T9" fmla="*/ 0 h 84"/>
              <a:gd name="T10" fmla="*/ 42 w 84"/>
              <a:gd name="T11" fmla="*/ 76 h 84"/>
              <a:gd name="T12" fmla="*/ 8 w 84"/>
              <a:gd name="T13" fmla="*/ 42 h 84"/>
              <a:gd name="T14" fmla="*/ 42 w 84"/>
              <a:gd name="T15" fmla="*/ 8 h 84"/>
              <a:gd name="T16" fmla="*/ 76 w 84"/>
              <a:gd name="T17" fmla="*/ 42 h 84"/>
              <a:gd name="T18" fmla="*/ 42 w 84"/>
              <a:gd name="T19" fmla="*/ 76 h 84"/>
              <a:gd name="T20" fmla="*/ 26 w 84"/>
              <a:gd name="T21" fmla="*/ 26 h 84"/>
              <a:gd name="T22" fmla="*/ 58 w 84"/>
              <a:gd name="T23" fmla="*/ 26 h 84"/>
              <a:gd name="T24" fmla="*/ 58 w 84"/>
              <a:gd name="T25" fmla="*/ 58 h 84"/>
              <a:gd name="T26" fmla="*/ 26 w 84"/>
              <a:gd name="T27" fmla="*/ 58 h 84"/>
              <a:gd name="T28" fmla="*/ 26 w 84"/>
              <a:gd name="T29" fmla="*/ 2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4">
                <a:moveTo>
                  <a:pt x="42" y="0"/>
                </a:moveTo>
                <a:cubicBezTo>
                  <a:pt x="19" y="0"/>
                  <a:pt x="0" y="19"/>
                  <a:pt x="0" y="42"/>
                </a:cubicBezTo>
                <a:cubicBezTo>
                  <a:pt x="0" y="65"/>
                  <a:pt x="19" y="84"/>
                  <a:pt x="42" y="84"/>
                </a:cubicBezTo>
                <a:cubicBezTo>
                  <a:pt x="65" y="84"/>
                  <a:pt x="84" y="65"/>
                  <a:pt x="84" y="42"/>
                </a:cubicBezTo>
                <a:cubicBezTo>
                  <a:pt x="84" y="19"/>
                  <a:pt x="65" y="0"/>
                  <a:pt x="42" y="0"/>
                </a:cubicBezTo>
                <a:close/>
                <a:moveTo>
                  <a:pt x="42" y="76"/>
                </a:moveTo>
                <a:cubicBezTo>
                  <a:pt x="23" y="76"/>
                  <a:pt x="8" y="61"/>
                  <a:pt x="8" y="42"/>
                </a:cubicBezTo>
                <a:cubicBezTo>
                  <a:pt x="8" y="23"/>
                  <a:pt x="23" y="8"/>
                  <a:pt x="42" y="8"/>
                </a:cubicBezTo>
                <a:cubicBezTo>
                  <a:pt x="61" y="8"/>
                  <a:pt x="76" y="23"/>
                  <a:pt x="76" y="42"/>
                </a:cubicBezTo>
                <a:cubicBezTo>
                  <a:pt x="76" y="61"/>
                  <a:pt x="61" y="76"/>
                  <a:pt x="42" y="76"/>
                </a:cubicBezTo>
                <a:close/>
                <a:moveTo>
                  <a:pt x="26" y="26"/>
                </a:moveTo>
                <a:cubicBezTo>
                  <a:pt x="58" y="26"/>
                  <a:pt x="58" y="26"/>
                  <a:pt x="58" y="26"/>
                </a:cubicBezTo>
                <a:cubicBezTo>
                  <a:pt x="58" y="58"/>
                  <a:pt x="58" y="58"/>
                  <a:pt x="58" y="58"/>
                </a:cubicBezTo>
                <a:cubicBezTo>
                  <a:pt x="26" y="58"/>
                  <a:pt x="26" y="58"/>
                  <a:pt x="26" y="58"/>
                </a:cubicBezTo>
                <a:lnTo>
                  <a:pt x="26" y="26"/>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6" name="Freeform 134"/>
          <p:cNvSpPr>
            <a:spLocks noEditPoints="1"/>
          </p:cNvSpPr>
          <p:nvPr/>
        </p:nvSpPr>
        <p:spPr bwMode="auto">
          <a:xfrm>
            <a:off x="9291004" y="4681062"/>
            <a:ext cx="350363" cy="350362"/>
          </a:xfrm>
          <a:custGeom>
            <a:avLst/>
            <a:gdLst>
              <a:gd name="T0" fmla="*/ 140 w 146"/>
              <a:gd name="T1" fmla="*/ 123 h 146"/>
              <a:gd name="T2" fmla="*/ 106 w 146"/>
              <a:gd name="T3" fmla="*/ 94 h 146"/>
              <a:gd name="T4" fmla="*/ 96 w 146"/>
              <a:gd name="T5" fmla="*/ 89 h 146"/>
              <a:gd name="T6" fmla="*/ 109 w 146"/>
              <a:gd name="T7" fmla="*/ 54 h 146"/>
              <a:gd name="T8" fmla="*/ 54 w 146"/>
              <a:gd name="T9" fmla="*/ 0 h 146"/>
              <a:gd name="T10" fmla="*/ 0 w 146"/>
              <a:gd name="T11" fmla="*/ 54 h 146"/>
              <a:gd name="T12" fmla="*/ 54 w 146"/>
              <a:gd name="T13" fmla="*/ 108 h 146"/>
              <a:gd name="T14" fmla="*/ 90 w 146"/>
              <a:gd name="T15" fmla="*/ 95 h 146"/>
              <a:gd name="T16" fmla="*/ 94 w 146"/>
              <a:gd name="T17" fmla="*/ 106 h 146"/>
              <a:gd name="T18" fmla="*/ 123 w 146"/>
              <a:gd name="T19" fmla="*/ 140 h 146"/>
              <a:gd name="T20" fmla="*/ 141 w 146"/>
              <a:gd name="T21" fmla="*/ 141 h 146"/>
              <a:gd name="T22" fmla="*/ 140 w 146"/>
              <a:gd name="T23" fmla="*/ 123 h 146"/>
              <a:gd name="T24" fmla="*/ 54 w 146"/>
              <a:gd name="T25" fmla="*/ 90 h 146"/>
              <a:gd name="T26" fmla="*/ 18 w 146"/>
              <a:gd name="T27" fmla="*/ 54 h 146"/>
              <a:gd name="T28" fmla="*/ 54 w 146"/>
              <a:gd name="T29" fmla="*/ 18 h 146"/>
              <a:gd name="T30" fmla="*/ 91 w 146"/>
              <a:gd name="T31" fmla="*/ 54 h 146"/>
              <a:gd name="T32" fmla="*/ 54 w 146"/>
              <a:gd name="T33" fmla="*/ 90 h 146"/>
              <a:gd name="T34" fmla="*/ 63 w 146"/>
              <a:gd name="T35" fmla="*/ 27 h 146"/>
              <a:gd name="T36" fmla="*/ 45 w 146"/>
              <a:gd name="T37" fmla="*/ 27 h 146"/>
              <a:gd name="T38" fmla="*/ 45 w 146"/>
              <a:gd name="T39" fmla="*/ 45 h 146"/>
              <a:gd name="T40" fmla="*/ 27 w 146"/>
              <a:gd name="T41" fmla="*/ 45 h 146"/>
              <a:gd name="T42" fmla="*/ 27 w 146"/>
              <a:gd name="T43" fmla="*/ 63 h 146"/>
              <a:gd name="T44" fmla="*/ 45 w 146"/>
              <a:gd name="T45" fmla="*/ 63 h 146"/>
              <a:gd name="T46" fmla="*/ 45 w 146"/>
              <a:gd name="T47" fmla="*/ 81 h 146"/>
              <a:gd name="T48" fmla="*/ 63 w 146"/>
              <a:gd name="T49" fmla="*/ 81 h 146"/>
              <a:gd name="T50" fmla="*/ 63 w 146"/>
              <a:gd name="T51" fmla="*/ 63 h 146"/>
              <a:gd name="T52" fmla="*/ 81 w 146"/>
              <a:gd name="T53" fmla="*/ 63 h 146"/>
              <a:gd name="T54" fmla="*/ 81 w 146"/>
              <a:gd name="T55" fmla="*/ 45 h 146"/>
              <a:gd name="T56" fmla="*/ 63 w 146"/>
              <a:gd name="T57" fmla="*/ 45 h 146"/>
              <a:gd name="T58" fmla="*/ 63 w 146"/>
              <a:gd name="T59" fmla="*/ 2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46">
                <a:moveTo>
                  <a:pt x="140" y="123"/>
                </a:moveTo>
                <a:cubicBezTo>
                  <a:pt x="106" y="94"/>
                  <a:pt x="106" y="94"/>
                  <a:pt x="106" y="94"/>
                </a:cubicBezTo>
                <a:cubicBezTo>
                  <a:pt x="103" y="91"/>
                  <a:pt x="99" y="89"/>
                  <a:pt x="96" y="89"/>
                </a:cubicBezTo>
                <a:cubicBezTo>
                  <a:pt x="104" y="80"/>
                  <a:pt x="109" y="67"/>
                  <a:pt x="109" y="54"/>
                </a:cubicBezTo>
                <a:cubicBezTo>
                  <a:pt x="109" y="24"/>
                  <a:pt x="84" y="0"/>
                  <a:pt x="54" y="0"/>
                </a:cubicBezTo>
                <a:cubicBezTo>
                  <a:pt x="24" y="0"/>
                  <a:pt x="0" y="24"/>
                  <a:pt x="0" y="54"/>
                </a:cubicBezTo>
                <a:cubicBezTo>
                  <a:pt x="0" y="84"/>
                  <a:pt x="24" y="108"/>
                  <a:pt x="54" y="108"/>
                </a:cubicBezTo>
                <a:cubicBezTo>
                  <a:pt x="68" y="108"/>
                  <a:pt x="80" y="103"/>
                  <a:pt x="90" y="95"/>
                </a:cubicBezTo>
                <a:cubicBezTo>
                  <a:pt x="89" y="98"/>
                  <a:pt x="91" y="102"/>
                  <a:pt x="94" y="106"/>
                </a:cubicBezTo>
                <a:cubicBezTo>
                  <a:pt x="123" y="140"/>
                  <a:pt x="123" y="140"/>
                  <a:pt x="123" y="140"/>
                </a:cubicBezTo>
                <a:cubicBezTo>
                  <a:pt x="128" y="146"/>
                  <a:pt x="136" y="146"/>
                  <a:pt x="141" y="141"/>
                </a:cubicBezTo>
                <a:cubicBezTo>
                  <a:pt x="146" y="136"/>
                  <a:pt x="146" y="128"/>
                  <a:pt x="140" y="123"/>
                </a:cubicBezTo>
                <a:close/>
                <a:moveTo>
                  <a:pt x="54" y="90"/>
                </a:moveTo>
                <a:cubicBezTo>
                  <a:pt x="34" y="90"/>
                  <a:pt x="18" y="74"/>
                  <a:pt x="18" y="54"/>
                </a:cubicBezTo>
                <a:cubicBezTo>
                  <a:pt x="18" y="34"/>
                  <a:pt x="34" y="18"/>
                  <a:pt x="54" y="18"/>
                </a:cubicBezTo>
                <a:cubicBezTo>
                  <a:pt x="74" y="18"/>
                  <a:pt x="91" y="34"/>
                  <a:pt x="91" y="54"/>
                </a:cubicBezTo>
                <a:cubicBezTo>
                  <a:pt x="91" y="74"/>
                  <a:pt x="74" y="90"/>
                  <a:pt x="54" y="90"/>
                </a:cubicBezTo>
                <a:close/>
                <a:moveTo>
                  <a:pt x="63" y="27"/>
                </a:moveTo>
                <a:cubicBezTo>
                  <a:pt x="45" y="27"/>
                  <a:pt x="45" y="27"/>
                  <a:pt x="45" y="27"/>
                </a:cubicBezTo>
                <a:cubicBezTo>
                  <a:pt x="45" y="45"/>
                  <a:pt x="45" y="45"/>
                  <a:pt x="45" y="45"/>
                </a:cubicBezTo>
                <a:cubicBezTo>
                  <a:pt x="27" y="45"/>
                  <a:pt x="27" y="45"/>
                  <a:pt x="27" y="45"/>
                </a:cubicBezTo>
                <a:cubicBezTo>
                  <a:pt x="27" y="63"/>
                  <a:pt x="27" y="63"/>
                  <a:pt x="27" y="63"/>
                </a:cubicBezTo>
                <a:cubicBezTo>
                  <a:pt x="45" y="63"/>
                  <a:pt x="45" y="63"/>
                  <a:pt x="45" y="63"/>
                </a:cubicBezTo>
                <a:cubicBezTo>
                  <a:pt x="45" y="81"/>
                  <a:pt x="45" y="81"/>
                  <a:pt x="45" y="81"/>
                </a:cubicBezTo>
                <a:cubicBezTo>
                  <a:pt x="63" y="81"/>
                  <a:pt x="63" y="81"/>
                  <a:pt x="63" y="81"/>
                </a:cubicBezTo>
                <a:cubicBezTo>
                  <a:pt x="63" y="63"/>
                  <a:pt x="63" y="63"/>
                  <a:pt x="63" y="63"/>
                </a:cubicBezTo>
                <a:cubicBezTo>
                  <a:pt x="81" y="63"/>
                  <a:pt x="81" y="63"/>
                  <a:pt x="81" y="63"/>
                </a:cubicBezTo>
                <a:cubicBezTo>
                  <a:pt x="81" y="45"/>
                  <a:pt x="81" y="45"/>
                  <a:pt x="81" y="45"/>
                </a:cubicBezTo>
                <a:cubicBezTo>
                  <a:pt x="63" y="45"/>
                  <a:pt x="63" y="45"/>
                  <a:pt x="63" y="45"/>
                </a:cubicBezTo>
                <a:lnTo>
                  <a:pt x="63" y="27"/>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7" name="Freeform 135"/>
          <p:cNvSpPr>
            <a:spLocks noEditPoints="1"/>
          </p:cNvSpPr>
          <p:nvPr/>
        </p:nvSpPr>
        <p:spPr bwMode="auto">
          <a:xfrm>
            <a:off x="9751313" y="5308488"/>
            <a:ext cx="203767" cy="206699"/>
          </a:xfrm>
          <a:custGeom>
            <a:avLst/>
            <a:gdLst>
              <a:gd name="T0" fmla="*/ 16 w 85"/>
              <a:gd name="T1" fmla="*/ 49 h 86"/>
              <a:gd name="T2" fmla="*/ 16 w 85"/>
              <a:gd name="T3" fmla="*/ 86 h 86"/>
              <a:gd name="T4" fmla="*/ 18 w 85"/>
              <a:gd name="T5" fmla="*/ 86 h 86"/>
              <a:gd name="T6" fmla="*/ 21 w 85"/>
              <a:gd name="T7" fmla="*/ 86 h 86"/>
              <a:gd name="T8" fmla="*/ 21 w 85"/>
              <a:gd name="T9" fmla="*/ 49 h 86"/>
              <a:gd name="T10" fmla="*/ 18 w 85"/>
              <a:gd name="T11" fmla="*/ 49 h 86"/>
              <a:gd name="T12" fmla="*/ 16 w 85"/>
              <a:gd name="T13" fmla="*/ 49 h 86"/>
              <a:gd name="T14" fmla="*/ 64 w 85"/>
              <a:gd name="T15" fmla="*/ 49 h 86"/>
              <a:gd name="T16" fmla="*/ 64 w 85"/>
              <a:gd name="T17" fmla="*/ 86 h 86"/>
              <a:gd name="T18" fmla="*/ 67 w 85"/>
              <a:gd name="T19" fmla="*/ 86 h 86"/>
              <a:gd name="T20" fmla="*/ 69 w 85"/>
              <a:gd name="T21" fmla="*/ 86 h 86"/>
              <a:gd name="T22" fmla="*/ 69 w 85"/>
              <a:gd name="T23" fmla="*/ 49 h 86"/>
              <a:gd name="T24" fmla="*/ 67 w 85"/>
              <a:gd name="T25" fmla="*/ 49 h 86"/>
              <a:gd name="T26" fmla="*/ 64 w 85"/>
              <a:gd name="T27" fmla="*/ 49 h 86"/>
              <a:gd name="T28" fmla="*/ 85 w 85"/>
              <a:gd name="T29" fmla="*/ 43 h 86"/>
              <a:gd name="T30" fmla="*/ 42 w 85"/>
              <a:gd name="T31" fmla="*/ 0 h 86"/>
              <a:gd name="T32" fmla="*/ 0 w 85"/>
              <a:gd name="T33" fmla="*/ 43 h 86"/>
              <a:gd name="T34" fmla="*/ 2 w 85"/>
              <a:gd name="T35" fmla="*/ 58 h 86"/>
              <a:gd name="T36" fmla="*/ 0 w 85"/>
              <a:gd name="T37" fmla="*/ 67 h 86"/>
              <a:gd name="T38" fmla="*/ 10 w 85"/>
              <a:gd name="T39" fmla="*/ 84 h 86"/>
              <a:gd name="T40" fmla="*/ 10 w 85"/>
              <a:gd name="T41" fmla="*/ 51 h 86"/>
              <a:gd name="T42" fmla="*/ 6 w 85"/>
              <a:gd name="T43" fmla="*/ 54 h 86"/>
              <a:gd name="T44" fmla="*/ 5 w 85"/>
              <a:gd name="T45" fmla="*/ 46 h 86"/>
              <a:gd name="T46" fmla="*/ 42 w 85"/>
              <a:gd name="T47" fmla="*/ 8 h 86"/>
              <a:gd name="T48" fmla="*/ 80 w 85"/>
              <a:gd name="T49" fmla="*/ 46 h 86"/>
              <a:gd name="T50" fmla="*/ 79 w 85"/>
              <a:gd name="T51" fmla="*/ 54 h 86"/>
              <a:gd name="T52" fmla="*/ 75 w 85"/>
              <a:gd name="T53" fmla="*/ 51 h 86"/>
              <a:gd name="T54" fmla="*/ 75 w 85"/>
              <a:gd name="T55" fmla="*/ 84 h 86"/>
              <a:gd name="T56" fmla="*/ 85 w 85"/>
              <a:gd name="T57" fmla="*/ 67 h 86"/>
              <a:gd name="T58" fmla="*/ 83 w 85"/>
              <a:gd name="T59" fmla="*/ 58 h 86"/>
              <a:gd name="T60" fmla="*/ 85 w 85"/>
              <a:gd name="T61"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86">
                <a:moveTo>
                  <a:pt x="16" y="49"/>
                </a:moveTo>
                <a:cubicBezTo>
                  <a:pt x="16" y="86"/>
                  <a:pt x="16" y="86"/>
                  <a:pt x="16" y="86"/>
                </a:cubicBezTo>
                <a:cubicBezTo>
                  <a:pt x="17" y="86"/>
                  <a:pt x="17" y="86"/>
                  <a:pt x="18" y="86"/>
                </a:cubicBezTo>
                <a:cubicBezTo>
                  <a:pt x="21" y="86"/>
                  <a:pt x="21" y="86"/>
                  <a:pt x="21" y="86"/>
                </a:cubicBezTo>
                <a:cubicBezTo>
                  <a:pt x="21" y="49"/>
                  <a:pt x="21" y="49"/>
                  <a:pt x="21" y="49"/>
                </a:cubicBezTo>
                <a:cubicBezTo>
                  <a:pt x="18" y="49"/>
                  <a:pt x="18" y="49"/>
                  <a:pt x="18" y="49"/>
                </a:cubicBezTo>
                <a:cubicBezTo>
                  <a:pt x="17" y="49"/>
                  <a:pt x="17" y="49"/>
                  <a:pt x="16" y="49"/>
                </a:cubicBezTo>
                <a:close/>
                <a:moveTo>
                  <a:pt x="64" y="49"/>
                </a:moveTo>
                <a:cubicBezTo>
                  <a:pt x="64" y="86"/>
                  <a:pt x="64" y="86"/>
                  <a:pt x="64" y="86"/>
                </a:cubicBezTo>
                <a:cubicBezTo>
                  <a:pt x="67" y="86"/>
                  <a:pt x="67" y="86"/>
                  <a:pt x="67" y="86"/>
                </a:cubicBezTo>
                <a:cubicBezTo>
                  <a:pt x="68" y="86"/>
                  <a:pt x="68" y="86"/>
                  <a:pt x="69" y="86"/>
                </a:cubicBezTo>
                <a:cubicBezTo>
                  <a:pt x="69" y="49"/>
                  <a:pt x="69" y="49"/>
                  <a:pt x="69" y="49"/>
                </a:cubicBezTo>
                <a:cubicBezTo>
                  <a:pt x="68" y="49"/>
                  <a:pt x="68" y="49"/>
                  <a:pt x="67" y="49"/>
                </a:cubicBezTo>
                <a:lnTo>
                  <a:pt x="64" y="49"/>
                </a:lnTo>
                <a:close/>
                <a:moveTo>
                  <a:pt x="85" y="43"/>
                </a:moveTo>
                <a:cubicBezTo>
                  <a:pt x="85" y="20"/>
                  <a:pt x="66" y="0"/>
                  <a:pt x="42" y="0"/>
                </a:cubicBezTo>
                <a:cubicBezTo>
                  <a:pt x="19" y="0"/>
                  <a:pt x="0" y="20"/>
                  <a:pt x="0" y="43"/>
                </a:cubicBezTo>
                <a:cubicBezTo>
                  <a:pt x="0" y="48"/>
                  <a:pt x="0" y="53"/>
                  <a:pt x="2" y="58"/>
                </a:cubicBezTo>
                <a:cubicBezTo>
                  <a:pt x="0" y="61"/>
                  <a:pt x="0" y="64"/>
                  <a:pt x="0" y="67"/>
                </a:cubicBezTo>
                <a:cubicBezTo>
                  <a:pt x="0" y="75"/>
                  <a:pt x="4" y="81"/>
                  <a:pt x="10" y="84"/>
                </a:cubicBezTo>
                <a:cubicBezTo>
                  <a:pt x="10" y="51"/>
                  <a:pt x="10" y="51"/>
                  <a:pt x="10" y="51"/>
                </a:cubicBezTo>
                <a:cubicBezTo>
                  <a:pt x="9" y="51"/>
                  <a:pt x="7" y="52"/>
                  <a:pt x="6" y="54"/>
                </a:cubicBezTo>
                <a:cubicBezTo>
                  <a:pt x="5" y="51"/>
                  <a:pt x="5" y="49"/>
                  <a:pt x="5" y="46"/>
                </a:cubicBezTo>
                <a:cubicBezTo>
                  <a:pt x="5" y="25"/>
                  <a:pt x="22" y="8"/>
                  <a:pt x="42" y="8"/>
                </a:cubicBezTo>
                <a:cubicBezTo>
                  <a:pt x="63" y="8"/>
                  <a:pt x="80" y="25"/>
                  <a:pt x="80" y="46"/>
                </a:cubicBezTo>
                <a:cubicBezTo>
                  <a:pt x="80" y="49"/>
                  <a:pt x="80" y="51"/>
                  <a:pt x="79" y="54"/>
                </a:cubicBezTo>
                <a:cubicBezTo>
                  <a:pt x="78" y="52"/>
                  <a:pt x="76" y="51"/>
                  <a:pt x="75" y="51"/>
                </a:cubicBezTo>
                <a:cubicBezTo>
                  <a:pt x="75" y="84"/>
                  <a:pt x="75" y="84"/>
                  <a:pt x="75" y="84"/>
                </a:cubicBezTo>
                <a:cubicBezTo>
                  <a:pt x="81" y="81"/>
                  <a:pt x="85" y="75"/>
                  <a:pt x="85" y="67"/>
                </a:cubicBezTo>
                <a:cubicBezTo>
                  <a:pt x="85" y="64"/>
                  <a:pt x="84" y="61"/>
                  <a:pt x="83" y="58"/>
                </a:cubicBezTo>
                <a:cubicBezTo>
                  <a:pt x="85" y="53"/>
                  <a:pt x="85" y="48"/>
                  <a:pt x="85" y="43"/>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8" name="Freeform 136"/>
          <p:cNvSpPr>
            <a:spLocks noEditPoints="1"/>
          </p:cNvSpPr>
          <p:nvPr/>
        </p:nvSpPr>
        <p:spPr bwMode="auto">
          <a:xfrm>
            <a:off x="9441998" y="5057810"/>
            <a:ext cx="249212" cy="247745"/>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32 w 104"/>
              <a:gd name="T11" fmla="*/ 52 h 104"/>
              <a:gd name="T12" fmla="*/ 52 w 104"/>
              <a:gd name="T13" fmla="*/ 32 h 104"/>
              <a:gd name="T14" fmla="*/ 72 w 104"/>
              <a:gd name="T15" fmla="*/ 52 h 104"/>
              <a:gd name="T16" fmla="*/ 52 w 104"/>
              <a:gd name="T17" fmla="*/ 71 h 104"/>
              <a:gd name="T18" fmla="*/ 32 w 104"/>
              <a:gd name="T19" fmla="*/ 52 h 104"/>
              <a:gd name="T20" fmla="*/ 94 w 104"/>
              <a:gd name="T21" fmla="*/ 69 h 104"/>
              <a:gd name="T22" fmla="*/ 94 w 104"/>
              <a:gd name="T23" fmla="*/ 69 h 104"/>
              <a:gd name="T24" fmla="*/ 76 w 104"/>
              <a:gd name="T25" fmla="*/ 62 h 104"/>
              <a:gd name="T26" fmla="*/ 78 w 104"/>
              <a:gd name="T27" fmla="*/ 52 h 104"/>
              <a:gd name="T28" fmla="*/ 76 w 104"/>
              <a:gd name="T29" fmla="*/ 42 h 104"/>
              <a:gd name="T30" fmla="*/ 89 w 104"/>
              <a:gd name="T31" fmla="*/ 37 h 104"/>
              <a:gd name="T32" fmla="*/ 94 w 104"/>
              <a:gd name="T33" fmla="*/ 34 h 104"/>
              <a:gd name="T34" fmla="*/ 98 w 104"/>
              <a:gd name="T35" fmla="*/ 52 h 104"/>
              <a:gd name="T36" fmla="*/ 94 w 104"/>
              <a:gd name="T37" fmla="*/ 69 h 104"/>
              <a:gd name="T38" fmla="*/ 69 w 104"/>
              <a:gd name="T39" fmla="*/ 10 h 104"/>
              <a:gd name="T40" fmla="*/ 69 w 104"/>
              <a:gd name="T41" fmla="*/ 10 h 104"/>
              <a:gd name="T42" fmla="*/ 69 w 104"/>
              <a:gd name="T43" fmla="*/ 10 h 104"/>
              <a:gd name="T44" fmla="*/ 62 w 104"/>
              <a:gd name="T45" fmla="*/ 28 h 104"/>
              <a:gd name="T46" fmla="*/ 52 w 104"/>
              <a:gd name="T47" fmla="*/ 26 h 104"/>
              <a:gd name="T48" fmla="*/ 42 w 104"/>
              <a:gd name="T49" fmla="*/ 28 h 104"/>
              <a:gd name="T50" fmla="*/ 38 w 104"/>
              <a:gd name="T51" fmla="*/ 19 h 104"/>
              <a:gd name="T52" fmla="*/ 35 w 104"/>
              <a:gd name="T53" fmla="*/ 10 h 104"/>
              <a:gd name="T54" fmla="*/ 52 w 104"/>
              <a:gd name="T55" fmla="*/ 6 h 104"/>
              <a:gd name="T56" fmla="*/ 69 w 104"/>
              <a:gd name="T57" fmla="*/ 10 h 104"/>
              <a:gd name="T58" fmla="*/ 10 w 104"/>
              <a:gd name="T59" fmla="*/ 34 h 104"/>
              <a:gd name="T60" fmla="*/ 19 w 104"/>
              <a:gd name="T61" fmla="*/ 38 h 104"/>
              <a:gd name="T62" fmla="*/ 28 w 104"/>
              <a:gd name="T63" fmla="*/ 42 h 104"/>
              <a:gd name="T64" fmla="*/ 26 w 104"/>
              <a:gd name="T65" fmla="*/ 52 h 104"/>
              <a:gd name="T66" fmla="*/ 28 w 104"/>
              <a:gd name="T67" fmla="*/ 62 h 104"/>
              <a:gd name="T68" fmla="*/ 10 w 104"/>
              <a:gd name="T69" fmla="*/ 69 h 104"/>
              <a:gd name="T70" fmla="*/ 6 w 104"/>
              <a:gd name="T71" fmla="*/ 52 h 104"/>
              <a:gd name="T72" fmla="*/ 10 w 104"/>
              <a:gd name="T73" fmla="*/ 34 h 104"/>
              <a:gd name="T74" fmla="*/ 35 w 104"/>
              <a:gd name="T75" fmla="*/ 94 h 104"/>
              <a:gd name="T76" fmla="*/ 37 w 104"/>
              <a:gd name="T77" fmla="*/ 88 h 104"/>
              <a:gd name="T78" fmla="*/ 42 w 104"/>
              <a:gd name="T79" fmla="*/ 76 h 104"/>
              <a:gd name="T80" fmla="*/ 52 w 104"/>
              <a:gd name="T81" fmla="*/ 78 h 104"/>
              <a:gd name="T82" fmla="*/ 62 w 104"/>
              <a:gd name="T83" fmla="*/ 76 h 104"/>
              <a:gd name="T84" fmla="*/ 69 w 104"/>
              <a:gd name="T85" fmla="*/ 94 h 104"/>
              <a:gd name="T86" fmla="*/ 69 w 104"/>
              <a:gd name="T87" fmla="*/ 94 h 104"/>
              <a:gd name="T88" fmla="*/ 69 w 104"/>
              <a:gd name="T89" fmla="*/ 94 h 104"/>
              <a:gd name="T90" fmla="*/ 52 w 104"/>
              <a:gd name="T91" fmla="*/ 97 h 104"/>
              <a:gd name="T92" fmla="*/ 35 w 104"/>
              <a:gd name="T93" fmla="*/ 9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104">
                <a:moveTo>
                  <a:pt x="52" y="0"/>
                </a:moveTo>
                <a:cubicBezTo>
                  <a:pt x="23" y="0"/>
                  <a:pt x="0" y="23"/>
                  <a:pt x="0" y="52"/>
                </a:cubicBezTo>
                <a:cubicBezTo>
                  <a:pt x="0" y="81"/>
                  <a:pt x="23" y="104"/>
                  <a:pt x="52" y="104"/>
                </a:cubicBezTo>
                <a:cubicBezTo>
                  <a:pt x="81" y="104"/>
                  <a:pt x="104" y="81"/>
                  <a:pt x="104" y="52"/>
                </a:cubicBezTo>
                <a:cubicBezTo>
                  <a:pt x="104" y="23"/>
                  <a:pt x="81" y="0"/>
                  <a:pt x="52" y="0"/>
                </a:cubicBezTo>
                <a:close/>
                <a:moveTo>
                  <a:pt x="32" y="52"/>
                </a:moveTo>
                <a:cubicBezTo>
                  <a:pt x="32" y="41"/>
                  <a:pt x="41" y="32"/>
                  <a:pt x="52" y="32"/>
                </a:cubicBezTo>
                <a:cubicBezTo>
                  <a:pt x="63" y="32"/>
                  <a:pt x="72" y="41"/>
                  <a:pt x="72" y="52"/>
                </a:cubicBezTo>
                <a:cubicBezTo>
                  <a:pt x="72" y="63"/>
                  <a:pt x="63" y="71"/>
                  <a:pt x="52" y="71"/>
                </a:cubicBezTo>
                <a:cubicBezTo>
                  <a:pt x="41" y="71"/>
                  <a:pt x="32" y="63"/>
                  <a:pt x="32" y="52"/>
                </a:cubicBezTo>
                <a:close/>
                <a:moveTo>
                  <a:pt x="94" y="69"/>
                </a:moveTo>
                <a:cubicBezTo>
                  <a:pt x="94" y="69"/>
                  <a:pt x="94" y="69"/>
                  <a:pt x="94" y="69"/>
                </a:cubicBezTo>
                <a:cubicBezTo>
                  <a:pt x="76" y="62"/>
                  <a:pt x="76" y="62"/>
                  <a:pt x="76" y="62"/>
                </a:cubicBezTo>
                <a:cubicBezTo>
                  <a:pt x="77" y="59"/>
                  <a:pt x="78" y="55"/>
                  <a:pt x="78" y="52"/>
                </a:cubicBezTo>
                <a:cubicBezTo>
                  <a:pt x="78" y="48"/>
                  <a:pt x="77" y="45"/>
                  <a:pt x="76" y="42"/>
                </a:cubicBezTo>
                <a:cubicBezTo>
                  <a:pt x="89" y="37"/>
                  <a:pt x="89" y="37"/>
                  <a:pt x="89" y="37"/>
                </a:cubicBezTo>
                <a:cubicBezTo>
                  <a:pt x="94" y="34"/>
                  <a:pt x="94" y="34"/>
                  <a:pt x="94" y="34"/>
                </a:cubicBezTo>
                <a:cubicBezTo>
                  <a:pt x="96" y="40"/>
                  <a:pt x="98" y="46"/>
                  <a:pt x="98" y="52"/>
                </a:cubicBezTo>
                <a:cubicBezTo>
                  <a:pt x="98" y="58"/>
                  <a:pt x="96" y="64"/>
                  <a:pt x="94" y="69"/>
                </a:cubicBezTo>
                <a:close/>
                <a:moveTo>
                  <a:pt x="69" y="10"/>
                </a:moveTo>
                <a:cubicBezTo>
                  <a:pt x="69" y="10"/>
                  <a:pt x="69" y="10"/>
                  <a:pt x="69" y="10"/>
                </a:cubicBezTo>
                <a:cubicBezTo>
                  <a:pt x="69" y="10"/>
                  <a:pt x="69" y="10"/>
                  <a:pt x="69" y="10"/>
                </a:cubicBezTo>
                <a:cubicBezTo>
                  <a:pt x="62" y="28"/>
                  <a:pt x="62" y="28"/>
                  <a:pt x="62" y="28"/>
                </a:cubicBezTo>
                <a:cubicBezTo>
                  <a:pt x="59" y="26"/>
                  <a:pt x="56" y="26"/>
                  <a:pt x="52" y="26"/>
                </a:cubicBezTo>
                <a:cubicBezTo>
                  <a:pt x="48" y="26"/>
                  <a:pt x="45" y="26"/>
                  <a:pt x="42" y="28"/>
                </a:cubicBezTo>
                <a:cubicBezTo>
                  <a:pt x="38" y="19"/>
                  <a:pt x="38" y="19"/>
                  <a:pt x="38" y="19"/>
                </a:cubicBezTo>
                <a:cubicBezTo>
                  <a:pt x="35" y="10"/>
                  <a:pt x="35" y="10"/>
                  <a:pt x="35" y="10"/>
                </a:cubicBezTo>
                <a:cubicBezTo>
                  <a:pt x="40" y="7"/>
                  <a:pt x="46" y="6"/>
                  <a:pt x="52" y="6"/>
                </a:cubicBezTo>
                <a:cubicBezTo>
                  <a:pt x="58" y="6"/>
                  <a:pt x="64" y="7"/>
                  <a:pt x="69" y="10"/>
                </a:cubicBezTo>
                <a:close/>
                <a:moveTo>
                  <a:pt x="10" y="34"/>
                </a:moveTo>
                <a:cubicBezTo>
                  <a:pt x="19" y="38"/>
                  <a:pt x="19" y="38"/>
                  <a:pt x="19" y="38"/>
                </a:cubicBezTo>
                <a:cubicBezTo>
                  <a:pt x="28" y="42"/>
                  <a:pt x="28" y="42"/>
                  <a:pt x="28" y="42"/>
                </a:cubicBezTo>
                <a:cubicBezTo>
                  <a:pt x="27" y="45"/>
                  <a:pt x="26" y="48"/>
                  <a:pt x="26" y="52"/>
                </a:cubicBezTo>
                <a:cubicBezTo>
                  <a:pt x="26" y="55"/>
                  <a:pt x="27" y="59"/>
                  <a:pt x="28" y="62"/>
                </a:cubicBezTo>
                <a:cubicBezTo>
                  <a:pt x="10" y="69"/>
                  <a:pt x="10" y="69"/>
                  <a:pt x="10" y="69"/>
                </a:cubicBezTo>
                <a:cubicBezTo>
                  <a:pt x="8" y="64"/>
                  <a:pt x="6" y="58"/>
                  <a:pt x="6" y="52"/>
                </a:cubicBezTo>
                <a:cubicBezTo>
                  <a:pt x="6" y="46"/>
                  <a:pt x="8" y="40"/>
                  <a:pt x="10" y="34"/>
                </a:cubicBezTo>
                <a:close/>
                <a:moveTo>
                  <a:pt x="35" y="94"/>
                </a:moveTo>
                <a:cubicBezTo>
                  <a:pt x="37" y="88"/>
                  <a:pt x="37" y="88"/>
                  <a:pt x="37" y="88"/>
                </a:cubicBezTo>
                <a:cubicBezTo>
                  <a:pt x="42" y="76"/>
                  <a:pt x="42" y="76"/>
                  <a:pt x="42" y="76"/>
                </a:cubicBezTo>
                <a:cubicBezTo>
                  <a:pt x="45" y="77"/>
                  <a:pt x="48" y="78"/>
                  <a:pt x="52" y="78"/>
                </a:cubicBezTo>
                <a:cubicBezTo>
                  <a:pt x="56" y="78"/>
                  <a:pt x="59" y="77"/>
                  <a:pt x="62" y="76"/>
                </a:cubicBezTo>
                <a:cubicBezTo>
                  <a:pt x="69" y="94"/>
                  <a:pt x="69" y="94"/>
                  <a:pt x="69" y="94"/>
                </a:cubicBezTo>
                <a:cubicBezTo>
                  <a:pt x="69" y="94"/>
                  <a:pt x="69" y="94"/>
                  <a:pt x="69" y="94"/>
                </a:cubicBezTo>
                <a:cubicBezTo>
                  <a:pt x="69" y="94"/>
                  <a:pt x="69" y="94"/>
                  <a:pt x="69" y="94"/>
                </a:cubicBezTo>
                <a:cubicBezTo>
                  <a:pt x="64" y="96"/>
                  <a:pt x="58" y="97"/>
                  <a:pt x="52" y="97"/>
                </a:cubicBezTo>
                <a:cubicBezTo>
                  <a:pt x="46" y="97"/>
                  <a:pt x="40" y="96"/>
                  <a:pt x="35" y="94"/>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9" name="Freeform 137"/>
          <p:cNvSpPr>
            <a:spLocks/>
          </p:cNvSpPr>
          <p:nvPr/>
        </p:nvSpPr>
        <p:spPr bwMode="auto">
          <a:xfrm>
            <a:off x="9516762" y="5358331"/>
            <a:ext cx="287327" cy="290258"/>
          </a:xfrm>
          <a:custGeom>
            <a:avLst/>
            <a:gdLst>
              <a:gd name="T0" fmla="*/ 0 w 120"/>
              <a:gd name="T1" fmla="*/ 70 h 121"/>
              <a:gd name="T2" fmla="*/ 10 w 120"/>
              <a:gd name="T3" fmla="*/ 80 h 121"/>
              <a:gd name="T4" fmla="*/ 20 w 120"/>
              <a:gd name="T5" fmla="*/ 70 h 121"/>
              <a:gd name="T6" fmla="*/ 20 w 120"/>
              <a:gd name="T7" fmla="*/ 34 h 121"/>
              <a:gd name="T8" fmla="*/ 103 w 120"/>
              <a:gd name="T9" fmla="*/ 117 h 121"/>
              <a:gd name="T10" fmla="*/ 117 w 120"/>
              <a:gd name="T11" fmla="*/ 117 h 121"/>
              <a:gd name="T12" fmla="*/ 120 w 120"/>
              <a:gd name="T13" fmla="*/ 110 h 121"/>
              <a:gd name="T14" fmla="*/ 117 w 120"/>
              <a:gd name="T15" fmla="*/ 103 h 121"/>
              <a:gd name="T16" fmla="*/ 34 w 120"/>
              <a:gd name="T17" fmla="*/ 20 h 121"/>
              <a:gd name="T18" fmla="*/ 70 w 120"/>
              <a:gd name="T19" fmla="*/ 20 h 121"/>
              <a:gd name="T20" fmla="*/ 80 w 120"/>
              <a:gd name="T21" fmla="*/ 10 h 121"/>
              <a:gd name="T22" fmla="*/ 70 w 120"/>
              <a:gd name="T23" fmla="*/ 0 h 121"/>
              <a:gd name="T24" fmla="*/ 0 w 120"/>
              <a:gd name="T25" fmla="*/ 0 h 121"/>
              <a:gd name="T26" fmla="*/ 0 w 120"/>
              <a:gd name="T27"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21">
                <a:moveTo>
                  <a:pt x="0" y="70"/>
                </a:moveTo>
                <a:cubicBezTo>
                  <a:pt x="0" y="76"/>
                  <a:pt x="4" y="80"/>
                  <a:pt x="10" y="80"/>
                </a:cubicBezTo>
                <a:cubicBezTo>
                  <a:pt x="15" y="80"/>
                  <a:pt x="20" y="76"/>
                  <a:pt x="20" y="70"/>
                </a:cubicBezTo>
                <a:cubicBezTo>
                  <a:pt x="20" y="34"/>
                  <a:pt x="20" y="34"/>
                  <a:pt x="20" y="34"/>
                </a:cubicBezTo>
                <a:cubicBezTo>
                  <a:pt x="103" y="117"/>
                  <a:pt x="103" y="117"/>
                  <a:pt x="103" y="117"/>
                </a:cubicBezTo>
                <a:cubicBezTo>
                  <a:pt x="107" y="121"/>
                  <a:pt x="113" y="121"/>
                  <a:pt x="117" y="117"/>
                </a:cubicBezTo>
                <a:cubicBezTo>
                  <a:pt x="119" y="115"/>
                  <a:pt x="120" y="113"/>
                  <a:pt x="120" y="110"/>
                </a:cubicBezTo>
                <a:cubicBezTo>
                  <a:pt x="120" y="108"/>
                  <a:pt x="119" y="105"/>
                  <a:pt x="117" y="103"/>
                </a:cubicBezTo>
                <a:cubicBezTo>
                  <a:pt x="34" y="20"/>
                  <a:pt x="34" y="20"/>
                  <a:pt x="34" y="20"/>
                </a:cubicBezTo>
                <a:cubicBezTo>
                  <a:pt x="70" y="20"/>
                  <a:pt x="70" y="20"/>
                  <a:pt x="70" y="20"/>
                </a:cubicBezTo>
                <a:cubicBezTo>
                  <a:pt x="75" y="20"/>
                  <a:pt x="80" y="15"/>
                  <a:pt x="80" y="10"/>
                </a:cubicBezTo>
                <a:cubicBezTo>
                  <a:pt x="80" y="4"/>
                  <a:pt x="75" y="0"/>
                  <a:pt x="70" y="0"/>
                </a:cubicBezTo>
                <a:cubicBezTo>
                  <a:pt x="0" y="0"/>
                  <a:pt x="0" y="0"/>
                  <a:pt x="0" y="0"/>
                </a:cubicBezTo>
                <a:lnTo>
                  <a:pt x="0" y="70"/>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0" name="Freeform 138"/>
          <p:cNvSpPr>
            <a:spLocks noEditPoints="1"/>
          </p:cNvSpPr>
          <p:nvPr/>
        </p:nvSpPr>
        <p:spPr bwMode="auto">
          <a:xfrm>
            <a:off x="9135613" y="4409859"/>
            <a:ext cx="299054" cy="247745"/>
          </a:xfrm>
          <a:custGeom>
            <a:avLst/>
            <a:gdLst>
              <a:gd name="T0" fmla="*/ 125 w 125"/>
              <a:gd name="T1" fmla="*/ 55 h 103"/>
              <a:gd name="T2" fmla="*/ 110 w 125"/>
              <a:gd name="T3" fmla="*/ 24 h 103"/>
              <a:gd name="T4" fmla="*/ 86 w 125"/>
              <a:gd name="T5" fmla="*/ 24 h 103"/>
              <a:gd name="T6" fmla="*/ 86 w 125"/>
              <a:gd name="T7" fmla="*/ 8 h 103"/>
              <a:gd name="T8" fmla="*/ 78 w 125"/>
              <a:gd name="T9" fmla="*/ 0 h 103"/>
              <a:gd name="T10" fmla="*/ 8 w 125"/>
              <a:gd name="T11" fmla="*/ 0 h 103"/>
              <a:gd name="T12" fmla="*/ 0 w 125"/>
              <a:gd name="T13" fmla="*/ 8 h 103"/>
              <a:gd name="T14" fmla="*/ 0 w 125"/>
              <a:gd name="T15" fmla="*/ 71 h 103"/>
              <a:gd name="T16" fmla="*/ 8 w 125"/>
              <a:gd name="T17" fmla="*/ 79 h 103"/>
              <a:gd name="T18" fmla="*/ 18 w 125"/>
              <a:gd name="T19" fmla="*/ 79 h 103"/>
              <a:gd name="T20" fmla="*/ 16 w 125"/>
              <a:gd name="T21" fmla="*/ 87 h 103"/>
              <a:gd name="T22" fmla="*/ 31 w 125"/>
              <a:gd name="T23" fmla="*/ 103 h 103"/>
              <a:gd name="T24" fmla="*/ 47 w 125"/>
              <a:gd name="T25" fmla="*/ 87 h 103"/>
              <a:gd name="T26" fmla="*/ 45 w 125"/>
              <a:gd name="T27" fmla="*/ 79 h 103"/>
              <a:gd name="T28" fmla="*/ 88 w 125"/>
              <a:gd name="T29" fmla="*/ 79 h 103"/>
              <a:gd name="T30" fmla="*/ 86 w 125"/>
              <a:gd name="T31" fmla="*/ 87 h 103"/>
              <a:gd name="T32" fmla="*/ 102 w 125"/>
              <a:gd name="T33" fmla="*/ 103 h 103"/>
              <a:gd name="T34" fmla="*/ 118 w 125"/>
              <a:gd name="T35" fmla="*/ 87 h 103"/>
              <a:gd name="T36" fmla="*/ 115 w 125"/>
              <a:gd name="T37" fmla="*/ 79 h 103"/>
              <a:gd name="T38" fmla="*/ 125 w 125"/>
              <a:gd name="T39" fmla="*/ 79 h 103"/>
              <a:gd name="T40" fmla="*/ 125 w 125"/>
              <a:gd name="T41" fmla="*/ 55 h 103"/>
              <a:gd name="T42" fmla="*/ 86 w 125"/>
              <a:gd name="T43" fmla="*/ 55 h 103"/>
              <a:gd name="T44" fmla="*/ 86 w 125"/>
              <a:gd name="T45" fmla="*/ 36 h 103"/>
              <a:gd name="T46" fmla="*/ 102 w 125"/>
              <a:gd name="T47" fmla="*/ 36 h 103"/>
              <a:gd name="T48" fmla="*/ 112 w 125"/>
              <a:gd name="T49" fmla="*/ 55 h 103"/>
              <a:gd name="T50" fmla="*/ 86 w 125"/>
              <a:gd name="T51" fmla="*/ 5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5" h="103">
                <a:moveTo>
                  <a:pt x="125" y="55"/>
                </a:moveTo>
                <a:cubicBezTo>
                  <a:pt x="110" y="24"/>
                  <a:pt x="110" y="24"/>
                  <a:pt x="110" y="24"/>
                </a:cubicBezTo>
                <a:cubicBezTo>
                  <a:pt x="86" y="24"/>
                  <a:pt x="86" y="24"/>
                  <a:pt x="86" y="24"/>
                </a:cubicBezTo>
                <a:cubicBezTo>
                  <a:pt x="86" y="8"/>
                  <a:pt x="86" y="8"/>
                  <a:pt x="86" y="8"/>
                </a:cubicBezTo>
                <a:cubicBezTo>
                  <a:pt x="86" y="4"/>
                  <a:pt x="83" y="0"/>
                  <a:pt x="78" y="0"/>
                </a:cubicBezTo>
                <a:cubicBezTo>
                  <a:pt x="8" y="0"/>
                  <a:pt x="8" y="0"/>
                  <a:pt x="8" y="0"/>
                </a:cubicBezTo>
                <a:cubicBezTo>
                  <a:pt x="3" y="0"/>
                  <a:pt x="0" y="4"/>
                  <a:pt x="0" y="8"/>
                </a:cubicBezTo>
                <a:cubicBezTo>
                  <a:pt x="0" y="71"/>
                  <a:pt x="0" y="71"/>
                  <a:pt x="0" y="71"/>
                </a:cubicBezTo>
                <a:cubicBezTo>
                  <a:pt x="8" y="79"/>
                  <a:pt x="8" y="79"/>
                  <a:pt x="8" y="79"/>
                </a:cubicBezTo>
                <a:cubicBezTo>
                  <a:pt x="18" y="79"/>
                  <a:pt x="18" y="79"/>
                  <a:pt x="18" y="79"/>
                </a:cubicBezTo>
                <a:cubicBezTo>
                  <a:pt x="16" y="81"/>
                  <a:pt x="16" y="84"/>
                  <a:pt x="16" y="87"/>
                </a:cubicBezTo>
                <a:cubicBezTo>
                  <a:pt x="16" y="96"/>
                  <a:pt x="23" y="103"/>
                  <a:pt x="31" y="103"/>
                </a:cubicBezTo>
                <a:cubicBezTo>
                  <a:pt x="40" y="103"/>
                  <a:pt x="47" y="96"/>
                  <a:pt x="47" y="87"/>
                </a:cubicBezTo>
                <a:cubicBezTo>
                  <a:pt x="47" y="84"/>
                  <a:pt x="46" y="81"/>
                  <a:pt x="45" y="79"/>
                </a:cubicBezTo>
                <a:cubicBezTo>
                  <a:pt x="88" y="79"/>
                  <a:pt x="88" y="79"/>
                  <a:pt x="88" y="79"/>
                </a:cubicBezTo>
                <a:cubicBezTo>
                  <a:pt x="87" y="81"/>
                  <a:pt x="86" y="84"/>
                  <a:pt x="86" y="87"/>
                </a:cubicBezTo>
                <a:cubicBezTo>
                  <a:pt x="86" y="96"/>
                  <a:pt x="93" y="103"/>
                  <a:pt x="102" y="103"/>
                </a:cubicBezTo>
                <a:cubicBezTo>
                  <a:pt x="111" y="103"/>
                  <a:pt x="118" y="96"/>
                  <a:pt x="118" y="87"/>
                </a:cubicBezTo>
                <a:cubicBezTo>
                  <a:pt x="118" y="84"/>
                  <a:pt x="117" y="81"/>
                  <a:pt x="115" y="79"/>
                </a:cubicBezTo>
                <a:cubicBezTo>
                  <a:pt x="125" y="79"/>
                  <a:pt x="125" y="79"/>
                  <a:pt x="125" y="79"/>
                </a:cubicBezTo>
                <a:lnTo>
                  <a:pt x="125" y="55"/>
                </a:lnTo>
                <a:close/>
                <a:moveTo>
                  <a:pt x="86" y="55"/>
                </a:moveTo>
                <a:cubicBezTo>
                  <a:pt x="86" y="36"/>
                  <a:pt x="86" y="36"/>
                  <a:pt x="86" y="36"/>
                </a:cubicBezTo>
                <a:cubicBezTo>
                  <a:pt x="102" y="36"/>
                  <a:pt x="102" y="36"/>
                  <a:pt x="102" y="36"/>
                </a:cubicBezTo>
                <a:cubicBezTo>
                  <a:pt x="112" y="55"/>
                  <a:pt x="112" y="55"/>
                  <a:pt x="112" y="55"/>
                </a:cubicBezTo>
                <a:lnTo>
                  <a:pt x="86" y="55"/>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1" name="Freeform 139"/>
          <p:cNvSpPr>
            <a:spLocks noEditPoints="1"/>
          </p:cNvSpPr>
          <p:nvPr/>
        </p:nvSpPr>
        <p:spPr bwMode="auto">
          <a:xfrm>
            <a:off x="9003678" y="4122532"/>
            <a:ext cx="252144" cy="252144"/>
          </a:xfrm>
          <a:custGeom>
            <a:avLst/>
            <a:gdLst>
              <a:gd name="T0" fmla="*/ 101 w 105"/>
              <a:gd name="T1" fmla="*/ 29 h 105"/>
              <a:gd name="T2" fmla="*/ 72 w 105"/>
              <a:gd name="T3" fmla="*/ 26 h 105"/>
              <a:gd name="T4" fmla="*/ 89 w 105"/>
              <a:gd name="T5" fmla="*/ 10 h 105"/>
              <a:gd name="T6" fmla="*/ 82 w 105"/>
              <a:gd name="T7" fmla="*/ 3 h 105"/>
              <a:gd name="T8" fmla="*/ 59 w 105"/>
              <a:gd name="T9" fmla="*/ 26 h 105"/>
              <a:gd name="T10" fmla="*/ 53 w 105"/>
              <a:gd name="T11" fmla="*/ 26 h 105"/>
              <a:gd name="T12" fmla="*/ 53 w 105"/>
              <a:gd name="T13" fmla="*/ 26 h 105"/>
              <a:gd name="T14" fmla="*/ 26 w 105"/>
              <a:gd name="T15" fmla="*/ 0 h 105"/>
              <a:gd name="T16" fmla="*/ 20 w 105"/>
              <a:gd name="T17" fmla="*/ 6 h 105"/>
              <a:gd name="T18" fmla="*/ 40 w 105"/>
              <a:gd name="T19" fmla="*/ 26 h 105"/>
              <a:gd name="T20" fmla="*/ 4 w 105"/>
              <a:gd name="T21" fmla="*/ 29 h 105"/>
              <a:gd name="T22" fmla="*/ 0 w 105"/>
              <a:gd name="T23" fmla="*/ 65 h 105"/>
              <a:gd name="T24" fmla="*/ 4 w 105"/>
              <a:gd name="T25" fmla="*/ 102 h 105"/>
              <a:gd name="T26" fmla="*/ 53 w 105"/>
              <a:gd name="T27" fmla="*/ 105 h 105"/>
              <a:gd name="T28" fmla="*/ 101 w 105"/>
              <a:gd name="T29" fmla="*/ 102 h 105"/>
              <a:gd name="T30" fmla="*/ 105 w 105"/>
              <a:gd name="T31" fmla="*/ 65 h 105"/>
              <a:gd name="T32" fmla="*/ 101 w 105"/>
              <a:gd name="T33" fmla="*/ 29 h 105"/>
              <a:gd name="T34" fmla="*/ 89 w 105"/>
              <a:gd name="T35" fmla="*/ 90 h 105"/>
              <a:gd name="T36" fmla="*/ 53 w 105"/>
              <a:gd name="T37" fmla="*/ 92 h 105"/>
              <a:gd name="T38" fmla="*/ 16 w 105"/>
              <a:gd name="T39" fmla="*/ 90 h 105"/>
              <a:gd name="T40" fmla="*/ 13 w 105"/>
              <a:gd name="T41" fmla="*/ 65 h 105"/>
              <a:gd name="T42" fmla="*/ 16 w 105"/>
              <a:gd name="T43" fmla="*/ 41 h 105"/>
              <a:gd name="T44" fmla="*/ 53 w 105"/>
              <a:gd name="T45" fmla="*/ 39 h 105"/>
              <a:gd name="T46" fmla="*/ 89 w 105"/>
              <a:gd name="T47" fmla="*/ 41 h 105"/>
              <a:gd name="T48" fmla="*/ 92 w 105"/>
              <a:gd name="T49" fmla="*/ 65 h 105"/>
              <a:gd name="T50" fmla="*/ 89 w 105"/>
              <a:gd name="T51"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1" y="29"/>
                </a:moveTo>
                <a:cubicBezTo>
                  <a:pt x="92" y="28"/>
                  <a:pt x="82" y="27"/>
                  <a:pt x="72" y="26"/>
                </a:cubicBezTo>
                <a:cubicBezTo>
                  <a:pt x="89" y="10"/>
                  <a:pt x="89" y="10"/>
                  <a:pt x="89" y="10"/>
                </a:cubicBezTo>
                <a:cubicBezTo>
                  <a:pt x="82" y="3"/>
                  <a:pt x="82" y="3"/>
                  <a:pt x="82" y="3"/>
                </a:cubicBezTo>
                <a:cubicBezTo>
                  <a:pt x="59" y="26"/>
                  <a:pt x="59" y="26"/>
                  <a:pt x="59" y="26"/>
                </a:cubicBezTo>
                <a:cubicBezTo>
                  <a:pt x="57" y="26"/>
                  <a:pt x="55" y="26"/>
                  <a:pt x="53" y="26"/>
                </a:cubicBezTo>
                <a:cubicBezTo>
                  <a:pt x="53" y="26"/>
                  <a:pt x="53" y="26"/>
                  <a:pt x="53" y="26"/>
                </a:cubicBezTo>
                <a:cubicBezTo>
                  <a:pt x="26" y="0"/>
                  <a:pt x="26" y="0"/>
                  <a:pt x="26" y="0"/>
                </a:cubicBezTo>
                <a:cubicBezTo>
                  <a:pt x="20" y="6"/>
                  <a:pt x="20" y="6"/>
                  <a:pt x="20" y="6"/>
                </a:cubicBezTo>
                <a:cubicBezTo>
                  <a:pt x="40" y="26"/>
                  <a:pt x="40" y="26"/>
                  <a:pt x="40" y="26"/>
                </a:cubicBezTo>
                <a:cubicBezTo>
                  <a:pt x="27" y="27"/>
                  <a:pt x="15" y="28"/>
                  <a:pt x="4" y="29"/>
                </a:cubicBezTo>
                <a:cubicBezTo>
                  <a:pt x="2" y="40"/>
                  <a:pt x="0" y="53"/>
                  <a:pt x="0" y="65"/>
                </a:cubicBezTo>
                <a:cubicBezTo>
                  <a:pt x="0" y="78"/>
                  <a:pt x="2" y="91"/>
                  <a:pt x="4" y="102"/>
                </a:cubicBezTo>
                <a:cubicBezTo>
                  <a:pt x="19" y="104"/>
                  <a:pt x="35" y="105"/>
                  <a:pt x="53" y="105"/>
                </a:cubicBezTo>
                <a:cubicBezTo>
                  <a:pt x="70" y="105"/>
                  <a:pt x="86" y="104"/>
                  <a:pt x="101" y="102"/>
                </a:cubicBezTo>
                <a:cubicBezTo>
                  <a:pt x="104" y="91"/>
                  <a:pt x="105" y="78"/>
                  <a:pt x="105" y="65"/>
                </a:cubicBezTo>
                <a:cubicBezTo>
                  <a:pt x="105" y="53"/>
                  <a:pt x="104" y="40"/>
                  <a:pt x="101" y="29"/>
                </a:cubicBezTo>
                <a:close/>
                <a:moveTo>
                  <a:pt x="89" y="90"/>
                </a:moveTo>
                <a:cubicBezTo>
                  <a:pt x="78" y="91"/>
                  <a:pt x="65" y="92"/>
                  <a:pt x="53" y="92"/>
                </a:cubicBezTo>
                <a:cubicBezTo>
                  <a:pt x="40" y="92"/>
                  <a:pt x="27" y="91"/>
                  <a:pt x="16" y="90"/>
                </a:cubicBezTo>
                <a:cubicBezTo>
                  <a:pt x="14" y="82"/>
                  <a:pt x="13" y="74"/>
                  <a:pt x="13" y="65"/>
                </a:cubicBezTo>
                <a:cubicBezTo>
                  <a:pt x="13" y="57"/>
                  <a:pt x="14" y="49"/>
                  <a:pt x="16" y="41"/>
                </a:cubicBezTo>
                <a:cubicBezTo>
                  <a:pt x="27" y="40"/>
                  <a:pt x="40" y="39"/>
                  <a:pt x="53" y="39"/>
                </a:cubicBezTo>
                <a:cubicBezTo>
                  <a:pt x="65" y="39"/>
                  <a:pt x="78" y="40"/>
                  <a:pt x="89" y="41"/>
                </a:cubicBezTo>
                <a:cubicBezTo>
                  <a:pt x="91" y="49"/>
                  <a:pt x="92" y="57"/>
                  <a:pt x="92" y="65"/>
                </a:cubicBezTo>
                <a:cubicBezTo>
                  <a:pt x="92" y="74"/>
                  <a:pt x="91" y="82"/>
                  <a:pt x="89" y="90"/>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Freeform 140"/>
          <p:cNvSpPr>
            <a:spLocks/>
          </p:cNvSpPr>
          <p:nvPr/>
        </p:nvSpPr>
        <p:spPr bwMode="auto">
          <a:xfrm>
            <a:off x="9021269" y="3833741"/>
            <a:ext cx="321044" cy="260939"/>
          </a:xfrm>
          <a:custGeom>
            <a:avLst/>
            <a:gdLst>
              <a:gd name="T0" fmla="*/ 134 w 134"/>
              <a:gd name="T1" fmla="*/ 13 h 109"/>
              <a:gd name="T2" fmla="*/ 118 w 134"/>
              <a:gd name="T3" fmla="*/ 17 h 109"/>
              <a:gd name="T4" fmla="*/ 130 w 134"/>
              <a:gd name="T5" fmla="*/ 2 h 109"/>
              <a:gd name="T6" fmla="*/ 113 w 134"/>
              <a:gd name="T7" fmla="*/ 9 h 109"/>
              <a:gd name="T8" fmla="*/ 93 w 134"/>
              <a:gd name="T9" fmla="*/ 0 h 109"/>
              <a:gd name="T10" fmla="*/ 65 w 134"/>
              <a:gd name="T11" fmla="*/ 28 h 109"/>
              <a:gd name="T12" fmla="*/ 66 w 134"/>
              <a:gd name="T13" fmla="*/ 34 h 109"/>
              <a:gd name="T14" fmla="*/ 10 w 134"/>
              <a:gd name="T15" fmla="*/ 5 h 109"/>
              <a:gd name="T16" fmla="*/ 6 w 134"/>
              <a:gd name="T17" fmla="*/ 19 h 109"/>
              <a:gd name="T18" fmla="*/ 18 w 134"/>
              <a:gd name="T19" fmla="*/ 42 h 109"/>
              <a:gd name="T20" fmla="*/ 6 w 134"/>
              <a:gd name="T21" fmla="*/ 38 h 109"/>
              <a:gd name="T22" fmla="*/ 6 w 134"/>
              <a:gd name="T23" fmla="*/ 39 h 109"/>
              <a:gd name="T24" fmla="*/ 28 w 134"/>
              <a:gd name="T25" fmla="*/ 66 h 109"/>
              <a:gd name="T26" fmla="*/ 20 w 134"/>
              <a:gd name="T27" fmla="*/ 67 h 109"/>
              <a:gd name="T28" fmla="*/ 15 w 134"/>
              <a:gd name="T29" fmla="*/ 66 h 109"/>
              <a:gd name="T30" fmla="*/ 41 w 134"/>
              <a:gd name="T31" fmla="*/ 85 h 109"/>
              <a:gd name="T32" fmla="*/ 7 w 134"/>
              <a:gd name="T33" fmla="*/ 97 h 109"/>
              <a:gd name="T34" fmla="*/ 0 w 134"/>
              <a:gd name="T35" fmla="*/ 96 h 109"/>
              <a:gd name="T36" fmla="*/ 42 w 134"/>
              <a:gd name="T37" fmla="*/ 109 h 109"/>
              <a:gd name="T38" fmla="*/ 120 w 134"/>
              <a:gd name="T39" fmla="*/ 31 h 109"/>
              <a:gd name="T40" fmla="*/ 120 w 134"/>
              <a:gd name="T41" fmla="*/ 27 h 109"/>
              <a:gd name="T42" fmla="*/ 134 w 134"/>
              <a:gd name="T43"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109">
                <a:moveTo>
                  <a:pt x="134" y="13"/>
                </a:moveTo>
                <a:cubicBezTo>
                  <a:pt x="129" y="15"/>
                  <a:pt x="124" y="17"/>
                  <a:pt x="118" y="17"/>
                </a:cubicBezTo>
                <a:cubicBezTo>
                  <a:pt x="124" y="14"/>
                  <a:pt x="128" y="9"/>
                  <a:pt x="130" y="2"/>
                </a:cubicBezTo>
                <a:cubicBezTo>
                  <a:pt x="125" y="5"/>
                  <a:pt x="119" y="8"/>
                  <a:pt x="113" y="9"/>
                </a:cubicBezTo>
                <a:cubicBezTo>
                  <a:pt x="108" y="3"/>
                  <a:pt x="101" y="0"/>
                  <a:pt x="93" y="0"/>
                </a:cubicBezTo>
                <a:cubicBezTo>
                  <a:pt x="78" y="0"/>
                  <a:pt x="65" y="12"/>
                  <a:pt x="65" y="28"/>
                </a:cubicBezTo>
                <a:cubicBezTo>
                  <a:pt x="65" y="30"/>
                  <a:pt x="66" y="32"/>
                  <a:pt x="66" y="34"/>
                </a:cubicBezTo>
                <a:cubicBezTo>
                  <a:pt x="43" y="33"/>
                  <a:pt x="23" y="22"/>
                  <a:pt x="10" y="5"/>
                </a:cubicBezTo>
                <a:cubicBezTo>
                  <a:pt x="7" y="9"/>
                  <a:pt x="6" y="14"/>
                  <a:pt x="6" y="19"/>
                </a:cubicBezTo>
                <a:cubicBezTo>
                  <a:pt x="6" y="28"/>
                  <a:pt x="11" y="37"/>
                  <a:pt x="18" y="42"/>
                </a:cubicBezTo>
                <a:cubicBezTo>
                  <a:pt x="14" y="42"/>
                  <a:pt x="9" y="40"/>
                  <a:pt x="6" y="38"/>
                </a:cubicBezTo>
                <a:cubicBezTo>
                  <a:pt x="6" y="38"/>
                  <a:pt x="6" y="39"/>
                  <a:pt x="6" y="39"/>
                </a:cubicBezTo>
                <a:cubicBezTo>
                  <a:pt x="6" y="52"/>
                  <a:pt x="15" y="63"/>
                  <a:pt x="28" y="66"/>
                </a:cubicBezTo>
                <a:cubicBezTo>
                  <a:pt x="25" y="66"/>
                  <a:pt x="23" y="67"/>
                  <a:pt x="20" y="67"/>
                </a:cubicBezTo>
                <a:cubicBezTo>
                  <a:pt x="19" y="67"/>
                  <a:pt x="17" y="66"/>
                  <a:pt x="15" y="66"/>
                </a:cubicBezTo>
                <a:cubicBezTo>
                  <a:pt x="19" y="77"/>
                  <a:pt x="29" y="85"/>
                  <a:pt x="41" y="85"/>
                </a:cubicBezTo>
                <a:cubicBezTo>
                  <a:pt x="31" y="92"/>
                  <a:pt x="20" y="97"/>
                  <a:pt x="7" y="97"/>
                </a:cubicBezTo>
                <a:cubicBezTo>
                  <a:pt x="5" y="97"/>
                  <a:pt x="2" y="97"/>
                  <a:pt x="0" y="96"/>
                </a:cubicBezTo>
                <a:cubicBezTo>
                  <a:pt x="12" y="104"/>
                  <a:pt x="27" y="109"/>
                  <a:pt x="42" y="109"/>
                </a:cubicBezTo>
                <a:cubicBezTo>
                  <a:pt x="93" y="109"/>
                  <a:pt x="120" y="67"/>
                  <a:pt x="120" y="31"/>
                </a:cubicBezTo>
                <a:cubicBezTo>
                  <a:pt x="120" y="30"/>
                  <a:pt x="120" y="28"/>
                  <a:pt x="120" y="27"/>
                </a:cubicBezTo>
                <a:cubicBezTo>
                  <a:pt x="126" y="23"/>
                  <a:pt x="130" y="18"/>
                  <a:pt x="134" y="13"/>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3" name="Freeform 141"/>
          <p:cNvSpPr>
            <a:spLocks noEditPoints="1"/>
          </p:cNvSpPr>
          <p:nvPr/>
        </p:nvSpPr>
        <p:spPr bwMode="auto">
          <a:xfrm>
            <a:off x="9164932" y="5169223"/>
            <a:ext cx="310782" cy="293190"/>
          </a:xfrm>
          <a:custGeom>
            <a:avLst/>
            <a:gdLst>
              <a:gd name="T0" fmla="*/ 93 w 212"/>
              <a:gd name="T1" fmla="*/ 107 h 200"/>
              <a:gd name="T2" fmla="*/ 119 w 212"/>
              <a:gd name="T3" fmla="*/ 107 h 200"/>
              <a:gd name="T4" fmla="*/ 119 w 212"/>
              <a:gd name="T5" fmla="*/ 54 h 200"/>
              <a:gd name="T6" fmla="*/ 158 w 212"/>
              <a:gd name="T7" fmla="*/ 54 h 200"/>
              <a:gd name="T8" fmla="*/ 106 w 212"/>
              <a:gd name="T9" fmla="*/ 0 h 200"/>
              <a:gd name="T10" fmla="*/ 52 w 212"/>
              <a:gd name="T11" fmla="*/ 54 h 200"/>
              <a:gd name="T12" fmla="*/ 93 w 212"/>
              <a:gd name="T13" fmla="*/ 54 h 200"/>
              <a:gd name="T14" fmla="*/ 93 w 212"/>
              <a:gd name="T15" fmla="*/ 107 h 200"/>
              <a:gd name="T16" fmla="*/ 132 w 212"/>
              <a:gd name="T17" fmla="*/ 77 h 200"/>
              <a:gd name="T18" fmla="*/ 132 w 212"/>
              <a:gd name="T19" fmla="*/ 97 h 200"/>
              <a:gd name="T20" fmla="*/ 192 w 212"/>
              <a:gd name="T21" fmla="*/ 120 h 200"/>
              <a:gd name="T22" fmla="*/ 106 w 212"/>
              <a:gd name="T23" fmla="*/ 152 h 200"/>
              <a:gd name="T24" fmla="*/ 18 w 212"/>
              <a:gd name="T25" fmla="*/ 120 h 200"/>
              <a:gd name="T26" fmla="*/ 78 w 212"/>
              <a:gd name="T27" fmla="*/ 97 h 200"/>
              <a:gd name="T28" fmla="*/ 78 w 212"/>
              <a:gd name="T29" fmla="*/ 77 h 200"/>
              <a:gd name="T30" fmla="*/ 0 w 212"/>
              <a:gd name="T31" fmla="*/ 107 h 200"/>
              <a:gd name="T32" fmla="*/ 0 w 212"/>
              <a:gd name="T33" fmla="*/ 160 h 200"/>
              <a:gd name="T34" fmla="*/ 106 w 212"/>
              <a:gd name="T35" fmla="*/ 200 h 200"/>
              <a:gd name="T36" fmla="*/ 212 w 212"/>
              <a:gd name="T37" fmla="*/ 160 h 200"/>
              <a:gd name="T38" fmla="*/ 212 w 212"/>
              <a:gd name="T39" fmla="*/ 107 h 200"/>
              <a:gd name="T40" fmla="*/ 132 w 212"/>
              <a:gd name="T41"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200">
                <a:moveTo>
                  <a:pt x="93" y="107"/>
                </a:moveTo>
                <a:lnTo>
                  <a:pt x="119" y="107"/>
                </a:lnTo>
                <a:lnTo>
                  <a:pt x="119" y="54"/>
                </a:lnTo>
                <a:lnTo>
                  <a:pt x="158" y="54"/>
                </a:lnTo>
                <a:lnTo>
                  <a:pt x="106" y="0"/>
                </a:lnTo>
                <a:lnTo>
                  <a:pt x="52" y="54"/>
                </a:lnTo>
                <a:lnTo>
                  <a:pt x="93" y="54"/>
                </a:lnTo>
                <a:lnTo>
                  <a:pt x="93" y="107"/>
                </a:lnTo>
                <a:close/>
                <a:moveTo>
                  <a:pt x="132" y="77"/>
                </a:moveTo>
                <a:lnTo>
                  <a:pt x="132" y="97"/>
                </a:lnTo>
                <a:lnTo>
                  <a:pt x="192" y="120"/>
                </a:lnTo>
                <a:lnTo>
                  <a:pt x="106" y="152"/>
                </a:lnTo>
                <a:lnTo>
                  <a:pt x="18" y="120"/>
                </a:lnTo>
                <a:lnTo>
                  <a:pt x="78" y="97"/>
                </a:lnTo>
                <a:lnTo>
                  <a:pt x="78" y="77"/>
                </a:lnTo>
                <a:lnTo>
                  <a:pt x="0" y="107"/>
                </a:lnTo>
                <a:lnTo>
                  <a:pt x="0" y="160"/>
                </a:lnTo>
                <a:lnTo>
                  <a:pt x="106" y="200"/>
                </a:lnTo>
                <a:lnTo>
                  <a:pt x="212" y="160"/>
                </a:lnTo>
                <a:lnTo>
                  <a:pt x="212" y="107"/>
                </a:lnTo>
                <a:lnTo>
                  <a:pt x="132" y="77"/>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4" name="Freeform 142"/>
          <p:cNvSpPr>
            <a:spLocks noEditPoints="1"/>
          </p:cNvSpPr>
          <p:nvPr/>
        </p:nvSpPr>
        <p:spPr bwMode="auto">
          <a:xfrm>
            <a:off x="9150273" y="5485868"/>
            <a:ext cx="237484" cy="180312"/>
          </a:xfrm>
          <a:custGeom>
            <a:avLst/>
            <a:gdLst>
              <a:gd name="T0" fmla="*/ 37 w 99"/>
              <a:gd name="T1" fmla="*/ 16 h 75"/>
              <a:gd name="T2" fmla="*/ 53 w 99"/>
              <a:gd name="T3" fmla="*/ 31 h 75"/>
              <a:gd name="T4" fmla="*/ 68 w 99"/>
              <a:gd name="T5" fmla="*/ 16 h 75"/>
              <a:gd name="T6" fmla="*/ 53 w 99"/>
              <a:gd name="T7" fmla="*/ 0 h 75"/>
              <a:gd name="T8" fmla="*/ 37 w 99"/>
              <a:gd name="T9" fmla="*/ 16 h 75"/>
              <a:gd name="T10" fmla="*/ 0 w 99"/>
              <a:gd name="T11" fmla="*/ 16 h 75"/>
              <a:gd name="T12" fmla="*/ 16 w 99"/>
              <a:gd name="T13" fmla="*/ 31 h 75"/>
              <a:gd name="T14" fmla="*/ 31 w 99"/>
              <a:gd name="T15" fmla="*/ 16 h 75"/>
              <a:gd name="T16" fmla="*/ 16 w 99"/>
              <a:gd name="T17" fmla="*/ 0 h 75"/>
              <a:gd name="T18" fmla="*/ 0 w 99"/>
              <a:gd name="T19" fmla="*/ 16 h 75"/>
              <a:gd name="T20" fmla="*/ 74 w 99"/>
              <a:gd name="T21" fmla="*/ 47 h 75"/>
              <a:gd name="T22" fmla="*/ 74 w 99"/>
              <a:gd name="T23" fmla="*/ 37 h 75"/>
              <a:gd name="T24" fmla="*/ 68 w 99"/>
              <a:gd name="T25" fmla="*/ 31 h 75"/>
              <a:gd name="T26" fmla="*/ 53 w 99"/>
              <a:gd name="T27" fmla="*/ 31 h 75"/>
              <a:gd name="T28" fmla="*/ 16 w 99"/>
              <a:gd name="T29" fmla="*/ 31 h 75"/>
              <a:gd name="T30" fmla="*/ 6 w 99"/>
              <a:gd name="T31" fmla="*/ 31 h 75"/>
              <a:gd name="T32" fmla="*/ 0 w 99"/>
              <a:gd name="T33" fmla="*/ 37 h 75"/>
              <a:gd name="T34" fmla="*/ 0 w 99"/>
              <a:gd name="T35" fmla="*/ 68 h 75"/>
              <a:gd name="T36" fmla="*/ 6 w 99"/>
              <a:gd name="T37" fmla="*/ 75 h 75"/>
              <a:gd name="T38" fmla="*/ 68 w 99"/>
              <a:gd name="T39" fmla="*/ 75 h 75"/>
              <a:gd name="T40" fmla="*/ 74 w 99"/>
              <a:gd name="T41" fmla="*/ 68 h 75"/>
              <a:gd name="T42" fmla="*/ 74 w 99"/>
              <a:gd name="T43" fmla="*/ 59 h 75"/>
              <a:gd name="T44" fmla="*/ 99 w 99"/>
              <a:gd name="T45" fmla="*/ 75 h 75"/>
              <a:gd name="T46" fmla="*/ 99 w 99"/>
              <a:gd name="T47" fmla="*/ 31 h 75"/>
              <a:gd name="T48" fmla="*/ 74 w 99"/>
              <a:gd name="T49" fmla="*/ 47 h 75"/>
              <a:gd name="T50" fmla="*/ 62 w 99"/>
              <a:gd name="T51" fmla="*/ 62 h 75"/>
              <a:gd name="T52" fmla="*/ 13 w 99"/>
              <a:gd name="T53" fmla="*/ 62 h 75"/>
              <a:gd name="T54" fmla="*/ 13 w 99"/>
              <a:gd name="T55" fmla="*/ 44 h 75"/>
              <a:gd name="T56" fmla="*/ 62 w 99"/>
              <a:gd name="T57" fmla="*/ 44 h 75"/>
              <a:gd name="T58" fmla="*/ 62 w 99"/>
              <a:gd name="T59" fmla="*/ 6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75">
                <a:moveTo>
                  <a:pt x="37" y="16"/>
                </a:moveTo>
                <a:cubicBezTo>
                  <a:pt x="37" y="24"/>
                  <a:pt x="44" y="31"/>
                  <a:pt x="53" y="31"/>
                </a:cubicBezTo>
                <a:cubicBezTo>
                  <a:pt x="61" y="31"/>
                  <a:pt x="68" y="24"/>
                  <a:pt x="68" y="16"/>
                </a:cubicBezTo>
                <a:cubicBezTo>
                  <a:pt x="68" y="7"/>
                  <a:pt x="61" y="0"/>
                  <a:pt x="53" y="0"/>
                </a:cubicBezTo>
                <a:cubicBezTo>
                  <a:pt x="44" y="0"/>
                  <a:pt x="37" y="7"/>
                  <a:pt x="37" y="16"/>
                </a:cubicBezTo>
                <a:close/>
                <a:moveTo>
                  <a:pt x="0" y="16"/>
                </a:moveTo>
                <a:cubicBezTo>
                  <a:pt x="0" y="24"/>
                  <a:pt x="7" y="31"/>
                  <a:pt x="16" y="31"/>
                </a:cubicBezTo>
                <a:cubicBezTo>
                  <a:pt x="24" y="31"/>
                  <a:pt x="31" y="24"/>
                  <a:pt x="31" y="16"/>
                </a:cubicBezTo>
                <a:cubicBezTo>
                  <a:pt x="31" y="7"/>
                  <a:pt x="24" y="0"/>
                  <a:pt x="16" y="0"/>
                </a:cubicBezTo>
                <a:cubicBezTo>
                  <a:pt x="7" y="0"/>
                  <a:pt x="0" y="7"/>
                  <a:pt x="0" y="16"/>
                </a:cubicBezTo>
                <a:close/>
                <a:moveTo>
                  <a:pt x="74" y="47"/>
                </a:moveTo>
                <a:cubicBezTo>
                  <a:pt x="74" y="37"/>
                  <a:pt x="74" y="37"/>
                  <a:pt x="74" y="37"/>
                </a:cubicBezTo>
                <a:cubicBezTo>
                  <a:pt x="74" y="34"/>
                  <a:pt x="72" y="31"/>
                  <a:pt x="68" y="31"/>
                </a:cubicBezTo>
                <a:cubicBezTo>
                  <a:pt x="53" y="31"/>
                  <a:pt x="53" y="31"/>
                  <a:pt x="53" y="31"/>
                </a:cubicBezTo>
                <a:cubicBezTo>
                  <a:pt x="16" y="31"/>
                  <a:pt x="16" y="31"/>
                  <a:pt x="16" y="31"/>
                </a:cubicBezTo>
                <a:cubicBezTo>
                  <a:pt x="6" y="31"/>
                  <a:pt x="6" y="31"/>
                  <a:pt x="6" y="31"/>
                </a:cubicBezTo>
                <a:cubicBezTo>
                  <a:pt x="3" y="31"/>
                  <a:pt x="0" y="34"/>
                  <a:pt x="0" y="37"/>
                </a:cubicBezTo>
                <a:cubicBezTo>
                  <a:pt x="0" y="68"/>
                  <a:pt x="0" y="68"/>
                  <a:pt x="0" y="68"/>
                </a:cubicBezTo>
                <a:cubicBezTo>
                  <a:pt x="0" y="72"/>
                  <a:pt x="3" y="75"/>
                  <a:pt x="6" y="75"/>
                </a:cubicBezTo>
                <a:cubicBezTo>
                  <a:pt x="68" y="75"/>
                  <a:pt x="68" y="75"/>
                  <a:pt x="68" y="75"/>
                </a:cubicBezTo>
                <a:cubicBezTo>
                  <a:pt x="72" y="75"/>
                  <a:pt x="74" y="72"/>
                  <a:pt x="74" y="68"/>
                </a:cubicBezTo>
                <a:cubicBezTo>
                  <a:pt x="74" y="59"/>
                  <a:pt x="74" y="59"/>
                  <a:pt x="74" y="59"/>
                </a:cubicBezTo>
                <a:cubicBezTo>
                  <a:pt x="99" y="75"/>
                  <a:pt x="99" y="75"/>
                  <a:pt x="99" y="75"/>
                </a:cubicBezTo>
                <a:cubicBezTo>
                  <a:pt x="99" y="31"/>
                  <a:pt x="99" y="31"/>
                  <a:pt x="99" y="31"/>
                </a:cubicBezTo>
                <a:lnTo>
                  <a:pt x="74" y="47"/>
                </a:lnTo>
                <a:close/>
                <a:moveTo>
                  <a:pt x="62" y="62"/>
                </a:moveTo>
                <a:cubicBezTo>
                  <a:pt x="13" y="62"/>
                  <a:pt x="13" y="62"/>
                  <a:pt x="13" y="62"/>
                </a:cubicBezTo>
                <a:cubicBezTo>
                  <a:pt x="13" y="44"/>
                  <a:pt x="13" y="44"/>
                  <a:pt x="13" y="44"/>
                </a:cubicBezTo>
                <a:cubicBezTo>
                  <a:pt x="62" y="44"/>
                  <a:pt x="62" y="44"/>
                  <a:pt x="62" y="44"/>
                </a:cubicBezTo>
                <a:lnTo>
                  <a:pt x="62" y="62"/>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Freeform 143"/>
          <p:cNvSpPr>
            <a:spLocks noEditPoints="1"/>
          </p:cNvSpPr>
          <p:nvPr/>
        </p:nvSpPr>
        <p:spPr bwMode="auto">
          <a:xfrm>
            <a:off x="9094567" y="4900954"/>
            <a:ext cx="252144" cy="255076"/>
          </a:xfrm>
          <a:custGeom>
            <a:avLst/>
            <a:gdLst>
              <a:gd name="T0" fmla="*/ 53 w 105"/>
              <a:gd name="T1" fmla="*/ 0 h 106"/>
              <a:gd name="T2" fmla="*/ 0 w 105"/>
              <a:gd name="T3" fmla="*/ 53 h 106"/>
              <a:gd name="T4" fmla="*/ 53 w 105"/>
              <a:gd name="T5" fmla="*/ 106 h 106"/>
              <a:gd name="T6" fmla="*/ 105 w 105"/>
              <a:gd name="T7" fmla="*/ 53 h 106"/>
              <a:gd name="T8" fmla="*/ 53 w 105"/>
              <a:gd name="T9" fmla="*/ 0 h 106"/>
              <a:gd name="T10" fmla="*/ 84 w 105"/>
              <a:gd name="T11" fmla="*/ 45 h 106"/>
              <a:gd name="T12" fmla="*/ 55 w 105"/>
              <a:gd name="T13" fmla="*/ 85 h 106"/>
              <a:gd name="T14" fmla="*/ 41 w 105"/>
              <a:gd name="T15" fmla="*/ 80 h 106"/>
              <a:gd name="T16" fmla="*/ 31 w 105"/>
              <a:gd name="T17" fmla="*/ 48 h 106"/>
              <a:gd name="T18" fmla="*/ 24 w 105"/>
              <a:gd name="T19" fmla="*/ 50 h 106"/>
              <a:gd name="T20" fmla="*/ 21 w 105"/>
              <a:gd name="T21" fmla="*/ 47 h 106"/>
              <a:gd name="T22" fmla="*/ 40 w 105"/>
              <a:gd name="T23" fmla="*/ 33 h 106"/>
              <a:gd name="T24" fmla="*/ 51 w 105"/>
              <a:gd name="T25" fmla="*/ 54 h 106"/>
              <a:gd name="T26" fmla="*/ 56 w 105"/>
              <a:gd name="T27" fmla="*/ 67 h 106"/>
              <a:gd name="T28" fmla="*/ 64 w 105"/>
              <a:gd name="T29" fmla="*/ 55 h 106"/>
              <a:gd name="T30" fmla="*/ 57 w 105"/>
              <a:gd name="T31" fmla="*/ 47 h 106"/>
              <a:gd name="T32" fmla="*/ 84 w 105"/>
              <a:gd name="T33" fmla="*/ 4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06">
                <a:moveTo>
                  <a:pt x="53" y="0"/>
                </a:moveTo>
                <a:cubicBezTo>
                  <a:pt x="23" y="0"/>
                  <a:pt x="0" y="24"/>
                  <a:pt x="0" y="53"/>
                </a:cubicBezTo>
                <a:cubicBezTo>
                  <a:pt x="0" y="82"/>
                  <a:pt x="23" y="106"/>
                  <a:pt x="53" y="106"/>
                </a:cubicBezTo>
                <a:cubicBezTo>
                  <a:pt x="82" y="106"/>
                  <a:pt x="105" y="82"/>
                  <a:pt x="105" y="53"/>
                </a:cubicBezTo>
                <a:cubicBezTo>
                  <a:pt x="105" y="24"/>
                  <a:pt x="82" y="0"/>
                  <a:pt x="53" y="0"/>
                </a:cubicBezTo>
                <a:close/>
                <a:moveTo>
                  <a:pt x="84" y="45"/>
                </a:moveTo>
                <a:cubicBezTo>
                  <a:pt x="80" y="65"/>
                  <a:pt x="61" y="82"/>
                  <a:pt x="55" y="85"/>
                </a:cubicBezTo>
                <a:cubicBezTo>
                  <a:pt x="49" y="89"/>
                  <a:pt x="43" y="84"/>
                  <a:pt x="41" y="80"/>
                </a:cubicBezTo>
                <a:cubicBezTo>
                  <a:pt x="39" y="75"/>
                  <a:pt x="33" y="50"/>
                  <a:pt x="31" y="48"/>
                </a:cubicBezTo>
                <a:cubicBezTo>
                  <a:pt x="29" y="46"/>
                  <a:pt x="24" y="50"/>
                  <a:pt x="24" y="50"/>
                </a:cubicBezTo>
                <a:cubicBezTo>
                  <a:pt x="21" y="47"/>
                  <a:pt x="21" y="47"/>
                  <a:pt x="21" y="47"/>
                </a:cubicBezTo>
                <a:cubicBezTo>
                  <a:pt x="21" y="47"/>
                  <a:pt x="32" y="34"/>
                  <a:pt x="40" y="33"/>
                </a:cubicBezTo>
                <a:cubicBezTo>
                  <a:pt x="49" y="31"/>
                  <a:pt x="49" y="46"/>
                  <a:pt x="51" y="54"/>
                </a:cubicBezTo>
                <a:cubicBezTo>
                  <a:pt x="53" y="62"/>
                  <a:pt x="54" y="67"/>
                  <a:pt x="56" y="67"/>
                </a:cubicBezTo>
                <a:cubicBezTo>
                  <a:pt x="58" y="67"/>
                  <a:pt x="61" y="62"/>
                  <a:pt x="64" y="55"/>
                </a:cubicBezTo>
                <a:cubicBezTo>
                  <a:pt x="68" y="49"/>
                  <a:pt x="64" y="43"/>
                  <a:pt x="57" y="47"/>
                </a:cubicBezTo>
                <a:cubicBezTo>
                  <a:pt x="60" y="30"/>
                  <a:pt x="87" y="26"/>
                  <a:pt x="84" y="45"/>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6" name="Freeform 144"/>
          <p:cNvSpPr>
            <a:spLocks noEditPoints="1"/>
          </p:cNvSpPr>
          <p:nvPr/>
        </p:nvSpPr>
        <p:spPr bwMode="auto">
          <a:xfrm>
            <a:off x="9015405" y="4676663"/>
            <a:ext cx="244815" cy="208166"/>
          </a:xfrm>
          <a:custGeom>
            <a:avLst/>
            <a:gdLst>
              <a:gd name="T0" fmla="*/ 84 w 102"/>
              <a:gd name="T1" fmla="*/ 82 h 87"/>
              <a:gd name="T2" fmla="*/ 81 w 102"/>
              <a:gd name="T3" fmla="*/ 81 h 87"/>
              <a:gd name="T4" fmla="*/ 81 w 102"/>
              <a:gd name="T5" fmla="*/ 74 h 87"/>
              <a:gd name="T6" fmla="*/ 93 w 102"/>
              <a:gd name="T7" fmla="*/ 44 h 87"/>
              <a:gd name="T8" fmla="*/ 81 w 102"/>
              <a:gd name="T9" fmla="*/ 13 h 87"/>
              <a:gd name="T10" fmla="*/ 81 w 102"/>
              <a:gd name="T11" fmla="*/ 6 h 87"/>
              <a:gd name="T12" fmla="*/ 87 w 102"/>
              <a:gd name="T13" fmla="*/ 6 h 87"/>
              <a:gd name="T14" fmla="*/ 102 w 102"/>
              <a:gd name="T15" fmla="*/ 44 h 87"/>
              <a:gd name="T16" fmla="*/ 87 w 102"/>
              <a:gd name="T17" fmla="*/ 81 h 87"/>
              <a:gd name="T18" fmla="*/ 84 w 102"/>
              <a:gd name="T19" fmla="*/ 82 h 87"/>
              <a:gd name="T20" fmla="*/ 68 w 102"/>
              <a:gd name="T21" fmla="*/ 74 h 87"/>
              <a:gd name="T22" fmla="*/ 65 w 102"/>
              <a:gd name="T23" fmla="*/ 72 h 87"/>
              <a:gd name="T24" fmla="*/ 65 w 102"/>
              <a:gd name="T25" fmla="*/ 66 h 87"/>
              <a:gd name="T26" fmla="*/ 65 w 102"/>
              <a:gd name="T27" fmla="*/ 21 h 87"/>
              <a:gd name="T28" fmla="*/ 65 w 102"/>
              <a:gd name="T29" fmla="*/ 15 h 87"/>
              <a:gd name="T30" fmla="*/ 71 w 102"/>
              <a:gd name="T31" fmla="*/ 15 h 87"/>
              <a:gd name="T32" fmla="*/ 83 w 102"/>
              <a:gd name="T33" fmla="*/ 44 h 87"/>
              <a:gd name="T34" fmla="*/ 71 w 102"/>
              <a:gd name="T35" fmla="*/ 72 h 87"/>
              <a:gd name="T36" fmla="*/ 68 w 102"/>
              <a:gd name="T37" fmla="*/ 74 h 87"/>
              <a:gd name="T38" fmla="*/ 52 w 102"/>
              <a:gd name="T39" fmla="*/ 65 h 87"/>
              <a:gd name="T40" fmla="*/ 49 w 102"/>
              <a:gd name="T41" fmla="*/ 64 h 87"/>
              <a:gd name="T42" fmla="*/ 49 w 102"/>
              <a:gd name="T43" fmla="*/ 57 h 87"/>
              <a:gd name="T44" fmla="*/ 49 w 102"/>
              <a:gd name="T45" fmla="*/ 30 h 87"/>
              <a:gd name="T46" fmla="*/ 49 w 102"/>
              <a:gd name="T47" fmla="*/ 23 h 87"/>
              <a:gd name="T48" fmla="*/ 55 w 102"/>
              <a:gd name="T49" fmla="*/ 23 h 87"/>
              <a:gd name="T50" fmla="*/ 55 w 102"/>
              <a:gd name="T51" fmla="*/ 64 h 87"/>
              <a:gd name="T52" fmla="*/ 52 w 102"/>
              <a:gd name="T53" fmla="*/ 65 h 87"/>
              <a:gd name="T54" fmla="*/ 38 w 102"/>
              <a:gd name="T55" fmla="*/ 3 h 87"/>
              <a:gd name="T56" fmla="*/ 42 w 102"/>
              <a:gd name="T57" fmla="*/ 5 h 87"/>
              <a:gd name="T58" fmla="*/ 42 w 102"/>
              <a:gd name="T59" fmla="*/ 82 h 87"/>
              <a:gd name="T60" fmla="*/ 38 w 102"/>
              <a:gd name="T61" fmla="*/ 84 h 87"/>
              <a:gd name="T62" fmla="*/ 15 w 102"/>
              <a:gd name="T63" fmla="*/ 62 h 87"/>
              <a:gd name="T64" fmla="*/ 0 w 102"/>
              <a:gd name="T65" fmla="*/ 62 h 87"/>
              <a:gd name="T66" fmla="*/ 0 w 102"/>
              <a:gd name="T67" fmla="*/ 25 h 87"/>
              <a:gd name="T68" fmla="*/ 15 w 102"/>
              <a:gd name="T69" fmla="*/ 25 h 87"/>
              <a:gd name="T70" fmla="*/ 38 w 102"/>
              <a:gd name="T71"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87">
                <a:moveTo>
                  <a:pt x="84" y="82"/>
                </a:moveTo>
                <a:cubicBezTo>
                  <a:pt x="83" y="82"/>
                  <a:pt x="81" y="82"/>
                  <a:pt x="81" y="81"/>
                </a:cubicBezTo>
                <a:cubicBezTo>
                  <a:pt x="79" y="79"/>
                  <a:pt x="79" y="76"/>
                  <a:pt x="81" y="74"/>
                </a:cubicBezTo>
                <a:cubicBezTo>
                  <a:pt x="89" y="66"/>
                  <a:pt x="93" y="55"/>
                  <a:pt x="93" y="44"/>
                </a:cubicBezTo>
                <a:cubicBezTo>
                  <a:pt x="93" y="32"/>
                  <a:pt x="89" y="21"/>
                  <a:pt x="81" y="13"/>
                </a:cubicBezTo>
                <a:cubicBezTo>
                  <a:pt x="79" y="11"/>
                  <a:pt x="79" y="8"/>
                  <a:pt x="81" y="6"/>
                </a:cubicBezTo>
                <a:cubicBezTo>
                  <a:pt x="82" y="4"/>
                  <a:pt x="85" y="4"/>
                  <a:pt x="87" y="6"/>
                </a:cubicBezTo>
                <a:cubicBezTo>
                  <a:pt x="97" y="16"/>
                  <a:pt x="102" y="29"/>
                  <a:pt x="102" y="44"/>
                </a:cubicBezTo>
                <a:cubicBezTo>
                  <a:pt x="102" y="58"/>
                  <a:pt x="97" y="71"/>
                  <a:pt x="87" y="81"/>
                </a:cubicBezTo>
                <a:cubicBezTo>
                  <a:pt x="86" y="82"/>
                  <a:pt x="85" y="82"/>
                  <a:pt x="84" y="82"/>
                </a:cubicBezTo>
                <a:close/>
                <a:moveTo>
                  <a:pt x="68" y="74"/>
                </a:moveTo>
                <a:cubicBezTo>
                  <a:pt x="67" y="74"/>
                  <a:pt x="65" y="73"/>
                  <a:pt x="65" y="72"/>
                </a:cubicBezTo>
                <a:cubicBezTo>
                  <a:pt x="63" y="70"/>
                  <a:pt x="63" y="68"/>
                  <a:pt x="65" y="66"/>
                </a:cubicBezTo>
                <a:cubicBezTo>
                  <a:pt x="77" y="54"/>
                  <a:pt x="77" y="33"/>
                  <a:pt x="65" y="21"/>
                </a:cubicBezTo>
                <a:cubicBezTo>
                  <a:pt x="63" y="19"/>
                  <a:pt x="63" y="17"/>
                  <a:pt x="65" y="15"/>
                </a:cubicBezTo>
                <a:cubicBezTo>
                  <a:pt x="66" y="13"/>
                  <a:pt x="69" y="13"/>
                  <a:pt x="71" y="15"/>
                </a:cubicBezTo>
                <a:cubicBezTo>
                  <a:pt x="79" y="22"/>
                  <a:pt x="83" y="33"/>
                  <a:pt x="83" y="44"/>
                </a:cubicBezTo>
                <a:cubicBezTo>
                  <a:pt x="83" y="54"/>
                  <a:pt x="79" y="65"/>
                  <a:pt x="71" y="72"/>
                </a:cubicBezTo>
                <a:cubicBezTo>
                  <a:pt x="70" y="73"/>
                  <a:pt x="69" y="74"/>
                  <a:pt x="68" y="74"/>
                </a:cubicBezTo>
                <a:close/>
                <a:moveTo>
                  <a:pt x="52" y="65"/>
                </a:moveTo>
                <a:cubicBezTo>
                  <a:pt x="51" y="65"/>
                  <a:pt x="49" y="65"/>
                  <a:pt x="49" y="64"/>
                </a:cubicBezTo>
                <a:cubicBezTo>
                  <a:pt x="47" y="62"/>
                  <a:pt x="47" y="59"/>
                  <a:pt x="49" y="57"/>
                </a:cubicBezTo>
                <a:cubicBezTo>
                  <a:pt x="56" y="50"/>
                  <a:pt x="56" y="37"/>
                  <a:pt x="49" y="30"/>
                </a:cubicBezTo>
                <a:cubicBezTo>
                  <a:pt x="47" y="28"/>
                  <a:pt x="47" y="25"/>
                  <a:pt x="49" y="23"/>
                </a:cubicBezTo>
                <a:cubicBezTo>
                  <a:pt x="50" y="22"/>
                  <a:pt x="53" y="22"/>
                  <a:pt x="55" y="23"/>
                </a:cubicBezTo>
                <a:cubicBezTo>
                  <a:pt x="66" y="34"/>
                  <a:pt x="66" y="53"/>
                  <a:pt x="55" y="64"/>
                </a:cubicBezTo>
                <a:cubicBezTo>
                  <a:pt x="54" y="65"/>
                  <a:pt x="53" y="65"/>
                  <a:pt x="52" y="65"/>
                </a:cubicBezTo>
                <a:close/>
                <a:moveTo>
                  <a:pt x="38" y="3"/>
                </a:moveTo>
                <a:cubicBezTo>
                  <a:pt x="40" y="0"/>
                  <a:pt x="42" y="1"/>
                  <a:pt x="42" y="5"/>
                </a:cubicBezTo>
                <a:cubicBezTo>
                  <a:pt x="42" y="82"/>
                  <a:pt x="42" y="82"/>
                  <a:pt x="42" y="82"/>
                </a:cubicBezTo>
                <a:cubicBezTo>
                  <a:pt x="42" y="86"/>
                  <a:pt x="40" y="87"/>
                  <a:pt x="38" y="84"/>
                </a:cubicBezTo>
                <a:cubicBezTo>
                  <a:pt x="15" y="62"/>
                  <a:pt x="15" y="62"/>
                  <a:pt x="15" y="62"/>
                </a:cubicBezTo>
                <a:cubicBezTo>
                  <a:pt x="0" y="62"/>
                  <a:pt x="0" y="62"/>
                  <a:pt x="0" y="62"/>
                </a:cubicBezTo>
                <a:cubicBezTo>
                  <a:pt x="0" y="25"/>
                  <a:pt x="0" y="25"/>
                  <a:pt x="0" y="25"/>
                </a:cubicBezTo>
                <a:cubicBezTo>
                  <a:pt x="15" y="25"/>
                  <a:pt x="15" y="25"/>
                  <a:pt x="15" y="25"/>
                </a:cubicBezTo>
                <a:lnTo>
                  <a:pt x="38" y="3"/>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7" name="Freeform 145"/>
          <p:cNvSpPr>
            <a:spLocks noEditPoints="1"/>
          </p:cNvSpPr>
          <p:nvPr/>
        </p:nvSpPr>
        <p:spPr bwMode="auto">
          <a:xfrm>
            <a:off x="8805773" y="4409859"/>
            <a:ext cx="277065" cy="244814"/>
          </a:xfrm>
          <a:custGeom>
            <a:avLst/>
            <a:gdLst>
              <a:gd name="T0" fmla="*/ 124 w 189"/>
              <a:gd name="T1" fmla="*/ 23 h 167"/>
              <a:gd name="T2" fmla="*/ 65 w 189"/>
              <a:gd name="T3" fmla="*/ 0 h 167"/>
              <a:gd name="T4" fmla="*/ 0 w 189"/>
              <a:gd name="T5" fmla="*/ 23 h 167"/>
              <a:gd name="T6" fmla="*/ 0 w 189"/>
              <a:gd name="T7" fmla="*/ 167 h 167"/>
              <a:gd name="T8" fmla="*/ 65 w 189"/>
              <a:gd name="T9" fmla="*/ 142 h 167"/>
              <a:gd name="T10" fmla="*/ 124 w 189"/>
              <a:gd name="T11" fmla="*/ 167 h 167"/>
              <a:gd name="T12" fmla="*/ 189 w 189"/>
              <a:gd name="T13" fmla="*/ 142 h 167"/>
              <a:gd name="T14" fmla="*/ 189 w 189"/>
              <a:gd name="T15" fmla="*/ 0 h 167"/>
              <a:gd name="T16" fmla="*/ 124 w 189"/>
              <a:gd name="T17" fmla="*/ 23 h 167"/>
              <a:gd name="T18" fmla="*/ 70 w 189"/>
              <a:gd name="T19" fmla="*/ 15 h 167"/>
              <a:gd name="T20" fmla="*/ 119 w 189"/>
              <a:gd name="T21" fmla="*/ 35 h 167"/>
              <a:gd name="T22" fmla="*/ 119 w 189"/>
              <a:gd name="T23" fmla="*/ 152 h 167"/>
              <a:gd name="T24" fmla="*/ 70 w 189"/>
              <a:gd name="T25" fmla="*/ 133 h 167"/>
              <a:gd name="T26" fmla="*/ 70 w 189"/>
              <a:gd name="T27" fmla="*/ 15 h 167"/>
              <a:gd name="T28" fmla="*/ 11 w 189"/>
              <a:gd name="T29" fmla="*/ 31 h 167"/>
              <a:gd name="T30" fmla="*/ 58 w 189"/>
              <a:gd name="T31" fmla="*/ 15 h 167"/>
              <a:gd name="T32" fmla="*/ 58 w 189"/>
              <a:gd name="T33" fmla="*/ 133 h 167"/>
              <a:gd name="T34" fmla="*/ 11 w 189"/>
              <a:gd name="T35" fmla="*/ 151 h 167"/>
              <a:gd name="T36" fmla="*/ 11 w 189"/>
              <a:gd name="T37" fmla="*/ 31 h 167"/>
              <a:gd name="T38" fmla="*/ 178 w 189"/>
              <a:gd name="T39" fmla="*/ 134 h 167"/>
              <a:gd name="T40" fmla="*/ 130 w 189"/>
              <a:gd name="T41" fmla="*/ 152 h 167"/>
              <a:gd name="T42" fmla="*/ 130 w 189"/>
              <a:gd name="T43" fmla="*/ 35 h 167"/>
              <a:gd name="T44" fmla="*/ 178 w 189"/>
              <a:gd name="T45" fmla="*/ 17 h 167"/>
              <a:gd name="T46" fmla="*/ 178 w 189"/>
              <a:gd name="T47"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 h="167">
                <a:moveTo>
                  <a:pt x="124" y="23"/>
                </a:moveTo>
                <a:lnTo>
                  <a:pt x="65" y="0"/>
                </a:lnTo>
                <a:lnTo>
                  <a:pt x="0" y="23"/>
                </a:lnTo>
                <a:lnTo>
                  <a:pt x="0" y="167"/>
                </a:lnTo>
                <a:lnTo>
                  <a:pt x="65" y="142"/>
                </a:lnTo>
                <a:lnTo>
                  <a:pt x="124" y="167"/>
                </a:lnTo>
                <a:lnTo>
                  <a:pt x="189" y="142"/>
                </a:lnTo>
                <a:lnTo>
                  <a:pt x="189" y="0"/>
                </a:lnTo>
                <a:lnTo>
                  <a:pt x="124" y="23"/>
                </a:lnTo>
                <a:close/>
                <a:moveTo>
                  <a:pt x="70" y="15"/>
                </a:moveTo>
                <a:lnTo>
                  <a:pt x="119" y="35"/>
                </a:lnTo>
                <a:lnTo>
                  <a:pt x="119" y="152"/>
                </a:lnTo>
                <a:lnTo>
                  <a:pt x="70" y="133"/>
                </a:lnTo>
                <a:lnTo>
                  <a:pt x="70" y="15"/>
                </a:lnTo>
                <a:close/>
                <a:moveTo>
                  <a:pt x="11" y="31"/>
                </a:moveTo>
                <a:lnTo>
                  <a:pt x="58" y="15"/>
                </a:lnTo>
                <a:lnTo>
                  <a:pt x="58" y="133"/>
                </a:lnTo>
                <a:lnTo>
                  <a:pt x="11" y="151"/>
                </a:lnTo>
                <a:lnTo>
                  <a:pt x="11" y="31"/>
                </a:lnTo>
                <a:close/>
                <a:moveTo>
                  <a:pt x="178" y="134"/>
                </a:moveTo>
                <a:lnTo>
                  <a:pt x="130" y="152"/>
                </a:lnTo>
                <a:lnTo>
                  <a:pt x="130" y="35"/>
                </a:lnTo>
                <a:lnTo>
                  <a:pt x="178" y="17"/>
                </a:lnTo>
                <a:lnTo>
                  <a:pt x="178" y="134"/>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Freeform 146"/>
          <p:cNvSpPr>
            <a:spLocks noEditPoints="1"/>
          </p:cNvSpPr>
          <p:nvPr/>
        </p:nvSpPr>
        <p:spPr bwMode="auto">
          <a:xfrm>
            <a:off x="8874674" y="3495104"/>
            <a:ext cx="303453" cy="306383"/>
          </a:xfrm>
          <a:custGeom>
            <a:avLst/>
            <a:gdLst>
              <a:gd name="T0" fmla="*/ 63 w 127"/>
              <a:gd name="T1" fmla="*/ 0 h 128"/>
              <a:gd name="T2" fmla="*/ 0 w 127"/>
              <a:gd name="T3" fmla="*/ 64 h 128"/>
              <a:gd name="T4" fmla="*/ 63 w 127"/>
              <a:gd name="T5" fmla="*/ 128 h 128"/>
              <a:gd name="T6" fmla="*/ 127 w 127"/>
              <a:gd name="T7" fmla="*/ 64 h 128"/>
              <a:gd name="T8" fmla="*/ 63 w 127"/>
              <a:gd name="T9" fmla="*/ 0 h 128"/>
              <a:gd name="T10" fmla="*/ 52 w 127"/>
              <a:gd name="T11" fmla="*/ 104 h 128"/>
              <a:gd name="T12" fmla="*/ 25 w 127"/>
              <a:gd name="T13" fmla="*/ 69 h 128"/>
              <a:gd name="T14" fmla="*/ 37 w 127"/>
              <a:gd name="T15" fmla="*/ 57 h 128"/>
              <a:gd name="T16" fmla="*/ 52 w 127"/>
              <a:gd name="T17" fmla="*/ 76 h 128"/>
              <a:gd name="T18" fmla="*/ 98 w 127"/>
              <a:gd name="T19" fmla="*/ 38 h 128"/>
              <a:gd name="T20" fmla="*/ 103 w 127"/>
              <a:gd name="T21" fmla="*/ 44 h 128"/>
              <a:gd name="T22" fmla="*/ 52 w 127"/>
              <a:gd name="T2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7" h="128">
                <a:moveTo>
                  <a:pt x="63" y="0"/>
                </a:moveTo>
                <a:cubicBezTo>
                  <a:pt x="28" y="0"/>
                  <a:pt x="0" y="29"/>
                  <a:pt x="0" y="64"/>
                </a:cubicBezTo>
                <a:cubicBezTo>
                  <a:pt x="0" y="99"/>
                  <a:pt x="28" y="128"/>
                  <a:pt x="63" y="128"/>
                </a:cubicBezTo>
                <a:cubicBezTo>
                  <a:pt x="99" y="128"/>
                  <a:pt x="127" y="99"/>
                  <a:pt x="127" y="64"/>
                </a:cubicBezTo>
                <a:cubicBezTo>
                  <a:pt x="127" y="29"/>
                  <a:pt x="99" y="0"/>
                  <a:pt x="63" y="0"/>
                </a:cubicBezTo>
                <a:close/>
                <a:moveTo>
                  <a:pt x="52" y="104"/>
                </a:moveTo>
                <a:cubicBezTo>
                  <a:pt x="25" y="69"/>
                  <a:pt x="25" y="69"/>
                  <a:pt x="25" y="69"/>
                </a:cubicBezTo>
                <a:cubicBezTo>
                  <a:pt x="37" y="57"/>
                  <a:pt x="37" y="57"/>
                  <a:pt x="37" y="57"/>
                </a:cubicBezTo>
                <a:cubicBezTo>
                  <a:pt x="52" y="76"/>
                  <a:pt x="52" y="76"/>
                  <a:pt x="52" y="76"/>
                </a:cubicBezTo>
                <a:cubicBezTo>
                  <a:pt x="98" y="38"/>
                  <a:pt x="98" y="38"/>
                  <a:pt x="98" y="38"/>
                </a:cubicBezTo>
                <a:cubicBezTo>
                  <a:pt x="103" y="44"/>
                  <a:pt x="103" y="44"/>
                  <a:pt x="103" y="44"/>
                </a:cubicBezTo>
                <a:lnTo>
                  <a:pt x="52" y="104"/>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9" name="Freeform 147"/>
          <p:cNvSpPr>
            <a:spLocks noEditPoints="1"/>
          </p:cNvSpPr>
          <p:nvPr/>
        </p:nvSpPr>
        <p:spPr bwMode="auto">
          <a:xfrm>
            <a:off x="9758642" y="5641259"/>
            <a:ext cx="230155" cy="230155"/>
          </a:xfrm>
          <a:custGeom>
            <a:avLst/>
            <a:gdLst>
              <a:gd name="T0" fmla="*/ 0 w 157"/>
              <a:gd name="T1" fmla="*/ 74 h 157"/>
              <a:gd name="T2" fmla="*/ 0 w 157"/>
              <a:gd name="T3" fmla="*/ 23 h 157"/>
              <a:gd name="T4" fmla="*/ 64 w 157"/>
              <a:gd name="T5" fmla="*/ 13 h 157"/>
              <a:gd name="T6" fmla="*/ 64 w 157"/>
              <a:gd name="T7" fmla="*/ 74 h 157"/>
              <a:gd name="T8" fmla="*/ 0 w 157"/>
              <a:gd name="T9" fmla="*/ 74 h 157"/>
              <a:gd name="T10" fmla="*/ 73 w 157"/>
              <a:gd name="T11" fmla="*/ 12 h 157"/>
              <a:gd name="T12" fmla="*/ 157 w 157"/>
              <a:gd name="T13" fmla="*/ 0 h 157"/>
              <a:gd name="T14" fmla="*/ 157 w 157"/>
              <a:gd name="T15" fmla="*/ 74 h 157"/>
              <a:gd name="T16" fmla="*/ 73 w 157"/>
              <a:gd name="T17" fmla="*/ 74 h 157"/>
              <a:gd name="T18" fmla="*/ 73 w 157"/>
              <a:gd name="T19" fmla="*/ 12 h 157"/>
              <a:gd name="T20" fmla="*/ 157 w 157"/>
              <a:gd name="T21" fmla="*/ 84 h 157"/>
              <a:gd name="T22" fmla="*/ 157 w 157"/>
              <a:gd name="T23" fmla="*/ 157 h 157"/>
              <a:gd name="T24" fmla="*/ 73 w 157"/>
              <a:gd name="T25" fmla="*/ 146 h 157"/>
              <a:gd name="T26" fmla="*/ 73 w 157"/>
              <a:gd name="T27" fmla="*/ 84 h 157"/>
              <a:gd name="T28" fmla="*/ 157 w 157"/>
              <a:gd name="T29" fmla="*/ 84 h 157"/>
              <a:gd name="T30" fmla="*/ 64 w 157"/>
              <a:gd name="T31" fmla="*/ 144 h 157"/>
              <a:gd name="T32" fmla="*/ 0 w 157"/>
              <a:gd name="T33" fmla="*/ 136 h 157"/>
              <a:gd name="T34" fmla="*/ 0 w 157"/>
              <a:gd name="T35" fmla="*/ 84 h 157"/>
              <a:gd name="T36" fmla="*/ 64 w 157"/>
              <a:gd name="T37" fmla="*/ 84 h 157"/>
              <a:gd name="T38" fmla="*/ 64 w 157"/>
              <a:gd name="T39" fmla="*/ 14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57">
                <a:moveTo>
                  <a:pt x="0" y="74"/>
                </a:moveTo>
                <a:lnTo>
                  <a:pt x="0" y="23"/>
                </a:lnTo>
                <a:lnTo>
                  <a:pt x="64" y="13"/>
                </a:lnTo>
                <a:lnTo>
                  <a:pt x="64" y="74"/>
                </a:lnTo>
                <a:lnTo>
                  <a:pt x="0" y="74"/>
                </a:lnTo>
                <a:close/>
                <a:moveTo>
                  <a:pt x="73" y="12"/>
                </a:moveTo>
                <a:lnTo>
                  <a:pt x="157" y="0"/>
                </a:lnTo>
                <a:lnTo>
                  <a:pt x="157" y="74"/>
                </a:lnTo>
                <a:lnTo>
                  <a:pt x="73" y="74"/>
                </a:lnTo>
                <a:lnTo>
                  <a:pt x="73" y="12"/>
                </a:lnTo>
                <a:close/>
                <a:moveTo>
                  <a:pt x="157" y="84"/>
                </a:moveTo>
                <a:lnTo>
                  <a:pt x="157" y="157"/>
                </a:lnTo>
                <a:lnTo>
                  <a:pt x="73" y="146"/>
                </a:lnTo>
                <a:lnTo>
                  <a:pt x="73" y="84"/>
                </a:lnTo>
                <a:lnTo>
                  <a:pt x="157" y="84"/>
                </a:lnTo>
                <a:close/>
                <a:moveTo>
                  <a:pt x="64" y="144"/>
                </a:moveTo>
                <a:lnTo>
                  <a:pt x="0" y="136"/>
                </a:lnTo>
                <a:lnTo>
                  <a:pt x="0" y="84"/>
                </a:lnTo>
                <a:lnTo>
                  <a:pt x="64" y="84"/>
                </a:lnTo>
                <a:lnTo>
                  <a:pt x="64" y="144"/>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0" name="Freeform 148"/>
          <p:cNvSpPr>
            <a:spLocks noEditPoints="1"/>
          </p:cNvSpPr>
          <p:nvPr/>
        </p:nvSpPr>
        <p:spPr bwMode="auto">
          <a:xfrm>
            <a:off x="9506499" y="5591417"/>
            <a:ext cx="203767" cy="203767"/>
          </a:xfrm>
          <a:custGeom>
            <a:avLst/>
            <a:gdLst>
              <a:gd name="T0" fmla="*/ 11 w 85"/>
              <a:gd name="T1" fmla="*/ 42 h 85"/>
              <a:gd name="T2" fmla="*/ 29 w 85"/>
              <a:gd name="T3" fmla="*/ 70 h 85"/>
              <a:gd name="T4" fmla="*/ 14 w 85"/>
              <a:gd name="T5" fmla="*/ 30 h 85"/>
              <a:gd name="T6" fmla="*/ 11 w 85"/>
              <a:gd name="T7" fmla="*/ 42 h 85"/>
              <a:gd name="T8" fmla="*/ 64 w 85"/>
              <a:gd name="T9" fmla="*/ 41 h 85"/>
              <a:gd name="T10" fmla="*/ 62 w 85"/>
              <a:gd name="T11" fmla="*/ 32 h 85"/>
              <a:gd name="T12" fmla="*/ 59 w 85"/>
              <a:gd name="T13" fmla="*/ 25 h 85"/>
              <a:gd name="T14" fmla="*/ 64 w 85"/>
              <a:gd name="T15" fmla="*/ 20 h 85"/>
              <a:gd name="T16" fmla="*/ 64 w 85"/>
              <a:gd name="T17" fmla="*/ 20 h 85"/>
              <a:gd name="T18" fmla="*/ 43 w 85"/>
              <a:gd name="T19" fmla="*/ 11 h 85"/>
              <a:gd name="T20" fmla="*/ 16 w 85"/>
              <a:gd name="T21" fmla="*/ 25 h 85"/>
              <a:gd name="T22" fmla="*/ 18 w 85"/>
              <a:gd name="T23" fmla="*/ 25 h 85"/>
              <a:gd name="T24" fmla="*/ 27 w 85"/>
              <a:gd name="T25" fmla="*/ 25 h 85"/>
              <a:gd name="T26" fmla="*/ 27 w 85"/>
              <a:gd name="T27" fmla="*/ 28 h 85"/>
              <a:gd name="T28" fmla="*/ 23 w 85"/>
              <a:gd name="T29" fmla="*/ 28 h 85"/>
              <a:gd name="T30" fmla="*/ 35 w 85"/>
              <a:gd name="T31" fmla="*/ 61 h 85"/>
              <a:gd name="T32" fmla="*/ 42 w 85"/>
              <a:gd name="T33" fmla="*/ 41 h 85"/>
              <a:gd name="T34" fmla="*/ 37 w 85"/>
              <a:gd name="T35" fmla="*/ 28 h 85"/>
              <a:gd name="T36" fmla="*/ 34 w 85"/>
              <a:gd name="T37" fmla="*/ 28 h 85"/>
              <a:gd name="T38" fmla="*/ 34 w 85"/>
              <a:gd name="T39" fmla="*/ 25 h 85"/>
              <a:gd name="T40" fmla="*/ 42 w 85"/>
              <a:gd name="T41" fmla="*/ 25 h 85"/>
              <a:gd name="T42" fmla="*/ 51 w 85"/>
              <a:gd name="T43" fmla="*/ 25 h 85"/>
              <a:gd name="T44" fmla="*/ 51 w 85"/>
              <a:gd name="T45" fmla="*/ 28 h 85"/>
              <a:gd name="T46" fmla="*/ 47 w 85"/>
              <a:gd name="T47" fmla="*/ 28 h 85"/>
              <a:gd name="T48" fmla="*/ 59 w 85"/>
              <a:gd name="T49" fmla="*/ 61 h 85"/>
              <a:gd name="T50" fmla="*/ 62 w 85"/>
              <a:gd name="T51" fmla="*/ 51 h 85"/>
              <a:gd name="T52" fmla="*/ 64 w 85"/>
              <a:gd name="T53" fmla="*/ 41 h 85"/>
              <a:gd name="T54" fmla="*/ 43 w 85"/>
              <a:gd name="T55" fmla="*/ 45 h 85"/>
              <a:gd name="T56" fmla="*/ 34 w 85"/>
              <a:gd name="T57" fmla="*/ 72 h 85"/>
              <a:gd name="T58" fmla="*/ 43 w 85"/>
              <a:gd name="T59" fmla="*/ 73 h 85"/>
              <a:gd name="T60" fmla="*/ 53 w 85"/>
              <a:gd name="T61" fmla="*/ 72 h 85"/>
              <a:gd name="T62" fmla="*/ 53 w 85"/>
              <a:gd name="T63" fmla="*/ 71 h 85"/>
              <a:gd name="T64" fmla="*/ 43 w 85"/>
              <a:gd name="T65" fmla="*/ 45 h 85"/>
              <a:gd name="T66" fmla="*/ 71 w 85"/>
              <a:gd name="T67" fmla="*/ 28 h 85"/>
              <a:gd name="T68" fmla="*/ 71 w 85"/>
              <a:gd name="T69" fmla="*/ 31 h 85"/>
              <a:gd name="T70" fmla="*/ 69 w 85"/>
              <a:gd name="T71" fmla="*/ 42 h 85"/>
              <a:gd name="T72" fmla="*/ 59 w 85"/>
              <a:gd name="T73" fmla="*/ 69 h 85"/>
              <a:gd name="T74" fmla="*/ 75 w 85"/>
              <a:gd name="T75" fmla="*/ 42 h 85"/>
              <a:gd name="T76" fmla="*/ 71 w 85"/>
              <a:gd name="T77" fmla="*/ 28 h 85"/>
              <a:gd name="T78" fmla="*/ 43 w 85"/>
              <a:gd name="T79" fmla="*/ 0 h 85"/>
              <a:gd name="T80" fmla="*/ 0 w 85"/>
              <a:gd name="T81" fmla="*/ 42 h 85"/>
              <a:gd name="T82" fmla="*/ 43 w 85"/>
              <a:gd name="T83" fmla="*/ 85 h 85"/>
              <a:gd name="T84" fmla="*/ 85 w 85"/>
              <a:gd name="T85" fmla="*/ 42 h 85"/>
              <a:gd name="T86" fmla="*/ 43 w 85"/>
              <a:gd name="T87" fmla="*/ 0 h 85"/>
              <a:gd name="T88" fmla="*/ 43 w 85"/>
              <a:gd name="T89" fmla="*/ 79 h 85"/>
              <a:gd name="T90" fmla="*/ 6 w 85"/>
              <a:gd name="T91" fmla="*/ 42 h 85"/>
              <a:gd name="T92" fmla="*/ 43 w 85"/>
              <a:gd name="T93" fmla="*/ 5 h 85"/>
              <a:gd name="T94" fmla="*/ 80 w 85"/>
              <a:gd name="T95" fmla="*/ 42 h 85"/>
              <a:gd name="T96" fmla="*/ 43 w 85"/>
              <a:gd name="T97" fmla="*/ 7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 h="85">
                <a:moveTo>
                  <a:pt x="11" y="42"/>
                </a:moveTo>
                <a:cubicBezTo>
                  <a:pt x="11" y="55"/>
                  <a:pt x="18" y="65"/>
                  <a:pt x="29" y="70"/>
                </a:cubicBezTo>
                <a:cubicBezTo>
                  <a:pt x="14" y="30"/>
                  <a:pt x="14" y="30"/>
                  <a:pt x="14" y="30"/>
                </a:cubicBezTo>
                <a:cubicBezTo>
                  <a:pt x="12" y="34"/>
                  <a:pt x="11" y="38"/>
                  <a:pt x="11" y="42"/>
                </a:cubicBezTo>
                <a:close/>
                <a:moveTo>
                  <a:pt x="64" y="41"/>
                </a:moveTo>
                <a:cubicBezTo>
                  <a:pt x="64" y="37"/>
                  <a:pt x="63" y="34"/>
                  <a:pt x="62" y="32"/>
                </a:cubicBezTo>
                <a:cubicBezTo>
                  <a:pt x="60" y="30"/>
                  <a:pt x="59" y="28"/>
                  <a:pt x="59" y="25"/>
                </a:cubicBezTo>
                <a:cubicBezTo>
                  <a:pt x="59" y="22"/>
                  <a:pt x="61" y="20"/>
                  <a:pt x="64" y="20"/>
                </a:cubicBezTo>
                <a:cubicBezTo>
                  <a:pt x="64" y="20"/>
                  <a:pt x="64" y="20"/>
                  <a:pt x="64" y="20"/>
                </a:cubicBezTo>
                <a:cubicBezTo>
                  <a:pt x="59" y="15"/>
                  <a:pt x="51" y="11"/>
                  <a:pt x="43" y="11"/>
                </a:cubicBezTo>
                <a:cubicBezTo>
                  <a:pt x="32" y="11"/>
                  <a:pt x="22" y="17"/>
                  <a:pt x="16" y="25"/>
                </a:cubicBezTo>
                <a:cubicBezTo>
                  <a:pt x="17" y="25"/>
                  <a:pt x="18" y="25"/>
                  <a:pt x="18" y="25"/>
                </a:cubicBezTo>
                <a:cubicBezTo>
                  <a:pt x="22" y="25"/>
                  <a:pt x="27" y="25"/>
                  <a:pt x="27" y="25"/>
                </a:cubicBezTo>
                <a:cubicBezTo>
                  <a:pt x="29" y="25"/>
                  <a:pt x="29" y="27"/>
                  <a:pt x="27" y="28"/>
                </a:cubicBezTo>
                <a:cubicBezTo>
                  <a:pt x="27" y="28"/>
                  <a:pt x="25" y="28"/>
                  <a:pt x="23" y="28"/>
                </a:cubicBezTo>
                <a:cubicBezTo>
                  <a:pt x="35" y="61"/>
                  <a:pt x="35" y="61"/>
                  <a:pt x="35" y="61"/>
                </a:cubicBezTo>
                <a:cubicBezTo>
                  <a:pt x="42" y="41"/>
                  <a:pt x="42" y="41"/>
                  <a:pt x="42" y="41"/>
                </a:cubicBezTo>
                <a:cubicBezTo>
                  <a:pt x="37" y="28"/>
                  <a:pt x="37" y="28"/>
                  <a:pt x="37" y="28"/>
                </a:cubicBezTo>
                <a:cubicBezTo>
                  <a:pt x="35" y="28"/>
                  <a:pt x="34" y="28"/>
                  <a:pt x="34" y="28"/>
                </a:cubicBezTo>
                <a:cubicBezTo>
                  <a:pt x="32" y="27"/>
                  <a:pt x="32" y="25"/>
                  <a:pt x="34" y="25"/>
                </a:cubicBezTo>
                <a:cubicBezTo>
                  <a:pt x="34" y="25"/>
                  <a:pt x="39" y="25"/>
                  <a:pt x="42" y="25"/>
                </a:cubicBezTo>
                <a:cubicBezTo>
                  <a:pt x="46" y="25"/>
                  <a:pt x="51" y="25"/>
                  <a:pt x="51" y="25"/>
                </a:cubicBezTo>
                <a:cubicBezTo>
                  <a:pt x="52" y="25"/>
                  <a:pt x="53" y="27"/>
                  <a:pt x="51" y="28"/>
                </a:cubicBezTo>
                <a:cubicBezTo>
                  <a:pt x="51" y="28"/>
                  <a:pt x="49" y="28"/>
                  <a:pt x="47" y="28"/>
                </a:cubicBezTo>
                <a:cubicBezTo>
                  <a:pt x="59" y="61"/>
                  <a:pt x="59" y="61"/>
                  <a:pt x="59" y="61"/>
                </a:cubicBezTo>
                <a:cubicBezTo>
                  <a:pt x="62" y="51"/>
                  <a:pt x="62" y="51"/>
                  <a:pt x="62" y="51"/>
                </a:cubicBezTo>
                <a:cubicBezTo>
                  <a:pt x="63" y="47"/>
                  <a:pt x="64" y="43"/>
                  <a:pt x="64" y="41"/>
                </a:cubicBezTo>
                <a:close/>
                <a:moveTo>
                  <a:pt x="43" y="45"/>
                </a:moveTo>
                <a:cubicBezTo>
                  <a:pt x="34" y="72"/>
                  <a:pt x="34" y="72"/>
                  <a:pt x="34" y="72"/>
                </a:cubicBezTo>
                <a:cubicBezTo>
                  <a:pt x="37" y="73"/>
                  <a:pt x="40" y="73"/>
                  <a:pt x="43" y="73"/>
                </a:cubicBezTo>
                <a:cubicBezTo>
                  <a:pt x="47" y="73"/>
                  <a:pt x="50" y="73"/>
                  <a:pt x="53" y="72"/>
                </a:cubicBezTo>
                <a:cubicBezTo>
                  <a:pt x="53" y="71"/>
                  <a:pt x="53" y="71"/>
                  <a:pt x="53" y="71"/>
                </a:cubicBezTo>
                <a:lnTo>
                  <a:pt x="43" y="45"/>
                </a:lnTo>
                <a:close/>
                <a:moveTo>
                  <a:pt x="71" y="28"/>
                </a:moveTo>
                <a:cubicBezTo>
                  <a:pt x="71" y="29"/>
                  <a:pt x="71" y="30"/>
                  <a:pt x="71" y="31"/>
                </a:cubicBezTo>
                <a:cubicBezTo>
                  <a:pt x="71" y="34"/>
                  <a:pt x="70" y="37"/>
                  <a:pt x="69" y="42"/>
                </a:cubicBezTo>
                <a:cubicBezTo>
                  <a:pt x="59" y="69"/>
                  <a:pt x="59" y="69"/>
                  <a:pt x="59" y="69"/>
                </a:cubicBezTo>
                <a:cubicBezTo>
                  <a:pt x="68" y="64"/>
                  <a:pt x="75" y="54"/>
                  <a:pt x="75" y="42"/>
                </a:cubicBezTo>
                <a:cubicBezTo>
                  <a:pt x="75" y="37"/>
                  <a:pt x="73" y="32"/>
                  <a:pt x="71" y="28"/>
                </a:cubicBezTo>
                <a:close/>
                <a:moveTo>
                  <a:pt x="43" y="0"/>
                </a:moveTo>
                <a:cubicBezTo>
                  <a:pt x="19" y="0"/>
                  <a:pt x="0" y="19"/>
                  <a:pt x="0" y="42"/>
                </a:cubicBezTo>
                <a:cubicBezTo>
                  <a:pt x="0" y="66"/>
                  <a:pt x="19" y="85"/>
                  <a:pt x="43" y="85"/>
                </a:cubicBezTo>
                <a:cubicBezTo>
                  <a:pt x="66" y="85"/>
                  <a:pt x="85" y="66"/>
                  <a:pt x="85" y="42"/>
                </a:cubicBezTo>
                <a:cubicBezTo>
                  <a:pt x="85" y="19"/>
                  <a:pt x="66" y="0"/>
                  <a:pt x="43" y="0"/>
                </a:cubicBezTo>
                <a:close/>
                <a:moveTo>
                  <a:pt x="43" y="79"/>
                </a:moveTo>
                <a:cubicBezTo>
                  <a:pt x="22" y="79"/>
                  <a:pt x="6" y="63"/>
                  <a:pt x="6" y="42"/>
                </a:cubicBezTo>
                <a:cubicBezTo>
                  <a:pt x="6" y="22"/>
                  <a:pt x="22" y="5"/>
                  <a:pt x="43" y="5"/>
                </a:cubicBezTo>
                <a:cubicBezTo>
                  <a:pt x="63" y="5"/>
                  <a:pt x="80" y="22"/>
                  <a:pt x="80" y="42"/>
                </a:cubicBezTo>
                <a:cubicBezTo>
                  <a:pt x="80" y="63"/>
                  <a:pt x="63" y="79"/>
                  <a:pt x="43" y="79"/>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Freeform 149"/>
          <p:cNvSpPr>
            <a:spLocks/>
          </p:cNvSpPr>
          <p:nvPr/>
        </p:nvSpPr>
        <p:spPr bwMode="auto">
          <a:xfrm>
            <a:off x="9758642" y="5965236"/>
            <a:ext cx="272667" cy="269735"/>
          </a:xfrm>
          <a:custGeom>
            <a:avLst/>
            <a:gdLst>
              <a:gd name="T0" fmla="*/ 110 w 114"/>
              <a:gd name="T1" fmla="*/ 90 h 113"/>
              <a:gd name="T2" fmla="*/ 60 w 114"/>
              <a:gd name="T3" fmla="*/ 47 h 113"/>
              <a:gd name="T4" fmla="*/ 64 w 114"/>
              <a:gd name="T5" fmla="*/ 32 h 113"/>
              <a:gd name="T6" fmla="*/ 32 w 114"/>
              <a:gd name="T7" fmla="*/ 0 h 113"/>
              <a:gd name="T8" fmla="*/ 23 w 114"/>
              <a:gd name="T9" fmla="*/ 1 h 113"/>
              <a:gd name="T10" fmla="*/ 41 w 114"/>
              <a:gd name="T11" fmla="*/ 20 h 113"/>
              <a:gd name="T12" fmla="*/ 41 w 114"/>
              <a:gd name="T13" fmla="*/ 30 h 113"/>
              <a:gd name="T14" fmla="*/ 30 w 114"/>
              <a:gd name="T15" fmla="*/ 41 h 113"/>
              <a:gd name="T16" fmla="*/ 20 w 114"/>
              <a:gd name="T17" fmla="*/ 41 h 113"/>
              <a:gd name="T18" fmla="*/ 1 w 114"/>
              <a:gd name="T19" fmla="*/ 23 h 113"/>
              <a:gd name="T20" fmla="*/ 0 w 114"/>
              <a:gd name="T21" fmla="*/ 32 h 113"/>
              <a:gd name="T22" fmla="*/ 32 w 114"/>
              <a:gd name="T23" fmla="*/ 63 h 113"/>
              <a:gd name="T24" fmla="*/ 47 w 114"/>
              <a:gd name="T25" fmla="*/ 60 h 113"/>
              <a:gd name="T26" fmla="*/ 90 w 114"/>
              <a:gd name="T27" fmla="*/ 110 h 113"/>
              <a:gd name="T28" fmla="*/ 100 w 114"/>
              <a:gd name="T29" fmla="*/ 111 h 113"/>
              <a:gd name="T30" fmla="*/ 111 w 114"/>
              <a:gd name="T31" fmla="*/ 100 h 113"/>
              <a:gd name="T32" fmla="*/ 110 w 114"/>
              <a:gd name="T33" fmla="*/ 9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13">
                <a:moveTo>
                  <a:pt x="110" y="90"/>
                </a:moveTo>
                <a:cubicBezTo>
                  <a:pt x="60" y="47"/>
                  <a:pt x="60" y="47"/>
                  <a:pt x="60" y="47"/>
                </a:cubicBezTo>
                <a:cubicBezTo>
                  <a:pt x="62" y="42"/>
                  <a:pt x="64" y="37"/>
                  <a:pt x="64" y="32"/>
                </a:cubicBezTo>
                <a:cubicBezTo>
                  <a:pt x="64" y="14"/>
                  <a:pt x="49" y="0"/>
                  <a:pt x="32" y="0"/>
                </a:cubicBezTo>
                <a:cubicBezTo>
                  <a:pt x="29" y="0"/>
                  <a:pt x="26" y="0"/>
                  <a:pt x="23" y="1"/>
                </a:cubicBezTo>
                <a:cubicBezTo>
                  <a:pt x="41" y="20"/>
                  <a:pt x="41" y="20"/>
                  <a:pt x="41" y="20"/>
                </a:cubicBezTo>
                <a:cubicBezTo>
                  <a:pt x="44" y="22"/>
                  <a:pt x="44" y="27"/>
                  <a:pt x="41" y="30"/>
                </a:cubicBezTo>
                <a:cubicBezTo>
                  <a:pt x="30" y="41"/>
                  <a:pt x="30" y="41"/>
                  <a:pt x="30" y="41"/>
                </a:cubicBezTo>
                <a:cubicBezTo>
                  <a:pt x="27" y="44"/>
                  <a:pt x="23" y="44"/>
                  <a:pt x="20" y="41"/>
                </a:cubicBezTo>
                <a:cubicBezTo>
                  <a:pt x="1" y="23"/>
                  <a:pt x="1" y="23"/>
                  <a:pt x="1" y="23"/>
                </a:cubicBezTo>
                <a:cubicBezTo>
                  <a:pt x="1" y="25"/>
                  <a:pt x="0" y="29"/>
                  <a:pt x="0" y="32"/>
                </a:cubicBezTo>
                <a:cubicBezTo>
                  <a:pt x="0" y="49"/>
                  <a:pt x="14" y="63"/>
                  <a:pt x="32" y="63"/>
                </a:cubicBezTo>
                <a:cubicBezTo>
                  <a:pt x="37" y="63"/>
                  <a:pt x="42" y="62"/>
                  <a:pt x="47" y="60"/>
                </a:cubicBezTo>
                <a:cubicBezTo>
                  <a:pt x="90" y="110"/>
                  <a:pt x="90" y="110"/>
                  <a:pt x="90" y="110"/>
                </a:cubicBezTo>
                <a:cubicBezTo>
                  <a:pt x="93" y="113"/>
                  <a:pt x="97" y="113"/>
                  <a:pt x="100" y="111"/>
                </a:cubicBezTo>
                <a:cubicBezTo>
                  <a:pt x="111" y="100"/>
                  <a:pt x="111" y="100"/>
                  <a:pt x="111" y="100"/>
                </a:cubicBezTo>
                <a:cubicBezTo>
                  <a:pt x="114" y="97"/>
                  <a:pt x="113" y="93"/>
                  <a:pt x="110" y="90"/>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2" name="Freeform 150"/>
          <p:cNvSpPr>
            <a:spLocks noEditPoints="1"/>
          </p:cNvSpPr>
          <p:nvPr/>
        </p:nvSpPr>
        <p:spPr bwMode="auto">
          <a:xfrm>
            <a:off x="8936245" y="5705762"/>
            <a:ext cx="268270" cy="411932"/>
          </a:xfrm>
          <a:custGeom>
            <a:avLst/>
            <a:gdLst>
              <a:gd name="T0" fmla="*/ 84 w 112"/>
              <a:gd name="T1" fmla="*/ 3 h 172"/>
              <a:gd name="T2" fmla="*/ 111 w 112"/>
              <a:gd name="T3" fmla="*/ 19 h 172"/>
              <a:gd name="T4" fmla="*/ 110 w 112"/>
              <a:gd name="T5" fmla="*/ 33 h 172"/>
              <a:gd name="T6" fmla="*/ 103 w 112"/>
              <a:gd name="T7" fmla="*/ 44 h 172"/>
              <a:gd name="T8" fmla="*/ 65 w 112"/>
              <a:gd name="T9" fmla="*/ 21 h 172"/>
              <a:gd name="T10" fmla="*/ 72 w 112"/>
              <a:gd name="T11" fmla="*/ 10 h 172"/>
              <a:gd name="T12" fmla="*/ 84 w 112"/>
              <a:gd name="T13" fmla="*/ 3 h 172"/>
              <a:gd name="T14" fmla="*/ 0 w 112"/>
              <a:gd name="T15" fmla="*/ 130 h 172"/>
              <a:gd name="T16" fmla="*/ 1 w 112"/>
              <a:gd name="T17" fmla="*/ 172 h 172"/>
              <a:gd name="T18" fmla="*/ 38 w 112"/>
              <a:gd name="T19" fmla="*/ 153 h 172"/>
              <a:gd name="T20" fmla="*/ 98 w 112"/>
              <a:gd name="T21" fmla="*/ 52 h 172"/>
              <a:gd name="T22" fmla="*/ 60 w 112"/>
              <a:gd name="T23" fmla="*/ 29 h 172"/>
              <a:gd name="T24" fmla="*/ 0 w 112"/>
              <a:gd name="T25" fmla="*/ 130 h 172"/>
              <a:gd name="T26" fmla="*/ 76 w 112"/>
              <a:gd name="T27" fmla="*/ 57 h 172"/>
              <a:gd name="T28" fmla="*/ 30 w 112"/>
              <a:gd name="T29" fmla="*/ 134 h 172"/>
              <a:gd name="T30" fmla="*/ 20 w 112"/>
              <a:gd name="T31" fmla="*/ 128 h 172"/>
              <a:gd name="T32" fmla="*/ 66 w 112"/>
              <a:gd name="T33" fmla="*/ 52 h 172"/>
              <a:gd name="T34" fmla="*/ 76 w 112"/>
              <a:gd name="T35" fmla="*/ 5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72">
                <a:moveTo>
                  <a:pt x="84" y="3"/>
                </a:moveTo>
                <a:cubicBezTo>
                  <a:pt x="96" y="0"/>
                  <a:pt x="108" y="7"/>
                  <a:pt x="111" y="19"/>
                </a:cubicBezTo>
                <a:cubicBezTo>
                  <a:pt x="112" y="24"/>
                  <a:pt x="112" y="29"/>
                  <a:pt x="110" y="33"/>
                </a:cubicBezTo>
                <a:cubicBezTo>
                  <a:pt x="103" y="44"/>
                  <a:pt x="103" y="44"/>
                  <a:pt x="103" y="44"/>
                </a:cubicBezTo>
                <a:cubicBezTo>
                  <a:pt x="65" y="21"/>
                  <a:pt x="65" y="21"/>
                  <a:pt x="65" y="21"/>
                </a:cubicBezTo>
                <a:cubicBezTo>
                  <a:pt x="72" y="10"/>
                  <a:pt x="72" y="10"/>
                  <a:pt x="72" y="10"/>
                </a:cubicBezTo>
                <a:cubicBezTo>
                  <a:pt x="75" y="7"/>
                  <a:pt x="79" y="4"/>
                  <a:pt x="84" y="3"/>
                </a:cubicBezTo>
                <a:close/>
                <a:moveTo>
                  <a:pt x="0" y="130"/>
                </a:moveTo>
                <a:cubicBezTo>
                  <a:pt x="1" y="172"/>
                  <a:pt x="1" y="172"/>
                  <a:pt x="1" y="172"/>
                </a:cubicBezTo>
                <a:cubicBezTo>
                  <a:pt x="38" y="153"/>
                  <a:pt x="38" y="153"/>
                  <a:pt x="38" y="153"/>
                </a:cubicBezTo>
                <a:cubicBezTo>
                  <a:pt x="98" y="52"/>
                  <a:pt x="98" y="52"/>
                  <a:pt x="98" y="52"/>
                </a:cubicBezTo>
                <a:cubicBezTo>
                  <a:pt x="60" y="29"/>
                  <a:pt x="60" y="29"/>
                  <a:pt x="60" y="29"/>
                </a:cubicBezTo>
                <a:lnTo>
                  <a:pt x="0" y="130"/>
                </a:lnTo>
                <a:close/>
                <a:moveTo>
                  <a:pt x="76" y="57"/>
                </a:moveTo>
                <a:cubicBezTo>
                  <a:pt x="30" y="134"/>
                  <a:pt x="30" y="134"/>
                  <a:pt x="30" y="134"/>
                </a:cubicBezTo>
                <a:cubicBezTo>
                  <a:pt x="20" y="128"/>
                  <a:pt x="20" y="128"/>
                  <a:pt x="20" y="128"/>
                </a:cubicBezTo>
                <a:cubicBezTo>
                  <a:pt x="66" y="52"/>
                  <a:pt x="66" y="52"/>
                  <a:pt x="66" y="52"/>
                </a:cubicBezTo>
                <a:lnTo>
                  <a:pt x="76" y="57"/>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3" name="Freeform 151"/>
          <p:cNvSpPr>
            <a:spLocks noEditPoints="1"/>
          </p:cNvSpPr>
          <p:nvPr/>
        </p:nvSpPr>
        <p:spPr bwMode="auto">
          <a:xfrm>
            <a:off x="9257287" y="5720421"/>
            <a:ext cx="228689" cy="260939"/>
          </a:xfrm>
          <a:custGeom>
            <a:avLst/>
            <a:gdLst>
              <a:gd name="T0" fmla="*/ 40 w 95"/>
              <a:gd name="T1" fmla="*/ 61 h 109"/>
              <a:gd name="T2" fmla="*/ 34 w 95"/>
              <a:gd name="T3" fmla="*/ 54 h 109"/>
              <a:gd name="T4" fmla="*/ 13 w 95"/>
              <a:gd name="T5" fmla="*/ 75 h 109"/>
              <a:gd name="T6" fmla="*/ 34 w 95"/>
              <a:gd name="T7" fmla="*/ 95 h 109"/>
              <a:gd name="T8" fmla="*/ 40 w 95"/>
              <a:gd name="T9" fmla="*/ 88 h 109"/>
              <a:gd name="T10" fmla="*/ 27 w 95"/>
              <a:gd name="T11" fmla="*/ 75 h 109"/>
              <a:gd name="T12" fmla="*/ 40 w 95"/>
              <a:gd name="T13" fmla="*/ 61 h 109"/>
              <a:gd name="T14" fmla="*/ 54 w 95"/>
              <a:gd name="T15" fmla="*/ 88 h 109"/>
              <a:gd name="T16" fmla="*/ 61 w 95"/>
              <a:gd name="T17" fmla="*/ 95 h 109"/>
              <a:gd name="T18" fmla="*/ 81 w 95"/>
              <a:gd name="T19" fmla="*/ 75 h 109"/>
              <a:gd name="T20" fmla="*/ 61 w 95"/>
              <a:gd name="T21" fmla="*/ 54 h 109"/>
              <a:gd name="T22" fmla="*/ 54 w 95"/>
              <a:gd name="T23" fmla="*/ 61 h 109"/>
              <a:gd name="T24" fmla="*/ 68 w 95"/>
              <a:gd name="T25" fmla="*/ 75 h 109"/>
              <a:gd name="T26" fmla="*/ 54 w 95"/>
              <a:gd name="T27" fmla="*/ 88 h 109"/>
              <a:gd name="T28" fmla="*/ 89 w 95"/>
              <a:gd name="T29" fmla="*/ 21 h 109"/>
              <a:gd name="T30" fmla="*/ 74 w 95"/>
              <a:gd name="T31" fmla="*/ 6 h 109"/>
              <a:gd name="T32" fmla="*/ 59 w 95"/>
              <a:gd name="T33" fmla="*/ 0 h 109"/>
              <a:gd name="T34" fmla="*/ 8 w 95"/>
              <a:gd name="T35" fmla="*/ 0 h 109"/>
              <a:gd name="T36" fmla="*/ 0 w 95"/>
              <a:gd name="T37" fmla="*/ 8 h 109"/>
              <a:gd name="T38" fmla="*/ 0 w 95"/>
              <a:gd name="T39" fmla="*/ 100 h 109"/>
              <a:gd name="T40" fmla="*/ 8 w 95"/>
              <a:gd name="T41" fmla="*/ 109 h 109"/>
              <a:gd name="T42" fmla="*/ 86 w 95"/>
              <a:gd name="T43" fmla="*/ 109 h 109"/>
              <a:gd name="T44" fmla="*/ 95 w 95"/>
              <a:gd name="T45" fmla="*/ 100 h 109"/>
              <a:gd name="T46" fmla="*/ 95 w 95"/>
              <a:gd name="T47" fmla="*/ 36 h 109"/>
              <a:gd name="T48" fmla="*/ 89 w 95"/>
              <a:gd name="T49" fmla="*/ 21 h 109"/>
              <a:gd name="T50" fmla="*/ 84 w 95"/>
              <a:gd name="T51" fmla="*/ 26 h 109"/>
              <a:gd name="T52" fmla="*/ 85 w 95"/>
              <a:gd name="T53" fmla="*/ 27 h 109"/>
              <a:gd name="T54" fmla="*/ 68 w 95"/>
              <a:gd name="T55" fmla="*/ 27 h 109"/>
              <a:gd name="T56" fmla="*/ 68 w 95"/>
              <a:gd name="T57" fmla="*/ 10 h 109"/>
              <a:gd name="T58" fmla="*/ 69 w 95"/>
              <a:gd name="T59" fmla="*/ 11 h 109"/>
              <a:gd name="T60" fmla="*/ 84 w 95"/>
              <a:gd name="T61" fmla="*/ 26 h 109"/>
              <a:gd name="T62" fmla="*/ 88 w 95"/>
              <a:gd name="T63" fmla="*/ 100 h 109"/>
              <a:gd name="T64" fmla="*/ 86 w 95"/>
              <a:gd name="T65" fmla="*/ 102 h 109"/>
              <a:gd name="T66" fmla="*/ 8 w 95"/>
              <a:gd name="T67" fmla="*/ 102 h 109"/>
              <a:gd name="T68" fmla="*/ 6 w 95"/>
              <a:gd name="T69" fmla="*/ 100 h 109"/>
              <a:gd name="T70" fmla="*/ 6 w 95"/>
              <a:gd name="T71" fmla="*/ 8 h 109"/>
              <a:gd name="T72" fmla="*/ 8 w 95"/>
              <a:gd name="T73" fmla="*/ 7 h 109"/>
              <a:gd name="T74" fmla="*/ 59 w 95"/>
              <a:gd name="T75" fmla="*/ 7 h 109"/>
              <a:gd name="T76" fmla="*/ 61 w 95"/>
              <a:gd name="T77" fmla="*/ 7 h 109"/>
              <a:gd name="T78" fmla="*/ 61 w 95"/>
              <a:gd name="T79" fmla="*/ 34 h 109"/>
              <a:gd name="T80" fmla="*/ 88 w 95"/>
              <a:gd name="T81" fmla="*/ 34 h 109"/>
              <a:gd name="T82" fmla="*/ 88 w 95"/>
              <a:gd name="T83" fmla="*/ 36 h 109"/>
              <a:gd name="T84" fmla="*/ 88 w 95"/>
              <a:gd name="T85" fmla="*/ 10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5" h="109">
                <a:moveTo>
                  <a:pt x="40" y="61"/>
                </a:moveTo>
                <a:cubicBezTo>
                  <a:pt x="34" y="54"/>
                  <a:pt x="34" y="54"/>
                  <a:pt x="34" y="54"/>
                </a:cubicBezTo>
                <a:cubicBezTo>
                  <a:pt x="13" y="75"/>
                  <a:pt x="13" y="75"/>
                  <a:pt x="13" y="75"/>
                </a:cubicBezTo>
                <a:cubicBezTo>
                  <a:pt x="34" y="95"/>
                  <a:pt x="34" y="95"/>
                  <a:pt x="34" y="95"/>
                </a:cubicBezTo>
                <a:cubicBezTo>
                  <a:pt x="40" y="88"/>
                  <a:pt x="40" y="88"/>
                  <a:pt x="40" y="88"/>
                </a:cubicBezTo>
                <a:cubicBezTo>
                  <a:pt x="27" y="75"/>
                  <a:pt x="27" y="75"/>
                  <a:pt x="27" y="75"/>
                </a:cubicBezTo>
                <a:lnTo>
                  <a:pt x="40" y="61"/>
                </a:lnTo>
                <a:close/>
                <a:moveTo>
                  <a:pt x="54" y="88"/>
                </a:moveTo>
                <a:cubicBezTo>
                  <a:pt x="61" y="95"/>
                  <a:pt x="61" y="95"/>
                  <a:pt x="61" y="95"/>
                </a:cubicBezTo>
                <a:cubicBezTo>
                  <a:pt x="81" y="75"/>
                  <a:pt x="81" y="75"/>
                  <a:pt x="81" y="75"/>
                </a:cubicBezTo>
                <a:cubicBezTo>
                  <a:pt x="61" y="54"/>
                  <a:pt x="61" y="54"/>
                  <a:pt x="61" y="54"/>
                </a:cubicBezTo>
                <a:cubicBezTo>
                  <a:pt x="54" y="61"/>
                  <a:pt x="54" y="61"/>
                  <a:pt x="54" y="61"/>
                </a:cubicBezTo>
                <a:cubicBezTo>
                  <a:pt x="68" y="75"/>
                  <a:pt x="68" y="75"/>
                  <a:pt x="68" y="75"/>
                </a:cubicBezTo>
                <a:lnTo>
                  <a:pt x="54" y="88"/>
                </a:lnTo>
                <a:close/>
                <a:moveTo>
                  <a:pt x="89" y="21"/>
                </a:moveTo>
                <a:cubicBezTo>
                  <a:pt x="74" y="6"/>
                  <a:pt x="74" y="6"/>
                  <a:pt x="74" y="6"/>
                </a:cubicBezTo>
                <a:cubicBezTo>
                  <a:pt x="70" y="3"/>
                  <a:pt x="64" y="0"/>
                  <a:pt x="59" y="0"/>
                </a:cubicBezTo>
                <a:cubicBezTo>
                  <a:pt x="8" y="0"/>
                  <a:pt x="8" y="0"/>
                  <a:pt x="8" y="0"/>
                </a:cubicBezTo>
                <a:cubicBezTo>
                  <a:pt x="3" y="0"/>
                  <a:pt x="0" y="4"/>
                  <a:pt x="0" y="8"/>
                </a:cubicBezTo>
                <a:cubicBezTo>
                  <a:pt x="0" y="100"/>
                  <a:pt x="0" y="100"/>
                  <a:pt x="0" y="100"/>
                </a:cubicBezTo>
                <a:cubicBezTo>
                  <a:pt x="0" y="105"/>
                  <a:pt x="3" y="109"/>
                  <a:pt x="8" y="109"/>
                </a:cubicBezTo>
                <a:cubicBezTo>
                  <a:pt x="86" y="109"/>
                  <a:pt x="86" y="109"/>
                  <a:pt x="86" y="109"/>
                </a:cubicBezTo>
                <a:cubicBezTo>
                  <a:pt x="91" y="109"/>
                  <a:pt x="95" y="105"/>
                  <a:pt x="95" y="100"/>
                </a:cubicBezTo>
                <a:cubicBezTo>
                  <a:pt x="95" y="36"/>
                  <a:pt x="95" y="36"/>
                  <a:pt x="95" y="36"/>
                </a:cubicBezTo>
                <a:cubicBezTo>
                  <a:pt x="95" y="31"/>
                  <a:pt x="92" y="24"/>
                  <a:pt x="89" y="21"/>
                </a:cubicBezTo>
                <a:close/>
                <a:moveTo>
                  <a:pt x="84" y="26"/>
                </a:moveTo>
                <a:cubicBezTo>
                  <a:pt x="84" y="26"/>
                  <a:pt x="85" y="27"/>
                  <a:pt x="85" y="27"/>
                </a:cubicBezTo>
                <a:cubicBezTo>
                  <a:pt x="68" y="27"/>
                  <a:pt x="68" y="27"/>
                  <a:pt x="68" y="27"/>
                </a:cubicBezTo>
                <a:cubicBezTo>
                  <a:pt x="68" y="10"/>
                  <a:pt x="68" y="10"/>
                  <a:pt x="68" y="10"/>
                </a:cubicBezTo>
                <a:cubicBezTo>
                  <a:pt x="68" y="10"/>
                  <a:pt x="68" y="10"/>
                  <a:pt x="69" y="11"/>
                </a:cubicBezTo>
                <a:lnTo>
                  <a:pt x="84" y="26"/>
                </a:lnTo>
                <a:close/>
                <a:moveTo>
                  <a:pt x="88" y="100"/>
                </a:moveTo>
                <a:cubicBezTo>
                  <a:pt x="88" y="101"/>
                  <a:pt x="87" y="102"/>
                  <a:pt x="86" y="102"/>
                </a:cubicBezTo>
                <a:cubicBezTo>
                  <a:pt x="8" y="102"/>
                  <a:pt x="8" y="102"/>
                  <a:pt x="8" y="102"/>
                </a:cubicBezTo>
                <a:cubicBezTo>
                  <a:pt x="7" y="102"/>
                  <a:pt x="6" y="101"/>
                  <a:pt x="6" y="100"/>
                </a:cubicBezTo>
                <a:cubicBezTo>
                  <a:pt x="6" y="8"/>
                  <a:pt x="6" y="8"/>
                  <a:pt x="6" y="8"/>
                </a:cubicBezTo>
                <a:cubicBezTo>
                  <a:pt x="6" y="7"/>
                  <a:pt x="7" y="7"/>
                  <a:pt x="8" y="7"/>
                </a:cubicBezTo>
                <a:cubicBezTo>
                  <a:pt x="59" y="7"/>
                  <a:pt x="59" y="7"/>
                  <a:pt x="59" y="7"/>
                </a:cubicBezTo>
                <a:cubicBezTo>
                  <a:pt x="60" y="7"/>
                  <a:pt x="60" y="7"/>
                  <a:pt x="61" y="7"/>
                </a:cubicBezTo>
                <a:cubicBezTo>
                  <a:pt x="61" y="34"/>
                  <a:pt x="61" y="34"/>
                  <a:pt x="61" y="34"/>
                </a:cubicBezTo>
                <a:cubicBezTo>
                  <a:pt x="88" y="34"/>
                  <a:pt x="88" y="34"/>
                  <a:pt x="88" y="34"/>
                </a:cubicBezTo>
                <a:cubicBezTo>
                  <a:pt x="88" y="34"/>
                  <a:pt x="88" y="35"/>
                  <a:pt x="88" y="36"/>
                </a:cubicBezTo>
                <a:lnTo>
                  <a:pt x="88" y="100"/>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Freeform 152"/>
          <p:cNvSpPr>
            <a:spLocks noEditPoints="1"/>
          </p:cNvSpPr>
          <p:nvPr/>
        </p:nvSpPr>
        <p:spPr bwMode="auto">
          <a:xfrm>
            <a:off x="8838024" y="3212176"/>
            <a:ext cx="300521" cy="222825"/>
          </a:xfrm>
          <a:custGeom>
            <a:avLst/>
            <a:gdLst>
              <a:gd name="T0" fmla="*/ 101 w 125"/>
              <a:gd name="T1" fmla="*/ 0 h 93"/>
              <a:gd name="T2" fmla="*/ 23 w 125"/>
              <a:gd name="T3" fmla="*/ 0 h 93"/>
              <a:gd name="T4" fmla="*/ 0 w 125"/>
              <a:gd name="T5" fmla="*/ 23 h 93"/>
              <a:gd name="T6" fmla="*/ 0 w 125"/>
              <a:gd name="T7" fmla="*/ 70 h 93"/>
              <a:gd name="T8" fmla="*/ 23 w 125"/>
              <a:gd name="T9" fmla="*/ 93 h 93"/>
              <a:gd name="T10" fmla="*/ 101 w 125"/>
              <a:gd name="T11" fmla="*/ 93 h 93"/>
              <a:gd name="T12" fmla="*/ 125 w 125"/>
              <a:gd name="T13" fmla="*/ 70 h 93"/>
              <a:gd name="T14" fmla="*/ 125 w 125"/>
              <a:gd name="T15" fmla="*/ 23 h 93"/>
              <a:gd name="T16" fmla="*/ 101 w 125"/>
              <a:gd name="T17" fmla="*/ 0 h 93"/>
              <a:gd name="T18" fmla="*/ 47 w 125"/>
              <a:gd name="T19" fmla="*/ 78 h 93"/>
              <a:gd name="T20" fmla="*/ 47 w 125"/>
              <a:gd name="T21" fmla="*/ 15 h 93"/>
              <a:gd name="T22" fmla="*/ 86 w 125"/>
              <a:gd name="T23" fmla="*/ 46 h 93"/>
              <a:gd name="T24" fmla="*/ 47 w 125"/>
              <a:gd name="T25" fmla="*/ 7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93">
                <a:moveTo>
                  <a:pt x="101" y="0"/>
                </a:moveTo>
                <a:cubicBezTo>
                  <a:pt x="23" y="0"/>
                  <a:pt x="23" y="0"/>
                  <a:pt x="23" y="0"/>
                </a:cubicBezTo>
                <a:cubicBezTo>
                  <a:pt x="11" y="0"/>
                  <a:pt x="0" y="10"/>
                  <a:pt x="0" y="23"/>
                </a:cubicBezTo>
                <a:cubicBezTo>
                  <a:pt x="0" y="70"/>
                  <a:pt x="0" y="70"/>
                  <a:pt x="0" y="70"/>
                </a:cubicBezTo>
                <a:cubicBezTo>
                  <a:pt x="0" y="83"/>
                  <a:pt x="11" y="93"/>
                  <a:pt x="23" y="93"/>
                </a:cubicBezTo>
                <a:cubicBezTo>
                  <a:pt x="101" y="93"/>
                  <a:pt x="101" y="93"/>
                  <a:pt x="101" y="93"/>
                </a:cubicBezTo>
                <a:cubicBezTo>
                  <a:pt x="114" y="93"/>
                  <a:pt x="125" y="83"/>
                  <a:pt x="125" y="70"/>
                </a:cubicBezTo>
                <a:cubicBezTo>
                  <a:pt x="125" y="23"/>
                  <a:pt x="125" y="23"/>
                  <a:pt x="125" y="23"/>
                </a:cubicBezTo>
                <a:cubicBezTo>
                  <a:pt x="125" y="10"/>
                  <a:pt x="114" y="0"/>
                  <a:pt x="101" y="0"/>
                </a:cubicBezTo>
                <a:close/>
                <a:moveTo>
                  <a:pt x="47" y="78"/>
                </a:moveTo>
                <a:cubicBezTo>
                  <a:pt x="47" y="15"/>
                  <a:pt x="47" y="15"/>
                  <a:pt x="47" y="15"/>
                </a:cubicBezTo>
                <a:cubicBezTo>
                  <a:pt x="86" y="46"/>
                  <a:pt x="86" y="46"/>
                  <a:pt x="86" y="46"/>
                </a:cubicBezTo>
                <a:lnTo>
                  <a:pt x="47" y="78"/>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5" name="Freeform 153"/>
          <p:cNvSpPr>
            <a:spLocks noEditPoints="1"/>
          </p:cNvSpPr>
          <p:nvPr/>
        </p:nvSpPr>
        <p:spPr bwMode="auto">
          <a:xfrm>
            <a:off x="8467139" y="5021162"/>
            <a:ext cx="155392" cy="158322"/>
          </a:xfrm>
          <a:custGeom>
            <a:avLst/>
            <a:gdLst>
              <a:gd name="T0" fmla="*/ 61 w 65"/>
              <a:gd name="T1" fmla="*/ 19 h 66"/>
              <a:gd name="T2" fmla="*/ 47 w 65"/>
              <a:gd name="T3" fmla="*/ 4 h 66"/>
              <a:gd name="T4" fmla="*/ 51 w 65"/>
              <a:gd name="T5" fmla="*/ 0 h 66"/>
              <a:gd name="T6" fmla="*/ 65 w 65"/>
              <a:gd name="T7" fmla="*/ 15 h 66"/>
              <a:gd name="T8" fmla="*/ 61 w 65"/>
              <a:gd name="T9" fmla="*/ 19 h 66"/>
              <a:gd name="T10" fmla="*/ 57 w 65"/>
              <a:gd name="T11" fmla="*/ 23 h 66"/>
              <a:gd name="T12" fmla="*/ 55 w 65"/>
              <a:gd name="T13" fmla="*/ 46 h 66"/>
              <a:gd name="T14" fmla="*/ 10 w 65"/>
              <a:gd name="T15" fmla="*/ 66 h 66"/>
              <a:gd name="T16" fmla="*/ 6 w 65"/>
              <a:gd name="T17" fmla="*/ 63 h 66"/>
              <a:gd name="T18" fmla="*/ 24 w 65"/>
              <a:gd name="T19" fmla="*/ 45 h 66"/>
              <a:gd name="T20" fmla="*/ 26 w 65"/>
              <a:gd name="T21" fmla="*/ 46 h 66"/>
              <a:gd name="T22" fmla="*/ 32 w 65"/>
              <a:gd name="T23" fmla="*/ 39 h 66"/>
              <a:gd name="T24" fmla="*/ 26 w 65"/>
              <a:gd name="T25" fmla="*/ 33 h 66"/>
              <a:gd name="T26" fmla="*/ 20 w 65"/>
              <a:gd name="T27" fmla="*/ 39 h 66"/>
              <a:gd name="T28" fmla="*/ 21 w 65"/>
              <a:gd name="T29" fmla="*/ 42 h 66"/>
              <a:gd name="T30" fmla="*/ 3 w 65"/>
              <a:gd name="T31" fmla="*/ 59 h 66"/>
              <a:gd name="T32" fmla="*/ 0 w 65"/>
              <a:gd name="T33" fmla="*/ 56 h 66"/>
              <a:gd name="T34" fmla="*/ 20 w 65"/>
              <a:gd name="T35" fmla="*/ 10 h 66"/>
              <a:gd name="T36" fmla="*/ 43 w 65"/>
              <a:gd name="T37" fmla="*/ 8 h 66"/>
              <a:gd name="T38" fmla="*/ 57 w 65"/>
              <a:gd name="T39"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6">
                <a:moveTo>
                  <a:pt x="61" y="19"/>
                </a:moveTo>
                <a:cubicBezTo>
                  <a:pt x="47" y="4"/>
                  <a:pt x="47" y="4"/>
                  <a:pt x="47" y="4"/>
                </a:cubicBezTo>
                <a:cubicBezTo>
                  <a:pt x="51" y="0"/>
                  <a:pt x="51" y="0"/>
                  <a:pt x="51" y="0"/>
                </a:cubicBezTo>
                <a:cubicBezTo>
                  <a:pt x="65" y="15"/>
                  <a:pt x="65" y="15"/>
                  <a:pt x="65" y="15"/>
                </a:cubicBezTo>
                <a:lnTo>
                  <a:pt x="61" y="19"/>
                </a:lnTo>
                <a:close/>
                <a:moveTo>
                  <a:pt x="57" y="23"/>
                </a:moveTo>
                <a:cubicBezTo>
                  <a:pt x="55" y="46"/>
                  <a:pt x="55" y="46"/>
                  <a:pt x="55" y="46"/>
                </a:cubicBezTo>
                <a:cubicBezTo>
                  <a:pt x="37" y="46"/>
                  <a:pt x="10" y="66"/>
                  <a:pt x="10" y="66"/>
                </a:cubicBezTo>
                <a:cubicBezTo>
                  <a:pt x="6" y="63"/>
                  <a:pt x="6" y="63"/>
                  <a:pt x="6" y="63"/>
                </a:cubicBezTo>
                <a:cubicBezTo>
                  <a:pt x="24" y="45"/>
                  <a:pt x="24" y="45"/>
                  <a:pt x="24" y="45"/>
                </a:cubicBezTo>
                <a:cubicBezTo>
                  <a:pt x="25" y="45"/>
                  <a:pt x="25" y="46"/>
                  <a:pt x="26" y="46"/>
                </a:cubicBezTo>
                <a:cubicBezTo>
                  <a:pt x="30" y="46"/>
                  <a:pt x="32" y="43"/>
                  <a:pt x="32" y="39"/>
                </a:cubicBezTo>
                <a:cubicBezTo>
                  <a:pt x="32" y="36"/>
                  <a:pt x="30" y="33"/>
                  <a:pt x="26" y="33"/>
                </a:cubicBezTo>
                <a:cubicBezTo>
                  <a:pt x="23" y="33"/>
                  <a:pt x="20" y="36"/>
                  <a:pt x="20" y="39"/>
                </a:cubicBezTo>
                <a:cubicBezTo>
                  <a:pt x="20" y="40"/>
                  <a:pt x="20" y="41"/>
                  <a:pt x="21" y="42"/>
                </a:cubicBezTo>
                <a:cubicBezTo>
                  <a:pt x="3" y="59"/>
                  <a:pt x="3" y="59"/>
                  <a:pt x="3" y="59"/>
                </a:cubicBezTo>
                <a:cubicBezTo>
                  <a:pt x="0" y="56"/>
                  <a:pt x="0" y="56"/>
                  <a:pt x="0" y="56"/>
                </a:cubicBezTo>
                <a:cubicBezTo>
                  <a:pt x="0" y="56"/>
                  <a:pt x="20" y="29"/>
                  <a:pt x="20" y="10"/>
                </a:cubicBezTo>
                <a:cubicBezTo>
                  <a:pt x="43" y="8"/>
                  <a:pt x="43" y="8"/>
                  <a:pt x="43" y="8"/>
                </a:cubicBezTo>
                <a:lnTo>
                  <a:pt x="57" y="23"/>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6" name="Freeform 154"/>
          <p:cNvSpPr>
            <a:spLocks/>
          </p:cNvSpPr>
          <p:nvPr/>
        </p:nvSpPr>
        <p:spPr bwMode="auto">
          <a:xfrm>
            <a:off x="8733942" y="4836451"/>
            <a:ext cx="209632" cy="200834"/>
          </a:xfrm>
          <a:custGeom>
            <a:avLst/>
            <a:gdLst>
              <a:gd name="T0" fmla="*/ 55 w 88"/>
              <a:gd name="T1" fmla="*/ 59 h 84"/>
              <a:gd name="T2" fmla="*/ 53 w 88"/>
              <a:gd name="T3" fmla="*/ 53 h 84"/>
              <a:gd name="T4" fmla="*/ 61 w 88"/>
              <a:gd name="T5" fmla="*/ 38 h 84"/>
              <a:gd name="T6" fmla="*/ 63 w 88"/>
              <a:gd name="T7" fmla="*/ 26 h 84"/>
              <a:gd name="T8" fmla="*/ 44 w 88"/>
              <a:gd name="T9" fmla="*/ 0 h 84"/>
              <a:gd name="T10" fmla="*/ 25 w 88"/>
              <a:gd name="T11" fmla="*/ 26 h 84"/>
              <a:gd name="T12" fmla="*/ 28 w 88"/>
              <a:gd name="T13" fmla="*/ 38 h 84"/>
              <a:gd name="T14" fmla="*/ 36 w 88"/>
              <a:gd name="T15" fmla="*/ 53 h 84"/>
              <a:gd name="T16" fmla="*/ 33 w 88"/>
              <a:gd name="T17" fmla="*/ 59 h 84"/>
              <a:gd name="T18" fmla="*/ 0 w 88"/>
              <a:gd name="T19" fmla="*/ 84 h 84"/>
              <a:gd name="T20" fmla="*/ 44 w 88"/>
              <a:gd name="T21" fmla="*/ 84 h 84"/>
              <a:gd name="T22" fmla="*/ 88 w 88"/>
              <a:gd name="T23" fmla="*/ 84 h 84"/>
              <a:gd name="T24" fmla="*/ 55 w 88"/>
              <a:gd name="T2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4">
                <a:moveTo>
                  <a:pt x="55" y="59"/>
                </a:moveTo>
                <a:cubicBezTo>
                  <a:pt x="53" y="59"/>
                  <a:pt x="53" y="53"/>
                  <a:pt x="53" y="53"/>
                </a:cubicBezTo>
                <a:cubicBezTo>
                  <a:pt x="53" y="53"/>
                  <a:pt x="59" y="46"/>
                  <a:pt x="61" y="38"/>
                </a:cubicBezTo>
                <a:cubicBezTo>
                  <a:pt x="64" y="38"/>
                  <a:pt x="67" y="29"/>
                  <a:pt x="63" y="26"/>
                </a:cubicBezTo>
                <a:cubicBezTo>
                  <a:pt x="63" y="22"/>
                  <a:pt x="68" y="0"/>
                  <a:pt x="44" y="0"/>
                </a:cubicBezTo>
                <a:cubicBezTo>
                  <a:pt x="21" y="0"/>
                  <a:pt x="25" y="22"/>
                  <a:pt x="25" y="26"/>
                </a:cubicBezTo>
                <a:cubicBezTo>
                  <a:pt x="22" y="29"/>
                  <a:pt x="24" y="38"/>
                  <a:pt x="28" y="38"/>
                </a:cubicBezTo>
                <a:cubicBezTo>
                  <a:pt x="29" y="46"/>
                  <a:pt x="36" y="53"/>
                  <a:pt x="36" y="53"/>
                </a:cubicBezTo>
                <a:cubicBezTo>
                  <a:pt x="36" y="53"/>
                  <a:pt x="35" y="59"/>
                  <a:pt x="33" y="59"/>
                </a:cubicBezTo>
                <a:cubicBezTo>
                  <a:pt x="26" y="60"/>
                  <a:pt x="0" y="72"/>
                  <a:pt x="0" y="84"/>
                </a:cubicBezTo>
                <a:cubicBezTo>
                  <a:pt x="44" y="84"/>
                  <a:pt x="44" y="84"/>
                  <a:pt x="44" y="84"/>
                </a:cubicBezTo>
                <a:cubicBezTo>
                  <a:pt x="88" y="84"/>
                  <a:pt x="88" y="84"/>
                  <a:pt x="88" y="84"/>
                </a:cubicBezTo>
                <a:cubicBezTo>
                  <a:pt x="88" y="72"/>
                  <a:pt x="62" y="60"/>
                  <a:pt x="55" y="59"/>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Freeform 155"/>
          <p:cNvSpPr>
            <a:spLocks noEditPoints="1"/>
          </p:cNvSpPr>
          <p:nvPr/>
        </p:nvSpPr>
        <p:spPr bwMode="auto">
          <a:xfrm>
            <a:off x="8096253" y="5186813"/>
            <a:ext cx="196438" cy="196438"/>
          </a:xfrm>
          <a:custGeom>
            <a:avLst/>
            <a:gdLst>
              <a:gd name="T0" fmla="*/ 0 w 82"/>
              <a:gd name="T1" fmla="*/ 41 h 82"/>
              <a:gd name="T2" fmla="*/ 82 w 82"/>
              <a:gd name="T3" fmla="*/ 41 h 82"/>
              <a:gd name="T4" fmla="*/ 64 w 82"/>
              <a:gd name="T5" fmla="*/ 55 h 82"/>
              <a:gd name="T6" fmla="*/ 77 w 82"/>
              <a:gd name="T7" fmla="*/ 44 h 82"/>
              <a:gd name="T8" fmla="*/ 64 w 82"/>
              <a:gd name="T9" fmla="*/ 55 h 82"/>
              <a:gd name="T10" fmla="*/ 16 w 82"/>
              <a:gd name="T11" fmla="*/ 38 h 82"/>
              <a:gd name="T12" fmla="*/ 8 w 82"/>
              <a:gd name="T13" fmla="*/ 27 h 82"/>
              <a:gd name="T14" fmla="*/ 59 w 82"/>
              <a:gd name="T15" fmla="*/ 27 h 82"/>
              <a:gd name="T16" fmla="*/ 44 w 82"/>
              <a:gd name="T17" fmla="*/ 38 h 82"/>
              <a:gd name="T18" fmla="*/ 59 w 82"/>
              <a:gd name="T19" fmla="*/ 27 h 82"/>
              <a:gd name="T20" fmla="*/ 44 w 82"/>
              <a:gd name="T21" fmla="*/ 5 h 82"/>
              <a:gd name="T22" fmla="*/ 54 w 82"/>
              <a:gd name="T23" fmla="*/ 14 h 82"/>
              <a:gd name="T24" fmla="*/ 44 w 82"/>
              <a:gd name="T25" fmla="*/ 22 h 82"/>
              <a:gd name="T26" fmla="*/ 35 w 82"/>
              <a:gd name="T27" fmla="*/ 7 h 82"/>
              <a:gd name="T28" fmla="*/ 38 w 82"/>
              <a:gd name="T29" fmla="*/ 22 h 82"/>
              <a:gd name="T30" fmla="*/ 28 w 82"/>
              <a:gd name="T31" fmla="*/ 14 h 82"/>
              <a:gd name="T32" fmla="*/ 38 w 82"/>
              <a:gd name="T33" fmla="*/ 38 h 82"/>
              <a:gd name="T34" fmla="*/ 23 w 82"/>
              <a:gd name="T35" fmla="*/ 27 h 82"/>
              <a:gd name="T36" fmla="*/ 8 w 82"/>
              <a:gd name="T37" fmla="*/ 55 h 82"/>
              <a:gd name="T38" fmla="*/ 16 w 82"/>
              <a:gd name="T39" fmla="*/ 44 h 82"/>
              <a:gd name="T40" fmla="*/ 8 w 82"/>
              <a:gd name="T41" fmla="*/ 55 h 82"/>
              <a:gd name="T42" fmla="*/ 38 w 82"/>
              <a:gd name="T43" fmla="*/ 44 h 82"/>
              <a:gd name="T44" fmla="*/ 23 w 82"/>
              <a:gd name="T45" fmla="*/ 55 h 82"/>
              <a:gd name="T46" fmla="*/ 38 w 82"/>
              <a:gd name="T47" fmla="*/ 60 h 82"/>
              <a:gd name="T48" fmla="*/ 35 w 82"/>
              <a:gd name="T49" fmla="*/ 74 h 82"/>
              <a:gd name="T50" fmla="*/ 25 w 82"/>
              <a:gd name="T51" fmla="*/ 60 h 82"/>
              <a:gd name="T52" fmla="*/ 54 w 82"/>
              <a:gd name="T53" fmla="*/ 67 h 82"/>
              <a:gd name="T54" fmla="*/ 44 w 82"/>
              <a:gd name="T55" fmla="*/ 76 h 82"/>
              <a:gd name="T56" fmla="*/ 57 w 82"/>
              <a:gd name="T57" fmla="*/ 60 h 82"/>
              <a:gd name="T58" fmla="*/ 44 w 82"/>
              <a:gd name="T59" fmla="*/ 55 h 82"/>
              <a:gd name="T60" fmla="*/ 60 w 82"/>
              <a:gd name="T61" fmla="*/ 44 h 82"/>
              <a:gd name="T62" fmla="*/ 44 w 82"/>
              <a:gd name="T63" fmla="*/ 55 h 82"/>
              <a:gd name="T64" fmla="*/ 64 w 82"/>
              <a:gd name="T65" fmla="*/ 27 h 82"/>
              <a:gd name="T66" fmla="*/ 77 w 82"/>
              <a:gd name="T67" fmla="*/ 38 h 82"/>
              <a:gd name="T68" fmla="*/ 71 w 82"/>
              <a:gd name="T69" fmla="*/ 22 h 82"/>
              <a:gd name="T70" fmla="*/ 57 w 82"/>
              <a:gd name="T71" fmla="*/ 9 h 82"/>
              <a:gd name="T72" fmla="*/ 71 w 82"/>
              <a:gd name="T73" fmla="*/ 22 h 82"/>
              <a:gd name="T74" fmla="*/ 26 w 82"/>
              <a:gd name="T75" fmla="*/ 9 h 82"/>
              <a:gd name="T76" fmla="*/ 11 w 82"/>
              <a:gd name="T77" fmla="*/ 22 h 82"/>
              <a:gd name="T78" fmla="*/ 11 w 82"/>
              <a:gd name="T79" fmla="*/ 60 h 82"/>
              <a:gd name="T80" fmla="*/ 26 w 82"/>
              <a:gd name="T81" fmla="*/ 73 h 82"/>
              <a:gd name="T82" fmla="*/ 11 w 82"/>
              <a:gd name="T83" fmla="*/ 60 h 82"/>
              <a:gd name="T84" fmla="*/ 57 w 82"/>
              <a:gd name="T85" fmla="*/ 73 h 82"/>
              <a:gd name="T86" fmla="*/ 71 w 82"/>
              <a:gd name="T87"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18" y="0"/>
                  <a:pt x="0" y="18"/>
                  <a:pt x="0" y="41"/>
                </a:cubicBezTo>
                <a:cubicBezTo>
                  <a:pt x="0" y="64"/>
                  <a:pt x="18" y="82"/>
                  <a:pt x="41" y="82"/>
                </a:cubicBezTo>
                <a:cubicBezTo>
                  <a:pt x="64" y="82"/>
                  <a:pt x="82" y="64"/>
                  <a:pt x="82" y="41"/>
                </a:cubicBezTo>
                <a:cubicBezTo>
                  <a:pt x="82" y="18"/>
                  <a:pt x="64" y="0"/>
                  <a:pt x="41" y="0"/>
                </a:cubicBezTo>
                <a:close/>
                <a:moveTo>
                  <a:pt x="64" y="55"/>
                </a:moveTo>
                <a:cubicBezTo>
                  <a:pt x="65" y="51"/>
                  <a:pt x="66" y="47"/>
                  <a:pt x="66" y="44"/>
                </a:cubicBezTo>
                <a:cubicBezTo>
                  <a:pt x="77" y="44"/>
                  <a:pt x="77" y="44"/>
                  <a:pt x="77" y="44"/>
                </a:cubicBezTo>
                <a:cubicBezTo>
                  <a:pt x="76" y="47"/>
                  <a:pt x="76" y="51"/>
                  <a:pt x="74" y="55"/>
                </a:cubicBezTo>
                <a:lnTo>
                  <a:pt x="64" y="55"/>
                </a:lnTo>
                <a:close/>
                <a:moveTo>
                  <a:pt x="18" y="27"/>
                </a:moveTo>
                <a:cubicBezTo>
                  <a:pt x="17" y="31"/>
                  <a:pt x="17" y="34"/>
                  <a:pt x="16" y="38"/>
                </a:cubicBezTo>
                <a:cubicBezTo>
                  <a:pt x="6" y="38"/>
                  <a:pt x="6" y="38"/>
                  <a:pt x="6" y="38"/>
                </a:cubicBezTo>
                <a:cubicBezTo>
                  <a:pt x="6" y="34"/>
                  <a:pt x="7" y="31"/>
                  <a:pt x="8" y="27"/>
                </a:cubicBezTo>
                <a:lnTo>
                  <a:pt x="18" y="27"/>
                </a:lnTo>
                <a:close/>
                <a:moveTo>
                  <a:pt x="59" y="27"/>
                </a:moveTo>
                <a:cubicBezTo>
                  <a:pt x="60" y="31"/>
                  <a:pt x="60" y="34"/>
                  <a:pt x="60" y="38"/>
                </a:cubicBezTo>
                <a:cubicBezTo>
                  <a:pt x="44" y="38"/>
                  <a:pt x="44" y="38"/>
                  <a:pt x="44" y="38"/>
                </a:cubicBezTo>
                <a:cubicBezTo>
                  <a:pt x="44" y="27"/>
                  <a:pt x="44" y="27"/>
                  <a:pt x="44" y="27"/>
                </a:cubicBezTo>
                <a:lnTo>
                  <a:pt x="59" y="27"/>
                </a:lnTo>
                <a:close/>
                <a:moveTo>
                  <a:pt x="44" y="22"/>
                </a:moveTo>
                <a:cubicBezTo>
                  <a:pt x="44" y="5"/>
                  <a:pt x="44" y="5"/>
                  <a:pt x="44" y="5"/>
                </a:cubicBezTo>
                <a:cubicBezTo>
                  <a:pt x="45" y="6"/>
                  <a:pt x="46" y="6"/>
                  <a:pt x="48" y="7"/>
                </a:cubicBezTo>
                <a:cubicBezTo>
                  <a:pt x="50" y="9"/>
                  <a:pt x="52" y="11"/>
                  <a:pt x="54" y="14"/>
                </a:cubicBezTo>
                <a:cubicBezTo>
                  <a:pt x="55" y="17"/>
                  <a:pt x="56" y="19"/>
                  <a:pt x="57" y="22"/>
                </a:cubicBezTo>
                <a:cubicBezTo>
                  <a:pt x="44" y="22"/>
                  <a:pt x="44" y="22"/>
                  <a:pt x="44" y="22"/>
                </a:cubicBezTo>
                <a:close/>
                <a:moveTo>
                  <a:pt x="28" y="14"/>
                </a:moveTo>
                <a:cubicBezTo>
                  <a:pt x="30" y="11"/>
                  <a:pt x="32" y="9"/>
                  <a:pt x="35" y="7"/>
                </a:cubicBezTo>
                <a:cubicBezTo>
                  <a:pt x="36" y="6"/>
                  <a:pt x="37" y="6"/>
                  <a:pt x="38" y="5"/>
                </a:cubicBezTo>
                <a:cubicBezTo>
                  <a:pt x="38" y="22"/>
                  <a:pt x="38" y="22"/>
                  <a:pt x="38" y="22"/>
                </a:cubicBezTo>
                <a:cubicBezTo>
                  <a:pt x="25" y="22"/>
                  <a:pt x="25" y="22"/>
                  <a:pt x="25" y="22"/>
                </a:cubicBezTo>
                <a:cubicBezTo>
                  <a:pt x="26" y="19"/>
                  <a:pt x="27" y="17"/>
                  <a:pt x="28" y="14"/>
                </a:cubicBezTo>
                <a:close/>
                <a:moveTo>
                  <a:pt x="38" y="27"/>
                </a:moveTo>
                <a:cubicBezTo>
                  <a:pt x="38" y="38"/>
                  <a:pt x="38" y="38"/>
                  <a:pt x="38" y="38"/>
                </a:cubicBezTo>
                <a:cubicBezTo>
                  <a:pt x="22" y="38"/>
                  <a:pt x="22" y="38"/>
                  <a:pt x="22" y="38"/>
                </a:cubicBezTo>
                <a:cubicBezTo>
                  <a:pt x="22" y="34"/>
                  <a:pt x="23" y="31"/>
                  <a:pt x="23" y="27"/>
                </a:cubicBezTo>
                <a:lnTo>
                  <a:pt x="38" y="27"/>
                </a:lnTo>
                <a:close/>
                <a:moveTo>
                  <a:pt x="8" y="55"/>
                </a:moveTo>
                <a:cubicBezTo>
                  <a:pt x="7" y="51"/>
                  <a:pt x="6" y="47"/>
                  <a:pt x="6" y="44"/>
                </a:cubicBezTo>
                <a:cubicBezTo>
                  <a:pt x="16" y="44"/>
                  <a:pt x="16" y="44"/>
                  <a:pt x="16" y="44"/>
                </a:cubicBezTo>
                <a:cubicBezTo>
                  <a:pt x="17" y="47"/>
                  <a:pt x="17" y="51"/>
                  <a:pt x="18" y="55"/>
                </a:cubicBezTo>
                <a:lnTo>
                  <a:pt x="8" y="55"/>
                </a:lnTo>
                <a:close/>
                <a:moveTo>
                  <a:pt x="22" y="44"/>
                </a:moveTo>
                <a:cubicBezTo>
                  <a:pt x="38" y="44"/>
                  <a:pt x="38" y="44"/>
                  <a:pt x="38" y="44"/>
                </a:cubicBezTo>
                <a:cubicBezTo>
                  <a:pt x="38" y="55"/>
                  <a:pt x="38" y="55"/>
                  <a:pt x="38" y="55"/>
                </a:cubicBezTo>
                <a:cubicBezTo>
                  <a:pt x="23" y="55"/>
                  <a:pt x="23" y="55"/>
                  <a:pt x="23" y="55"/>
                </a:cubicBezTo>
                <a:cubicBezTo>
                  <a:pt x="23" y="51"/>
                  <a:pt x="22" y="47"/>
                  <a:pt x="22" y="44"/>
                </a:cubicBezTo>
                <a:close/>
                <a:moveTo>
                  <a:pt x="38" y="60"/>
                </a:moveTo>
                <a:cubicBezTo>
                  <a:pt x="38" y="76"/>
                  <a:pt x="38" y="76"/>
                  <a:pt x="38" y="76"/>
                </a:cubicBezTo>
                <a:cubicBezTo>
                  <a:pt x="37" y="76"/>
                  <a:pt x="36" y="75"/>
                  <a:pt x="35" y="74"/>
                </a:cubicBezTo>
                <a:cubicBezTo>
                  <a:pt x="32" y="73"/>
                  <a:pt x="30" y="70"/>
                  <a:pt x="28" y="67"/>
                </a:cubicBezTo>
                <a:cubicBezTo>
                  <a:pt x="27" y="65"/>
                  <a:pt x="26" y="63"/>
                  <a:pt x="25" y="60"/>
                </a:cubicBezTo>
                <a:cubicBezTo>
                  <a:pt x="38" y="60"/>
                  <a:pt x="38" y="60"/>
                  <a:pt x="38" y="60"/>
                </a:cubicBezTo>
                <a:close/>
                <a:moveTo>
                  <a:pt x="54" y="67"/>
                </a:moveTo>
                <a:cubicBezTo>
                  <a:pt x="52" y="70"/>
                  <a:pt x="50" y="73"/>
                  <a:pt x="48" y="74"/>
                </a:cubicBezTo>
                <a:cubicBezTo>
                  <a:pt x="46" y="75"/>
                  <a:pt x="45" y="76"/>
                  <a:pt x="44" y="76"/>
                </a:cubicBezTo>
                <a:cubicBezTo>
                  <a:pt x="44" y="60"/>
                  <a:pt x="44" y="60"/>
                  <a:pt x="44" y="60"/>
                </a:cubicBezTo>
                <a:cubicBezTo>
                  <a:pt x="57" y="60"/>
                  <a:pt x="57" y="60"/>
                  <a:pt x="57" y="60"/>
                </a:cubicBezTo>
                <a:cubicBezTo>
                  <a:pt x="56" y="63"/>
                  <a:pt x="55" y="65"/>
                  <a:pt x="54" y="67"/>
                </a:cubicBezTo>
                <a:close/>
                <a:moveTo>
                  <a:pt x="44" y="55"/>
                </a:moveTo>
                <a:cubicBezTo>
                  <a:pt x="44" y="44"/>
                  <a:pt x="44" y="44"/>
                  <a:pt x="44" y="44"/>
                </a:cubicBezTo>
                <a:cubicBezTo>
                  <a:pt x="60" y="44"/>
                  <a:pt x="60" y="44"/>
                  <a:pt x="60" y="44"/>
                </a:cubicBezTo>
                <a:cubicBezTo>
                  <a:pt x="60" y="47"/>
                  <a:pt x="60" y="51"/>
                  <a:pt x="59" y="55"/>
                </a:cubicBezTo>
                <a:lnTo>
                  <a:pt x="44" y="55"/>
                </a:lnTo>
                <a:close/>
                <a:moveTo>
                  <a:pt x="66" y="38"/>
                </a:moveTo>
                <a:cubicBezTo>
                  <a:pt x="66" y="34"/>
                  <a:pt x="65" y="31"/>
                  <a:pt x="64" y="27"/>
                </a:cubicBezTo>
                <a:cubicBezTo>
                  <a:pt x="74" y="27"/>
                  <a:pt x="74" y="27"/>
                  <a:pt x="74" y="27"/>
                </a:cubicBezTo>
                <a:cubicBezTo>
                  <a:pt x="76" y="31"/>
                  <a:pt x="76" y="34"/>
                  <a:pt x="77" y="38"/>
                </a:cubicBezTo>
                <a:lnTo>
                  <a:pt x="66" y="38"/>
                </a:lnTo>
                <a:close/>
                <a:moveTo>
                  <a:pt x="71" y="22"/>
                </a:moveTo>
                <a:cubicBezTo>
                  <a:pt x="63" y="22"/>
                  <a:pt x="63" y="22"/>
                  <a:pt x="63" y="22"/>
                </a:cubicBezTo>
                <a:cubicBezTo>
                  <a:pt x="61" y="17"/>
                  <a:pt x="59" y="12"/>
                  <a:pt x="57" y="9"/>
                </a:cubicBezTo>
                <a:cubicBezTo>
                  <a:pt x="60" y="10"/>
                  <a:pt x="63" y="13"/>
                  <a:pt x="66" y="16"/>
                </a:cubicBezTo>
                <a:cubicBezTo>
                  <a:pt x="68" y="17"/>
                  <a:pt x="70" y="19"/>
                  <a:pt x="71" y="22"/>
                </a:cubicBezTo>
                <a:close/>
                <a:moveTo>
                  <a:pt x="16" y="16"/>
                </a:moveTo>
                <a:cubicBezTo>
                  <a:pt x="19" y="13"/>
                  <a:pt x="22" y="10"/>
                  <a:pt x="26" y="9"/>
                </a:cubicBezTo>
                <a:cubicBezTo>
                  <a:pt x="23" y="12"/>
                  <a:pt x="21" y="17"/>
                  <a:pt x="19" y="22"/>
                </a:cubicBezTo>
                <a:cubicBezTo>
                  <a:pt x="11" y="22"/>
                  <a:pt x="11" y="22"/>
                  <a:pt x="11" y="22"/>
                </a:cubicBezTo>
                <a:cubicBezTo>
                  <a:pt x="12" y="19"/>
                  <a:pt x="14" y="17"/>
                  <a:pt x="16" y="16"/>
                </a:cubicBezTo>
                <a:close/>
                <a:moveTo>
                  <a:pt x="11" y="60"/>
                </a:moveTo>
                <a:cubicBezTo>
                  <a:pt x="19" y="60"/>
                  <a:pt x="19" y="60"/>
                  <a:pt x="19" y="60"/>
                </a:cubicBezTo>
                <a:cubicBezTo>
                  <a:pt x="21" y="65"/>
                  <a:pt x="23" y="69"/>
                  <a:pt x="26" y="73"/>
                </a:cubicBezTo>
                <a:cubicBezTo>
                  <a:pt x="22" y="71"/>
                  <a:pt x="19" y="69"/>
                  <a:pt x="16" y="66"/>
                </a:cubicBezTo>
                <a:cubicBezTo>
                  <a:pt x="14" y="64"/>
                  <a:pt x="12" y="62"/>
                  <a:pt x="11" y="60"/>
                </a:cubicBezTo>
                <a:close/>
                <a:moveTo>
                  <a:pt x="66" y="66"/>
                </a:moveTo>
                <a:cubicBezTo>
                  <a:pt x="63" y="69"/>
                  <a:pt x="60" y="71"/>
                  <a:pt x="57" y="73"/>
                </a:cubicBezTo>
                <a:cubicBezTo>
                  <a:pt x="59" y="69"/>
                  <a:pt x="61" y="65"/>
                  <a:pt x="63" y="60"/>
                </a:cubicBezTo>
                <a:cubicBezTo>
                  <a:pt x="71" y="60"/>
                  <a:pt x="71" y="60"/>
                  <a:pt x="71" y="60"/>
                </a:cubicBezTo>
                <a:cubicBezTo>
                  <a:pt x="70" y="62"/>
                  <a:pt x="68" y="64"/>
                  <a:pt x="66" y="66"/>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8" name="Freeform 156"/>
          <p:cNvSpPr>
            <a:spLocks noEditPoints="1"/>
          </p:cNvSpPr>
          <p:nvPr/>
        </p:nvSpPr>
        <p:spPr bwMode="auto">
          <a:xfrm>
            <a:off x="8681169" y="3951017"/>
            <a:ext cx="164187" cy="174447"/>
          </a:xfrm>
          <a:custGeom>
            <a:avLst/>
            <a:gdLst>
              <a:gd name="T0" fmla="*/ 62 w 69"/>
              <a:gd name="T1" fmla="*/ 0 h 73"/>
              <a:gd name="T2" fmla="*/ 7 w 69"/>
              <a:gd name="T3" fmla="*/ 0 h 73"/>
              <a:gd name="T4" fmla="*/ 0 w 69"/>
              <a:gd name="T5" fmla="*/ 7 h 73"/>
              <a:gd name="T6" fmla="*/ 0 w 69"/>
              <a:gd name="T7" fmla="*/ 66 h 73"/>
              <a:gd name="T8" fmla="*/ 7 w 69"/>
              <a:gd name="T9" fmla="*/ 73 h 73"/>
              <a:gd name="T10" fmla="*/ 62 w 69"/>
              <a:gd name="T11" fmla="*/ 73 h 73"/>
              <a:gd name="T12" fmla="*/ 69 w 69"/>
              <a:gd name="T13" fmla="*/ 66 h 73"/>
              <a:gd name="T14" fmla="*/ 69 w 69"/>
              <a:gd name="T15" fmla="*/ 7 h 73"/>
              <a:gd name="T16" fmla="*/ 62 w 69"/>
              <a:gd name="T17" fmla="*/ 0 h 73"/>
              <a:gd name="T18" fmla="*/ 60 w 69"/>
              <a:gd name="T19" fmla="*/ 64 h 73"/>
              <a:gd name="T20" fmla="*/ 10 w 69"/>
              <a:gd name="T21" fmla="*/ 64 h 73"/>
              <a:gd name="T22" fmla="*/ 10 w 69"/>
              <a:gd name="T23" fmla="*/ 9 h 73"/>
              <a:gd name="T24" fmla="*/ 60 w 69"/>
              <a:gd name="T25" fmla="*/ 9 h 73"/>
              <a:gd name="T26" fmla="*/ 60 w 69"/>
              <a:gd name="T27" fmla="*/ 64 h 73"/>
              <a:gd name="T28" fmla="*/ 19 w 69"/>
              <a:gd name="T29" fmla="*/ 32 h 73"/>
              <a:gd name="T30" fmla="*/ 51 w 69"/>
              <a:gd name="T31" fmla="*/ 32 h 73"/>
              <a:gd name="T32" fmla="*/ 51 w 69"/>
              <a:gd name="T33" fmla="*/ 37 h 73"/>
              <a:gd name="T34" fmla="*/ 19 w 69"/>
              <a:gd name="T35" fmla="*/ 37 h 73"/>
              <a:gd name="T36" fmla="*/ 19 w 69"/>
              <a:gd name="T37" fmla="*/ 32 h 73"/>
              <a:gd name="T38" fmla="*/ 19 w 69"/>
              <a:gd name="T39" fmla="*/ 41 h 73"/>
              <a:gd name="T40" fmla="*/ 51 w 69"/>
              <a:gd name="T41" fmla="*/ 41 h 73"/>
              <a:gd name="T42" fmla="*/ 51 w 69"/>
              <a:gd name="T43" fmla="*/ 46 h 73"/>
              <a:gd name="T44" fmla="*/ 19 w 69"/>
              <a:gd name="T45" fmla="*/ 46 h 73"/>
              <a:gd name="T46" fmla="*/ 19 w 69"/>
              <a:gd name="T47" fmla="*/ 41 h 73"/>
              <a:gd name="T48" fmla="*/ 19 w 69"/>
              <a:gd name="T49" fmla="*/ 50 h 73"/>
              <a:gd name="T50" fmla="*/ 51 w 69"/>
              <a:gd name="T51" fmla="*/ 50 h 73"/>
              <a:gd name="T52" fmla="*/ 51 w 69"/>
              <a:gd name="T53" fmla="*/ 55 h 73"/>
              <a:gd name="T54" fmla="*/ 19 w 69"/>
              <a:gd name="T55" fmla="*/ 55 h 73"/>
              <a:gd name="T56" fmla="*/ 19 w 69"/>
              <a:gd name="T57" fmla="*/ 50 h 73"/>
              <a:gd name="T58" fmla="*/ 19 w 69"/>
              <a:gd name="T59" fmla="*/ 23 h 73"/>
              <a:gd name="T60" fmla="*/ 51 w 69"/>
              <a:gd name="T61" fmla="*/ 23 h 73"/>
              <a:gd name="T62" fmla="*/ 51 w 69"/>
              <a:gd name="T63" fmla="*/ 27 h 73"/>
              <a:gd name="T64" fmla="*/ 19 w 69"/>
              <a:gd name="T65" fmla="*/ 27 h 73"/>
              <a:gd name="T66" fmla="*/ 19 w 69"/>
              <a:gd name="T67" fmla="*/ 2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73">
                <a:moveTo>
                  <a:pt x="62" y="0"/>
                </a:moveTo>
                <a:cubicBezTo>
                  <a:pt x="7" y="0"/>
                  <a:pt x="7" y="0"/>
                  <a:pt x="7" y="0"/>
                </a:cubicBezTo>
                <a:cubicBezTo>
                  <a:pt x="4" y="0"/>
                  <a:pt x="0" y="3"/>
                  <a:pt x="0" y="7"/>
                </a:cubicBezTo>
                <a:cubicBezTo>
                  <a:pt x="0" y="66"/>
                  <a:pt x="0" y="66"/>
                  <a:pt x="0" y="66"/>
                </a:cubicBezTo>
                <a:cubicBezTo>
                  <a:pt x="0" y="70"/>
                  <a:pt x="4" y="73"/>
                  <a:pt x="7" y="73"/>
                </a:cubicBezTo>
                <a:cubicBezTo>
                  <a:pt x="62" y="73"/>
                  <a:pt x="62" y="73"/>
                  <a:pt x="62" y="73"/>
                </a:cubicBezTo>
                <a:cubicBezTo>
                  <a:pt x="66" y="73"/>
                  <a:pt x="69" y="70"/>
                  <a:pt x="69" y="66"/>
                </a:cubicBezTo>
                <a:cubicBezTo>
                  <a:pt x="69" y="7"/>
                  <a:pt x="69" y="7"/>
                  <a:pt x="69" y="7"/>
                </a:cubicBezTo>
                <a:cubicBezTo>
                  <a:pt x="69" y="3"/>
                  <a:pt x="66" y="0"/>
                  <a:pt x="62" y="0"/>
                </a:cubicBezTo>
                <a:close/>
                <a:moveTo>
                  <a:pt x="60" y="64"/>
                </a:moveTo>
                <a:cubicBezTo>
                  <a:pt x="10" y="64"/>
                  <a:pt x="10" y="64"/>
                  <a:pt x="10" y="64"/>
                </a:cubicBezTo>
                <a:cubicBezTo>
                  <a:pt x="10" y="9"/>
                  <a:pt x="10" y="9"/>
                  <a:pt x="10" y="9"/>
                </a:cubicBezTo>
                <a:cubicBezTo>
                  <a:pt x="60" y="9"/>
                  <a:pt x="60" y="9"/>
                  <a:pt x="60" y="9"/>
                </a:cubicBezTo>
                <a:lnTo>
                  <a:pt x="60" y="64"/>
                </a:lnTo>
                <a:close/>
                <a:moveTo>
                  <a:pt x="19" y="32"/>
                </a:moveTo>
                <a:cubicBezTo>
                  <a:pt x="51" y="32"/>
                  <a:pt x="51" y="32"/>
                  <a:pt x="51" y="32"/>
                </a:cubicBezTo>
                <a:cubicBezTo>
                  <a:pt x="51" y="37"/>
                  <a:pt x="51" y="37"/>
                  <a:pt x="51" y="37"/>
                </a:cubicBezTo>
                <a:cubicBezTo>
                  <a:pt x="19" y="37"/>
                  <a:pt x="19" y="37"/>
                  <a:pt x="19" y="37"/>
                </a:cubicBezTo>
                <a:lnTo>
                  <a:pt x="19" y="32"/>
                </a:lnTo>
                <a:close/>
                <a:moveTo>
                  <a:pt x="19" y="41"/>
                </a:moveTo>
                <a:cubicBezTo>
                  <a:pt x="51" y="41"/>
                  <a:pt x="51" y="41"/>
                  <a:pt x="51" y="41"/>
                </a:cubicBezTo>
                <a:cubicBezTo>
                  <a:pt x="51" y="46"/>
                  <a:pt x="51" y="46"/>
                  <a:pt x="51" y="46"/>
                </a:cubicBezTo>
                <a:cubicBezTo>
                  <a:pt x="19" y="46"/>
                  <a:pt x="19" y="46"/>
                  <a:pt x="19" y="46"/>
                </a:cubicBezTo>
                <a:lnTo>
                  <a:pt x="19" y="41"/>
                </a:lnTo>
                <a:close/>
                <a:moveTo>
                  <a:pt x="19" y="50"/>
                </a:moveTo>
                <a:cubicBezTo>
                  <a:pt x="51" y="50"/>
                  <a:pt x="51" y="50"/>
                  <a:pt x="51" y="50"/>
                </a:cubicBezTo>
                <a:cubicBezTo>
                  <a:pt x="51" y="55"/>
                  <a:pt x="51" y="55"/>
                  <a:pt x="51" y="55"/>
                </a:cubicBezTo>
                <a:cubicBezTo>
                  <a:pt x="19" y="55"/>
                  <a:pt x="19" y="55"/>
                  <a:pt x="19" y="55"/>
                </a:cubicBezTo>
                <a:lnTo>
                  <a:pt x="19" y="50"/>
                </a:lnTo>
                <a:close/>
                <a:moveTo>
                  <a:pt x="19" y="23"/>
                </a:moveTo>
                <a:cubicBezTo>
                  <a:pt x="51" y="23"/>
                  <a:pt x="51" y="23"/>
                  <a:pt x="51" y="23"/>
                </a:cubicBezTo>
                <a:cubicBezTo>
                  <a:pt x="51" y="27"/>
                  <a:pt x="51" y="27"/>
                  <a:pt x="51" y="27"/>
                </a:cubicBezTo>
                <a:cubicBezTo>
                  <a:pt x="19" y="27"/>
                  <a:pt x="19" y="27"/>
                  <a:pt x="19" y="27"/>
                </a:cubicBezTo>
                <a:lnTo>
                  <a:pt x="19" y="23"/>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9" name="Freeform 157"/>
          <p:cNvSpPr>
            <a:spLocks noEditPoints="1"/>
          </p:cNvSpPr>
          <p:nvPr/>
        </p:nvSpPr>
        <p:spPr bwMode="auto">
          <a:xfrm>
            <a:off x="8814570" y="2905792"/>
            <a:ext cx="181779" cy="211097"/>
          </a:xfrm>
          <a:custGeom>
            <a:avLst/>
            <a:gdLst>
              <a:gd name="T0" fmla="*/ 54 w 76"/>
              <a:gd name="T1" fmla="*/ 0 h 88"/>
              <a:gd name="T2" fmla="*/ 14 w 76"/>
              <a:gd name="T3" fmla="*/ 28 h 88"/>
              <a:gd name="T4" fmla="*/ 17 w 76"/>
              <a:gd name="T5" fmla="*/ 65 h 88"/>
              <a:gd name="T6" fmla="*/ 49 w 76"/>
              <a:gd name="T7" fmla="*/ 27 h 88"/>
              <a:gd name="T8" fmla="*/ 33 w 76"/>
              <a:gd name="T9" fmla="*/ 74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1" y="23"/>
                  <a:pt x="30" y="12"/>
                  <a:pt x="14" y="28"/>
                </a:cubicBezTo>
                <a:cubicBezTo>
                  <a:pt x="0" y="42"/>
                  <a:pt x="5" y="59"/>
                  <a:pt x="17" y="65"/>
                </a:cubicBezTo>
                <a:cubicBezTo>
                  <a:pt x="28" y="59"/>
                  <a:pt x="40" y="46"/>
                  <a:pt x="49" y="27"/>
                </a:cubicBezTo>
                <a:cubicBezTo>
                  <a:pt x="49" y="27"/>
                  <a:pt x="57" y="51"/>
                  <a:pt x="33" y="74"/>
                </a:cubicBezTo>
                <a:cubicBezTo>
                  <a:pt x="45" y="88"/>
                  <a:pt x="64" y="79"/>
                  <a:pt x="70" y="57"/>
                </a:cubicBezTo>
                <a:cubicBezTo>
                  <a:pt x="76" y="33"/>
                  <a:pt x="60" y="9"/>
                  <a:pt x="54" y="0"/>
                </a:cubicBezTo>
                <a:close/>
                <a:moveTo>
                  <a:pt x="4" y="78"/>
                </a:moveTo>
                <a:cubicBezTo>
                  <a:pt x="4" y="78"/>
                  <a:pt x="5" y="83"/>
                  <a:pt x="10" y="83"/>
                </a:cubicBezTo>
                <a:cubicBezTo>
                  <a:pt x="15" y="83"/>
                  <a:pt x="36" y="71"/>
                  <a:pt x="47" y="41"/>
                </a:cubicBezTo>
                <a:cubicBezTo>
                  <a:pt x="30" y="70"/>
                  <a:pt x="6" y="78"/>
                  <a:pt x="4" y="78"/>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158"/>
          <p:cNvSpPr>
            <a:spLocks noEditPoints="1"/>
          </p:cNvSpPr>
          <p:nvPr/>
        </p:nvSpPr>
        <p:spPr bwMode="auto">
          <a:xfrm>
            <a:off x="8580017" y="4276458"/>
            <a:ext cx="184710" cy="184710"/>
          </a:xfrm>
          <a:custGeom>
            <a:avLst/>
            <a:gdLst>
              <a:gd name="T0" fmla="*/ 53 w 77"/>
              <a:gd name="T1" fmla="*/ 30 h 77"/>
              <a:gd name="T2" fmla="*/ 25 w 77"/>
              <a:gd name="T3" fmla="*/ 2 h 77"/>
              <a:gd name="T4" fmla="*/ 38 w 77"/>
              <a:gd name="T5" fmla="*/ 0 h 77"/>
              <a:gd name="T6" fmla="*/ 53 w 77"/>
              <a:gd name="T7" fmla="*/ 3 h 77"/>
              <a:gd name="T8" fmla="*/ 53 w 77"/>
              <a:gd name="T9" fmla="*/ 30 h 77"/>
              <a:gd name="T10" fmla="*/ 58 w 77"/>
              <a:gd name="T11" fmla="*/ 53 h 77"/>
              <a:gd name="T12" fmla="*/ 58 w 77"/>
              <a:gd name="T13" fmla="*/ 5 h 77"/>
              <a:gd name="T14" fmla="*/ 77 w 77"/>
              <a:gd name="T15" fmla="*/ 39 h 77"/>
              <a:gd name="T16" fmla="*/ 74 w 77"/>
              <a:gd name="T17" fmla="*/ 53 h 77"/>
              <a:gd name="T18" fmla="*/ 58 w 77"/>
              <a:gd name="T19" fmla="*/ 53 h 77"/>
              <a:gd name="T20" fmla="*/ 24 w 77"/>
              <a:gd name="T21" fmla="*/ 58 h 77"/>
              <a:gd name="T22" fmla="*/ 72 w 77"/>
              <a:gd name="T23" fmla="*/ 58 h 77"/>
              <a:gd name="T24" fmla="*/ 38 w 77"/>
              <a:gd name="T25" fmla="*/ 77 h 77"/>
              <a:gd name="T26" fmla="*/ 24 w 77"/>
              <a:gd name="T27" fmla="*/ 74 h 77"/>
              <a:gd name="T28" fmla="*/ 24 w 77"/>
              <a:gd name="T29" fmla="*/ 58 h 77"/>
              <a:gd name="T30" fmla="*/ 32 w 77"/>
              <a:gd name="T31" fmla="*/ 17 h 77"/>
              <a:gd name="T32" fmla="*/ 1 w 77"/>
              <a:gd name="T33" fmla="*/ 48 h 77"/>
              <a:gd name="T34" fmla="*/ 0 w 77"/>
              <a:gd name="T35" fmla="*/ 39 h 77"/>
              <a:gd name="T36" fmla="*/ 20 w 77"/>
              <a:gd name="T37" fmla="*/ 5 h 77"/>
              <a:gd name="T38" fmla="*/ 32 w 77"/>
              <a:gd name="T39" fmla="*/ 17 h 77"/>
              <a:gd name="T40" fmla="*/ 19 w 77"/>
              <a:gd name="T41" fmla="*/ 38 h 77"/>
              <a:gd name="T42" fmla="*/ 19 w 77"/>
              <a:gd name="T43" fmla="*/ 72 h 77"/>
              <a:gd name="T44" fmla="*/ 3 w 77"/>
              <a:gd name="T45" fmla="*/ 54 h 77"/>
              <a:gd name="T46" fmla="*/ 19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5" y="2"/>
                  <a:pt x="25" y="2"/>
                  <a:pt x="25" y="2"/>
                </a:cubicBezTo>
                <a:cubicBezTo>
                  <a:pt x="29" y="1"/>
                  <a:pt x="34" y="0"/>
                  <a:pt x="38" y="0"/>
                </a:cubicBezTo>
                <a:cubicBezTo>
                  <a:pt x="43" y="0"/>
                  <a:pt x="48" y="1"/>
                  <a:pt x="53" y="3"/>
                </a:cubicBezTo>
                <a:lnTo>
                  <a:pt x="53" y="30"/>
                </a:lnTo>
                <a:close/>
                <a:moveTo>
                  <a:pt x="58" y="53"/>
                </a:moveTo>
                <a:cubicBezTo>
                  <a:pt x="58" y="5"/>
                  <a:pt x="58" y="5"/>
                  <a:pt x="58" y="5"/>
                </a:cubicBezTo>
                <a:cubicBezTo>
                  <a:pt x="69" y="12"/>
                  <a:pt x="77" y="24"/>
                  <a:pt x="77" y="39"/>
                </a:cubicBezTo>
                <a:cubicBezTo>
                  <a:pt x="77" y="44"/>
                  <a:pt x="76" y="49"/>
                  <a:pt x="74" y="53"/>
                </a:cubicBezTo>
                <a:lnTo>
                  <a:pt x="58" y="53"/>
                </a:lnTo>
                <a:close/>
                <a:moveTo>
                  <a:pt x="24" y="58"/>
                </a:moveTo>
                <a:cubicBezTo>
                  <a:pt x="72" y="58"/>
                  <a:pt x="72" y="58"/>
                  <a:pt x="72" y="58"/>
                </a:cubicBezTo>
                <a:cubicBezTo>
                  <a:pt x="65" y="69"/>
                  <a:pt x="53" y="77"/>
                  <a:pt x="38" y="77"/>
                </a:cubicBezTo>
                <a:cubicBezTo>
                  <a:pt x="33" y="77"/>
                  <a:pt x="28" y="76"/>
                  <a:pt x="24" y="74"/>
                </a:cubicBezTo>
                <a:lnTo>
                  <a:pt x="24" y="58"/>
                </a:lnTo>
                <a:close/>
                <a:moveTo>
                  <a:pt x="32" y="17"/>
                </a:moveTo>
                <a:cubicBezTo>
                  <a:pt x="1" y="48"/>
                  <a:pt x="1" y="48"/>
                  <a:pt x="1" y="48"/>
                </a:cubicBezTo>
                <a:cubicBezTo>
                  <a:pt x="0" y="45"/>
                  <a:pt x="0" y="42"/>
                  <a:pt x="0" y="39"/>
                </a:cubicBezTo>
                <a:cubicBezTo>
                  <a:pt x="0" y="24"/>
                  <a:pt x="8" y="12"/>
                  <a:pt x="20" y="5"/>
                </a:cubicBezTo>
                <a:lnTo>
                  <a:pt x="32" y="17"/>
                </a:lnTo>
                <a:close/>
                <a:moveTo>
                  <a:pt x="19" y="38"/>
                </a:moveTo>
                <a:cubicBezTo>
                  <a:pt x="19" y="72"/>
                  <a:pt x="19" y="72"/>
                  <a:pt x="19" y="72"/>
                </a:cubicBezTo>
                <a:cubicBezTo>
                  <a:pt x="12" y="68"/>
                  <a:pt x="6" y="62"/>
                  <a:pt x="3" y="54"/>
                </a:cubicBezTo>
                <a:lnTo>
                  <a:pt x="19" y="38"/>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1" name="Freeform 159"/>
          <p:cNvSpPr>
            <a:spLocks noEditPoints="1"/>
          </p:cNvSpPr>
          <p:nvPr/>
        </p:nvSpPr>
        <p:spPr bwMode="auto">
          <a:xfrm>
            <a:off x="8261906" y="4774882"/>
            <a:ext cx="171516" cy="148061"/>
          </a:xfrm>
          <a:custGeom>
            <a:avLst/>
            <a:gdLst>
              <a:gd name="T0" fmla="*/ 18 w 72"/>
              <a:gd name="T1" fmla="*/ 0 h 62"/>
              <a:gd name="T2" fmla="*/ 54 w 72"/>
              <a:gd name="T3" fmla="*/ 0 h 62"/>
              <a:gd name="T4" fmla="*/ 54 w 72"/>
              <a:gd name="T5" fmla="*/ 9 h 62"/>
              <a:gd name="T6" fmla="*/ 18 w 72"/>
              <a:gd name="T7" fmla="*/ 9 h 62"/>
              <a:gd name="T8" fmla="*/ 18 w 72"/>
              <a:gd name="T9" fmla="*/ 0 h 62"/>
              <a:gd name="T10" fmla="*/ 67 w 72"/>
              <a:gd name="T11" fmla="*/ 13 h 62"/>
              <a:gd name="T12" fmla="*/ 4 w 72"/>
              <a:gd name="T13" fmla="*/ 13 h 62"/>
              <a:gd name="T14" fmla="*/ 0 w 72"/>
              <a:gd name="T15" fmla="*/ 18 h 62"/>
              <a:gd name="T16" fmla="*/ 0 w 72"/>
              <a:gd name="T17" fmla="*/ 40 h 62"/>
              <a:gd name="T18" fmla="*/ 4 w 72"/>
              <a:gd name="T19" fmla="*/ 44 h 62"/>
              <a:gd name="T20" fmla="*/ 18 w 72"/>
              <a:gd name="T21" fmla="*/ 44 h 62"/>
              <a:gd name="T22" fmla="*/ 18 w 72"/>
              <a:gd name="T23" fmla="*/ 62 h 62"/>
              <a:gd name="T24" fmla="*/ 54 w 72"/>
              <a:gd name="T25" fmla="*/ 62 h 62"/>
              <a:gd name="T26" fmla="*/ 54 w 72"/>
              <a:gd name="T27" fmla="*/ 44 h 62"/>
              <a:gd name="T28" fmla="*/ 67 w 72"/>
              <a:gd name="T29" fmla="*/ 44 h 62"/>
              <a:gd name="T30" fmla="*/ 72 w 72"/>
              <a:gd name="T31" fmla="*/ 40 h 62"/>
              <a:gd name="T32" fmla="*/ 72 w 72"/>
              <a:gd name="T33" fmla="*/ 18 h 62"/>
              <a:gd name="T34" fmla="*/ 67 w 72"/>
              <a:gd name="T35" fmla="*/ 13 h 62"/>
              <a:gd name="T36" fmla="*/ 49 w 72"/>
              <a:gd name="T37" fmla="*/ 58 h 62"/>
              <a:gd name="T38" fmla="*/ 22 w 72"/>
              <a:gd name="T39" fmla="*/ 58 h 62"/>
              <a:gd name="T40" fmla="*/ 22 w 72"/>
              <a:gd name="T41" fmla="*/ 35 h 62"/>
              <a:gd name="T42" fmla="*/ 49 w 72"/>
              <a:gd name="T43" fmla="*/ 35 h 62"/>
              <a:gd name="T44" fmla="*/ 49 w 72"/>
              <a:gd name="T45" fmla="*/ 58 h 62"/>
              <a:gd name="T46" fmla="*/ 68 w 72"/>
              <a:gd name="T47" fmla="*/ 20 h 62"/>
              <a:gd name="T48" fmla="*/ 65 w 72"/>
              <a:gd name="T49" fmla="*/ 23 h 62"/>
              <a:gd name="T50" fmla="*/ 62 w 72"/>
              <a:gd name="T51" fmla="*/ 20 h 62"/>
              <a:gd name="T52" fmla="*/ 65 w 72"/>
              <a:gd name="T53" fmla="*/ 17 h 62"/>
              <a:gd name="T54" fmla="*/ 68 w 72"/>
              <a:gd name="T55"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 h="62">
                <a:moveTo>
                  <a:pt x="18" y="0"/>
                </a:moveTo>
                <a:cubicBezTo>
                  <a:pt x="54" y="0"/>
                  <a:pt x="54" y="0"/>
                  <a:pt x="54" y="0"/>
                </a:cubicBezTo>
                <a:cubicBezTo>
                  <a:pt x="54" y="9"/>
                  <a:pt x="54" y="9"/>
                  <a:pt x="54" y="9"/>
                </a:cubicBezTo>
                <a:cubicBezTo>
                  <a:pt x="18" y="9"/>
                  <a:pt x="18" y="9"/>
                  <a:pt x="18" y="9"/>
                </a:cubicBezTo>
                <a:lnTo>
                  <a:pt x="18" y="0"/>
                </a:lnTo>
                <a:close/>
                <a:moveTo>
                  <a:pt x="67" y="13"/>
                </a:moveTo>
                <a:cubicBezTo>
                  <a:pt x="4" y="13"/>
                  <a:pt x="4" y="13"/>
                  <a:pt x="4" y="13"/>
                </a:cubicBezTo>
                <a:cubicBezTo>
                  <a:pt x="2" y="13"/>
                  <a:pt x="0" y="15"/>
                  <a:pt x="0" y="18"/>
                </a:cubicBezTo>
                <a:cubicBezTo>
                  <a:pt x="0" y="40"/>
                  <a:pt x="0" y="40"/>
                  <a:pt x="0" y="40"/>
                </a:cubicBezTo>
                <a:cubicBezTo>
                  <a:pt x="0" y="42"/>
                  <a:pt x="2" y="44"/>
                  <a:pt x="4" y="44"/>
                </a:cubicBezTo>
                <a:cubicBezTo>
                  <a:pt x="18" y="44"/>
                  <a:pt x="18" y="44"/>
                  <a:pt x="18" y="44"/>
                </a:cubicBezTo>
                <a:cubicBezTo>
                  <a:pt x="18" y="62"/>
                  <a:pt x="18" y="62"/>
                  <a:pt x="18" y="62"/>
                </a:cubicBezTo>
                <a:cubicBezTo>
                  <a:pt x="54" y="62"/>
                  <a:pt x="54" y="62"/>
                  <a:pt x="54" y="62"/>
                </a:cubicBezTo>
                <a:cubicBezTo>
                  <a:pt x="54" y="44"/>
                  <a:pt x="54" y="44"/>
                  <a:pt x="54" y="44"/>
                </a:cubicBezTo>
                <a:cubicBezTo>
                  <a:pt x="67" y="44"/>
                  <a:pt x="67" y="44"/>
                  <a:pt x="67" y="44"/>
                </a:cubicBezTo>
                <a:cubicBezTo>
                  <a:pt x="70" y="44"/>
                  <a:pt x="72" y="42"/>
                  <a:pt x="72" y="40"/>
                </a:cubicBezTo>
                <a:cubicBezTo>
                  <a:pt x="72" y="18"/>
                  <a:pt x="72" y="18"/>
                  <a:pt x="72" y="18"/>
                </a:cubicBezTo>
                <a:cubicBezTo>
                  <a:pt x="72" y="15"/>
                  <a:pt x="70" y="13"/>
                  <a:pt x="67" y="13"/>
                </a:cubicBezTo>
                <a:close/>
                <a:moveTo>
                  <a:pt x="49" y="58"/>
                </a:moveTo>
                <a:cubicBezTo>
                  <a:pt x="22" y="58"/>
                  <a:pt x="22" y="58"/>
                  <a:pt x="22" y="58"/>
                </a:cubicBezTo>
                <a:cubicBezTo>
                  <a:pt x="22" y="35"/>
                  <a:pt x="22" y="35"/>
                  <a:pt x="22" y="35"/>
                </a:cubicBezTo>
                <a:cubicBezTo>
                  <a:pt x="49" y="35"/>
                  <a:pt x="49" y="35"/>
                  <a:pt x="49" y="35"/>
                </a:cubicBezTo>
                <a:lnTo>
                  <a:pt x="49" y="58"/>
                </a:lnTo>
                <a:close/>
                <a:moveTo>
                  <a:pt x="68" y="20"/>
                </a:moveTo>
                <a:cubicBezTo>
                  <a:pt x="68" y="22"/>
                  <a:pt x="67" y="23"/>
                  <a:pt x="65" y="23"/>
                </a:cubicBezTo>
                <a:cubicBezTo>
                  <a:pt x="63" y="23"/>
                  <a:pt x="62" y="22"/>
                  <a:pt x="62" y="20"/>
                </a:cubicBezTo>
                <a:cubicBezTo>
                  <a:pt x="62" y="18"/>
                  <a:pt x="63" y="17"/>
                  <a:pt x="65" y="17"/>
                </a:cubicBezTo>
                <a:cubicBezTo>
                  <a:pt x="67" y="17"/>
                  <a:pt x="68" y="18"/>
                  <a:pt x="68" y="20"/>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2" name="Freeform 160"/>
          <p:cNvSpPr>
            <a:spLocks noEditPoints="1"/>
          </p:cNvSpPr>
          <p:nvPr/>
        </p:nvSpPr>
        <p:spPr bwMode="auto">
          <a:xfrm>
            <a:off x="8524311" y="4632684"/>
            <a:ext cx="172982" cy="172982"/>
          </a:xfrm>
          <a:custGeom>
            <a:avLst/>
            <a:gdLst>
              <a:gd name="T0" fmla="*/ 13 w 72"/>
              <a:gd name="T1" fmla="*/ 36 h 72"/>
              <a:gd name="T2" fmla="*/ 13 w 72"/>
              <a:gd name="T3" fmla="*/ 33 h 72"/>
              <a:gd name="T4" fmla="*/ 1 w 72"/>
              <a:gd name="T5" fmla="*/ 29 h 72"/>
              <a:gd name="T6" fmla="*/ 0 w 72"/>
              <a:gd name="T7" fmla="*/ 36 h 72"/>
              <a:gd name="T8" fmla="*/ 11 w 72"/>
              <a:gd name="T9" fmla="*/ 62 h 72"/>
              <a:gd name="T10" fmla="*/ 19 w 72"/>
              <a:gd name="T11" fmla="*/ 51 h 72"/>
              <a:gd name="T12" fmla="*/ 13 w 72"/>
              <a:gd name="T13" fmla="*/ 36 h 72"/>
              <a:gd name="T14" fmla="*/ 58 w 72"/>
              <a:gd name="T15" fmla="*/ 36 h 72"/>
              <a:gd name="T16" fmla="*/ 52 w 72"/>
              <a:gd name="T17" fmla="*/ 51 h 72"/>
              <a:gd name="T18" fmla="*/ 60 w 72"/>
              <a:gd name="T19" fmla="*/ 62 h 72"/>
              <a:gd name="T20" fmla="*/ 72 w 72"/>
              <a:gd name="T21" fmla="*/ 36 h 72"/>
              <a:gd name="T22" fmla="*/ 71 w 72"/>
              <a:gd name="T23" fmla="*/ 29 h 72"/>
              <a:gd name="T24" fmla="*/ 58 w 72"/>
              <a:gd name="T25" fmla="*/ 33 h 72"/>
              <a:gd name="T26" fmla="*/ 58 w 72"/>
              <a:gd name="T27" fmla="*/ 36 h 72"/>
              <a:gd name="T28" fmla="*/ 40 w 72"/>
              <a:gd name="T29" fmla="*/ 14 h 72"/>
              <a:gd name="T30" fmla="*/ 55 w 72"/>
              <a:gd name="T31" fmla="*/ 25 h 72"/>
              <a:gd name="T32" fmla="*/ 68 w 72"/>
              <a:gd name="T33" fmla="*/ 21 h 72"/>
              <a:gd name="T34" fmla="*/ 40 w 72"/>
              <a:gd name="T35" fmla="*/ 0 h 72"/>
              <a:gd name="T36" fmla="*/ 40 w 72"/>
              <a:gd name="T37" fmla="*/ 14 h 72"/>
              <a:gd name="T38" fmla="*/ 16 w 72"/>
              <a:gd name="T39" fmla="*/ 25 h 72"/>
              <a:gd name="T40" fmla="*/ 31 w 72"/>
              <a:gd name="T41" fmla="*/ 14 h 72"/>
              <a:gd name="T42" fmla="*/ 31 w 72"/>
              <a:gd name="T43" fmla="*/ 0 h 72"/>
              <a:gd name="T44" fmla="*/ 3 w 72"/>
              <a:gd name="T45" fmla="*/ 21 h 72"/>
              <a:gd name="T46" fmla="*/ 16 w 72"/>
              <a:gd name="T47" fmla="*/ 25 h 72"/>
              <a:gd name="T48" fmla="*/ 45 w 72"/>
              <a:gd name="T49" fmla="*/ 56 h 72"/>
              <a:gd name="T50" fmla="*/ 36 w 72"/>
              <a:gd name="T51" fmla="*/ 58 h 72"/>
              <a:gd name="T52" fmla="*/ 26 w 72"/>
              <a:gd name="T53" fmla="*/ 56 h 72"/>
              <a:gd name="T54" fmla="*/ 18 w 72"/>
              <a:gd name="T55" fmla="*/ 67 h 72"/>
              <a:gd name="T56" fmla="*/ 36 w 72"/>
              <a:gd name="T57" fmla="*/ 72 h 72"/>
              <a:gd name="T58" fmla="*/ 53 w 72"/>
              <a:gd name="T59" fmla="*/ 67 h 72"/>
              <a:gd name="T60" fmla="*/ 45 w 72"/>
              <a:gd name="T6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2">
                <a:moveTo>
                  <a:pt x="13" y="36"/>
                </a:moveTo>
                <a:cubicBezTo>
                  <a:pt x="13" y="35"/>
                  <a:pt x="13" y="34"/>
                  <a:pt x="13" y="33"/>
                </a:cubicBezTo>
                <a:cubicBezTo>
                  <a:pt x="1" y="29"/>
                  <a:pt x="1" y="29"/>
                  <a:pt x="1" y="29"/>
                </a:cubicBezTo>
                <a:cubicBezTo>
                  <a:pt x="0" y="31"/>
                  <a:pt x="0" y="34"/>
                  <a:pt x="0" y="36"/>
                </a:cubicBezTo>
                <a:cubicBezTo>
                  <a:pt x="0" y="46"/>
                  <a:pt x="4" y="56"/>
                  <a:pt x="11" y="62"/>
                </a:cubicBezTo>
                <a:cubicBezTo>
                  <a:pt x="19" y="51"/>
                  <a:pt x="19" y="51"/>
                  <a:pt x="19" y="51"/>
                </a:cubicBezTo>
                <a:cubicBezTo>
                  <a:pt x="16" y="47"/>
                  <a:pt x="13" y="42"/>
                  <a:pt x="13" y="36"/>
                </a:cubicBezTo>
                <a:close/>
                <a:moveTo>
                  <a:pt x="58" y="36"/>
                </a:moveTo>
                <a:cubicBezTo>
                  <a:pt x="58" y="42"/>
                  <a:pt x="56" y="47"/>
                  <a:pt x="52" y="51"/>
                </a:cubicBezTo>
                <a:cubicBezTo>
                  <a:pt x="60" y="62"/>
                  <a:pt x="60" y="62"/>
                  <a:pt x="60" y="62"/>
                </a:cubicBezTo>
                <a:cubicBezTo>
                  <a:pt x="67" y="56"/>
                  <a:pt x="72" y="46"/>
                  <a:pt x="72" y="36"/>
                </a:cubicBezTo>
                <a:cubicBezTo>
                  <a:pt x="72" y="34"/>
                  <a:pt x="71" y="31"/>
                  <a:pt x="71" y="29"/>
                </a:cubicBezTo>
                <a:cubicBezTo>
                  <a:pt x="58" y="33"/>
                  <a:pt x="58" y="33"/>
                  <a:pt x="58" y="33"/>
                </a:cubicBezTo>
                <a:cubicBezTo>
                  <a:pt x="58" y="34"/>
                  <a:pt x="58" y="35"/>
                  <a:pt x="58" y="36"/>
                </a:cubicBezTo>
                <a:close/>
                <a:moveTo>
                  <a:pt x="40" y="14"/>
                </a:moveTo>
                <a:cubicBezTo>
                  <a:pt x="47" y="15"/>
                  <a:pt x="52" y="19"/>
                  <a:pt x="55" y="25"/>
                </a:cubicBezTo>
                <a:cubicBezTo>
                  <a:pt x="68" y="21"/>
                  <a:pt x="68" y="21"/>
                  <a:pt x="68" y="21"/>
                </a:cubicBezTo>
                <a:cubicBezTo>
                  <a:pt x="63" y="10"/>
                  <a:pt x="53" y="2"/>
                  <a:pt x="40" y="0"/>
                </a:cubicBezTo>
                <a:lnTo>
                  <a:pt x="40" y="14"/>
                </a:lnTo>
                <a:close/>
                <a:moveTo>
                  <a:pt x="16" y="25"/>
                </a:moveTo>
                <a:cubicBezTo>
                  <a:pt x="19" y="19"/>
                  <a:pt x="25" y="15"/>
                  <a:pt x="31" y="14"/>
                </a:cubicBezTo>
                <a:cubicBezTo>
                  <a:pt x="31" y="0"/>
                  <a:pt x="31" y="0"/>
                  <a:pt x="31" y="0"/>
                </a:cubicBezTo>
                <a:cubicBezTo>
                  <a:pt x="19" y="2"/>
                  <a:pt x="8" y="10"/>
                  <a:pt x="3" y="21"/>
                </a:cubicBezTo>
                <a:lnTo>
                  <a:pt x="16" y="25"/>
                </a:lnTo>
                <a:close/>
                <a:moveTo>
                  <a:pt x="45" y="56"/>
                </a:moveTo>
                <a:cubicBezTo>
                  <a:pt x="42" y="58"/>
                  <a:pt x="39" y="58"/>
                  <a:pt x="36" y="58"/>
                </a:cubicBezTo>
                <a:cubicBezTo>
                  <a:pt x="32" y="58"/>
                  <a:pt x="29" y="58"/>
                  <a:pt x="26" y="56"/>
                </a:cubicBezTo>
                <a:cubicBezTo>
                  <a:pt x="18" y="67"/>
                  <a:pt x="18" y="67"/>
                  <a:pt x="18" y="67"/>
                </a:cubicBezTo>
                <a:cubicBezTo>
                  <a:pt x="24" y="70"/>
                  <a:pt x="30" y="72"/>
                  <a:pt x="36" y="72"/>
                </a:cubicBezTo>
                <a:cubicBezTo>
                  <a:pt x="42" y="72"/>
                  <a:pt x="48" y="70"/>
                  <a:pt x="53" y="67"/>
                </a:cubicBezTo>
                <a:lnTo>
                  <a:pt x="45" y="56"/>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61"/>
          <p:cNvSpPr>
            <a:spLocks noEditPoints="1"/>
          </p:cNvSpPr>
          <p:nvPr/>
        </p:nvSpPr>
        <p:spPr bwMode="auto">
          <a:xfrm>
            <a:off x="8874674" y="2565691"/>
            <a:ext cx="165653" cy="165653"/>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35 w 69"/>
              <a:gd name="T11" fmla="*/ 62 h 69"/>
              <a:gd name="T12" fmla="*/ 7 w 69"/>
              <a:gd name="T13" fmla="*/ 35 h 69"/>
              <a:gd name="T14" fmla="*/ 35 w 69"/>
              <a:gd name="T15" fmla="*/ 7 h 69"/>
              <a:gd name="T16" fmla="*/ 62 w 69"/>
              <a:gd name="T17" fmla="*/ 35 h 69"/>
              <a:gd name="T18" fmla="*/ 35 w 69"/>
              <a:gd name="T19" fmla="*/ 62 h 69"/>
              <a:gd name="T20" fmla="*/ 22 w 69"/>
              <a:gd name="T21" fmla="*/ 24 h 69"/>
              <a:gd name="T22" fmla="*/ 37 w 69"/>
              <a:gd name="T23" fmla="*/ 35 h 69"/>
              <a:gd name="T24" fmla="*/ 22 w 69"/>
              <a:gd name="T25" fmla="*/ 45 h 69"/>
              <a:gd name="T26" fmla="*/ 22 w 69"/>
              <a:gd name="T27" fmla="*/ 24 h 69"/>
              <a:gd name="T28" fmla="*/ 39 w 69"/>
              <a:gd name="T29" fmla="*/ 24 h 69"/>
              <a:gd name="T30" fmla="*/ 54 w 69"/>
              <a:gd name="T31" fmla="*/ 35 h 69"/>
              <a:gd name="T32" fmla="*/ 39 w 69"/>
              <a:gd name="T33" fmla="*/ 45 h 69"/>
              <a:gd name="T34" fmla="*/ 39 w 69"/>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9">
                <a:moveTo>
                  <a:pt x="35" y="0"/>
                </a:moveTo>
                <a:cubicBezTo>
                  <a:pt x="16" y="0"/>
                  <a:pt x="0" y="16"/>
                  <a:pt x="0" y="35"/>
                </a:cubicBezTo>
                <a:cubicBezTo>
                  <a:pt x="0" y="53"/>
                  <a:pt x="16" y="69"/>
                  <a:pt x="35" y="69"/>
                </a:cubicBezTo>
                <a:cubicBezTo>
                  <a:pt x="53" y="69"/>
                  <a:pt x="69" y="53"/>
                  <a:pt x="69" y="35"/>
                </a:cubicBezTo>
                <a:cubicBezTo>
                  <a:pt x="69" y="16"/>
                  <a:pt x="53" y="0"/>
                  <a:pt x="35" y="0"/>
                </a:cubicBezTo>
                <a:close/>
                <a:moveTo>
                  <a:pt x="35" y="62"/>
                </a:moveTo>
                <a:cubicBezTo>
                  <a:pt x="19" y="62"/>
                  <a:pt x="7" y="50"/>
                  <a:pt x="7" y="35"/>
                </a:cubicBezTo>
                <a:cubicBezTo>
                  <a:pt x="7" y="19"/>
                  <a:pt x="19" y="7"/>
                  <a:pt x="35" y="7"/>
                </a:cubicBezTo>
                <a:cubicBezTo>
                  <a:pt x="50" y="7"/>
                  <a:pt x="62" y="19"/>
                  <a:pt x="62" y="35"/>
                </a:cubicBezTo>
                <a:cubicBezTo>
                  <a:pt x="62" y="50"/>
                  <a:pt x="50" y="62"/>
                  <a:pt x="35" y="62"/>
                </a:cubicBezTo>
                <a:close/>
                <a:moveTo>
                  <a:pt x="22" y="24"/>
                </a:moveTo>
                <a:cubicBezTo>
                  <a:pt x="37" y="35"/>
                  <a:pt x="37" y="35"/>
                  <a:pt x="37"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4" name="Freeform 162"/>
          <p:cNvSpPr>
            <a:spLocks/>
          </p:cNvSpPr>
          <p:nvPr/>
        </p:nvSpPr>
        <p:spPr bwMode="auto">
          <a:xfrm>
            <a:off x="8323476" y="4068293"/>
            <a:ext cx="181779" cy="189107"/>
          </a:xfrm>
          <a:custGeom>
            <a:avLst/>
            <a:gdLst>
              <a:gd name="T0" fmla="*/ 59 w 124"/>
              <a:gd name="T1" fmla="*/ 129 h 129"/>
              <a:gd name="T2" fmla="*/ 59 w 124"/>
              <a:gd name="T3" fmla="*/ 70 h 129"/>
              <a:gd name="T4" fmla="*/ 0 w 124"/>
              <a:gd name="T5" fmla="*/ 129 h 129"/>
              <a:gd name="T6" fmla="*/ 0 w 124"/>
              <a:gd name="T7" fmla="*/ 0 h 129"/>
              <a:gd name="T8" fmla="*/ 59 w 124"/>
              <a:gd name="T9" fmla="*/ 58 h 129"/>
              <a:gd name="T10" fmla="*/ 59 w 124"/>
              <a:gd name="T11" fmla="*/ 0 h 129"/>
              <a:gd name="T12" fmla="*/ 124 w 124"/>
              <a:gd name="T13" fmla="*/ 65 h 129"/>
              <a:gd name="T14" fmla="*/ 59 w 124"/>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59" y="129"/>
                </a:moveTo>
                <a:lnTo>
                  <a:pt x="59" y="70"/>
                </a:lnTo>
                <a:lnTo>
                  <a:pt x="0" y="129"/>
                </a:lnTo>
                <a:lnTo>
                  <a:pt x="0" y="0"/>
                </a:lnTo>
                <a:lnTo>
                  <a:pt x="59" y="58"/>
                </a:lnTo>
                <a:lnTo>
                  <a:pt x="59" y="0"/>
                </a:lnTo>
                <a:lnTo>
                  <a:pt x="124" y="65"/>
                </a:lnTo>
                <a:lnTo>
                  <a:pt x="59" y="129"/>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5" name="Freeform 163"/>
          <p:cNvSpPr>
            <a:spLocks noEditPoints="1"/>
          </p:cNvSpPr>
          <p:nvPr/>
        </p:nvSpPr>
        <p:spPr bwMode="auto">
          <a:xfrm>
            <a:off x="8497924" y="3407147"/>
            <a:ext cx="192040" cy="190574"/>
          </a:xfrm>
          <a:custGeom>
            <a:avLst/>
            <a:gdLst>
              <a:gd name="T0" fmla="*/ 0 w 131"/>
              <a:gd name="T1" fmla="*/ 130 h 130"/>
              <a:gd name="T2" fmla="*/ 66 w 131"/>
              <a:gd name="T3" fmla="*/ 130 h 130"/>
              <a:gd name="T4" fmla="*/ 66 w 131"/>
              <a:gd name="T5" fmla="*/ 0 h 130"/>
              <a:gd name="T6" fmla="*/ 0 w 131"/>
              <a:gd name="T7" fmla="*/ 0 h 130"/>
              <a:gd name="T8" fmla="*/ 0 w 131"/>
              <a:gd name="T9" fmla="*/ 130 h 130"/>
              <a:gd name="T10" fmla="*/ 41 w 131"/>
              <a:gd name="T11" fmla="*/ 16 h 130"/>
              <a:gd name="T12" fmla="*/ 58 w 131"/>
              <a:gd name="T13" fmla="*/ 16 h 130"/>
              <a:gd name="T14" fmla="*/ 58 w 131"/>
              <a:gd name="T15" fmla="*/ 32 h 130"/>
              <a:gd name="T16" fmla="*/ 41 w 131"/>
              <a:gd name="T17" fmla="*/ 32 h 130"/>
              <a:gd name="T18" fmla="*/ 41 w 131"/>
              <a:gd name="T19" fmla="*/ 16 h 130"/>
              <a:gd name="T20" fmla="*/ 41 w 131"/>
              <a:gd name="T21" fmla="*/ 49 h 130"/>
              <a:gd name="T22" fmla="*/ 58 w 131"/>
              <a:gd name="T23" fmla="*/ 49 h 130"/>
              <a:gd name="T24" fmla="*/ 58 w 131"/>
              <a:gd name="T25" fmla="*/ 65 h 130"/>
              <a:gd name="T26" fmla="*/ 41 w 131"/>
              <a:gd name="T27" fmla="*/ 65 h 130"/>
              <a:gd name="T28" fmla="*/ 41 w 131"/>
              <a:gd name="T29" fmla="*/ 49 h 130"/>
              <a:gd name="T30" fmla="*/ 41 w 131"/>
              <a:gd name="T31" fmla="*/ 81 h 130"/>
              <a:gd name="T32" fmla="*/ 58 w 131"/>
              <a:gd name="T33" fmla="*/ 81 h 130"/>
              <a:gd name="T34" fmla="*/ 58 w 131"/>
              <a:gd name="T35" fmla="*/ 98 h 130"/>
              <a:gd name="T36" fmla="*/ 41 w 131"/>
              <a:gd name="T37" fmla="*/ 98 h 130"/>
              <a:gd name="T38" fmla="*/ 41 w 131"/>
              <a:gd name="T39" fmla="*/ 81 h 130"/>
              <a:gd name="T40" fmla="*/ 9 w 131"/>
              <a:gd name="T41" fmla="*/ 16 h 130"/>
              <a:gd name="T42" fmla="*/ 25 w 131"/>
              <a:gd name="T43" fmla="*/ 16 h 130"/>
              <a:gd name="T44" fmla="*/ 25 w 131"/>
              <a:gd name="T45" fmla="*/ 32 h 130"/>
              <a:gd name="T46" fmla="*/ 9 w 131"/>
              <a:gd name="T47" fmla="*/ 32 h 130"/>
              <a:gd name="T48" fmla="*/ 9 w 131"/>
              <a:gd name="T49" fmla="*/ 16 h 130"/>
              <a:gd name="T50" fmla="*/ 9 w 131"/>
              <a:gd name="T51" fmla="*/ 49 h 130"/>
              <a:gd name="T52" fmla="*/ 25 w 131"/>
              <a:gd name="T53" fmla="*/ 49 h 130"/>
              <a:gd name="T54" fmla="*/ 25 w 131"/>
              <a:gd name="T55" fmla="*/ 65 h 130"/>
              <a:gd name="T56" fmla="*/ 9 w 131"/>
              <a:gd name="T57" fmla="*/ 65 h 130"/>
              <a:gd name="T58" fmla="*/ 9 w 131"/>
              <a:gd name="T59" fmla="*/ 49 h 130"/>
              <a:gd name="T60" fmla="*/ 9 w 131"/>
              <a:gd name="T61" fmla="*/ 81 h 130"/>
              <a:gd name="T62" fmla="*/ 25 w 131"/>
              <a:gd name="T63" fmla="*/ 81 h 130"/>
              <a:gd name="T64" fmla="*/ 25 w 131"/>
              <a:gd name="T65" fmla="*/ 98 h 130"/>
              <a:gd name="T66" fmla="*/ 9 w 131"/>
              <a:gd name="T67" fmla="*/ 98 h 130"/>
              <a:gd name="T68" fmla="*/ 9 w 131"/>
              <a:gd name="T69" fmla="*/ 81 h 130"/>
              <a:gd name="T70" fmla="*/ 74 w 131"/>
              <a:gd name="T71" fmla="*/ 41 h 130"/>
              <a:gd name="T72" fmla="*/ 131 w 131"/>
              <a:gd name="T73" fmla="*/ 41 h 130"/>
              <a:gd name="T74" fmla="*/ 131 w 131"/>
              <a:gd name="T75" fmla="*/ 49 h 130"/>
              <a:gd name="T76" fmla="*/ 74 w 131"/>
              <a:gd name="T77" fmla="*/ 49 h 130"/>
              <a:gd name="T78" fmla="*/ 74 w 131"/>
              <a:gd name="T79" fmla="*/ 41 h 130"/>
              <a:gd name="T80" fmla="*/ 74 w 131"/>
              <a:gd name="T81" fmla="*/ 130 h 130"/>
              <a:gd name="T82" fmla="*/ 90 w 131"/>
              <a:gd name="T83" fmla="*/ 130 h 130"/>
              <a:gd name="T84" fmla="*/ 90 w 131"/>
              <a:gd name="T85" fmla="*/ 98 h 130"/>
              <a:gd name="T86" fmla="*/ 115 w 131"/>
              <a:gd name="T87" fmla="*/ 98 h 130"/>
              <a:gd name="T88" fmla="*/ 115 w 131"/>
              <a:gd name="T89" fmla="*/ 130 h 130"/>
              <a:gd name="T90" fmla="*/ 131 w 131"/>
              <a:gd name="T91" fmla="*/ 130 h 130"/>
              <a:gd name="T92" fmla="*/ 131 w 131"/>
              <a:gd name="T93" fmla="*/ 57 h 130"/>
              <a:gd name="T94" fmla="*/ 74 w 131"/>
              <a:gd name="T95" fmla="*/ 57 h 130"/>
              <a:gd name="T96" fmla="*/ 74 w 131"/>
              <a:gd name="T9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0">
                <a:moveTo>
                  <a:pt x="0" y="130"/>
                </a:moveTo>
                <a:lnTo>
                  <a:pt x="66" y="130"/>
                </a:lnTo>
                <a:lnTo>
                  <a:pt x="66" y="0"/>
                </a:lnTo>
                <a:lnTo>
                  <a:pt x="0" y="0"/>
                </a:lnTo>
                <a:lnTo>
                  <a:pt x="0" y="130"/>
                </a:lnTo>
                <a:close/>
                <a:moveTo>
                  <a:pt x="41" y="16"/>
                </a:moveTo>
                <a:lnTo>
                  <a:pt x="58" y="16"/>
                </a:lnTo>
                <a:lnTo>
                  <a:pt x="58" y="32"/>
                </a:lnTo>
                <a:lnTo>
                  <a:pt x="41" y="32"/>
                </a:lnTo>
                <a:lnTo>
                  <a:pt x="41" y="16"/>
                </a:lnTo>
                <a:close/>
                <a:moveTo>
                  <a:pt x="41" y="49"/>
                </a:moveTo>
                <a:lnTo>
                  <a:pt x="58" y="49"/>
                </a:lnTo>
                <a:lnTo>
                  <a:pt x="58" y="65"/>
                </a:lnTo>
                <a:lnTo>
                  <a:pt x="41" y="65"/>
                </a:lnTo>
                <a:lnTo>
                  <a:pt x="41" y="49"/>
                </a:lnTo>
                <a:close/>
                <a:moveTo>
                  <a:pt x="41" y="81"/>
                </a:moveTo>
                <a:lnTo>
                  <a:pt x="58" y="81"/>
                </a:lnTo>
                <a:lnTo>
                  <a:pt x="58" y="98"/>
                </a:lnTo>
                <a:lnTo>
                  <a:pt x="41" y="98"/>
                </a:lnTo>
                <a:lnTo>
                  <a:pt x="41" y="81"/>
                </a:lnTo>
                <a:close/>
                <a:moveTo>
                  <a:pt x="9" y="16"/>
                </a:moveTo>
                <a:lnTo>
                  <a:pt x="25" y="16"/>
                </a:lnTo>
                <a:lnTo>
                  <a:pt x="25" y="32"/>
                </a:lnTo>
                <a:lnTo>
                  <a:pt x="9" y="32"/>
                </a:lnTo>
                <a:lnTo>
                  <a:pt x="9" y="16"/>
                </a:lnTo>
                <a:close/>
                <a:moveTo>
                  <a:pt x="9" y="49"/>
                </a:moveTo>
                <a:lnTo>
                  <a:pt x="25" y="49"/>
                </a:lnTo>
                <a:lnTo>
                  <a:pt x="25" y="65"/>
                </a:lnTo>
                <a:lnTo>
                  <a:pt x="9" y="65"/>
                </a:lnTo>
                <a:lnTo>
                  <a:pt x="9" y="49"/>
                </a:lnTo>
                <a:close/>
                <a:moveTo>
                  <a:pt x="9" y="81"/>
                </a:moveTo>
                <a:lnTo>
                  <a:pt x="25" y="81"/>
                </a:lnTo>
                <a:lnTo>
                  <a:pt x="25" y="98"/>
                </a:lnTo>
                <a:lnTo>
                  <a:pt x="9" y="98"/>
                </a:lnTo>
                <a:lnTo>
                  <a:pt x="9" y="81"/>
                </a:lnTo>
                <a:close/>
                <a:moveTo>
                  <a:pt x="74" y="41"/>
                </a:moveTo>
                <a:lnTo>
                  <a:pt x="131" y="41"/>
                </a:lnTo>
                <a:lnTo>
                  <a:pt x="131" y="49"/>
                </a:lnTo>
                <a:lnTo>
                  <a:pt x="74" y="49"/>
                </a:lnTo>
                <a:lnTo>
                  <a:pt x="74" y="41"/>
                </a:lnTo>
                <a:close/>
                <a:moveTo>
                  <a:pt x="74" y="130"/>
                </a:moveTo>
                <a:lnTo>
                  <a:pt x="90" y="130"/>
                </a:lnTo>
                <a:lnTo>
                  <a:pt x="90" y="98"/>
                </a:lnTo>
                <a:lnTo>
                  <a:pt x="115" y="98"/>
                </a:lnTo>
                <a:lnTo>
                  <a:pt x="115" y="130"/>
                </a:lnTo>
                <a:lnTo>
                  <a:pt x="131" y="130"/>
                </a:lnTo>
                <a:lnTo>
                  <a:pt x="131" y="57"/>
                </a:lnTo>
                <a:lnTo>
                  <a:pt x="74" y="57"/>
                </a:lnTo>
                <a:lnTo>
                  <a:pt x="74" y="130"/>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164"/>
          <p:cNvSpPr>
            <a:spLocks noEditPoints="1"/>
          </p:cNvSpPr>
          <p:nvPr/>
        </p:nvSpPr>
        <p:spPr bwMode="auto">
          <a:xfrm>
            <a:off x="8582949" y="3729658"/>
            <a:ext cx="109947" cy="115809"/>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9"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6"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8" y="34"/>
                  <a:pt x="13" y="29"/>
                  <a:pt x="13" y="24"/>
                </a:cubicBezTo>
                <a:cubicBezTo>
                  <a:pt x="13" y="19"/>
                  <a:pt x="18" y="14"/>
                  <a:pt x="23" y="14"/>
                </a:cubicBezTo>
                <a:cubicBezTo>
                  <a:pt x="28" y="14"/>
                  <a:pt x="33" y="19"/>
                  <a:pt x="33" y="24"/>
                </a:cubicBezTo>
                <a:cubicBezTo>
                  <a:pt x="33" y="29"/>
                  <a:pt x="28" y="34"/>
                  <a:pt x="23" y="34"/>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7" name="Freeform 166"/>
          <p:cNvSpPr>
            <a:spLocks noEditPoints="1"/>
          </p:cNvSpPr>
          <p:nvPr/>
        </p:nvSpPr>
        <p:spPr bwMode="auto">
          <a:xfrm>
            <a:off x="8345465" y="4427451"/>
            <a:ext cx="80628" cy="155392"/>
          </a:xfrm>
          <a:custGeom>
            <a:avLst/>
            <a:gdLst>
              <a:gd name="T0" fmla="*/ 23 w 34"/>
              <a:gd name="T1" fmla="*/ 64 h 65"/>
              <a:gd name="T2" fmla="*/ 23 w 34"/>
              <a:gd name="T3" fmla="*/ 64 h 65"/>
              <a:gd name="T4" fmla="*/ 33 w 34"/>
              <a:gd name="T5" fmla="*/ 50 h 65"/>
              <a:gd name="T6" fmla="*/ 30 w 34"/>
              <a:gd name="T7" fmla="*/ 34 h 65"/>
              <a:gd name="T8" fmla="*/ 15 w 34"/>
              <a:gd name="T9" fmla="*/ 24 h 65"/>
              <a:gd name="T10" fmla="*/ 15 w 34"/>
              <a:gd name="T11" fmla="*/ 24 h 65"/>
              <a:gd name="T12" fmla="*/ 14 w 34"/>
              <a:gd name="T13" fmla="*/ 25 h 65"/>
              <a:gd name="T14" fmla="*/ 15 w 34"/>
              <a:gd name="T15" fmla="*/ 30 h 65"/>
              <a:gd name="T16" fmla="*/ 16 w 34"/>
              <a:gd name="T17" fmla="*/ 30 h 65"/>
              <a:gd name="T18" fmla="*/ 17 w 34"/>
              <a:gd name="T19" fmla="*/ 30 h 65"/>
              <a:gd name="T20" fmla="*/ 24 w 34"/>
              <a:gd name="T21" fmla="*/ 35 h 65"/>
              <a:gd name="T22" fmla="*/ 27 w 34"/>
              <a:gd name="T23" fmla="*/ 51 h 65"/>
              <a:gd name="T24" fmla="*/ 22 w 34"/>
              <a:gd name="T25" fmla="*/ 59 h 65"/>
              <a:gd name="T26" fmla="*/ 22 w 34"/>
              <a:gd name="T27" fmla="*/ 59 h 65"/>
              <a:gd name="T28" fmla="*/ 14 w 34"/>
              <a:gd name="T29" fmla="*/ 53 h 65"/>
              <a:gd name="T30" fmla="*/ 13 w 34"/>
              <a:gd name="T31" fmla="*/ 46 h 65"/>
              <a:gd name="T32" fmla="*/ 6 w 34"/>
              <a:gd name="T33" fmla="*/ 44 h 65"/>
              <a:gd name="T34" fmla="*/ 8 w 34"/>
              <a:gd name="T35" fmla="*/ 54 h 65"/>
              <a:gd name="T36" fmla="*/ 23 w 34"/>
              <a:gd name="T37" fmla="*/ 64 h 65"/>
              <a:gd name="T38" fmla="*/ 19 w 34"/>
              <a:gd name="T39" fmla="*/ 42 h 65"/>
              <a:gd name="T40" fmla="*/ 20 w 34"/>
              <a:gd name="T41" fmla="*/ 41 h 65"/>
              <a:gd name="T42" fmla="*/ 19 w 34"/>
              <a:gd name="T43" fmla="*/ 35 h 65"/>
              <a:gd name="T44" fmla="*/ 18 w 34"/>
              <a:gd name="T45" fmla="*/ 36 h 65"/>
              <a:gd name="T46" fmla="*/ 17 w 34"/>
              <a:gd name="T47" fmla="*/ 36 h 65"/>
              <a:gd name="T48" fmla="*/ 10 w 34"/>
              <a:gd name="T49" fmla="*/ 31 h 65"/>
              <a:gd name="T50" fmla="*/ 7 w 34"/>
              <a:gd name="T51" fmla="*/ 15 h 65"/>
              <a:gd name="T52" fmla="*/ 12 w 34"/>
              <a:gd name="T53" fmla="*/ 7 h 65"/>
              <a:gd name="T54" fmla="*/ 12 w 34"/>
              <a:gd name="T55" fmla="*/ 7 h 65"/>
              <a:gd name="T56" fmla="*/ 20 w 34"/>
              <a:gd name="T57" fmla="*/ 13 h 65"/>
              <a:gd name="T58" fmla="*/ 21 w 34"/>
              <a:gd name="T59" fmla="*/ 20 h 65"/>
              <a:gd name="T60" fmla="*/ 28 w 34"/>
              <a:gd name="T61" fmla="*/ 22 h 65"/>
              <a:gd name="T62" fmla="*/ 26 w 34"/>
              <a:gd name="T63" fmla="*/ 12 h 65"/>
              <a:gd name="T64" fmla="*/ 11 w 34"/>
              <a:gd name="T65" fmla="*/ 2 h 65"/>
              <a:gd name="T66" fmla="*/ 11 w 34"/>
              <a:gd name="T67" fmla="*/ 2 h 65"/>
              <a:gd name="T68" fmla="*/ 1 w 34"/>
              <a:gd name="T69" fmla="*/ 16 h 65"/>
              <a:gd name="T70" fmla="*/ 4 w 34"/>
              <a:gd name="T71" fmla="*/ 32 h 65"/>
              <a:gd name="T72" fmla="*/ 19 w 34"/>
              <a:gd name="T73"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65">
                <a:moveTo>
                  <a:pt x="23" y="64"/>
                </a:moveTo>
                <a:cubicBezTo>
                  <a:pt x="23" y="64"/>
                  <a:pt x="23" y="64"/>
                  <a:pt x="23" y="64"/>
                </a:cubicBezTo>
                <a:cubicBezTo>
                  <a:pt x="30" y="63"/>
                  <a:pt x="34" y="56"/>
                  <a:pt x="33" y="50"/>
                </a:cubicBezTo>
                <a:cubicBezTo>
                  <a:pt x="30" y="34"/>
                  <a:pt x="30" y="34"/>
                  <a:pt x="30" y="34"/>
                </a:cubicBezTo>
                <a:cubicBezTo>
                  <a:pt x="29" y="27"/>
                  <a:pt x="22" y="23"/>
                  <a:pt x="15" y="24"/>
                </a:cubicBezTo>
                <a:cubicBezTo>
                  <a:pt x="15" y="24"/>
                  <a:pt x="15" y="24"/>
                  <a:pt x="15" y="24"/>
                </a:cubicBezTo>
                <a:cubicBezTo>
                  <a:pt x="15" y="25"/>
                  <a:pt x="14" y="25"/>
                  <a:pt x="14" y="25"/>
                </a:cubicBezTo>
                <a:cubicBezTo>
                  <a:pt x="15" y="30"/>
                  <a:pt x="15" y="30"/>
                  <a:pt x="15" y="30"/>
                </a:cubicBezTo>
                <a:cubicBezTo>
                  <a:pt x="15" y="30"/>
                  <a:pt x="16" y="30"/>
                  <a:pt x="16" y="30"/>
                </a:cubicBezTo>
                <a:cubicBezTo>
                  <a:pt x="17" y="30"/>
                  <a:pt x="17" y="30"/>
                  <a:pt x="17" y="30"/>
                </a:cubicBezTo>
                <a:cubicBezTo>
                  <a:pt x="20" y="29"/>
                  <a:pt x="24" y="32"/>
                  <a:pt x="24" y="35"/>
                </a:cubicBezTo>
                <a:cubicBezTo>
                  <a:pt x="27" y="51"/>
                  <a:pt x="27" y="51"/>
                  <a:pt x="27" y="51"/>
                </a:cubicBezTo>
                <a:cubicBezTo>
                  <a:pt x="28" y="54"/>
                  <a:pt x="26" y="58"/>
                  <a:pt x="22" y="59"/>
                </a:cubicBezTo>
                <a:cubicBezTo>
                  <a:pt x="22" y="59"/>
                  <a:pt x="22" y="59"/>
                  <a:pt x="22" y="59"/>
                </a:cubicBezTo>
                <a:cubicBezTo>
                  <a:pt x="18" y="59"/>
                  <a:pt x="15" y="57"/>
                  <a:pt x="14" y="53"/>
                </a:cubicBezTo>
                <a:cubicBezTo>
                  <a:pt x="13" y="46"/>
                  <a:pt x="13" y="46"/>
                  <a:pt x="13" y="46"/>
                </a:cubicBezTo>
                <a:cubicBezTo>
                  <a:pt x="10" y="46"/>
                  <a:pt x="8" y="45"/>
                  <a:pt x="6" y="44"/>
                </a:cubicBezTo>
                <a:cubicBezTo>
                  <a:pt x="8" y="54"/>
                  <a:pt x="8" y="54"/>
                  <a:pt x="8" y="54"/>
                </a:cubicBezTo>
                <a:cubicBezTo>
                  <a:pt x="10" y="61"/>
                  <a:pt x="16" y="65"/>
                  <a:pt x="23" y="64"/>
                </a:cubicBezTo>
                <a:close/>
                <a:moveTo>
                  <a:pt x="19" y="42"/>
                </a:moveTo>
                <a:cubicBezTo>
                  <a:pt x="19" y="41"/>
                  <a:pt x="20" y="41"/>
                  <a:pt x="20" y="41"/>
                </a:cubicBezTo>
                <a:cubicBezTo>
                  <a:pt x="19" y="35"/>
                  <a:pt x="19" y="35"/>
                  <a:pt x="19" y="35"/>
                </a:cubicBezTo>
                <a:cubicBezTo>
                  <a:pt x="19" y="36"/>
                  <a:pt x="18" y="36"/>
                  <a:pt x="18" y="36"/>
                </a:cubicBezTo>
                <a:cubicBezTo>
                  <a:pt x="17" y="36"/>
                  <a:pt x="17" y="36"/>
                  <a:pt x="17" y="36"/>
                </a:cubicBezTo>
                <a:cubicBezTo>
                  <a:pt x="14" y="37"/>
                  <a:pt x="10" y="34"/>
                  <a:pt x="10" y="31"/>
                </a:cubicBezTo>
                <a:cubicBezTo>
                  <a:pt x="7" y="15"/>
                  <a:pt x="7" y="15"/>
                  <a:pt x="7" y="15"/>
                </a:cubicBezTo>
                <a:cubicBezTo>
                  <a:pt x="6" y="12"/>
                  <a:pt x="8" y="8"/>
                  <a:pt x="12" y="7"/>
                </a:cubicBezTo>
                <a:cubicBezTo>
                  <a:pt x="12" y="7"/>
                  <a:pt x="12" y="7"/>
                  <a:pt x="12" y="7"/>
                </a:cubicBezTo>
                <a:cubicBezTo>
                  <a:pt x="16" y="7"/>
                  <a:pt x="19" y="9"/>
                  <a:pt x="20" y="13"/>
                </a:cubicBezTo>
                <a:cubicBezTo>
                  <a:pt x="21" y="20"/>
                  <a:pt x="21" y="20"/>
                  <a:pt x="21" y="20"/>
                </a:cubicBezTo>
                <a:cubicBezTo>
                  <a:pt x="24" y="20"/>
                  <a:pt x="26" y="21"/>
                  <a:pt x="28" y="22"/>
                </a:cubicBezTo>
                <a:cubicBezTo>
                  <a:pt x="26" y="12"/>
                  <a:pt x="26" y="12"/>
                  <a:pt x="26" y="12"/>
                </a:cubicBezTo>
                <a:cubicBezTo>
                  <a:pt x="24" y="5"/>
                  <a:pt x="18" y="0"/>
                  <a:pt x="11" y="2"/>
                </a:cubicBezTo>
                <a:cubicBezTo>
                  <a:pt x="11" y="2"/>
                  <a:pt x="11" y="2"/>
                  <a:pt x="11" y="2"/>
                </a:cubicBezTo>
                <a:cubicBezTo>
                  <a:pt x="4" y="3"/>
                  <a:pt x="0" y="10"/>
                  <a:pt x="1" y="16"/>
                </a:cubicBezTo>
                <a:cubicBezTo>
                  <a:pt x="4" y="32"/>
                  <a:pt x="4" y="32"/>
                  <a:pt x="4" y="32"/>
                </a:cubicBezTo>
                <a:cubicBezTo>
                  <a:pt x="5" y="38"/>
                  <a:pt x="12" y="43"/>
                  <a:pt x="19" y="42"/>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8" name="Freeform 167"/>
          <p:cNvSpPr>
            <a:spLocks/>
          </p:cNvSpPr>
          <p:nvPr/>
        </p:nvSpPr>
        <p:spPr bwMode="auto">
          <a:xfrm>
            <a:off x="8402638" y="2935111"/>
            <a:ext cx="219892" cy="219892"/>
          </a:xfrm>
          <a:custGeom>
            <a:avLst/>
            <a:gdLst>
              <a:gd name="T0" fmla="*/ 29 w 92"/>
              <a:gd name="T1" fmla="*/ 17 h 92"/>
              <a:gd name="T2" fmla="*/ 92 w 92"/>
              <a:gd name="T3" fmla="*/ 0 h 92"/>
              <a:gd name="T4" fmla="*/ 92 w 92"/>
              <a:gd name="T5" fmla="*/ 6 h 92"/>
              <a:gd name="T6" fmla="*/ 92 w 92"/>
              <a:gd name="T7" fmla="*/ 17 h 92"/>
              <a:gd name="T8" fmla="*/ 92 w 92"/>
              <a:gd name="T9" fmla="*/ 66 h 92"/>
              <a:gd name="T10" fmla="*/ 72 w 92"/>
              <a:gd name="T11" fmla="*/ 80 h 92"/>
              <a:gd name="T12" fmla="*/ 52 w 92"/>
              <a:gd name="T13" fmla="*/ 66 h 92"/>
              <a:gd name="T14" fmla="*/ 72 w 92"/>
              <a:gd name="T15" fmla="*/ 52 h 92"/>
              <a:gd name="T16" fmla="*/ 81 w 92"/>
              <a:gd name="T17" fmla="*/ 53 h 92"/>
              <a:gd name="T18" fmla="*/ 81 w 92"/>
              <a:gd name="T19" fmla="*/ 23 h 92"/>
              <a:gd name="T20" fmla="*/ 41 w 92"/>
              <a:gd name="T21" fmla="*/ 34 h 92"/>
              <a:gd name="T22" fmla="*/ 41 w 92"/>
              <a:gd name="T23" fmla="*/ 78 h 92"/>
              <a:gd name="T24" fmla="*/ 21 w 92"/>
              <a:gd name="T25" fmla="*/ 92 h 92"/>
              <a:gd name="T26" fmla="*/ 0 w 92"/>
              <a:gd name="T27" fmla="*/ 78 h 92"/>
              <a:gd name="T28" fmla="*/ 21 w 92"/>
              <a:gd name="T29" fmla="*/ 63 h 92"/>
              <a:gd name="T30" fmla="*/ 29 w 92"/>
              <a:gd name="T31" fmla="*/ 65 h 92"/>
              <a:gd name="T32" fmla="*/ 29 w 92"/>
              <a:gd name="T33" fmla="*/ 34 h 92"/>
              <a:gd name="T34" fmla="*/ 29 w 92"/>
              <a:gd name="T35"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7"/>
                </a:moveTo>
                <a:cubicBezTo>
                  <a:pt x="92" y="0"/>
                  <a:pt x="92" y="0"/>
                  <a:pt x="92" y="0"/>
                </a:cubicBezTo>
                <a:cubicBezTo>
                  <a:pt x="92" y="6"/>
                  <a:pt x="92" y="6"/>
                  <a:pt x="92" y="6"/>
                </a:cubicBezTo>
                <a:cubicBezTo>
                  <a:pt x="92" y="17"/>
                  <a:pt x="92" y="17"/>
                  <a:pt x="92" y="17"/>
                </a:cubicBezTo>
                <a:cubicBezTo>
                  <a:pt x="92" y="66"/>
                  <a:pt x="92" y="66"/>
                  <a:pt x="92" y="66"/>
                </a:cubicBezTo>
                <a:cubicBezTo>
                  <a:pt x="92" y="74"/>
                  <a:pt x="83" y="80"/>
                  <a:pt x="72" y="80"/>
                </a:cubicBezTo>
                <a:cubicBezTo>
                  <a:pt x="61" y="80"/>
                  <a:pt x="52" y="74"/>
                  <a:pt x="52" y="66"/>
                </a:cubicBezTo>
                <a:cubicBezTo>
                  <a:pt x="52" y="58"/>
                  <a:pt x="61" y="52"/>
                  <a:pt x="72" y="52"/>
                </a:cubicBezTo>
                <a:cubicBezTo>
                  <a:pt x="75" y="52"/>
                  <a:pt x="78" y="52"/>
                  <a:pt x="81" y="53"/>
                </a:cubicBezTo>
                <a:cubicBezTo>
                  <a:pt x="81" y="23"/>
                  <a:pt x="81" y="23"/>
                  <a:pt x="81" y="23"/>
                </a:cubicBezTo>
                <a:cubicBezTo>
                  <a:pt x="41" y="34"/>
                  <a:pt x="41" y="34"/>
                  <a:pt x="41" y="34"/>
                </a:cubicBezTo>
                <a:cubicBezTo>
                  <a:pt x="41" y="78"/>
                  <a:pt x="41" y="78"/>
                  <a:pt x="41" y="78"/>
                </a:cubicBezTo>
                <a:cubicBezTo>
                  <a:pt x="41" y="86"/>
                  <a:pt x="32" y="92"/>
                  <a:pt x="21" y="92"/>
                </a:cubicBezTo>
                <a:cubicBezTo>
                  <a:pt x="9" y="92"/>
                  <a:pt x="0" y="86"/>
                  <a:pt x="0" y="78"/>
                </a:cubicBezTo>
                <a:cubicBezTo>
                  <a:pt x="0" y="70"/>
                  <a:pt x="9" y="63"/>
                  <a:pt x="21" y="63"/>
                </a:cubicBezTo>
                <a:cubicBezTo>
                  <a:pt x="24" y="63"/>
                  <a:pt x="27" y="64"/>
                  <a:pt x="29" y="65"/>
                </a:cubicBezTo>
                <a:cubicBezTo>
                  <a:pt x="29" y="34"/>
                  <a:pt x="29" y="34"/>
                  <a:pt x="29" y="34"/>
                </a:cubicBezTo>
                <a:lnTo>
                  <a:pt x="29" y="17"/>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168"/>
          <p:cNvSpPr>
            <a:spLocks noEditPoints="1"/>
          </p:cNvSpPr>
          <p:nvPr/>
        </p:nvSpPr>
        <p:spPr bwMode="auto">
          <a:xfrm>
            <a:off x="7889554" y="4832053"/>
            <a:ext cx="170051" cy="150993"/>
          </a:xfrm>
          <a:custGeom>
            <a:avLst/>
            <a:gdLst>
              <a:gd name="T0" fmla="*/ 30 w 71"/>
              <a:gd name="T1" fmla="*/ 0 h 63"/>
              <a:gd name="T2" fmla="*/ 30 w 71"/>
              <a:gd name="T3" fmla="*/ 0 h 63"/>
              <a:gd name="T4" fmla="*/ 59 w 71"/>
              <a:gd name="T5" fmla="*/ 23 h 63"/>
              <a:gd name="T6" fmla="*/ 30 w 71"/>
              <a:gd name="T7" fmla="*/ 47 h 63"/>
              <a:gd name="T8" fmla="*/ 25 w 71"/>
              <a:gd name="T9" fmla="*/ 47 h 63"/>
              <a:gd name="T10" fmla="*/ 4 w 71"/>
              <a:gd name="T11" fmla="*/ 55 h 63"/>
              <a:gd name="T12" fmla="*/ 4 w 71"/>
              <a:gd name="T13" fmla="*/ 53 h 63"/>
              <a:gd name="T14" fmla="*/ 11 w 71"/>
              <a:gd name="T15" fmla="*/ 44 h 63"/>
              <a:gd name="T16" fmla="*/ 11 w 71"/>
              <a:gd name="T17" fmla="*/ 42 h 63"/>
              <a:gd name="T18" fmla="*/ 0 w 71"/>
              <a:gd name="T19" fmla="*/ 23 h 63"/>
              <a:gd name="T20" fmla="*/ 30 w 71"/>
              <a:gd name="T21" fmla="*/ 0 h 63"/>
              <a:gd name="T22" fmla="*/ 62 w 71"/>
              <a:gd name="T23" fmla="*/ 53 h 63"/>
              <a:gd name="T24" fmla="*/ 67 w 71"/>
              <a:gd name="T25" fmla="*/ 61 h 63"/>
              <a:gd name="T26" fmla="*/ 67 w 71"/>
              <a:gd name="T27" fmla="*/ 63 h 63"/>
              <a:gd name="T28" fmla="*/ 50 w 71"/>
              <a:gd name="T29" fmla="*/ 56 h 63"/>
              <a:gd name="T30" fmla="*/ 46 w 71"/>
              <a:gd name="T31" fmla="*/ 56 h 63"/>
              <a:gd name="T32" fmla="*/ 30 w 71"/>
              <a:gd name="T33" fmla="*/ 52 h 63"/>
              <a:gd name="T34" fmla="*/ 54 w 71"/>
              <a:gd name="T35" fmla="*/ 44 h 63"/>
              <a:gd name="T36" fmla="*/ 61 w 71"/>
              <a:gd name="T37" fmla="*/ 35 h 63"/>
              <a:gd name="T38" fmla="*/ 64 w 71"/>
              <a:gd name="T39" fmla="*/ 23 h 63"/>
              <a:gd name="T40" fmla="*/ 64 w 71"/>
              <a:gd name="T41" fmla="*/ 22 h 63"/>
              <a:gd name="T42" fmla="*/ 71 w 71"/>
              <a:gd name="T43" fmla="*/ 36 h 63"/>
              <a:gd name="T44" fmla="*/ 62 w 71"/>
              <a:gd name="T45" fmla="*/ 52 h 63"/>
              <a:gd name="T46" fmla="*/ 62 w 71"/>
              <a:gd name="T4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63">
                <a:moveTo>
                  <a:pt x="30" y="0"/>
                </a:moveTo>
                <a:cubicBezTo>
                  <a:pt x="30" y="0"/>
                  <a:pt x="30" y="0"/>
                  <a:pt x="30" y="0"/>
                </a:cubicBezTo>
                <a:cubicBezTo>
                  <a:pt x="46" y="0"/>
                  <a:pt x="59" y="10"/>
                  <a:pt x="59" y="23"/>
                </a:cubicBezTo>
                <a:cubicBezTo>
                  <a:pt x="59" y="37"/>
                  <a:pt x="46" y="47"/>
                  <a:pt x="30" y="47"/>
                </a:cubicBezTo>
                <a:cubicBezTo>
                  <a:pt x="28" y="47"/>
                  <a:pt x="27" y="47"/>
                  <a:pt x="25" y="47"/>
                </a:cubicBezTo>
                <a:cubicBezTo>
                  <a:pt x="19" y="53"/>
                  <a:pt x="11" y="55"/>
                  <a:pt x="4" y="55"/>
                </a:cubicBezTo>
                <a:cubicBezTo>
                  <a:pt x="4" y="53"/>
                  <a:pt x="4" y="53"/>
                  <a:pt x="4" y="53"/>
                </a:cubicBezTo>
                <a:cubicBezTo>
                  <a:pt x="8" y="51"/>
                  <a:pt x="11" y="48"/>
                  <a:pt x="11" y="44"/>
                </a:cubicBezTo>
                <a:cubicBezTo>
                  <a:pt x="11" y="43"/>
                  <a:pt x="11" y="43"/>
                  <a:pt x="11" y="42"/>
                </a:cubicBezTo>
                <a:cubicBezTo>
                  <a:pt x="4" y="38"/>
                  <a:pt x="0" y="31"/>
                  <a:pt x="0" y="23"/>
                </a:cubicBezTo>
                <a:cubicBezTo>
                  <a:pt x="0" y="10"/>
                  <a:pt x="13" y="0"/>
                  <a:pt x="30" y="0"/>
                </a:cubicBezTo>
                <a:close/>
                <a:moveTo>
                  <a:pt x="62" y="53"/>
                </a:moveTo>
                <a:cubicBezTo>
                  <a:pt x="62" y="57"/>
                  <a:pt x="64" y="60"/>
                  <a:pt x="67" y="61"/>
                </a:cubicBezTo>
                <a:cubicBezTo>
                  <a:pt x="67" y="63"/>
                  <a:pt x="67" y="63"/>
                  <a:pt x="67" y="63"/>
                </a:cubicBezTo>
                <a:cubicBezTo>
                  <a:pt x="61" y="62"/>
                  <a:pt x="55" y="61"/>
                  <a:pt x="50" y="56"/>
                </a:cubicBezTo>
                <a:cubicBezTo>
                  <a:pt x="48" y="56"/>
                  <a:pt x="47" y="56"/>
                  <a:pt x="46" y="56"/>
                </a:cubicBezTo>
                <a:cubicBezTo>
                  <a:pt x="40" y="56"/>
                  <a:pt x="34" y="55"/>
                  <a:pt x="30" y="52"/>
                </a:cubicBezTo>
                <a:cubicBezTo>
                  <a:pt x="39" y="52"/>
                  <a:pt x="47" y="49"/>
                  <a:pt x="54" y="44"/>
                </a:cubicBezTo>
                <a:cubicBezTo>
                  <a:pt x="57" y="41"/>
                  <a:pt x="59" y="38"/>
                  <a:pt x="61" y="35"/>
                </a:cubicBezTo>
                <a:cubicBezTo>
                  <a:pt x="63" y="31"/>
                  <a:pt x="64" y="27"/>
                  <a:pt x="64" y="23"/>
                </a:cubicBezTo>
                <a:cubicBezTo>
                  <a:pt x="64" y="23"/>
                  <a:pt x="64" y="22"/>
                  <a:pt x="64" y="22"/>
                </a:cubicBezTo>
                <a:cubicBezTo>
                  <a:pt x="68" y="25"/>
                  <a:pt x="71" y="30"/>
                  <a:pt x="71" y="36"/>
                </a:cubicBezTo>
                <a:cubicBezTo>
                  <a:pt x="71" y="42"/>
                  <a:pt x="67" y="48"/>
                  <a:pt x="62" y="52"/>
                </a:cubicBezTo>
                <a:cubicBezTo>
                  <a:pt x="62" y="52"/>
                  <a:pt x="62" y="53"/>
                  <a:pt x="62" y="53"/>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0" name="Freeform 169"/>
          <p:cNvSpPr>
            <a:spLocks/>
          </p:cNvSpPr>
          <p:nvPr/>
        </p:nvSpPr>
        <p:spPr bwMode="auto">
          <a:xfrm>
            <a:off x="8027354" y="4511011"/>
            <a:ext cx="155392" cy="155392"/>
          </a:xfrm>
          <a:custGeom>
            <a:avLst/>
            <a:gdLst>
              <a:gd name="T0" fmla="*/ 65 w 65"/>
              <a:gd name="T1" fmla="*/ 24 h 65"/>
              <a:gd name="T2" fmla="*/ 41 w 65"/>
              <a:gd name="T3" fmla="*/ 24 h 65"/>
              <a:gd name="T4" fmla="*/ 50 w 65"/>
              <a:gd name="T5" fmla="*/ 15 h 65"/>
              <a:gd name="T6" fmla="*/ 33 w 65"/>
              <a:gd name="T7" fmla="*/ 8 h 65"/>
              <a:gd name="T8" fmla="*/ 16 w 65"/>
              <a:gd name="T9" fmla="*/ 15 h 65"/>
              <a:gd name="T10" fmla="*/ 9 w 65"/>
              <a:gd name="T11" fmla="*/ 32 h 65"/>
              <a:gd name="T12" fmla="*/ 16 w 65"/>
              <a:gd name="T13" fmla="*/ 49 h 65"/>
              <a:gd name="T14" fmla="*/ 33 w 65"/>
              <a:gd name="T15" fmla="*/ 56 h 65"/>
              <a:gd name="T16" fmla="*/ 50 w 65"/>
              <a:gd name="T17" fmla="*/ 49 h 65"/>
              <a:gd name="T18" fmla="*/ 51 w 65"/>
              <a:gd name="T19" fmla="*/ 48 h 65"/>
              <a:gd name="T20" fmla="*/ 57 w 65"/>
              <a:gd name="T21" fmla="*/ 54 h 65"/>
              <a:gd name="T22" fmla="*/ 33 w 65"/>
              <a:gd name="T23" fmla="*/ 65 h 65"/>
              <a:gd name="T24" fmla="*/ 0 w 65"/>
              <a:gd name="T25" fmla="*/ 32 h 65"/>
              <a:gd name="T26" fmla="*/ 33 w 65"/>
              <a:gd name="T27" fmla="*/ 0 h 65"/>
              <a:gd name="T28" fmla="*/ 56 w 65"/>
              <a:gd name="T29" fmla="*/ 9 h 65"/>
              <a:gd name="T30" fmla="*/ 65 w 65"/>
              <a:gd name="T31" fmla="*/ 0 h 65"/>
              <a:gd name="T32" fmla="*/ 65 w 65"/>
              <a:gd name="T33" fmla="*/ 2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65">
                <a:moveTo>
                  <a:pt x="65" y="24"/>
                </a:moveTo>
                <a:cubicBezTo>
                  <a:pt x="41" y="24"/>
                  <a:pt x="41" y="24"/>
                  <a:pt x="41" y="24"/>
                </a:cubicBezTo>
                <a:cubicBezTo>
                  <a:pt x="50" y="15"/>
                  <a:pt x="50" y="15"/>
                  <a:pt x="50" y="15"/>
                </a:cubicBezTo>
                <a:cubicBezTo>
                  <a:pt x="45" y="10"/>
                  <a:pt x="39" y="8"/>
                  <a:pt x="33" y="8"/>
                </a:cubicBezTo>
                <a:cubicBezTo>
                  <a:pt x="26" y="8"/>
                  <a:pt x="20" y="10"/>
                  <a:pt x="16" y="15"/>
                </a:cubicBezTo>
                <a:cubicBezTo>
                  <a:pt x="11" y="20"/>
                  <a:pt x="9" y="26"/>
                  <a:pt x="9" y="32"/>
                </a:cubicBezTo>
                <a:cubicBezTo>
                  <a:pt x="9" y="39"/>
                  <a:pt x="11" y="45"/>
                  <a:pt x="16" y="49"/>
                </a:cubicBezTo>
                <a:cubicBezTo>
                  <a:pt x="20" y="54"/>
                  <a:pt x="26" y="56"/>
                  <a:pt x="33" y="56"/>
                </a:cubicBezTo>
                <a:cubicBezTo>
                  <a:pt x="39" y="56"/>
                  <a:pt x="45" y="54"/>
                  <a:pt x="50" y="49"/>
                </a:cubicBezTo>
                <a:cubicBezTo>
                  <a:pt x="50" y="49"/>
                  <a:pt x="51" y="49"/>
                  <a:pt x="51" y="48"/>
                </a:cubicBezTo>
                <a:cubicBezTo>
                  <a:pt x="57" y="54"/>
                  <a:pt x="57" y="54"/>
                  <a:pt x="57" y="54"/>
                </a:cubicBezTo>
                <a:cubicBezTo>
                  <a:pt x="51" y="60"/>
                  <a:pt x="43" y="65"/>
                  <a:pt x="33" y="65"/>
                </a:cubicBezTo>
                <a:cubicBezTo>
                  <a:pt x="15" y="65"/>
                  <a:pt x="0" y="50"/>
                  <a:pt x="0" y="32"/>
                </a:cubicBezTo>
                <a:cubicBezTo>
                  <a:pt x="0" y="14"/>
                  <a:pt x="15" y="0"/>
                  <a:pt x="33" y="0"/>
                </a:cubicBezTo>
                <a:cubicBezTo>
                  <a:pt x="42" y="0"/>
                  <a:pt x="50" y="4"/>
                  <a:pt x="56" y="9"/>
                </a:cubicBezTo>
                <a:cubicBezTo>
                  <a:pt x="65" y="0"/>
                  <a:pt x="65" y="0"/>
                  <a:pt x="65" y="0"/>
                </a:cubicBezTo>
                <a:lnTo>
                  <a:pt x="65" y="24"/>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1" name="Freeform 171"/>
          <p:cNvSpPr>
            <a:spLocks noEditPoints="1"/>
          </p:cNvSpPr>
          <p:nvPr/>
        </p:nvSpPr>
        <p:spPr bwMode="auto">
          <a:xfrm>
            <a:off x="8594677" y="2637523"/>
            <a:ext cx="129004" cy="127537"/>
          </a:xfrm>
          <a:custGeom>
            <a:avLst/>
            <a:gdLst>
              <a:gd name="T0" fmla="*/ 27 w 54"/>
              <a:gd name="T1" fmla="*/ 0 h 53"/>
              <a:gd name="T2" fmla="*/ 0 w 54"/>
              <a:gd name="T3" fmla="*/ 26 h 53"/>
              <a:gd name="T4" fmla="*/ 27 w 54"/>
              <a:gd name="T5" fmla="*/ 53 h 53"/>
              <a:gd name="T6" fmla="*/ 54 w 54"/>
              <a:gd name="T7" fmla="*/ 26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6 h 53"/>
              <a:gd name="T20" fmla="*/ 41 w 54"/>
              <a:gd name="T21" fmla="*/ 12 h 53"/>
              <a:gd name="T22" fmla="*/ 47 w 54"/>
              <a:gd name="T23" fmla="*/ 24 h 53"/>
              <a:gd name="T24" fmla="*/ 37 w 54"/>
              <a:gd name="T25" fmla="*/ 38 h 53"/>
              <a:gd name="T26" fmla="*/ 38 w 54"/>
              <a:gd name="T27" fmla="*/ 43 h 53"/>
              <a:gd name="T28" fmla="*/ 27 w 54"/>
              <a:gd name="T29" fmla="*/ 46 h 53"/>
              <a:gd name="T30" fmla="*/ 16 w 54"/>
              <a:gd name="T31" fmla="*/ 43 h 53"/>
              <a:gd name="T32" fmla="*/ 29 w 54"/>
              <a:gd name="T33" fmla="*/ 33 h 53"/>
              <a:gd name="T34" fmla="*/ 30 w 54"/>
              <a:gd name="T35" fmla="*/ 35 h 53"/>
              <a:gd name="T36" fmla="*/ 30 w 54"/>
              <a:gd name="T37" fmla="*/ 38 h 53"/>
              <a:gd name="T38" fmla="*/ 28 w 54"/>
              <a:gd name="T39" fmla="*/ 40 h 53"/>
              <a:gd name="T40" fmla="*/ 25 w 54"/>
              <a:gd name="T41" fmla="*/ 40 h 53"/>
              <a:gd name="T42" fmla="*/ 23 w 54"/>
              <a:gd name="T43" fmla="*/ 38 h 53"/>
              <a:gd name="T44" fmla="*/ 23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6"/>
                </a:cubicBezTo>
                <a:cubicBezTo>
                  <a:pt x="0" y="41"/>
                  <a:pt x="12" y="53"/>
                  <a:pt x="27" y="53"/>
                </a:cubicBezTo>
                <a:cubicBezTo>
                  <a:pt x="42" y="53"/>
                  <a:pt x="54" y="41"/>
                  <a:pt x="54" y="26"/>
                </a:cubicBezTo>
                <a:cubicBezTo>
                  <a:pt x="54" y="12"/>
                  <a:pt x="42" y="0"/>
                  <a:pt x="27" y="0"/>
                </a:cubicBezTo>
                <a:close/>
                <a:moveTo>
                  <a:pt x="16" y="43"/>
                </a:moveTo>
                <a:cubicBezTo>
                  <a:pt x="16" y="42"/>
                  <a:pt x="17" y="40"/>
                  <a:pt x="17" y="38"/>
                </a:cubicBezTo>
                <a:cubicBezTo>
                  <a:pt x="17" y="32"/>
                  <a:pt x="13" y="26"/>
                  <a:pt x="7" y="24"/>
                </a:cubicBezTo>
                <a:cubicBezTo>
                  <a:pt x="7" y="20"/>
                  <a:pt x="9" y="15"/>
                  <a:pt x="13" y="12"/>
                </a:cubicBezTo>
                <a:cubicBezTo>
                  <a:pt x="16" y="8"/>
                  <a:pt x="21" y="6"/>
                  <a:pt x="27" y="6"/>
                </a:cubicBezTo>
                <a:cubicBezTo>
                  <a:pt x="32" y="6"/>
                  <a:pt x="37" y="8"/>
                  <a:pt x="41" y="12"/>
                </a:cubicBezTo>
                <a:cubicBezTo>
                  <a:pt x="44" y="15"/>
                  <a:pt x="46" y="20"/>
                  <a:pt x="47" y="24"/>
                </a:cubicBezTo>
                <a:cubicBezTo>
                  <a:pt x="41" y="26"/>
                  <a:pt x="37" y="32"/>
                  <a:pt x="37" y="38"/>
                </a:cubicBezTo>
                <a:cubicBezTo>
                  <a:pt x="37" y="40"/>
                  <a:pt x="37" y="42"/>
                  <a:pt x="38" y="43"/>
                </a:cubicBezTo>
                <a:cubicBezTo>
                  <a:pt x="35" y="45"/>
                  <a:pt x="31" y="46"/>
                  <a:pt x="27" y="46"/>
                </a:cubicBezTo>
                <a:cubicBezTo>
                  <a:pt x="23" y="46"/>
                  <a:pt x="19" y="45"/>
                  <a:pt x="16" y="43"/>
                </a:cubicBezTo>
                <a:close/>
                <a:moveTo>
                  <a:pt x="29" y="33"/>
                </a:moveTo>
                <a:cubicBezTo>
                  <a:pt x="30" y="33"/>
                  <a:pt x="30" y="34"/>
                  <a:pt x="30" y="35"/>
                </a:cubicBezTo>
                <a:cubicBezTo>
                  <a:pt x="30" y="38"/>
                  <a:pt x="30" y="38"/>
                  <a:pt x="30" y="38"/>
                </a:cubicBezTo>
                <a:cubicBezTo>
                  <a:pt x="30" y="39"/>
                  <a:pt x="29" y="40"/>
                  <a:pt x="28" y="40"/>
                </a:cubicBezTo>
                <a:cubicBezTo>
                  <a:pt x="25" y="40"/>
                  <a:pt x="25" y="40"/>
                  <a:pt x="25" y="40"/>
                </a:cubicBezTo>
                <a:cubicBezTo>
                  <a:pt x="24" y="40"/>
                  <a:pt x="23" y="39"/>
                  <a:pt x="23" y="38"/>
                </a:cubicBezTo>
                <a:cubicBezTo>
                  <a:pt x="23" y="35"/>
                  <a:pt x="23" y="35"/>
                  <a:pt x="23" y="35"/>
                </a:cubicBezTo>
                <a:cubicBezTo>
                  <a:pt x="23" y="34"/>
                  <a:pt x="24" y="33"/>
                  <a:pt x="25" y="33"/>
                </a:cubicBezTo>
                <a:cubicBezTo>
                  <a:pt x="26" y="10"/>
                  <a:pt x="26" y="10"/>
                  <a:pt x="26" y="10"/>
                </a:cubicBezTo>
                <a:cubicBezTo>
                  <a:pt x="28" y="10"/>
                  <a:pt x="28" y="10"/>
                  <a:pt x="28" y="10"/>
                </a:cubicBezTo>
                <a:lnTo>
                  <a:pt x="29" y="33"/>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74"/>
          <p:cNvSpPr>
            <a:spLocks noEditPoints="1"/>
          </p:cNvSpPr>
          <p:nvPr/>
        </p:nvSpPr>
        <p:spPr bwMode="auto">
          <a:xfrm>
            <a:off x="7684321" y="4371744"/>
            <a:ext cx="150993" cy="149528"/>
          </a:xfrm>
          <a:custGeom>
            <a:avLst/>
            <a:gdLst>
              <a:gd name="T0" fmla="*/ 32 w 63"/>
              <a:gd name="T1" fmla="*/ 62 h 62"/>
              <a:gd name="T2" fmla="*/ 0 w 63"/>
              <a:gd name="T3" fmla="*/ 31 h 62"/>
              <a:gd name="T4" fmla="*/ 32 w 63"/>
              <a:gd name="T5" fmla="*/ 0 h 62"/>
              <a:gd name="T6" fmla="*/ 63 w 63"/>
              <a:gd name="T7" fmla="*/ 31 h 62"/>
              <a:gd name="T8" fmla="*/ 32 w 63"/>
              <a:gd name="T9" fmla="*/ 62 h 62"/>
              <a:gd name="T10" fmla="*/ 58 w 63"/>
              <a:gd name="T11" fmla="*/ 36 h 62"/>
              <a:gd name="T12" fmla="*/ 41 w 63"/>
              <a:gd name="T13" fmla="*/ 34 h 62"/>
              <a:gd name="T14" fmla="*/ 46 w 63"/>
              <a:gd name="T15" fmla="*/ 53 h 62"/>
              <a:gd name="T16" fmla="*/ 58 w 63"/>
              <a:gd name="T17" fmla="*/ 36 h 62"/>
              <a:gd name="T18" fmla="*/ 42 w 63"/>
              <a:gd name="T19" fmla="*/ 56 h 62"/>
              <a:gd name="T20" fmla="*/ 36 w 63"/>
              <a:gd name="T21" fmla="*/ 36 h 62"/>
              <a:gd name="T22" fmla="*/ 36 w 63"/>
              <a:gd name="T23" fmla="*/ 36 h 62"/>
              <a:gd name="T24" fmla="*/ 15 w 63"/>
              <a:gd name="T25" fmla="*/ 52 h 62"/>
              <a:gd name="T26" fmla="*/ 32 w 63"/>
              <a:gd name="T27" fmla="*/ 58 h 62"/>
              <a:gd name="T28" fmla="*/ 42 w 63"/>
              <a:gd name="T29" fmla="*/ 56 h 62"/>
              <a:gd name="T30" fmla="*/ 12 w 63"/>
              <a:gd name="T31" fmla="*/ 49 h 62"/>
              <a:gd name="T32" fmla="*/ 33 w 63"/>
              <a:gd name="T33" fmla="*/ 32 h 62"/>
              <a:gd name="T34" fmla="*/ 34 w 63"/>
              <a:gd name="T35" fmla="*/ 31 h 62"/>
              <a:gd name="T36" fmla="*/ 32 w 63"/>
              <a:gd name="T37" fmla="*/ 27 h 62"/>
              <a:gd name="T38" fmla="*/ 5 w 63"/>
              <a:gd name="T39" fmla="*/ 31 h 62"/>
              <a:gd name="T40" fmla="*/ 5 w 63"/>
              <a:gd name="T41" fmla="*/ 31 h 62"/>
              <a:gd name="T42" fmla="*/ 12 w 63"/>
              <a:gd name="T43" fmla="*/ 49 h 62"/>
              <a:gd name="T44" fmla="*/ 5 w 63"/>
              <a:gd name="T45" fmla="*/ 26 h 62"/>
              <a:gd name="T46" fmla="*/ 30 w 63"/>
              <a:gd name="T47" fmla="*/ 23 h 62"/>
              <a:gd name="T48" fmla="*/ 20 w 63"/>
              <a:gd name="T49" fmla="*/ 7 h 62"/>
              <a:gd name="T50" fmla="*/ 5 w 63"/>
              <a:gd name="T51" fmla="*/ 26 h 62"/>
              <a:gd name="T52" fmla="*/ 25 w 63"/>
              <a:gd name="T53" fmla="*/ 6 h 62"/>
              <a:gd name="T54" fmla="*/ 35 w 63"/>
              <a:gd name="T55" fmla="*/ 21 h 62"/>
              <a:gd name="T56" fmla="*/ 49 w 63"/>
              <a:gd name="T57" fmla="*/ 12 h 62"/>
              <a:gd name="T58" fmla="*/ 32 w 63"/>
              <a:gd name="T59" fmla="*/ 5 h 62"/>
              <a:gd name="T60" fmla="*/ 25 w 63"/>
              <a:gd name="T61" fmla="*/ 6 h 62"/>
              <a:gd name="T62" fmla="*/ 52 w 63"/>
              <a:gd name="T63" fmla="*/ 15 h 62"/>
              <a:gd name="T64" fmla="*/ 37 w 63"/>
              <a:gd name="T65" fmla="*/ 25 h 62"/>
              <a:gd name="T66" fmla="*/ 39 w 63"/>
              <a:gd name="T67" fmla="*/ 29 h 62"/>
              <a:gd name="T68" fmla="*/ 40 w 63"/>
              <a:gd name="T69" fmla="*/ 30 h 62"/>
              <a:gd name="T70" fmla="*/ 58 w 63"/>
              <a:gd name="T71" fmla="*/ 31 h 62"/>
              <a:gd name="T72" fmla="*/ 52 w 63"/>
              <a:gd name="T73"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 h="62">
                <a:moveTo>
                  <a:pt x="32" y="62"/>
                </a:moveTo>
                <a:cubicBezTo>
                  <a:pt x="14" y="62"/>
                  <a:pt x="0" y="49"/>
                  <a:pt x="0" y="31"/>
                </a:cubicBezTo>
                <a:cubicBezTo>
                  <a:pt x="0" y="14"/>
                  <a:pt x="14" y="0"/>
                  <a:pt x="32" y="0"/>
                </a:cubicBezTo>
                <a:cubicBezTo>
                  <a:pt x="49" y="0"/>
                  <a:pt x="63" y="14"/>
                  <a:pt x="63" y="31"/>
                </a:cubicBezTo>
                <a:cubicBezTo>
                  <a:pt x="63" y="49"/>
                  <a:pt x="49" y="62"/>
                  <a:pt x="32" y="62"/>
                </a:cubicBezTo>
                <a:close/>
                <a:moveTo>
                  <a:pt x="58" y="36"/>
                </a:moveTo>
                <a:cubicBezTo>
                  <a:pt x="57" y="35"/>
                  <a:pt x="50" y="33"/>
                  <a:pt x="41" y="34"/>
                </a:cubicBezTo>
                <a:cubicBezTo>
                  <a:pt x="45" y="44"/>
                  <a:pt x="46" y="52"/>
                  <a:pt x="46" y="53"/>
                </a:cubicBezTo>
                <a:cubicBezTo>
                  <a:pt x="52" y="49"/>
                  <a:pt x="57" y="43"/>
                  <a:pt x="58" y="36"/>
                </a:cubicBezTo>
                <a:close/>
                <a:moveTo>
                  <a:pt x="42" y="56"/>
                </a:moveTo>
                <a:cubicBezTo>
                  <a:pt x="41" y="54"/>
                  <a:pt x="40" y="45"/>
                  <a:pt x="36" y="36"/>
                </a:cubicBezTo>
                <a:cubicBezTo>
                  <a:pt x="36" y="36"/>
                  <a:pt x="36" y="36"/>
                  <a:pt x="36" y="36"/>
                </a:cubicBezTo>
                <a:cubicBezTo>
                  <a:pt x="21" y="41"/>
                  <a:pt x="16" y="51"/>
                  <a:pt x="15" y="52"/>
                </a:cubicBezTo>
                <a:cubicBezTo>
                  <a:pt x="20" y="56"/>
                  <a:pt x="25" y="58"/>
                  <a:pt x="32" y="58"/>
                </a:cubicBezTo>
                <a:cubicBezTo>
                  <a:pt x="35" y="58"/>
                  <a:pt x="39" y="57"/>
                  <a:pt x="42" y="56"/>
                </a:cubicBezTo>
                <a:close/>
                <a:moveTo>
                  <a:pt x="12" y="49"/>
                </a:moveTo>
                <a:cubicBezTo>
                  <a:pt x="12" y="48"/>
                  <a:pt x="20" y="36"/>
                  <a:pt x="33" y="32"/>
                </a:cubicBezTo>
                <a:cubicBezTo>
                  <a:pt x="34" y="32"/>
                  <a:pt x="34" y="31"/>
                  <a:pt x="34" y="31"/>
                </a:cubicBezTo>
                <a:cubicBezTo>
                  <a:pt x="34" y="30"/>
                  <a:pt x="33" y="28"/>
                  <a:pt x="32" y="27"/>
                </a:cubicBezTo>
                <a:cubicBezTo>
                  <a:pt x="19" y="31"/>
                  <a:pt x="6" y="31"/>
                  <a:pt x="5" y="31"/>
                </a:cubicBezTo>
                <a:cubicBezTo>
                  <a:pt x="5" y="31"/>
                  <a:pt x="5" y="31"/>
                  <a:pt x="5" y="31"/>
                </a:cubicBezTo>
                <a:cubicBezTo>
                  <a:pt x="5" y="38"/>
                  <a:pt x="8" y="44"/>
                  <a:pt x="12" y="49"/>
                </a:cubicBezTo>
                <a:close/>
                <a:moveTo>
                  <a:pt x="5" y="26"/>
                </a:moveTo>
                <a:cubicBezTo>
                  <a:pt x="7" y="26"/>
                  <a:pt x="18" y="26"/>
                  <a:pt x="30" y="23"/>
                </a:cubicBezTo>
                <a:cubicBezTo>
                  <a:pt x="26" y="15"/>
                  <a:pt x="21" y="8"/>
                  <a:pt x="20" y="7"/>
                </a:cubicBezTo>
                <a:cubicBezTo>
                  <a:pt x="13" y="11"/>
                  <a:pt x="7" y="18"/>
                  <a:pt x="5" y="26"/>
                </a:cubicBezTo>
                <a:close/>
                <a:moveTo>
                  <a:pt x="25" y="6"/>
                </a:moveTo>
                <a:cubicBezTo>
                  <a:pt x="26" y="7"/>
                  <a:pt x="31" y="13"/>
                  <a:pt x="35" y="21"/>
                </a:cubicBezTo>
                <a:cubicBezTo>
                  <a:pt x="45" y="18"/>
                  <a:pt x="49" y="12"/>
                  <a:pt x="49" y="12"/>
                </a:cubicBezTo>
                <a:cubicBezTo>
                  <a:pt x="44" y="7"/>
                  <a:pt x="38" y="5"/>
                  <a:pt x="32" y="5"/>
                </a:cubicBezTo>
                <a:cubicBezTo>
                  <a:pt x="29" y="5"/>
                  <a:pt x="27" y="5"/>
                  <a:pt x="25" y="6"/>
                </a:cubicBezTo>
                <a:close/>
                <a:moveTo>
                  <a:pt x="52" y="15"/>
                </a:moveTo>
                <a:cubicBezTo>
                  <a:pt x="52" y="15"/>
                  <a:pt x="47" y="21"/>
                  <a:pt x="37" y="25"/>
                </a:cubicBezTo>
                <a:cubicBezTo>
                  <a:pt x="38" y="26"/>
                  <a:pt x="38" y="28"/>
                  <a:pt x="39" y="29"/>
                </a:cubicBezTo>
                <a:cubicBezTo>
                  <a:pt x="39" y="29"/>
                  <a:pt x="39" y="30"/>
                  <a:pt x="40" y="30"/>
                </a:cubicBezTo>
                <a:cubicBezTo>
                  <a:pt x="48" y="29"/>
                  <a:pt x="57" y="31"/>
                  <a:pt x="58" y="31"/>
                </a:cubicBezTo>
                <a:cubicBezTo>
                  <a:pt x="58" y="25"/>
                  <a:pt x="56" y="19"/>
                  <a:pt x="52" y="15"/>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3" name="Freeform 175"/>
          <p:cNvSpPr>
            <a:spLocks noEditPoints="1"/>
          </p:cNvSpPr>
          <p:nvPr/>
        </p:nvSpPr>
        <p:spPr bwMode="auto">
          <a:xfrm>
            <a:off x="7635944" y="5167758"/>
            <a:ext cx="155392" cy="136333"/>
          </a:xfrm>
          <a:custGeom>
            <a:avLst/>
            <a:gdLst>
              <a:gd name="T0" fmla="*/ 65 w 65"/>
              <a:gd name="T1" fmla="*/ 19 h 57"/>
              <a:gd name="T2" fmla="*/ 47 w 65"/>
              <a:gd name="T3" fmla="*/ 0 h 57"/>
              <a:gd name="T4" fmla="*/ 32 w 65"/>
              <a:gd name="T5" fmla="*/ 6 h 57"/>
              <a:gd name="T6" fmla="*/ 18 w 65"/>
              <a:gd name="T7" fmla="*/ 0 h 57"/>
              <a:gd name="T8" fmla="*/ 0 w 65"/>
              <a:gd name="T9" fmla="*/ 19 h 57"/>
              <a:gd name="T10" fmla="*/ 6 w 65"/>
              <a:gd name="T11" fmla="*/ 33 h 57"/>
              <a:gd name="T12" fmla="*/ 6 w 65"/>
              <a:gd name="T13" fmla="*/ 33 h 57"/>
              <a:gd name="T14" fmla="*/ 26 w 65"/>
              <a:gd name="T15" fmla="*/ 53 h 57"/>
              <a:gd name="T16" fmla="*/ 32 w 65"/>
              <a:gd name="T17" fmla="*/ 57 h 57"/>
              <a:gd name="T18" fmla="*/ 39 w 65"/>
              <a:gd name="T19" fmla="*/ 53 h 57"/>
              <a:gd name="T20" fmla="*/ 59 w 65"/>
              <a:gd name="T21" fmla="*/ 33 h 57"/>
              <a:gd name="T22" fmla="*/ 59 w 65"/>
              <a:gd name="T23" fmla="*/ 33 h 57"/>
              <a:gd name="T24" fmla="*/ 65 w 65"/>
              <a:gd name="T25" fmla="*/ 19 h 57"/>
              <a:gd name="T26" fmla="*/ 54 w 65"/>
              <a:gd name="T27" fmla="*/ 27 h 57"/>
              <a:gd name="T28" fmla="*/ 33 w 65"/>
              <a:gd name="T29" fmla="*/ 47 h 57"/>
              <a:gd name="T30" fmla="*/ 32 w 65"/>
              <a:gd name="T31" fmla="*/ 48 h 57"/>
              <a:gd name="T32" fmla="*/ 32 w 65"/>
              <a:gd name="T33" fmla="*/ 47 h 57"/>
              <a:gd name="T34" fmla="*/ 11 w 65"/>
              <a:gd name="T35" fmla="*/ 27 h 57"/>
              <a:gd name="T36" fmla="*/ 8 w 65"/>
              <a:gd name="T37" fmla="*/ 19 h 57"/>
              <a:gd name="T38" fmla="*/ 18 w 65"/>
              <a:gd name="T39" fmla="*/ 8 h 57"/>
              <a:gd name="T40" fmla="*/ 26 w 65"/>
              <a:gd name="T41" fmla="*/ 11 h 57"/>
              <a:gd name="T42" fmla="*/ 32 w 65"/>
              <a:gd name="T43" fmla="*/ 18 h 57"/>
              <a:gd name="T44" fmla="*/ 39 w 65"/>
              <a:gd name="T45" fmla="*/ 11 h 57"/>
              <a:gd name="T46" fmla="*/ 47 w 65"/>
              <a:gd name="T47" fmla="*/ 8 h 57"/>
              <a:gd name="T48" fmla="*/ 57 w 65"/>
              <a:gd name="T49" fmla="*/ 19 h 57"/>
              <a:gd name="T50" fmla="*/ 54 w 65"/>
              <a:gd name="T51"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57">
                <a:moveTo>
                  <a:pt x="65" y="19"/>
                </a:moveTo>
                <a:cubicBezTo>
                  <a:pt x="65" y="8"/>
                  <a:pt x="57" y="0"/>
                  <a:pt x="47" y="0"/>
                </a:cubicBezTo>
                <a:cubicBezTo>
                  <a:pt x="41" y="0"/>
                  <a:pt x="36" y="2"/>
                  <a:pt x="32" y="6"/>
                </a:cubicBezTo>
                <a:cubicBezTo>
                  <a:pt x="29" y="2"/>
                  <a:pt x="24" y="0"/>
                  <a:pt x="18" y="0"/>
                </a:cubicBezTo>
                <a:cubicBezTo>
                  <a:pt x="8" y="0"/>
                  <a:pt x="0" y="8"/>
                  <a:pt x="0" y="19"/>
                </a:cubicBezTo>
                <a:cubicBezTo>
                  <a:pt x="0" y="24"/>
                  <a:pt x="2" y="29"/>
                  <a:pt x="6" y="33"/>
                </a:cubicBezTo>
                <a:cubicBezTo>
                  <a:pt x="6" y="33"/>
                  <a:pt x="6" y="33"/>
                  <a:pt x="6" y="33"/>
                </a:cubicBezTo>
                <a:cubicBezTo>
                  <a:pt x="26" y="53"/>
                  <a:pt x="26" y="53"/>
                  <a:pt x="26" y="53"/>
                </a:cubicBezTo>
                <a:cubicBezTo>
                  <a:pt x="28" y="55"/>
                  <a:pt x="30" y="57"/>
                  <a:pt x="32" y="57"/>
                </a:cubicBezTo>
                <a:cubicBezTo>
                  <a:pt x="35" y="57"/>
                  <a:pt x="37" y="55"/>
                  <a:pt x="39" y="53"/>
                </a:cubicBezTo>
                <a:cubicBezTo>
                  <a:pt x="59" y="33"/>
                  <a:pt x="59" y="33"/>
                  <a:pt x="59" y="33"/>
                </a:cubicBezTo>
                <a:cubicBezTo>
                  <a:pt x="59" y="33"/>
                  <a:pt x="59" y="33"/>
                  <a:pt x="59" y="33"/>
                </a:cubicBezTo>
                <a:cubicBezTo>
                  <a:pt x="63" y="29"/>
                  <a:pt x="65" y="24"/>
                  <a:pt x="65" y="19"/>
                </a:cubicBezTo>
                <a:close/>
                <a:moveTo>
                  <a:pt x="54" y="27"/>
                </a:moveTo>
                <a:cubicBezTo>
                  <a:pt x="33" y="47"/>
                  <a:pt x="33" y="47"/>
                  <a:pt x="33" y="47"/>
                </a:cubicBezTo>
                <a:cubicBezTo>
                  <a:pt x="33" y="47"/>
                  <a:pt x="33" y="48"/>
                  <a:pt x="32" y="48"/>
                </a:cubicBezTo>
                <a:cubicBezTo>
                  <a:pt x="32" y="48"/>
                  <a:pt x="32" y="47"/>
                  <a:pt x="32" y="47"/>
                </a:cubicBezTo>
                <a:cubicBezTo>
                  <a:pt x="11" y="27"/>
                  <a:pt x="11" y="27"/>
                  <a:pt x="11" y="27"/>
                </a:cubicBezTo>
                <a:cubicBezTo>
                  <a:pt x="9" y="24"/>
                  <a:pt x="8" y="22"/>
                  <a:pt x="8" y="19"/>
                </a:cubicBezTo>
                <a:cubicBezTo>
                  <a:pt x="8" y="13"/>
                  <a:pt x="13" y="8"/>
                  <a:pt x="18" y="8"/>
                </a:cubicBezTo>
                <a:cubicBezTo>
                  <a:pt x="22" y="8"/>
                  <a:pt x="24" y="9"/>
                  <a:pt x="26" y="11"/>
                </a:cubicBezTo>
                <a:cubicBezTo>
                  <a:pt x="32" y="18"/>
                  <a:pt x="32" y="18"/>
                  <a:pt x="32" y="18"/>
                </a:cubicBezTo>
                <a:cubicBezTo>
                  <a:pt x="39" y="11"/>
                  <a:pt x="39" y="11"/>
                  <a:pt x="39" y="11"/>
                </a:cubicBezTo>
                <a:cubicBezTo>
                  <a:pt x="41" y="9"/>
                  <a:pt x="43" y="8"/>
                  <a:pt x="47" y="8"/>
                </a:cubicBezTo>
                <a:cubicBezTo>
                  <a:pt x="52" y="8"/>
                  <a:pt x="57" y="13"/>
                  <a:pt x="57" y="19"/>
                </a:cubicBezTo>
                <a:cubicBezTo>
                  <a:pt x="57" y="22"/>
                  <a:pt x="56" y="24"/>
                  <a:pt x="54" y="27"/>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4" name="Freeform 177"/>
          <p:cNvSpPr>
            <a:spLocks noEditPoints="1"/>
          </p:cNvSpPr>
          <p:nvPr/>
        </p:nvSpPr>
        <p:spPr bwMode="auto">
          <a:xfrm>
            <a:off x="7861700" y="5478539"/>
            <a:ext cx="112878" cy="115809"/>
          </a:xfrm>
          <a:custGeom>
            <a:avLst/>
            <a:gdLst>
              <a:gd name="T0" fmla="*/ 43 w 47"/>
              <a:gd name="T1" fmla="*/ 29 h 48"/>
              <a:gd name="T2" fmla="*/ 47 w 47"/>
              <a:gd name="T3" fmla="*/ 16 h 48"/>
              <a:gd name="T4" fmla="*/ 42 w 47"/>
              <a:gd name="T5" fmla="*/ 8 h 48"/>
              <a:gd name="T6" fmla="*/ 37 w 47"/>
              <a:gd name="T7" fmla="*/ 9 h 48"/>
              <a:gd name="T8" fmla="*/ 28 w 47"/>
              <a:gd name="T9" fmla="*/ 0 h 48"/>
              <a:gd name="T10" fmla="*/ 19 w 47"/>
              <a:gd name="T11" fmla="*/ 0 h 48"/>
              <a:gd name="T12" fmla="*/ 18 w 47"/>
              <a:gd name="T13" fmla="*/ 5 h 48"/>
              <a:gd name="T14" fmla="*/ 5 w 47"/>
              <a:gd name="T15" fmla="*/ 8 h 48"/>
              <a:gd name="T16" fmla="*/ 0 w 47"/>
              <a:gd name="T17" fmla="*/ 16 h 48"/>
              <a:gd name="T18" fmla="*/ 4 w 47"/>
              <a:gd name="T19" fmla="*/ 20 h 48"/>
              <a:gd name="T20" fmla="*/ 0 w 47"/>
              <a:gd name="T21" fmla="*/ 32 h 48"/>
              <a:gd name="T22" fmla="*/ 5 w 47"/>
              <a:gd name="T23" fmla="*/ 40 h 48"/>
              <a:gd name="T24" fmla="*/ 10 w 47"/>
              <a:gd name="T25" fmla="*/ 39 h 48"/>
              <a:gd name="T26" fmla="*/ 19 w 47"/>
              <a:gd name="T27" fmla="*/ 48 h 48"/>
              <a:gd name="T28" fmla="*/ 28 w 47"/>
              <a:gd name="T29" fmla="*/ 48 h 48"/>
              <a:gd name="T30" fmla="*/ 29 w 47"/>
              <a:gd name="T31" fmla="*/ 44 h 48"/>
              <a:gd name="T32" fmla="*/ 42 w 47"/>
              <a:gd name="T33" fmla="*/ 40 h 48"/>
              <a:gd name="T34" fmla="*/ 47 w 47"/>
              <a:gd name="T35" fmla="*/ 32 h 48"/>
              <a:gd name="T36" fmla="*/ 43 w 47"/>
              <a:gd name="T37" fmla="*/ 29 h 48"/>
              <a:gd name="T38" fmla="*/ 23 w 47"/>
              <a:gd name="T39" fmla="*/ 34 h 48"/>
              <a:gd name="T40" fmla="*/ 14 w 47"/>
              <a:gd name="T41" fmla="*/ 24 h 48"/>
              <a:gd name="T42" fmla="*/ 23 w 47"/>
              <a:gd name="T43" fmla="*/ 14 h 48"/>
              <a:gd name="T44" fmla="*/ 33 w 47"/>
              <a:gd name="T45" fmla="*/ 24 h 48"/>
              <a:gd name="T46" fmla="*/ 23 w 47"/>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8">
                <a:moveTo>
                  <a:pt x="43" y="29"/>
                </a:moveTo>
                <a:cubicBezTo>
                  <a:pt x="41" y="24"/>
                  <a:pt x="42" y="19"/>
                  <a:pt x="47" y="16"/>
                </a:cubicBezTo>
                <a:cubicBezTo>
                  <a:pt x="42" y="8"/>
                  <a:pt x="42" y="8"/>
                  <a:pt x="42" y="8"/>
                </a:cubicBezTo>
                <a:cubicBezTo>
                  <a:pt x="41" y="9"/>
                  <a:pt x="39" y="9"/>
                  <a:pt x="37" y="9"/>
                </a:cubicBezTo>
                <a:cubicBezTo>
                  <a:pt x="32" y="9"/>
                  <a:pt x="28" y="5"/>
                  <a:pt x="28" y="0"/>
                </a:cubicBezTo>
                <a:cubicBezTo>
                  <a:pt x="19" y="0"/>
                  <a:pt x="19" y="0"/>
                  <a:pt x="19" y="0"/>
                </a:cubicBezTo>
                <a:cubicBezTo>
                  <a:pt x="19" y="2"/>
                  <a:pt x="18" y="3"/>
                  <a:pt x="18" y="5"/>
                </a:cubicBezTo>
                <a:cubicBezTo>
                  <a:pt x="15" y="9"/>
                  <a:pt x="9" y="11"/>
                  <a:pt x="5" y="8"/>
                </a:cubicBezTo>
                <a:cubicBezTo>
                  <a:pt x="0" y="16"/>
                  <a:pt x="0" y="16"/>
                  <a:pt x="0" y="16"/>
                </a:cubicBezTo>
                <a:cubicBezTo>
                  <a:pt x="2" y="17"/>
                  <a:pt x="3" y="18"/>
                  <a:pt x="4" y="20"/>
                </a:cubicBezTo>
                <a:cubicBezTo>
                  <a:pt x="6" y="24"/>
                  <a:pt x="5" y="30"/>
                  <a:pt x="0" y="32"/>
                </a:cubicBezTo>
                <a:cubicBezTo>
                  <a:pt x="5" y="40"/>
                  <a:pt x="5" y="40"/>
                  <a:pt x="5" y="40"/>
                </a:cubicBezTo>
                <a:cubicBezTo>
                  <a:pt x="6" y="40"/>
                  <a:pt x="8" y="39"/>
                  <a:pt x="10" y="39"/>
                </a:cubicBezTo>
                <a:cubicBezTo>
                  <a:pt x="15" y="39"/>
                  <a:pt x="19" y="43"/>
                  <a:pt x="19" y="48"/>
                </a:cubicBezTo>
                <a:cubicBezTo>
                  <a:pt x="28" y="48"/>
                  <a:pt x="28" y="48"/>
                  <a:pt x="28" y="48"/>
                </a:cubicBezTo>
                <a:cubicBezTo>
                  <a:pt x="28" y="47"/>
                  <a:pt x="29" y="45"/>
                  <a:pt x="29" y="44"/>
                </a:cubicBezTo>
                <a:cubicBezTo>
                  <a:pt x="32" y="39"/>
                  <a:pt x="38" y="38"/>
                  <a:pt x="42" y="40"/>
                </a:cubicBezTo>
                <a:cubicBezTo>
                  <a:pt x="47" y="32"/>
                  <a:pt x="47" y="32"/>
                  <a:pt x="47" y="32"/>
                </a:cubicBezTo>
                <a:cubicBezTo>
                  <a:pt x="45" y="31"/>
                  <a:pt x="44" y="30"/>
                  <a:pt x="43" y="29"/>
                </a:cubicBezTo>
                <a:close/>
                <a:moveTo>
                  <a:pt x="23" y="34"/>
                </a:moveTo>
                <a:cubicBezTo>
                  <a:pt x="18" y="34"/>
                  <a:pt x="14" y="30"/>
                  <a:pt x="14" y="24"/>
                </a:cubicBezTo>
                <a:cubicBezTo>
                  <a:pt x="14" y="19"/>
                  <a:pt x="18" y="14"/>
                  <a:pt x="23" y="14"/>
                </a:cubicBezTo>
                <a:cubicBezTo>
                  <a:pt x="29" y="14"/>
                  <a:pt x="33" y="19"/>
                  <a:pt x="33" y="24"/>
                </a:cubicBezTo>
                <a:cubicBezTo>
                  <a:pt x="33" y="30"/>
                  <a:pt x="29" y="34"/>
                  <a:pt x="23" y="34"/>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178"/>
          <p:cNvSpPr>
            <a:spLocks noEditPoints="1"/>
          </p:cNvSpPr>
          <p:nvPr/>
        </p:nvSpPr>
        <p:spPr bwMode="auto">
          <a:xfrm>
            <a:off x="7234273" y="5444821"/>
            <a:ext cx="186176" cy="187642"/>
          </a:xfrm>
          <a:custGeom>
            <a:avLst/>
            <a:gdLst>
              <a:gd name="T0" fmla="*/ 67 w 127"/>
              <a:gd name="T1" fmla="*/ 0 h 128"/>
              <a:gd name="T2" fmla="*/ 55 w 127"/>
              <a:gd name="T3" fmla="*/ 13 h 128"/>
              <a:gd name="T4" fmla="*/ 67 w 127"/>
              <a:gd name="T5" fmla="*/ 25 h 128"/>
              <a:gd name="T6" fmla="*/ 39 w 127"/>
              <a:gd name="T7" fmla="*/ 56 h 128"/>
              <a:gd name="T8" fmla="*/ 11 w 127"/>
              <a:gd name="T9" fmla="*/ 56 h 128"/>
              <a:gd name="T10" fmla="*/ 32 w 127"/>
              <a:gd name="T11" fmla="*/ 79 h 128"/>
              <a:gd name="T12" fmla="*/ 0 w 127"/>
              <a:gd name="T13" fmla="*/ 123 h 128"/>
              <a:gd name="T14" fmla="*/ 0 w 127"/>
              <a:gd name="T15" fmla="*/ 128 h 128"/>
              <a:gd name="T16" fmla="*/ 5 w 127"/>
              <a:gd name="T17" fmla="*/ 128 h 128"/>
              <a:gd name="T18" fmla="*/ 49 w 127"/>
              <a:gd name="T19" fmla="*/ 93 h 128"/>
              <a:gd name="T20" fmla="*/ 72 w 127"/>
              <a:gd name="T21" fmla="*/ 116 h 128"/>
              <a:gd name="T22" fmla="*/ 72 w 127"/>
              <a:gd name="T23" fmla="*/ 88 h 128"/>
              <a:gd name="T24" fmla="*/ 103 w 127"/>
              <a:gd name="T25" fmla="*/ 61 h 128"/>
              <a:gd name="T26" fmla="*/ 114 w 127"/>
              <a:gd name="T27" fmla="*/ 72 h 128"/>
              <a:gd name="T28" fmla="*/ 127 w 127"/>
              <a:gd name="T29" fmla="*/ 61 h 128"/>
              <a:gd name="T30" fmla="*/ 67 w 127"/>
              <a:gd name="T31" fmla="*/ 0 h 128"/>
              <a:gd name="T32" fmla="*/ 55 w 127"/>
              <a:gd name="T33" fmla="*/ 69 h 128"/>
              <a:gd name="T34" fmla="*/ 47 w 127"/>
              <a:gd name="T35" fmla="*/ 61 h 128"/>
              <a:gd name="T36" fmla="*/ 75 w 127"/>
              <a:gd name="T37" fmla="*/ 33 h 128"/>
              <a:gd name="T38" fmla="*/ 83 w 127"/>
              <a:gd name="T39" fmla="*/ 41 h 128"/>
              <a:gd name="T40" fmla="*/ 55 w 127"/>
              <a:gd name="T41"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8">
                <a:moveTo>
                  <a:pt x="67" y="0"/>
                </a:moveTo>
                <a:lnTo>
                  <a:pt x="55" y="13"/>
                </a:lnTo>
                <a:lnTo>
                  <a:pt x="67" y="25"/>
                </a:lnTo>
                <a:lnTo>
                  <a:pt x="39" y="56"/>
                </a:lnTo>
                <a:lnTo>
                  <a:pt x="11" y="56"/>
                </a:lnTo>
                <a:lnTo>
                  <a:pt x="32" y="79"/>
                </a:lnTo>
                <a:lnTo>
                  <a:pt x="0" y="123"/>
                </a:lnTo>
                <a:lnTo>
                  <a:pt x="0" y="128"/>
                </a:lnTo>
                <a:lnTo>
                  <a:pt x="5" y="128"/>
                </a:lnTo>
                <a:lnTo>
                  <a:pt x="49" y="93"/>
                </a:lnTo>
                <a:lnTo>
                  <a:pt x="72" y="116"/>
                </a:lnTo>
                <a:lnTo>
                  <a:pt x="72" y="88"/>
                </a:lnTo>
                <a:lnTo>
                  <a:pt x="103" y="61"/>
                </a:lnTo>
                <a:lnTo>
                  <a:pt x="114" y="72"/>
                </a:lnTo>
                <a:lnTo>
                  <a:pt x="127" y="61"/>
                </a:lnTo>
                <a:lnTo>
                  <a:pt x="67" y="0"/>
                </a:lnTo>
                <a:close/>
                <a:moveTo>
                  <a:pt x="55" y="69"/>
                </a:moveTo>
                <a:lnTo>
                  <a:pt x="47" y="61"/>
                </a:lnTo>
                <a:lnTo>
                  <a:pt x="75" y="33"/>
                </a:lnTo>
                <a:lnTo>
                  <a:pt x="83" y="41"/>
                </a:lnTo>
                <a:lnTo>
                  <a:pt x="55" y="69"/>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6" name="Freeform 179"/>
          <p:cNvSpPr>
            <a:spLocks noEditPoints="1"/>
          </p:cNvSpPr>
          <p:nvPr/>
        </p:nvSpPr>
        <p:spPr bwMode="auto">
          <a:xfrm>
            <a:off x="7219613" y="5016763"/>
            <a:ext cx="136334" cy="139266"/>
          </a:xfrm>
          <a:custGeom>
            <a:avLst/>
            <a:gdLst>
              <a:gd name="T0" fmla="*/ 57 w 57"/>
              <a:gd name="T1" fmla="*/ 29 h 58"/>
              <a:gd name="T2" fmla="*/ 28 w 57"/>
              <a:gd name="T3" fmla="*/ 58 h 58"/>
              <a:gd name="T4" fmla="*/ 0 w 57"/>
              <a:gd name="T5" fmla="*/ 29 h 58"/>
              <a:gd name="T6" fmla="*/ 28 w 57"/>
              <a:gd name="T7" fmla="*/ 0 h 58"/>
              <a:gd name="T8" fmla="*/ 57 w 57"/>
              <a:gd name="T9" fmla="*/ 29 h 58"/>
              <a:gd name="T10" fmla="*/ 5 w 57"/>
              <a:gd name="T11" fmla="*/ 29 h 58"/>
              <a:gd name="T12" fmla="*/ 28 w 57"/>
              <a:gd name="T13" fmla="*/ 52 h 58"/>
              <a:gd name="T14" fmla="*/ 52 w 57"/>
              <a:gd name="T15" fmla="*/ 29 h 58"/>
              <a:gd name="T16" fmla="*/ 28 w 57"/>
              <a:gd name="T17" fmla="*/ 6 h 58"/>
              <a:gd name="T18" fmla="*/ 5 w 57"/>
              <a:gd name="T19" fmla="*/ 29 h 58"/>
              <a:gd name="T20" fmla="*/ 31 w 57"/>
              <a:gd name="T21" fmla="*/ 12 h 58"/>
              <a:gd name="T22" fmla="*/ 45 w 57"/>
              <a:gd name="T23" fmla="*/ 26 h 58"/>
              <a:gd name="T24" fmla="*/ 45 w 57"/>
              <a:gd name="T25" fmla="*/ 31 h 58"/>
              <a:gd name="T26" fmla="*/ 40 w 57"/>
              <a:gd name="T27" fmla="*/ 31 h 58"/>
              <a:gd name="T28" fmla="*/ 32 w 57"/>
              <a:gd name="T29" fmla="*/ 23 h 58"/>
              <a:gd name="T30" fmla="*/ 32 w 57"/>
              <a:gd name="T31" fmla="*/ 43 h 58"/>
              <a:gd name="T32" fmla="*/ 28 w 57"/>
              <a:gd name="T33" fmla="*/ 47 h 58"/>
              <a:gd name="T34" fmla="*/ 25 w 57"/>
              <a:gd name="T35" fmla="*/ 43 h 58"/>
              <a:gd name="T36" fmla="*/ 25 w 57"/>
              <a:gd name="T37" fmla="*/ 23 h 58"/>
              <a:gd name="T38" fmla="*/ 17 w 57"/>
              <a:gd name="T39" fmla="*/ 31 h 58"/>
              <a:gd name="T40" fmla="*/ 12 w 57"/>
              <a:gd name="T41" fmla="*/ 31 h 58"/>
              <a:gd name="T42" fmla="*/ 11 w 57"/>
              <a:gd name="T43" fmla="*/ 29 h 58"/>
              <a:gd name="T44" fmla="*/ 12 w 57"/>
              <a:gd name="T45" fmla="*/ 26 h 58"/>
              <a:gd name="T46" fmla="*/ 26 w 57"/>
              <a:gd name="T47" fmla="*/ 12 h 58"/>
              <a:gd name="T48" fmla="*/ 31 w 5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8">
                <a:moveTo>
                  <a:pt x="57" y="29"/>
                </a:moveTo>
                <a:cubicBezTo>
                  <a:pt x="57" y="45"/>
                  <a:pt x="44" y="58"/>
                  <a:pt x="28" y="58"/>
                </a:cubicBezTo>
                <a:cubicBezTo>
                  <a:pt x="13" y="58"/>
                  <a:pt x="0" y="45"/>
                  <a:pt x="0" y="29"/>
                </a:cubicBezTo>
                <a:cubicBezTo>
                  <a:pt x="0" y="13"/>
                  <a:pt x="13" y="0"/>
                  <a:pt x="28" y="0"/>
                </a:cubicBezTo>
                <a:cubicBezTo>
                  <a:pt x="44" y="0"/>
                  <a:pt x="57" y="13"/>
                  <a:pt x="57" y="29"/>
                </a:cubicBezTo>
                <a:close/>
                <a:moveTo>
                  <a:pt x="5" y="29"/>
                </a:moveTo>
                <a:cubicBezTo>
                  <a:pt x="5" y="42"/>
                  <a:pt x="16" y="52"/>
                  <a:pt x="28" y="52"/>
                </a:cubicBezTo>
                <a:cubicBezTo>
                  <a:pt x="41" y="52"/>
                  <a:pt x="52" y="42"/>
                  <a:pt x="52" y="29"/>
                </a:cubicBezTo>
                <a:cubicBezTo>
                  <a:pt x="52" y="16"/>
                  <a:pt x="41" y="6"/>
                  <a:pt x="28" y="6"/>
                </a:cubicBezTo>
                <a:cubicBezTo>
                  <a:pt x="16" y="6"/>
                  <a:pt x="5" y="16"/>
                  <a:pt x="5" y="29"/>
                </a:cubicBezTo>
                <a:close/>
                <a:moveTo>
                  <a:pt x="31" y="12"/>
                </a:moveTo>
                <a:cubicBezTo>
                  <a:pt x="45" y="26"/>
                  <a:pt x="45" y="26"/>
                  <a:pt x="45" y="26"/>
                </a:cubicBezTo>
                <a:cubicBezTo>
                  <a:pt x="47" y="28"/>
                  <a:pt x="47" y="30"/>
                  <a:pt x="45" y="31"/>
                </a:cubicBezTo>
                <a:cubicBezTo>
                  <a:pt x="44" y="33"/>
                  <a:pt x="42" y="33"/>
                  <a:pt x="40" y="31"/>
                </a:cubicBezTo>
                <a:cubicBezTo>
                  <a:pt x="32" y="23"/>
                  <a:pt x="32" y="23"/>
                  <a:pt x="32" y="23"/>
                </a:cubicBezTo>
                <a:cubicBezTo>
                  <a:pt x="32" y="43"/>
                  <a:pt x="32" y="43"/>
                  <a:pt x="32" y="43"/>
                </a:cubicBezTo>
                <a:cubicBezTo>
                  <a:pt x="32" y="45"/>
                  <a:pt x="30" y="47"/>
                  <a:pt x="28" y="47"/>
                </a:cubicBezTo>
                <a:cubicBezTo>
                  <a:pt x="26" y="47"/>
                  <a:pt x="25" y="45"/>
                  <a:pt x="25" y="43"/>
                </a:cubicBezTo>
                <a:cubicBezTo>
                  <a:pt x="25" y="23"/>
                  <a:pt x="25" y="23"/>
                  <a:pt x="25" y="23"/>
                </a:cubicBezTo>
                <a:cubicBezTo>
                  <a:pt x="17" y="31"/>
                  <a:pt x="17" y="31"/>
                  <a:pt x="17" y="31"/>
                </a:cubicBezTo>
                <a:cubicBezTo>
                  <a:pt x="15" y="33"/>
                  <a:pt x="13" y="33"/>
                  <a:pt x="12" y="31"/>
                </a:cubicBezTo>
                <a:cubicBezTo>
                  <a:pt x="11" y="31"/>
                  <a:pt x="11" y="30"/>
                  <a:pt x="11" y="29"/>
                </a:cubicBezTo>
                <a:cubicBezTo>
                  <a:pt x="11" y="28"/>
                  <a:pt x="11" y="27"/>
                  <a:pt x="12" y="26"/>
                </a:cubicBezTo>
                <a:cubicBezTo>
                  <a:pt x="26" y="12"/>
                  <a:pt x="26" y="12"/>
                  <a:pt x="26" y="12"/>
                </a:cubicBezTo>
                <a:cubicBezTo>
                  <a:pt x="27" y="11"/>
                  <a:pt x="30" y="11"/>
                  <a:pt x="31" y="12"/>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7" name="Freeform 185"/>
          <p:cNvSpPr>
            <a:spLocks noEditPoints="1"/>
          </p:cNvSpPr>
          <p:nvPr/>
        </p:nvSpPr>
        <p:spPr bwMode="auto">
          <a:xfrm>
            <a:off x="7287048" y="4197296"/>
            <a:ext cx="215495" cy="120208"/>
          </a:xfrm>
          <a:custGeom>
            <a:avLst/>
            <a:gdLst>
              <a:gd name="T0" fmla="*/ 83 w 90"/>
              <a:gd name="T1" fmla="*/ 46 h 50"/>
              <a:gd name="T2" fmla="*/ 85 w 90"/>
              <a:gd name="T3" fmla="*/ 36 h 50"/>
              <a:gd name="T4" fmla="*/ 87 w 90"/>
              <a:gd name="T5" fmla="*/ 27 h 50"/>
              <a:gd name="T6" fmla="*/ 89 w 90"/>
              <a:gd name="T7" fmla="*/ 16 h 50"/>
              <a:gd name="T8" fmla="*/ 86 w 90"/>
              <a:gd name="T9" fmla="*/ 10 h 50"/>
              <a:gd name="T10" fmla="*/ 64 w 90"/>
              <a:gd name="T11" fmla="*/ 1 h 50"/>
              <a:gd name="T12" fmla="*/ 57 w 90"/>
              <a:gd name="T13" fmla="*/ 3 h 50"/>
              <a:gd name="T14" fmla="*/ 52 w 90"/>
              <a:gd name="T15" fmla="*/ 13 h 50"/>
              <a:gd name="T16" fmla="*/ 51 w 90"/>
              <a:gd name="T17" fmla="*/ 14 h 50"/>
              <a:gd name="T18" fmla="*/ 15 w 90"/>
              <a:gd name="T19" fmla="*/ 6 h 50"/>
              <a:gd name="T20" fmla="*/ 0 w 90"/>
              <a:gd name="T21" fmla="*/ 13 h 50"/>
              <a:gd name="T22" fmla="*/ 8 w 90"/>
              <a:gd name="T23" fmla="*/ 25 h 50"/>
              <a:gd name="T24" fmla="*/ 12 w 90"/>
              <a:gd name="T25" fmla="*/ 22 h 50"/>
              <a:gd name="T26" fmla="*/ 17 w 90"/>
              <a:gd name="T27" fmla="*/ 30 h 50"/>
              <a:gd name="T28" fmla="*/ 25 w 90"/>
              <a:gd name="T29" fmla="*/ 25 h 50"/>
              <a:gd name="T30" fmla="*/ 30 w 90"/>
              <a:gd name="T31" fmla="*/ 33 h 50"/>
              <a:gd name="T32" fmla="*/ 38 w 90"/>
              <a:gd name="T33" fmla="*/ 28 h 50"/>
              <a:gd name="T34" fmla="*/ 43 w 90"/>
              <a:gd name="T35" fmla="*/ 35 h 50"/>
              <a:gd name="T36" fmla="*/ 47 w 90"/>
              <a:gd name="T37" fmla="*/ 33 h 50"/>
              <a:gd name="T38" fmla="*/ 47 w 90"/>
              <a:gd name="T39" fmla="*/ 34 h 50"/>
              <a:gd name="T40" fmla="*/ 48 w 90"/>
              <a:gd name="T41" fmla="*/ 45 h 50"/>
              <a:gd name="T42" fmla="*/ 54 w 90"/>
              <a:gd name="T43" fmla="*/ 50 h 50"/>
              <a:gd name="T44" fmla="*/ 78 w 90"/>
              <a:gd name="T45" fmla="*/ 50 h 50"/>
              <a:gd name="T46" fmla="*/ 83 w 90"/>
              <a:gd name="T47" fmla="*/ 46 h 50"/>
              <a:gd name="T48" fmla="*/ 17 w 90"/>
              <a:gd name="T49" fmla="*/ 15 h 50"/>
              <a:gd name="T50" fmla="*/ 18 w 90"/>
              <a:gd name="T51" fmla="*/ 11 h 50"/>
              <a:gd name="T52" fmla="*/ 49 w 90"/>
              <a:gd name="T53" fmla="*/ 17 h 50"/>
              <a:gd name="T54" fmla="*/ 48 w 90"/>
              <a:gd name="T55" fmla="*/ 22 h 50"/>
              <a:gd name="T56" fmla="*/ 17 w 90"/>
              <a:gd name="T57" fmla="*/ 15 h 50"/>
              <a:gd name="T58" fmla="*/ 73 w 90"/>
              <a:gd name="T59" fmla="*/ 45 h 50"/>
              <a:gd name="T60" fmla="*/ 69 w 90"/>
              <a:gd name="T61" fmla="*/ 44 h 50"/>
              <a:gd name="T62" fmla="*/ 67 w 90"/>
              <a:gd name="T63" fmla="*/ 41 h 50"/>
              <a:gd name="T64" fmla="*/ 73 w 90"/>
              <a:gd name="T65" fmla="*/ 14 h 50"/>
              <a:gd name="T66" fmla="*/ 75 w 90"/>
              <a:gd name="T67" fmla="*/ 12 h 50"/>
              <a:gd name="T68" fmla="*/ 80 w 90"/>
              <a:gd name="T69" fmla="*/ 13 h 50"/>
              <a:gd name="T70" fmla="*/ 82 w 90"/>
              <a:gd name="T71" fmla="*/ 16 h 50"/>
              <a:gd name="T72" fmla="*/ 76 w 90"/>
              <a:gd name="T73" fmla="*/ 43 h 50"/>
              <a:gd name="T74" fmla="*/ 73 w 90"/>
              <a:gd name="T7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50">
                <a:moveTo>
                  <a:pt x="83" y="46"/>
                </a:moveTo>
                <a:cubicBezTo>
                  <a:pt x="85" y="36"/>
                  <a:pt x="85" y="36"/>
                  <a:pt x="85" y="36"/>
                </a:cubicBezTo>
                <a:cubicBezTo>
                  <a:pt x="86" y="33"/>
                  <a:pt x="87" y="29"/>
                  <a:pt x="87" y="27"/>
                </a:cubicBezTo>
                <a:cubicBezTo>
                  <a:pt x="89" y="16"/>
                  <a:pt x="89" y="16"/>
                  <a:pt x="89" y="16"/>
                </a:cubicBezTo>
                <a:cubicBezTo>
                  <a:pt x="90" y="14"/>
                  <a:pt x="88" y="11"/>
                  <a:pt x="86" y="10"/>
                </a:cubicBezTo>
                <a:cubicBezTo>
                  <a:pt x="64" y="1"/>
                  <a:pt x="64" y="1"/>
                  <a:pt x="64" y="1"/>
                </a:cubicBezTo>
                <a:cubicBezTo>
                  <a:pt x="62" y="0"/>
                  <a:pt x="59" y="1"/>
                  <a:pt x="57" y="3"/>
                </a:cubicBezTo>
                <a:cubicBezTo>
                  <a:pt x="52" y="13"/>
                  <a:pt x="52" y="13"/>
                  <a:pt x="52" y="13"/>
                </a:cubicBezTo>
                <a:cubicBezTo>
                  <a:pt x="51" y="13"/>
                  <a:pt x="51" y="13"/>
                  <a:pt x="51" y="14"/>
                </a:cubicBezTo>
                <a:cubicBezTo>
                  <a:pt x="15" y="6"/>
                  <a:pt x="15" y="6"/>
                  <a:pt x="15" y="6"/>
                </a:cubicBezTo>
                <a:cubicBezTo>
                  <a:pt x="0" y="13"/>
                  <a:pt x="0" y="13"/>
                  <a:pt x="0" y="13"/>
                </a:cubicBezTo>
                <a:cubicBezTo>
                  <a:pt x="8" y="25"/>
                  <a:pt x="8" y="25"/>
                  <a:pt x="8" y="25"/>
                </a:cubicBezTo>
                <a:cubicBezTo>
                  <a:pt x="12" y="22"/>
                  <a:pt x="12" y="22"/>
                  <a:pt x="12" y="22"/>
                </a:cubicBezTo>
                <a:cubicBezTo>
                  <a:pt x="17" y="30"/>
                  <a:pt x="17" y="30"/>
                  <a:pt x="17" y="30"/>
                </a:cubicBezTo>
                <a:cubicBezTo>
                  <a:pt x="25" y="25"/>
                  <a:pt x="25" y="25"/>
                  <a:pt x="25" y="25"/>
                </a:cubicBezTo>
                <a:cubicBezTo>
                  <a:pt x="30" y="33"/>
                  <a:pt x="30" y="33"/>
                  <a:pt x="30" y="33"/>
                </a:cubicBezTo>
                <a:cubicBezTo>
                  <a:pt x="38" y="28"/>
                  <a:pt x="38" y="28"/>
                  <a:pt x="38" y="28"/>
                </a:cubicBezTo>
                <a:cubicBezTo>
                  <a:pt x="43" y="35"/>
                  <a:pt x="43" y="35"/>
                  <a:pt x="43" y="35"/>
                </a:cubicBezTo>
                <a:cubicBezTo>
                  <a:pt x="47" y="33"/>
                  <a:pt x="47" y="33"/>
                  <a:pt x="47" y="33"/>
                </a:cubicBezTo>
                <a:cubicBezTo>
                  <a:pt x="47" y="33"/>
                  <a:pt x="47" y="34"/>
                  <a:pt x="47" y="34"/>
                </a:cubicBezTo>
                <a:cubicBezTo>
                  <a:pt x="48" y="45"/>
                  <a:pt x="48" y="45"/>
                  <a:pt x="48" y="45"/>
                </a:cubicBezTo>
                <a:cubicBezTo>
                  <a:pt x="49" y="48"/>
                  <a:pt x="51" y="50"/>
                  <a:pt x="54" y="50"/>
                </a:cubicBezTo>
                <a:cubicBezTo>
                  <a:pt x="78" y="50"/>
                  <a:pt x="78" y="50"/>
                  <a:pt x="78" y="50"/>
                </a:cubicBezTo>
                <a:cubicBezTo>
                  <a:pt x="80" y="50"/>
                  <a:pt x="83" y="48"/>
                  <a:pt x="83" y="46"/>
                </a:cubicBezTo>
                <a:close/>
                <a:moveTo>
                  <a:pt x="17" y="15"/>
                </a:moveTo>
                <a:cubicBezTo>
                  <a:pt x="18" y="11"/>
                  <a:pt x="18" y="11"/>
                  <a:pt x="18" y="11"/>
                </a:cubicBezTo>
                <a:cubicBezTo>
                  <a:pt x="49" y="17"/>
                  <a:pt x="49" y="17"/>
                  <a:pt x="49" y="17"/>
                </a:cubicBezTo>
                <a:cubicBezTo>
                  <a:pt x="48" y="22"/>
                  <a:pt x="48" y="22"/>
                  <a:pt x="48" y="22"/>
                </a:cubicBezTo>
                <a:lnTo>
                  <a:pt x="17" y="15"/>
                </a:lnTo>
                <a:close/>
                <a:moveTo>
                  <a:pt x="73" y="45"/>
                </a:moveTo>
                <a:cubicBezTo>
                  <a:pt x="69" y="44"/>
                  <a:pt x="69" y="44"/>
                  <a:pt x="69" y="44"/>
                </a:cubicBezTo>
                <a:cubicBezTo>
                  <a:pt x="67" y="44"/>
                  <a:pt x="67" y="42"/>
                  <a:pt x="67" y="41"/>
                </a:cubicBezTo>
                <a:cubicBezTo>
                  <a:pt x="73" y="14"/>
                  <a:pt x="73" y="14"/>
                  <a:pt x="73" y="14"/>
                </a:cubicBezTo>
                <a:cubicBezTo>
                  <a:pt x="73" y="13"/>
                  <a:pt x="74" y="12"/>
                  <a:pt x="75" y="12"/>
                </a:cubicBezTo>
                <a:cubicBezTo>
                  <a:pt x="80" y="13"/>
                  <a:pt x="80" y="13"/>
                  <a:pt x="80" y="13"/>
                </a:cubicBezTo>
                <a:cubicBezTo>
                  <a:pt x="81" y="13"/>
                  <a:pt x="82" y="15"/>
                  <a:pt x="82" y="16"/>
                </a:cubicBezTo>
                <a:cubicBezTo>
                  <a:pt x="76" y="43"/>
                  <a:pt x="76" y="43"/>
                  <a:pt x="76" y="43"/>
                </a:cubicBezTo>
                <a:cubicBezTo>
                  <a:pt x="76" y="44"/>
                  <a:pt x="74" y="45"/>
                  <a:pt x="73" y="45"/>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8" name="Freeform 186"/>
          <p:cNvSpPr>
            <a:spLocks noEditPoints="1"/>
          </p:cNvSpPr>
          <p:nvPr/>
        </p:nvSpPr>
        <p:spPr bwMode="auto">
          <a:xfrm>
            <a:off x="7839711" y="2380980"/>
            <a:ext cx="155392" cy="153925"/>
          </a:xfrm>
          <a:custGeom>
            <a:avLst/>
            <a:gdLst>
              <a:gd name="T0" fmla="*/ 0 w 65"/>
              <a:gd name="T1" fmla="*/ 32 h 64"/>
              <a:gd name="T2" fmla="*/ 65 w 65"/>
              <a:gd name="T3" fmla="*/ 32 h 64"/>
              <a:gd name="T4" fmla="*/ 51 w 65"/>
              <a:gd name="T5" fmla="*/ 42 h 64"/>
              <a:gd name="T6" fmla="*/ 60 w 65"/>
              <a:gd name="T7" fmla="*/ 34 h 64"/>
              <a:gd name="T8" fmla="*/ 51 w 65"/>
              <a:gd name="T9" fmla="*/ 42 h 64"/>
              <a:gd name="T10" fmla="*/ 13 w 65"/>
              <a:gd name="T11" fmla="*/ 30 h 64"/>
              <a:gd name="T12" fmla="*/ 7 w 65"/>
              <a:gd name="T13" fmla="*/ 21 h 64"/>
              <a:gd name="T14" fmla="*/ 46 w 65"/>
              <a:gd name="T15" fmla="*/ 21 h 64"/>
              <a:gd name="T16" fmla="*/ 35 w 65"/>
              <a:gd name="T17" fmla="*/ 30 h 64"/>
              <a:gd name="T18" fmla="*/ 46 w 65"/>
              <a:gd name="T19" fmla="*/ 21 h 64"/>
              <a:gd name="T20" fmla="*/ 35 w 65"/>
              <a:gd name="T21" fmla="*/ 4 h 64"/>
              <a:gd name="T22" fmla="*/ 42 w 65"/>
              <a:gd name="T23" fmla="*/ 11 h 64"/>
              <a:gd name="T24" fmla="*/ 35 w 65"/>
              <a:gd name="T25" fmla="*/ 17 h 64"/>
              <a:gd name="T26" fmla="*/ 27 w 65"/>
              <a:gd name="T27" fmla="*/ 6 h 64"/>
              <a:gd name="T28" fmla="*/ 30 w 65"/>
              <a:gd name="T29" fmla="*/ 17 h 64"/>
              <a:gd name="T30" fmla="*/ 23 w 65"/>
              <a:gd name="T31" fmla="*/ 11 h 64"/>
              <a:gd name="T32" fmla="*/ 30 w 65"/>
              <a:gd name="T33" fmla="*/ 30 h 64"/>
              <a:gd name="T34" fmla="*/ 19 w 65"/>
              <a:gd name="T35" fmla="*/ 21 h 64"/>
              <a:gd name="T36" fmla="*/ 7 w 65"/>
              <a:gd name="T37" fmla="*/ 42 h 64"/>
              <a:gd name="T38" fmla="*/ 13 w 65"/>
              <a:gd name="T39" fmla="*/ 34 h 64"/>
              <a:gd name="T40" fmla="*/ 7 w 65"/>
              <a:gd name="T41" fmla="*/ 42 h 64"/>
              <a:gd name="T42" fmla="*/ 30 w 65"/>
              <a:gd name="T43" fmla="*/ 34 h 64"/>
              <a:gd name="T44" fmla="*/ 19 w 65"/>
              <a:gd name="T45" fmla="*/ 42 h 64"/>
              <a:gd name="T46" fmla="*/ 30 w 65"/>
              <a:gd name="T47" fmla="*/ 47 h 64"/>
              <a:gd name="T48" fmla="*/ 27 w 65"/>
              <a:gd name="T49" fmla="*/ 58 h 64"/>
              <a:gd name="T50" fmla="*/ 20 w 65"/>
              <a:gd name="T51" fmla="*/ 47 h 64"/>
              <a:gd name="T52" fmla="*/ 42 w 65"/>
              <a:gd name="T53" fmla="*/ 52 h 64"/>
              <a:gd name="T54" fmla="*/ 35 w 65"/>
              <a:gd name="T55" fmla="*/ 59 h 64"/>
              <a:gd name="T56" fmla="*/ 45 w 65"/>
              <a:gd name="T57" fmla="*/ 47 h 64"/>
              <a:gd name="T58" fmla="*/ 35 w 65"/>
              <a:gd name="T59" fmla="*/ 42 h 64"/>
              <a:gd name="T60" fmla="*/ 47 w 65"/>
              <a:gd name="T61" fmla="*/ 34 h 64"/>
              <a:gd name="T62" fmla="*/ 35 w 65"/>
              <a:gd name="T63" fmla="*/ 42 h 64"/>
              <a:gd name="T64" fmla="*/ 51 w 65"/>
              <a:gd name="T65" fmla="*/ 21 h 64"/>
              <a:gd name="T66" fmla="*/ 60 w 65"/>
              <a:gd name="T67" fmla="*/ 30 h 64"/>
              <a:gd name="T68" fmla="*/ 56 w 65"/>
              <a:gd name="T69" fmla="*/ 17 h 64"/>
              <a:gd name="T70" fmla="*/ 44 w 65"/>
              <a:gd name="T71" fmla="*/ 7 h 64"/>
              <a:gd name="T72" fmla="*/ 56 w 65"/>
              <a:gd name="T73" fmla="*/ 17 h 64"/>
              <a:gd name="T74" fmla="*/ 20 w 65"/>
              <a:gd name="T75" fmla="*/ 7 h 64"/>
              <a:gd name="T76" fmla="*/ 9 w 65"/>
              <a:gd name="T77" fmla="*/ 17 h 64"/>
              <a:gd name="T78" fmla="*/ 9 w 65"/>
              <a:gd name="T79" fmla="*/ 47 h 64"/>
              <a:gd name="T80" fmla="*/ 20 w 65"/>
              <a:gd name="T81" fmla="*/ 57 h 64"/>
              <a:gd name="T82" fmla="*/ 9 w 65"/>
              <a:gd name="T83" fmla="*/ 47 h 64"/>
              <a:gd name="T84" fmla="*/ 44 w 65"/>
              <a:gd name="T85" fmla="*/ 57 h 64"/>
              <a:gd name="T86" fmla="*/ 56 w 65"/>
              <a:gd name="T87"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 h="64">
                <a:moveTo>
                  <a:pt x="32" y="0"/>
                </a:moveTo>
                <a:cubicBezTo>
                  <a:pt x="15" y="0"/>
                  <a:pt x="0" y="14"/>
                  <a:pt x="0" y="32"/>
                </a:cubicBezTo>
                <a:cubicBezTo>
                  <a:pt x="0" y="49"/>
                  <a:pt x="15" y="64"/>
                  <a:pt x="32" y="64"/>
                </a:cubicBezTo>
                <a:cubicBezTo>
                  <a:pt x="50" y="64"/>
                  <a:pt x="65" y="49"/>
                  <a:pt x="65" y="32"/>
                </a:cubicBezTo>
                <a:cubicBezTo>
                  <a:pt x="65" y="14"/>
                  <a:pt x="50" y="0"/>
                  <a:pt x="32" y="0"/>
                </a:cubicBezTo>
                <a:close/>
                <a:moveTo>
                  <a:pt x="51" y="42"/>
                </a:moveTo>
                <a:cubicBezTo>
                  <a:pt x="51" y="40"/>
                  <a:pt x="52" y="37"/>
                  <a:pt x="52" y="34"/>
                </a:cubicBezTo>
                <a:cubicBezTo>
                  <a:pt x="60" y="34"/>
                  <a:pt x="60" y="34"/>
                  <a:pt x="60" y="34"/>
                </a:cubicBezTo>
                <a:cubicBezTo>
                  <a:pt x="60" y="37"/>
                  <a:pt x="59" y="40"/>
                  <a:pt x="58" y="42"/>
                </a:cubicBezTo>
                <a:lnTo>
                  <a:pt x="51" y="42"/>
                </a:lnTo>
                <a:close/>
                <a:moveTo>
                  <a:pt x="14" y="21"/>
                </a:moveTo>
                <a:cubicBezTo>
                  <a:pt x="14" y="24"/>
                  <a:pt x="13" y="27"/>
                  <a:pt x="13" y="30"/>
                </a:cubicBezTo>
                <a:cubicBezTo>
                  <a:pt x="5" y="30"/>
                  <a:pt x="5" y="30"/>
                  <a:pt x="5" y="30"/>
                </a:cubicBezTo>
                <a:cubicBezTo>
                  <a:pt x="5" y="27"/>
                  <a:pt x="6" y="24"/>
                  <a:pt x="7" y="21"/>
                </a:cubicBezTo>
                <a:lnTo>
                  <a:pt x="14" y="21"/>
                </a:lnTo>
                <a:close/>
                <a:moveTo>
                  <a:pt x="46" y="21"/>
                </a:moveTo>
                <a:cubicBezTo>
                  <a:pt x="47" y="24"/>
                  <a:pt x="47" y="27"/>
                  <a:pt x="47" y="30"/>
                </a:cubicBezTo>
                <a:cubicBezTo>
                  <a:pt x="35" y="30"/>
                  <a:pt x="35" y="30"/>
                  <a:pt x="35" y="30"/>
                </a:cubicBezTo>
                <a:cubicBezTo>
                  <a:pt x="35" y="21"/>
                  <a:pt x="35" y="21"/>
                  <a:pt x="35" y="21"/>
                </a:cubicBezTo>
                <a:lnTo>
                  <a:pt x="46" y="21"/>
                </a:lnTo>
                <a:close/>
                <a:moveTo>
                  <a:pt x="35" y="17"/>
                </a:moveTo>
                <a:cubicBezTo>
                  <a:pt x="35" y="4"/>
                  <a:pt x="35" y="4"/>
                  <a:pt x="35" y="4"/>
                </a:cubicBezTo>
                <a:cubicBezTo>
                  <a:pt x="36" y="5"/>
                  <a:pt x="37" y="5"/>
                  <a:pt x="38" y="6"/>
                </a:cubicBezTo>
                <a:cubicBezTo>
                  <a:pt x="39" y="7"/>
                  <a:pt x="41" y="9"/>
                  <a:pt x="42" y="11"/>
                </a:cubicBezTo>
                <a:cubicBezTo>
                  <a:pt x="43" y="13"/>
                  <a:pt x="44" y="15"/>
                  <a:pt x="45" y="17"/>
                </a:cubicBezTo>
                <a:cubicBezTo>
                  <a:pt x="35" y="17"/>
                  <a:pt x="35" y="17"/>
                  <a:pt x="35" y="17"/>
                </a:cubicBezTo>
                <a:close/>
                <a:moveTo>
                  <a:pt x="23" y="11"/>
                </a:moveTo>
                <a:cubicBezTo>
                  <a:pt x="24" y="9"/>
                  <a:pt x="26" y="7"/>
                  <a:pt x="27" y="6"/>
                </a:cubicBezTo>
                <a:cubicBezTo>
                  <a:pt x="28" y="5"/>
                  <a:pt x="29" y="5"/>
                  <a:pt x="30" y="4"/>
                </a:cubicBezTo>
                <a:cubicBezTo>
                  <a:pt x="30" y="17"/>
                  <a:pt x="30" y="17"/>
                  <a:pt x="30" y="17"/>
                </a:cubicBezTo>
                <a:cubicBezTo>
                  <a:pt x="20" y="17"/>
                  <a:pt x="20" y="17"/>
                  <a:pt x="20" y="17"/>
                </a:cubicBezTo>
                <a:cubicBezTo>
                  <a:pt x="21" y="15"/>
                  <a:pt x="22" y="13"/>
                  <a:pt x="23" y="11"/>
                </a:cubicBezTo>
                <a:close/>
                <a:moveTo>
                  <a:pt x="30" y="21"/>
                </a:moveTo>
                <a:cubicBezTo>
                  <a:pt x="30" y="30"/>
                  <a:pt x="30" y="30"/>
                  <a:pt x="30" y="30"/>
                </a:cubicBezTo>
                <a:cubicBezTo>
                  <a:pt x="18" y="30"/>
                  <a:pt x="18" y="30"/>
                  <a:pt x="18" y="30"/>
                </a:cubicBezTo>
                <a:cubicBezTo>
                  <a:pt x="18" y="27"/>
                  <a:pt x="18" y="24"/>
                  <a:pt x="19" y="21"/>
                </a:cubicBezTo>
                <a:lnTo>
                  <a:pt x="30" y="21"/>
                </a:lnTo>
                <a:close/>
                <a:moveTo>
                  <a:pt x="7" y="42"/>
                </a:moveTo>
                <a:cubicBezTo>
                  <a:pt x="6" y="40"/>
                  <a:pt x="5" y="37"/>
                  <a:pt x="5" y="34"/>
                </a:cubicBezTo>
                <a:cubicBezTo>
                  <a:pt x="13" y="34"/>
                  <a:pt x="13" y="34"/>
                  <a:pt x="13" y="34"/>
                </a:cubicBezTo>
                <a:cubicBezTo>
                  <a:pt x="13" y="37"/>
                  <a:pt x="14" y="40"/>
                  <a:pt x="14" y="42"/>
                </a:cubicBezTo>
                <a:lnTo>
                  <a:pt x="7" y="42"/>
                </a:lnTo>
                <a:close/>
                <a:moveTo>
                  <a:pt x="18" y="34"/>
                </a:moveTo>
                <a:cubicBezTo>
                  <a:pt x="30" y="34"/>
                  <a:pt x="30" y="34"/>
                  <a:pt x="30" y="34"/>
                </a:cubicBezTo>
                <a:cubicBezTo>
                  <a:pt x="30" y="42"/>
                  <a:pt x="30" y="42"/>
                  <a:pt x="30" y="42"/>
                </a:cubicBezTo>
                <a:cubicBezTo>
                  <a:pt x="19" y="42"/>
                  <a:pt x="19" y="42"/>
                  <a:pt x="19" y="42"/>
                </a:cubicBezTo>
                <a:cubicBezTo>
                  <a:pt x="18" y="40"/>
                  <a:pt x="18" y="37"/>
                  <a:pt x="18" y="34"/>
                </a:cubicBezTo>
                <a:close/>
                <a:moveTo>
                  <a:pt x="30" y="47"/>
                </a:moveTo>
                <a:cubicBezTo>
                  <a:pt x="30" y="59"/>
                  <a:pt x="30" y="59"/>
                  <a:pt x="30" y="59"/>
                </a:cubicBezTo>
                <a:cubicBezTo>
                  <a:pt x="29" y="59"/>
                  <a:pt x="28" y="58"/>
                  <a:pt x="27" y="58"/>
                </a:cubicBezTo>
                <a:cubicBezTo>
                  <a:pt x="26" y="57"/>
                  <a:pt x="24" y="55"/>
                  <a:pt x="23" y="52"/>
                </a:cubicBezTo>
                <a:cubicBezTo>
                  <a:pt x="22" y="51"/>
                  <a:pt x="21" y="49"/>
                  <a:pt x="20" y="47"/>
                </a:cubicBezTo>
                <a:cubicBezTo>
                  <a:pt x="30" y="47"/>
                  <a:pt x="30" y="47"/>
                  <a:pt x="30" y="47"/>
                </a:cubicBezTo>
                <a:close/>
                <a:moveTo>
                  <a:pt x="42" y="52"/>
                </a:moveTo>
                <a:cubicBezTo>
                  <a:pt x="41" y="55"/>
                  <a:pt x="39" y="57"/>
                  <a:pt x="38" y="58"/>
                </a:cubicBezTo>
                <a:cubicBezTo>
                  <a:pt x="37" y="58"/>
                  <a:pt x="36" y="59"/>
                  <a:pt x="35" y="59"/>
                </a:cubicBezTo>
                <a:cubicBezTo>
                  <a:pt x="35" y="47"/>
                  <a:pt x="35" y="47"/>
                  <a:pt x="35" y="47"/>
                </a:cubicBezTo>
                <a:cubicBezTo>
                  <a:pt x="45" y="47"/>
                  <a:pt x="45" y="47"/>
                  <a:pt x="45" y="47"/>
                </a:cubicBezTo>
                <a:cubicBezTo>
                  <a:pt x="44" y="49"/>
                  <a:pt x="43" y="51"/>
                  <a:pt x="42" y="52"/>
                </a:cubicBezTo>
                <a:close/>
                <a:moveTo>
                  <a:pt x="35" y="42"/>
                </a:moveTo>
                <a:cubicBezTo>
                  <a:pt x="35" y="34"/>
                  <a:pt x="35" y="34"/>
                  <a:pt x="35" y="34"/>
                </a:cubicBezTo>
                <a:cubicBezTo>
                  <a:pt x="47" y="34"/>
                  <a:pt x="47" y="34"/>
                  <a:pt x="47" y="34"/>
                </a:cubicBezTo>
                <a:cubicBezTo>
                  <a:pt x="47" y="37"/>
                  <a:pt x="47" y="40"/>
                  <a:pt x="46" y="42"/>
                </a:cubicBezTo>
                <a:lnTo>
                  <a:pt x="35" y="42"/>
                </a:lnTo>
                <a:close/>
                <a:moveTo>
                  <a:pt x="52" y="30"/>
                </a:moveTo>
                <a:cubicBezTo>
                  <a:pt x="52" y="27"/>
                  <a:pt x="51" y="24"/>
                  <a:pt x="51" y="21"/>
                </a:cubicBezTo>
                <a:cubicBezTo>
                  <a:pt x="58" y="21"/>
                  <a:pt x="58" y="21"/>
                  <a:pt x="58" y="21"/>
                </a:cubicBezTo>
                <a:cubicBezTo>
                  <a:pt x="59" y="24"/>
                  <a:pt x="60" y="27"/>
                  <a:pt x="60" y="30"/>
                </a:cubicBezTo>
                <a:lnTo>
                  <a:pt x="52" y="30"/>
                </a:lnTo>
                <a:close/>
                <a:moveTo>
                  <a:pt x="56" y="17"/>
                </a:moveTo>
                <a:cubicBezTo>
                  <a:pt x="50" y="17"/>
                  <a:pt x="50" y="17"/>
                  <a:pt x="50" y="17"/>
                </a:cubicBezTo>
                <a:cubicBezTo>
                  <a:pt x="48" y="13"/>
                  <a:pt x="47" y="9"/>
                  <a:pt x="44" y="7"/>
                </a:cubicBezTo>
                <a:cubicBezTo>
                  <a:pt x="47" y="8"/>
                  <a:pt x="50" y="10"/>
                  <a:pt x="52" y="12"/>
                </a:cubicBezTo>
                <a:cubicBezTo>
                  <a:pt x="54" y="14"/>
                  <a:pt x="55" y="15"/>
                  <a:pt x="56" y="17"/>
                </a:cubicBezTo>
                <a:close/>
                <a:moveTo>
                  <a:pt x="13" y="12"/>
                </a:moveTo>
                <a:cubicBezTo>
                  <a:pt x="15" y="10"/>
                  <a:pt x="18" y="8"/>
                  <a:pt x="20" y="7"/>
                </a:cubicBezTo>
                <a:cubicBezTo>
                  <a:pt x="18" y="9"/>
                  <a:pt x="17" y="13"/>
                  <a:pt x="15" y="17"/>
                </a:cubicBezTo>
                <a:cubicBezTo>
                  <a:pt x="9" y="17"/>
                  <a:pt x="9" y="17"/>
                  <a:pt x="9" y="17"/>
                </a:cubicBezTo>
                <a:cubicBezTo>
                  <a:pt x="10" y="15"/>
                  <a:pt x="11" y="14"/>
                  <a:pt x="13" y="12"/>
                </a:cubicBezTo>
                <a:close/>
                <a:moveTo>
                  <a:pt x="9" y="47"/>
                </a:moveTo>
                <a:cubicBezTo>
                  <a:pt x="15" y="47"/>
                  <a:pt x="15" y="47"/>
                  <a:pt x="15" y="47"/>
                </a:cubicBezTo>
                <a:cubicBezTo>
                  <a:pt x="17" y="51"/>
                  <a:pt x="18" y="54"/>
                  <a:pt x="20" y="57"/>
                </a:cubicBezTo>
                <a:cubicBezTo>
                  <a:pt x="18" y="55"/>
                  <a:pt x="15" y="54"/>
                  <a:pt x="13" y="51"/>
                </a:cubicBezTo>
                <a:cubicBezTo>
                  <a:pt x="11" y="50"/>
                  <a:pt x="10" y="48"/>
                  <a:pt x="9" y="47"/>
                </a:cubicBezTo>
                <a:close/>
                <a:moveTo>
                  <a:pt x="52" y="51"/>
                </a:moveTo>
                <a:cubicBezTo>
                  <a:pt x="50" y="54"/>
                  <a:pt x="47" y="55"/>
                  <a:pt x="44" y="57"/>
                </a:cubicBezTo>
                <a:cubicBezTo>
                  <a:pt x="47" y="54"/>
                  <a:pt x="48" y="51"/>
                  <a:pt x="50" y="47"/>
                </a:cubicBezTo>
                <a:cubicBezTo>
                  <a:pt x="56" y="47"/>
                  <a:pt x="56" y="47"/>
                  <a:pt x="56" y="47"/>
                </a:cubicBezTo>
                <a:cubicBezTo>
                  <a:pt x="55" y="48"/>
                  <a:pt x="54" y="50"/>
                  <a:pt x="52" y="51"/>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9" name="Freeform 194"/>
          <p:cNvSpPr>
            <a:spLocks noEditPoints="1"/>
          </p:cNvSpPr>
          <p:nvPr/>
        </p:nvSpPr>
        <p:spPr bwMode="auto">
          <a:xfrm>
            <a:off x="8229655" y="5535711"/>
            <a:ext cx="143663" cy="146595"/>
          </a:xfrm>
          <a:custGeom>
            <a:avLst/>
            <a:gdLst>
              <a:gd name="T0" fmla="*/ 30 w 60"/>
              <a:gd name="T1" fmla="*/ 0 h 61"/>
              <a:gd name="T2" fmla="*/ 0 w 60"/>
              <a:gd name="T3" fmla="*/ 31 h 61"/>
              <a:gd name="T4" fmla="*/ 30 w 60"/>
              <a:gd name="T5" fmla="*/ 61 h 61"/>
              <a:gd name="T6" fmla="*/ 60 w 60"/>
              <a:gd name="T7" fmla="*/ 31 h 61"/>
              <a:gd name="T8" fmla="*/ 30 w 60"/>
              <a:gd name="T9" fmla="*/ 0 h 61"/>
              <a:gd name="T10" fmla="*/ 30 w 60"/>
              <a:gd name="T11" fmla="*/ 55 h 61"/>
              <a:gd name="T12" fmla="*/ 5 w 60"/>
              <a:gd name="T13" fmla="*/ 31 h 61"/>
              <a:gd name="T14" fmla="*/ 30 w 60"/>
              <a:gd name="T15" fmla="*/ 6 h 61"/>
              <a:gd name="T16" fmla="*/ 55 w 60"/>
              <a:gd name="T17" fmla="*/ 31 h 61"/>
              <a:gd name="T18" fmla="*/ 30 w 60"/>
              <a:gd name="T19" fmla="*/ 55 h 61"/>
              <a:gd name="T20" fmla="*/ 26 w 60"/>
              <a:gd name="T21" fmla="*/ 15 h 61"/>
              <a:gd name="T22" fmla="*/ 34 w 60"/>
              <a:gd name="T23" fmla="*/ 15 h 61"/>
              <a:gd name="T24" fmla="*/ 34 w 60"/>
              <a:gd name="T25" fmla="*/ 23 h 61"/>
              <a:gd name="T26" fmla="*/ 26 w 60"/>
              <a:gd name="T27" fmla="*/ 23 h 61"/>
              <a:gd name="T28" fmla="*/ 26 w 60"/>
              <a:gd name="T29" fmla="*/ 15 h 61"/>
              <a:gd name="T30" fmla="*/ 38 w 60"/>
              <a:gd name="T31" fmla="*/ 46 h 61"/>
              <a:gd name="T32" fmla="*/ 22 w 60"/>
              <a:gd name="T33" fmla="*/ 46 h 61"/>
              <a:gd name="T34" fmla="*/ 22 w 60"/>
              <a:gd name="T35" fmla="*/ 42 h 61"/>
              <a:gd name="T36" fmla="*/ 26 w 60"/>
              <a:gd name="T37" fmla="*/ 42 h 61"/>
              <a:gd name="T38" fmla="*/ 26 w 60"/>
              <a:gd name="T39" fmla="*/ 31 h 61"/>
              <a:gd name="T40" fmla="*/ 22 w 60"/>
              <a:gd name="T41" fmla="*/ 31 h 61"/>
              <a:gd name="T42" fmla="*/ 22 w 60"/>
              <a:gd name="T43" fmla="*/ 27 h 61"/>
              <a:gd name="T44" fmla="*/ 34 w 60"/>
              <a:gd name="T45" fmla="*/ 27 h 61"/>
              <a:gd name="T46" fmla="*/ 34 w 60"/>
              <a:gd name="T47" fmla="*/ 42 h 61"/>
              <a:gd name="T48" fmla="*/ 38 w 60"/>
              <a:gd name="T49" fmla="*/ 42 h 61"/>
              <a:gd name="T50" fmla="*/ 38 w 60"/>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61">
                <a:moveTo>
                  <a:pt x="30" y="0"/>
                </a:moveTo>
                <a:cubicBezTo>
                  <a:pt x="13" y="0"/>
                  <a:pt x="0" y="14"/>
                  <a:pt x="0" y="31"/>
                </a:cubicBezTo>
                <a:cubicBezTo>
                  <a:pt x="0" y="47"/>
                  <a:pt x="13" y="61"/>
                  <a:pt x="30" y="61"/>
                </a:cubicBezTo>
                <a:cubicBezTo>
                  <a:pt x="47" y="61"/>
                  <a:pt x="60" y="47"/>
                  <a:pt x="60" y="31"/>
                </a:cubicBezTo>
                <a:cubicBezTo>
                  <a:pt x="60" y="14"/>
                  <a:pt x="47" y="0"/>
                  <a:pt x="30" y="0"/>
                </a:cubicBezTo>
                <a:close/>
                <a:moveTo>
                  <a:pt x="30" y="55"/>
                </a:moveTo>
                <a:cubicBezTo>
                  <a:pt x="16" y="55"/>
                  <a:pt x="5" y="44"/>
                  <a:pt x="5" y="31"/>
                </a:cubicBezTo>
                <a:cubicBezTo>
                  <a:pt x="5" y="17"/>
                  <a:pt x="16" y="6"/>
                  <a:pt x="30" y="6"/>
                </a:cubicBezTo>
                <a:cubicBezTo>
                  <a:pt x="44" y="6"/>
                  <a:pt x="55" y="17"/>
                  <a:pt x="55" y="31"/>
                </a:cubicBezTo>
                <a:cubicBezTo>
                  <a:pt x="55" y="44"/>
                  <a:pt x="44" y="55"/>
                  <a:pt x="30" y="55"/>
                </a:cubicBezTo>
                <a:close/>
                <a:moveTo>
                  <a:pt x="26" y="15"/>
                </a:moveTo>
                <a:cubicBezTo>
                  <a:pt x="34" y="15"/>
                  <a:pt x="34" y="15"/>
                  <a:pt x="34" y="15"/>
                </a:cubicBezTo>
                <a:cubicBezTo>
                  <a:pt x="34" y="23"/>
                  <a:pt x="34" y="23"/>
                  <a:pt x="34" y="23"/>
                </a:cubicBezTo>
                <a:cubicBezTo>
                  <a:pt x="26" y="23"/>
                  <a:pt x="26" y="23"/>
                  <a:pt x="26" y="23"/>
                </a:cubicBezTo>
                <a:lnTo>
                  <a:pt x="26" y="15"/>
                </a:lnTo>
                <a:close/>
                <a:moveTo>
                  <a:pt x="38" y="46"/>
                </a:moveTo>
                <a:cubicBezTo>
                  <a:pt x="22" y="46"/>
                  <a:pt x="22" y="46"/>
                  <a:pt x="22" y="46"/>
                </a:cubicBezTo>
                <a:cubicBezTo>
                  <a:pt x="22" y="42"/>
                  <a:pt x="22" y="42"/>
                  <a:pt x="22" y="42"/>
                </a:cubicBezTo>
                <a:cubicBezTo>
                  <a:pt x="26" y="42"/>
                  <a:pt x="26" y="42"/>
                  <a:pt x="26" y="42"/>
                </a:cubicBezTo>
                <a:cubicBezTo>
                  <a:pt x="26" y="31"/>
                  <a:pt x="26" y="31"/>
                  <a:pt x="26" y="31"/>
                </a:cubicBezTo>
                <a:cubicBezTo>
                  <a:pt x="22" y="31"/>
                  <a:pt x="22" y="31"/>
                  <a:pt x="22" y="31"/>
                </a:cubicBezTo>
                <a:cubicBezTo>
                  <a:pt x="22" y="27"/>
                  <a:pt x="22" y="27"/>
                  <a:pt x="22" y="27"/>
                </a:cubicBezTo>
                <a:cubicBezTo>
                  <a:pt x="34" y="27"/>
                  <a:pt x="34" y="27"/>
                  <a:pt x="34" y="27"/>
                </a:cubicBezTo>
                <a:cubicBezTo>
                  <a:pt x="34" y="42"/>
                  <a:pt x="34" y="42"/>
                  <a:pt x="34" y="42"/>
                </a:cubicBezTo>
                <a:cubicBezTo>
                  <a:pt x="38" y="42"/>
                  <a:pt x="38" y="42"/>
                  <a:pt x="38" y="42"/>
                </a:cubicBezTo>
                <a:lnTo>
                  <a:pt x="38" y="46"/>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0" name="Freeform 196"/>
          <p:cNvSpPr>
            <a:spLocks noEditPoints="1"/>
          </p:cNvSpPr>
          <p:nvPr/>
        </p:nvSpPr>
        <p:spPr bwMode="auto">
          <a:xfrm>
            <a:off x="7382335" y="5855288"/>
            <a:ext cx="165653" cy="164187"/>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55 w 69"/>
              <a:gd name="T11" fmla="*/ 30 h 69"/>
              <a:gd name="T12" fmla="*/ 36 w 69"/>
              <a:gd name="T13" fmla="*/ 56 h 69"/>
              <a:gd name="T14" fmla="*/ 28 w 69"/>
              <a:gd name="T15" fmla="*/ 52 h 69"/>
              <a:gd name="T16" fmla="*/ 21 w 69"/>
              <a:gd name="T17" fmla="*/ 32 h 69"/>
              <a:gd name="T18" fmla="*/ 16 w 69"/>
              <a:gd name="T19" fmla="*/ 33 h 69"/>
              <a:gd name="T20" fmla="*/ 14 w 69"/>
              <a:gd name="T21" fmla="*/ 31 h 69"/>
              <a:gd name="T22" fmla="*/ 27 w 69"/>
              <a:gd name="T23" fmla="*/ 22 h 69"/>
              <a:gd name="T24" fmla="*/ 34 w 69"/>
              <a:gd name="T25" fmla="*/ 36 h 69"/>
              <a:gd name="T26" fmla="*/ 37 w 69"/>
              <a:gd name="T27" fmla="*/ 44 h 69"/>
              <a:gd name="T28" fmla="*/ 43 w 69"/>
              <a:gd name="T29" fmla="*/ 36 h 69"/>
              <a:gd name="T30" fmla="*/ 38 w 69"/>
              <a:gd name="T31" fmla="*/ 31 h 69"/>
              <a:gd name="T32" fmla="*/ 55 w 69"/>
              <a:gd name="T33" fmla="*/ 3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69">
                <a:moveTo>
                  <a:pt x="35" y="0"/>
                </a:moveTo>
                <a:cubicBezTo>
                  <a:pt x="16" y="0"/>
                  <a:pt x="0" y="16"/>
                  <a:pt x="0" y="35"/>
                </a:cubicBezTo>
                <a:cubicBezTo>
                  <a:pt x="0" y="54"/>
                  <a:pt x="16" y="69"/>
                  <a:pt x="35" y="69"/>
                </a:cubicBezTo>
                <a:cubicBezTo>
                  <a:pt x="54" y="69"/>
                  <a:pt x="69" y="54"/>
                  <a:pt x="69" y="35"/>
                </a:cubicBezTo>
                <a:cubicBezTo>
                  <a:pt x="69" y="16"/>
                  <a:pt x="54" y="0"/>
                  <a:pt x="35" y="0"/>
                </a:cubicBezTo>
                <a:close/>
                <a:moveTo>
                  <a:pt x="55" y="30"/>
                </a:moveTo>
                <a:cubicBezTo>
                  <a:pt x="53" y="43"/>
                  <a:pt x="40" y="54"/>
                  <a:pt x="36" y="56"/>
                </a:cubicBezTo>
                <a:cubicBezTo>
                  <a:pt x="32" y="58"/>
                  <a:pt x="29" y="55"/>
                  <a:pt x="28" y="52"/>
                </a:cubicBezTo>
                <a:cubicBezTo>
                  <a:pt x="26" y="49"/>
                  <a:pt x="22" y="33"/>
                  <a:pt x="21" y="32"/>
                </a:cubicBezTo>
                <a:cubicBezTo>
                  <a:pt x="19" y="30"/>
                  <a:pt x="16" y="33"/>
                  <a:pt x="16" y="33"/>
                </a:cubicBezTo>
                <a:cubicBezTo>
                  <a:pt x="14" y="31"/>
                  <a:pt x="14" y="31"/>
                  <a:pt x="14" y="31"/>
                </a:cubicBezTo>
                <a:cubicBezTo>
                  <a:pt x="14" y="31"/>
                  <a:pt x="21" y="23"/>
                  <a:pt x="27" y="22"/>
                </a:cubicBezTo>
                <a:cubicBezTo>
                  <a:pt x="32" y="21"/>
                  <a:pt x="32" y="30"/>
                  <a:pt x="34" y="36"/>
                </a:cubicBezTo>
                <a:cubicBezTo>
                  <a:pt x="35" y="41"/>
                  <a:pt x="36" y="44"/>
                  <a:pt x="37" y="44"/>
                </a:cubicBezTo>
                <a:cubicBezTo>
                  <a:pt x="38" y="44"/>
                  <a:pt x="40" y="41"/>
                  <a:pt x="43" y="36"/>
                </a:cubicBezTo>
                <a:cubicBezTo>
                  <a:pt x="45" y="32"/>
                  <a:pt x="42" y="28"/>
                  <a:pt x="38" y="31"/>
                </a:cubicBezTo>
                <a:cubicBezTo>
                  <a:pt x="40" y="20"/>
                  <a:pt x="57" y="17"/>
                  <a:pt x="55" y="30"/>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1" name="Freeform 206"/>
          <p:cNvSpPr>
            <a:spLocks noEditPoints="1"/>
          </p:cNvSpPr>
          <p:nvPr/>
        </p:nvSpPr>
        <p:spPr bwMode="auto">
          <a:xfrm>
            <a:off x="9714664" y="6237903"/>
            <a:ext cx="285862" cy="253609"/>
          </a:xfrm>
          <a:custGeom>
            <a:avLst/>
            <a:gdLst>
              <a:gd name="T0" fmla="*/ 50 w 119"/>
              <a:gd name="T1" fmla="*/ 0 h 106"/>
              <a:gd name="T2" fmla="*/ 50 w 119"/>
              <a:gd name="T3" fmla="*/ 0 h 106"/>
              <a:gd name="T4" fmla="*/ 99 w 119"/>
              <a:gd name="T5" fmla="*/ 40 h 106"/>
              <a:gd name="T6" fmla="*/ 50 w 119"/>
              <a:gd name="T7" fmla="*/ 81 h 106"/>
              <a:gd name="T8" fmla="*/ 42 w 119"/>
              <a:gd name="T9" fmla="*/ 80 h 106"/>
              <a:gd name="T10" fmla="*/ 7 w 119"/>
              <a:gd name="T11" fmla="*/ 93 h 106"/>
              <a:gd name="T12" fmla="*/ 7 w 119"/>
              <a:gd name="T13" fmla="*/ 90 h 106"/>
              <a:gd name="T14" fmla="*/ 19 w 119"/>
              <a:gd name="T15" fmla="*/ 74 h 106"/>
              <a:gd name="T16" fmla="*/ 18 w 119"/>
              <a:gd name="T17" fmla="*/ 72 h 106"/>
              <a:gd name="T18" fmla="*/ 0 w 119"/>
              <a:gd name="T19" fmla="*/ 40 h 106"/>
              <a:gd name="T20" fmla="*/ 50 w 119"/>
              <a:gd name="T21" fmla="*/ 0 h 106"/>
              <a:gd name="T22" fmla="*/ 103 w 119"/>
              <a:gd name="T23" fmla="*/ 90 h 106"/>
              <a:gd name="T24" fmla="*/ 113 w 119"/>
              <a:gd name="T25" fmla="*/ 104 h 106"/>
              <a:gd name="T26" fmla="*/ 113 w 119"/>
              <a:gd name="T27" fmla="*/ 106 h 106"/>
              <a:gd name="T28" fmla="*/ 83 w 119"/>
              <a:gd name="T29" fmla="*/ 95 h 106"/>
              <a:gd name="T30" fmla="*/ 76 w 119"/>
              <a:gd name="T31" fmla="*/ 96 h 106"/>
              <a:gd name="T32" fmla="*/ 50 w 119"/>
              <a:gd name="T33" fmla="*/ 88 h 106"/>
              <a:gd name="T34" fmla="*/ 90 w 119"/>
              <a:gd name="T35" fmla="*/ 75 h 106"/>
              <a:gd name="T36" fmla="*/ 103 w 119"/>
              <a:gd name="T37" fmla="*/ 60 h 106"/>
              <a:gd name="T38" fmla="*/ 107 w 119"/>
              <a:gd name="T39" fmla="*/ 40 h 106"/>
              <a:gd name="T40" fmla="*/ 107 w 119"/>
              <a:gd name="T41" fmla="*/ 37 h 106"/>
              <a:gd name="T42" fmla="*/ 119 w 119"/>
              <a:gd name="T43" fmla="*/ 61 h 106"/>
              <a:gd name="T44" fmla="*/ 103 w 119"/>
              <a:gd name="T45" fmla="*/ 88 h 106"/>
              <a:gd name="T46" fmla="*/ 103 w 119"/>
              <a:gd name="T47" fmla="*/ 9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9" h="106">
                <a:moveTo>
                  <a:pt x="50" y="0"/>
                </a:moveTo>
                <a:cubicBezTo>
                  <a:pt x="50" y="0"/>
                  <a:pt x="50" y="0"/>
                  <a:pt x="50" y="0"/>
                </a:cubicBezTo>
                <a:cubicBezTo>
                  <a:pt x="77" y="0"/>
                  <a:pt x="99" y="18"/>
                  <a:pt x="99" y="40"/>
                </a:cubicBezTo>
                <a:cubicBezTo>
                  <a:pt x="99" y="63"/>
                  <a:pt x="77" y="81"/>
                  <a:pt x="50" y="81"/>
                </a:cubicBezTo>
                <a:cubicBezTo>
                  <a:pt x="47" y="81"/>
                  <a:pt x="44" y="80"/>
                  <a:pt x="42" y="80"/>
                </a:cubicBezTo>
                <a:cubicBezTo>
                  <a:pt x="31" y="91"/>
                  <a:pt x="19" y="93"/>
                  <a:pt x="7" y="93"/>
                </a:cubicBezTo>
                <a:cubicBezTo>
                  <a:pt x="7" y="90"/>
                  <a:pt x="7" y="90"/>
                  <a:pt x="7" y="90"/>
                </a:cubicBezTo>
                <a:cubicBezTo>
                  <a:pt x="13" y="87"/>
                  <a:pt x="19" y="81"/>
                  <a:pt x="19" y="74"/>
                </a:cubicBezTo>
                <a:cubicBezTo>
                  <a:pt x="19" y="73"/>
                  <a:pt x="19" y="72"/>
                  <a:pt x="18" y="72"/>
                </a:cubicBezTo>
                <a:cubicBezTo>
                  <a:pt x="7" y="64"/>
                  <a:pt x="0" y="53"/>
                  <a:pt x="0" y="40"/>
                </a:cubicBezTo>
                <a:cubicBezTo>
                  <a:pt x="0" y="18"/>
                  <a:pt x="22" y="0"/>
                  <a:pt x="50" y="0"/>
                </a:cubicBezTo>
                <a:close/>
                <a:moveTo>
                  <a:pt x="103" y="90"/>
                </a:moveTo>
                <a:cubicBezTo>
                  <a:pt x="103" y="96"/>
                  <a:pt x="107" y="101"/>
                  <a:pt x="113" y="104"/>
                </a:cubicBezTo>
                <a:cubicBezTo>
                  <a:pt x="113" y="106"/>
                  <a:pt x="113" y="106"/>
                  <a:pt x="113" y="106"/>
                </a:cubicBezTo>
                <a:cubicBezTo>
                  <a:pt x="102" y="106"/>
                  <a:pt x="92" y="104"/>
                  <a:pt x="83" y="95"/>
                </a:cubicBezTo>
                <a:cubicBezTo>
                  <a:pt x="81" y="95"/>
                  <a:pt x="79" y="96"/>
                  <a:pt x="76" y="96"/>
                </a:cubicBezTo>
                <a:cubicBezTo>
                  <a:pt x="66" y="96"/>
                  <a:pt x="57" y="93"/>
                  <a:pt x="50" y="88"/>
                </a:cubicBezTo>
                <a:cubicBezTo>
                  <a:pt x="65" y="88"/>
                  <a:pt x="79" y="84"/>
                  <a:pt x="90" y="75"/>
                </a:cubicBezTo>
                <a:cubicBezTo>
                  <a:pt x="95" y="71"/>
                  <a:pt x="100" y="65"/>
                  <a:pt x="103" y="60"/>
                </a:cubicBezTo>
                <a:cubicBezTo>
                  <a:pt x="106" y="54"/>
                  <a:pt x="107" y="47"/>
                  <a:pt x="107" y="40"/>
                </a:cubicBezTo>
                <a:cubicBezTo>
                  <a:pt x="107" y="39"/>
                  <a:pt x="107" y="38"/>
                  <a:pt x="107" y="37"/>
                </a:cubicBezTo>
                <a:cubicBezTo>
                  <a:pt x="115" y="43"/>
                  <a:pt x="119" y="52"/>
                  <a:pt x="119" y="61"/>
                </a:cubicBezTo>
                <a:cubicBezTo>
                  <a:pt x="119" y="72"/>
                  <a:pt x="113" y="82"/>
                  <a:pt x="103" y="88"/>
                </a:cubicBezTo>
                <a:cubicBezTo>
                  <a:pt x="103" y="89"/>
                  <a:pt x="103" y="89"/>
                  <a:pt x="103" y="90"/>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2" name="Freeform 207"/>
          <p:cNvSpPr>
            <a:spLocks noEditPoints="1"/>
          </p:cNvSpPr>
          <p:nvPr/>
        </p:nvSpPr>
        <p:spPr bwMode="auto">
          <a:xfrm>
            <a:off x="9547546" y="5868483"/>
            <a:ext cx="167118" cy="168584"/>
          </a:xfrm>
          <a:custGeom>
            <a:avLst/>
            <a:gdLst>
              <a:gd name="T0" fmla="*/ 35 w 70"/>
              <a:gd name="T1" fmla="*/ 0 h 70"/>
              <a:gd name="T2" fmla="*/ 0 w 70"/>
              <a:gd name="T3" fmla="*/ 35 h 70"/>
              <a:gd name="T4" fmla="*/ 35 w 70"/>
              <a:gd name="T5" fmla="*/ 70 h 70"/>
              <a:gd name="T6" fmla="*/ 70 w 70"/>
              <a:gd name="T7" fmla="*/ 35 h 70"/>
              <a:gd name="T8" fmla="*/ 35 w 70"/>
              <a:gd name="T9" fmla="*/ 0 h 70"/>
              <a:gd name="T10" fmla="*/ 29 w 70"/>
              <a:gd name="T11" fmla="*/ 57 h 70"/>
              <a:gd name="T12" fmla="*/ 14 w 70"/>
              <a:gd name="T13" fmla="*/ 38 h 70"/>
              <a:gd name="T14" fmla="*/ 21 w 70"/>
              <a:gd name="T15" fmla="*/ 31 h 70"/>
              <a:gd name="T16" fmla="*/ 29 w 70"/>
              <a:gd name="T17" fmla="*/ 41 h 70"/>
              <a:gd name="T18" fmla="*/ 54 w 70"/>
              <a:gd name="T19" fmla="*/ 21 h 70"/>
              <a:gd name="T20" fmla="*/ 57 w 70"/>
              <a:gd name="T21" fmla="*/ 24 h 70"/>
              <a:gd name="T22" fmla="*/ 29 w 70"/>
              <a:gd name="T23"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 h="70">
                <a:moveTo>
                  <a:pt x="35" y="0"/>
                </a:moveTo>
                <a:cubicBezTo>
                  <a:pt x="16" y="0"/>
                  <a:pt x="0" y="16"/>
                  <a:pt x="0" y="35"/>
                </a:cubicBezTo>
                <a:cubicBezTo>
                  <a:pt x="0" y="54"/>
                  <a:pt x="16" y="70"/>
                  <a:pt x="35" y="70"/>
                </a:cubicBezTo>
                <a:cubicBezTo>
                  <a:pt x="54" y="70"/>
                  <a:pt x="70" y="54"/>
                  <a:pt x="70" y="35"/>
                </a:cubicBezTo>
                <a:cubicBezTo>
                  <a:pt x="70" y="16"/>
                  <a:pt x="54" y="0"/>
                  <a:pt x="35" y="0"/>
                </a:cubicBezTo>
                <a:close/>
                <a:moveTo>
                  <a:pt x="29" y="57"/>
                </a:moveTo>
                <a:cubicBezTo>
                  <a:pt x="14" y="38"/>
                  <a:pt x="14" y="38"/>
                  <a:pt x="14" y="38"/>
                </a:cubicBezTo>
                <a:cubicBezTo>
                  <a:pt x="21" y="31"/>
                  <a:pt x="21" y="31"/>
                  <a:pt x="21" y="31"/>
                </a:cubicBezTo>
                <a:cubicBezTo>
                  <a:pt x="29" y="41"/>
                  <a:pt x="29" y="41"/>
                  <a:pt x="29" y="41"/>
                </a:cubicBezTo>
                <a:cubicBezTo>
                  <a:pt x="54" y="21"/>
                  <a:pt x="54" y="21"/>
                  <a:pt x="54" y="21"/>
                </a:cubicBezTo>
                <a:cubicBezTo>
                  <a:pt x="57" y="24"/>
                  <a:pt x="57" y="24"/>
                  <a:pt x="57" y="24"/>
                </a:cubicBezTo>
                <a:lnTo>
                  <a:pt x="29" y="57"/>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3" name="Freeform 208"/>
          <p:cNvSpPr>
            <a:spLocks noEditPoints="1"/>
          </p:cNvSpPr>
          <p:nvPr/>
        </p:nvSpPr>
        <p:spPr bwMode="auto">
          <a:xfrm>
            <a:off x="8735408" y="6147013"/>
            <a:ext cx="206700" cy="234553"/>
          </a:xfrm>
          <a:custGeom>
            <a:avLst/>
            <a:gdLst>
              <a:gd name="T0" fmla="*/ 55 w 86"/>
              <a:gd name="T1" fmla="*/ 14 h 98"/>
              <a:gd name="T2" fmla="*/ 55 w 86"/>
              <a:gd name="T3" fmla="*/ 27 h 98"/>
              <a:gd name="T4" fmla="*/ 65 w 86"/>
              <a:gd name="T5" fmla="*/ 33 h 98"/>
              <a:gd name="T6" fmla="*/ 74 w 86"/>
              <a:gd name="T7" fmla="*/ 55 h 98"/>
              <a:gd name="T8" fmla="*/ 65 w 86"/>
              <a:gd name="T9" fmla="*/ 77 h 98"/>
              <a:gd name="T10" fmla="*/ 43 w 86"/>
              <a:gd name="T11" fmla="*/ 85 h 98"/>
              <a:gd name="T12" fmla="*/ 22 w 86"/>
              <a:gd name="T13" fmla="*/ 77 h 98"/>
              <a:gd name="T14" fmla="*/ 13 w 86"/>
              <a:gd name="T15" fmla="*/ 55 h 98"/>
              <a:gd name="T16" fmla="*/ 22 w 86"/>
              <a:gd name="T17" fmla="*/ 33 h 98"/>
              <a:gd name="T18" fmla="*/ 31 w 86"/>
              <a:gd name="T19" fmla="*/ 27 h 98"/>
              <a:gd name="T20" fmla="*/ 31 w 86"/>
              <a:gd name="T21" fmla="*/ 14 h 98"/>
              <a:gd name="T22" fmla="*/ 0 w 86"/>
              <a:gd name="T23" fmla="*/ 55 h 98"/>
              <a:gd name="T24" fmla="*/ 43 w 86"/>
              <a:gd name="T25" fmla="*/ 98 h 98"/>
              <a:gd name="T26" fmla="*/ 86 w 86"/>
              <a:gd name="T27" fmla="*/ 55 h 98"/>
              <a:gd name="T28" fmla="*/ 55 w 86"/>
              <a:gd name="T29" fmla="*/ 14 h 98"/>
              <a:gd name="T30" fmla="*/ 37 w 86"/>
              <a:gd name="T31" fmla="*/ 0 h 98"/>
              <a:gd name="T32" fmla="*/ 49 w 86"/>
              <a:gd name="T33" fmla="*/ 0 h 98"/>
              <a:gd name="T34" fmla="*/ 49 w 86"/>
              <a:gd name="T35" fmla="*/ 49 h 98"/>
              <a:gd name="T36" fmla="*/ 37 w 86"/>
              <a:gd name="T37" fmla="*/ 49 h 98"/>
              <a:gd name="T38" fmla="*/ 37 w 86"/>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98">
                <a:moveTo>
                  <a:pt x="55" y="14"/>
                </a:moveTo>
                <a:cubicBezTo>
                  <a:pt x="55" y="27"/>
                  <a:pt x="55" y="27"/>
                  <a:pt x="55" y="27"/>
                </a:cubicBezTo>
                <a:cubicBezTo>
                  <a:pt x="59" y="28"/>
                  <a:pt x="62" y="31"/>
                  <a:pt x="65" y="33"/>
                </a:cubicBezTo>
                <a:cubicBezTo>
                  <a:pt x="71" y="39"/>
                  <a:pt x="74" y="47"/>
                  <a:pt x="74" y="55"/>
                </a:cubicBezTo>
                <a:cubicBezTo>
                  <a:pt x="74" y="63"/>
                  <a:pt x="71" y="71"/>
                  <a:pt x="65" y="77"/>
                </a:cubicBezTo>
                <a:cubicBezTo>
                  <a:pt x="59" y="82"/>
                  <a:pt x="51" y="85"/>
                  <a:pt x="43" y="85"/>
                </a:cubicBezTo>
                <a:cubicBezTo>
                  <a:pt x="35" y="85"/>
                  <a:pt x="27" y="82"/>
                  <a:pt x="22" y="77"/>
                </a:cubicBezTo>
                <a:cubicBezTo>
                  <a:pt x="16" y="71"/>
                  <a:pt x="13" y="63"/>
                  <a:pt x="13" y="55"/>
                </a:cubicBezTo>
                <a:cubicBezTo>
                  <a:pt x="13" y="47"/>
                  <a:pt x="16" y="39"/>
                  <a:pt x="22" y="33"/>
                </a:cubicBezTo>
                <a:cubicBezTo>
                  <a:pt x="24" y="31"/>
                  <a:pt x="27" y="28"/>
                  <a:pt x="31" y="27"/>
                </a:cubicBezTo>
                <a:cubicBezTo>
                  <a:pt x="31" y="14"/>
                  <a:pt x="31" y="14"/>
                  <a:pt x="31" y="14"/>
                </a:cubicBezTo>
                <a:cubicBezTo>
                  <a:pt x="13" y="19"/>
                  <a:pt x="0" y="36"/>
                  <a:pt x="0" y="55"/>
                </a:cubicBezTo>
                <a:cubicBezTo>
                  <a:pt x="0" y="79"/>
                  <a:pt x="20" y="98"/>
                  <a:pt x="43" y="98"/>
                </a:cubicBezTo>
                <a:cubicBezTo>
                  <a:pt x="67" y="98"/>
                  <a:pt x="86" y="79"/>
                  <a:pt x="86" y="55"/>
                </a:cubicBezTo>
                <a:cubicBezTo>
                  <a:pt x="86"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4" name="Freeform 209"/>
          <p:cNvSpPr>
            <a:spLocks/>
          </p:cNvSpPr>
          <p:nvPr/>
        </p:nvSpPr>
        <p:spPr bwMode="auto">
          <a:xfrm>
            <a:off x="8478866" y="6388896"/>
            <a:ext cx="278530" cy="233086"/>
          </a:xfrm>
          <a:custGeom>
            <a:avLst/>
            <a:gdLst>
              <a:gd name="T0" fmla="*/ 57 w 116"/>
              <a:gd name="T1" fmla="*/ 1 h 97"/>
              <a:gd name="T2" fmla="*/ 48 w 116"/>
              <a:gd name="T3" fmla="*/ 8 h 97"/>
              <a:gd name="T4" fmla="*/ 55 w 116"/>
              <a:gd name="T5" fmla="*/ 18 h 97"/>
              <a:gd name="T6" fmla="*/ 85 w 116"/>
              <a:gd name="T7" fmla="*/ 22 h 97"/>
              <a:gd name="T8" fmla="*/ 5 w 116"/>
              <a:gd name="T9" fmla="*/ 81 h 97"/>
              <a:gd name="T10" fmla="*/ 3 w 116"/>
              <a:gd name="T11" fmla="*/ 93 h 97"/>
              <a:gd name="T12" fmla="*/ 8 w 116"/>
              <a:gd name="T13" fmla="*/ 96 h 97"/>
              <a:gd name="T14" fmla="*/ 15 w 116"/>
              <a:gd name="T15" fmla="*/ 95 h 97"/>
              <a:gd name="T16" fmla="*/ 95 w 116"/>
              <a:gd name="T17" fmla="*/ 36 h 97"/>
              <a:gd name="T18" fmla="*/ 90 w 116"/>
              <a:gd name="T19" fmla="*/ 66 h 97"/>
              <a:gd name="T20" fmla="*/ 97 w 116"/>
              <a:gd name="T21" fmla="*/ 76 h 97"/>
              <a:gd name="T22" fmla="*/ 107 w 116"/>
              <a:gd name="T23" fmla="*/ 69 h 97"/>
              <a:gd name="T24" fmla="*/ 116 w 116"/>
              <a:gd name="T25" fmla="*/ 10 h 97"/>
              <a:gd name="T26" fmla="*/ 57 w 116"/>
              <a:gd name="T27"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97">
                <a:moveTo>
                  <a:pt x="57" y="1"/>
                </a:moveTo>
                <a:cubicBezTo>
                  <a:pt x="53" y="0"/>
                  <a:pt x="48" y="3"/>
                  <a:pt x="48" y="8"/>
                </a:cubicBezTo>
                <a:cubicBezTo>
                  <a:pt x="47" y="13"/>
                  <a:pt x="50" y="17"/>
                  <a:pt x="55" y="18"/>
                </a:cubicBezTo>
                <a:cubicBezTo>
                  <a:pt x="85" y="22"/>
                  <a:pt x="85" y="22"/>
                  <a:pt x="85" y="22"/>
                </a:cubicBezTo>
                <a:cubicBezTo>
                  <a:pt x="5" y="81"/>
                  <a:pt x="5" y="81"/>
                  <a:pt x="5" y="81"/>
                </a:cubicBezTo>
                <a:cubicBezTo>
                  <a:pt x="1" y="84"/>
                  <a:pt x="0" y="89"/>
                  <a:pt x="3" y="93"/>
                </a:cubicBezTo>
                <a:cubicBezTo>
                  <a:pt x="4" y="95"/>
                  <a:pt x="6" y="96"/>
                  <a:pt x="8" y="96"/>
                </a:cubicBezTo>
                <a:cubicBezTo>
                  <a:pt x="10" y="97"/>
                  <a:pt x="13" y="96"/>
                  <a:pt x="15" y="95"/>
                </a:cubicBezTo>
                <a:cubicBezTo>
                  <a:pt x="95" y="36"/>
                  <a:pt x="95" y="36"/>
                  <a:pt x="95" y="36"/>
                </a:cubicBezTo>
                <a:cubicBezTo>
                  <a:pt x="90" y="66"/>
                  <a:pt x="90" y="66"/>
                  <a:pt x="90" y="66"/>
                </a:cubicBezTo>
                <a:cubicBezTo>
                  <a:pt x="90" y="71"/>
                  <a:pt x="93" y="75"/>
                  <a:pt x="97" y="76"/>
                </a:cubicBezTo>
                <a:cubicBezTo>
                  <a:pt x="102" y="76"/>
                  <a:pt x="106" y="73"/>
                  <a:pt x="107" y="69"/>
                </a:cubicBezTo>
                <a:cubicBezTo>
                  <a:pt x="116" y="10"/>
                  <a:pt x="116" y="10"/>
                  <a:pt x="116" y="10"/>
                </a:cubicBezTo>
                <a:lnTo>
                  <a:pt x="57" y="1"/>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5" name="Freeform 210"/>
          <p:cNvSpPr>
            <a:spLocks noEditPoints="1"/>
          </p:cNvSpPr>
          <p:nvPr/>
        </p:nvSpPr>
        <p:spPr bwMode="auto">
          <a:xfrm>
            <a:off x="9100431" y="6045863"/>
            <a:ext cx="238951" cy="256542"/>
          </a:xfrm>
          <a:custGeom>
            <a:avLst/>
            <a:gdLst>
              <a:gd name="T0" fmla="*/ 90 w 100"/>
              <a:gd name="T1" fmla="*/ 0 h 107"/>
              <a:gd name="T2" fmla="*/ 10 w 100"/>
              <a:gd name="T3" fmla="*/ 0 h 107"/>
              <a:gd name="T4" fmla="*/ 0 w 100"/>
              <a:gd name="T5" fmla="*/ 10 h 107"/>
              <a:gd name="T6" fmla="*/ 0 w 100"/>
              <a:gd name="T7" fmla="*/ 97 h 107"/>
              <a:gd name="T8" fmla="*/ 10 w 100"/>
              <a:gd name="T9" fmla="*/ 107 h 107"/>
              <a:gd name="T10" fmla="*/ 90 w 100"/>
              <a:gd name="T11" fmla="*/ 107 h 107"/>
              <a:gd name="T12" fmla="*/ 100 w 100"/>
              <a:gd name="T13" fmla="*/ 97 h 107"/>
              <a:gd name="T14" fmla="*/ 100 w 100"/>
              <a:gd name="T15" fmla="*/ 10 h 107"/>
              <a:gd name="T16" fmla="*/ 90 w 100"/>
              <a:gd name="T17" fmla="*/ 0 h 107"/>
              <a:gd name="T18" fmla="*/ 86 w 100"/>
              <a:gd name="T19" fmla="*/ 93 h 107"/>
              <a:gd name="T20" fmla="*/ 13 w 100"/>
              <a:gd name="T21" fmla="*/ 93 h 107"/>
              <a:gd name="T22" fmla="*/ 13 w 100"/>
              <a:gd name="T23" fmla="*/ 13 h 107"/>
              <a:gd name="T24" fmla="*/ 86 w 100"/>
              <a:gd name="T25" fmla="*/ 13 h 107"/>
              <a:gd name="T26" fmla="*/ 86 w 100"/>
              <a:gd name="T27" fmla="*/ 93 h 107"/>
              <a:gd name="T28" fmla="*/ 26 w 100"/>
              <a:gd name="T29" fmla="*/ 47 h 107"/>
              <a:gd name="T30" fmla="*/ 73 w 100"/>
              <a:gd name="T31" fmla="*/ 47 h 107"/>
              <a:gd name="T32" fmla="*/ 73 w 100"/>
              <a:gd name="T33" fmla="*/ 53 h 107"/>
              <a:gd name="T34" fmla="*/ 26 w 100"/>
              <a:gd name="T35" fmla="*/ 53 h 107"/>
              <a:gd name="T36" fmla="*/ 26 w 100"/>
              <a:gd name="T37" fmla="*/ 47 h 107"/>
              <a:gd name="T38" fmla="*/ 26 w 100"/>
              <a:gd name="T39" fmla="*/ 60 h 107"/>
              <a:gd name="T40" fmla="*/ 73 w 100"/>
              <a:gd name="T41" fmla="*/ 60 h 107"/>
              <a:gd name="T42" fmla="*/ 73 w 100"/>
              <a:gd name="T43" fmla="*/ 67 h 107"/>
              <a:gd name="T44" fmla="*/ 26 w 100"/>
              <a:gd name="T45" fmla="*/ 67 h 107"/>
              <a:gd name="T46" fmla="*/ 26 w 100"/>
              <a:gd name="T47" fmla="*/ 60 h 107"/>
              <a:gd name="T48" fmla="*/ 26 w 100"/>
              <a:gd name="T49" fmla="*/ 73 h 107"/>
              <a:gd name="T50" fmla="*/ 73 w 100"/>
              <a:gd name="T51" fmla="*/ 73 h 107"/>
              <a:gd name="T52" fmla="*/ 73 w 100"/>
              <a:gd name="T53" fmla="*/ 80 h 107"/>
              <a:gd name="T54" fmla="*/ 26 w 100"/>
              <a:gd name="T55" fmla="*/ 80 h 107"/>
              <a:gd name="T56" fmla="*/ 26 w 100"/>
              <a:gd name="T57" fmla="*/ 73 h 107"/>
              <a:gd name="T58" fmla="*/ 26 w 100"/>
              <a:gd name="T59" fmla="*/ 33 h 107"/>
              <a:gd name="T60" fmla="*/ 73 w 100"/>
              <a:gd name="T61" fmla="*/ 33 h 107"/>
              <a:gd name="T62" fmla="*/ 73 w 100"/>
              <a:gd name="T63" fmla="*/ 40 h 107"/>
              <a:gd name="T64" fmla="*/ 26 w 100"/>
              <a:gd name="T65" fmla="*/ 40 h 107"/>
              <a:gd name="T66" fmla="*/ 26 w 100"/>
              <a:gd name="T67" fmla="*/ 3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0" h="107">
                <a:moveTo>
                  <a:pt x="90" y="0"/>
                </a:moveTo>
                <a:cubicBezTo>
                  <a:pt x="10" y="0"/>
                  <a:pt x="10" y="0"/>
                  <a:pt x="10" y="0"/>
                </a:cubicBezTo>
                <a:cubicBezTo>
                  <a:pt x="4" y="0"/>
                  <a:pt x="0" y="5"/>
                  <a:pt x="0" y="10"/>
                </a:cubicBezTo>
                <a:cubicBezTo>
                  <a:pt x="0" y="97"/>
                  <a:pt x="0" y="97"/>
                  <a:pt x="0" y="97"/>
                </a:cubicBezTo>
                <a:cubicBezTo>
                  <a:pt x="0" y="102"/>
                  <a:pt x="4" y="107"/>
                  <a:pt x="10" y="107"/>
                </a:cubicBezTo>
                <a:cubicBezTo>
                  <a:pt x="90" y="107"/>
                  <a:pt x="90" y="107"/>
                  <a:pt x="90" y="107"/>
                </a:cubicBezTo>
                <a:cubicBezTo>
                  <a:pt x="95" y="107"/>
                  <a:pt x="100" y="102"/>
                  <a:pt x="100" y="97"/>
                </a:cubicBezTo>
                <a:cubicBezTo>
                  <a:pt x="100" y="10"/>
                  <a:pt x="100" y="10"/>
                  <a:pt x="100" y="10"/>
                </a:cubicBezTo>
                <a:cubicBezTo>
                  <a:pt x="100" y="5"/>
                  <a:pt x="95" y="0"/>
                  <a:pt x="90" y="0"/>
                </a:cubicBezTo>
                <a:close/>
                <a:moveTo>
                  <a:pt x="86" y="93"/>
                </a:moveTo>
                <a:cubicBezTo>
                  <a:pt x="13" y="93"/>
                  <a:pt x="13" y="93"/>
                  <a:pt x="13" y="93"/>
                </a:cubicBezTo>
                <a:cubicBezTo>
                  <a:pt x="13" y="13"/>
                  <a:pt x="13" y="13"/>
                  <a:pt x="13" y="13"/>
                </a:cubicBezTo>
                <a:cubicBezTo>
                  <a:pt x="86" y="13"/>
                  <a:pt x="86" y="13"/>
                  <a:pt x="86" y="13"/>
                </a:cubicBezTo>
                <a:lnTo>
                  <a:pt x="86" y="93"/>
                </a:lnTo>
                <a:close/>
                <a:moveTo>
                  <a:pt x="26" y="47"/>
                </a:moveTo>
                <a:cubicBezTo>
                  <a:pt x="73" y="47"/>
                  <a:pt x="73" y="47"/>
                  <a:pt x="73" y="47"/>
                </a:cubicBezTo>
                <a:cubicBezTo>
                  <a:pt x="73" y="53"/>
                  <a:pt x="73" y="53"/>
                  <a:pt x="73" y="53"/>
                </a:cubicBezTo>
                <a:cubicBezTo>
                  <a:pt x="26" y="53"/>
                  <a:pt x="26" y="53"/>
                  <a:pt x="26" y="53"/>
                </a:cubicBezTo>
                <a:lnTo>
                  <a:pt x="26" y="47"/>
                </a:lnTo>
                <a:close/>
                <a:moveTo>
                  <a:pt x="26" y="60"/>
                </a:moveTo>
                <a:cubicBezTo>
                  <a:pt x="73" y="60"/>
                  <a:pt x="73" y="60"/>
                  <a:pt x="73" y="60"/>
                </a:cubicBezTo>
                <a:cubicBezTo>
                  <a:pt x="73" y="67"/>
                  <a:pt x="73" y="67"/>
                  <a:pt x="73" y="67"/>
                </a:cubicBezTo>
                <a:cubicBezTo>
                  <a:pt x="26" y="67"/>
                  <a:pt x="26" y="67"/>
                  <a:pt x="26" y="67"/>
                </a:cubicBezTo>
                <a:lnTo>
                  <a:pt x="26" y="60"/>
                </a:lnTo>
                <a:close/>
                <a:moveTo>
                  <a:pt x="26" y="73"/>
                </a:moveTo>
                <a:cubicBezTo>
                  <a:pt x="73" y="73"/>
                  <a:pt x="73" y="73"/>
                  <a:pt x="73" y="73"/>
                </a:cubicBezTo>
                <a:cubicBezTo>
                  <a:pt x="73" y="80"/>
                  <a:pt x="73" y="80"/>
                  <a:pt x="73" y="80"/>
                </a:cubicBezTo>
                <a:cubicBezTo>
                  <a:pt x="26" y="80"/>
                  <a:pt x="26" y="80"/>
                  <a:pt x="26" y="80"/>
                </a:cubicBezTo>
                <a:lnTo>
                  <a:pt x="26" y="73"/>
                </a:lnTo>
                <a:close/>
                <a:moveTo>
                  <a:pt x="26" y="33"/>
                </a:moveTo>
                <a:cubicBezTo>
                  <a:pt x="73" y="33"/>
                  <a:pt x="73" y="33"/>
                  <a:pt x="73" y="33"/>
                </a:cubicBezTo>
                <a:cubicBezTo>
                  <a:pt x="73" y="40"/>
                  <a:pt x="73" y="40"/>
                  <a:pt x="73" y="40"/>
                </a:cubicBezTo>
                <a:cubicBezTo>
                  <a:pt x="26" y="40"/>
                  <a:pt x="26" y="40"/>
                  <a:pt x="26" y="40"/>
                </a:cubicBezTo>
                <a:lnTo>
                  <a:pt x="26" y="33"/>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6" name="Freeform 211"/>
          <p:cNvSpPr>
            <a:spLocks/>
          </p:cNvSpPr>
          <p:nvPr/>
        </p:nvSpPr>
        <p:spPr bwMode="auto">
          <a:xfrm>
            <a:off x="9400950" y="6078113"/>
            <a:ext cx="274134" cy="272667"/>
          </a:xfrm>
          <a:custGeom>
            <a:avLst/>
            <a:gdLst>
              <a:gd name="T0" fmla="*/ 86 w 114"/>
              <a:gd name="T1" fmla="*/ 72 h 114"/>
              <a:gd name="T2" fmla="*/ 66 w 114"/>
              <a:gd name="T3" fmla="*/ 52 h 114"/>
              <a:gd name="T4" fmla="*/ 114 w 114"/>
              <a:gd name="T5" fmla="*/ 16 h 114"/>
              <a:gd name="T6" fmla="*/ 100 w 114"/>
              <a:gd name="T7" fmla="*/ 2 h 114"/>
              <a:gd name="T8" fmla="*/ 40 w 114"/>
              <a:gd name="T9" fmla="*/ 26 h 114"/>
              <a:gd name="T10" fmla="*/ 21 w 114"/>
              <a:gd name="T11" fmla="*/ 7 h 114"/>
              <a:gd name="T12" fmla="*/ 4 w 114"/>
              <a:gd name="T13" fmla="*/ 4 h 114"/>
              <a:gd name="T14" fmla="*/ 7 w 114"/>
              <a:gd name="T15" fmla="*/ 21 h 114"/>
              <a:gd name="T16" fmla="*/ 26 w 114"/>
              <a:gd name="T17" fmla="*/ 40 h 114"/>
              <a:gd name="T18" fmla="*/ 2 w 114"/>
              <a:gd name="T19" fmla="*/ 100 h 114"/>
              <a:gd name="T20" fmla="*/ 16 w 114"/>
              <a:gd name="T21" fmla="*/ 114 h 114"/>
              <a:gd name="T22" fmla="*/ 52 w 114"/>
              <a:gd name="T23" fmla="*/ 66 h 114"/>
              <a:gd name="T24" fmla="*/ 72 w 114"/>
              <a:gd name="T25" fmla="*/ 86 h 114"/>
              <a:gd name="T26" fmla="*/ 72 w 114"/>
              <a:gd name="T27" fmla="*/ 114 h 114"/>
              <a:gd name="T28" fmla="*/ 86 w 114"/>
              <a:gd name="T29" fmla="*/ 114 h 114"/>
              <a:gd name="T30" fmla="*/ 93 w 114"/>
              <a:gd name="T31" fmla="*/ 93 h 114"/>
              <a:gd name="T32" fmla="*/ 114 w 114"/>
              <a:gd name="T33" fmla="*/ 86 h 114"/>
              <a:gd name="T34" fmla="*/ 114 w 114"/>
              <a:gd name="T35" fmla="*/ 72 h 114"/>
              <a:gd name="T36" fmla="*/ 86 w 114"/>
              <a:gd name="T3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86" y="72"/>
                </a:moveTo>
                <a:cubicBezTo>
                  <a:pt x="66" y="52"/>
                  <a:pt x="66" y="52"/>
                  <a:pt x="66" y="52"/>
                </a:cubicBezTo>
                <a:cubicBezTo>
                  <a:pt x="114" y="16"/>
                  <a:pt x="114" y="16"/>
                  <a:pt x="114" y="16"/>
                </a:cubicBezTo>
                <a:cubicBezTo>
                  <a:pt x="100" y="2"/>
                  <a:pt x="100" y="2"/>
                  <a:pt x="100" y="2"/>
                </a:cubicBezTo>
                <a:cubicBezTo>
                  <a:pt x="40" y="26"/>
                  <a:pt x="40" y="26"/>
                  <a:pt x="40" y="26"/>
                </a:cubicBezTo>
                <a:cubicBezTo>
                  <a:pt x="21" y="7"/>
                  <a:pt x="21" y="7"/>
                  <a:pt x="21" y="7"/>
                </a:cubicBezTo>
                <a:cubicBezTo>
                  <a:pt x="16" y="2"/>
                  <a:pt x="8" y="0"/>
                  <a:pt x="4" y="4"/>
                </a:cubicBezTo>
                <a:cubicBezTo>
                  <a:pt x="0" y="8"/>
                  <a:pt x="2" y="16"/>
                  <a:pt x="7" y="21"/>
                </a:cubicBezTo>
                <a:cubicBezTo>
                  <a:pt x="26" y="40"/>
                  <a:pt x="26" y="40"/>
                  <a:pt x="26" y="40"/>
                </a:cubicBezTo>
                <a:cubicBezTo>
                  <a:pt x="2" y="100"/>
                  <a:pt x="2" y="100"/>
                  <a:pt x="2" y="100"/>
                </a:cubicBezTo>
                <a:cubicBezTo>
                  <a:pt x="16" y="114"/>
                  <a:pt x="16" y="114"/>
                  <a:pt x="16" y="114"/>
                </a:cubicBezTo>
                <a:cubicBezTo>
                  <a:pt x="52" y="66"/>
                  <a:pt x="52" y="66"/>
                  <a:pt x="52" y="66"/>
                </a:cubicBezTo>
                <a:cubicBezTo>
                  <a:pt x="72" y="86"/>
                  <a:pt x="72" y="86"/>
                  <a:pt x="72" y="86"/>
                </a:cubicBezTo>
                <a:cubicBezTo>
                  <a:pt x="72" y="114"/>
                  <a:pt x="72" y="114"/>
                  <a:pt x="72" y="114"/>
                </a:cubicBezTo>
                <a:cubicBezTo>
                  <a:pt x="86" y="114"/>
                  <a:pt x="86" y="114"/>
                  <a:pt x="86" y="114"/>
                </a:cubicBezTo>
                <a:cubicBezTo>
                  <a:pt x="93" y="93"/>
                  <a:pt x="93" y="93"/>
                  <a:pt x="93" y="93"/>
                </a:cubicBezTo>
                <a:cubicBezTo>
                  <a:pt x="114" y="86"/>
                  <a:pt x="114" y="86"/>
                  <a:pt x="114" y="86"/>
                </a:cubicBezTo>
                <a:cubicBezTo>
                  <a:pt x="114" y="72"/>
                  <a:pt x="114" y="72"/>
                  <a:pt x="114" y="72"/>
                </a:cubicBezTo>
                <a:cubicBezTo>
                  <a:pt x="86" y="72"/>
                  <a:pt x="86" y="72"/>
                  <a:pt x="86" y="72"/>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7" name="Freeform 212"/>
          <p:cNvSpPr>
            <a:spLocks/>
          </p:cNvSpPr>
          <p:nvPr/>
        </p:nvSpPr>
        <p:spPr bwMode="auto">
          <a:xfrm>
            <a:off x="9418541" y="6415283"/>
            <a:ext cx="258008" cy="211097"/>
          </a:xfrm>
          <a:custGeom>
            <a:avLst/>
            <a:gdLst>
              <a:gd name="T0" fmla="*/ 108 w 108"/>
              <a:gd name="T1" fmla="*/ 11 h 88"/>
              <a:gd name="T2" fmla="*/ 96 w 108"/>
              <a:gd name="T3" fmla="*/ 14 h 88"/>
              <a:gd name="T4" fmla="*/ 105 w 108"/>
              <a:gd name="T5" fmla="*/ 2 h 88"/>
              <a:gd name="T6" fmla="*/ 91 w 108"/>
              <a:gd name="T7" fmla="*/ 7 h 88"/>
              <a:gd name="T8" fmla="*/ 75 w 108"/>
              <a:gd name="T9" fmla="*/ 0 h 88"/>
              <a:gd name="T10" fmla="*/ 53 w 108"/>
              <a:gd name="T11" fmla="*/ 22 h 88"/>
              <a:gd name="T12" fmla="*/ 54 w 108"/>
              <a:gd name="T13" fmla="*/ 27 h 88"/>
              <a:gd name="T14" fmla="*/ 8 w 108"/>
              <a:gd name="T15" fmla="*/ 4 h 88"/>
              <a:gd name="T16" fmla="*/ 5 w 108"/>
              <a:gd name="T17" fmla="*/ 15 h 88"/>
              <a:gd name="T18" fmla="*/ 15 w 108"/>
              <a:gd name="T19" fmla="*/ 34 h 88"/>
              <a:gd name="T20" fmla="*/ 5 w 108"/>
              <a:gd name="T21" fmla="*/ 31 h 88"/>
              <a:gd name="T22" fmla="*/ 5 w 108"/>
              <a:gd name="T23" fmla="*/ 31 h 88"/>
              <a:gd name="T24" fmla="*/ 23 w 108"/>
              <a:gd name="T25" fmla="*/ 53 h 88"/>
              <a:gd name="T26" fmla="*/ 17 w 108"/>
              <a:gd name="T27" fmla="*/ 54 h 88"/>
              <a:gd name="T28" fmla="*/ 13 w 108"/>
              <a:gd name="T29" fmla="*/ 53 h 88"/>
              <a:gd name="T30" fmla="*/ 33 w 108"/>
              <a:gd name="T31" fmla="*/ 69 h 88"/>
              <a:gd name="T32" fmla="*/ 6 w 108"/>
              <a:gd name="T33" fmla="*/ 78 h 88"/>
              <a:gd name="T34" fmla="*/ 0 w 108"/>
              <a:gd name="T35" fmla="*/ 78 h 88"/>
              <a:gd name="T36" fmla="*/ 34 w 108"/>
              <a:gd name="T37" fmla="*/ 88 h 88"/>
              <a:gd name="T38" fmla="*/ 97 w 108"/>
              <a:gd name="T39" fmla="*/ 25 h 88"/>
              <a:gd name="T40" fmla="*/ 97 w 108"/>
              <a:gd name="T41" fmla="*/ 22 h 88"/>
              <a:gd name="T42" fmla="*/ 108 w 108"/>
              <a:gd name="T43" fmla="*/ 1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88">
                <a:moveTo>
                  <a:pt x="108" y="11"/>
                </a:moveTo>
                <a:cubicBezTo>
                  <a:pt x="104" y="12"/>
                  <a:pt x="100" y="13"/>
                  <a:pt x="96" y="14"/>
                </a:cubicBezTo>
                <a:cubicBezTo>
                  <a:pt x="100" y="11"/>
                  <a:pt x="104" y="7"/>
                  <a:pt x="105" y="2"/>
                </a:cubicBezTo>
                <a:cubicBezTo>
                  <a:pt x="101" y="4"/>
                  <a:pt x="96" y="6"/>
                  <a:pt x="91" y="7"/>
                </a:cubicBezTo>
                <a:cubicBezTo>
                  <a:pt x="87" y="3"/>
                  <a:pt x="81" y="0"/>
                  <a:pt x="75" y="0"/>
                </a:cubicBezTo>
                <a:cubicBezTo>
                  <a:pt x="63" y="0"/>
                  <a:pt x="53" y="10"/>
                  <a:pt x="53" y="22"/>
                </a:cubicBezTo>
                <a:cubicBezTo>
                  <a:pt x="53" y="24"/>
                  <a:pt x="53" y="26"/>
                  <a:pt x="54" y="27"/>
                </a:cubicBezTo>
                <a:cubicBezTo>
                  <a:pt x="35" y="26"/>
                  <a:pt x="19" y="18"/>
                  <a:pt x="8" y="4"/>
                </a:cubicBezTo>
                <a:cubicBezTo>
                  <a:pt x="6" y="7"/>
                  <a:pt x="5" y="11"/>
                  <a:pt x="5" y="15"/>
                </a:cubicBezTo>
                <a:cubicBezTo>
                  <a:pt x="5" y="23"/>
                  <a:pt x="9" y="30"/>
                  <a:pt x="15" y="34"/>
                </a:cubicBezTo>
                <a:cubicBezTo>
                  <a:pt x="11" y="34"/>
                  <a:pt x="8" y="33"/>
                  <a:pt x="5" y="31"/>
                </a:cubicBezTo>
                <a:cubicBezTo>
                  <a:pt x="5" y="31"/>
                  <a:pt x="5" y="31"/>
                  <a:pt x="5" y="31"/>
                </a:cubicBezTo>
                <a:cubicBezTo>
                  <a:pt x="5" y="42"/>
                  <a:pt x="12" y="51"/>
                  <a:pt x="23" y="53"/>
                </a:cubicBezTo>
                <a:cubicBezTo>
                  <a:pt x="21" y="53"/>
                  <a:pt x="19" y="54"/>
                  <a:pt x="17" y="54"/>
                </a:cubicBezTo>
                <a:cubicBezTo>
                  <a:pt x="15" y="54"/>
                  <a:pt x="14" y="54"/>
                  <a:pt x="13" y="53"/>
                </a:cubicBezTo>
                <a:cubicBezTo>
                  <a:pt x="15" y="62"/>
                  <a:pt x="23" y="69"/>
                  <a:pt x="33" y="69"/>
                </a:cubicBezTo>
                <a:cubicBezTo>
                  <a:pt x="26" y="75"/>
                  <a:pt x="16" y="78"/>
                  <a:pt x="6" y="78"/>
                </a:cubicBezTo>
                <a:cubicBezTo>
                  <a:pt x="4" y="78"/>
                  <a:pt x="2" y="78"/>
                  <a:pt x="0" y="78"/>
                </a:cubicBezTo>
                <a:cubicBezTo>
                  <a:pt x="10" y="84"/>
                  <a:pt x="22" y="88"/>
                  <a:pt x="34" y="88"/>
                </a:cubicBezTo>
                <a:cubicBezTo>
                  <a:pt x="75" y="88"/>
                  <a:pt x="97" y="54"/>
                  <a:pt x="97" y="25"/>
                </a:cubicBezTo>
                <a:cubicBezTo>
                  <a:pt x="97" y="24"/>
                  <a:pt x="97" y="23"/>
                  <a:pt x="97" y="22"/>
                </a:cubicBezTo>
                <a:cubicBezTo>
                  <a:pt x="102" y="19"/>
                  <a:pt x="105" y="15"/>
                  <a:pt x="108" y="11"/>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8" name="Freeform 213"/>
          <p:cNvSpPr>
            <a:spLocks/>
          </p:cNvSpPr>
          <p:nvPr/>
        </p:nvSpPr>
        <p:spPr bwMode="auto">
          <a:xfrm>
            <a:off x="9801156" y="6547218"/>
            <a:ext cx="181779" cy="189107"/>
          </a:xfrm>
          <a:custGeom>
            <a:avLst/>
            <a:gdLst>
              <a:gd name="T0" fmla="*/ 66 w 124"/>
              <a:gd name="T1" fmla="*/ 0 h 129"/>
              <a:gd name="T2" fmla="*/ 66 w 124"/>
              <a:gd name="T3" fmla="*/ 59 h 129"/>
              <a:gd name="T4" fmla="*/ 124 w 124"/>
              <a:gd name="T5" fmla="*/ 0 h 129"/>
              <a:gd name="T6" fmla="*/ 124 w 124"/>
              <a:gd name="T7" fmla="*/ 129 h 129"/>
              <a:gd name="T8" fmla="*/ 66 w 124"/>
              <a:gd name="T9" fmla="*/ 70 h 129"/>
              <a:gd name="T10" fmla="*/ 66 w 124"/>
              <a:gd name="T11" fmla="*/ 129 h 129"/>
              <a:gd name="T12" fmla="*/ 0 w 124"/>
              <a:gd name="T13" fmla="*/ 64 h 129"/>
              <a:gd name="T14" fmla="*/ 66 w 124"/>
              <a:gd name="T15" fmla="*/ 0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66" y="0"/>
                </a:moveTo>
                <a:lnTo>
                  <a:pt x="66" y="59"/>
                </a:lnTo>
                <a:lnTo>
                  <a:pt x="124" y="0"/>
                </a:lnTo>
                <a:lnTo>
                  <a:pt x="124" y="129"/>
                </a:lnTo>
                <a:lnTo>
                  <a:pt x="66" y="70"/>
                </a:lnTo>
                <a:lnTo>
                  <a:pt x="66" y="129"/>
                </a:lnTo>
                <a:lnTo>
                  <a:pt x="0" y="64"/>
                </a:lnTo>
                <a:lnTo>
                  <a:pt x="66" y="0"/>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9" name="Freeform 214"/>
          <p:cNvSpPr>
            <a:spLocks noEditPoints="1"/>
          </p:cNvSpPr>
          <p:nvPr/>
        </p:nvSpPr>
        <p:spPr bwMode="auto">
          <a:xfrm>
            <a:off x="9472783" y="6585333"/>
            <a:ext cx="274134" cy="272667"/>
          </a:xfrm>
          <a:custGeom>
            <a:avLst/>
            <a:gdLst>
              <a:gd name="T0" fmla="*/ 0 w 114"/>
              <a:gd name="T1" fmla="*/ 83 h 114"/>
              <a:gd name="T2" fmla="*/ 10 w 114"/>
              <a:gd name="T3" fmla="*/ 93 h 114"/>
              <a:gd name="T4" fmla="*/ 30 w 114"/>
              <a:gd name="T5" fmla="*/ 73 h 114"/>
              <a:gd name="T6" fmla="*/ 41 w 114"/>
              <a:gd name="T7" fmla="*/ 84 h 114"/>
              <a:gd name="T8" fmla="*/ 21 w 114"/>
              <a:gd name="T9" fmla="*/ 104 h 114"/>
              <a:gd name="T10" fmla="*/ 31 w 114"/>
              <a:gd name="T11" fmla="*/ 114 h 114"/>
              <a:gd name="T12" fmla="*/ 51 w 114"/>
              <a:gd name="T13" fmla="*/ 94 h 114"/>
              <a:gd name="T14" fmla="*/ 64 w 114"/>
              <a:gd name="T15" fmla="*/ 107 h 114"/>
              <a:gd name="T16" fmla="*/ 74 w 114"/>
              <a:gd name="T17" fmla="*/ 97 h 114"/>
              <a:gd name="T18" fmla="*/ 17 w 114"/>
              <a:gd name="T19" fmla="*/ 40 h 114"/>
              <a:gd name="T20" fmla="*/ 7 w 114"/>
              <a:gd name="T21" fmla="*/ 50 h 114"/>
              <a:gd name="T22" fmla="*/ 20 w 114"/>
              <a:gd name="T23" fmla="*/ 63 h 114"/>
              <a:gd name="T24" fmla="*/ 0 w 114"/>
              <a:gd name="T25" fmla="*/ 83 h 114"/>
              <a:gd name="T26" fmla="*/ 84 w 114"/>
              <a:gd name="T27" fmla="*/ 30 h 114"/>
              <a:gd name="T28" fmla="*/ 26 w 114"/>
              <a:gd name="T29" fmla="*/ 39 h 114"/>
              <a:gd name="T30" fmla="*/ 75 w 114"/>
              <a:gd name="T31" fmla="*/ 88 h 114"/>
              <a:gd name="T32" fmla="*/ 84 w 114"/>
              <a:gd name="T33" fmla="*/ 30 h 114"/>
              <a:gd name="T34" fmla="*/ 93 w 114"/>
              <a:gd name="T35" fmla="*/ 35 h 114"/>
              <a:gd name="T36" fmla="*/ 79 w 114"/>
              <a:gd name="T37" fmla="*/ 21 h 114"/>
              <a:gd name="T38" fmla="*/ 100 w 114"/>
              <a:gd name="T39" fmla="*/ 0 h 114"/>
              <a:gd name="T40" fmla="*/ 114 w 114"/>
              <a:gd name="T41" fmla="*/ 14 h 114"/>
              <a:gd name="T42" fmla="*/ 93 w 114"/>
              <a:gd name="T43"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14">
                <a:moveTo>
                  <a:pt x="0" y="83"/>
                </a:moveTo>
                <a:cubicBezTo>
                  <a:pt x="10" y="93"/>
                  <a:pt x="10" y="93"/>
                  <a:pt x="10" y="93"/>
                </a:cubicBezTo>
                <a:cubicBezTo>
                  <a:pt x="30" y="73"/>
                  <a:pt x="30" y="73"/>
                  <a:pt x="30" y="73"/>
                </a:cubicBezTo>
                <a:cubicBezTo>
                  <a:pt x="41" y="84"/>
                  <a:pt x="41" y="84"/>
                  <a:pt x="41" y="84"/>
                </a:cubicBezTo>
                <a:cubicBezTo>
                  <a:pt x="21" y="104"/>
                  <a:pt x="21" y="104"/>
                  <a:pt x="21" y="104"/>
                </a:cubicBezTo>
                <a:cubicBezTo>
                  <a:pt x="31" y="114"/>
                  <a:pt x="31" y="114"/>
                  <a:pt x="31" y="114"/>
                </a:cubicBezTo>
                <a:cubicBezTo>
                  <a:pt x="51" y="94"/>
                  <a:pt x="51" y="94"/>
                  <a:pt x="51" y="94"/>
                </a:cubicBezTo>
                <a:cubicBezTo>
                  <a:pt x="64" y="107"/>
                  <a:pt x="64" y="107"/>
                  <a:pt x="64" y="107"/>
                </a:cubicBezTo>
                <a:cubicBezTo>
                  <a:pt x="74" y="97"/>
                  <a:pt x="74" y="97"/>
                  <a:pt x="74" y="97"/>
                </a:cubicBezTo>
                <a:cubicBezTo>
                  <a:pt x="17" y="40"/>
                  <a:pt x="17" y="40"/>
                  <a:pt x="17" y="40"/>
                </a:cubicBezTo>
                <a:cubicBezTo>
                  <a:pt x="7" y="50"/>
                  <a:pt x="7" y="50"/>
                  <a:pt x="7" y="50"/>
                </a:cubicBezTo>
                <a:cubicBezTo>
                  <a:pt x="20" y="63"/>
                  <a:pt x="20" y="63"/>
                  <a:pt x="20" y="63"/>
                </a:cubicBezTo>
                <a:lnTo>
                  <a:pt x="0" y="83"/>
                </a:lnTo>
                <a:close/>
                <a:moveTo>
                  <a:pt x="84" y="30"/>
                </a:moveTo>
                <a:cubicBezTo>
                  <a:pt x="65" y="12"/>
                  <a:pt x="41" y="26"/>
                  <a:pt x="26" y="39"/>
                </a:cubicBezTo>
                <a:cubicBezTo>
                  <a:pt x="75" y="88"/>
                  <a:pt x="75" y="88"/>
                  <a:pt x="75" y="88"/>
                </a:cubicBezTo>
                <a:cubicBezTo>
                  <a:pt x="88" y="73"/>
                  <a:pt x="102" y="49"/>
                  <a:pt x="84" y="30"/>
                </a:cubicBezTo>
                <a:close/>
                <a:moveTo>
                  <a:pt x="93" y="35"/>
                </a:moveTo>
                <a:cubicBezTo>
                  <a:pt x="79" y="21"/>
                  <a:pt x="79" y="21"/>
                  <a:pt x="79" y="21"/>
                </a:cubicBezTo>
                <a:cubicBezTo>
                  <a:pt x="100" y="0"/>
                  <a:pt x="100" y="0"/>
                  <a:pt x="100" y="0"/>
                </a:cubicBezTo>
                <a:cubicBezTo>
                  <a:pt x="114" y="14"/>
                  <a:pt x="114" y="14"/>
                  <a:pt x="114" y="14"/>
                </a:cubicBezTo>
                <a:lnTo>
                  <a:pt x="93" y="35"/>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0" name="Freeform 215"/>
          <p:cNvSpPr>
            <a:spLocks noEditPoints="1"/>
          </p:cNvSpPr>
          <p:nvPr/>
        </p:nvSpPr>
        <p:spPr bwMode="auto">
          <a:xfrm>
            <a:off x="8805773" y="6359576"/>
            <a:ext cx="274134" cy="268269"/>
          </a:xfrm>
          <a:custGeom>
            <a:avLst/>
            <a:gdLst>
              <a:gd name="T0" fmla="*/ 110 w 115"/>
              <a:gd name="T1" fmla="*/ 36 h 112"/>
              <a:gd name="T2" fmla="*/ 86 w 115"/>
              <a:gd name="T3" fmla="*/ 1 h 112"/>
              <a:gd name="T4" fmla="*/ 86 w 115"/>
              <a:gd name="T5" fmla="*/ 1 h 112"/>
              <a:gd name="T6" fmla="*/ 77 w 115"/>
              <a:gd name="T7" fmla="*/ 4 h 112"/>
              <a:gd name="T8" fmla="*/ 32 w 115"/>
              <a:gd name="T9" fmla="*/ 39 h 112"/>
              <a:gd name="T10" fmla="*/ 36 w 115"/>
              <a:gd name="T11" fmla="*/ 56 h 112"/>
              <a:gd name="T12" fmla="*/ 42 w 115"/>
              <a:gd name="T13" fmla="*/ 73 h 112"/>
              <a:gd name="T14" fmla="*/ 98 w 115"/>
              <a:gd name="T15" fmla="*/ 81 h 112"/>
              <a:gd name="T16" fmla="*/ 106 w 115"/>
              <a:gd name="T17" fmla="*/ 78 h 112"/>
              <a:gd name="T18" fmla="*/ 106 w 115"/>
              <a:gd name="T19" fmla="*/ 79 h 112"/>
              <a:gd name="T20" fmla="*/ 110 w 115"/>
              <a:gd name="T21" fmla="*/ 36 h 112"/>
              <a:gd name="T22" fmla="*/ 102 w 115"/>
              <a:gd name="T23" fmla="*/ 73 h 112"/>
              <a:gd name="T24" fmla="*/ 99 w 115"/>
              <a:gd name="T25" fmla="*/ 73 h 112"/>
              <a:gd name="T26" fmla="*/ 93 w 115"/>
              <a:gd name="T27" fmla="*/ 67 h 112"/>
              <a:gd name="T28" fmla="*/ 83 w 115"/>
              <a:gd name="T29" fmla="*/ 43 h 112"/>
              <a:gd name="T30" fmla="*/ 80 w 115"/>
              <a:gd name="T31" fmla="*/ 18 h 112"/>
              <a:gd name="T32" fmla="*/ 82 w 115"/>
              <a:gd name="T33" fmla="*/ 10 h 112"/>
              <a:gd name="T34" fmla="*/ 84 w 115"/>
              <a:gd name="T35" fmla="*/ 8 h 112"/>
              <a:gd name="T36" fmla="*/ 87 w 115"/>
              <a:gd name="T37" fmla="*/ 9 h 112"/>
              <a:gd name="T38" fmla="*/ 93 w 115"/>
              <a:gd name="T39" fmla="*/ 15 h 112"/>
              <a:gd name="T40" fmla="*/ 103 w 115"/>
              <a:gd name="T41" fmla="*/ 38 h 112"/>
              <a:gd name="T42" fmla="*/ 106 w 115"/>
              <a:gd name="T43" fmla="*/ 63 h 112"/>
              <a:gd name="T44" fmla="*/ 104 w 115"/>
              <a:gd name="T45" fmla="*/ 71 h 112"/>
              <a:gd name="T46" fmla="*/ 102 w 115"/>
              <a:gd name="T47" fmla="*/ 73 h 112"/>
              <a:gd name="T48" fmla="*/ 28 w 115"/>
              <a:gd name="T49" fmla="*/ 58 h 112"/>
              <a:gd name="T50" fmla="*/ 25 w 115"/>
              <a:gd name="T51" fmla="*/ 42 h 112"/>
              <a:gd name="T52" fmla="*/ 11 w 115"/>
              <a:gd name="T53" fmla="*/ 47 h 112"/>
              <a:gd name="T54" fmla="*/ 4 w 115"/>
              <a:gd name="T55" fmla="*/ 49 h 112"/>
              <a:gd name="T56" fmla="*/ 0 w 115"/>
              <a:gd name="T57" fmla="*/ 61 h 112"/>
              <a:gd name="T58" fmla="*/ 3 w 115"/>
              <a:gd name="T59" fmla="*/ 70 h 112"/>
              <a:gd name="T60" fmla="*/ 11 w 115"/>
              <a:gd name="T61" fmla="*/ 78 h 112"/>
              <a:gd name="T62" fmla="*/ 19 w 115"/>
              <a:gd name="T63" fmla="*/ 76 h 112"/>
              <a:gd name="T64" fmla="*/ 34 w 115"/>
              <a:gd name="T65" fmla="*/ 73 h 112"/>
              <a:gd name="T66" fmla="*/ 28 w 115"/>
              <a:gd name="T67" fmla="*/ 58 h 112"/>
              <a:gd name="T68" fmla="*/ 47 w 115"/>
              <a:gd name="T69" fmla="*/ 77 h 112"/>
              <a:gd name="T70" fmla="*/ 32 w 115"/>
              <a:gd name="T71" fmla="*/ 78 h 112"/>
              <a:gd name="T72" fmla="*/ 50 w 115"/>
              <a:gd name="T73" fmla="*/ 110 h 112"/>
              <a:gd name="T74" fmla="*/ 54 w 115"/>
              <a:gd name="T75" fmla="*/ 111 h 112"/>
              <a:gd name="T76" fmla="*/ 66 w 115"/>
              <a:gd name="T77" fmla="*/ 102 h 112"/>
              <a:gd name="T78" fmla="*/ 66 w 115"/>
              <a:gd name="T79" fmla="*/ 98 h 112"/>
              <a:gd name="T80" fmla="*/ 47 w 115"/>
              <a:gd name="T81" fmla="*/ 77 h 112"/>
              <a:gd name="T82" fmla="*/ 96 w 115"/>
              <a:gd name="T83" fmla="*/ 53 h 112"/>
              <a:gd name="T84" fmla="*/ 95 w 115"/>
              <a:gd name="T85" fmla="*/ 53 h 112"/>
              <a:gd name="T86" fmla="*/ 93 w 115"/>
              <a:gd name="T87" fmla="*/ 51 h 112"/>
              <a:gd name="T88" fmla="*/ 89 w 115"/>
              <a:gd name="T89" fmla="*/ 42 h 112"/>
              <a:gd name="T90" fmla="*/ 88 w 115"/>
              <a:gd name="T91" fmla="*/ 32 h 112"/>
              <a:gd name="T92" fmla="*/ 89 w 115"/>
              <a:gd name="T93" fmla="*/ 29 h 112"/>
              <a:gd name="T94" fmla="*/ 90 w 115"/>
              <a:gd name="T95" fmla="*/ 28 h 112"/>
              <a:gd name="T96" fmla="*/ 91 w 115"/>
              <a:gd name="T97" fmla="*/ 29 h 112"/>
              <a:gd name="T98" fmla="*/ 93 w 115"/>
              <a:gd name="T99" fmla="*/ 31 h 112"/>
              <a:gd name="T100" fmla="*/ 97 w 115"/>
              <a:gd name="T101" fmla="*/ 40 h 112"/>
              <a:gd name="T102" fmla="*/ 98 w 115"/>
              <a:gd name="T103" fmla="*/ 49 h 112"/>
              <a:gd name="T104" fmla="*/ 97 w 115"/>
              <a:gd name="T105" fmla="*/ 52 h 112"/>
              <a:gd name="T106" fmla="*/ 96 w 115"/>
              <a:gd name="T107"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12">
                <a:moveTo>
                  <a:pt x="110" y="36"/>
                </a:moveTo>
                <a:cubicBezTo>
                  <a:pt x="104" y="15"/>
                  <a:pt x="93" y="0"/>
                  <a:pt x="86" y="1"/>
                </a:cubicBezTo>
                <a:cubicBezTo>
                  <a:pt x="86" y="1"/>
                  <a:pt x="86" y="1"/>
                  <a:pt x="86" y="1"/>
                </a:cubicBezTo>
                <a:cubicBezTo>
                  <a:pt x="77" y="4"/>
                  <a:pt x="77" y="4"/>
                  <a:pt x="77" y="4"/>
                </a:cubicBezTo>
                <a:cubicBezTo>
                  <a:pt x="77" y="4"/>
                  <a:pt x="60" y="25"/>
                  <a:pt x="32" y="39"/>
                </a:cubicBezTo>
                <a:cubicBezTo>
                  <a:pt x="33" y="44"/>
                  <a:pt x="34" y="50"/>
                  <a:pt x="36" y="56"/>
                </a:cubicBezTo>
                <a:cubicBezTo>
                  <a:pt x="37" y="63"/>
                  <a:pt x="39" y="68"/>
                  <a:pt x="42" y="73"/>
                </a:cubicBezTo>
                <a:cubicBezTo>
                  <a:pt x="73" y="71"/>
                  <a:pt x="98" y="81"/>
                  <a:pt x="98" y="81"/>
                </a:cubicBezTo>
                <a:cubicBezTo>
                  <a:pt x="106" y="78"/>
                  <a:pt x="106" y="78"/>
                  <a:pt x="106" y="78"/>
                </a:cubicBezTo>
                <a:cubicBezTo>
                  <a:pt x="106" y="78"/>
                  <a:pt x="106" y="79"/>
                  <a:pt x="106" y="79"/>
                </a:cubicBezTo>
                <a:cubicBezTo>
                  <a:pt x="114" y="76"/>
                  <a:pt x="115" y="57"/>
                  <a:pt x="110" y="36"/>
                </a:cubicBezTo>
                <a:close/>
                <a:moveTo>
                  <a:pt x="102" y="73"/>
                </a:moveTo>
                <a:cubicBezTo>
                  <a:pt x="101" y="74"/>
                  <a:pt x="99" y="73"/>
                  <a:pt x="99" y="73"/>
                </a:cubicBezTo>
                <a:cubicBezTo>
                  <a:pt x="97" y="71"/>
                  <a:pt x="95" y="69"/>
                  <a:pt x="93" y="67"/>
                </a:cubicBezTo>
                <a:cubicBezTo>
                  <a:pt x="89" y="61"/>
                  <a:pt x="85" y="53"/>
                  <a:pt x="83" y="43"/>
                </a:cubicBezTo>
                <a:cubicBezTo>
                  <a:pt x="80" y="34"/>
                  <a:pt x="79" y="25"/>
                  <a:pt x="80" y="18"/>
                </a:cubicBezTo>
                <a:cubicBezTo>
                  <a:pt x="80" y="15"/>
                  <a:pt x="81" y="12"/>
                  <a:pt x="82" y="10"/>
                </a:cubicBezTo>
                <a:cubicBezTo>
                  <a:pt x="82" y="10"/>
                  <a:pt x="83" y="8"/>
                  <a:pt x="84" y="8"/>
                </a:cubicBezTo>
                <a:cubicBezTo>
                  <a:pt x="85" y="8"/>
                  <a:pt x="87" y="9"/>
                  <a:pt x="87" y="9"/>
                </a:cubicBezTo>
                <a:cubicBezTo>
                  <a:pt x="89" y="10"/>
                  <a:pt x="91" y="12"/>
                  <a:pt x="93" y="15"/>
                </a:cubicBezTo>
                <a:cubicBezTo>
                  <a:pt x="97" y="20"/>
                  <a:pt x="101" y="29"/>
                  <a:pt x="103" y="38"/>
                </a:cubicBezTo>
                <a:cubicBezTo>
                  <a:pt x="106" y="47"/>
                  <a:pt x="107" y="56"/>
                  <a:pt x="106" y="63"/>
                </a:cubicBezTo>
                <a:cubicBezTo>
                  <a:pt x="105" y="67"/>
                  <a:pt x="105" y="69"/>
                  <a:pt x="104" y="71"/>
                </a:cubicBezTo>
                <a:cubicBezTo>
                  <a:pt x="103" y="72"/>
                  <a:pt x="103" y="73"/>
                  <a:pt x="102" y="73"/>
                </a:cubicBezTo>
                <a:close/>
                <a:moveTo>
                  <a:pt x="28" y="58"/>
                </a:moveTo>
                <a:cubicBezTo>
                  <a:pt x="27" y="53"/>
                  <a:pt x="26" y="47"/>
                  <a:pt x="25" y="42"/>
                </a:cubicBezTo>
                <a:cubicBezTo>
                  <a:pt x="20" y="44"/>
                  <a:pt x="16" y="46"/>
                  <a:pt x="11" y="47"/>
                </a:cubicBezTo>
                <a:cubicBezTo>
                  <a:pt x="4" y="49"/>
                  <a:pt x="4" y="49"/>
                  <a:pt x="4" y="49"/>
                </a:cubicBezTo>
                <a:cubicBezTo>
                  <a:pt x="0" y="61"/>
                  <a:pt x="0" y="61"/>
                  <a:pt x="0" y="61"/>
                </a:cubicBezTo>
                <a:cubicBezTo>
                  <a:pt x="3" y="70"/>
                  <a:pt x="3" y="70"/>
                  <a:pt x="3" y="70"/>
                </a:cubicBezTo>
                <a:cubicBezTo>
                  <a:pt x="11" y="78"/>
                  <a:pt x="11" y="78"/>
                  <a:pt x="11" y="78"/>
                </a:cubicBezTo>
                <a:cubicBezTo>
                  <a:pt x="11" y="78"/>
                  <a:pt x="11" y="78"/>
                  <a:pt x="19" y="76"/>
                </a:cubicBezTo>
                <a:cubicBezTo>
                  <a:pt x="24" y="75"/>
                  <a:pt x="28" y="74"/>
                  <a:pt x="34" y="73"/>
                </a:cubicBezTo>
                <a:cubicBezTo>
                  <a:pt x="32" y="69"/>
                  <a:pt x="30" y="64"/>
                  <a:pt x="28" y="58"/>
                </a:cubicBezTo>
                <a:close/>
                <a:moveTo>
                  <a:pt x="47" y="77"/>
                </a:moveTo>
                <a:cubicBezTo>
                  <a:pt x="32" y="78"/>
                  <a:pt x="32" y="78"/>
                  <a:pt x="32" y="78"/>
                </a:cubicBezTo>
                <a:cubicBezTo>
                  <a:pt x="50" y="110"/>
                  <a:pt x="50" y="110"/>
                  <a:pt x="50" y="110"/>
                </a:cubicBezTo>
                <a:cubicBezTo>
                  <a:pt x="51" y="112"/>
                  <a:pt x="53" y="112"/>
                  <a:pt x="54" y="111"/>
                </a:cubicBezTo>
                <a:cubicBezTo>
                  <a:pt x="66" y="102"/>
                  <a:pt x="66" y="102"/>
                  <a:pt x="66" y="102"/>
                </a:cubicBezTo>
                <a:cubicBezTo>
                  <a:pt x="67" y="101"/>
                  <a:pt x="67" y="99"/>
                  <a:pt x="66" y="98"/>
                </a:cubicBezTo>
                <a:lnTo>
                  <a:pt x="47" y="77"/>
                </a:lnTo>
                <a:close/>
                <a:moveTo>
                  <a:pt x="96" y="53"/>
                </a:moveTo>
                <a:cubicBezTo>
                  <a:pt x="96" y="53"/>
                  <a:pt x="95" y="53"/>
                  <a:pt x="95" y="53"/>
                </a:cubicBezTo>
                <a:cubicBezTo>
                  <a:pt x="94" y="53"/>
                  <a:pt x="94" y="52"/>
                  <a:pt x="93" y="51"/>
                </a:cubicBezTo>
                <a:cubicBezTo>
                  <a:pt x="91" y="49"/>
                  <a:pt x="90" y="45"/>
                  <a:pt x="89" y="42"/>
                </a:cubicBezTo>
                <a:cubicBezTo>
                  <a:pt x="88" y="38"/>
                  <a:pt x="88" y="35"/>
                  <a:pt x="88" y="32"/>
                </a:cubicBezTo>
                <a:cubicBezTo>
                  <a:pt x="88" y="31"/>
                  <a:pt x="88" y="30"/>
                  <a:pt x="89" y="29"/>
                </a:cubicBezTo>
                <a:cubicBezTo>
                  <a:pt x="89" y="29"/>
                  <a:pt x="89" y="28"/>
                  <a:pt x="90" y="28"/>
                </a:cubicBezTo>
                <a:cubicBezTo>
                  <a:pt x="90" y="28"/>
                  <a:pt x="90" y="28"/>
                  <a:pt x="91" y="29"/>
                </a:cubicBezTo>
                <a:cubicBezTo>
                  <a:pt x="91" y="29"/>
                  <a:pt x="92" y="30"/>
                  <a:pt x="93" y="31"/>
                </a:cubicBezTo>
                <a:cubicBezTo>
                  <a:pt x="94" y="33"/>
                  <a:pt x="96" y="36"/>
                  <a:pt x="97" y="40"/>
                </a:cubicBezTo>
                <a:cubicBezTo>
                  <a:pt x="98" y="43"/>
                  <a:pt x="98" y="47"/>
                  <a:pt x="98" y="49"/>
                </a:cubicBezTo>
                <a:cubicBezTo>
                  <a:pt x="98" y="51"/>
                  <a:pt x="98" y="52"/>
                  <a:pt x="97" y="52"/>
                </a:cubicBezTo>
                <a:cubicBezTo>
                  <a:pt x="97" y="53"/>
                  <a:pt x="97" y="53"/>
                  <a:pt x="96" y="53"/>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1" name="Freeform 216"/>
          <p:cNvSpPr>
            <a:spLocks noEditPoints="1"/>
          </p:cNvSpPr>
          <p:nvPr/>
        </p:nvSpPr>
        <p:spPr bwMode="auto">
          <a:xfrm>
            <a:off x="9131216" y="6366907"/>
            <a:ext cx="250678" cy="252144"/>
          </a:xfrm>
          <a:custGeom>
            <a:avLst/>
            <a:gdLst>
              <a:gd name="T0" fmla="*/ 100 w 105"/>
              <a:gd name="T1" fmla="*/ 29 h 105"/>
              <a:gd name="T2" fmla="*/ 71 w 105"/>
              <a:gd name="T3" fmla="*/ 26 h 105"/>
              <a:gd name="T4" fmla="*/ 88 w 105"/>
              <a:gd name="T5" fmla="*/ 9 h 105"/>
              <a:gd name="T6" fmla="*/ 82 w 105"/>
              <a:gd name="T7" fmla="*/ 3 h 105"/>
              <a:gd name="T8" fmla="*/ 59 w 105"/>
              <a:gd name="T9" fmla="*/ 26 h 105"/>
              <a:gd name="T10" fmla="*/ 52 w 105"/>
              <a:gd name="T11" fmla="*/ 26 h 105"/>
              <a:gd name="T12" fmla="*/ 52 w 105"/>
              <a:gd name="T13" fmla="*/ 26 h 105"/>
              <a:gd name="T14" fmla="*/ 26 w 105"/>
              <a:gd name="T15" fmla="*/ 0 h 105"/>
              <a:gd name="T16" fmla="*/ 19 w 105"/>
              <a:gd name="T17" fmla="*/ 6 h 105"/>
              <a:gd name="T18" fmla="*/ 39 w 105"/>
              <a:gd name="T19" fmla="*/ 26 h 105"/>
              <a:gd name="T20" fmla="*/ 4 w 105"/>
              <a:gd name="T21" fmla="*/ 29 h 105"/>
              <a:gd name="T22" fmla="*/ 0 w 105"/>
              <a:gd name="T23" fmla="*/ 65 h 105"/>
              <a:gd name="T24" fmla="*/ 4 w 105"/>
              <a:gd name="T25" fmla="*/ 101 h 105"/>
              <a:gd name="T26" fmla="*/ 52 w 105"/>
              <a:gd name="T27" fmla="*/ 105 h 105"/>
              <a:gd name="T28" fmla="*/ 100 w 105"/>
              <a:gd name="T29" fmla="*/ 101 h 105"/>
              <a:gd name="T30" fmla="*/ 105 w 105"/>
              <a:gd name="T31" fmla="*/ 65 h 105"/>
              <a:gd name="T32" fmla="*/ 100 w 105"/>
              <a:gd name="T33" fmla="*/ 29 h 105"/>
              <a:gd name="T34" fmla="*/ 88 w 105"/>
              <a:gd name="T35" fmla="*/ 89 h 105"/>
              <a:gd name="T36" fmla="*/ 52 w 105"/>
              <a:gd name="T37" fmla="*/ 92 h 105"/>
              <a:gd name="T38" fmla="*/ 16 w 105"/>
              <a:gd name="T39" fmla="*/ 89 h 105"/>
              <a:gd name="T40" fmla="*/ 13 w 105"/>
              <a:gd name="T41" fmla="*/ 65 h 105"/>
              <a:gd name="T42" fmla="*/ 16 w 105"/>
              <a:gd name="T43" fmla="*/ 41 h 105"/>
              <a:gd name="T44" fmla="*/ 52 w 105"/>
              <a:gd name="T45" fmla="*/ 39 h 105"/>
              <a:gd name="T46" fmla="*/ 88 w 105"/>
              <a:gd name="T47" fmla="*/ 41 h 105"/>
              <a:gd name="T48" fmla="*/ 92 w 105"/>
              <a:gd name="T49" fmla="*/ 65 h 105"/>
              <a:gd name="T50" fmla="*/ 88 w 105"/>
              <a:gd name="T51" fmla="*/ 8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0" y="29"/>
                </a:moveTo>
                <a:cubicBezTo>
                  <a:pt x="91" y="28"/>
                  <a:pt x="82" y="27"/>
                  <a:pt x="71" y="26"/>
                </a:cubicBezTo>
                <a:cubicBezTo>
                  <a:pt x="88" y="9"/>
                  <a:pt x="88" y="9"/>
                  <a:pt x="88" y="9"/>
                </a:cubicBezTo>
                <a:cubicBezTo>
                  <a:pt x="82" y="3"/>
                  <a:pt x="82" y="3"/>
                  <a:pt x="82" y="3"/>
                </a:cubicBezTo>
                <a:cubicBezTo>
                  <a:pt x="59" y="26"/>
                  <a:pt x="59" y="26"/>
                  <a:pt x="59" y="26"/>
                </a:cubicBezTo>
                <a:cubicBezTo>
                  <a:pt x="57" y="26"/>
                  <a:pt x="54" y="26"/>
                  <a:pt x="52" y="26"/>
                </a:cubicBezTo>
                <a:cubicBezTo>
                  <a:pt x="52" y="26"/>
                  <a:pt x="52" y="26"/>
                  <a:pt x="52" y="26"/>
                </a:cubicBezTo>
                <a:cubicBezTo>
                  <a:pt x="26" y="0"/>
                  <a:pt x="26" y="0"/>
                  <a:pt x="26" y="0"/>
                </a:cubicBezTo>
                <a:cubicBezTo>
                  <a:pt x="19" y="6"/>
                  <a:pt x="19" y="6"/>
                  <a:pt x="19" y="6"/>
                </a:cubicBezTo>
                <a:cubicBezTo>
                  <a:pt x="39" y="26"/>
                  <a:pt x="39" y="26"/>
                  <a:pt x="39" y="26"/>
                </a:cubicBezTo>
                <a:cubicBezTo>
                  <a:pt x="27" y="27"/>
                  <a:pt x="15" y="28"/>
                  <a:pt x="4" y="29"/>
                </a:cubicBezTo>
                <a:cubicBezTo>
                  <a:pt x="1" y="40"/>
                  <a:pt x="0" y="52"/>
                  <a:pt x="0" y="65"/>
                </a:cubicBezTo>
                <a:cubicBezTo>
                  <a:pt x="0" y="78"/>
                  <a:pt x="1" y="90"/>
                  <a:pt x="4" y="101"/>
                </a:cubicBezTo>
                <a:cubicBezTo>
                  <a:pt x="19" y="104"/>
                  <a:pt x="35" y="105"/>
                  <a:pt x="52" y="105"/>
                </a:cubicBezTo>
                <a:cubicBezTo>
                  <a:pt x="69" y="105"/>
                  <a:pt x="86" y="104"/>
                  <a:pt x="100" y="101"/>
                </a:cubicBezTo>
                <a:cubicBezTo>
                  <a:pt x="103" y="90"/>
                  <a:pt x="105" y="78"/>
                  <a:pt x="105" y="65"/>
                </a:cubicBezTo>
                <a:cubicBezTo>
                  <a:pt x="105" y="52"/>
                  <a:pt x="103" y="40"/>
                  <a:pt x="100" y="29"/>
                </a:cubicBezTo>
                <a:close/>
                <a:moveTo>
                  <a:pt x="88" y="89"/>
                </a:moveTo>
                <a:cubicBezTo>
                  <a:pt x="77" y="91"/>
                  <a:pt x="65" y="92"/>
                  <a:pt x="52" y="92"/>
                </a:cubicBezTo>
                <a:cubicBezTo>
                  <a:pt x="39" y="92"/>
                  <a:pt x="27" y="91"/>
                  <a:pt x="16" y="89"/>
                </a:cubicBezTo>
                <a:cubicBezTo>
                  <a:pt x="14" y="82"/>
                  <a:pt x="13" y="74"/>
                  <a:pt x="13" y="65"/>
                </a:cubicBezTo>
                <a:cubicBezTo>
                  <a:pt x="13" y="57"/>
                  <a:pt x="14" y="49"/>
                  <a:pt x="16" y="41"/>
                </a:cubicBezTo>
                <a:cubicBezTo>
                  <a:pt x="27" y="40"/>
                  <a:pt x="39" y="39"/>
                  <a:pt x="52" y="39"/>
                </a:cubicBezTo>
                <a:cubicBezTo>
                  <a:pt x="65" y="39"/>
                  <a:pt x="77" y="40"/>
                  <a:pt x="88" y="41"/>
                </a:cubicBezTo>
                <a:cubicBezTo>
                  <a:pt x="90" y="49"/>
                  <a:pt x="92" y="57"/>
                  <a:pt x="92" y="65"/>
                </a:cubicBezTo>
                <a:cubicBezTo>
                  <a:pt x="92" y="74"/>
                  <a:pt x="90" y="82"/>
                  <a:pt x="88" y="89"/>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2" name="Freeform 217"/>
          <p:cNvSpPr>
            <a:spLocks/>
          </p:cNvSpPr>
          <p:nvPr/>
        </p:nvSpPr>
        <p:spPr bwMode="auto">
          <a:xfrm>
            <a:off x="9094567" y="6668893"/>
            <a:ext cx="306384" cy="172982"/>
          </a:xfrm>
          <a:custGeom>
            <a:avLst/>
            <a:gdLst>
              <a:gd name="T0" fmla="*/ 128 w 128"/>
              <a:gd name="T1" fmla="*/ 50 h 72"/>
              <a:gd name="T2" fmla="*/ 112 w 128"/>
              <a:gd name="T3" fmla="*/ 29 h 72"/>
              <a:gd name="T4" fmla="*/ 82 w 128"/>
              <a:gd name="T5" fmla="*/ 0 h 72"/>
              <a:gd name="T6" fmla="*/ 58 w 128"/>
              <a:gd name="T7" fmla="*/ 11 h 72"/>
              <a:gd name="T8" fmla="*/ 45 w 128"/>
              <a:gd name="T9" fmla="*/ 4 h 72"/>
              <a:gd name="T10" fmla="*/ 29 w 128"/>
              <a:gd name="T11" fmla="*/ 21 h 72"/>
              <a:gd name="T12" fmla="*/ 29 w 128"/>
              <a:gd name="T13" fmla="*/ 23 h 72"/>
              <a:gd name="T14" fmla="*/ 24 w 128"/>
              <a:gd name="T15" fmla="*/ 23 h 72"/>
              <a:gd name="T16" fmla="*/ 0 w 128"/>
              <a:gd name="T17" fmla="*/ 47 h 72"/>
              <a:gd name="T18" fmla="*/ 24 w 128"/>
              <a:gd name="T19" fmla="*/ 72 h 72"/>
              <a:gd name="T20" fmla="*/ 106 w 128"/>
              <a:gd name="T21" fmla="*/ 72 h 72"/>
              <a:gd name="T22" fmla="*/ 106 w 128"/>
              <a:gd name="T23" fmla="*/ 72 h 72"/>
              <a:gd name="T24" fmla="*/ 128 w 128"/>
              <a:gd name="T25" fmla="*/ 5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72">
                <a:moveTo>
                  <a:pt x="128" y="50"/>
                </a:moveTo>
                <a:cubicBezTo>
                  <a:pt x="128" y="39"/>
                  <a:pt x="121" y="31"/>
                  <a:pt x="112" y="29"/>
                </a:cubicBezTo>
                <a:cubicBezTo>
                  <a:pt x="111" y="12"/>
                  <a:pt x="98" y="0"/>
                  <a:pt x="82" y="0"/>
                </a:cubicBezTo>
                <a:cubicBezTo>
                  <a:pt x="72" y="0"/>
                  <a:pt x="64" y="4"/>
                  <a:pt x="58" y="11"/>
                </a:cubicBezTo>
                <a:cubicBezTo>
                  <a:pt x="55" y="7"/>
                  <a:pt x="51" y="4"/>
                  <a:pt x="45" y="4"/>
                </a:cubicBezTo>
                <a:cubicBezTo>
                  <a:pt x="36" y="4"/>
                  <a:pt x="29" y="12"/>
                  <a:pt x="29" y="21"/>
                </a:cubicBezTo>
                <a:cubicBezTo>
                  <a:pt x="29" y="22"/>
                  <a:pt x="29" y="23"/>
                  <a:pt x="29" y="23"/>
                </a:cubicBezTo>
                <a:cubicBezTo>
                  <a:pt x="27" y="23"/>
                  <a:pt x="26" y="23"/>
                  <a:pt x="24" y="23"/>
                </a:cubicBezTo>
                <a:cubicBezTo>
                  <a:pt x="11" y="23"/>
                  <a:pt x="0" y="34"/>
                  <a:pt x="0" y="47"/>
                </a:cubicBezTo>
                <a:cubicBezTo>
                  <a:pt x="0" y="61"/>
                  <a:pt x="11" y="72"/>
                  <a:pt x="24" y="72"/>
                </a:cubicBezTo>
                <a:cubicBezTo>
                  <a:pt x="106" y="72"/>
                  <a:pt x="106" y="72"/>
                  <a:pt x="106" y="72"/>
                </a:cubicBezTo>
                <a:cubicBezTo>
                  <a:pt x="106" y="72"/>
                  <a:pt x="106" y="72"/>
                  <a:pt x="106" y="72"/>
                </a:cubicBezTo>
                <a:cubicBezTo>
                  <a:pt x="118" y="71"/>
                  <a:pt x="128" y="62"/>
                  <a:pt x="128" y="50"/>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3" name="Freeform 218"/>
          <p:cNvSpPr>
            <a:spLocks noEditPoints="1"/>
          </p:cNvSpPr>
          <p:nvPr/>
        </p:nvSpPr>
        <p:spPr bwMode="auto">
          <a:xfrm>
            <a:off x="8810172" y="6668893"/>
            <a:ext cx="211097" cy="172982"/>
          </a:xfrm>
          <a:custGeom>
            <a:avLst/>
            <a:gdLst>
              <a:gd name="T0" fmla="*/ 0 w 88"/>
              <a:gd name="T1" fmla="*/ 0 h 72"/>
              <a:gd name="T2" fmla="*/ 0 w 88"/>
              <a:gd name="T3" fmla="*/ 72 h 72"/>
              <a:gd name="T4" fmla="*/ 88 w 88"/>
              <a:gd name="T5" fmla="*/ 72 h 72"/>
              <a:gd name="T6" fmla="*/ 88 w 88"/>
              <a:gd name="T7" fmla="*/ 0 h 72"/>
              <a:gd name="T8" fmla="*/ 0 w 88"/>
              <a:gd name="T9" fmla="*/ 0 h 72"/>
              <a:gd name="T10" fmla="*/ 83 w 88"/>
              <a:gd name="T11" fmla="*/ 66 h 72"/>
              <a:gd name="T12" fmla="*/ 5 w 88"/>
              <a:gd name="T13" fmla="*/ 66 h 72"/>
              <a:gd name="T14" fmla="*/ 5 w 88"/>
              <a:gd name="T15" fmla="*/ 5 h 72"/>
              <a:gd name="T16" fmla="*/ 83 w 88"/>
              <a:gd name="T17" fmla="*/ 5 h 72"/>
              <a:gd name="T18" fmla="*/ 83 w 88"/>
              <a:gd name="T19" fmla="*/ 66 h 72"/>
              <a:gd name="T20" fmla="*/ 61 w 88"/>
              <a:gd name="T21" fmla="*/ 19 h 72"/>
              <a:gd name="T22" fmla="*/ 69 w 88"/>
              <a:gd name="T23" fmla="*/ 27 h 72"/>
              <a:gd name="T24" fmla="*/ 77 w 88"/>
              <a:gd name="T25" fmla="*/ 19 h 72"/>
              <a:gd name="T26" fmla="*/ 69 w 88"/>
              <a:gd name="T27" fmla="*/ 11 h 72"/>
              <a:gd name="T28" fmla="*/ 61 w 88"/>
              <a:gd name="T29" fmla="*/ 19 h 72"/>
              <a:gd name="T30" fmla="*/ 77 w 88"/>
              <a:gd name="T31" fmla="*/ 60 h 72"/>
              <a:gd name="T32" fmla="*/ 11 w 88"/>
              <a:gd name="T33" fmla="*/ 60 h 72"/>
              <a:gd name="T34" fmla="*/ 27 w 88"/>
              <a:gd name="T35" fmla="*/ 16 h 72"/>
              <a:gd name="T36" fmla="*/ 50 w 88"/>
              <a:gd name="T37" fmla="*/ 44 h 72"/>
              <a:gd name="T38" fmla="*/ 61 w 88"/>
              <a:gd name="T39" fmla="*/ 36 h 72"/>
              <a:gd name="T40" fmla="*/ 77 w 88"/>
              <a:gd name="T4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72">
                <a:moveTo>
                  <a:pt x="0" y="0"/>
                </a:moveTo>
                <a:cubicBezTo>
                  <a:pt x="0" y="72"/>
                  <a:pt x="0" y="72"/>
                  <a:pt x="0" y="72"/>
                </a:cubicBezTo>
                <a:cubicBezTo>
                  <a:pt x="88" y="72"/>
                  <a:pt x="88" y="72"/>
                  <a:pt x="88" y="72"/>
                </a:cubicBezTo>
                <a:cubicBezTo>
                  <a:pt x="88" y="0"/>
                  <a:pt x="88" y="0"/>
                  <a:pt x="88" y="0"/>
                </a:cubicBezTo>
                <a:lnTo>
                  <a:pt x="0" y="0"/>
                </a:lnTo>
                <a:close/>
                <a:moveTo>
                  <a:pt x="83" y="66"/>
                </a:moveTo>
                <a:cubicBezTo>
                  <a:pt x="5" y="66"/>
                  <a:pt x="5" y="66"/>
                  <a:pt x="5" y="66"/>
                </a:cubicBezTo>
                <a:cubicBezTo>
                  <a:pt x="5" y="5"/>
                  <a:pt x="5" y="5"/>
                  <a:pt x="5" y="5"/>
                </a:cubicBezTo>
                <a:cubicBezTo>
                  <a:pt x="83" y="5"/>
                  <a:pt x="83" y="5"/>
                  <a:pt x="83" y="5"/>
                </a:cubicBezTo>
                <a:lnTo>
                  <a:pt x="83" y="66"/>
                </a:lnTo>
                <a:close/>
                <a:moveTo>
                  <a:pt x="61" y="19"/>
                </a:moveTo>
                <a:cubicBezTo>
                  <a:pt x="61" y="24"/>
                  <a:pt x="64" y="27"/>
                  <a:pt x="69" y="27"/>
                </a:cubicBezTo>
                <a:cubicBezTo>
                  <a:pt x="74" y="27"/>
                  <a:pt x="77" y="24"/>
                  <a:pt x="77" y="19"/>
                </a:cubicBezTo>
                <a:cubicBezTo>
                  <a:pt x="77" y="14"/>
                  <a:pt x="74" y="11"/>
                  <a:pt x="69" y="11"/>
                </a:cubicBezTo>
                <a:cubicBezTo>
                  <a:pt x="64" y="11"/>
                  <a:pt x="61" y="14"/>
                  <a:pt x="61" y="19"/>
                </a:cubicBezTo>
                <a:close/>
                <a:moveTo>
                  <a:pt x="77" y="60"/>
                </a:moveTo>
                <a:cubicBezTo>
                  <a:pt x="11" y="60"/>
                  <a:pt x="11" y="60"/>
                  <a:pt x="11" y="60"/>
                </a:cubicBezTo>
                <a:cubicBezTo>
                  <a:pt x="27" y="16"/>
                  <a:pt x="27" y="16"/>
                  <a:pt x="27" y="16"/>
                </a:cubicBezTo>
                <a:cubicBezTo>
                  <a:pt x="50" y="44"/>
                  <a:pt x="50" y="44"/>
                  <a:pt x="50" y="44"/>
                </a:cubicBezTo>
                <a:cubicBezTo>
                  <a:pt x="61" y="36"/>
                  <a:pt x="61" y="36"/>
                  <a:pt x="61" y="36"/>
                </a:cubicBezTo>
                <a:lnTo>
                  <a:pt x="77" y="60"/>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4" name="Freeform 219"/>
          <p:cNvSpPr>
            <a:spLocks noEditPoints="1"/>
          </p:cNvSpPr>
          <p:nvPr/>
        </p:nvSpPr>
        <p:spPr bwMode="auto">
          <a:xfrm>
            <a:off x="8503788" y="6627845"/>
            <a:ext cx="203767" cy="206699"/>
          </a:xfrm>
          <a:custGeom>
            <a:avLst/>
            <a:gdLst>
              <a:gd name="T0" fmla="*/ 57 w 85"/>
              <a:gd name="T1" fmla="*/ 59 h 86"/>
              <a:gd name="T2" fmla="*/ 82 w 85"/>
              <a:gd name="T3" fmla="*/ 47 h 86"/>
              <a:gd name="T4" fmla="*/ 82 w 85"/>
              <a:gd name="T5" fmla="*/ 59 h 86"/>
              <a:gd name="T6" fmla="*/ 66 w 85"/>
              <a:gd name="T7" fmla="*/ 67 h 86"/>
              <a:gd name="T8" fmla="*/ 59 w 85"/>
              <a:gd name="T9" fmla="*/ 84 h 86"/>
              <a:gd name="T10" fmla="*/ 47 w 85"/>
              <a:gd name="T11" fmla="*/ 84 h 86"/>
              <a:gd name="T12" fmla="*/ 57 w 85"/>
              <a:gd name="T13" fmla="*/ 59 h 86"/>
              <a:gd name="T14" fmla="*/ 24 w 85"/>
              <a:gd name="T15" fmla="*/ 85 h 86"/>
              <a:gd name="T16" fmla="*/ 39 w 85"/>
              <a:gd name="T17" fmla="*/ 42 h 86"/>
              <a:gd name="T18" fmla="*/ 81 w 85"/>
              <a:gd name="T19" fmla="*/ 23 h 86"/>
              <a:gd name="T20" fmla="*/ 81 w 85"/>
              <a:gd name="T21" fmla="*/ 35 h 86"/>
              <a:gd name="T22" fmla="*/ 81 w 85"/>
              <a:gd name="T23" fmla="*/ 35 h 86"/>
              <a:gd name="T24" fmla="*/ 48 w 85"/>
              <a:gd name="T25" fmla="*/ 51 h 86"/>
              <a:gd name="T26" fmla="*/ 36 w 85"/>
              <a:gd name="T27" fmla="*/ 85 h 86"/>
              <a:gd name="T28" fmla="*/ 24 w 85"/>
              <a:gd name="T29" fmla="*/ 85 h 86"/>
              <a:gd name="T30" fmla="*/ 49 w 85"/>
              <a:gd name="T31" fmla="*/ 7 h 86"/>
              <a:gd name="T32" fmla="*/ 80 w 85"/>
              <a:gd name="T33" fmla="*/ 0 h 86"/>
              <a:gd name="T34" fmla="*/ 80 w 85"/>
              <a:gd name="T35" fmla="*/ 0 h 86"/>
              <a:gd name="T36" fmla="*/ 80 w 85"/>
              <a:gd name="T37" fmla="*/ 12 h 86"/>
              <a:gd name="T38" fmla="*/ 31 w 85"/>
              <a:gd name="T39" fmla="*/ 34 h 86"/>
              <a:gd name="T40" fmla="*/ 12 w 85"/>
              <a:gd name="T41" fmla="*/ 86 h 86"/>
              <a:gd name="T42" fmla="*/ 0 w 85"/>
              <a:gd name="T43" fmla="*/ 86 h 86"/>
              <a:gd name="T44" fmla="*/ 5 w 85"/>
              <a:gd name="T45" fmla="*/ 55 h 86"/>
              <a:gd name="T46" fmla="*/ 22 w 85"/>
              <a:gd name="T47" fmla="*/ 26 h 86"/>
              <a:gd name="T48" fmla="*/ 49 w 85"/>
              <a:gd name="T49" fmla="*/ 7 h 86"/>
              <a:gd name="T50" fmla="*/ 75 w 85"/>
              <a:gd name="T51" fmla="*/ 83 h 86"/>
              <a:gd name="T52" fmla="*/ 83 w 85"/>
              <a:gd name="T53" fmla="*/ 83 h 86"/>
              <a:gd name="T54" fmla="*/ 83 w 85"/>
              <a:gd name="T55" fmla="*/ 74 h 86"/>
              <a:gd name="T56" fmla="*/ 74 w 85"/>
              <a:gd name="T57" fmla="*/ 75 h 86"/>
              <a:gd name="T58" fmla="*/ 75 w 85"/>
              <a:gd name="T59" fmla="*/ 8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5" h="86">
                <a:moveTo>
                  <a:pt x="57" y="59"/>
                </a:moveTo>
                <a:cubicBezTo>
                  <a:pt x="64" y="51"/>
                  <a:pt x="73" y="48"/>
                  <a:pt x="82" y="47"/>
                </a:cubicBezTo>
                <a:cubicBezTo>
                  <a:pt x="82" y="59"/>
                  <a:pt x="82" y="59"/>
                  <a:pt x="82" y="59"/>
                </a:cubicBezTo>
                <a:cubicBezTo>
                  <a:pt x="76" y="59"/>
                  <a:pt x="70" y="62"/>
                  <a:pt x="66" y="67"/>
                </a:cubicBezTo>
                <a:cubicBezTo>
                  <a:pt x="61" y="71"/>
                  <a:pt x="59" y="78"/>
                  <a:pt x="59" y="84"/>
                </a:cubicBezTo>
                <a:cubicBezTo>
                  <a:pt x="47" y="84"/>
                  <a:pt x="47" y="84"/>
                  <a:pt x="47" y="84"/>
                </a:cubicBezTo>
                <a:cubicBezTo>
                  <a:pt x="47" y="75"/>
                  <a:pt x="50" y="66"/>
                  <a:pt x="57" y="59"/>
                </a:cubicBezTo>
                <a:close/>
                <a:moveTo>
                  <a:pt x="24" y="85"/>
                </a:moveTo>
                <a:cubicBezTo>
                  <a:pt x="23" y="69"/>
                  <a:pt x="29" y="54"/>
                  <a:pt x="39" y="42"/>
                </a:cubicBezTo>
                <a:cubicBezTo>
                  <a:pt x="50" y="31"/>
                  <a:pt x="65" y="24"/>
                  <a:pt x="81" y="23"/>
                </a:cubicBezTo>
                <a:cubicBezTo>
                  <a:pt x="81" y="35"/>
                  <a:pt x="81" y="35"/>
                  <a:pt x="81" y="35"/>
                </a:cubicBezTo>
                <a:cubicBezTo>
                  <a:pt x="81" y="35"/>
                  <a:pt x="81" y="35"/>
                  <a:pt x="81" y="35"/>
                </a:cubicBezTo>
                <a:cubicBezTo>
                  <a:pt x="69" y="36"/>
                  <a:pt x="57" y="41"/>
                  <a:pt x="48" y="51"/>
                </a:cubicBezTo>
                <a:cubicBezTo>
                  <a:pt x="40" y="60"/>
                  <a:pt x="35" y="72"/>
                  <a:pt x="36" y="85"/>
                </a:cubicBezTo>
                <a:lnTo>
                  <a:pt x="24" y="85"/>
                </a:lnTo>
                <a:close/>
                <a:moveTo>
                  <a:pt x="49" y="7"/>
                </a:moveTo>
                <a:cubicBezTo>
                  <a:pt x="59" y="3"/>
                  <a:pt x="69" y="0"/>
                  <a:pt x="80" y="0"/>
                </a:cubicBezTo>
                <a:cubicBezTo>
                  <a:pt x="80" y="0"/>
                  <a:pt x="80" y="0"/>
                  <a:pt x="80" y="0"/>
                </a:cubicBezTo>
                <a:cubicBezTo>
                  <a:pt x="80" y="12"/>
                  <a:pt x="80" y="12"/>
                  <a:pt x="80" y="12"/>
                </a:cubicBezTo>
                <a:cubicBezTo>
                  <a:pt x="61" y="12"/>
                  <a:pt x="44" y="20"/>
                  <a:pt x="31" y="34"/>
                </a:cubicBezTo>
                <a:cubicBezTo>
                  <a:pt x="18" y="48"/>
                  <a:pt x="11" y="67"/>
                  <a:pt x="12" y="86"/>
                </a:cubicBezTo>
                <a:cubicBezTo>
                  <a:pt x="0" y="86"/>
                  <a:pt x="0" y="86"/>
                  <a:pt x="0" y="86"/>
                </a:cubicBezTo>
                <a:cubicBezTo>
                  <a:pt x="0" y="75"/>
                  <a:pt x="1" y="65"/>
                  <a:pt x="5" y="55"/>
                </a:cubicBezTo>
                <a:cubicBezTo>
                  <a:pt x="9" y="44"/>
                  <a:pt x="14" y="35"/>
                  <a:pt x="22" y="26"/>
                </a:cubicBezTo>
                <a:cubicBezTo>
                  <a:pt x="30" y="18"/>
                  <a:pt x="39" y="12"/>
                  <a:pt x="49" y="7"/>
                </a:cubicBezTo>
                <a:close/>
                <a:moveTo>
                  <a:pt x="75" y="83"/>
                </a:moveTo>
                <a:cubicBezTo>
                  <a:pt x="77" y="85"/>
                  <a:pt x="81" y="85"/>
                  <a:pt x="83" y="83"/>
                </a:cubicBezTo>
                <a:cubicBezTo>
                  <a:pt x="85" y="80"/>
                  <a:pt x="85" y="77"/>
                  <a:pt x="83" y="74"/>
                </a:cubicBezTo>
                <a:cubicBezTo>
                  <a:pt x="80" y="72"/>
                  <a:pt x="77" y="72"/>
                  <a:pt x="74" y="75"/>
                </a:cubicBezTo>
                <a:cubicBezTo>
                  <a:pt x="72" y="77"/>
                  <a:pt x="72" y="81"/>
                  <a:pt x="75" y="83"/>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5" name="Freeform 227"/>
          <p:cNvSpPr>
            <a:spLocks noEditPoints="1"/>
          </p:cNvSpPr>
          <p:nvPr/>
        </p:nvSpPr>
        <p:spPr bwMode="auto">
          <a:xfrm>
            <a:off x="7903823" y="4053629"/>
            <a:ext cx="172982" cy="170051"/>
          </a:xfrm>
          <a:custGeom>
            <a:avLst/>
            <a:gdLst>
              <a:gd name="T0" fmla="*/ 14 w 72"/>
              <a:gd name="T1" fmla="*/ 35 h 71"/>
              <a:gd name="T2" fmla="*/ 14 w 72"/>
              <a:gd name="T3" fmla="*/ 33 h 71"/>
              <a:gd name="T4" fmla="*/ 1 w 72"/>
              <a:gd name="T5" fmla="*/ 29 h 71"/>
              <a:gd name="T6" fmla="*/ 0 w 72"/>
              <a:gd name="T7" fmla="*/ 35 h 71"/>
              <a:gd name="T8" fmla="*/ 11 w 72"/>
              <a:gd name="T9" fmla="*/ 62 h 71"/>
              <a:gd name="T10" fmla="*/ 19 w 72"/>
              <a:gd name="T11" fmla="*/ 51 h 71"/>
              <a:gd name="T12" fmla="*/ 14 w 72"/>
              <a:gd name="T13" fmla="*/ 35 h 71"/>
              <a:gd name="T14" fmla="*/ 58 w 72"/>
              <a:gd name="T15" fmla="*/ 35 h 71"/>
              <a:gd name="T16" fmla="*/ 53 w 72"/>
              <a:gd name="T17" fmla="*/ 51 h 71"/>
              <a:gd name="T18" fmla="*/ 61 w 72"/>
              <a:gd name="T19" fmla="*/ 62 h 71"/>
              <a:gd name="T20" fmla="*/ 72 w 72"/>
              <a:gd name="T21" fmla="*/ 35 h 71"/>
              <a:gd name="T22" fmla="*/ 71 w 72"/>
              <a:gd name="T23" fmla="*/ 29 h 71"/>
              <a:gd name="T24" fmla="*/ 58 w 72"/>
              <a:gd name="T25" fmla="*/ 33 h 71"/>
              <a:gd name="T26" fmla="*/ 58 w 72"/>
              <a:gd name="T27" fmla="*/ 35 h 71"/>
              <a:gd name="T28" fmla="*/ 40 w 72"/>
              <a:gd name="T29" fmla="*/ 13 h 71"/>
              <a:gd name="T30" fmla="*/ 56 w 72"/>
              <a:gd name="T31" fmla="*/ 24 h 71"/>
              <a:gd name="T32" fmla="*/ 68 w 72"/>
              <a:gd name="T33" fmla="*/ 20 h 71"/>
              <a:gd name="T34" fmla="*/ 40 w 72"/>
              <a:gd name="T35" fmla="*/ 0 h 71"/>
              <a:gd name="T36" fmla="*/ 40 w 72"/>
              <a:gd name="T37" fmla="*/ 13 h 71"/>
              <a:gd name="T38" fmla="*/ 16 w 72"/>
              <a:gd name="T39" fmla="*/ 24 h 71"/>
              <a:gd name="T40" fmla="*/ 31 w 72"/>
              <a:gd name="T41" fmla="*/ 13 h 71"/>
              <a:gd name="T42" fmla="*/ 31 w 72"/>
              <a:gd name="T43" fmla="*/ 0 h 71"/>
              <a:gd name="T44" fmla="*/ 3 w 72"/>
              <a:gd name="T45" fmla="*/ 20 h 71"/>
              <a:gd name="T46" fmla="*/ 16 w 72"/>
              <a:gd name="T47" fmla="*/ 24 h 71"/>
              <a:gd name="T48" fmla="*/ 45 w 72"/>
              <a:gd name="T49" fmla="*/ 56 h 71"/>
              <a:gd name="T50" fmla="*/ 36 w 72"/>
              <a:gd name="T51" fmla="*/ 58 h 71"/>
              <a:gd name="T52" fmla="*/ 27 w 72"/>
              <a:gd name="T53" fmla="*/ 56 h 71"/>
              <a:gd name="T54" fmla="*/ 19 w 72"/>
              <a:gd name="T55" fmla="*/ 67 h 71"/>
              <a:gd name="T56" fmla="*/ 36 w 72"/>
              <a:gd name="T57" fmla="*/ 71 h 71"/>
              <a:gd name="T58" fmla="*/ 53 w 72"/>
              <a:gd name="T59" fmla="*/ 67 h 71"/>
              <a:gd name="T60" fmla="*/ 45 w 72"/>
              <a:gd name="T61" fmla="*/ 5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1">
                <a:moveTo>
                  <a:pt x="14" y="35"/>
                </a:moveTo>
                <a:cubicBezTo>
                  <a:pt x="14" y="35"/>
                  <a:pt x="14" y="34"/>
                  <a:pt x="14" y="33"/>
                </a:cubicBezTo>
                <a:cubicBezTo>
                  <a:pt x="1" y="29"/>
                  <a:pt x="1" y="29"/>
                  <a:pt x="1" y="29"/>
                </a:cubicBezTo>
                <a:cubicBezTo>
                  <a:pt x="0" y="31"/>
                  <a:pt x="0" y="33"/>
                  <a:pt x="0" y="35"/>
                </a:cubicBezTo>
                <a:cubicBezTo>
                  <a:pt x="0" y="46"/>
                  <a:pt x="4" y="55"/>
                  <a:pt x="11" y="62"/>
                </a:cubicBezTo>
                <a:cubicBezTo>
                  <a:pt x="19" y="51"/>
                  <a:pt x="19" y="51"/>
                  <a:pt x="19" y="51"/>
                </a:cubicBezTo>
                <a:cubicBezTo>
                  <a:pt x="16" y="47"/>
                  <a:pt x="14" y="41"/>
                  <a:pt x="14" y="35"/>
                </a:cubicBezTo>
                <a:close/>
                <a:moveTo>
                  <a:pt x="58" y="35"/>
                </a:moveTo>
                <a:cubicBezTo>
                  <a:pt x="58" y="41"/>
                  <a:pt x="56" y="47"/>
                  <a:pt x="53" y="51"/>
                </a:cubicBezTo>
                <a:cubicBezTo>
                  <a:pt x="61" y="62"/>
                  <a:pt x="61" y="62"/>
                  <a:pt x="61" y="62"/>
                </a:cubicBezTo>
                <a:cubicBezTo>
                  <a:pt x="68" y="55"/>
                  <a:pt x="72" y="46"/>
                  <a:pt x="72" y="35"/>
                </a:cubicBezTo>
                <a:cubicBezTo>
                  <a:pt x="72" y="33"/>
                  <a:pt x="72" y="31"/>
                  <a:pt x="71" y="29"/>
                </a:cubicBezTo>
                <a:cubicBezTo>
                  <a:pt x="58" y="33"/>
                  <a:pt x="58" y="33"/>
                  <a:pt x="58" y="33"/>
                </a:cubicBezTo>
                <a:cubicBezTo>
                  <a:pt x="58" y="34"/>
                  <a:pt x="58" y="35"/>
                  <a:pt x="58" y="35"/>
                </a:cubicBezTo>
                <a:close/>
                <a:moveTo>
                  <a:pt x="40" y="13"/>
                </a:moveTo>
                <a:cubicBezTo>
                  <a:pt x="47" y="15"/>
                  <a:pt x="52" y="19"/>
                  <a:pt x="56" y="24"/>
                </a:cubicBezTo>
                <a:cubicBezTo>
                  <a:pt x="68" y="20"/>
                  <a:pt x="68" y="20"/>
                  <a:pt x="68" y="20"/>
                </a:cubicBezTo>
                <a:cubicBezTo>
                  <a:pt x="63" y="9"/>
                  <a:pt x="53" y="1"/>
                  <a:pt x="40" y="0"/>
                </a:cubicBezTo>
                <a:lnTo>
                  <a:pt x="40" y="13"/>
                </a:lnTo>
                <a:close/>
                <a:moveTo>
                  <a:pt x="16" y="24"/>
                </a:moveTo>
                <a:cubicBezTo>
                  <a:pt x="20" y="19"/>
                  <a:pt x="25" y="15"/>
                  <a:pt x="31" y="13"/>
                </a:cubicBezTo>
                <a:cubicBezTo>
                  <a:pt x="31" y="0"/>
                  <a:pt x="31" y="0"/>
                  <a:pt x="31" y="0"/>
                </a:cubicBezTo>
                <a:cubicBezTo>
                  <a:pt x="19" y="1"/>
                  <a:pt x="9" y="9"/>
                  <a:pt x="3" y="20"/>
                </a:cubicBezTo>
                <a:lnTo>
                  <a:pt x="16" y="24"/>
                </a:lnTo>
                <a:close/>
                <a:moveTo>
                  <a:pt x="45" y="56"/>
                </a:moveTo>
                <a:cubicBezTo>
                  <a:pt x="42" y="57"/>
                  <a:pt x="39" y="58"/>
                  <a:pt x="36" y="58"/>
                </a:cubicBezTo>
                <a:cubicBezTo>
                  <a:pt x="33" y="58"/>
                  <a:pt x="30" y="57"/>
                  <a:pt x="27" y="56"/>
                </a:cubicBezTo>
                <a:cubicBezTo>
                  <a:pt x="19" y="67"/>
                  <a:pt x="19" y="67"/>
                  <a:pt x="19" y="67"/>
                </a:cubicBezTo>
                <a:cubicBezTo>
                  <a:pt x="24" y="70"/>
                  <a:pt x="30" y="71"/>
                  <a:pt x="36" y="71"/>
                </a:cubicBezTo>
                <a:cubicBezTo>
                  <a:pt x="42" y="71"/>
                  <a:pt x="48" y="70"/>
                  <a:pt x="53" y="67"/>
                </a:cubicBezTo>
                <a:lnTo>
                  <a:pt x="45" y="56"/>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6" name="Freeform 229"/>
          <p:cNvSpPr>
            <a:spLocks noEditPoints="1"/>
          </p:cNvSpPr>
          <p:nvPr/>
        </p:nvSpPr>
        <p:spPr bwMode="auto">
          <a:xfrm>
            <a:off x="8373319" y="2326741"/>
            <a:ext cx="142197" cy="140732"/>
          </a:xfrm>
          <a:custGeom>
            <a:avLst/>
            <a:gdLst>
              <a:gd name="T0" fmla="*/ 30 w 59"/>
              <a:gd name="T1" fmla="*/ 0 h 59"/>
              <a:gd name="T2" fmla="*/ 0 w 59"/>
              <a:gd name="T3" fmla="*/ 29 h 59"/>
              <a:gd name="T4" fmla="*/ 30 w 59"/>
              <a:gd name="T5" fmla="*/ 59 h 59"/>
              <a:gd name="T6" fmla="*/ 59 w 59"/>
              <a:gd name="T7" fmla="*/ 29 h 59"/>
              <a:gd name="T8" fmla="*/ 30 w 59"/>
              <a:gd name="T9" fmla="*/ 0 h 59"/>
              <a:gd name="T10" fmla="*/ 47 w 59"/>
              <a:gd name="T11" fmla="*/ 25 h 59"/>
              <a:gd name="T12" fmla="*/ 31 w 59"/>
              <a:gd name="T13" fmla="*/ 47 h 59"/>
              <a:gd name="T14" fmla="*/ 24 w 59"/>
              <a:gd name="T15" fmla="*/ 44 h 59"/>
              <a:gd name="T16" fmla="*/ 18 w 59"/>
              <a:gd name="T17" fmla="*/ 27 h 59"/>
              <a:gd name="T18" fmla="*/ 14 w 59"/>
              <a:gd name="T19" fmla="*/ 28 h 59"/>
              <a:gd name="T20" fmla="*/ 12 w 59"/>
              <a:gd name="T21" fmla="*/ 26 h 59"/>
              <a:gd name="T22" fmla="*/ 23 w 59"/>
              <a:gd name="T23" fmla="*/ 18 h 59"/>
              <a:gd name="T24" fmla="*/ 29 w 59"/>
              <a:gd name="T25" fmla="*/ 30 h 59"/>
              <a:gd name="T26" fmla="*/ 32 w 59"/>
              <a:gd name="T27" fmla="*/ 37 h 59"/>
              <a:gd name="T28" fmla="*/ 36 w 59"/>
              <a:gd name="T29" fmla="*/ 31 h 59"/>
              <a:gd name="T30" fmla="*/ 32 w 59"/>
              <a:gd name="T31" fmla="*/ 26 h 59"/>
              <a:gd name="T32" fmla="*/ 47 w 59"/>
              <a:gd name="T33" fmla="*/ 2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59">
                <a:moveTo>
                  <a:pt x="30" y="0"/>
                </a:moveTo>
                <a:cubicBezTo>
                  <a:pt x="14" y="0"/>
                  <a:pt x="0" y="13"/>
                  <a:pt x="0" y="29"/>
                </a:cubicBezTo>
                <a:cubicBezTo>
                  <a:pt x="0" y="45"/>
                  <a:pt x="14" y="59"/>
                  <a:pt x="30" y="59"/>
                </a:cubicBezTo>
                <a:cubicBezTo>
                  <a:pt x="46" y="59"/>
                  <a:pt x="59" y="45"/>
                  <a:pt x="59" y="29"/>
                </a:cubicBezTo>
                <a:cubicBezTo>
                  <a:pt x="59" y="13"/>
                  <a:pt x="46" y="0"/>
                  <a:pt x="30" y="0"/>
                </a:cubicBezTo>
                <a:close/>
                <a:moveTo>
                  <a:pt x="47" y="25"/>
                </a:moveTo>
                <a:cubicBezTo>
                  <a:pt x="45" y="36"/>
                  <a:pt x="34" y="45"/>
                  <a:pt x="31" y="47"/>
                </a:cubicBezTo>
                <a:cubicBezTo>
                  <a:pt x="28" y="49"/>
                  <a:pt x="25" y="46"/>
                  <a:pt x="24" y="44"/>
                </a:cubicBezTo>
                <a:cubicBezTo>
                  <a:pt x="22" y="42"/>
                  <a:pt x="19" y="28"/>
                  <a:pt x="18" y="27"/>
                </a:cubicBezTo>
                <a:cubicBezTo>
                  <a:pt x="17" y="25"/>
                  <a:pt x="14" y="28"/>
                  <a:pt x="14" y="28"/>
                </a:cubicBezTo>
                <a:cubicBezTo>
                  <a:pt x="12" y="26"/>
                  <a:pt x="12" y="26"/>
                  <a:pt x="12" y="26"/>
                </a:cubicBezTo>
                <a:cubicBezTo>
                  <a:pt x="12" y="26"/>
                  <a:pt x="18" y="19"/>
                  <a:pt x="23" y="18"/>
                </a:cubicBezTo>
                <a:cubicBezTo>
                  <a:pt x="28" y="17"/>
                  <a:pt x="28" y="25"/>
                  <a:pt x="29" y="30"/>
                </a:cubicBezTo>
                <a:cubicBezTo>
                  <a:pt x="30" y="34"/>
                  <a:pt x="31" y="37"/>
                  <a:pt x="32" y="37"/>
                </a:cubicBezTo>
                <a:cubicBezTo>
                  <a:pt x="33" y="37"/>
                  <a:pt x="34" y="34"/>
                  <a:pt x="36" y="31"/>
                </a:cubicBezTo>
                <a:cubicBezTo>
                  <a:pt x="39" y="27"/>
                  <a:pt x="36" y="23"/>
                  <a:pt x="32" y="26"/>
                </a:cubicBezTo>
                <a:cubicBezTo>
                  <a:pt x="34" y="16"/>
                  <a:pt x="49" y="14"/>
                  <a:pt x="47" y="25"/>
                </a:cubicBez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pPr>
              <a:defRPr/>
            </a:pPr>
            <a:endParaRPr lang="id-ID" sz="1000"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7" name="文本框 206"/>
          <p:cNvSpPr txBox="1"/>
          <p:nvPr/>
        </p:nvSpPr>
        <p:spPr>
          <a:xfrm>
            <a:off x="1863528" y="2680845"/>
            <a:ext cx="3560462" cy="646331"/>
          </a:xfrm>
          <a:prstGeom prst="rect">
            <a:avLst/>
          </a:prstGeom>
          <a:noFill/>
        </p:spPr>
        <p:txBody>
          <a:bodyPr wrap="square" rtlCol="0">
            <a:spAutoFit/>
          </a:bodyPr>
          <a:lstStyle/>
          <a:p>
            <a:pPr>
              <a:lnSpc>
                <a:spcPct val="150000"/>
              </a:lnSpc>
            </a:pPr>
            <a:r>
              <a:rPr lang="zh-CN" altLang="en-US" sz="1200">
                <a:solidFill>
                  <a:srgbClr val="44546A"/>
                </a:solidFill>
                <a:latin typeface="微软雅黑" panose="020B0503020204020204" pitchFamily="34" charset="-122"/>
                <a:ea typeface="微软雅黑" panose="020B0503020204020204" pitchFamily="34" charset="-122"/>
              </a:rPr>
              <a:t>文艺让生活更有范，文艺让生活更有范，文艺文艺让生活更有范文艺让生活更有范。</a:t>
            </a:r>
          </a:p>
        </p:txBody>
      </p:sp>
      <p:sp>
        <p:nvSpPr>
          <p:cNvPr id="208" name="Isosceles Triangle 336"/>
          <p:cNvSpPr/>
          <p:nvPr/>
        </p:nvSpPr>
        <p:spPr>
          <a:xfrm rot="5400000">
            <a:off x="1605874" y="2478370"/>
            <a:ext cx="244042" cy="210382"/>
          </a:xfrm>
          <a:prstGeom prst="triangle">
            <a:avLst/>
          </a:prstGeom>
          <a:solidFill>
            <a:srgbClr val="0E6CA6"/>
          </a:solidFill>
          <a:ln w="12700" cap="flat" cmpd="sng" algn="ctr">
            <a:noFill/>
            <a:prstDash val="solid"/>
            <a:miter lim="800000"/>
          </a:ln>
          <a:effectLst/>
        </p:spPr>
        <p:txBody>
          <a:bodyPr lIns="68580" tIns="34290" rIns="68580" bIns="34290" rtlCol="0" anchor="ctr"/>
          <a:lstStyle/>
          <a:p>
            <a:pPr algn="ctr">
              <a:defRPr/>
            </a:pPr>
            <a:endParaRPr lang="en-US" kern="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9" name="TextBox 13"/>
          <p:cNvSpPr txBox="1"/>
          <p:nvPr/>
        </p:nvSpPr>
        <p:spPr>
          <a:xfrm>
            <a:off x="1984079" y="2467473"/>
            <a:ext cx="1464746" cy="246221"/>
          </a:xfrm>
          <a:prstGeom prst="rect">
            <a:avLst/>
          </a:prstGeom>
          <a:noFill/>
        </p:spPr>
        <p:txBody>
          <a:bodyPr wrap="square" lIns="0" tIns="0" rIns="0" bIns="0" rtlCol="0" anchor="t" anchorCtr="0">
            <a:spAutoFit/>
          </a:bodyPr>
          <a:lstStyle/>
          <a:p>
            <a:pPr defTabSz="912613">
              <a:spcBef>
                <a:spcPct val="20000"/>
              </a:spcBef>
              <a:defRPr/>
            </a:pPr>
            <a:r>
              <a:rPr lang="zh-CN" altLang="en-US" sz="1600" b="1" dirty="0">
                <a:solidFill>
                  <a:srgbClr val="44546A"/>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4546A"/>
              </a:solidFill>
              <a:latin typeface="Arial" panose="020B0604020202020204" pitchFamily="34" charset="0"/>
              <a:ea typeface="微软雅黑" panose="020B0503020204020204" pitchFamily="34" charset="-122"/>
              <a:sym typeface="Arial" panose="020B0604020202020204" pitchFamily="34" charset="0"/>
            </a:endParaRPr>
          </a:p>
        </p:txBody>
      </p:sp>
      <p:sp>
        <p:nvSpPr>
          <p:cNvPr id="210" name="文本框 209"/>
          <p:cNvSpPr txBox="1"/>
          <p:nvPr/>
        </p:nvSpPr>
        <p:spPr>
          <a:xfrm>
            <a:off x="1863528" y="3884413"/>
            <a:ext cx="3560462" cy="646331"/>
          </a:xfrm>
          <a:prstGeom prst="rect">
            <a:avLst/>
          </a:prstGeom>
          <a:noFill/>
        </p:spPr>
        <p:txBody>
          <a:bodyPr wrap="square" rtlCol="0">
            <a:spAutoFit/>
          </a:bodyPr>
          <a:lstStyle/>
          <a:p>
            <a:pPr>
              <a:lnSpc>
                <a:spcPct val="150000"/>
              </a:lnSpc>
            </a:pPr>
            <a:r>
              <a:rPr lang="zh-CN" altLang="en-US" sz="1200">
                <a:solidFill>
                  <a:srgbClr val="44546A"/>
                </a:solidFill>
                <a:latin typeface="微软雅黑" panose="020B0503020204020204" pitchFamily="34" charset="-122"/>
                <a:ea typeface="微软雅黑" panose="020B0503020204020204" pitchFamily="34" charset="-122"/>
              </a:rPr>
              <a:t>文艺让生活更有范，文艺让生活更有范，文艺文艺让生活更有范文艺让生活更有范。</a:t>
            </a:r>
          </a:p>
        </p:txBody>
      </p:sp>
      <p:sp>
        <p:nvSpPr>
          <p:cNvPr id="211" name="Isosceles Triangle 336"/>
          <p:cNvSpPr/>
          <p:nvPr/>
        </p:nvSpPr>
        <p:spPr>
          <a:xfrm rot="5400000">
            <a:off x="1605874" y="3681938"/>
            <a:ext cx="244042" cy="210382"/>
          </a:xfrm>
          <a:prstGeom prst="triangle">
            <a:avLst/>
          </a:prstGeom>
          <a:solidFill>
            <a:srgbClr val="0E6CA6"/>
          </a:solidFill>
          <a:ln w="12700" cap="flat" cmpd="sng" algn="ctr">
            <a:noFill/>
            <a:prstDash val="solid"/>
            <a:miter lim="800000"/>
          </a:ln>
          <a:effectLst/>
        </p:spPr>
        <p:txBody>
          <a:bodyPr lIns="68580" tIns="34290" rIns="68580" bIns="34290" rtlCol="0" anchor="ctr"/>
          <a:lstStyle/>
          <a:p>
            <a:pPr algn="ctr">
              <a:defRPr/>
            </a:pPr>
            <a:endParaRPr lang="en-US" kern="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2" name="TextBox 13"/>
          <p:cNvSpPr txBox="1"/>
          <p:nvPr/>
        </p:nvSpPr>
        <p:spPr>
          <a:xfrm>
            <a:off x="1984079" y="3671041"/>
            <a:ext cx="1464746" cy="246221"/>
          </a:xfrm>
          <a:prstGeom prst="rect">
            <a:avLst/>
          </a:prstGeom>
          <a:noFill/>
        </p:spPr>
        <p:txBody>
          <a:bodyPr wrap="square" lIns="0" tIns="0" rIns="0" bIns="0" rtlCol="0" anchor="t" anchorCtr="0">
            <a:spAutoFit/>
          </a:bodyPr>
          <a:lstStyle/>
          <a:p>
            <a:pPr defTabSz="912613">
              <a:spcBef>
                <a:spcPct val="20000"/>
              </a:spcBef>
              <a:defRPr/>
            </a:pPr>
            <a:r>
              <a:rPr lang="zh-CN" altLang="en-US" sz="1600" b="1" dirty="0">
                <a:solidFill>
                  <a:srgbClr val="44546A"/>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4546A"/>
              </a:solidFill>
              <a:latin typeface="Arial" panose="020B0604020202020204" pitchFamily="34" charset="0"/>
              <a:ea typeface="微软雅黑" panose="020B0503020204020204" pitchFamily="34" charset="-122"/>
              <a:sym typeface="Arial" panose="020B0604020202020204" pitchFamily="34" charset="0"/>
            </a:endParaRPr>
          </a:p>
        </p:txBody>
      </p:sp>
      <p:sp>
        <p:nvSpPr>
          <p:cNvPr id="213" name="文本框 212"/>
          <p:cNvSpPr txBox="1"/>
          <p:nvPr/>
        </p:nvSpPr>
        <p:spPr>
          <a:xfrm>
            <a:off x="1876529" y="5092968"/>
            <a:ext cx="3560462" cy="646331"/>
          </a:xfrm>
          <a:prstGeom prst="rect">
            <a:avLst/>
          </a:prstGeom>
          <a:noFill/>
        </p:spPr>
        <p:txBody>
          <a:bodyPr wrap="square" rtlCol="0">
            <a:spAutoFit/>
          </a:bodyPr>
          <a:lstStyle/>
          <a:p>
            <a:pPr>
              <a:lnSpc>
                <a:spcPct val="150000"/>
              </a:lnSpc>
            </a:pPr>
            <a:r>
              <a:rPr lang="zh-CN" altLang="en-US" sz="1200">
                <a:solidFill>
                  <a:srgbClr val="44546A"/>
                </a:solidFill>
                <a:latin typeface="微软雅黑" panose="020B0503020204020204" pitchFamily="34" charset="-122"/>
                <a:ea typeface="微软雅黑" panose="020B0503020204020204" pitchFamily="34" charset="-122"/>
              </a:rPr>
              <a:t>文艺让生活更有范，文艺让生活更有范，文艺文艺让生活更有范文艺让生活更有范。</a:t>
            </a:r>
          </a:p>
        </p:txBody>
      </p:sp>
      <p:sp>
        <p:nvSpPr>
          <p:cNvPr id="214" name="Isosceles Triangle 336"/>
          <p:cNvSpPr/>
          <p:nvPr/>
        </p:nvSpPr>
        <p:spPr>
          <a:xfrm rot="5400000">
            <a:off x="1618875" y="4890493"/>
            <a:ext cx="244042" cy="210382"/>
          </a:xfrm>
          <a:prstGeom prst="triangle">
            <a:avLst/>
          </a:prstGeom>
          <a:solidFill>
            <a:srgbClr val="0E6CA6"/>
          </a:solidFill>
          <a:ln w="12700" cap="flat" cmpd="sng" algn="ctr">
            <a:noFill/>
            <a:prstDash val="solid"/>
            <a:miter lim="800000"/>
          </a:ln>
          <a:effectLst/>
        </p:spPr>
        <p:txBody>
          <a:bodyPr lIns="68580" tIns="34290" rIns="68580" bIns="34290" rtlCol="0" anchor="ctr"/>
          <a:lstStyle/>
          <a:p>
            <a:pPr algn="ctr">
              <a:defRPr/>
            </a:pPr>
            <a:endParaRPr lang="en-US" kern="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5" name="TextBox 13"/>
          <p:cNvSpPr txBox="1"/>
          <p:nvPr/>
        </p:nvSpPr>
        <p:spPr>
          <a:xfrm>
            <a:off x="1997080" y="4879596"/>
            <a:ext cx="1464746" cy="246221"/>
          </a:xfrm>
          <a:prstGeom prst="rect">
            <a:avLst/>
          </a:prstGeom>
          <a:noFill/>
        </p:spPr>
        <p:txBody>
          <a:bodyPr wrap="square" lIns="0" tIns="0" rIns="0" bIns="0" rtlCol="0" anchor="t" anchorCtr="0">
            <a:spAutoFit/>
          </a:bodyPr>
          <a:lstStyle/>
          <a:p>
            <a:pPr defTabSz="912613">
              <a:spcBef>
                <a:spcPct val="20000"/>
              </a:spcBef>
              <a:defRPr/>
            </a:pPr>
            <a:r>
              <a:rPr lang="zh-CN" altLang="en-US" sz="1600" b="1" dirty="0">
                <a:solidFill>
                  <a:srgbClr val="44546A"/>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4546A"/>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55360518"/>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7"/>
          <p:cNvSpPr/>
          <p:nvPr/>
        </p:nvSpPr>
        <p:spPr>
          <a:xfrm>
            <a:off x="1082939" y="435130"/>
            <a:ext cx="2328518" cy="430887"/>
          </a:xfrm>
          <a:prstGeom prst="rect">
            <a:avLst/>
          </a:prstGeom>
        </p:spPr>
        <p:txBody>
          <a:bodyPr wrap="square" lIns="0" tIns="0" rIns="0" bIns="0">
            <a:spAutoFit/>
          </a:bodyPr>
          <a:lstStyle/>
          <a:p>
            <a:pPr algn="ctr"/>
            <a:r>
              <a:rPr lang="zh-CN" alt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rPr>
              <a:t>此处添加文本</a:t>
            </a:r>
            <a:endParaRPr 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椭圆 6"/>
          <p:cNvSpPr/>
          <p:nvPr/>
        </p:nvSpPr>
        <p:spPr>
          <a:xfrm>
            <a:off x="366820" y="355496"/>
            <a:ext cx="629846" cy="629846"/>
          </a:xfrm>
          <a:prstGeom prst="ellipse">
            <a:avLst/>
          </a:prstGeom>
          <a:solidFill>
            <a:srgbClr val="0E6C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40"/>
          <p:cNvSpPr>
            <a:spLocks noEditPoints="1"/>
          </p:cNvSpPr>
          <p:nvPr/>
        </p:nvSpPr>
        <p:spPr bwMode="auto">
          <a:xfrm>
            <a:off x="453093" y="474820"/>
            <a:ext cx="391197" cy="391197"/>
          </a:xfrm>
          <a:custGeom>
            <a:avLst/>
            <a:gdLst>
              <a:gd name="T0" fmla="*/ 179900 w 473"/>
              <a:gd name="T1" fmla="*/ 316918 h 473"/>
              <a:gd name="T2" fmla="*/ 269851 w 473"/>
              <a:gd name="T3" fmla="*/ 494726 h 473"/>
              <a:gd name="T4" fmla="*/ 494726 w 473"/>
              <a:gd name="T5" fmla="*/ 0 h 473"/>
              <a:gd name="T6" fmla="*/ 0 w 473"/>
              <a:gd name="T7" fmla="*/ 237427 h 473"/>
              <a:gd name="T8" fmla="*/ 179900 w 473"/>
              <a:gd name="T9" fmla="*/ 316918 h 473"/>
              <a:gd name="T10" fmla="*/ 185130 w 473"/>
              <a:gd name="T11" fmla="*/ 297045 h 473"/>
              <a:gd name="T12" fmla="*/ 49159 w 473"/>
              <a:gd name="T13" fmla="*/ 234289 h 473"/>
              <a:gd name="T14" fmla="*/ 427786 w 473"/>
              <a:gd name="T15" fmla="*/ 54388 h 473"/>
              <a:gd name="T16" fmla="*/ 185130 w 473"/>
              <a:gd name="T17" fmla="*/ 297045 h 473"/>
              <a:gd name="T18" fmla="*/ 269851 w 473"/>
              <a:gd name="T19" fmla="*/ 447659 h 473"/>
              <a:gd name="T20" fmla="*/ 199773 w 473"/>
              <a:gd name="T21" fmla="*/ 309596 h 473"/>
              <a:gd name="T22" fmla="*/ 442429 w 473"/>
              <a:gd name="T23" fmla="*/ 63802 h 473"/>
              <a:gd name="T24" fmla="*/ 269851 w 473"/>
              <a:gd name="T25" fmla="*/ 447659 h 4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 h="473">
                <a:moveTo>
                  <a:pt x="172" y="303"/>
                </a:moveTo>
                <a:lnTo>
                  <a:pt x="258" y="473"/>
                </a:lnTo>
                <a:lnTo>
                  <a:pt x="473" y="0"/>
                </a:lnTo>
                <a:lnTo>
                  <a:pt x="0" y="227"/>
                </a:lnTo>
                <a:lnTo>
                  <a:pt x="172" y="303"/>
                </a:lnTo>
                <a:close/>
                <a:moveTo>
                  <a:pt x="177" y="284"/>
                </a:moveTo>
                <a:lnTo>
                  <a:pt x="47" y="224"/>
                </a:lnTo>
                <a:lnTo>
                  <a:pt x="409" y="52"/>
                </a:lnTo>
                <a:lnTo>
                  <a:pt x="177" y="284"/>
                </a:lnTo>
                <a:close/>
                <a:moveTo>
                  <a:pt x="258" y="428"/>
                </a:moveTo>
                <a:lnTo>
                  <a:pt x="191" y="296"/>
                </a:lnTo>
                <a:lnTo>
                  <a:pt x="423" y="61"/>
                </a:lnTo>
                <a:lnTo>
                  <a:pt x="258" y="428"/>
                </a:lnTo>
                <a:close/>
              </a:path>
            </a:pathLst>
          </a:custGeom>
          <a:solidFill>
            <a:schemeClr val="bg1"/>
          </a:solidFill>
          <a:ln>
            <a:noFill/>
          </a:ln>
        </p:spPr>
        <p:txBody>
          <a:bodyPr/>
          <a:lstStyle/>
          <a:p>
            <a:endParaRPr lang="zh-CN" altLang="en-US"/>
          </a:p>
        </p:txBody>
      </p:sp>
      <p:grpSp>
        <p:nvGrpSpPr>
          <p:cNvPr id="216" name="组合 215"/>
          <p:cNvGrpSpPr/>
          <p:nvPr/>
        </p:nvGrpSpPr>
        <p:grpSpPr>
          <a:xfrm>
            <a:off x="226" y="1943145"/>
            <a:ext cx="12195770" cy="3848043"/>
            <a:chOff x="-14288" y="1406128"/>
            <a:chExt cx="9158287" cy="2889648"/>
          </a:xfrm>
        </p:grpSpPr>
        <p:pic>
          <p:nvPicPr>
            <p:cNvPr id="217" name="图片 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9570" y="1414463"/>
              <a:ext cx="1902618" cy="143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8" name="图片 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8" y="1414463"/>
              <a:ext cx="1991916" cy="1439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 name="图片 21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87154" y="2856310"/>
              <a:ext cx="2182415" cy="1439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 name="Rectangle 7"/>
            <p:cNvSpPr>
              <a:spLocks noChangeArrowheads="1"/>
            </p:cNvSpPr>
            <p:nvPr/>
          </p:nvSpPr>
          <p:spPr bwMode="auto">
            <a:xfrm>
              <a:off x="6084092" y="1406128"/>
              <a:ext cx="3059907" cy="2889647"/>
            </a:xfrm>
            <a:prstGeom prst="rect">
              <a:avLst/>
            </a:prstGeom>
            <a:gradFill>
              <a:gsLst>
                <a:gs pos="0">
                  <a:srgbClr val="0E6CA6"/>
                </a:gs>
                <a:gs pos="98000">
                  <a:srgbClr val="3982A2"/>
                </a:gs>
              </a:gsLst>
              <a:lin ang="2700000" scaled="1"/>
            </a:gradFill>
            <a:ln>
              <a:noFill/>
            </a:ln>
          </p:spPr>
          <p:txBody>
            <a:bodyPr lIns="91237" tIns="45619" rIns="91237" bIns="45619"/>
            <a:lstStyle/>
            <a:p>
              <a:pPr algn="ctr" defTabSz="912966"/>
              <a:endParaRPr lang="en-US" sz="3600">
                <a:solidFill>
                  <a:schemeClr val="accent2"/>
                </a:solidFill>
                <a:latin typeface="+mn-ea"/>
              </a:endParaRPr>
            </a:p>
          </p:txBody>
        </p:sp>
        <p:sp>
          <p:nvSpPr>
            <p:cNvPr id="221" name="Rectangle 9"/>
            <p:cNvSpPr>
              <a:spLocks noChangeArrowheads="1"/>
            </p:cNvSpPr>
            <p:nvPr/>
          </p:nvSpPr>
          <p:spPr bwMode="auto">
            <a:xfrm>
              <a:off x="1977629" y="1414462"/>
              <a:ext cx="2191940" cy="1435895"/>
            </a:xfrm>
            <a:prstGeom prst="rect">
              <a:avLst/>
            </a:prstGeom>
            <a:gradFill>
              <a:gsLst>
                <a:gs pos="0">
                  <a:srgbClr val="0E6CA6"/>
                </a:gs>
                <a:gs pos="98000">
                  <a:srgbClr val="3982A2"/>
                </a:gs>
              </a:gsLst>
              <a:lin ang="2700000" scaled="1"/>
            </a:gradFill>
            <a:ln>
              <a:noFill/>
            </a:ln>
          </p:spPr>
          <p:txBody>
            <a:bodyPr lIns="91237" tIns="45619" rIns="91237" bIns="45619"/>
            <a:lstStyle/>
            <a:p>
              <a:pPr algn="ctr" defTabSz="912966"/>
              <a:endParaRPr lang="en-US" sz="3600">
                <a:solidFill>
                  <a:schemeClr val="accent2"/>
                </a:solidFill>
                <a:latin typeface="+mn-ea"/>
              </a:endParaRPr>
            </a:p>
          </p:txBody>
        </p:sp>
        <p:sp>
          <p:nvSpPr>
            <p:cNvPr id="222" name="Freeform 101"/>
            <p:cNvSpPr>
              <a:spLocks noEditPoints="1"/>
            </p:cNvSpPr>
            <p:nvPr/>
          </p:nvSpPr>
          <p:spPr bwMode="auto">
            <a:xfrm>
              <a:off x="2195736" y="1894285"/>
              <a:ext cx="645319" cy="427434"/>
            </a:xfrm>
            <a:custGeom>
              <a:avLst/>
              <a:gdLst>
                <a:gd name="T0" fmla="*/ 77 w 77"/>
                <a:gd name="T1" fmla="*/ 43 h 51"/>
                <a:gd name="T2" fmla="*/ 77 w 77"/>
                <a:gd name="T3" fmla="*/ 47 h 51"/>
                <a:gd name="T4" fmla="*/ 70 w 77"/>
                <a:gd name="T5" fmla="*/ 51 h 51"/>
                <a:gd name="T6" fmla="*/ 6 w 77"/>
                <a:gd name="T7" fmla="*/ 51 h 51"/>
                <a:gd name="T8" fmla="*/ 0 w 77"/>
                <a:gd name="T9" fmla="*/ 47 h 51"/>
                <a:gd name="T10" fmla="*/ 0 w 77"/>
                <a:gd name="T11" fmla="*/ 43 h 51"/>
                <a:gd name="T12" fmla="*/ 6 w 77"/>
                <a:gd name="T13" fmla="*/ 43 h 51"/>
                <a:gd name="T14" fmla="*/ 70 w 77"/>
                <a:gd name="T15" fmla="*/ 43 h 51"/>
                <a:gd name="T16" fmla="*/ 77 w 77"/>
                <a:gd name="T17" fmla="*/ 43 h 51"/>
                <a:gd name="T18" fmla="*/ 10 w 77"/>
                <a:gd name="T19" fmla="*/ 34 h 51"/>
                <a:gd name="T20" fmla="*/ 10 w 77"/>
                <a:gd name="T21" fmla="*/ 6 h 51"/>
                <a:gd name="T22" fmla="*/ 16 w 77"/>
                <a:gd name="T23" fmla="*/ 0 h 51"/>
                <a:gd name="T24" fmla="*/ 60 w 77"/>
                <a:gd name="T25" fmla="*/ 0 h 51"/>
                <a:gd name="T26" fmla="*/ 67 w 77"/>
                <a:gd name="T27" fmla="*/ 6 h 51"/>
                <a:gd name="T28" fmla="*/ 67 w 77"/>
                <a:gd name="T29" fmla="*/ 34 h 51"/>
                <a:gd name="T30" fmla="*/ 60 w 77"/>
                <a:gd name="T31" fmla="*/ 41 h 51"/>
                <a:gd name="T32" fmla="*/ 16 w 77"/>
                <a:gd name="T33" fmla="*/ 41 h 51"/>
                <a:gd name="T34" fmla="*/ 10 w 77"/>
                <a:gd name="T35" fmla="*/ 34 h 51"/>
                <a:gd name="T36" fmla="*/ 15 w 77"/>
                <a:gd name="T37" fmla="*/ 34 h 51"/>
                <a:gd name="T38" fmla="*/ 16 w 77"/>
                <a:gd name="T39" fmla="*/ 36 h 51"/>
                <a:gd name="T40" fmla="*/ 60 w 77"/>
                <a:gd name="T41" fmla="*/ 36 h 51"/>
                <a:gd name="T42" fmla="*/ 61 w 77"/>
                <a:gd name="T43" fmla="*/ 34 h 51"/>
                <a:gd name="T44" fmla="*/ 61 w 77"/>
                <a:gd name="T45" fmla="*/ 6 h 51"/>
                <a:gd name="T46" fmla="*/ 60 w 77"/>
                <a:gd name="T47" fmla="*/ 5 h 51"/>
                <a:gd name="T48" fmla="*/ 16 w 77"/>
                <a:gd name="T49" fmla="*/ 5 h 51"/>
                <a:gd name="T50" fmla="*/ 15 w 77"/>
                <a:gd name="T51" fmla="*/ 6 h 51"/>
                <a:gd name="T52" fmla="*/ 15 w 77"/>
                <a:gd name="T53" fmla="*/ 34 h 51"/>
                <a:gd name="T54" fmla="*/ 42 w 77"/>
                <a:gd name="T55" fmla="*/ 47 h 51"/>
                <a:gd name="T56" fmla="*/ 42 w 77"/>
                <a:gd name="T57" fmla="*/ 46 h 51"/>
                <a:gd name="T58" fmla="*/ 35 w 77"/>
                <a:gd name="T59" fmla="*/ 46 h 51"/>
                <a:gd name="T60" fmla="*/ 34 w 77"/>
                <a:gd name="T61" fmla="*/ 47 h 51"/>
                <a:gd name="T62" fmla="*/ 35 w 77"/>
                <a:gd name="T63" fmla="*/ 47 h 51"/>
                <a:gd name="T64" fmla="*/ 42 w 77"/>
                <a:gd name="T65" fmla="*/ 47 h 51"/>
                <a:gd name="T66" fmla="*/ 42 w 77"/>
                <a:gd name="T67"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37" tIns="45619" rIns="91237" bIns="45619"/>
            <a:lstStyle/>
            <a:p>
              <a:endParaRPr lang="zh-CN" altLang="en-US" sz="3200">
                <a:solidFill>
                  <a:schemeClr val="accent2"/>
                </a:solidFill>
                <a:latin typeface="+mn-ea"/>
                <a:ea typeface="+mn-ea"/>
              </a:endParaRPr>
            </a:p>
          </p:txBody>
        </p:sp>
        <p:sp>
          <p:nvSpPr>
            <p:cNvPr id="223" name="Rectangle 12"/>
            <p:cNvSpPr>
              <a:spLocks noChangeArrowheads="1"/>
            </p:cNvSpPr>
            <p:nvPr/>
          </p:nvSpPr>
          <p:spPr bwMode="auto">
            <a:xfrm>
              <a:off x="0" y="2850357"/>
              <a:ext cx="1977628" cy="1445419"/>
            </a:xfrm>
            <a:prstGeom prst="rect">
              <a:avLst/>
            </a:prstGeom>
            <a:noFill/>
            <a:ln>
              <a:noFill/>
            </a:ln>
          </p:spPr>
          <p:txBody>
            <a:bodyPr lIns="91237" tIns="45619" rIns="91237" bIns="45619"/>
            <a:lstStyle/>
            <a:p>
              <a:pPr algn="ctr" defTabSz="912966"/>
              <a:endParaRPr lang="en-US" sz="3600">
                <a:solidFill>
                  <a:schemeClr val="accent2"/>
                </a:solidFill>
                <a:latin typeface="+mn-ea"/>
              </a:endParaRPr>
            </a:p>
          </p:txBody>
        </p:sp>
        <p:sp>
          <p:nvSpPr>
            <p:cNvPr id="224" name="Freeform 157"/>
            <p:cNvSpPr>
              <a:spLocks noEditPoints="1"/>
            </p:cNvSpPr>
            <p:nvPr/>
          </p:nvSpPr>
          <p:spPr bwMode="auto">
            <a:xfrm>
              <a:off x="787004" y="3080148"/>
              <a:ext cx="402432" cy="491728"/>
            </a:xfrm>
            <a:custGeom>
              <a:avLst/>
              <a:gdLst>
                <a:gd name="T0" fmla="*/ 41 w 41"/>
                <a:gd name="T1" fmla="*/ 44 h 50"/>
                <a:gd name="T2" fmla="*/ 35 w 41"/>
                <a:gd name="T3" fmla="*/ 50 h 50"/>
                <a:gd name="T4" fmla="*/ 5 w 41"/>
                <a:gd name="T5" fmla="*/ 50 h 50"/>
                <a:gd name="T6" fmla="*/ 0 w 41"/>
                <a:gd name="T7" fmla="*/ 44 h 50"/>
                <a:gd name="T8" fmla="*/ 0 w 41"/>
                <a:gd name="T9" fmla="*/ 5 h 50"/>
                <a:gd name="T10" fmla="*/ 5 w 41"/>
                <a:gd name="T11" fmla="*/ 0 h 50"/>
                <a:gd name="T12" fmla="*/ 35 w 41"/>
                <a:gd name="T13" fmla="*/ 0 h 50"/>
                <a:gd name="T14" fmla="*/ 41 w 41"/>
                <a:gd name="T15" fmla="*/ 5 h 50"/>
                <a:gd name="T16" fmla="*/ 41 w 41"/>
                <a:gd name="T17" fmla="*/ 44 h 50"/>
                <a:gd name="T18" fmla="*/ 36 w 41"/>
                <a:gd name="T19" fmla="*/ 5 h 50"/>
                <a:gd name="T20" fmla="*/ 35 w 41"/>
                <a:gd name="T21" fmla="*/ 4 h 50"/>
                <a:gd name="T22" fmla="*/ 5 w 41"/>
                <a:gd name="T23" fmla="*/ 4 h 50"/>
                <a:gd name="T24" fmla="*/ 4 w 41"/>
                <a:gd name="T25" fmla="*/ 5 h 50"/>
                <a:gd name="T26" fmla="*/ 4 w 41"/>
                <a:gd name="T27" fmla="*/ 40 h 50"/>
                <a:gd name="T28" fmla="*/ 5 w 41"/>
                <a:gd name="T29" fmla="*/ 41 h 50"/>
                <a:gd name="T30" fmla="*/ 35 w 41"/>
                <a:gd name="T31" fmla="*/ 41 h 50"/>
                <a:gd name="T32" fmla="*/ 36 w 41"/>
                <a:gd name="T33" fmla="*/ 40 h 50"/>
                <a:gd name="T34" fmla="*/ 36 w 41"/>
                <a:gd name="T35" fmla="*/ 5 h 50"/>
                <a:gd name="T36" fmla="*/ 20 w 41"/>
                <a:gd name="T37" fmla="*/ 43 h 50"/>
                <a:gd name="T38" fmla="*/ 18 w 41"/>
                <a:gd name="T39" fmla="*/ 45 h 50"/>
                <a:gd name="T40" fmla="*/ 20 w 41"/>
                <a:gd name="T41" fmla="*/ 48 h 50"/>
                <a:gd name="T42" fmla="*/ 23 w 41"/>
                <a:gd name="T43" fmla="*/ 45 h 50"/>
                <a:gd name="T44" fmla="*/ 20 w 41"/>
                <a:gd name="T45" fmla="*/ 4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1" h="50">
                  <a:moveTo>
                    <a:pt x="41" y="44"/>
                  </a:moveTo>
                  <a:cubicBezTo>
                    <a:pt x="41" y="47"/>
                    <a:pt x="38" y="50"/>
                    <a:pt x="35" y="50"/>
                  </a:cubicBezTo>
                  <a:cubicBezTo>
                    <a:pt x="5" y="50"/>
                    <a:pt x="5" y="50"/>
                    <a:pt x="5" y="50"/>
                  </a:cubicBezTo>
                  <a:cubicBezTo>
                    <a:pt x="2" y="50"/>
                    <a:pt x="0" y="47"/>
                    <a:pt x="0" y="44"/>
                  </a:cubicBezTo>
                  <a:cubicBezTo>
                    <a:pt x="0" y="5"/>
                    <a:pt x="0" y="5"/>
                    <a:pt x="0" y="5"/>
                  </a:cubicBezTo>
                  <a:cubicBezTo>
                    <a:pt x="0" y="2"/>
                    <a:pt x="2" y="0"/>
                    <a:pt x="5" y="0"/>
                  </a:cubicBezTo>
                  <a:cubicBezTo>
                    <a:pt x="35" y="0"/>
                    <a:pt x="35" y="0"/>
                    <a:pt x="35" y="0"/>
                  </a:cubicBezTo>
                  <a:cubicBezTo>
                    <a:pt x="38" y="0"/>
                    <a:pt x="41" y="2"/>
                    <a:pt x="41" y="5"/>
                  </a:cubicBezTo>
                  <a:lnTo>
                    <a:pt x="41" y="44"/>
                  </a:lnTo>
                  <a:close/>
                  <a:moveTo>
                    <a:pt x="36" y="5"/>
                  </a:moveTo>
                  <a:cubicBezTo>
                    <a:pt x="36" y="5"/>
                    <a:pt x="36" y="4"/>
                    <a:pt x="35" y="4"/>
                  </a:cubicBezTo>
                  <a:cubicBezTo>
                    <a:pt x="5" y="4"/>
                    <a:pt x="5" y="4"/>
                    <a:pt x="5" y="4"/>
                  </a:cubicBezTo>
                  <a:cubicBezTo>
                    <a:pt x="5" y="4"/>
                    <a:pt x="4" y="5"/>
                    <a:pt x="4" y="5"/>
                  </a:cubicBezTo>
                  <a:cubicBezTo>
                    <a:pt x="4" y="40"/>
                    <a:pt x="4" y="40"/>
                    <a:pt x="4" y="40"/>
                  </a:cubicBezTo>
                  <a:cubicBezTo>
                    <a:pt x="4" y="40"/>
                    <a:pt x="5" y="41"/>
                    <a:pt x="5" y="41"/>
                  </a:cubicBezTo>
                  <a:cubicBezTo>
                    <a:pt x="35" y="41"/>
                    <a:pt x="35" y="41"/>
                    <a:pt x="35" y="41"/>
                  </a:cubicBezTo>
                  <a:cubicBezTo>
                    <a:pt x="36" y="41"/>
                    <a:pt x="36" y="40"/>
                    <a:pt x="36" y="40"/>
                  </a:cubicBezTo>
                  <a:lnTo>
                    <a:pt x="36" y="5"/>
                  </a:lnTo>
                  <a:close/>
                  <a:moveTo>
                    <a:pt x="20" y="43"/>
                  </a:moveTo>
                  <a:cubicBezTo>
                    <a:pt x="19" y="43"/>
                    <a:pt x="18" y="44"/>
                    <a:pt x="18" y="45"/>
                  </a:cubicBezTo>
                  <a:cubicBezTo>
                    <a:pt x="18" y="46"/>
                    <a:pt x="19" y="48"/>
                    <a:pt x="20" y="48"/>
                  </a:cubicBezTo>
                  <a:cubicBezTo>
                    <a:pt x="22" y="48"/>
                    <a:pt x="23" y="46"/>
                    <a:pt x="23" y="45"/>
                  </a:cubicBezTo>
                  <a:cubicBezTo>
                    <a:pt x="23" y="44"/>
                    <a:pt x="22" y="43"/>
                    <a:pt x="20" y="43"/>
                  </a:cubicBezTo>
                  <a:close/>
                </a:path>
              </a:pathLst>
            </a:custGeom>
            <a:gradFill>
              <a:gsLst>
                <a:gs pos="0">
                  <a:srgbClr val="0E6CA6"/>
                </a:gs>
                <a:gs pos="98000">
                  <a:srgbClr val="3982A2"/>
                </a:gs>
              </a:gsLst>
              <a:lin ang="2700000" scaled="1"/>
            </a:gradFill>
            <a:ln>
              <a:noFill/>
            </a:ln>
            <a:extLst/>
          </p:spPr>
          <p:txBody>
            <a:bodyPr lIns="91237" tIns="45619" rIns="91237" bIns="45619"/>
            <a:lstStyle/>
            <a:p>
              <a:endParaRPr lang="zh-CN" altLang="en-US" sz="3200">
                <a:solidFill>
                  <a:srgbClr val="005696"/>
                </a:solidFill>
                <a:latin typeface="+mn-ea"/>
                <a:ea typeface="+mn-ea"/>
              </a:endParaRPr>
            </a:p>
          </p:txBody>
        </p:sp>
        <p:sp>
          <p:nvSpPr>
            <p:cNvPr id="225" name="Rectangle 6"/>
            <p:cNvSpPr>
              <a:spLocks noChangeArrowheads="1"/>
            </p:cNvSpPr>
            <p:nvPr/>
          </p:nvSpPr>
          <p:spPr bwMode="auto">
            <a:xfrm>
              <a:off x="4169570" y="2850357"/>
              <a:ext cx="1914525" cy="1445419"/>
            </a:xfrm>
            <a:prstGeom prst="rect">
              <a:avLst/>
            </a:prstGeom>
            <a:noFill/>
            <a:ln>
              <a:noFill/>
            </a:ln>
          </p:spPr>
          <p:txBody>
            <a:bodyPr lIns="91237" tIns="45619" rIns="91237" bIns="45619"/>
            <a:lstStyle/>
            <a:p>
              <a:pPr algn="ctr" defTabSz="912966"/>
              <a:endParaRPr lang="en-US" sz="3600">
                <a:solidFill>
                  <a:schemeClr val="accent2"/>
                </a:solidFill>
                <a:latin typeface="+mn-ea"/>
              </a:endParaRPr>
            </a:p>
          </p:txBody>
        </p:sp>
        <p:sp>
          <p:nvSpPr>
            <p:cNvPr id="226" name="Freeform 52"/>
            <p:cNvSpPr>
              <a:spLocks noEditPoints="1"/>
            </p:cNvSpPr>
            <p:nvPr/>
          </p:nvSpPr>
          <p:spPr bwMode="auto">
            <a:xfrm>
              <a:off x="4302075" y="3219822"/>
              <a:ext cx="439340" cy="472678"/>
            </a:xfrm>
            <a:custGeom>
              <a:avLst/>
              <a:gdLst>
                <a:gd name="T0" fmla="*/ 67 w 67"/>
                <a:gd name="T1" fmla="*/ 67 h 72"/>
                <a:gd name="T2" fmla="*/ 61 w 67"/>
                <a:gd name="T3" fmla="*/ 72 h 72"/>
                <a:gd name="T4" fmla="*/ 5 w 67"/>
                <a:gd name="T5" fmla="*/ 72 h 72"/>
                <a:gd name="T6" fmla="*/ 0 w 67"/>
                <a:gd name="T7" fmla="*/ 67 h 72"/>
                <a:gd name="T8" fmla="*/ 0 w 67"/>
                <a:gd name="T9" fmla="*/ 16 h 72"/>
                <a:gd name="T10" fmla="*/ 5 w 67"/>
                <a:gd name="T11" fmla="*/ 11 h 72"/>
                <a:gd name="T12" fmla="*/ 10 w 67"/>
                <a:gd name="T13" fmla="*/ 11 h 72"/>
                <a:gd name="T14" fmla="*/ 10 w 67"/>
                <a:gd name="T15" fmla="*/ 7 h 72"/>
                <a:gd name="T16" fmla="*/ 16 w 67"/>
                <a:gd name="T17" fmla="*/ 0 h 72"/>
                <a:gd name="T18" fmla="*/ 19 w 67"/>
                <a:gd name="T19" fmla="*/ 0 h 72"/>
                <a:gd name="T20" fmla="*/ 25 w 67"/>
                <a:gd name="T21" fmla="*/ 7 h 72"/>
                <a:gd name="T22" fmla="*/ 25 w 67"/>
                <a:gd name="T23" fmla="*/ 11 h 72"/>
                <a:gd name="T24" fmla="*/ 41 w 67"/>
                <a:gd name="T25" fmla="*/ 11 h 72"/>
                <a:gd name="T26" fmla="*/ 41 w 67"/>
                <a:gd name="T27" fmla="*/ 7 h 72"/>
                <a:gd name="T28" fmla="*/ 47 w 67"/>
                <a:gd name="T29" fmla="*/ 0 h 72"/>
                <a:gd name="T30" fmla="*/ 50 w 67"/>
                <a:gd name="T31" fmla="*/ 0 h 72"/>
                <a:gd name="T32" fmla="*/ 56 w 67"/>
                <a:gd name="T33" fmla="*/ 7 h 72"/>
                <a:gd name="T34" fmla="*/ 56 w 67"/>
                <a:gd name="T35" fmla="*/ 11 h 72"/>
                <a:gd name="T36" fmla="*/ 61 w 67"/>
                <a:gd name="T37" fmla="*/ 11 h 72"/>
                <a:gd name="T38" fmla="*/ 67 w 67"/>
                <a:gd name="T39" fmla="*/ 16 h 72"/>
                <a:gd name="T40" fmla="*/ 67 w 67"/>
                <a:gd name="T41" fmla="*/ 67 h 72"/>
                <a:gd name="T42" fmla="*/ 61 w 67"/>
                <a:gd name="T43" fmla="*/ 67 h 72"/>
                <a:gd name="T44" fmla="*/ 61 w 67"/>
                <a:gd name="T45" fmla="*/ 26 h 72"/>
                <a:gd name="T46" fmla="*/ 5 w 67"/>
                <a:gd name="T47" fmla="*/ 26 h 72"/>
                <a:gd name="T48" fmla="*/ 5 w 67"/>
                <a:gd name="T49" fmla="*/ 67 h 72"/>
                <a:gd name="T50" fmla="*/ 61 w 67"/>
                <a:gd name="T51" fmla="*/ 67 h 72"/>
                <a:gd name="T52" fmla="*/ 20 w 67"/>
                <a:gd name="T53" fmla="*/ 7 h 72"/>
                <a:gd name="T54" fmla="*/ 19 w 67"/>
                <a:gd name="T55" fmla="*/ 5 h 72"/>
                <a:gd name="T56" fmla="*/ 16 w 67"/>
                <a:gd name="T57" fmla="*/ 5 h 72"/>
                <a:gd name="T58" fmla="*/ 15 w 67"/>
                <a:gd name="T59" fmla="*/ 7 h 72"/>
                <a:gd name="T60" fmla="*/ 15 w 67"/>
                <a:gd name="T61" fmla="*/ 18 h 72"/>
                <a:gd name="T62" fmla="*/ 16 w 67"/>
                <a:gd name="T63" fmla="*/ 20 h 72"/>
                <a:gd name="T64" fmla="*/ 19 w 67"/>
                <a:gd name="T65" fmla="*/ 20 h 72"/>
                <a:gd name="T66" fmla="*/ 20 w 67"/>
                <a:gd name="T67" fmla="*/ 18 h 72"/>
                <a:gd name="T68" fmla="*/ 20 w 67"/>
                <a:gd name="T69" fmla="*/ 7 h 72"/>
                <a:gd name="T70" fmla="*/ 51 w 67"/>
                <a:gd name="T71" fmla="*/ 7 h 72"/>
                <a:gd name="T72" fmla="*/ 50 w 67"/>
                <a:gd name="T73" fmla="*/ 5 h 72"/>
                <a:gd name="T74" fmla="*/ 47 w 67"/>
                <a:gd name="T75" fmla="*/ 5 h 72"/>
                <a:gd name="T76" fmla="*/ 46 w 67"/>
                <a:gd name="T77" fmla="*/ 7 h 72"/>
                <a:gd name="T78" fmla="*/ 46 w 67"/>
                <a:gd name="T79" fmla="*/ 18 h 72"/>
                <a:gd name="T80" fmla="*/ 47 w 67"/>
                <a:gd name="T81" fmla="*/ 20 h 72"/>
                <a:gd name="T82" fmla="*/ 50 w 67"/>
                <a:gd name="T83" fmla="*/ 20 h 72"/>
                <a:gd name="T84" fmla="*/ 51 w 67"/>
                <a:gd name="T85" fmla="*/ 18 h 72"/>
                <a:gd name="T86" fmla="*/ 51 w 67"/>
                <a:gd name="T87"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gradFill>
              <a:gsLst>
                <a:gs pos="0">
                  <a:srgbClr val="0E6CA6"/>
                </a:gs>
                <a:gs pos="98000">
                  <a:srgbClr val="3982A2"/>
                </a:gs>
              </a:gsLst>
              <a:lin ang="2700000" scaled="1"/>
            </a:gradFill>
            <a:ln>
              <a:noFill/>
            </a:ln>
            <a:extLst/>
          </p:spPr>
          <p:txBody>
            <a:bodyPr lIns="91237" tIns="45619" rIns="91237" bIns="45619"/>
            <a:lstStyle/>
            <a:p>
              <a:endParaRPr lang="zh-CN" altLang="en-US" sz="3200">
                <a:solidFill>
                  <a:srgbClr val="005696"/>
                </a:solidFill>
                <a:latin typeface="+mn-ea"/>
                <a:ea typeface="+mn-ea"/>
              </a:endParaRPr>
            </a:p>
          </p:txBody>
        </p:sp>
        <p:sp>
          <p:nvSpPr>
            <p:cNvPr id="227" name="矩形 16"/>
            <p:cNvSpPr>
              <a:spLocks noChangeArrowheads="1"/>
            </p:cNvSpPr>
            <p:nvPr/>
          </p:nvSpPr>
          <p:spPr bwMode="auto">
            <a:xfrm>
              <a:off x="6477444" y="2035343"/>
              <a:ext cx="2273202" cy="177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r>
                <a:rPr lang="zh-CN" altLang="en-US" sz="2800" b="1" dirty="0">
                  <a:solidFill>
                    <a:schemeClr val="bg1"/>
                  </a:solidFill>
                  <a:latin typeface="微软雅黑" pitchFamily="34" charset="-122"/>
                  <a:ea typeface="微软雅黑" pitchFamily="34" charset="-122"/>
                </a:rPr>
                <a:t>添加标题</a:t>
              </a:r>
              <a:endParaRPr lang="en-US" altLang="zh-CN" sz="2800" b="1" dirty="0">
                <a:solidFill>
                  <a:schemeClr val="bg1"/>
                </a:solidFill>
                <a:latin typeface="微软雅黑" pitchFamily="34" charset="-122"/>
                <a:ea typeface="微软雅黑" pitchFamily="34" charset="-122"/>
              </a:endParaRPr>
            </a:p>
            <a:p>
              <a:pPr algn="just"/>
              <a:endParaRPr lang="en-US" altLang="zh-CN" sz="1400" dirty="0">
                <a:solidFill>
                  <a:schemeClr val="bg1"/>
                </a:solidFill>
                <a:latin typeface="微软雅黑" pitchFamily="34" charset="-122"/>
                <a:ea typeface="微软雅黑" pitchFamily="34" charset="-122"/>
              </a:endParaRPr>
            </a:p>
            <a:p>
              <a:pPr algn="just"/>
              <a:r>
                <a:rPr lang="zh-CN" altLang="en-US" sz="1400" dirty="0">
                  <a:solidFill>
                    <a:schemeClr val="bg1"/>
                  </a:solidFill>
                  <a:latin typeface="微软雅黑" pitchFamily="34" charset="-122"/>
                  <a:ea typeface="微软雅黑" pitchFamily="34" charset="-122"/>
                </a:rPr>
                <a:t>请输入您的文字对目标进行说明请输入您的文字对目标进行说明请输入您的文字对目标进行说明请输入您的文字对目标进行说明请输入您的文字对目标进行说明请输入您的文字对目标进行说明。</a:t>
              </a:r>
            </a:p>
            <a:p>
              <a:pPr algn="just"/>
              <a:endParaRPr lang="zh-CN" altLang="en-US" sz="1400" dirty="0">
                <a:solidFill>
                  <a:schemeClr val="bg1"/>
                </a:solidFill>
                <a:latin typeface="微软雅黑" pitchFamily="34" charset="-122"/>
                <a:ea typeface="微软雅黑" pitchFamily="34" charset="-122"/>
              </a:endParaRPr>
            </a:p>
            <a:p>
              <a:pPr algn="just"/>
              <a:endParaRPr lang="zh-CN" altLang="en-US" sz="1400" dirty="0">
                <a:solidFill>
                  <a:schemeClr val="bg1"/>
                </a:solidFill>
                <a:latin typeface="微软雅黑" pitchFamily="34" charset="-122"/>
                <a:ea typeface="微软雅黑" pitchFamily="34" charset="-122"/>
              </a:endParaRPr>
            </a:p>
            <a:p>
              <a:pPr algn="just"/>
              <a:endParaRPr lang="zh-CN" altLang="en-US" sz="1400" dirty="0">
                <a:solidFill>
                  <a:schemeClr val="bg1"/>
                </a:solidFill>
                <a:latin typeface="微软雅黑" pitchFamily="34" charset="-122"/>
                <a:ea typeface="微软雅黑" pitchFamily="34" charset="-122"/>
              </a:endParaRPr>
            </a:p>
          </p:txBody>
        </p:sp>
        <p:sp>
          <p:nvSpPr>
            <p:cNvPr id="228" name="TextBox 13"/>
            <p:cNvSpPr txBox="1">
              <a:spLocks noChangeArrowheads="1"/>
            </p:cNvSpPr>
            <p:nvPr/>
          </p:nvSpPr>
          <p:spPr bwMode="auto">
            <a:xfrm>
              <a:off x="472678" y="3757614"/>
              <a:ext cx="1032272" cy="231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zh-CN" altLang="en-US" sz="2000" b="1">
                  <a:solidFill>
                    <a:schemeClr val="bg1">
                      <a:lumMod val="50000"/>
                    </a:schemeClr>
                  </a:solidFill>
                  <a:latin typeface="微软雅黑" pitchFamily="34" charset="-122"/>
                  <a:ea typeface="微软雅黑" pitchFamily="34" charset="-122"/>
                  <a:sym typeface="Arial" pitchFamily="34" charset="0"/>
                </a:rPr>
                <a:t>实验一</a:t>
              </a:r>
              <a:endParaRPr lang="en-US" sz="2000" b="1" dirty="0">
                <a:solidFill>
                  <a:schemeClr val="bg1">
                    <a:lumMod val="50000"/>
                  </a:schemeClr>
                </a:solidFill>
                <a:latin typeface="微软雅黑" pitchFamily="34" charset="-122"/>
                <a:ea typeface="微软雅黑" pitchFamily="34" charset="-122"/>
                <a:sym typeface="Arial" pitchFamily="34" charset="0"/>
              </a:endParaRPr>
            </a:p>
          </p:txBody>
        </p:sp>
        <p:sp>
          <p:nvSpPr>
            <p:cNvPr id="229" name="TextBox 13"/>
            <p:cNvSpPr txBox="1">
              <a:spLocks noChangeArrowheads="1"/>
            </p:cNvSpPr>
            <p:nvPr/>
          </p:nvSpPr>
          <p:spPr bwMode="auto">
            <a:xfrm>
              <a:off x="475060" y="3971925"/>
              <a:ext cx="1178719" cy="138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sz="1200">
                  <a:solidFill>
                    <a:schemeClr val="bg1">
                      <a:lumMod val="50000"/>
                    </a:schemeClr>
                  </a:solidFill>
                  <a:latin typeface="微软雅黑" pitchFamily="34" charset="-122"/>
                  <a:ea typeface="微软雅黑" pitchFamily="34" charset="-122"/>
                  <a:sym typeface="Arial" pitchFamily="34" charset="0"/>
                </a:rPr>
                <a:t>add your words here</a:t>
              </a:r>
            </a:p>
          </p:txBody>
        </p:sp>
        <p:sp>
          <p:nvSpPr>
            <p:cNvPr id="230" name="TextBox 13"/>
            <p:cNvSpPr txBox="1">
              <a:spLocks noChangeArrowheads="1"/>
            </p:cNvSpPr>
            <p:nvPr/>
          </p:nvSpPr>
          <p:spPr bwMode="auto">
            <a:xfrm>
              <a:off x="2883917" y="1969295"/>
              <a:ext cx="1033462" cy="231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spcBef>
                  <a:spcPct val="20000"/>
                </a:spcBef>
              </a:pPr>
              <a:r>
                <a:rPr lang="zh-CN" altLang="en-US" sz="2000" b="1">
                  <a:solidFill>
                    <a:schemeClr val="bg1"/>
                  </a:solidFill>
                  <a:latin typeface="微软雅黑" pitchFamily="34" charset="-122"/>
                  <a:ea typeface="微软雅黑" pitchFamily="34" charset="-122"/>
                  <a:sym typeface="Arial" pitchFamily="34" charset="0"/>
                </a:rPr>
                <a:t>实验二</a:t>
              </a:r>
              <a:endParaRPr lang="en-US" sz="2000" b="1" dirty="0">
                <a:solidFill>
                  <a:schemeClr val="bg1"/>
                </a:solidFill>
                <a:latin typeface="微软雅黑" pitchFamily="34" charset="-122"/>
                <a:ea typeface="微软雅黑" pitchFamily="34" charset="-122"/>
                <a:sym typeface="Arial" pitchFamily="34" charset="0"/>
              </a:endParaRPr>
            </a:p>
          </p:txBody>
        </p:sp>
        <p:sp>
          <p:nvSpPr>
            <p:cNvPr id="231" name="TextBox 13"/>
            <p:cNvSpPr txBox="1">
              <a:spLocks noChangeArrowheads="1"/>
            </p:cNvSpPr>
            <p:nvPr/>
          </p:nvSpPr>
          <p:spPr bwMode="auto">
            <a:xfrm>
              <a:off x="2887490" y="2183606"/>
              <a:ext cx="1177527" cy="138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sz="1200">
                  <a:solidFill>
                    <a:schemeClr val="bg1"/>
                  </a:solidFill>
                  <a:latin typeface="微软雅黑" pitchFamily="34" charset="-122"/>
                  <a:ea typeface="微软雅黑" pitchFamily="34" charset="-122"/>
                  <a:sym typeface="Arial" pitchFamily="34" charset="0"/>
                </a:rPr>
                <a:t>add your words here</a:t>
              </a:r>
            </a:p>
          </p:txBody>
        </p:sp>
        <p:sp>
          <p:nvSpPr>
            <p:cNvPr id="232" name="TextBox 13"/>
            <p:cNvSpPr txBox="1">
              <a:spLocks noChangeArrowheads="1"/>
            </p:cNvSpPr>
            <p:nvPr/>
          </p:nvSpPr>
          <p:spPr bwMode="auto">
            <a:xfrm>
              <a:off x="4893343" y="3318869"/>
              <a:ext cx="1032272" cy="231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spcBef>
                  <a:spcPct val="20000"/>
                </a:spcBef>
              </a:pPr>
              <a:r>
                <a:rPr lang="zh-CN" altLang="en-US" sz="2000" b="1">
                  <a:solidFill>
                    <a:schemeClr val="bg1">
                      <a:lumMod val="50000"/>
                    </a:schemeClr>
                  </a:solidFill>
                  <a:latin typeface="微软雅黑" pitchFamily="34" charset="-122"/>
                  <a:ea typeface="微软雅黑" pitchFamily="34" charset="-122"/>
                  <a:sym typeface="Arial" pitchFamily="34" charset="0"/>
                </a:rPr>
                <a:t>实验三</a:t>
              </a:r>
              <a:endParaRPr lang="en-US" sz="2000" b="1" dirty="0">
                <a:solidFill>
                  <a:schemeClr val="bg1">
                    <a:lumMod val="50000"/>
                  </a:schemeClr>
                </a:solidFill>
                <a:latin typeface="微软雅黑" pitchFamily="34" charset="-122"/>
                <a:ea typeface="微软雅黑" pitchFamily="34" charset="-122"/>
                <a:sym typeface="Arial" pitchFamily="34" charset="0"/>
              </a:endParaRPr>
            </a:p>
          </p:txBody>
        </p:sp>
        <p:sp>
          <p:nvSpPr>
            <p:cNvPr id="233" name="TextBox 13"/>
            <p:cNvSpPr txBox="1">
              <a:spLocks noChangeArrowheads="1"/>
            </p:cNvSpPr>
            <p:nvPr/>
          </p:nvSpPr>
          <p:spPr bwMode="auto">
            <a:xfrm>
              <a:off x="4895724" y="3533180"/>
              <a:ext cx="1178719" cy="138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en-US" sz="1200" dirty="0">
                  <a:solidFill>
                    <a:schemeClr val="bg1">
                      <a:lumMod val="50000"/>
                    </a:schemeClr>
                  </a:solidFill>
                  <a:latin typeface="微软雅黑" pitchFamily="34" charset="-122"/>
                  <a:ea typeface="微软雅黑" pitchFamily="34" charset="-122"/>
                  <a:sym typeface="Arial" pitchFamily="34" charset="0"/>
                </a:rPr>
                <a:t>add your words here</a:t>
              </a:r>
            </a:p>
          </p:txBody>
        </p:sp>
      </p:grpSp>
    </p:spTree>
    <p:extLst>
      <p:ext uri="{BB962C8B-B14F-4D97-AF65-F5344CB8AC3E}">
        <p14:creationId xmlns:p14="http://schemas.microsoft.com/office/powerpoint/2010/main" val="2410841335"/>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6"/>
                                        </p:tgtEl>
                                        <p:attrNameLst>
                                          <p:attrName>style.visibility</p:attrName>
                                        </p:attrNameLst>
                                      </p:cBhvr>
                                      <p:to>
                                        <p:strVal val="visible"/>
                                      </p:to>
                                    </p:set>
                                    <p:animEffect transition="in" filter="fade">
                                      <p:cBhvr>
                                        <p:cTn id="7" dur="1000"/>
                                        <p:tgtEl>
                                          <p:spTgt spid="216"/>
                                        </p:tgtEl>
                                      </p:cBhvr>
                                    </p:animEffect>
                                    <p:anim calcmode="lin" valueType="num">
                                      <p:cBhvr>
                                        <p:cTn id="8" dur="1000" fill="hold"/>
                                        <p:tgtEl>
                                          <p:spTgt spid="216"/>
                                        </p:tgtEl>
                                        <p:attrNameLst>
                                          <p:attrName>ppt_x</p:attrName>
                                        </p:attrNameLst>
                                      </p:cBhvr>
                                      <p:tavLst>
                                        <p:tav tm="0">
                                          <p:val>
                                            <p:strVal val="#ppt_x"/>
                                          </p:val>
                                        </p:tav>
                                        <p:tav tm="100000">
                                          <p:val>
                                            <p:strVal val="#ppt_x"/>
                                          </p:val>
                                        </p:tav>
                                      </p:tavLst>
                                    </p:anim>
                                    <p:anim calcmode="lin" valueType="num">
                                      <p:cBhvr>
                                        <p:cTn id="9" dur="1000" fill="hold"/>
                                        <p:tgtEl>
                                          <p:spTgt spid="2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7"/>
          <p:cNvSpPr/>
          <p:nvPr/>
        </p:nvSpPr>
        <p:spPr>
          <a:xfrm>
            <a:off x="1082939" y="435130"/>
            <a:ext cx="2328518" cy="430887"/>
          </a:xfrm>
          <a:prstGeom prst="rect">
            <a:avLst/>
          </a:prstGeom>
        </p:spPr>
        <p:txBody>
          <a:bodyPr wrap="square" lIns="0" tIns="0" rIns="0" bIns="0">
            <a:spAutoFit/>
          </a:bodyPr>
          <a:lstStyle/>
          <a:p>
            <a:pPr algn="ctr"/>
            <a:r>
              <a:rPr lang="zh-CN" alt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rPr>
              <a:t>此处添加文本</a:t>
            </a:r>
            <a:endParaRPr 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椭圆 6"/>
          <p:cNvSpPr/>
          <p:nvPr/>
        </p:nvSpPr>
        <p:spPr>
          <a:xfrm>
            <a:off x="366820" y="355496"/>
            <a:ext cx="629846" cy="629846"/>
          </a:xfrm>
          <a:prstGeom prst="ellipse">
            <a:avLst/>
          </a:prstGeom>
          <a:solidFill>
            <a:srgbClr val="0E6C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40"/>
          <p:cNvSpPr>
            <a:spLocks noEditPoints="1"/>
          </p:cNvSpPr>
          <p:nvPr/>
        </p:nvSpPr>
        <p:spPr bwMode="auto">
          <a:xfrm>
            <a:off x="453093" y="474820"/>
            <a:ext cx="391197" cy="391197"/>
          </a:xfrm>
          <a:custGeom>
            <a:avLst/>
            <a:gdLst>
              <a:gd name="T0" fmla="*/ 179900 w 473"/>
              <a:gd name="T1" fmla="*/ 316918 h 473"/>
              <a:gd name="T2" fmla="*/ 269851 w 473"/>
              <a:gd name="T3" fmla="*/ 494726 h 473"/>
              <a:gd name="T4" fmla="*/ 494726 w 473"/>
              <a:gd name="T5" fmla="*/ 0 h 473"/>
              <a:gd name="T6" fmla="*/ 0 w 473"/>
              <a:gd name="T7" fmla="*/ 237427 h 473"/>
              <a:gd name="T8" fmla="*/ 179900 w 473"/>
              <a:gd name="T9" fmla="*/ 316918 h 473"/>
              <a:gd name="T10" fmla="*/ 185130 w 473"/>
              <a:gd name="T11" fmla="*/ 297045 h 473"/>
              <a:gd name="T12" fmla="*/ 49159 w 473"/>
              <a:gd name="T13" fmla="*/ 234289 h 473"/>
              <a:gd name="T14" fmla="*/ 427786 w 473"/>
              <a:gd name="T15" fmla="*/ 54388 h 473"/>
              <a:gd name="T16" fmla="*/ 185130 w 473"/>
              <a:gd name="T17" fmla="*/ 297045 h 473"/>
              <a:gd name="T18" fmla="*/ 269851 w 473"/>
              <a:gd name="T19" fmla="*/ 447659 h 473"/>
              <a:gd name="T20" fmla="*/ 199773 w 473"/>
              <a:gd name="T21" fmla="*/ 309596 h 473"/>
              <a:gd name="T22" fmla="*/ 442429 w 473"/>
              <a:gd name="T23" fmla="*/ 63802 h 473"/>
              <a:gd name="T24" fmla="*/ 269851 w 473"/>
              <a:gd name="T25" fmla="*/ 447659 h 4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 h="473">
                <a:moveTo>
                  <a:pt x="172" y="303"/>
                </a:moveTo>
                <a:lnTo>
                  <a:pt x="258" y="473"/>
                </a:lnTo>
                <a:lnTo>
                  <a:pt x="473" y="0"/>
                </a:lnTo>
                <a:lnTo>
                  <a:pt x="0" y="227"/>
                </a:lnTo>
                <a:lnTo>
                  <a:pt x="172" y="303"/>
                </a:lnTo>
                <a:close/>
                <a:moveTo>
                  <a:pt x="177" y="284"/>
                </a:moveTo>
                <a:lnTo>
                  <a:pt x="47" y="224"/>
                </a:lnTo>
                <a:lnTo>
                  <a:pt x="409" y="52"/>
                </a:lnTo>
                <a:lnTo>
                  <a:pt x="177" y="284"/>
                </a:lnTo>
                <a:close/>
                <a:moveTo>
                  <a:pt x="258" y="428"/>
                </a:moveTo>
                <a:lnTo>
                  <a:pt x="191" y="296"/>
                </a:lnTo>
                <a:lnTo>
                  <a:pt x="423" y="61"/>
                </a:lnTo>
                <a:lnTo>
                  <a:pt x="258" y="428"/>
                </a:lnTo>
                <a:close/>
              </a:path>
            </a:pathLst>
          </a:custGeom>
          <a:solidFill>
            <a:schemeClr val="bg1"/>
          </a:solidFill>
          <a:ln>
            <a:noFill/>
          </a:ln>
        </p:spPr>
        <p:txBody>
          <a:bodyPr/>
          <a:lstStyle/>
          <a:p>
            <a:endParaRPr lang="zh-CN" altLang="en-US"/>
          </a:p>
        </p:txBody>
      </p:sp>
      <p:sp>
        <p:nvSpPr>
          <p:cNvPr id="23" name="矩形 22"/>
          <p:cNvSpPr/>
          <p:nvPr/>
        </p:nvSpPr>
        <p:spPr>
          <a:xfrm flipH="1">
            <a:off x="1070572" y="2581956"/>
            <a:ext cx="4049161" cy="1575847"/>
          </a:xfrm>
          <a:prstGeom prst="rect">
            <a:avLst/>
          </a:pr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flipH="1">
            <a:off x="7085872" y="2552371"/>
            <a:ext cx="4049161" cy="1575847"/>
          </a:xfrm>
          <a:prstGeom prst="rect">
            <a:avLst/>
          </a:pr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337355" y="1931259"/>
            <a:ext cx="1988355" cy="1988355"/>
          </a:xfrm>
          <a:prstGeom prst="ellipse">
            <a:avLst/>
          </a:prstGeom>
          <a:blipFill>
            <a:blip r:embed="rId3"/>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7352654" y="1931259"/>
            <a:ext cx="1988355" cy="1988355"/>
          </a:xfrm>
          <a:prstGeom prst="ellipse">
            <a:avLst/>
          </a:prstGeom>
          <a:blipFill>
            <a:blip r:embed="rId4"/>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30"/>
          <p:cNvSpPr>
            <a:spLocks noEditPoints="1"/>
          </p:cNvSpPr>
          <p:nvPr/>
        </p:nvSpPr>
        <p:spPr bwMode="auto">
          <a:xfrm>
            <a:off x="9752968" y="2989870"/>
            <a:ext cx="970106" cy="76001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8" name="Freeform 35"/>
          <p:cNvSpPr>
            <a:spLocks noEditPoints="1"/>
          </p:cNvSpPr>
          <p:nvPr/>
        </p:nvSpPr>
        <p:spPr bwMode="auto">
          <a:xfrm>
            <a:off x="3812179" y="2948700"/>
            <a:ext cx="893512" cy="84235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9" name="TextBox 12"/>
          <p:cNvSpPr txBox="1"/>
          <p:nvPr/>
        </p:nvSpPr>
        <p:spPr>
          <a:xfrm>
            <a:off x="1005224" y="4521912"/>
            <a:ext cx="4179855" cy="1985159"/>
          </a:xfrm>
          <a:prstGeom prst="rect">
            <a:avLst/>
          </a:prstGeom>
          <a:noFill/>
        </p:spPr>
        <p:txBody>
          <a:bodyPr wrap="square" rtlCol="0">
            <a:spAutoFit/>
          </a:bodyPr>
          <a:lstStyle/>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TextBox 12"/>
          <p:cNvSpPr txBox="1"/>
          <p:nvPr/>
        </p:nvSpPr>
        <p:spPr>
          <a:xfrm>
            <a:off x="6955178" y="4521911"/>
            <a:ext cx="4179855" cy="1985159"/>
          </a:xfrm>
          <a:prstGeom prst="rect">
            <a:avLst/>
          </a:prstGeom>
          <a:noFill/>
        </p:spPr>
        <p:txBody>
          <a:bodyPr wrap="square" rtlCol="0">
            <a:spAutoFit/>
          </a:bodyPr>
          <a:lstStyle/>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8741031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500"/>
                                        <p:tgtEl>
                                          <p:spTgt spid="23"/>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1000"/>
                                        <p:tgtEl>
                                          <p:spTgt spid="25"/>
                                        </p:tgtEl>
                                      </p:cBhvr>
                                    </p:animEffect>
                                    <p:anim calcmode="lin" valueType="num">
                                      <p:cBhvr>
                                        <p:cTn id="12" dur="1000" fill="hold"/>
                                        <p:tgtEl>
                                          <p:spTgt spid="25"/>
                                        </p:tgtEl>
                                        <p:attrNameLst>
                                          <p:attrName>ppt_x</p:attrName>
                                        </p:attrNameLst>
                                      </p:cBhvr>
                                      <p:tavLst>
                                        <p:tav tm="0">
                                          <p:val>
                                            <p:strVal val="#ppt_x"/>
                                          </p:val>
                                        </p:tav>
                                        <p:tav tm="100000">
                                          <p:val>
                                            <p:strVal val="#ppt_x"/>
                                          </p:val>
                                        </p:tav>
                                      </p:tavLst>
                                    </p:anim>
                                    <p:anim calcmode="lin" valueType="num">
                                      <p:cBhvr>
                                        <p:cTn id="13" dur="1000" fill="hold"/>
                                        <p:tgtEl>
                                          <p:spTgt spid="2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barn(outVertical)">
                                      <p:cBhvr>
                                        <p:cTn id="21" dur="500"/>
                                        <p:tgtEl>
                                          <p:spTgt spid="29"/>
                                        </p:tgtEl>
                                      </p:cBhvr>
                                    </p:animEffect>
                                  </p:childTnLst>
                                </p:cTn>
                              </p:par>
                            </p:childTnLst>
                          </p:cTn>
                        </p:par>
                        <p:par>
                          <p:cTn id="22" fill="hold">
                            <p:stCondLst>
                              <p:cond delay="2500"/>
                            </p:stCondLst>
                            <p:childTnLst>
                              <p:par>
                                <p:cTn id="23" presetID="16" presetClass="entr" presetSubtype="37"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barn(outVertical)">
                                      <p:cBhvr>
                                        <p:cTn id="25" dur="500"/>
                                        <p:tgtEl>
                                          <p:spTgt spid="24"/>
                                        </p:tgtEl>
                                      </p:cBhvr>
                                    </p:animEffect>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strVal val="#ppt_x"/>
                                          </p:val>
                                        </p:tav>
                                        <p:tav tm="100000">
                                          <p:val>
                                            <p:strVal val="#ppt_x"/>
                                          </p:val>
                                        </p:tav>
                                      </p:tavLst>
                                    </p:anim>
                                    <p:anim calcmode="lin" valueType="num">
                                      <p:cBhvr>
                                        <p:cTn id="31" dur="1000" fill="hold"/>
                                        <p:tgtEl>
                                          <p:spTgt spid="26"/>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4500"/>
                            </p:stCondLst>
                            <p:childTnLst>
                              <p:par>
                                <p:cTn id="37" presetID="16" presetClass="entr" presetSubtype="37"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barn(outVertical)">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7"/>
          <p:cNvSpPr/>
          <p:nvPr/>
        </p:nvSpPr>
        <p:spPr>
          <a:xfrm>
            <a:off x="1082939" y="435130"/>
            <a:ext cx="2328518" cy="430887"/>
          </a:xfrm>
          <a:prstGeom prst="rect">
            <a:avLst/>
          </a:prstGeom>
        </p:spPr>
        <p:txBody>
          <a:bodyPr wrap="square" lIns="0" tIns="0" rIns="0" bIns="0">
            <a:spAutoFit/>
          </a:bodyPr>
          <a:lstStyle/>
          <a:p>
            <a:pPr algn="ctr"/>
            <a:r>
              <a:rPr lang="zh-CN" alt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rPr>
              <a:t>此处添加文本</a:t>
            </a:r>
            <a:endParaRPr 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椭圆 6"/>
          <p:cNvSpPr/>
          <p:nvPr/>
        </p:nvSpPr>
        <p:spPr>
          <a:xfrm>
            <a:off x="366820" y="355496"/>
            <a:ext cx="629846" cy="629846"/>
          </a:xfrm>
          <a:prstGeom prst="ellipse">
            <a:avLst/>
          </a:prstGeom>
          <a:solidFill>
            <a:srgbClr val="0E6C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40"/>
          <p:cNvSpPr>
            <a:spLocks noEditPoints="1"/>
          </p:cNvSpPr>
          <p:nvPr/>
        </p:nvSpPr>
        <p:spPr bwMode="auto">
          <a:xfrm>
            <a:off x="453093" y="474820"/>
            <a:ext cx="391197" cy="391197"/>
          </a:xfrm>
          <a:custGeom>
            <a:avLst/>
            <a:gdLst>
              <a:gd name="T0" fmla="*/ 179900 w 473"/>
              <a:gd name="T1" fmla="*/ 316918 h 473"/>
              <a:gd name="T2" fmla="*/ 269851 w 473"/>
              <a:gd name="T3" fmla="*/ 494726 h 473"/>
              <a:gd name="T4" fmla="*/ 494726 w 473"/>
              <a:gd name="T5" fmla="*/ 0 h 473"/>
              <a:gd name="T6" fmla="*/ 0 w 473"/>
              <a:gd name="T7" fmla="*/ 237427 h 473"/>
              <a:gd name="T8" fmla="*/ 179900 w 473"/>
              <a:gd name="T9" fmla="*/ 316918 h 473"/>
              <a:gd name="T10" fmla="*/ 185130 w 473"/>
              <a:gd name="T11" fmla="*/ 297045 h 473"/>
              <a:gd name="T12" fmla="*/ 49159 w 473"/>
              <a:gd name="T13" fmla="*/ 234289 h 473"/>
              <a:gd name="T14" fmla="*/ 427786 w 473"/>
              <a:gd name="T15" fmla="*/ 54388 h 473"/>
              <a:gd name="T16" fmla="*/ 185130 w 473"/>
              <a:gd name="T17" fmla="*/ 297045 h 473"/>
              <a:gd name="T18" fmla="*/ 269851 w 473"/>
              <a:gd name="T19" fmla="*/ 447659 h 473"/>
              <a:gd name="T20" fmla="*/ 199773 w 473"/>
              <a:gd name="T21" fmla="*/ 309596 h 473"/>
              <a:gd name="T22" fmla="*/ 442429 w 473"/>
              <a:gd name="T23" fmla="*/ 63802 h 473"/>
              <a:gd name="T24" fmla="*/ 269851 w 473"/>
              <a:gd name="T25" fmla="*/ 447659 h 4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 h="473">
                <a:moveTo>
                  <a:pt x="172" y="303"/>
                </a:moveTo>
                <a:lnTo>
                  <a:pt x="258" y="473"/>
                </a:lnTo>
                <a:lnTo>
                  <a:pt x="473" y="0"/>
                </a:lnTo>
                <a:lnTo>
                  <a:pt x="0" y="227"/>
                </a:lnTo>
                <a:lnTo>
                  <a:pt x="172" y="303"/>
                </a:lnTo>
                <a:close/>
                <a:moveTo>
                  <a:pt x="177" y="284"/>
                </a:moveTo>
                <a:lnTo>
                  <a:pt x="47" y="224"/>
                </a:lnTo>
                <a:lnTo>
                  <a:pt x="409" y="52"/>
                </a:lnTo>
                <a:lnTo>
                  <a:pt x="177" y="284"/>
                </a:lnTo>
                <a:close/>
                <a:moveTo>
                  <a:pt x="258" y="428"/>
                </a:moveTo>
                <a:lnTo>
                  <a:pt x="191" y="296"/>
                </a:lnTo>
                <a:lnTo>
                  <a:pt x="423" y="61"/>
                </a:lnTo>
                <a:lnTo>
                  <a:pt x="258" y="428"/>
                </a:lnTo>
                <a:close/>
              </a:path>
            </a:pathLst>
          </a:custGeom>
          <a:solidFill>
            <a:schemeClr val="bg1"/>
          </a:solidFill>
          <a:ln>
            <a:noFill/>
          </a:ln>
        </p:spPr>
        <p:txBody>
          <a:bodyPr/>
          <a:lstStyle/>
          <a:p>
            <a:endParaRPr lang="zh-CN" altLang="en-US"/>
          </a:p>
        </p:txBody>
      </p:sp>
      <p:sp>
        <p:nvSpPr>
          <p:cNvPr id="13" name="Rectangle 460"/>
          <p:cNvSpPr/>
          <p:nvPr/>
        </p:nvSpPr>
        <p:spPr>
          <a:xfrm>
            <a:off x="5622389" y="1792235"/>
            <a:ext cx="5920571" cy="561692"/>
          </a:xfrm>
          <a:prstGeom prst="rect">
            <a:avLst/>
          </a:prstGeom>
        </p:spPr>
        <p:txBody>
          <a:bodyPr wrap="square" lIns="68580" tIns="34290" rIns="68580" bIns="34290">
            <a:spAutoFit/>
          </a:bodyPr>
          <a:lstStyle/>
          <a:p>
            <a:pPr algn="r"/>
            <a:r>
              <a:rPr lang="zh-CN" altLang="en-US" sz="1600" dirty="0">
                <a:latin typeface="微软雅黑" pitchFamily="34" charset="-122"/>
                <a:ea typeface="微软雅黑" pitchFamily="34" charset="-122"/>
              </a:rPr>
              <a:t>点击输入简要文本内容，文字内容需概况精炼的说明该分项内容点击输入简要文本内容，文字内容需概况精炼的说明该分项内容</a:t>
            </a:r>
            <a:endParaRPr lang="en-US" altLang="zh-CN" sz="1600" dirty="0">
              <a:latin typeface="微软雅黑" pitchFamily="34" charset="-122"/>
              <a:ea typeface="微软雅黑" pitchFamily="34" charset="-122"/>
            </a:endParaRPr>
          </a:p>
        </p:txBody>
      </p:sp>
      <p:sp>
        <p:nvSpPr>
          <p:cNvPr id="14" name="Freeform 6"/>
          <p:cNvSpPr>
            <a:spLocks/>
          </p:cNvSpPr>
          <p:nvPr/>
        </p:nvSpPr>
        <p:spPr bwMode="auto">
          <a:xfrm>
            <a:off x="1475417" y="3734311"/>
            <a:ext cx="892336" cy="389793"/>
          </a:xfrm>
          <a:custGeom>
            <a:avLst/>
            <a:gdLst>
              <a:gd name="T0" fmla="*/ 54 w 256"/>
              <a:gd name="T1" fmla="*/ 107 h 112"/>
              <a:gd name="T2" fmla="*/ 70 w 256"/>
              <a:gd name="T3" fmla="*/ 108 h 112"/>
              <a:gd name="T4" fmla="*/ 143 w 256"/>
              <a:gd name="T5" fmla="*/ 80 h 112"/>
              <a:gd name="T6" fmla="*/ 239 w 256"/>
              <a:gd name="T7" fmla="*/ 65 h 112"/>
              <a:gd name="T8" fmla="*/ 239 w 256"/>
              <a:gd name="T9" fmla="*/ 63 h 112"/>
              <a:gd name="T10" fmla="*/ 256 w 256"/>
              <a:gd name="T11" fmla="*/ 52 h 112"/>
              <a:gd name="T12" fmla="*/ 252 w 256"/>
              <a:gd name="T13" fmla="*/ 0 h 112"/>
              <a:gd name="T14" fmla="*/ 0 w 256"/>
              <a:gd name="T15" fmla="*/ 22 h 112"/>
              <a:gd name="T16" fmla="*/ 37 w 256"/>
              <a:gd name="T17" fmla="*/ 112 h 112"/>
              <a:gd name="T18" fmla="*/ 54 w 256"/>
              <a:gd name="T19" fmla="*/ 10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6" h="112">
                <a:moveTo>
                  <a:pt x="54" y="107"/>
                </a:moveTo>
                <a:cubicBezTo>
                  <a:pt x="60" y="105"/>
                  <a:pt x="65" y="106"/>
                  <a:pt x="70" y="108"/>
                </a:cubicBezTo>
                <a:cubicBezTo>
                  <a:pt x="143" y="80"/>
                  <a:pt x="143" y="80"/>
                  <a:pt x="143" y="80"/>
                </a:cubicBezTo>
                <a:cubicBezTo>
                  <a:pt x="239" y="65"/>
                  <a:pt x="239" y="65"/>
                  <a:pt x="239" y="65"/>
                </a:cubicBezTo>
                <a:cubicBezTo>
                  <a:pt x="239" y="64"/>
                  <a:pt x="239" y="64"/>
                  <a:pt x="239" y="63"/>
                </a:cubicBezTo>
                <a:cubicBezTo>
                  <a:pt x="256" y="52"/>
                  <a:pt x="256" y="52"/>
                  <a:pt x="256" y="52"/>
                </a:cubicBezTo>
                <a:cubicBezTo>
                  <a:pt x="252" y="0"/>
                  <a:pt x="252" y="0"/>
                  <a:pt x="252" y="0"/>
                </a:cubicBezTo>
                <a:cubicBezTo>
                  <a:pt x="0" y="22"/>
                  <a:pt x="0" y="22"/>
                  <a:pt x="0" y="22"/>
                </a:cubicBezTo>
                <a:cubicBezTo>
                  <a:pt x="37" y="112"/>
                  <a:pt x="37" y="112"/>
                  <a:pt x="37" y="112"/>
                </a:cubicBezTo>
                <a:lnTo>
                  <a:pt x="54" y="107"/>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5" name="Freeform 7"/>
          <p:cNvSpPr>
            <a:spLocks/>
          </p:cNvSpPr>
          <p:nvPr/>
        </p:nvSpPr>
        <p:spPr bwMode="auto">
          <a:xfrm>
            <a:off x="2256614" y="5175901"/>
            <a:ext cx="531536" cy="386572"/>
          </a:xfrm>
          <a:custGeom>
            <a:avLst/>
            <a:gdLst>
              <a:gd name="T0" fmla="*/ 135 w 153"/>
              <a:gd name="T1" fmla="*/ 0 h 111"/>
              <a:gd name="T2" fmla="*/ 72 w 153"/>
              <a:gd name="T3" fmla="*/ 46 h 111"/>
              <a:gd name="T4" fmla="*/ 71 w 153"/>
              <a:gd name="T5" fmla="*/ 47 h 111"/>
              <a:gd name="T6" fmla="*/ 39 w 153"/>
              <a:gd name="T7" fmla="*/ 57 h 111"/>
              <a:gd name="T8" fmla="*/ 33 w 153"/>
              <a:gd name="T9" fmla="*/ 57 h 111"/>
              <a:gd name="T10" fmla="*/ 0 w 153"/>
              <a:gd name="T11" fmla="*/ 58 h 111"/>
              <a:gd name="T12" fmla="*/ 8 w 153"/>
              <a:gd name="T13" fmla="*/ 79 h 111"/>
              <a:gd name="T14" fmla="*/ 60 w 153"/>
              <a:gd name="T15" fmla="*/ 104 h 111"/>
              <a:gd name="T16" fmla="*/ 105 w 153"/>
              <a:gd name="T17" fmla="*/ 90 h 111"/>
              <a:gd name="T18" fmla="*/ 141 w 153"/>
              <a:gd name="T19" fmla="*/ 15 h 111"/>
              <a:gd name="T20" fmla="*/ 135 w 153"/>
              <a:gd name="T2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111">
                <a:moveTo>
                  <a:pt x="135" y="0"/>
                </a:moveTo>
                <a:cubicBezTo>
                  <a:pt x="72" y="46"/>
                  <a:pt x="72" y="46"/>
                  <a:pt x="72" y="46"/>
                </a:cubicBezTo>
                <a:cubicBezTo>
                  <a:pt x="71" y="47"/>
                  <a:pt x="71" y="47"/>
                  <a:pt x="71" y="47"/>
                </a:cubicBezTo>
                <a:cubicBezTo>
                  <a:pt x="61" y="52"/>
                  <a:pt x="50" y="55"/>
                  <a:pt x="39" y="57"/>
                </a:cubicBezTo>
                <a:cubicBezTo>
                  <a:pt x="37" y="57"/>
                  <a:pt x="35" y="57"/>
                  <a:pt x="33" y="57"/>
                </a:cubicBezTo>
                <a:cubicBezTo>
                  <a:pt x="0" y="58"/>
                  <a:pt x="0" y="58"/>
                  <a:pt x="0" y="58"/>
                </a:cubicBezTo>
                <a:cubicBezTo>
                  <a:pt x="8" y="79"/>
                  <a:pt x="8" y="79"/>
                  <a:pt x="8" y="79"/>
                </a:cubicBezTo>
                <a:cubicBezTo>
                  <a:pt x="16" y="100"/>
                  <a:pt x="39" y="111"/>
                  <a:pt x="60" y="104"/>
                </a:cubicBezTo>
                <a:cubicBezTo>
                  <a:pt x="105" y="90"/>
                  <a:pt x="105" y="90"/>
                  <a:pt x="105" y="90"/>
                </a:cubicBezTo>
                <a:cubicBezTo>
                  <a:pt x="136" y="80"/>
                  <a:pt x="153" y="46"/>
                  <a:pt x="141" y="15"/>
                </a:cubicBezTo>
                <a:cubicBezTo>
                  <a:pt x="139" y="10"/>
                  <a:pt x="137" y="5"/>
                  <a:pt x="135"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6" name="Freeform 8"/>
          <p:cNvSpPr>
            <a:spLocks/>
          </p:cNvSpPr>
          <p:nvPr/>
        </p:nvSpPr>
        <p:spPr bwMode="auto">
          <a:xfrm>
            <a:off x="803747" y="3935650"/>
            <a:ext cx="2013395" cy="1446423"/>
          </a:xfrm>
          <a:custGeom>
            <a:avLst/>
            <a:gdLst>
              <a:gd name="T0" fmla="*/ 338 w 578"/>
              <a:gd name="T1" fmla="*/ 30 h 415"/>
              <a:gd name="T2" fmla="*/ 229 w 578"/>
              <a:gd name="T3" fmla="*/ 72 h 415"/>
              <a:gd name="T4" fmla="*/ 195 w 578"/>
              <a:gd name="T5" fmla="*/ 94 h 415"/>
              <a:gd name="T6" fmla="*/ 156 w 578"/>
              <a:gd name="T7" fmla="*/ 131 h 415"/>
              <a:gd name="T8" fmla="*/ 0 w 578"/>
              <a:gd name="T9" fmla="*/ 173 h 415"/>
              <a:gd name="T10" fmla="*/ 76 w 578"/>
              <a:gd name="T11" fmla="*/ 415 h 415"/>
              <a:gd name="T12" fmla="*/ 234 w 578"/>
              <a:gd name="T13" fmla="*/ 388 h 415"/>
              <a:gd name="T14" fmla="*/ 317 w 578"/>
              <a:gd name="T15" fmla="*/ 406 h 415"/>
              <a:gd name="T16" fmla="*/ 350 w 578"/>
              <a:gd name="T17" fmla="*/ 409 h 415"/>
              <a:gd name="T18" fmla="*/ 450 w 578"/>
              <a:gd name="T19" fmla="*/ 405 h 415"/>
              <a:gd name="T20" fmla="*/ 484 w 578"/>
              <a:gd name="T21" fmla="*/ 396 h 415"/>
              <a:gd name="T22" fmla="*/ 558 w 578"/>
              <a:gd name="T23" fmla="*/ 341 h 415"/>
              <a:gd name="T24" fmla="*/ 574 w 578"/>
              <a:gd name="T25" fmla="*/ 314 h 415"/>
              <a:gd name="T26" fmla="*/ 574 w 578"/>
              <a:gd name="T27" fmla="*/ 295 h 415"/>
              <a:gd name="T28" fmla="*/ 552 w 578"/>
              <a:gd name="T29" fmla="*/ 268 h 415"/>
              <a:gd name="T30" fmla="*/ 552 w 578"/>
              <a:gd name="T31" fmla="*/ 268 h 415"/>
              <a:gd name="T32" fmla="*/ 552 w 578"/>
              <a:gd name="T33" fmla="*/ 266 h 415"/>
              <a:gd name="T34" fmla="*/ 560 w 578"/>
              <a:gd name="T35" fmla="*/ 263 h 415"/>
              <a:gd name="T36" fmla="*/ 578 w 578"/>
              <a:gd name="T37" fmla="*/ 236 h 415"/>
              <a:gd name="T38" fmla="*/ 575 w 578"/>
              <a:gd name="T39" fmla="*/ 210 h 415"/>
              <a:gd name="T40" fmla="*/ 554 w 578"/>
              <a:gd name="T41" fmla="*/ 180 h 415"/>
              <a:gd name="T42" fmla="*/ 544 w 578"/>
              <a:gd name="T43" fmla="*/ 178 h 415"/>
              <a:gd name="T44" fmla="*/ 544 w 578"/>
              <a:gd name="T45" fmla="*/ 175 h 415"/>
              <a:gd name="T46" fmla="*/ 555 w 578"/>
              <a:gd name="T47" fmla="*/ 173 h 415"/>
              <a:gd name="T48" fmla="*/ 568 w 578"/>
              <a:gd name="T49" fmla="*/ 143 h 415"/>
              <a:gd name="T50" fmla="*/ 566 w 578"/>
              <a:gd name="T51" fmla="*/ 122 h 415"/>
              <a:gd name="T52" fmla="*/ 527 w 578"/>
              <a:gd name="T53" fmla="*/ 100 h 415"/>
              <a:gd name="T54" fmla="*/ 520 w 578"/>
              <a:gd name="T55" fmla="*/ 99 h 415"/>
              <a:gd name="T56" fmla="*/ 520 w 578"/>
              <a:gd name="T57" fmla="*/ 97 h 415"/>
              <a:gd name="T58" fmla="*/ 538 w 578"/>
              <a:gd name="T59" fmla="*/ 89 h 415"/>
              <a:gd name="T60" fmla="*/ 554 w 578"/>
              <a:gd name="T61" fmla="*/ 57 h 415"/>
              <a:gd name="T62" fmla="*/ 549 w 578"/>
              <a:gd name="T63" fmla="*/ 26 h 415"/>
              <a:gd name="T64" fmla="*/ 516 w 578"/>
              <a:gd name="T65" fmla="*/ 2 h 415"/>
              <a:gd name="T66" fmla="*/ 338 w 578"/>
              <a:gd name="T67" fmla="*/ 3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8" h="415">
                <a:moveTo>
                  <a:pt x="338" y="30"/>
                </a:moveTo>
                <a:cubicBezTo>
                  <a:pt x="229" y="72"/>
                  <a:pt x="229" y="72"/>
                  <a:pt x="229" y="72"/>
                </a:cubicBezTo>
                <a:cubicBezTo>
                  <a:pt x="216" y="77"/>
                  <a:pt x="204" y="84"/>
                  <a:pt x="195" y="94"/>
                </a:cubicBezTo>
                <a:cubicBezTo>
                  <a:pt x="156" y="131"/>
                  <a:pt x="156" y="131"/>
                  <a:pt x="156" y="131"/>
                </a:cubicBezTo>
                <a:cubicBezTo>
                  <a:pt x="0" y="173"/>
                  <a:pt x="0" y="173"/>
                  <a:pt x="0" y="173"/>
                </a:cubicBezTo>
                <a:cubicBezTo>
                  <a:pt x="76" y="415"/>
                  <a:pt x="76" y="415"/>
                  <a:pt x="76" y="415"/>
                </a:cubicBezTo>
                <a:cubicBezTo>
                  <a:pt x="234" y="388"/>
                  <a:pt x="234" y="388"/>
                  <a:pt x="234" y="388"/>
                </a:cubicBezTo>
                <a:cubicBezTo>
                  <a:pt x="317" y="406"/>
                  <a:pt x="317" y="406"/>
                  <a:pt x="317" y="406"/>
                </a:cubicBezTo>
                <a:cubicBezTo>
                  <a:pt x="328" y="409"/>
                  <a:pt x="339" y="409"/>
                  <a:pt x="350" y="409"/>
                </a:cubicBezTo>
                <a:cubicBezTo>
                  <a:pt x="450" y="405"/>
                  <a:pt x="450" y="405"/>
                  <a:pt x="450" y="405"/>
                </a:cubicBezTo>
                <a:cubicBezTo>
                  <a:pt x="462" y="404"/>
                  <a:pt x="474" y="401"/>
                  <a:pt x="484" y="396"/>
                </a:cubicBezTo>
                <a:cubicBezTo>
                  <a:pt x="558" y="341"/>
                  <a:pt x="558" y="341"/>
                  <a:pt x="558" y="341"/>
                </a:cubicBezTo>
                <a:cubicBezTo>
                  <a:pt x="569" y="336"/>
                  <a:pt x="575" y="325"/>
                  <a:pt x="574" y="314"/>
                </a:cubicBezTo>
                <a:cubicBezTo>
                  <a:pt x="574" y="295"/>
                  <a:pt x="574" y="295"/>
                  <a:pt x="574" y="295"/>
                </a:cubicBezTo>
                <a:cubicBezTo>
                  <a:pt x="573" y="283"/>
                  <a:pt x="564" y="272"/>
                  <a:pt x="552" y="268"/>
                </a:cubicBezTo>
                <a:cubicBezTo>
                  <a:pt x="552" y="268"/>
                  <a:pt x="552" y="268"/>
                  <a:pt x="552" y="268"/>
                </a:cubicBezTo>
                <a:cubicBezTo>
                  <a:pt x="551" y="268"/>
                  <a:pt x="551" y="266"/>
                  <a:pt x="552" y="266"/>
                </a:cubicBezTo>
                <a:cubicBezTo>
                  <a:pt x="560" y="263"/>
                  <a:pt x="560" y="263"/>
                  <a:pt x="560" y="263"/>
                </a:cubicBezTo>
                <a:cubicBezTo>
                  <a:pt x="572" y="259"/>
                  <a:pt x="578" y="249"/>
                  <a:pt x="578" y="236"/>
                </a:cubicBezTo>
                <a:cubicBezTo>
                  <a:pt x="575" y="210"/>
                  <a:pt x="575" y="210"/>
                  <a:pt x="575" y="210"/>
                </a:cubicBezTo>
                <a:cubicBezTo>
                  <a:pt x="574" y="197"/>
                  <a:pt x="566" y="184"/>
                  <a:pt x="554" y="180"/>
                </a:cubicBezTo>
                <a:cubicBezTo>
                  <a:pt x="544" y="178"/>
                  <a:pt x="544" y="178"/>
                  <a:pt x="544" y="178"/>
                </a:cubicBezTo>
                <a:cubicBezTo>
                  <a:pt x="542" y="177"/>
                  <a:pt x="542" y="175"/>
                  <a:pt x="544" y="175"/>
                </a:cubicBezTo>
                <a:cubicBezTo>
                  <a:pt x="555" y="173"/>
                  <a:pt x="555" y="173"/>
                  <a:pt x="555" y="173"/>
                </a:cubicBezTo>
                <a:cubicBezTo>
                  <a:pt x="570" y="170"/>
                  <a:pt x="570" y="158"/>
                  <a:pt x="568" y="143"/>
                </a:cubicBezTo>
                <a:cubicBezTo>
                  <a:pt x="566" y="122"/>
                  <a:pt x="566" y="122"/>
                  <a:pt x="566" y="122"/>
                </a:cubicBezTo>
                <a:cubicBezTo>
                  <a:pt x="560" y="99"/>
                  <a:pt x="541" y="100"/>
                  <a:pt x="527" y="100"/>
                </a:cubicBezTo>
                <a:cubicBezTo>
                  <a:pt x="520" y="99"/>
                  <a:pt x="520" y="99"/>
                  <a:pt x="520" y="99"/>
                </a:cubicBezTo>
                <a:cubicBezTo>
                  <a:pt x="519" y="99"/>
                  <a:pt x="519" y="97"/>
                  <a:pt x="520" y="97"/>
                </a:cubicBezTo>
                <a:cubicBezTo>
                  <a:pt x="538" y="89"/>
                  <a:pt x="538" y="89"/>
                  <a:pt x="538" y="89"/>
                </a:cubicBezTo>
                <a:cubicBezTo>
                  <a:pt x="550" y="83"/>
                  <a:pt x="557" y="70"/>
                  <a:pt x="554" y="57"/>
                </a:cubicBezTo>
                <a:cubicBezTo>
                  <a:pt x="549" y="26"/>
                  <a:pt x="549" y="26"/>
                  <a:pt x="549" y="26"/>
                </a:cubicBezTo>
                <a:cubicBezTo>
                  <a:pt x="546" y="10"/>
                  <a:pt x="531" y="0"/>
                  <a:pt x="516" y="2"/>
                </a:cubicBezTo>
                <a:lnTo>
                  <a:pt x="338" y="30"/>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7" name="Freeform 9"/>
          <p:cNvSpPr>
            <a:spLocks/>
          </p:cNvSpPr>
          <p:nvPr/>
        </p:nvSpPr>
        <p:spPr bwMode="auto">
          <a:xfrm>
            <a:off x="0" y="4327054"/>
            <a:ext cx="1372331" cy="1639709"/>
          </a:xfrm>
          <a:custGeom>
            <a:avLst/>
            <a:gdLst>
              <a:gd name="T0" fmla="*/ 0 w 394"/>
              <a:gd name="T1" fmla="*/ 85 h 471"/>
              <a:gd name="T2" fmla="*/ 0 w 394"/>
              <a:gd name="T3" fmla="*/ 471 h 471"/>
              <a:gd name="T4" fmla="*/ 377 w 394"/>
              <a:gd name="T5" fmla="*/ 346 h 471"/>
              <a:gd name="T6" fmla="*/ 391 w 394"/>
              <a:gd name="T7" fmla="*/ 322 h 471"/>
              <a:gd name="T8" fmla="*/ 310 w 394"/>
              <a:gd name="T9" fmla="*/ 0 h 471"/>
              <a:gd name="T10" fmla="*/ 0 w 394"/>
              <a:gd name="T11" fmla="*/ 85 h 471"/>
            </a:gdLst>
            <a:ahLst/>
            <a:cxnLst>
              <a:cxn ang="0">
                <a:pos x="T0" y="T1"/>
              </a:cxn>
              <a:cxn ang="0">
                <a:pos x="T2" y="T3"/>
              </a:cxn>
              <a:cxn ang="0">
                <a:pos x="T4" y="T5"/>
              </a:cxn>
              <a:cxn ang="0">
                <a:pos x="T6" y="T7"/>
              </a:cxn>
              <a:cxn ang="0">
                <a:pos x="T8" y="T9"/>
              </a:cxn>
              <a:cxn ang="0">
                <a:pos x="T10" y="T11"/>
              </a:cxn>
            </a:cxnLst>
            <a:rect l="0" t="0" r="r" b="b"/>
            <a:pathLst>
              <a:path w="394" h="471">
                <a:moveTo>
                  <a:pt x="0" y="85"/>
                </a:moveTo>
                <a:cubicBezTo>
                  <a:pt x="0" y="471"/>
                  <a:pt x="0" y="471"/>
                  <a:pt x="0" y="471"/>
                </a:cubicBezTo>
                <a:cubicBezTo>
                  <a:pt x="377" y="346"/>
                  <a:pt x="377" y="346"/>
                  <a:pt x="377" y="346"/>
                </a:cubicBezTo>
                <a:cubicBezTo>
                  <a:pt x="388" y="343"/>
                  <a:pt x="394" y="332"/>
                  <a:pt x="391" y="322"/>
                </a:cubicBezTo>
                <a:cubicBezTo>
                  <a:pt x="310" y="0"/>
                  <a:pt x="310" y="0"/>
                  <a:pt x="310" y="0"/>
                </a:cubicBezTo>
                <a:lnTo>
                  <a:pt x="0" y="85"/>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8" name="Freeform 10"/>
          <p:cNvSpPr>
            <a:spLocks/>
          </p:cNvSpPr>
          <p:nvPr/>
        </p:nvSpPr>
        <p:spPr bwMode="auto">
          <a:xfrm>
            <a:off x="1085624" y="4312558"/>
            <a:ext cx="452610" cy="1138776"/>
          </a:xfrm>
          <a:custGeom>
            <a:avLst/>
            <a:gdLst>
              <a:gd name="T0" fmla="*/ 80 w 130"/>
              <a:gd name="T1" fmla="*/ 327 h 327"/>
              <a:gd name="T2" fmla="*/ 107 w 130"/>
              <a:gd name="T3" fmla="*/ 322 h 327"/>
              <a:gd name="T4" fmla="*/ 127 w 130"/>
              <a:gd name="T5" fmla="*/ 292 h 327"/>
              <a:gd name="T6" fmla="*/ 58 w 130"/>
              <a:gd name="T7" fmla="*/ 18 h 327"/>
              <a:gd name="T8" fmla="*/ 33 w 130"/>
              <a:gd name="T9" fmla="*/ 3 h 327"/>
              <a:gd name="T10" fmla="*/ 0 w 130"/>
              <a:gd name="T11" fmla="*/ 10 h 327"/>
              <a:gd name="T12" fmla="*/ 80 w 130"/>
              <a:gd name="T13" fmla="*/ 327 h 327"/>
            </a:gdLst>
            <a:ahLst/>
            <a:cxnLst>
              <a:cxn ang="0">
                <a:pos x="T0" y="T1"/>
              </a:cxn>
              <a:cxn ang="0">
                <a:pos x="T2" y="T3"/>
              </a:cxn>
              <a:cxn ang="0">
                <a:pos x="T4" y="T5"/>
              </a:cxn>
              <a:cxn ang="0">
                <a:pos x="T6" y="T7"/>
              </a:cxn>
              <a:cxn ang="0">
                <a:pos x="T8" y="T9"/>
              </a:cxn>
              <a:cxn ang="0">
                <a:pos x="T10" y="T11"/>
              </a:cxn>
              <a:cxn ang="0">
                <a:pos x="T12" y="T13"/>
              </a:cxn>
            </a:cxnLst>
            <a:rect l="0" t="0" r="r" b="b"/>
            <a:pathLst>
              <a:path w="130" h="327">
                <a:moveTo>
                  <a:pt x="80" y="327"/>
                </a:moveTo>
                <a:cubicBezTo>
                  <a:pt x="107" y="322"/>
                  <a:pt x="107" y="322"/>
                  <a:pt x="107" y="322"/>
                </a:cubicBezTo>
                <a:cubicBezTo>
                  <a:pt x="121" y="320"/>
                  <a:pt x="130" y="306"/>
                  <a:pt x="127" y="292"/>
                </a:cubicBezTo>
                <a:cubicBezTo>
                  <a:pt x="58" y="18"/>
                  <a:pt x="58" y="18"/>
                  <a:pt x="58" y="18"/>
                </a:cubicBezTo>
                <a:cubicBezTo>
                  <a:pt x="56" y="7"/>
                  <a:pt x="44" y="0"/>
                  <a:pt x="33" y="3"/>
                </a:cubicBezTo>
                <a:cubicBezTo>
                  <a:pt x="0" y="10"/>
                  <a:pt x="0" y="10"/>
                  <a:pt x="0" y="10"/>
                </a:cubicBezTo>
                <a:lnTo>
                  <a:pt x="80" y="327"/>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9" name="Freeform 11"/>
          <p:cNvSpPr>
            <a:spLocks/>
          </p:cNvSpPr>
          <p:nvPr/>
        </p:nvSpPr>
        <p:spPr bwMode="auto">
          <a:xfrm>
            <a:off x="1151662" y="4375375"/>
            <a:ext cx="323753" cy="1013142"/>
          </a:xfrm>
          <a:custGeom>
            <a:avLst/>
            <a:gdLst>
              <a:gd name="T0" fmla="*/ 0 w 93"/>
              <a:gd name="T1" fmla="*/ 4 h 291"/>
              <a:gd name="T2" fmla="*/ 18 w 93"/>
              <a:gd name="T3" fmla="*/ 0 h 291"/>
              <a:gd name="T4" fmla="*/ 18 w 93"/>
              <a:gd name="T5" fmla="*/ 0 h 291"/>
              <a:gd name="T6" fmla="*/ 24 w 93"/>
              <a:gd name="T7" fmla="*/ 4 h 291"/>
              <a:gd name="T8" fmla="*/ 92 w 93"/>
              <a:gd name="T9" fmla="*/ 277 h 291"/>
              <a:gd name="T10" fmla="*/ 91 w 93"/>
              <a:gd name="T11" fmla="*/ 284 h 291"/>
              <a:gd name="T12" fmla="*/ 85 w 93"/>
              <a:gd name="T13" fmla="*/ 288 h 291"/>
              <a:gd name="T14" fmla="*/ 73 w 93"/>
              <a:gd name="T15" fmla="*/ 291 h 291"/>
              <a:gd name="T16" fmla="*/ 0 w 93"/>
              <a:gd name="T17" fmla="*/ 4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291">
                <a:moveTo>
                  <a:pt x="0" y="4"/>
                </a:moveTo>
                <a:cubicBezTo>
                  <a:pt x="18" y="0"/>
                  <a:pt x="18" y="0"/>
                  <a:pt x="18" y="0"/>
                </a:cubicBezTo>
                <a:cubicBezTo>
                  <a:pt x="18" y="0"/>
                  <a:pt x="18" y="0"/>
                  <a:pt x="18" y="0"/>
                </a:cubicBezTo>
                <a:cubicBezTo>
                  <a:pt x="21" y="0"/>
                  <a:pt x="23" y="2"/>
                  <a:pt x="24" y="4"/>
                </a:cubicBezTo>
                <a:cubicBezTo>
                  <a:pt x="92" y="277"/>
                  <a:pt x="92" y="277"/>
                  <a:pt x="92" y="277"/>
                </a:cubicBezTo>
                <a:cubicBezTo>
                  <a:pt x="93" y="281"/>
                  <a:pt x="92" y="283"/>
                  <a:pt x="91" y="284"/>
                </a:cubicBezTo>
                <a:cubicBezTo>
                  <a:pt x="90" y="286"/>
                  <a:pt x="88" y="288"/>
                  <a:pt x="85" y="288"/>
                </a:cubicBezTo>
                <a:cubicBezTo>
                  <a:pt x="73" y="291"/>
                  <a:pt x="73" y="291"/>
                  <a:pt x="73" y="291"/>
                </a:cubicBezTo>
                <a:lnTo>
                  <a:pt x="0" y="4"/>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0" name="Freeform 12"/>
          <p:cNvSpPr>
            <a:spLocks/>
          </p:cNvSpPr>
          <p:nvPr/>
        </p:nvSpPr>
        <p:spPr bwMode="auto">
          <a:xfrm>
            <a:off x="2119703" y="2503723"/>
            <a:ext cx="153018" cy="283486"/>
          </a:xfrm>
          <a:custGeom>
            <a:avLst/>
            <a:gdLst>
              <a:gd name="T0" fmla="*/ 0 w 44"/>
              <a:gd name="T1" fmla="*/ 1 h 81"/>
              <a:gd name="T2" fmla="*/ 9 w 44"/>
              <a:gd name="T3" fmla="*/ 81 h 81"/>
              <a:gd name="T4" fmla="*/ 41 w 44"/>
              <a:gd name="T5" fmla="*/ 37 h 81"/>
              <a:gd name="T6" fmla="*/ 0 w 44"/>
              <a:gd name="T7" fmla="*/ 1 h 81"/>
            </a:gdLst>
            <a:ahLst/>
            <a:cxnLst>
              <a:cxn ang="0">
                <a:pos x="T0" y="T1"/>
              </a:cxn>
              <a:cxn ang="0">
                <a:pos x="T2" y="T3"/>
              </a:cxn>
              <a:cxn ang="0">
                <a:pos x="T4" y="T5"/>
              </a:cxn>
              <a:cxn ang="0">
                <a:pos x="T6" y="T7"/>
              </a:cxn>
            </a:cxnLst>
            <a:rect l="0" t="0" r="r" b="b"/>
            <a:pathLst>
              <a:path w="44" h="81">
                <a:moveTo>
                  <a:pt x="0" y="1"/>
                </a:moveTo>
                <a:cubicBezTo>
                  <a:pt x="9" y="81"/>
                  <a:pt x="9" y="81"/>
                  <a:pt x="9" y="81"/>
                </a:cubicBezTo>
                <a:cubicBezTo>
                  <a:pt x="30" y="77"/>
                  <a:pt x="44" y="58"/>
                  <a:pt x="41" y="37"/>
                </a:cubicBezTo>
                <a:cubicBezTo>
                  <a:pt x="39" y="16"/>
                  <a:pt x="20" y="0"/>
                  <a:pt x="0" y="1"/>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1" name="Freeform 13"/>
          <p:cNvSpPr>
            <a:spLocks/>
          </p:cNvSpPr>
          <p:nvPr/>
        </p:nvSpPr>
        <p:spPr bwMode="auto">
          <a:xfrm>
            <a:off x="1977959" y="2511777"/>
            <a:ext cx="135301" cy="149798"/>
          </a:xfrm>
          <a:custGeom>
            <a:avLst/>
            <a:gdLst>
              <a:gd name="T0" fmla="*/ 39 w 39"/>
              <a:gd name="T1" fmla="*/ 38 h 43"/>
              <a:gd name="T2" fmla="*/ 34 w 39"/>
              <a:gd name="T3" fmla="*/ 0 h 43"/>
              <a:gd name="T4" fmla="*/ 2 w 39"/>
              <a:gd name="T5" fmla="*/ 43 h 43"/>
              <a:gd name="T6" fmla="*/ 39 w 39"/>
              <a:gd name="T7" fmla="*/ 38 h 43"/>
            </a:gdLst>
            <a:ahLst/>
            <a:cxnLst>
              <a:cxn ang="0">
                <a:pos x="T0" y="T1"/>
              </a:cxn>
              <a:cxn ang="0">
                <a:pos x="T2" y="T3"/>
              </a:cxn>
              <a:cxn ang="0">
                <a:pos x="T4" y="T5"/>
              </a:cxn>
              <a:cxn ang="0">
                <a:pos x="T6" y="T7"/>
              </a:cxn>
            </a:cxnLst>
            <a:rect l="0" t="0" r="r" b="b"/>
            <a:pathLst>
              <a:path w="39" h="43">
                <a:moveTo>
                  <a:pt x="39" y="38"/>
                </a:moveTo>
                <a:cubicBezTo>
                  <a:pt x="34" y="0"/>
                  <a:pt x="34" y="0"/>
                  <a:pt x="34" y="0"/>
                </a:cubicBezTo>
                <a:cubicBezTo>
                  <a:pt x="14" y="4"/>
                  <a:pt x="0" y="22"/>
                  <a:pt x="2" y="43"/>
                </a:cubicBezTo>
                <a:lnTo>
                  <a:pt x="39" y="38"/>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2" name="Freeform 14"/>
          <p:cNvSpPr>
            <a:spLocks/>
          </p:cNvSpPr>
          <p:nvPr/>
        </p:nvSpPr>
        <p:spPr bwMode="auto">
          <a:xfrm>
            <a:off x="1987625" y="2668017"/>
            <a:ext cx="143353" cy="125636"/>
          </a:xfrm>
          <a:custGeom>
            <a:avLst/>
            <a:gdLst>
              <a:gd name="T0" fmla="*/ 0 w 41"/>
              <a:gd name="T1" fmla="*/ 5 h 36"/>
              <a:gd name="T2" fmla="*/ 41 w 41"/>
              <a:gd name="T3" fmla="*/ 35 h 36"/>
              <a:gd name="T4" fmla="*/ 36 w 41"/>
              <a:gd name="T5" fmla="*/ 0 h 36"/>
              <a:gd name="T6" fmla="*/ 0 w 41"/>
              <a:gd name="T7" fmla="*/ 5 h 36"/>
            </a:gdLst>
            <a:ahLst/>
            <a:cxnLst>
              <a:cxn ang="0">
                <a:pos x="T0" y="T1"/>
              </a:cxn>
              <a:cxn ang="0">
                <a:pos x="T2" y="T3"/>
              </a:cxn>
              <a:cxn ang="0">
                <a:pos x="T4" y="T5"/>
              </a:cxn>
              <a:cxn ang="0">
                <a:pos x="T6" y="T7"/>
              </a:cxn>
            </a:cxnLst>
            <a:rect l="0" t="0" r="r" b="b"/>
            <a:pathLst>
              <a:path w="41" h="36">
                <a:moveTo>
                  <a:pt x="0" y="5"/>
                </a:moveTo>
                <a:cubicBezTo>
                  <a:pt x="5" y="23"/>
                  <a:pt x="22" y="36"/>
                  <a:pt x="41" y="35"/>
                </a:cubicBezTo>
                <a:cubicBezTo>
                  <a:pt x="36" y="0"/>
                  <a:pt x="36" y="0"/>
                  <a:pt x="36" y="0"/>
                </a:cubicBezTo>
                <a:lnTo>
                  <a:pt x="0" y="5"/>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31" name="Freeform 15"/>
          <p:cNvSpPr>
            <a:spLocks/>
          </p:cNvSpPr>
          <p:nvPr/>
        </p:nvSpPr>
        <p:spPr bwMode="auto">
          <a:xfrm>
            <a:off x="4366651" y="3599010"/>
            <a:ext cx="153018" cy="278655"/>
          </a:xfrm>
          <a:custGeom>
            <a:avLst/>
            <a:gdLst>
              <a:gd name="T0" fmla="*/ 0 w 44"/>
              <a:gd name="T1" fmla="*/ 1 h 80"/>
              <a:gd name="T2" fmla="*/ 10 w 44"/>
              <a:gd name="T3" fmla="*/ 80 h 80"/>
              <a:gd name="T4" fmla="*/ 41 w 44"/>
              <a:gd name="T5" fmla="*/ 36 h 80"/>
              <a:gd name="T6" fmla="*/ 0 w 44"/>
              <a:gd name="T7" fmla="*/ 1 h 80"/>
            </a:gdLst>
            <a:ahLst/>
            <a:cxnLst>
              <a:cxn ang="0">
                <a:pos x="T0" y="T1"/>
              </a:cxn>
              <a:cxn ang="0">
                <a:pos x="T2" y="T3"/>
              </a:cxn>
              <a:cxn ang="0">
                <a:pos x="T4" y="T5"/>
              </a:cxn>
              <a:cxn ang="0">
                <a:pos x="T6" y="T7"/>
              </a:cxn>
            </a:cxnLst>
            <a:rect l="0" t="0" r="r" b="b"/>
            <a:pathLst>
              <a:path w="44" h="80">
                <a:moveTo>
                  <a:pt x="0" y="1"/>
                </a:moveTo>
                <a:cubicBezTo>
                  <a:pt x="10" y="80"/>
                  <a:pt x="10" y="80"/>
                  <a:pt x="10" y="80"/>
                </a:cubicBezTo>
                <a:cubicBezTo>
                  <a:pt x="30" y="76"/>
                  <a:pt x="44" y="57"/>
                  <a:pt x="41" y="36"/>
                </a:cubicBezTo>
                <a:cubicBezTo>
                  <a:pt x="39" y="15"/>
                  <a:pt x="21" y="0"/>
                  <a:pt x="0" y="1"/>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32" name="Freeform 16"/>
          <p:cNvSpPr>
            <a:spLocks/>
          </p:cNvSpPr>
          <p:nvPr/>
        </p:nvSpPr>
        <p:spPr bwMode="auto">
          <a:xfrm>
            <a:off x="4223297" y="3602231"/>
            <a:ext cx="135301" cy="149798"/>
          </a:xfrm>
          <a:custGeom>
            <a:avLst/>
            <a:gdLst>
              <a:gd name="T0" fmla="*/ 39 w 39"/>
              <a:gd name="T1" fmla="*/ 39 h 43"/>
              <a:gd name="T2" fmla="*/ 34 w 39"/>
              <a:gd name="T3" fmla="*/ 0 h 43"/>
              <a:gd name="T4" fmla="*/ 2 w 39"/>
              <a:gd name="T5" fmla="*/ 43 h 43"/>
              <a:gd name="T6" fmla="*/ 39 w 39"/>
              <a:gd name="T7" fmla="*/ 39 h 43"/>
            </a:gdLst>
            <a:ahLst/>
            <a:cxnLst>
              <a:cxn ang="0">
                <a:pos x="T0" y="T1"/>
              </a:cxn>
              <a:cxn ang="0">
                <a:pos x="T2" y="T3"/>
              </a:cxn>
              <a:cxn ang="0">
                <a:pos x="T4" y="T5"/>
              </a:cxn>
              <a:cxn ang="0">
                <a:pos x="T6" y="T7"/>
              </a:cxn>
            </a:cxnLst>
            <a:rect l="0" t="0" r="r" b="b"/>
            <a:pathLst>
              <a:path w="39" h="43">
                <a:moveTo>
                  <a:pt x="39" y="39"/>
                </a:moveTo>
                <a:cubicBezTo>
                  <a:pt x="34" y="0"/>
                  <a:pt x="34" y="0"/>
                  <a:pt x="34" y="0"/>
                </a:cubicBezTo>
                <a:cubicBezTo>
                  <a:pt x="14" y="5"/>
                  <a:pt x="0" y="23"/>
                  <a:pt x="2" y="43"/>
                </a:cubicBezTo>
                <a:lnTo>
                  <a:pt x="39" y="39"/>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33" name="Freeform 17"/>
          <p:cNvSpPr>
            <a:spLocks/>
          </p:cNvSpPr>
          <p:nvPr/>
        </p:nvSpPr>
        <p:spPr bwMode="auto">
          <a:xfrm>
            <a:off x="4232961" y="3761692"/>
            <a:ext cx="143353" cy="122415"/>
          </a:xfrm>
          <a:custGeom>
            <a:avLst/>
            <a:gdLst>
              <a:gd name="T0" fmla="*/ 0 w 41"/>
              <a:gd name="T1" fmla="*/ 4 h 35"/>
              <a:gd name="T2" fmla="*/ 41 w 41"/>
              <a:gd name="T3" fmla="*/ 34 h 35"/>
              <a:gd name="T4" fmla="*/ 37 w 41"/>
              <a:gd name="T5" fmla="*/ 0 h 35"/>
              <a:gd name="T6" fmla="*/ 0 w 41"/>
              <a:gd name="T7" fmla="*/ 4 h 35"/>
            </a:gdLst>
            <a:ahLst/>
            <a:cxnLst>
              <a:cxn ang="0">
                <a:pos x="T0" y="T1"/>
              </a:cxn>
              <a:cxn ang="0">
                <a:pos x="T2" y="T3"/>
              </a:cxn>
              <a:cxn ang="0">
                <a:pos x="T4" y="T5"/>
              </a:cxn>
              <a:cxn ang="0">
                <a:pos x="T6" y="T7"/>
              </a:cxn>
            </a:cxnLst>
            <a:rect l="0" t="0" r="r" b="b"/>
            <a:pathLst>
              <a:path w="41" h="35">
                <a:moveTo>
                  <a:pt x="0" y="4"/>
                </a:moveTo>
                <a:cubicBezTo>
                  <a:pt x="5" y="22"/>
                  <a:pt x="22" y="35"/>
                  <a:pt x="41" y="34"/>
                </a:cubicBezTo>
                <a:cubicBezTo>
                  <a:pt x="37" y="0"/>
                  <a:pt x="37" y="0"/>
                  <a:pt x="37" y="0"/>
                </a:cubicBezTo>
                <a:lnTo>
                  <a:pt x="0" y="4"/>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34" name="Freeform 18"/>
          <p:cNvSpPr>
            <a:spLocks/>
          </p:cNvSpPr>
          <p:nvPr/>
        </p:nvSpPr>
        <p:spPr bwMode="auto">
          <a:xfrm>
            <a:off x="1325620" y="3599010"/>
            <a:ext cx="67650" cy="124026"/>
          </a:xfrm>
          <a:custGeom>
            <a:avLst/>
            <a:gdLst>
              <a:gd name="T0" fmla="*/ 19 w 19"/>
              <a:gd name="T1" fmla="*/ 30 h 36"/>
              <a:gd name="T2" fmla="*/ 14 w 19"/>
              <a:gd name="T3" fmla="*/ 35 h 36"/>
              <a:gd name="T4" fmla="*/ 9 w 19"/>
              <a:gd name="T5" fmla="*/ 36 h 36"/>
              <a:gd name="T6" fmla="*/ 3 w 19"/>
              <a:gd name="T7" fmla="*/ 32 h 36"/>
              <a:gd name="T8" fmla="*/ 0 w 19"/>
              <a:gd name="T9" fmla="*/ 6 h 36"/>
              <a:gd name="T10" fmla="*/ 5 w 19"/>
              <a:gd name="T11" fmla="*/ 1 h 36"/>
              <a:gd name="T12" fmla="*/ 10 w 19"/>
              <a:gd name="T13" fmla="*/ 0 h 36"/>
              <a:gd name="T14" fmla="*/ 15 w 19"/>
              <a:gd name="T15" fmla="*/ 4 h 36"/>
              <a:gd name="T16" fmla="*/ 19 w 19"/>
              <a:gd name="T17" fmla="*/ 3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6">
                <a:moveTo>
                  <a:pt x="19" y="30"/>
                </a:moveTo>
                <a:cubicBezTo>
                  <a:pt x="19" y="32"/>
                  <a:pt x="17" y="35"/>
                  <a:pt x="14" y="35"/>
                </a:cubicBezTo>
                <a:cubicBezTo>
                  <a:pt x="9" y="36"/>
                  <a:pt x="9" y="36"/>
                  <a:pt x="9" y="36"/>
                </a:cubicBezTo>
                <a:cubicBezTo>
                  <a:pt x="6" y="36"/>
                  <a:pt x="4" y="34"/>
                  <a:pt x="3" y="32"/>
                </a:cubicBezTo>
                <a:cubicBezTo>
                  <a:pt x="0" y="6"/>
                  <a:pt x="0" y="6"/>
                  <a:pt x="0" y="6"/>
                </a:cubicBezTo>
                <a:cubicBezTo>
                  <a:pt x="0" y="4"/>
                  <a:pt x="2" y="1"/>
                  <a:pt x="5" y="1"/>
                </a:cubicBezTo>
                <a:cubicBezTo>
                  <a:pt x="10" y="0"/>
                  <a:pt x="10" y="0"/>
                  <a:pt x="10" y="0"/>
                </a:cubicBezTo>
                <a:cubicBezTo>
                  <a:pt x="13" y="0"/>
                  <a:pt x="15" y="2"/>
                  <a:pt x="15" y="4"/>
                </a:cubicBezTo>
                <a:lnTo>
                  <a:pt x="19" y="30"/>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35" name="Freeform 19"/>
          <p:cNvSpPr>
            <a:spLocks/>
          </p:cNvSpPr>
          <p:nvPr/>
        </p:nvSpPr>
        <p:spPr bwMode="auto">
          <a:xfrm>
            <a:off x="1396490" y="3552300"/>
            <a:ext cx="69261" cy="164293"/>
          </a:xfrm>
          <a:custGeom>
            <a:avLst/>
            <a:gdLst>
              <a:gd name="T0" fmla="*/ 20 w 20"/>
              <a:gd name="T1" fmla="*/ 40 h 47"/>
              <a:gd name="T2" fmla="*/ 16 w 20"/>
              <a:gd name="T3" fmla="*/ 46 h 47"/>
              <a:gd name="T4" fmla="*/ 10 w 20"/>
              <a:gd name="T5" fmla="*/ 46 h 47"/>
              <a:gd name="T6" fmla="*/ 5 w 20"/>
              <a:gd name="T7" fmla="*/ 42 h 47"/>
              <a:gd name="T8" fmla="*/ 0 w 20"/>
              <a:gd name="T9" fmla="*/ 7 h 47"/>
              <a:gd name="T10" fmla="*/ 5 w 20"/>
              <a:gd name="T11" fmla="*/ 1 h 47"/>
              <a:gd name="T12" fmla="*/ 10 w 20"/>
              <a:gd name="T13" fmla="*/ 1 h 47"/>
              <a:gd name="T14" fmla="*/ 16 w 20"/>
              <a:gd name="T15" fmla="*/ 5 h 47"/>
              <a:gd name="T16" fmla="*/ 20 w 20"/>
              <a:gd name="T17" fmla="*/ 4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7">
                <a:moveTo>
                  <a:pt x="20" y="40"/>
                </a:moveTo>
                <a:cubicBezTo>
                  <a:pt x="20" y="43"/>
                  <a:pt x="18" y="45"/>
                  <a:pt x="16" y="46"/>
                </a:cubicBezTo>
                <a:cubicBezTo>
                  <a:pt x="10" y="46"/>
                  <a:pt x="10" y="46"/>
                  <a:pt x="10" y="46"/>
                </a:cubicBezTo>
                <a:cubicBezTo>
                  <a:pt x="8" y="47"/>
                  <a:pt x="5" y="45"/>
                  <a:pt x="5" y="42"/>
                </a:cubicBezTo>
                <a:cubicBezTo>
                  <a:pt x="0" y="7"/>
                  <a:pt x="0" y="7"/>
                  <a:pt x="0" y="7"/>
                </a:cubicBezTo>
                <a:cubicBezTo>
                  <a:pt x="0" y="4"/>
                  <a:pt x="2" y="2"/>
                  <a:pt x="5" y="1"/>
                </a:cubicBezTo>
                <a:cubicBezTo>
                  <a:pt x="10" y="1"/>
                  <a:pt x="10" y="1"/>
                  <a:pt x="10" y="1"/>
                </a:cubicBezTo>
                <a:cubicBezTo>
                  <a:pt x="13" y="0"/>
                  <a:pt x="15" y="2"/>
                  <a:pt x="16" y="5"/>
                </a:cubicBezTo>
                <a:lnTo>
                  <a:pt x="20" y="40"/>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36" name="Freeform 20"/>
          <p:cNvSpPr>
            <a:spLocks/>
          </p:cNvSpPr>
          <p:nvPr/>
        </p:nvSpPr>
        <p:spPr bwMode="auto">
          <a:xfrm>
            <a:off x="1465752" y="3500757"/>
            <a:ext cx="75703" cy="206172"/>
          </a:xfrm>
          <a:custGeom>
            <a:avLst/>
            <a:gdLst>
              <a:gd name="T0" fmla="*/ 22 w 22"/>
              <a:gd name="T1" fmla="*/ 52 h 59"/>
              <a:gd name="T2" fmla="*/ 17 w 22"/>
              <a:gd name="T3" fmla="*/ 58 h 59"/>
              <a:gd name="T4" fmla="*/ 12 w 22"/>
              <a:gd name="T5" fmla="*/ 59 h 59"/>
              <a:gd name="T6" fmla="*/ 6 w 22"/>
              <a:gd name="T7" fmla="*/ 54 h 59"/>
              <a:gd name="T8" fmla="*/ 1 w 22"/>
              <a:gd name="T9" fmla="*/ 7 h 59"/>
              <a:gd name="T10" fmla="*/ 5 w 22"/>
              <a:gd name="T11" fmla="*/ 1 h 59"/>
              <a:gd name="T12" fmla="*/ 10 w 22"/>
              <a:gd name="T13" fmla="*/ 0 h 59"/>
              <a:gd name="T14" fmla="*/ 16 w 22"/>
              <a:gd name="T15" fmla="*/ 5 h 59"/>
              <a:gd name="T16" fmla="*/ 22 w 22"/>
              <a:gd name="T17"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9">
                <a:moveTo>
                  <a:pt x="22" y="52"/>
                </a:moveTo>
                <a:cubicBezTo>
                  <a:pt x="22" y="55"/>
                  <a:pt x="20" y="58"/>
                  <a:pt x="17" y="58"/>
                </a:cubicBezTo>
                <a:cubicBezTo>
                  <a:pt x="12" y="59"/>
                  <a:pt x="12" y="59"/>
                  <a:pt x="12" y="59"/>
                </a:cubicBezTo>
                <a:cubicBezTo>
                  <a:pt x="9" y="59"/>
                  <a:pt x="7" y="57"/>
                  <a:pt x="6" y="54"/>
                </a:cubicBezTo>
                <a:cubicBezTo>
                  <a:pt x="1" y="7"/>
                  <a:pt x="1" y="7"/>
                  <a:pt x="1" y="7"/>
                </a:cubicBezTo>
                <a:cubicBezTo>
                  <a:pt x="0" y="4"/>
                  <a:pt x="2" y="1"/>
                  <a:pt x="5" y="1"/>
                </a:cubicBezTo>
                <a:cubicBezTo>
                  <a:pt x="10" y="0"/>
                  <a:pt x="10" y="0"/>
                  <a:pt x="10" y="0"/>
                </a:cubicBezTo>
                <a:cubicBezTo>
                  <a:pt x="13" y="0"/>
                  <a:pt x="15" y="2"/>
                  <a:pt x="16" y="5"/>
                </a:cubicBezTo>
                <a:lnTo>
                  <a:pt x="22" y="52"/>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37" name="Freeform 21"/>
          <p:cNvSpPr>
            <a:spLocks/>
          </p:cNvSpPr>
          <p:nvPr/>
        </p:nvSpPr>
        <p:spPr bwMode="auto">
          <a:xfrm>
            <a:off x="1330451" y="3713370"/>
            <a:ext cx="302815" cy="83758"/>
          </a:xfrm>
          <a:custGeom>
            <a:avLst/>
            <a:gdLst>
              <a:gd name="T0" fmla="*/ 7 w 87"/>
              <a:gd name="T1" fmla="*/ 23 h 24"/>
              <a:gd name="T2" fmla="*/ 1 w 87"/>
              <a:gd name="T3" fmla="*/ 19 h 24"/>
              <a:gd name="T4" fmla="*/ 1 w 87"/>
              <a:gd name="T5" fmla="*/ 15 h 24"/>
              <a:gd name="T6" fmla="*/ 5 w 87"/>
              <a:gd name="T7" fmla="*/ 9 h 24"/>
              <a:gd name="T8" fmla="*/ 81 w 87"/>
              <a:gd name="T9" fmla="*/ 0 h 24"/>
              <a:gd name="T10" fmla="*/ 86 w 87"/>
              <a:gd name="T11" fmla="*/ 4 h 24"/>
              <a:gd name="T12" fmla="*/ 87 w 87"/>
              <a:gd name="T13" fmla="*/ 9 h 24"/>
              <a:gd name="T14" fmla="*/ 83 w 87"/>
              <a:gd name="T15" fmla="*/ 14 h 24"/>
              <a:gd name="T16" fmla="*/ 7 w 87"/>
              <a:gd name="T17"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4">
                <a:moveTo>
                  <a:pt x="7" y="23"/>
                </a:moveTo>
                <a:cubicBezTo>
                  <a:pt x="4" y="24"/>
                  <a:pt x="1" y="22"/>
                  <a:pt x="1" y="19"/>
                </a:cubicBezTo>
                <a:cubicBezTo>
                  <a:pt x="1" y="15"/>
                  <a:pt x="1" y="15"/>
                  <a:pt x="1" y="15"/>
                </a:cubicBezTo>
                <a:cubicBezTo>
                  <a:pt x="0" y="12"/>
                  <a:pt x="2" y="10"/>
                  <a:pt x="5" y="9"/>
                </a:cubicBezTo>
                <a:cubicBezTo>
                  <a:pt x="81" y="0"/>
                  <a:pt x="81" y="0"/>
                  <a:pt x="81" y="0"/>
                </a:cubicBezTo>
                <a:cubicBezTo>
                  <a:pt x="84" y="0"/>
                  <a:pt x="86" y="2"/>
                  <a:pt x="86" y="4"/>
                </a:cubicBezTo>
                <a:cubicBezTo>
                  <a:pt x="87" y="9"/>
                  <a:pt x="87" y="9"/>
                  <a:pt x="87" y="9"/>
                </a:cubicBezTo>
                <a:cubicBezTo>
                  <a:pt x="87" y="11"/>
                  <a:pt x="85" y="14"/>
                  <a:pt x="83" y="14"/>
                </a:cubicBezTo>
                <a:lnTo>
                  <a:pt x="7" y="23"/>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38" name="Freeform 22"/>
          <p:cNvSpPr>
            <a:spLocks/>
          </p:cNvSpPr>
          <p:nvPr/>
        </p:nvSpPr>
        <p:spPr bwMode="auto">
          <a:xfrm>
            <a:off x="1541455" y="3536193"/>
            <a:ext cx="70872" cy="159461"/>
          </a:xfrm>
          <a:custGeom>
            <a:avLst/>
            <a:gdLst>
              <a:gd name="T0" fmla="*/ 20 w 20"/>
              <a:gd name="T1" fmla="*/ 40 h 46"/>
              <a:gd name="T2" fmla="*/ 15 w 20"/>
              <a:gd name="T3" fmla="*/ 45 h 46"/>
              <a:gd name="T4" fmla="*/ 10 w 20"/>
              <a:gd name="T5" fmla="*/ 46 h 46"/>
              <a:gd name="T6" fmla="*/ 5 w 20"/>
              <a:gd name="T7" fmla="*/ 42 h 46"/>
              <a:gd name="T8" fmla="*/ 0 w 20"/>
              <a:gd name="T9" fmla="*/ 7 h 46"/>
              <a:gd name="T10" fmla="*/ 5 w 20"/>
              <a:gd name="T11" fmla="*/ 1 h 46"/>
              <a:gd name="T12" fmla="*/ 10 w 20"/>
              <a:gd name="T13" fmla="*/ 1 h 46"/>
              <a:gd name="T14" fmla="*/ 15 w 20"/>
              <a:gd name="T15" fmla="*/ 5 h 46"/>
              <a:gd name="T16" fmla="*/ 20 w 20"/>
              <a:gd name="T1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6">
                <a:moveTo>
                  <a:pt x="20" y="40"/>
                </a:moveTo>
                <a:cubicBezTo>
                  <a:pt x="20" y="43"/>
                  <a:pt x="18" y="45"/>
                  <a:pt x="15" y="45"/>
                </a:cubicBezTo>
                <a:cubicBezTo>
                  <a:pt x="10" y="46"/>
                  <a:pt x="10" y="46"/>
                  <a:pt x="10" y="46"/>
                </a:cubicBezTo>
                <a:cubicBezTo>
                  <a:pt x="7" y="46"/>
                  <a:pt x="5" y="45"/>
                  <a:pt x="5" y="42"/>
                </a:cubicBezTo>
                <a:cubicBezTo>
                  <a:pt x="0" y="7"/>
                  <a:pt x="0" y="7"/>
                  <a:pt x="0" y="7"/>
                </a:cubicBezTo>
                <a:cubicBezTo>
                  <a:pt x="0" y="4"/>
                  <a:pt x="2" y="2"/>
                  <a:pt x="5" y="1"/>
                </a:cubicBezTo>
                <a:cubicBezTo>
                  <a:pt x="10" y="1"/>
                  <a:pt x="10" y="1"/>
                  <a:pt x="10" y="1"/>
                </a:cubicBezTo>
                <a:cubicBezTo>
                  <a:pt x="13" y="0"/>
                  <a:pt x="15" y="2"/>
                  <a:pt x="15" y="5"/>
                </a:cubicBezTo>
                <a:lnTo>
                  <a:pt x="20" y="40"/>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39" name="Freeform 23"/>
          <p:cNvSpPr>
            <a:spLocks/>
          </p:cNvSpPr>
          <p:nvPr/>
        </p:nvSpPr>
        <p:spPr bwMode="auto">
          <a:xfrm>
            <a:off x="4495509" y="2204130"/>
            <a:ext cx="66039" cy="125636"/>
          </a:xfrm>
          <a:custGeom>
            <a:avLst/>
            <a:gdLst>
              <a:gd name="T0" fmla="*/ 18 w 19"/>
              <a:gd name="T1" fmla="*/ 29 h 36"/>
              <a:gd name="T2" fmla="*/ 14 w 19"/>
              <a:gd name="T3" fmla="*/ 35 h 36"/>
              <a:gd name="T4" fmla="*/ 9 w 19"/>
              <a:gd name="T5" fmla="*/ 36 h 36"/>
              <a:gd name="T6" fmla="*/ 3 w 19"/>
              <a:gd name="T7" fmla="*/ 31 h 36"/>
              <a:gd name="T8" fmla="*/ 0 w 19"/>
              <a:gd name="T9" fmla="*/ 6 h 36"/>
              <a:gd name="T10" fmla="*/ 5 w 19"/>
              <a:gd name="T11" fmla="*/ 1 h 36"/>
              <a:gd name="T12" fmla="*/ 10 w 19"/>
              <a:gd name="T13" fmla="*/ 0 h 36"/>
              <a:gd name="T14" fmla="*/ 15 w 19"/>
              <a:gd name="T15" fmla="*/ 4 h 36"/>
              <a:gd name="T16" fmla="*/ 18 w 19"/>
              <a:gd name="T17"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6">
                <a:moveTo>
                  <a:pt x="18" y="29"/>
                </a:moveTo>
                <a:cubicBezTo>
                  <a:pt x="19" y="32"/>
                  <a:pt x="17" y="35"/>
                  <a:pt x="14" y="35"/>
                </a:cubicBezTo>
                <a:cubicBezTo>
                  <a:pt x="9" y="36"/>
                  <a:pt x="9" y="36"/>
                  <a:pt x="9" y="36"/>
                </a:cubicBezTo>
                <a:cubicBezTo>
                  <a:pt x="6" y="36"/>
                  <a:pt x="4" y="34"/>
                  <a:pt x="3" y="31"/>
                </a:cubicBezTo>
                <a:cubicBezTo>
                  <a:pt x="0" y="6"/>
                  <a:pt x="0" y="6"/>
                  <a:pt x="0" y="6"/>
                </a:cubicBezTo>
                <a:cubicBezTo>
                  <a:pt x="0" y="3"/>
                  <a:pt x="2" y="1"/>
                  <a:pt x="5" y="1"/>
                </a:cubicBezTo>
                <a:cubicBezTo>
                  <a:pt x="10" y="0"/>
                  <a:pt x="10" y="0"/>
                  <a:pt x="10" y="0"/>
                </a:cubicBezTo>
                <a:cubicBezTo>
                  <a:pt x="12" y="0"/>
                  <a:pt x="15" y="1"/>
                  <a:pt x="15" y="4"/>
                </a:cubicBezTo>
                <a:lnTo>
                  <a:pt x="18" y="29"/>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40" name="Freeform 24"/>
          <p:cNvSpPr>
            <a:spLocks/>
          </p:cNvSpPr>
          <p:nvPr/>
        </p:nvSpPr>
        <p:spPr bwMode="auto">
          <a:xfrm>
            <a:off x="4564768" y="2159030"/>
            <a:ext cx="69261" cy="161072"/>
          </a:xfrm>
          <a:custGeom>
            <a:avLst/>
            <a:gdLst>
              <a:gd name="T0" fmla="*/ 20 w 20"/>
              <a:gd name="T1" fmla="*/ 40 h 46"/>
              <a:gd name="T2" fmla="*/ 15 w 20"/>
              <a:gd name="T3" fmla="*/ 45 h 46"/>
              <a:gd name="T4" fmla="*/ 10 w 20"/>
              <a:gd name="T5" fmla="*/ 46 h 46"/>
              <a:gd name="T6" fmla="*/ 5 w 20"/>
              <a:gd name="T7" fmla="*/ 42 h 46"/>
              <a:gd name="T8" fmla="*/ 0 w 20"/>
              <a:gd name="T9" fmla="*/ 7 h 46"/>
              <a:gd name="T10" fmla="*/ 5 w 20"/>
              <a:gd name="T11" fmla="*/ 1 h 46"/>
              <a:gd name="T12" fmla="*/ 10 w 20"/>
              <a:gd name="T13" fmla="*/ 0 h 46"/>
              <a:gd name="T14" fmla="*/ 15 w 20"/>
              <a:gd name="T15" fmla="*/ 5 h 46"/>
              <a:gd name="T16" fmla="*/ 20 w 20"/>
              <a:gd name="T1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6">
                <a:moveTo>
                  <a:pt x="20" y="40"/>
                </a:moveTo>
                <a:cubicBezTo>
                  <a:pt x="20" y="43"/>
                  <a:pt x="18" y="45"/>
                  <a:pt x="15" y="45"/>
                </a:cubicBezTo>
                <a:cubicBezTo>
                  <a:pt x="10" y="46"/>
                  <a:pt x="10" y="46"/>
                  <a:pt x="10" y="46"/>
                </a:cubicBezTo>
                <a:cubicBezTo>
                  <a:pt x="7" y="46"/>
                  <a:pt x="5" y="44"/>
                  <a:pt x="5" y="42"/>
                </a:cubicBezTo>
                <a:cubicBezTo>
                  <a:pt x="0" y="7"/>
                  <a:pt x="0" y="7"/>
                  <a:pt x="0" y="7"/>
                </a:cubicBezTo>
                <a:cubicBezTo>
                  <a:pt x="0" y="4"/>
                  <a:pt x="2" y="1"/>
                  <a:pt x="5" y="1"/>
                </a:cubicBezTo>
                <a:cubicBezTo>
                  <a:pt x="10" y="0"/>
                  <a:pt x="10" y="0"/>
                  <a:pt x="10" y="0"/>
                </a:cubicBezTo>
                <a:cubicBezTo>
                  <a:pt x="13" y="0"/>
                  <a:pt x="15" y="2"/>
                  <a:pt x="15" y="5"/>
                </a:cubicBezTo>
                <a:lnTo>
                  <a:pt x="20" y="40"/>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41" name="Freeform 25"/>
          <p:cNvSpPr>
            <a:spLocks/>
          </p:cNvSpPr>
          <p:nvPr/>
        </p:nvSpPr>
        <p:spPr bwMode="auto">
          <a:xfrm>
            <a:off x="4634030" y="2107488"/>
            <a:ext cx="77314" cy="204562"/>
          </a:xfrm>
          <a:custGeom>
            <a:avLst/>
            <a:gdLst>
              <a:gd name="T0" fmla="*/ 21 w 22"/>
              <a:gd name="T1" fmla="*/ 52 h 59"/>
              <a:gd name="T2" fmla="*/ 17 w 22"/>
              <a:gd name="T3" fmla="*/ 58 h 59"/>
              <a:gd name="T4" fmla="*/ 12 w 22"/>
              <a:gd name="T5" fmla="*/ 58 h 59"/>
              <a:gd name="T6" fmla="*/ 6 w 22"/>
              <a:gd name="T7" fmla="*/ 54 h 59"/>
              <a:gd name="T8" fmla="*/ 0 w 22"/>
              <a:gd name="T9" fmla="*/ 6 h 59"/>
              <a:gd name="T10" fmla="*/ 5 w 22"/>
              <a:gd name="T11" fmla="*/ 1 h 59"/>
              <a:gd name="T12" fmla="*/ 10 w 22"/>
              <a:gd name="T13" fmla="*/ 0 h 59"/>
              <a:gd name="T14" fmla="*/ 16 w 22"/>
              <a:gd name="T15" fmla="*/ 4 h 59"/>
              <a:gd name="T16" fmla="*/ 21 w 22"/>
              <a:gd name="T17"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9">
                <a:moveTo>
                  <a:pt x="21" y="52"/>
                </a:moveTo>
                <a:cubicBezTo>
                  <a:pt x="22" y="55"/>
                  <a:pt x="20" y="57"/>
                  <a:pt x="17" y="58"/>
                </a:cubicBezTo>
                <a:cubicBezTo>
                  <a:pt x="12" y="58"/>
                  <a:pt x="12" y="58"/>
                  <a:pt x="12" y="58"/>
                </a:cubicBezTo>
                <a:cubicBezTo>
                  <a:pt x="9" y="59"/>
                  <a:pt x="7" y="57"/>
                  <a:pt x="6" y="54"/>
                </a:cubicBezTo>
                <a:cubicBezTo>
                  <a:pt x="0" y="6"/>
                  <a:pt x="0" y="6"/>
                  <a:pt x="0" y="6"/>
                </a:cubicBezTo>
                <a:cubicBezTo>
                  <a:pt x="0" y="4"/>
                  <a:pt x="2" y="1"/>
                  <a:pt x="5" y="1"/>
                </a:cubicBezTo>
                <a:cubicBezTo>
                  <a:pt x="10" y="0"/>
                  <a:pt x="10" y="0"/>
                  <a:pt x="10" y="0"/>
                </a:cubicBezTo>
                <a:cubicBezTo>
                  <a:pt x="13" y="0"/>
                  <a:pt x="15" y="2"/>
                  <a:pt x="16" y="4"/>
                </a:cubicBezTo>
                <a:lnTo>
                  <a:pt x="21" y="52"/>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42" name="Freeform 26"/>
          <p:cNvSpPr>
            <a:spLocks/>
          </p:cNvSpPr>
          <p:nvPr/>
        </p:nvSpPr>
        <p:spPr bwMode="auto">
          <a:xfrm>
            <a:off x="4498729" y="2316881"/>
            <a:ext cx="302815" cy="86979"/>
          </a:xfrm>
          <a:custGeom>
            <a:avLst/>
            <a:gdLst>
              <a:gd name="T0" fmla="*/ 6 w 87"/>
              <a:gd name="T1" fmla="*/ 24 h 25"/>
              <a:gd name="T2" fmla="*/ 1 w 87"/>
              <a:gd name="T3" fmla="*/ 20 h 25"/>
              <a:gd name="T4" fmla="*/ 0 w 87"/>
              <a:gd name="T5" fmla="*/ 16 h 25"/>
              <a:gd name="T6" fmla="*/ 5 w 87"/>
              <a:gd name="T7" fmla="*/ 10 h 25"/>
              <a:gd name="T8" fmla="*/ 81 w 87"/>
              <a:gd name="T9" fmla="*/ 1 h 25"/>
              <a:gd name="T10" fmla="*/ 86 w 87"/>
              <a:gd name="T11" fmla="*/ 5 h 25"/>
              <a:gd name="T12" fmla="*/ 87 w 87"/>
              <a:gd name="T13" fmla="*/ 9 h 25"/>
              <a:gd name="T14" fmla="*/ 82 w 87"/>
              <a:gd name="T15" fmla="*/ 15 h 25"/>
              <a:gd name="T16" fmla="*/ 6 w 87"/>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5">
                <a:moveTo>
                  <a:pt x="6" y="24"/>
                </a:moveTo>
                <a:cubicBezTo>
                  <a:pt x="4" y="25"/>
                  <a:pt x="1" y="23"/>
                  <a:pt x="1" y="20"/>
                </a:cubicBezTo>
                <a:cubicBezTo>
                  <a:pt x="0" y="16"/>
                  <a:pt x="0" y="16"/>
                  <a:pt x="0" y="16"/>
                </a:cubicBezTo>
                <a:cubicBezTo>
                  <a:pt x="0" y="13"/>
                  <a:pt x="2" y="10"/>
                  <a:pt x="5" y="10"/>
                </a:cubicBezTo>
                <a:cubicBezTo>
                  <a:pt x="81" y="1"/>
                  <a:pt x="81" y="1"/>
                  <a:pt x="81" y="1"/>
                </a:cubicBezTo>
                <a:cubicBezTo>
                  <a:pt x="83" y="0"/>
                  <a:pt x="86" y="2"/>
                  <a:pt x="86" y="5"/>
                </a:cubicBezTo>
                <a:cubicBezTo>
                  <a:pt x="87" y="9"/>
                  <a:pt x="87" y="9"/>
                  <a:pt x="87" y="9"/>
                </a:cubicBezTo>
                <a:cubicBezTo>
                  <a:pt x="87" y="12"/>
                  <a:pt x="85" y="14"/>
                  <a:pt x="82" y="15"/>
                </a:cubicBezTo>
                <a:lnTo>
                  <a:pt x="6" y="24"/>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43" name="Freeform 27"/>
          <p:cNvSpPr>
            <a:spLocks/>
          </p:cNvSpPr>
          <p:nvPr/>
        </p:nvSpPr>
        <p:spPr bwMode="auto">
          <a:xfrm>
            <a:off x="4711344" y="2141312"/>
            <a:ext cx="69261" cy="161072"/>
          </a:xfrm>
          <a:custGeom>
            <a:avLst/>
            <a:gdLst>
              <a:gd name="T0" fmla="*/ 20 w 20"/>
              <a:gd name="T1" fmla="*/ 40 h 46"/>
              <a:gd name="T2" fmla="*/ 15 w 20"/>
              <a:gd name="T3" fmla="*/ 45 h 46"/>
              <a:gd name="T4" fmla="*/ 10 w 20"/>
              <a:gd name="T5" fmla="*/ 46 h 46"/>
              <a:gd name="T6" fmla="*/ 4 w 20"/>
              <a:gd name="T7" fmla="*/ 42 h 46"/>
              <a:gd name="T8" fmla="*/ 0 w 20"/>
              <a:gd name="T9" fmla="*/ 6 h 46"/>
              <a:gd name="T10" fmla="*/ 4 w 20"/>
              <a:gd name="T11" fmla="*/ 1 h 46"/>
              <a:gd name="T12" fmla="*/ 10 w 20"/>
              <a:gd name="T13" fmla="*/ 0 h 46"/>
              <a:gd name="T14" fmla="*/ 15 w 20"/>
              <a:gd name="T15" fmla="*/ 5 h 46"/>
              <a:gd name="T16" fmla="*/ 20 w 20"/>
              <a:gd name="T17"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6">
                <a:moveTo>
                  <a:pt x="20" y="40"/>
                </a:moveTo>
                <a:cubicBezTo>
                  <a:pt x="20" y="42"/>
                  <a:pt x="18" y="45"/>
                  <a:pt x="15" y="45"/>
                </a:cubicBezTo>
                <a:cubicBezTo>
                  <a:pt x="10" y="46"/>
                  <a:pt x="10" y="46"/>
                  <a:pt x="10" y="46"/>
                </a:cubicBezTo>
                <a:cubicBezTo>
                  <a:pt x="7" y="46"/>
                  <a:pt x="5" y="44"/>
                  <a:pt x="4" y="42"/>
                </a:cubicBezTo>
                <a:cubicBezTo>
                  <a:pt x="0" y="6"/>
                  <a:pt x="0" y="6"/>
                  <a:pt x="0" y="6"/>
                </a:cubicBezTo>
                <a:cubicBezTo>
                  <a:pt x="0" y="4"/>
                  <a:pt x="2" y="1"/>
                  <a:pt x="4" y="1"/>
                </a:cubicBezTo>
                <a:cubicBezTo>
                  <a:pt x="10" y="0"/>
                  <a:pt x="10" y="0"/>
                  <a:pt x="10" y="0"/>
                </a:cubicBezTo>
                <a:cubicBezTo>
                  <a:pt x="12" y="0"/>
                  <a:pt x="15" y="2"/>
                  <a:pt x="15" y="5"/>
                </a:cubicBezTo>
                <a:lnTo>
                  <a:pt x="20" y="40"/>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44" name="Freeform 28"/>
          <p:cNvSpPr>
            <a:spLocks/>
          </p:cNvSpPr>
          <p:nvPr/>
        </p:nvSpPr>
        <p:spPr bwMode="auto">
          <a:xfrm>
            <a:off x="723211" y="2880632"/>
            <a:ext cx="56375" cy="77314"/>
          </a:xfrm>
          <a:custGeom>
            <a:avLst/>
            <a:gdLst>
              <a:gd name="T0" fmla="*/ 16 w 16"/>
              <a:gd name="T1" fmla="*/ 16 h 22"/>
              <a:gd name="T2" fmla="*/ 12 w 16"/>
              <a:gd name="T3" fmla="*/ 21 h 22"/>
              <a:gd name="T4" fmla="*/ 7 w 16"/>
              <a:gd name="T5" fmla="*/ 22 h 22"/>
              <a:gd name="T6" fmla="*/ 1 w 16"/>
              <a:gd name="T7" fmla="*/ 18 h 22"/>
              <a:gd name="T8" fmla="*/ 0 w 16"/>
              <a:gd name="T9" fmla="*/ 6 h 22"/>
              <a:gd name="T10" fmla="*/ 4 w 16"/>
              <a:gd name="T11" fmla="*/ 1 h 22"/>
              <a:gd name="T12" fmla="*/ 9 w 16"/>
              <a:gd name="T13" fmla="*/ 0 h 22"/>
              <a:gd name="T14" fmla="*/ 15 w 16"/>
              <a:gd name="T15" fmla="*/ 4 h 22"/>
              <a:gd name="T16" fmla="*/ 16 w 16"/>
              <a:gd name="T1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2">
                <a:moveTo>
                  <a:pt x="16" y="16"/>
                </a:moveTo>
                <a:cubicBezTo>
                  <a:pt x="16" y="18"/>
                  <a:pt x="14" y="21"/>
                  <a:pt x="12" y="21"/>
                </a:cubicBezTo>
                <a:cubicBezTo>
                  <a:pt x="7" y="22"/>
                  <a:pt x="7" y="22"/>
                  <a:pt x="7" y="22"/>
                </a:cubicBezTo>
                <a:cubicBezTo>
                  <a:pt x="4" y="22"/>
                  <a:pt x="2" y="20"/>
                  <a:pt x="1" y="18"/>
                </a:cubicBezTo>
                <a:cubicBezTo>
                  <a:pt x="0" y="6"/>
                  <a:pt x="0" y="6"/>
                  <a:pt x="0" y="6"/>
                </a:cubicBezTo>
                <a:cubicBezTo>
                  <a:pt x="0" y="3"/>
                  <a:pt x="1" y="1"/>
                  <a:pt x="4" y="1"/>
                </a:cubicBezTo>
                <a:cubicBezTo>
                  <a:pt x="9" y="0"/>
                  <a:pt x="9" y="0"/>
                  <a:pt x="9" y="0"/>
                </a:cubicBezTo>
                <a:cubicBezTo>
                  <a:pt x="12" y="0"/>
                  <a:pt x="14" y="1"/>
                  <a:pt x="15" y="4"/>
                </a:cubicBezTo>
                <a:lnTo>
                  <a:pt x="16" y="16"/>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45" name="Freeform 29"/>
          <p:cNvSpPr>
            <a:spLocks/>
          </p:cNvSpPr>
          <p:nvPr/>
        </p:nvSpPr>
        <p:spPr bwMode="auto">
          <a:xfrm>
            <a:off x="790862" y="2829089"/>
            <a:ext cx="61208" cy="117583"/>
          </a:xfrm>
          <a:custGeom>
            <a:avLst/>
            <a:gdLst>
              <a:gd name="T0" fmla="*/ 18 w 18"/>
              <a:gd name="T1" fmla="*/ 28 h 34"/>
              <a:gd name="T2" fmla="*/ 14 w 18"/>
              <a:gd name="T3" fmla="*/ 34 h 34"/>
              <a:gd name="T4" fmla="*/ 9 w 18"/>
              <a:gd name="T5" fmla="*/ 34 h 34"/>
              <a:gd name="T6" fmla="*/ 3 w 18"/>
              <a:gd name="T7" fmla="*/ 30 h 34"/>
              <a:gd name="T8" fmla="*/ 0 w 18"/>
              <a:gd name="T9" fmla="*/ 7 h 34"/>
              <a:gd name="T10" fmla="*/ 5 w 18"/>
              <a:gd name="T11" fmla="*/ 1 h 34"/>
              <a:gd name="T12" fmla="*/ 10 w 18"/>
              <a:gd name="T13" fmla="*/ 1 h 34"/>
              <a:gd name="T14" fmla="*/ 15 w 18"/>
              <a:gd name="T15" fmla="*/ 5 h 34"/>
              <a:gd name="T16" fmla="*/ 18 w 18"/>
              <a:gd name="T17" fmla="*/ 2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8"/>
                </a:moveTo>
                <a:cubicBezTo>
                  <a:pt x="18" y="31"/>
                  <a:pt x="16" y="33"/>
                  <a:pt x="14" y="34"/>
                </a:cubicBezTo>
                <a:cubicBezTo>
                  <a:pt x="9" y="34"/>
                  <a:pt x="9" y="34"/>
                  <a:pt x="9" y="34"/>
                </a:cubicBezTo>
                <a:cubicBezTo>
                  <a:pt x="6" y="34"/>
                  <a:pt x="4" y="33"/>
                  <a:pt x="3" y="30"/>
                </a:cubicBezTo>
                <a:cubicBezTo>
                  <a:pt x="0" y="7"/>
                  <a:pt x="0" y="7"/>
                  <a:pt x="0" y="7"/>
                </a:cubicBezTo>
                <a:cubicBezTo>
                  <a:pt x="0" y="4"/>
                  <a:pt x="2" y="2"/>
                  <a:pt x="5" y="1"/>
                </a:cubicBezTo>
                <a:cubicBezTo>
                  <a:pt x="10" y="1"/>
                  <a:pt x="10" y="1"/>
                  <a:pt x="10" y="1"/>
                </a:cubicBezTo>
                <a:cubicBezTo>
                  <a:pt x="12" y="0"/>
                  <a:pt x="15" y="2"/>
                  <a:pt x="15" y="5"/>
                </a:cubicBezTo>
                <a:lnTo>
                  <a:pt x="18" y="28"/>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46" name="Freeform 30"/>
          <p:cNvSpPr>
            <a:spLocks/>
          </p:cNvSpPr>
          <p:nvPr/>
        </p:nvSpPr>
        <p:spPr bwMode="auto">
          <a:xfrm>
            <a:off x="852068" y="2782378"/>
            <a:ext cx="70872" cy="157850"/>
          </a:xfrm>
          <a:custGeom>
            <a:avLst/>
            <a:gdLst>
              <a:gd name="T0" fmla="*/ 19 w 20"/>
              <a:gd name="T1" fmla="*/ 39 h 45"/>
              <a:gd name="T2" fmla="*/ 15 w 20"/>
              <a:gd name="T3" fmla="*/ 44 h 45"/>
              <a:gd name="T4" fmla="*/ 10 w 20"/>
              <a:gd name="T5" fmla="*/ 45 h 45"/>
              <a:gd name="T6" fmla="*/ 5 w 20"/>
              <a:gd name="T7" fmla="*/ 41 h 45"/>
              <a:gd name="T8" fmla="*/ 1 w 20"/>
              <a:gd name="T9" fmla="*/ 7 h 45"/>
              <a:gd name="T10" fmla="*/ 5 w 20"/>
              <a:gd name="T11" fmla="*/ 1 h 45"/>
              <a:gd name="T12" fmla="*/ 10 w 20"/>
              <a:gd name="T13" fmla="*/ 1 h 45"/>
              <a:gd name="T14" fmla="*/ 15 w 20"/>
              <a:gd name="T15" fmla="*/ 5 h 45"/>
              <a:gd name="T16" fmla="*/ 19 w 20"/>
              <a:gd name="T17"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5">
                <a:moveTo>
                  <a:pt x="19" y="39"/>
                </a:moveTo>
                <a:cubicBezTo>
                  <a:pt x="20" y="41"/>
                  <a:pt x="18" y="44"/>
                  <a:pt x="15" y="44"/>
                </a:cubicBezTo>
                <a:cubicBezTo>
                  <a:pt x="10" y="45"/>
                  <a:pt x="10" y="45"/>
                  <a:pt x="10" y="45"/>
                </a:cubicBezTo>
                <a:cubicBezTo>
                  <a:pt x="8" y="45"/>
                  <a:pt x="5" y="43"/>
                  <a:pt x="5" y="41"/>
                </a:cubicBezTo>
                <a:cubicBezTo>
                  <a:pt x="1" y="7"/>
                  <a:pt x="1" y="7"/>
                  <a:pt x="1" y="7"/>
                </a:cubicBezTo>
                <a:cubicBezTo>
                  <a:pt x="0" y="4"/>
                  <a:pt x="2" y="2"/>
                  <a:pt x="5" y="1"/>
                </a:cubicBezTo>
                <a:cubicBezTo>
                  <a:pt x="10" y="1"/>
                  <a:pt x="10" y="1"/>
                  <a:pt x="10" y="1"/>
                </a:cubicBezTo>
                <a:cubicBezTo>
                  <a:pt x="13" y="0"/>
                  <a:pt x="15" y="2"/>
                  <a:pt x="15" y="5"/>
                </a:cubicBezTo>
                <a:lnTo>
                  <a:pt x="19" y="39"/>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47" name="Freeform 31"/>
          <p:cNvSpPr>
            <a:spLocks/>
          </p:cNvSpPr>
          <p:nvPr/>
        </p:nvSpPr>
        <p:spPr bwMode="auto">
          <a:xfrm>
            <a:off x="713547" y="2734057"/>
            <a:ext cx="149796" cy="132078"/>
          </a:xfrm>
          <a:custGeom>
            <a:avLst/>
            <a:gdLst>
              <a:gd name="T0" fmla="*/ 2 w 43"/>
              <a:gd name="T1" fmla="*/ 38 h 38"/>
              <a:gd name="T2" fmla="*/ 1 w 43"/>
              <a:gd name="T3" fmla="*/ 38 h 38"/>
              <a:gd name="T4" fmla="*/ 0 w 43"/>
              <a:gd name="T5" fmla="*/ 35 h 38"/>
              <a:gd name="T6" fmla="*/ 13 w 43"/>
              <a:gd name="T7" fmla="*/ 19 h 38"/>
              <a:gd name="T8" fmla="*/ 14 w 43"/>
              <a:gd name="T9" fmla="*/ 18 h 38"/>
              <a:gd name="T10" fmla="*/ 26 w 43"/>
              <a:gd name="T11" fmla="*/ 17 h 38"/>
              <a:gd name="T12" fmla="*/ 39 w 43"/>
              <a:gd name="T13" fmla="*/ 1 h 38"/>
              <a:gd name="T14" fmla="*/ 42 w 43"/>
              <a:gd name="T15" fmla="*/ 1 h 38"/>
              <a:gd name="T16" fmla="*/ 42 w 43"/>
              <a:gd name="T17" fmla="*/ 4 h 38"/>
              <a:gd name="T18" fmla="*/ 29 w 43"/>
              <a:gd name="T19" fmla="*/ 20 h 38"/>
              <a:gd name="T20" fmla="*/ 28 w 43"/>
              <a:gd name="T21" fmla="*/ 21 h 38"/>
              <a:gd name="T22" fmla="*/ 15 w 43"/>
              <a:gd name="T23" fmla="*/ 22 h 38"/>
              <a:gd name="T24" fmla="*/ 3 w 43"/>
              <a:gd name="T25" fmla="*/ 37 h 38"/>
              <a:gd name="T26" fmla="*/ 2 w 43"/>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 h="38">
                <a:moveTo>
                  <a:pt x="2" y="38"/>
                </a:moveTo>
                <a:cubicBezTo>
                  <a:pt x="2" y="38"/>
                  <a:pt x="1" y="38"/>
                  <a:pt x="1" y="38"/>
                </a:cubicBezTo>
                <a:cubicBezTo>
                  <a:pt x="0" y="37"/>
                  <a:pt x="0" y="36"/>
                  <a:pt x="0" y="35"/>
                </a:cubicBezTo>
                <a:cubicBezTo>
                  <a:pt x="13" y="19"/>
                  <a:pt x="13" y="19"/>
                  <a:pt x="13" y="19"/>
                </a:cubicBezTo>
                <a:cubicBezTo>
                  <a:pt x="13" y="19"/>
                  <a:pt x="14" y="18"/>
                  <a:pt x="14" y="18"/>
                </a:cubicBezTo>
                <a:cubicBezTo>
                  <a:pt x="26" y="17"/>
                  <a:pt x="26" y="17"/>
                  <a:pt x="26" y="17"/>
                </a:cubicBezTo>
                <a:cubicBezTo>
                  <a:pt x="39" y="1"/>
                  <a:pt x="39" y="1"/>
                  <a:pt x="39" y="1"/>
                </a:cubicBezTo>
                <a:cubicBezTo>
                  <a:pt x="40" y="0"/>
                  <a:pt x="41" y="0"/>
                  <a:pt x="42" y="1"/>
                </a:cubicBezTo>
                <a:cubicBezTo>
                  <a:pt x="43" y="2"/>
                  <a:pt x="43" y="3"/>
                  <a:pt x="42" y="4"/>
                </a:cubicBezTo>
                <a:cubicBezTo>
                  <a:pt x="29" y="20"/>
                  <a:pt x="29" y="20"/>
                  <a:pt x="29" y="20"/>
                </a:cubicBezTo>
                <a:cubicBezTo>
                  <a:pt x="29" y="20"/>
                  <a:pt x="28" y="21"/>
                  <a:pt x="28" y="21"/>
                </a:cubicBezTo>
                <a:cubicBezTo>
                  <a:pt x="15" y="22"/>
                  <a:pt x="15" y="22"/>
                  <a:pt x="15" y="22"/>
                </a:cubicBezTo>
                <a:cubicBezTo>
                  <a:pt x="3" y="37"/>
                  <a:pt x="3" y="37"/>
                  <a:pt x="3" y="37"/>
                </a:cubicBezTo>
                <a:cubicBezTo>
                  <a:pt x="3" y="38"/>
                  <a:pt x="3" y="38"/>
                  <a:pt x="2" y="38"/>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48" name="Freeform 32"/>
          <p:cNvSpPr>
            <a:spLocks noEditPoints="1"/>
          </p:cNvSpPr>
          <p:nvPr/>
        </p:nvSpPr>
        <p:spPr bwMode="auto">
          <a:xfrm>
            <a:off x="633012" y="2751775"/>
            <a:ext cx="323753" cy="281876"/>
          </a:xfrm>
          <a:custGeom>
            <a:avLst/>
            <a:gdLst>
              <a:gd name="T0" fmla="*/ 86 w 93"/>
              <a:gd name="T1" fmla="*/ 59 h 81"/>
              <a:gd name="T2" fmla="*/ 23 w 93"/>
              <a:gd name="T3" fmla="*/ 66 h 81"/>
              <a:gd name="T4" fmla="*/ 15 w 93"/>
              <a:gd name="T5" fmla="*/ 4 h 81"/>
              <a:gd name="T6" fmla="*/ 10 w 93"/>
              <a:gd name="T7" fmla="*/ 0 h 81"/>
              <a:gd name="T8" fmla="*/ 5 w 93"/>
              <a:gd name="T9" fmla="*/ 1 h 81"/>
              <a:gd name="T10" fmla="*/ 1 w 93"/>
              <a:gd name="T11" fmla="*/ 6 h 81"/>
              <a:gd name="T12" fmla="*/ 9 w 93"/>
              <a:gd name="T13" fmla="*/ 73 h 81"/>
              <a:gd name="T14" fmla="*/ 9 w 93"/>
              <a:gd name="T15" fmla="*/ 77 h 81"/>
              <a:gd name="T16" fmla="*/ 10 w 93"/>
              <a:gd name="T17" fmla="*/ 79 h 81"/>
              <a:gd name="T18" fmla="*/ 15 w 93"/>
              <a:gd name="T19" fmla="*/ 81 h 81"/>
              <a:gd name="T20" fmla="*/ 15 w 93"/>
              <a:gd name="T21" fmla="*/ 81 h 81"/>
              <a:gd name="T22" fmla="*/ 20 w 93"/>
              <a:gd name="T23" fmla="*/ 81 h 81"/>
              <a:gd name="T24" fmla="*/ 88 w 93"/>
              <a:gd name="T25" fmla="*/ 72 h 81"/>
              <a:gd name="T26" fmla="*/ 92 w 93"/>
              <a:gd name="T27" fmla="*/ 67 h 81"/>
              <a:gd name="T28" fmla="*/ 92 w 93"/>
              <a:gd name="T29" fmla="*/ 63 h 81"/>
              <a:gd name="T30" fmla="*/ 86 w 93"/>
              <a:gd name="T31" fmla="*/ 59 h 81"/>
              <a:gd name="T32" fmla="*/ 9 w 93"/>
              <a:gd name="T33" fmla="*/ 9 h 81"/>
              <a:gd name="T34" fmla="*/ 12 w 93"/>
              <a:gd name="T35" fmla="*/ 12 h 81"/>
              <a:gd name="T36" fmla="*/ 9 w 93"/>
              <a:gd name="T37" fmla="*/ 16 h 81"/>
              <a:gd name="T38" fmla="*/ 6 w 93"/>
              <a:gd name="T39" fmla="*/ 13 h 81"/>
              <a:gd name="T40" fmla="*/ 9 w 93"/>
              <a:gd name="T41" fmla="*/ 9 h 81"/>
              <a:gd name="T42" fmla="*/ 11 w 93"/>
              <a:gd name="T43" fmla="*/ 31 h 81"/>
              <a:gd name="T44" fmla="*/ 15 w 93"/>
              <a:gd name="T45" fmla="*/ 34 h 81"/>
              <a:gd name="T46" fmla="*/ 12 w 93"/>
              <a:gd name="T47" fmla="*/ 38 h 81"/>
              <a:gd name="T48" fmla="*/ 8 w 93"/>
              <a:gd name="T49" fmla="*/ 35 h 81"/>
              <a:gd name="T50" fmla="*/ 11 w 93"/>
              <a:gd name="T51" fmla="*/ 31 h 81"/>
              <a:gd name="T52" fmla="*/ 14 w 93"/>
              <a:gd name="T53" fmla="*/ 53 h 81"/>
              <a:gd name="T54" fmla="*/ 18 w 93"/>
              <a:gd name="T55" fmla="*/ 56 h 81"/>
              <a:gd name="T56" fmla="*/ 15 w 93"/>
              <a:gd name="T57" fmla="*/ 60 h 81"/>
              <a:gd name="T58" fmla="*/ 11 w 93"/>
              <a:gd name="T59" fmla="*/ 57 h 81"/>
              <a:gd name="T60" fmla="*/ 14 w 93"/>
              <a:gd name="T61" fmla="*/ 5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3" h="81">
                <a:moveTo>
                  <a:pt x="86" y="59"/>
                </a:moveTo>
                <a:cubicBezTo>
                  <a:pt x="23" y="66"/>
                  <a:pt x="23" y="66"/>
                  <a:pt x="23" y="66"/>
                </a:cubicBezTo>
                <a:cubicBezTo>
                  <a:pt x="15" y="4"/>
                  <a:pt x="15" y="4"/>
                  <a:pt x="15" y="4"/>
                </a:cubicBezTo>
                <a:cubicBezTo>
                  <a:pt x="15" y="2"/>
                  <a:pt x="13" y="0"/>
                  <a:pt x="10" y="0"/>
                </a:cubicBezTo>
                <a:cubicBezTo>
                  <a:pt x="5" y="1"/>
                  <a:pt x="5" y="1"/>
                  <a:pt x="5" y="1"/>
                </a:cubicBezTo>
                <a:cubicBezTo>
                  <a:pt x="2" y="1"/>
                  <a:pt x="0" y="4"/>
                  <a:pt x="1" y="6"/>
                </a:cubicBezTo>
                <a:cubicBezTo>
                  <a:pt x="9" y="73"/>
                  <a:pt x="9" y="73"/>
                  <a:pt x="9" y="73"/>
                </a:cubicBezTo>
                <a:cubicBezTo>
                  <a:pt x="9" y="77"/>
                  <a:pt x="9" y="77"/>
                  <a:pt x="9" y="77"/>
                </a:cubicBezTo>
                <a:cubicBezTo>
                  <a:pt x="10" y="78"/>
                  <a:pt x="10" y="78"/>
                  <a:pt x="10" y="79"/>
                </a:cubicBezTo>
                <a:cubicBezTo>
                  <a:pt x="11" y="80"/>
                  <a:pt x="13" y="81"/>
                  <a:pt x="15" y="81"/>
                </a:cubicBezTo>
                <a:cubicBezTo>
                  <a:pt x="15" y="81"/>
                  <a:pt x="15" y="81"/>
                  <a:pt x="15" y="81"/>
                </a:cubicBezTo>
                <a:cubicBezTo>
                  <a:pt x="20" y="81"/>
                  <a:pt x="20" y="81"/>
                  <a:pt x="20" y="81"/>
                </a:cubicBezTo>
                <a:cubicBezTo>
                  <a:pt x="88" y="72"/>
                  <a:pt x="88" y="72"/>
                  <a:pt x="88" y="72"/>
                </a:cubicBezTo>
                <a:cubicBezTo>
                  <a:pt x="91" y="72"/>
                  <a:pt x="93" y="69"/>
                  <a:pt x="92" y="67"/>
                </a:cubicBezTo>
                <a:cubicBezTo>
                  <a:pt x="92" y="63"/>
                  <a:pt x="92" y="63"/>
                  <a:pt x="92" y="63"/>
                </a:cubicBezTo>
                <a:cubicBezTo>
                  <a:pt x="91" y="60"/>
                  <a:pt x="89" y="58"/>
                  <a:pt x="86" y="59"/>
                </a:cubicBezTo>
                <a:close/>
                <a:moveTo>
                  <a:pt x="9" y="9"/>
                </a:moveTo>
                <a:cubicBezTo>
                  <a:pt x="11" y="9"/>
                  <a:pt x="12" y="11"/>
                  <a:pt x="12" y="12"/>
                </a:cubicBezTo>
                <a:cubicBezTo>
                  <a:pt x="13" y="14"/>
                  <a:pt x="11" y="16"/>
                  <a:pt x="9" y="16"/>
                </a:cubicBezTo>
                <a:cubicBezTo>
                  <a:pt x="7" y="17"/>
                  <a:pt x="6" y="15"/>
                  <a:pt x="6" y="13"/>
                </a:cubicBezTo>
                <a:cubicBezTo>
                  <a:pt x="5" y="11"/>
                  <a:pt x="7" y="10"/>
                  <a:pt x="9" y="9"/>
                </a:cubicBezTo>
                <a:close/>
                <a:moveTo>
                  <a:pt x="11" y="31"/>
                </a:moveTo>
                <a:cubicBezTo>
                  <a:pt x="13" y="31"/>
                  <a:pt x="15" y="32"/>
                  <a:pt x="15" y="34"/>
                </a:cubicBezTo>
                <a:cubicBezTo>
                  <a:pt x="15" y="36"/>
                  <a:pt x="14" y="38"/>
                  <a:pt x="12" y="38"/>
                </a:cubicBezTo>
                <a:cubicBezTo>
                  <a:pt x="10" y="39"/>
                  <a:pt x="8" y="37"/>
                  <a:pt x="8" y="35"/>
                </a:cubicBezTo>
                <a:cubicBezTo>
                  <a:pt x="8" y="33"/>
                  <a:pt x="9" y="32"/>
                  <a:pt x="11" y="31"/>
                </a:cubicBezTo>
                <a:close/>
                <a:moveTo>
                  <a:pt x="14" y="53"/>
                </a:moveTo>
                <a:cubicBezTo>
                  <a:pt x="16" y="53"/>
                  <a:pt x="18" y="54"/>
                  <a:pt x="18" y="56"/>
                </a:cubicBezTo>
                <a:cubicBezTo>
                  <a:pt x="18" y="58"/>
                  <a:pt x="17" y="60"/>
                  <a:pt x="15" y="60"/>
                </a:cubicBezTo>
                <a:cubicBezTo>
                  <a:pt x="13" y="60"/>
                  <a:pt x="11" y="59"/>
                  <a:pt x="11" y="57"/>
                </a:cubicBezTo>
                <a:cubicBezTo>
                  <a:pt x="11" y="55"/>
                  <a:pt x="12" y="53"/>
                  <a:pt x="14" y="53"/>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49" name="Freeform 33"/>
          <p:cNvSpPr>
            <a:spLocks/>
          </p:cNvSpPr>
          <p:nvPr/>
        </p:nvSpPr>
        <p:spPr bwMode="auto">
          <a:xfrm>
            <a:off x="2833249" y="2856470"/>
            <a:ext cx="59596" cy="75704"/>
          </a:xfrm>
          <a:custGeom>
            <a:avLst/>
            <a:gdLst>
              <a:gd name="T0" fmla="*/ 17 w 17"/>
              <a:gd name="T1" fmla="*/ 16 h 22"/>
              <a:gd name="T2" fmla="*/ 12 w 17"/>
              <a:gd name="T3" fmla="*/ 21 h 22"/>
              <a:gd name="T4" fmla="*/ 7 w 17"/>
              <a:gd name="T5" fmla="*/ 22 h 22"/>
              <a:gd name="T6" fmla="*/ 2 w 17"/>
              <a:gd name="T7" fmla="*/ 18 h 22"/>
              <a:gd name="T8" fmla="*/ 1 w 17"/>
              <a:gd name="T9" fmla="*/ 6 h 22"/>
              <a:gd name="T10" fmla="*/ 5 w 17"/>
              <a:gd name="T11" fmla="*/ 1 h 22"/>
              <a:gd name="T12" fmla="*/ 10 w 17"/>
              <a:gd name="T13" fmla="*/ 0 h 22"/>
              <a:gd name="T14" fmla="*/ 15 w 17"/>
              <a:gd name="T15" fmla="*/ 4 h 22"/>
              <a:gd name="T16" fmla="*/ 17 w 17"/>
              <a:gd name="T1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2">
                <a:moveTo>
                  <a:pt x="17" y="16"/>
                </a:moveTo>
                <a:cubicBezTo>
                  <a:pt x="17" y="19"/>
                  <a:pt x="15" y="21"/>
                  <a:pt x="12" y="21"/>
                </a:cubicBezTo>
                <a:cubicBezTo>
                  <a:pt x="7" y="22"/>
                  <a:pt x="7" y="22"/>
                  <a:pt x="7" y="22"/>
                </a:cubicBezTo>
                <a:cubicBezTo>
                  <a:pt x="5" y="22"/>
                  <a:pt x="2" y="21"/>
                  <a:pt x="2" y="18"/>
                </a:cubicBezTo>
                <a:cubicBezTo>
                  <a:pt x="1" y="6"/>
                  <a:pt x="1" y="6"/>
                  <a:pt x="1" y="6"/>
                </a:cubicBezTo>
                <a:cubicBezTo>
                  <a:pt x="0" y="4"/>
                  <a:pt x="2" y="1"/>
                  <a:pt x="5" y="1"/>
                </a:cubicBezTo>
                <a:cubicBezTo>
                  <a:pt x="10" y="0"/>
                  <a:pt x="10" y="0"/>
                  <a:pt x="10" y="0"/>
                </a:cubicBezTo>
                <a:cubicBezTo>
                  <a:pt x="12" y="0"/>
                  <a:pt x="15" y="2"/>
                  <a:pt x="15" y="4"/>
                </a:cubicBezTo>
                <a:lnTo>
                  <a:pt x="17" y="16"/>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50" name="Freeform 34"/>
          <p:cNvSpPr>
            <a:spLocks/>
          </p:cNvSpPr>
          <p:nvPr/>
        </p:nvSpPr>
        <p:spPr bwMode="auto">
          <a:xfrm>
            <a:off x="2904121" y="2808148"/>
            <a:ext cx="62817" cy="117583"/>
          </a:xfrm>
          <a:custGeom>
            <a:avLst/>
            <a:gdLst>
              <a:gd name="T0" fmla="*/ 18 w 18"/>
              <a:gd name="T1" fmla="*/ 27 h 34"/>
              <a:gd name="T2" fmla="*/ 13 w 18"/>
              <a:gd name="T3" fmla="*/ 33 h 34"/>
              <a:gd name="T4" fmla="*/ 8 w 18"/>
              <a:gd name="T5" fmla="*/ 33 h 34"/>
              <a:gd name="T6" fmla="*/ 3 w 18"/>
              <a:gd name="T7" fmla="*/ 29 h 34"/>
              <a:gd name="T8" fmla="*/ 0 w 18"/>
              <a:gd name="T9" fmla="*/ 6 h 34"/>
              <a:gd name="T10" fmla="*/ 4 w 18"/>
              <a:gd name="T11" fmla="*/ 1 h 34"/>
              <a:gd name="T12" fmla="*/ 9 w 18"/>
              <a:gd name="T13" fmla="*/ 0 h 34"/>
              <a:gd name="T14" fmla="*/ 15 w 18"/>
              <a:gd name="T15" fmla="*/ 4 h 34"/>
              <a:gd name="T16" fmla="*/ 18 w 18"/>
              <a:gd name="T17"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7"/>
                </a:moveTo>
                <a:cubicBezTo>
                  <a:pt x="18" y="30"/>
                  <a:pt x="16" y="33"/>
                  <a:pt x="13" y="33"/>
                </a:cubicBezTo>
                <a:cubicBezTo>
                  <a:pt x="8" y="33"/>
                  <a:pt x="8" y="33"/>
                  <a:pt x="8" y="33"/>
                </a:cubicBezTo>
                <a:cubicBezTo>
                  <a:pt x="6" y="34"/>
                  <a:pt x="3" y="32"/>
                  <a:pt x="3" y="29"/>
                </a:cubicBezTo>
                <a:cubicBezTo>
                  <a:pt x="0" y="6"/>
                  <a:pt x="0" y="6"/>
                  <a:pt x="0" y="6"/>
                </a:cubicBezTo>
                <a:cubicBezTo>
                  <a:pt x="0" y="3"/>
                  <a:pt x="2" y="1"/>
                  <a:pt x="4" y="1"/>
                </a:cubicBezTo>
                <a:cubicBezTo>
                  <a:pt x="9" y="0"/>
                  <a:pt x="9" y="0"/>
                  <a:pt x="9" y="0"/>
                </a:cubicBezTo>
                <a:cubicBezTo>
                  <a:pt x="12" y="0"/>
                  <a:pt x="14" y="2"/>
                  <a:pt x="15" y="4"/>
                </a:cubicBezTo>
                <a:lnTo>
                  <a:pt x="18" y="27"/>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51" name="Freeform 35"/>
          <p:cNvSpPr>
            <a:spLocks/>
          </p:cNvSpPr>
          <p:nvPr/>
        </p:nvSpPr>
        <p:spPr bwMode="auto">
          <a:xfrm>
            <a:off x="2966939" y="2761438"/>
            <a:ext cx="66039" cy="154629"/>
          </a:xfrm>
          <a:custGeom>
            <a:avLst/>
            <a:gdLst>
              <a:gd name="T0" fmla="*/ 19 w 19"/>
              <a:gd name="T1" fmla="*/ 38 h 44"/>
              <a:gd name="T2" fmla="*/ 15 w 19"/>
              <a:gd name="T3" fmla="*/ 43 h 44"/>
              <a:gd name="T4" fmla="*/ 10 w 19"/>
              <a:gd name="T5" fmla="*/ 44 h 44"/>
              <a:gd name="T6" fmla="*/ 4 w 19"/>
              <a:gd name="T7" fmla="*/ 40 h 44"/>
              <a:gd name="T8" fmla="*/ 0 w 19"/>
              <a:gd name="T9" fmla="*/ 6 h 44"/>
              <a:gd name="T10" fmla="*/ 4 w 19"/>
              <a:gd name="T11" fmla="*/ 1 h 44"/>
              <a:gd name="T12" fmla="*/ 9 w 19"/>
              <a:gd name="T13" fmla="*/ 0 h 44"/>
              <a:gd name="T14" fmla="*/ 15 w 19"/>
              <a:gd name="T15" fmla="*/ 4 h 44"/>
              <a:gd name="T16" fmla="*/ 19 w 19"/>
              <a:gd name="T17"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44">
                <a:moveTo>
                  <a:pt x="19" y="38"/>
                </a:moveTo>
                <a:cubicBezTo>
                  <a:pt x="19" y="41"/>
                  <a:pt x="17" y="43"/>
                  <a:pt x="15" y="43"/>
                </a:cubicBezTo>
                <a:cubicBezTo>
                  <a:pt x="10" y="44"/>
                  <a:pt x="10" y="44"/>
                  <a:pt x="10" y="44"/>
                </a:cubicBezTo>
                <a:cubicBezTo>
                  <a:pt x="7" y="44"/>
                  <a:pt x="5" y="43"/>
                  <a:pt x="4" y="40"/>
                </a:cubicBezTo>
                <a:cubicBezTo>
                  <a:pt x="0" y="6"/>
                  <a:pt x="0" y="6"/>
                  <a:pt x="0" y="6"/>
                </a:cubicBezTo>
                <a:cubicBezTo>
                  <a:pt x="0" y="3"/>
                  <a:pt x="2" y="1"/>
                  <a:pt x="4" y="1"/>
                </a:cubicBezTo>
                <a:cubicBezTo>
                  <a:pt x="9" y="0"/>
                  <a:pt x="9" y="0"/>
                  <a:pt x="9" y="0"/>
                </a:cubicBezTo>
                <a:cubicBezTo>
                  <a:pt x="12" y="0"/>
                  <a:pt x="14" y="2"/>
                  <a:pt x="15" y="4"/>
                </a:cubicBezTo>
                <a:lnTo>
                  <a:pt x="19" y="38"/>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52" name="Freeform 36"/>
          <p:cNvSpPr>
            <a:spLocks/>
          </p:cNvSpPr>
          <p:nvPr/>
        </p:nvSpPr>
        <p:spPr bwMode="auto">
          <a:xfrm>
            <a:off x="2823584" y="2709896"/>
            <a:ext cx="153018" cy="132078"/>
          </a:xfrm>
          <a:custGeom>
            <a:avLst/>
            <a:gdLst>
              <a:gd name="T0" fmla="*/ 3 w 44"/>
              <a:gd name="T1" fmla="*/ 38 h 38"/>
              <a:gd name="T2" fmla="*/ 1 w 44"/>
              <a:gd name="T3" fmla="*/ 38 h 38"/>
              <a:gd name="T4" fmla="*/ 1 w 44"/>
              <a:gd name="T5" fmla="*/ 35 h 38"/>
              <a:gd name="T6" fmla="*/ 13 w 44"/>
              <a:gd name="T7" fmla="*/ 19 h 38"/>
              <a:gd name="T8" fmla="*/ 15 w 44"/>
              <a:gd name="T9" fmla="*/ 19 h 38"/>
              <a:gd name="T10" fmla="*/ 27 w 44"/>
              <a:gd name="T11" fmla="*/ 17 h 38"/>
              <a:gd name="T12" fmla="*/ 40 w 44"/>
              <a:gd name="T13" fmla="*/ 1 h 38"/>
              <a:gd name="T14" fmla="*/ 43 w 44"/>
              <a:gd name="T15" fmla="*/ 1 h 38"/>
              <a:gd name="T16" fmla="*/ 43 w 44"/>
              <a:gd name="T17" fmla="*/ 4 h 38"/>
              <a:gd name="T18" fmla="*/ 29 w 44"/>
              <a:gd name="T19" fmla="*/ 20 h 38"/>
              <a:gd name="T20" fmla="*/ 28 w 44"/>
              <a:gd name="T21" fmla="*/ 21 h 38"/>
              <a:gd name="T22" fmla="*/ 16 w 44"/>
              <a:gd name="T23" fmla="*/ 22 h 38"/>
              <a:gd name="T24" fmla="*/ 4 w 44"/>
              <a:gd name="T25" fmla="*/ 38 h 38"/>
              <a:gd name="T26" fmla="*/ 3 w 44"/>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3" y="38"/>
                </a:moveTo>
                <a:cubicBezTo>
                  <a:pt x="2" y="38"/>
                  <a:pt x="2" y="38"/>
                  <a:pt x="1" y="38"/>
                </a:cubicBezTo>
                <a:cubicBezTo>
                  <a:pt x="0" y="37"/>
                  <a:pt x="0" y="36"/>
                  <a:pt x="1" y="35"/>
                </a:cubicBezTo>
                <a:cubicBezTo>
                  <a:pt x="13" y="19"/>
                  <a:pt x="13" y="19"/>
                  <a:pt x="13" y="19"/>
                </a:cubicBezTo>
                <a:cubicBezTo>
                  <a:pt x="14" y="19"/>
                  <a:pt x="14" y="19"/>
                  <a:pt x="15" y="19"/>
                </a:cubicBezTo>
                <a:cubicBezTo>
                  <a:pt x="27" y="17"/>
                  <a:pt x="27" y="17"/>
                  <a:pt x="27" y="17"/>
                </a:cubicBezTo>
                <a:cubicBezTo>
                  <a:pt x="40" y="1"/>
                  <a:pt x="40" y="1"/>
                  <a:pt x="40" y="1"/>
                </a:cubicBezTo>
                <a:cubicBezTo>
                  <a:pt x="41" y="1"/>
                  <a:pt x="42" y="0"/>
                  <a:pt x="43" y="1"/>
                </a:cubicBezTo>
                <a:cubicBezTo>
                  <a:pt x="44" y="2"/>
                  <a:pt x="44" y="3"/>
                  <a:pt x="43" y="4"/>
                </a:cubicBezTo>
                <a:cubicBezTo>
                  <a:pt x="29" y="20"/>
                  <a:pt x="29" y="20"/>
                  <a:pt x="29" y="20"/>
                </a:cubicBezTo>
                <a:cubicBezTo>
                  <a:pt x="29" y="21"/>
                  <a:pt x="29" y="21"/>
                  <a:pt x="28" y="21"/>
                </a:cubicBezTo>
                <a:cubicBezTo>
                  <a:pt x="16" y="22"/>
                  <a:pt x="16" y="22"/>
                  <a:pt x="16" y="22"/>
                </a:cubicBezTo>
                <a:cubicBezTo>
                  <a:pt x="4" y="38"/>
                  <a:pt x="4" y="38"/>
                  <a:pt x="4" y="38"/>
                </a:cubicBezTo>
                <a:cubicBezTo>
                  <a:pt x="4" y="38"/>
                  <a:pt x="3" y="38"/>
                  <a:pt x="3" y="38"/>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53" name="Freeform 37"/>
          <p:cNvSpPr>
            <a:spLocks noEditPoints="1"/>
          </p:cNvSpPr>
          <p:nvPr/>
        </p:nvSpPr>
        <p:spPr bwMode="auto">
          <a:xfrm>
            <a:off x="2746270" y="2727613"/>
            <a:ext cx="320532" cy="285097"/>
          </a:xfrm>
          <a:custGeom>
            <a:avLst/>
            <a:gdLst>
              <a:gd name="T0" fmla="*/ 86 w 92"/>
              <a:gd name="T1" fmla="*/ 59 h 82"/>
              <a:gd name="T2" fmla="*/ 23 w 92"/>
              <a:gd name="T3" fmla="*/ 67 h 82"/>
              <a:gd name="T4" fmla="*/ 15 w 92"/>
              <a:gd name="T5" fmla="*/ 5 h 82"/>
              <a:gd name="T6" fmla="*/ 10 w 92"/>
              <a:gd name="T7" fmla="*/ 0 h 82"/>
              <a:gd name="T8" fmla="*/ 4 w 92"/>
              <a:gd name="T9" fmla="*/ 1 h 82"/>
              <a:gd name="T10" fmla="*/ 0 w 92"/>
              <a:gd name="T11" fmla="*/ 6 h 82"/>
              <a:gd name="T12" fmla="*/ 9 w 92"/>
              <a:gd name="T13" fmla="*/ 73 h 82"/>
              <a:gd name="T14" fmla="*/ 9 w 92"/>
              <a:gd name="T15" fmla="*/ 77 h 82"/>
              <a:gd name="T16" fmla="*/ 10 w 92"/>
              <a:gd name="T17" fmla="*/ 79 h 82"/>
              <a:gd name="T18" fmla="*/ 14 w 92"/>
              <a:gd name="T19" fmla="*/ 82 h 82"/>
              <a:gd name="T20" fmla="*/ 14 w 92"/>
              <a:gd name="T21" fmla="*/ 82 h 82"/>
              <a:gd name="T22" fmla="*/ 19 w 92"/>
              <a:gd name="T23" fmla="*/ 81 h 82"/>
              <a:gd name="T24" fmla="*/ 88 w 92"/>
              <a:gd name="T25" fmla="*/ 72 h 82"/>
              <a:gd name="T26" fmla="*/ 92 w 92"/>
              <a:gd name="T27" fmla="*/ 67 h 82"/>
              <a:gd name="T28" fmla="*/ 91 w 92"/>
              <a:gd name="T29" fmla="*/ 63 h 82"/>
              <a:gd name="T30" fmla="*/ 86 w 92"/>
              <a:gd name="T31" fmla="*/ 59 h 82"/>
              <a:gd name="T32" fmla="*/ 8 w 92"/>
              <a:gd name="T33" fmla="*/ 10 h 82"/>
              <a:gd name="T34" fmla="*/ 12 w 92"/>
              <a:gd name="T35" fmla="*/ 13 h 82"/>
              <a:gd name="T36" fmla="*/ 9 w 92"/>
              <a:gd name="T37" fmla="*/ 17 h 82"/>
              <a:gd name="T38" fmla="*/ 5 w 92"/>
              <a:gd name="T39" fmla="*/ 14 h 82"/>
              <a:gd name="T40" fmla="*/ 8 w 92"/>
              <a:gd name="T41" fmla="*/ 10 h 82"/>
              <a:gd name="T42" fmla="*/ 11 w 92"/>
              <a:gd name="T43" fmla="*/ 32 h 82"/>
              <a:gd name="T44" fmla="*/ 15 w 92"/>
              <a:gd name="T45" fmla="*/ 35 h 82"/>
              <a:gd name="T46" fmla="*/ 12 w 92"/>
              <a:gd name="T47" fmla="*/ 39 h 82"/>
              <a:gd name="T48" fmla="*/ 8 w 92"/>
              <a:gd name="T49" fmla="*/ 36 h 82"/>
              <a:gd name="T50" fmla="*/ 11 w 92"/>
              <a:gd name="T51" fmla="*/ 32 h 82"/>
              <a:gd name="T52" fmla="*/ 14 w 92"/>
              <a:gd name="T53" fmla="*/ 54 h 82"/>
              <a:gd name="T54" fmla="*/ 17 w 92"/>
              <a:gd name="T55" fmla="*/ 57 h 82"/>
              <a:gd name="T56" fmla="*/ 14 w 92"/>
              <a:gd name="T57" fmla="*/ 61 h 82"/>
              <a:gd name="T58" fmla="*/ 10 w 92"/>
              <a:gd name="T59" fmla="*/ 57 h 82"/>
              <a:gd name="T60" fmla="*/ 14 w 92"/>
              <a:gd name="T61" fmla="*/ 5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82">
                <a:moveTo>
                  <a:pt x="86" y="59"/>
                </a:moveTo>
                <a:cubicBezTo>
                  <a:pt x="23" y="67"/>
                  <a:pt x="23" y="67"/>
                  <a:pt x="23" y="67"/>
                </a:cubicBezTo>
                <a:cubicBezTo>
                  <a:pt x="15" y="5"/>
                  <a:pt x="15" y="5"/>
                  <a:pt x="15" y="5"/>
                </a:cubicBezTo>
                <a:cubicBezTo>
                  <a:pt x="15" y="2"/>
                  <a:pt x="12" y="0"/>
                  <a:pt x="10" y="0"/>
                </a:cubicBezTo>
                <a:cubicBezTo>
                  <a:pt x="4" y="1"/>
                  <a:pt x="4" y="1"/>
                  <a:pt x="4" y="1"/>
                </a:cubicBezTo>
                <a:cubicBezTo>
                  <a:pt x="2" y="1"/>
                  <a:pt x="0" y="4"/>
                  <a:pt x="0" y="6"/>
                </a:cubicBezTo>
                <a:cubicBezTo>
                  <a:pt x="9" y="73"/>
                  <a:pt x="9" y="73"/>
                  <a:pt x="9" y="73"/>
                </a:cubicBezTo>
                <a:cubicBezTo>
                  <a:pt x="9" y="77"/>
                  <a:pt x="9" y="77"/>
                  <a:pt x="9" y="77"/>
                </a:cubicBezTo>
                <a:cubicBezTo>
                  <a:pt x="9" y="78"/>
                  <a:pt x="9" y="79"/>
                  <a:pt x="10" y="79"/>
                </a:cubicBezTo>
                <a:cubicBezTo>
                  <a:pt x="11" y="81"/>
                  <a:pt x="12" y="82"/>
                  <a:pt x="14" y="82"/>
                </a:cubicBezTo>
                <a:cubicBezTo>
                  <a:pt x="14" y="82"/>
                  <a:pt x="14" y="82"/>
                  <a:pt x="14" y="82"/>
                </a:cubicBezTo>
                <a:cubicBezTo>
                  <a:pt x="19" y="81"/>
                  <a:pt x="19" y="81"/>
                  <a:pt x="19" y="81"/>
                </a:cubicBezTo>
                <a:cubicBezTo>
                  <a:pt x="88" y="72"/>
                  <a:pt x="88" y="72"/>
                  <a:pt x="88" y="72"/>
                </a:cubicBezTo>
                <a:cubicBezTo>
                  <a:pt x="90" y="72"/>
                  <a:pt x="92" y="70"/>
                  <a:pt x="92" y="67"/>
                </a:cubicBezTo>
                <a:cubicBezTo>
                  <a:pt x="91" y="63"/>
                  <a:pt x="91" y="63"/>
                  <a:pt x="91" y="63"/>
                </a:cubicBezTo>
                <a:cubicBezTo>
                  <a:pt x="91" y="60"/>
                  <a:pt x="89" y="59"/>
                  <a:pt x="86" y="59"/>
                </a:cubicBezTo>
                <a:close/>
                <a:moveTo>
                  <a:pt x="8" y="10"/>
                </a:moveTo>
                <a:cubicBezTo>
                  <a:pt x="10" y="9"/>
                  <a:pt x="12" y="11"/>
                  <a:pt x="12" y="13"/>
                </a:cubicBezTo>
                <a:cubicBezTo>
                  <a:pt x="12" y="15"/>
                  <a:pt x="11" y="16"/>
                  <a:pt x="9" y="17"/>
                </a:cubicBezTo>
                <a:cubicBezTo>
                  <a:pt x="7" y="17"/>
                  <a:pt x="5" y="16"/>
                  <a:pt x="5" y="14"/>
                </a:cubicBezTo>
                <a:cubicBezTo>
                  <a:pt x="5" y="12"/>
                  <a:pt x="6" y="10"/>
                  <a:pt x="8" y="10"/>
                </a:cubicBezTo>
                <a:close/>
                <a:moveTo>
                  <a:pt x="11" y="32"/>
                </a:moveTo>
                <a:cubicBezTo>
                  <a:pt x="13" y="31"/>
                  <a:pt x="15" y="33"/>
                  <a:pt x="15" y="35"/>
                </a:cubicBezTo>
                <a:cubicBezTo>
                  <a:pt x="15" y="37"/>
                  <a:pt x="14" y="38"/>
                  <a:pt x="12" y="39"/>
                </a:cubicBezTo>
                <a:cubicBezTo>
                  <a:pt x="10" y="39"/>
                  <a:pt x="8" y="37"/>
                  <a:pt x="8" y="36"/>
                </a:cubicBezTo>
                <a:cubicBezTo>
                  <a:pt x="8" y="34"/>
                  <a:pt x="9" y="32"/>
                  <a:pt x="11" y="32"/>
                </a:cubicBezTo>
                <a:close/>
                <a:moveTo>
                  <a:pt x="14" y="54"/>
                </a:moveTo>
                <a:cubicBezTo>
                  <a:pt x="15" y="53"/>
                  <a:pt x="17" y="55"/>
                  <a:pt x="17" y="57"/>
                </a:cubicBezTo>
                <a:cubicBezTo>
                  <a:pt x="18" y="59"/>
                  <a:pt x="16" y="60"/>
                  <a:pt x="14" y="61"/>
                </a:cubicBezTo>
                <a:cubicBezTo>
                  <a:pt x="12" y="61"/>
                  <a:pt x="11" y="59"/>
                  <a:pt x="10" y="57"/>
                </a:cubicBezTo>
                <a:cubicBezTo>
                  <a:pt x="10" y="56"/>
                  <a:pt x="12" y="54"/>
                  <a:pt x="14" y="54"/>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54" name="Freeform 38"/>
          <p:cNvSpPr>
            <a:spLocks/>
          </p:cNvSpPr>
          <p:nvPr/>
        </p:nvSpPr>
        <p:spPr bwMode="auto">
          <a:xfrm>
            <a:off x="3881825" y="2616474"/>
            <a:ext cx="59596" cy="75704"/>
          </a:xfrm>
          <a:custGeom>
            <a:avLst/>
            <a:gdLst>
              <a:gd name="T0" fmla="*/ 17 w 17"/>
              <a:gd name="T1" fmla="*/ 16 h 22"/>
              <a:gd name="T2" fmla="*/ 12 w 17"/>
              <a:gd name="T3" fmla="*/ 21 h 22"/>
              <a:gd name="T4" fmla="*/ 7 w 17"/>
              <a:gd name="T5" fmla="*/ 22 h 22"/>
              <a:gd name="T6" fmla="*/ 2 w 17"/>
              <a:gd name="T7" fmla="*/ 18 h 22"/>
              <a:gd name="T8" fmla="*/ 1 w 17"/>
              <a:gd name="T9" fmla="*/ 6 h 22"/>
              <a:gd name="T10" fmla="*/ 5 w 17"/>
              <a:gd name="T11" fmla="*/ 1 h 22"/>
              <a:gd name="T12" fmla="*/ 10 w 17"/>
              <a:gd name="T13" fmla="*/ 0 h 22"/>
              <a:gd name="T14" fmla="*/ 15 w 17"/>
              <a:gd name="T15" fmla="*/ 4 h 22"/>
              <a:gd name="T16" fmla="*/ 17 w 17"/>
              <a:gd name="T17"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2">
                <a:moveTo>
                  <a:pt x="17" y="16"/>
                </a:moveTo>
                <a:cubicBezTo>
                  <a:pt x="17" y="19"/>
                  <a:pt x="15" y="21"/>
                  <a:pt x="12" y="21"/>
                </a:cubicBezTo>
                <a:cubicBezTo>
                  <a:pt x="7" y="22"/>
                  <a:pt x="7" y="22"/>
                  <a:pt x="7" y="22"/>
                </a:cubicBezTo>
                <a:cubicBezTo>
                  <a:pt x="5" y="22"/>
                  <a:pt x="2" y="20"/>
                  <a:pt x="2" y="18"/>
                </a:cubicBezTo>
                <a:cubicBezTo>
                  <a:pt x="1" y="6"/>
                  <a:pt x="1" y="6"/>
                  <a:pt x="1" y="6"/>
                </a:cubicBezTo>
                <a:cubicBezTo>
                  <a:pt x="0" y="3"/>
                  <a:pt x="2" y="1"/>
                  <a:pt x="5" y="1"/>
                </a:cubicBezTo>
                <a:cubicBezTo>
                  <a:pt x="10" y="0"/>
                  <a:pt x="10" y="0"/>
                  <a:pt x="10" y="0"/>
                </a:cubicBezTo>
                <a:cubicBezTo>
                  <a:pt x="12" y="0"/>
                  <a:pt x="15" y="2"/>
                  <a:pt x="15" y="4"/>
                </a:cubicBezTo>
                <a:lnTo>
                  <a:pt x="17" y="16"/>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55" name="Freeform 39"/>
          <p:cNvSpPr>
            <a:spLocks/>
          </p:cNvSpPr>
          <p:nvPr/>
        </p:nvSpPr>
        <p:spPr bwMode="auto">
          <a:xfrm>
            <a:off x="3951086" y="2566542"/>
            <a:ext cx="62817" cy="119193"/>
          </a:xfrm>
          <a:custGeom>
            <a:avLst/>
            <a:gdLst>
              <a:gd name="T0" fmla="*/ 18 w 18"/>
              <a:gd name="T1" fmla="*/ 27 h 34"/>
              <a:gd name="T2" fmla="*/ 13 w 18"/>
              <a:gd name="T3" fmla="*/ 33 h 34"/>
              <a:gd name="T4" fmla="*/ 8 w 18"/>
              <a:gd name="T5" fmla="*/ 33 h 34"/>
              <a:gd name="T6" fmla="*/ 3 w 18"/>
              <a:gd name="T7" fmla="*/ 29 h 34"/>
              <a:gd name="T8" fmla="*/ 0 w 18"/>
              <a:gd name="T9" fmla="*/ 6 h 34"/>
              <a:gd name="T10" fmla="*/ 4 w 18"/>
              <a:gd name="T11" fmla="*/ 1 h 34"/>
              <a:gd name="T12" fmla="*/ 9 w 18"/>
              <a:gd name="T13" fmla="*/ 0 h 34"/>
              <a:gd name="T14" fmla="*/ 15 w 18"/>
              <a:gd name="T15" fmla="*/ 4 h 34"/>
              <a:gd name="T16" fmla="*/ 18 w 18"/>
              <a:gd name="T17"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7"/>
                </a:moveTo>
                <a:cubicBezTo>
                  <a:pt x="18" y="30"/>
                  <a:pt x="16" y="32"/>
                  <a:pt x="13" y="33"/>
                </a:cubicBezTo>
                <a:cubicBezTo>
                  <a:pt x="8" y="33"/>
                  <a:pt x="8" y="33"/>
                  <a:pt x="8" y="33"/>
                </a:cubicBezTo>
                <a:cubicBezTo>
                  <a:pt x="6" y="34"/>
                  <a:pt x="3" y="32"/>
                  <a:pt x="3" y="29"/>
                </a:cubicBezTo>
                <a:cubicBezTo>
                  <a:pt x="0" y="6"/>
                  <a:pt x="0" y="6"/>
                  <a:pt x="0" y="6"/>
                </a:cubicBezTo>
                <a:cubicBezTo>
                  <a:pt x="0" y="3"/>
                  <a:pt x="2" y="1"/>
                  <a:pt x="4" y="1"/>
                </a:cubicBezTo>
                <a:cubicBezTo>
                  <a:pt x="9" y="0"/>
                  <a:pt x="9" y="0"/>
                  <a:pt x="9" y="0"/>
                </a:cubicBezTo>
                <a:cubicBezTo>
                  <a:pt x="12" y="0"/>
                  <a:pt x="14" y="1"/>
                  <a:pt x="15" y="4"/>
                </a:cubicBezTo>
                <a:lnTo>
                  <a:pt x="18" y="27"/>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56" name="Freeform 40"/>
          <p:cNvSpPr>
            <a:spLocks/>
          </p:cNvSpPr>
          <p:nvPr/>
        </p:nvSpPr>
        <p:spPr bwMode="auto">
          <a:xfrm>
            <a:off x="4013904" y="2521441"/>
            <a:ext cx="66039" cy="153019"/>
          </a:xfrm>
          <a:custGeom>
            <a:avLst/>
            <a:gdLst>
              <a:gd name="T0" fmla="*/ 19 w 19"/>
              <a:gd name="T1" fmla="*/ 38 h 44"/>
              <a:gd name="T2" fmla="*/ 15 w 19"/>
              <a:gd name="T3" fmla="*/ 43 h 44"/>
              <a:gd name="T4" fmla="*/ 10 w 19"/>
              <a:gd name="T5" fmla="*/ 44 h 44"/>
              <a:gd name="T6" fmla="*/ 4 w 19"/>
              <a:gd name="T7" fmla="*/ 40 h 44"/>
              <a:gd name="T8" fmla="*/ 0 w 19"/>
              <a:gd name="T9" fmla="*/ 6 h 44"/>
              <a:gd name="T10" fmla="*/ 4 w 19"/>
              <a:gd name="T11" fmla="*/ 1 h 44"/>
              <a:gd name="T12" fmla="*/ 10 w 19"/>
              <a:gd name="T13" fmla="*/ 0 h 44"/>
              <a:gd name="T14" fmla="*/ 15 w 19"/>
              <a:gd name="T15" fmla="*/ 4 h 44"/>
              <a:gd name="T16" fmla="*/ 19 w 19"/>
              <a:gd name="T17"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44">
                <a:moveTo>
                  <a:pt x="19" y="38"/>
                </a:moveTo>
                <a:cubicBezTo>
                  <a:pt x="19" y="41"/>
                  <a:pt x="17" y="43"/>
                  <a:pt x="15" y="43"/>
                </a:cubicBezTo>
                <a:cubicBezTo>
                  <a:pt x="10" y="44"/>
                  <a:pt x="10" y="44"/>
                  <a:pt x="10" y="44"/>
                </a:cubicBezTo>
                <a:cubicBezTo>
                  <a:pt x="7" y="44"/>
                  <a:pt x="5" y="42"/>
                  <a:pt x="4" y="40"/>
                </a:cubicBezTo>
                <a:cubicBezTo>
                  <a:pt x="0" y="6"/>
                  <a:pt x="0" y="6"/>
                  <a:pt x="0" y="6"/>
                </a:cubicBezTo>
                <a:cubicBezTo>
                  <a:pt x="0" y="3"/>
                  <a:pt x="2" y="1"/>
                  <a:pt x="4" y="1"/>
                </a:cubicBezTo>
                <a:cubicBezTo>
                  <a:pt x="10" y="0"/>
                  <a:pt x="10" y="0"/>
                  <a:pt x="10" y="0"/>
                </a:cubicBezTo>
                <a:cubicBezTo>
                  <a:pt x="12" y="0"/>
                  <a:pt x="15" y="2"/>
                  <a:pt x="15" y="4"/>
                </a:cubicBezTo>
                <a:lnTo>
                  <a:pt x="19" y="38"/>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57" name="Freeform 41"/>
          <p:cNvSpPr>
            <a:spLocks/>
          </p:cNvSpPr>
          <p:nvPr/>
        </p:nvSpPr>
        <p:spPr bwMode="auto">
          <a:xfrm>
            <a:off x="3872161" y="2469898"/>
            <a:ext cx="153018" cy="132078"/>
          </a:xfrm>
          <a:custGeom>
            <a:avLst/>
            <a:gdLst>
              <a:gd name="T0" fmla="*/ 3 w 44"/>
              <a:gd name="T1" fmla="*/ 38 h 38"/>
              <a:gd name="T2" fmla="*/ 1 w 44"/>
              <a:gd name="T3" fmla="*/ 38 h 38"/>
              <a:gd name="T4" fmla="*/ 1 w 44"/>
              <a:gd name="T5" fmla="*/ 35 h 38"/>
              <a:gd name="T6" fmla="*/ 13 w 44"/>
              <a:gd name="T7" fmla="*/ 19 h 38"/>
              <a:gd name="T8" fmla="*/ 15 w 44"/>
              <a:gd name="T9" fmla="*/ 18 h 38"/>
              <a:gd name="T10" fmla="*/ 27 w 44"/>
              <a:gd name="T11" fmla="*/ 17 h 38"/>
              <a:gd name="T12" fmla="*/ 40 w 44"/>
              <a:gd name="T13" fmla="*/ 1 h 38"/>
              <a:gd name="T14" fmla="*/ 43 w 44"/>
              <a:gd name="T15" fmla="*/ 1 h 38"/>
              <a:gd name="T16" fmla="*/ 43 w 44"/>
              <a:gd name="T17" fmla="*/ 4 h 38"/>
              <a:gd name="T18" fmla="*/ 30 w 44"/>
              <a:gd name="T19" fmla="*/ 20 h 38"/>
              <a:gd name="T20" fmla="*/ 28 w 44"/>
              <a:gd name="T21" fmla="*/ 21 h 38"/>
              <a:gd name="T22" fmla="*/ 16 w 44"/>
              <a:gd name="T23" fmla="*/ 22 h 38"/>
              <a:gd name="T24" fmla="*/ 4 w 44"/>
              <a:gd name="T25" fmla="*/ 38 h 38"/>
              <a:gd name="T26" fmla="*/ 3 w 44"/>
              <a:gd name="T2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3" y="38"/>
                </a:moveTo>
                <a:cubicBezTo>
                  <a:pt x="2" y="38"/>
                  <a:pt x="2" y="38"/>
                  <a:pt x="1" y="38"/>
                </a:cubicBezTo>
                <a:cubicBezTo>
                  <a:pt x="0" y="37"/>
                  <a:pt x="0" y="36"/>
                  <a:pt x="1" y="35"/>
                </a:cubicBezTo>
                <a:cubicBezTo>
                  <a:pt x="13" y="19"/>
                  <a:pt x="13" y="19"/>
                  <a:pt x="13" y="19"/>
                </a:cubicBezTo>
                <a:cubicBezTo>
                  <a:pt x="14" y="19"/>
                  <a:pt x="14" y="18"/>
                  <a:pt x="15" y="18"/>
                </a:cubicBezTo>
                <a:cubicBezTo>
                  <a:pt x="27" y="17"/>
                  <a:pt x="27" y="17"/>
                  <a:pt x="27" y="17"/>
                </a:cubicBezTo>
                <a:cubicBezTo>
                  <a:pt x="40" y="1"/>
                  <a:pt x="40" y="1"/>
                  <a:pt x="40" y="1"/>
                </a:cubicBezTo>
                <a:cubicBezTo>
                  <a:pt x="41" y="1"/>
                  <a:pt x="42" y="0"/>
                  <a:pt x="43" y="1"/>
                </a:cubicBezTo>
                <a:cubicBezTo>
                  <a:pt x="44" y="2"/>
                  <a:pt x="44" y="3"/>
                  <a:pt x="43" y="4"/>
                </a:cubicBezTo>
                <a:cubicBezTo>
                  <a:pt x="30" y="20"/>
                  <a:pt x="30" y="20"/>
                  <a:pt x="30" y="20"/>
                </a:cubicBezTo>
                <a:cubicBezTo>
                  <a:pt x="29" y="21"/>
                  <a:pt x="29" y="21"/>
                  <a:pt x="28" y="21"/>
                </a:cubicBezTo>
                <a:cubicBezTo>
                  <a:pt x="16" y="22"/>
                  <a:pt x="16" y="22"/>
                  <a:pt x="16" y="22"/>
                </a:cubicBezTo>
                <a:cubicBezTo>
                  <a:pt x="4" y="38"/>
                  <a:pt x="4" y="38"/>
                  <a:pt x="4" y="38"/>
                </a:cubicBezTo>
                <a:cubicBezTo>
                  <a:pt x="4" y="38"/>
                  <a:pt x="3" y="38"/>
                  <a:pt x="3" y="38"/>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58" name="Freeform 42"/>
          <p:cNvSpPr>
            <a:spLocks noEditPoints="1"/>
          </p:cNvSpPr>
          <p:nvPr/>
        </p:nvSpPr>
        <p:spPr bwMode="auto">
          <a:xfrm>
            <a:off x="3794846" y="2487616"/>
            <a:ext cx="320532" cy="285097"/>
          </a:xfrm>
          <a:custGeom>
            <a:avLst/>
            <a:gdLst>
              <a:gd name="T0" fmla="*/ 86 w 92"/>
              <a:gd name="T1" fmla="*/ 59 h 82"/>
              <a:gd name="T2" fmla="*/ 23 w 92"/>
              <a:gd name="T3" fmla="*/ 67 h 82"/>
              <a:gd name="T4" fmla="*/ 15 w 92"/>
              <a:gd name="T5" fmla="*/ 5 h 82"/>
              <a:gd name="T6" fmla="*/ 10 w 92"/>
              <a:gd name="T7" fmla="*/ 0 h 82"/>
              <a:gd name="T8" fmla="*/ 5 w 92"/>
              <a:gd name="T9" fmla="*/ 1 h 82"/>
              <a:gd name="T10" fmla="*/ 0 w 92"/>
              <a:gd name="T11" fmla="*/ 6 h 82"/>
              <a:gd name="T12" fmla="*/ 9 w 92"/>
              <a:gd name="T13" fmla="*/ 73 h 82"/>
              <a:gd name="T14" fmla="*/ 9 w 92"/>
              <a:gd name="T15" fmla="*/ 77 h 82"/>
              <a:gd name="T16" fmla="*/ 10 w 92"/>
              <a:gd name="T17" fmla="*/ 79 h 82"/>
              <a:gd name="T18" fmla="*/ 14 w 92"/>
              <a:gd name="T19" fmla="*/ 81 h 82"/>
              <a:gd name="T20" fmla="*/ 14 w 92"/>
              <a:gd name="T21" fmla="*/ 81 h 82"/>
              <a:gd name="T22" fmla="*/ 20 w 92"/>
              <a:gd name="T23" fmla="*/ 81 h 82"/>
              <a:gd name="T24" fmla="*/ 88 w 92"/>
              <a:gd name="T25" fmla="*/ 72 h 82"/>
              <a:gd name="T26" fmla="*/ 92 w 92"/>
              <a:gd name="T27" fmla="*/ 67 h 82"/>
              <a:gd name="T28" fmla="*/ 91 w 92"/>
              <a:gd name="T29" fmla="*/ 63 h 82"/>
              <a:gd name="T30" fmla="*/ 86 w 92"/>
              <a:gd name="T31" fmla="*/ 59 h 82"/>
              <a:gd name="T32" fmla="*/ 8 w 92"/>
              <a:gd name="T33" fmla="*/ 10 h 82"/>
              <a:gd name="T34" fmla="*/ 12 w 92"/>
              <a:gd name="T35" fmla="*/ 13 h 82"/>
              <a:gd name="T36" fmla="*/ 9 w 92"/>
              <a:gd name="T37" fmla="*/ 17 h 82"/>
              <a:gd name="T38" fmla="*/ 5 w 92"/>
              <a:gd name="T39" fmla="*/ 14 h 82"/>
              <a:gd name="T40" fmla="*/ 8 w 92"/>
              <a:gd name="T41" fmla="*/ 10 h 82"/>
              <a:gd name="T42" fmla="*/ 11 w 92"/>
              <a:gd name="T43" fmla="*/ 31 h 82"/>
              <a:gd name="T44" fmla="*/ 15 w 92"/>
              <a:gd name="T45" fmla="*/ 35 h 82"/>
              <a:gd name="T46" fmla="*/ 12 w 92"/>
              <a:gd name="T47" fmla="*/ 38 h 82"/>
              <a:gd name="T48" fmla="*/ 8 w 92"/>
              <a:gd name="T49" fmla="*/ 35 h 82"/>
              <a:gd name="T50" fmla="*/ 11 w 92"/>
              <a:gd name="T51" fmla="*/ 31 h 82"/>
              <a:gd name="T52" fmla="*/ 14 w 92"/>
              <a:gd name="T53" fmla="*/ 53 h 82"/>
              <a:gd name="T54" fmla="*/ 18 w 92"/>
              <a:gd name="T55" fmla="*/ 56 h 82"/>
              <a:gd name="T56" fmla="*/ 14 w 92"/>
              <a:gd name="T57" fmla="*/ 60 h 82"/>
              <a:gd name="T58" fmla="*/ 11 w 92"/>
              <a:gd name="T59" fmla="*/ 57 h 82"/>
              <a:gd name="T60" fmla="*/ 14 w 92"/>
              <a:gd name="T61" fmla="*/ 5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82">
                <a:moveTo>
                  <a:pt x="86" y="59"/>
                </a:moveTo>
                <a:cubicBezTo>
                  <a:pt x="23" y="67"/>
                  <a:pt x="23" y="67"/>
                  <a:pt x="23" y="67"/>
                </a:cubicBezTo>
                <a:cubicBezTo>
                  <a:pt x="15" y="5"/>
                  <a:pt x="15" y="5"/>
                  <a:pt x="15" y="5"/>
                </a:cubicBezTo>
                <a:cubicBezTo>
                  <a:pt x="15" y="2"/>
                  <a:pt x="12" y="0"/>
                  <a:pt x="10" y="0"/>
                </a:cubicBezTo>
                <a:cubicBezTo>
                  <a:pt x="5" y="1"/>
                  <a:pt x="5" y="1"/>
                  <a:pt x="5" y="1"/>
                </a:cubicBezTo>
                <a:cubicBezTo>
                  <a:pt x="2" y="1"/>
                  <a:pt x="0" y="4"/>
                  <a:pt x="0" y="6"/>
                </a:cubicBezTo>
                <a:cubicBezTo>
                  <a:pt x="9" y="73"/>
                  <a:pt x="9" y="73"/>
                  <a:pt x="9" y="73"/>
                </a:cubicBezTo>
                <a:cubicBezTo>
                  <a:pt x="9" y="77"/>
                  <a:pt x="9" y="77"/>
                  <a:pt x="9" y="77"/>
                </a:cubicBezTo>
                <a:cubicBezTo>
                  <a:pt x="9" y="78"/>
                  <a:pt x="9" y="79"/>
                  <a:pt x="10" y="79"/>
                </a:cubicBezTo>
                <a:cubicBezTo>
                  <a:pt x="11" y="81"/>
                  <a:pt x="12" y="82"/>
                  <a:pt x="14" y="81"/>
                </a:cubicBezTo>
                <a:cubicBezTo>
                  <a:pt x="14" y="81"/>
                  <a:pt x="14" y="81"/>
                  <a:pt x="14" y="81"/>
                </a:cubicBezTo>
                <a:cubicBezTo>
                  <a:pt x="20" y="81"/>
                  <a:pt x="20" y="81"/>
                  <a:pt x="20" y="81"/>
                </a:cubicBezTo>
                <a:cubicBezTo>
                  <a:pt x="88" y="72"/>
                  <a:pt x="88" y="72"/>
                  <a:pt x="88" y="72"/>
                </a:cubicBezTo>
                <a:cubicBezTo>
                  <a:pt x="90" y="72"/>
                  <a:pt x="92" y="70"/>
                  <a:pt x="92" y="67"/>
                </a:cubicBezTo>
                <a:cubicBezTo>
                  <a:pt x="91" y="63"/>
                  <a:pt x="91" y="63"/>
                  <a:pt x="91" y="63"/>
                </a:cubicBezTo>
                <a:cubicBezTo>
                  <a:pt x="91" y="60"/>
                  <a:pt x="89" y="58"/>
                  <a:pt x="86" y="59"/>
                </a:cubicBezTo>
                <a:close/>
                <a:moveTo>
                  <a:pt x="8" y="10"/>
                </a:moveTo>
                <a:cubicBezTo>
                  <a:pt x="10" y="9"/>
                  <a:pt x="12" y="11"/>
                  <a:pt x="12" y="13"/>
                </a:cubicBezTo>
                <a:cubicBezTo>
                  <a:pt x="12" y="15"/>
                  <a:pt x="11" y="16"/>
                  <a:pt x="9" y="17"/>
                </a:cubicBezTo>
                <a:cubicBezTo>
                  <a:pt x="7" y="17"/>
                  <a:pt x="5" y="15"/>
                  <a:pt x="5" y="14"/>
                </a:cubicBezTo>
                <a:cubicBezTo>
                  <a:pt x="5" y="12"/>
                  <a:pt x="6" y="10"/>
                  <a:pt x="8" y="10"/>
                </a:cubicBezTo>
                <a:close/>
                <a:moveTo>
                  <a:pt x="11" y="31"/>
                </a:moveTo>
                <a:cubicBezTo>
                  <a:pt x="13" y="31"/>
                  <a:pt x="15" y="33"/>
                  <a:pt x="15" y="35"/>
                </a:cubicBezTo>
                <a:cubicBezTo>
                  <a:pt x="15" y="36"/>
                  <a:pt x="14" y="38"/>
                  <a:pt x="12" y="38"/>
                </a:cubicBezTo>
                <a:cubicBezTo>
                  <a:pt x="10" y="39"/>
                  <a:pt x="8" y="37"/>
                  <a:pt x="8" y="35"/>
                </a:cubicBezTo>
                <a:cubicBezTo>
                  <a:pt x="8" y="33"/>
                  <a:pt x="9" y="32"/>
                  <a:pt x="11" y="31"/>
                </a:cubicBezTo>
                <a:close/>
                <a:moveTo>
                  <a:pt x="14" y="53"/>
                </a:moveTo>
                <a:cubicBezTo>
                  <a:pt x="16" y="53"/>
                  <a:pt x="17" y="55"/>
                  <a:pt x="18" y="56"/>
                </a:cubicBezTo>
                <a:cubicBezTo>
                  <a:pt x="18" y="58"/>
                  <a:pt x="16" y="60"/>
                  <a:pt x="14" y="60"/>
                </a:cubicBezTo>
                <a:cubicBezTo>
                  <a:pt x="13" y="61"/>
                  <a:pt x="11" y="59"/>
                  <a:pt x="11" y="57"/>
                </a:cubicBezTo>
                <a:cubicBezTo>
                  <a:pt x="10" y="55"/>
                  <a:pt x="12" y="54"/>
                  <a:pt x="14" y="53"/>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59" name="Freeform 43"/>
          <p:cNvSpPr>
            <a:spLocks noEditPoints="1"/>
          </p:cNvSpPr>
          <p:nvPr/>
        </p:nvSpPr>
        <p:spPr bwMode="auto">
          <a:xfrm>
            <a:off x="525094" y="3333242"/>
            <a:ext cx="317311" cy="272212"/>
          </a:xfrm>
          <a:custGeom>
            <a:avLst/>
            <a:gdLst>
              <a:gd name="T0" fmla="*/ 72 w 91"/>
              <a:gd name="T1" fmla="*/ 11 h 78"/>
              <a:gd name="T2" fmla="*/ 72 w 91"/>
              <a:gd name="T3" fmla="*/ 11 h 78"/>
              <a:gd name="T4" fmla="*/ 70 w 91"/>
              <a:gd name="T5" fmla="*/ 9 h 78"/>
              <a:gd name="T6" fmla="*/ 62 w 91"/>
              <a:gd name="T7" fmla="*/ 10 h 78"/>
              <a:gd name="T8" fmla="*/ 61 w 91"/>
              <a:gd name="T9" fmla="*/ 12 h 78"/>
              <a:gd name="T10" fmla="*/ 56 w 91"/>
              <a:gd name="T11" fmla="*/ 12 h 78"/>
              <a:gd name="T12" fmla="*/ 56 w 91"/>
              <a:gd name="T13" fmla="*/ 7 h 78"/>
              <a:gd name="T14" fmla="*/ 44 w 91"/>
              <a:gd name="T15" fmla="*/ 1 h 78"/>
              <a:gd name="T16" fmla="*/ 37 w 91"/>
              <a:gd name="T17" fmla="*/ 2 h 78"/>
              <a:gd name="T18" fmla="*/ 27 w 91"/>
              <a:gd name="T19" fmla="*/ 11 h 78"/>
              <a:gd name="T20" fmla="*/ 28 w 91"/>
              <a:gd name="T21" fmla="*/ 16 h 78"/>
              <a:gd name="T22" fmla="*/ 23 w 91"/>
              <a:gd name="T23" fmla="*/ 16 h 78"/>
              <a:gd name="T24" fmla="*/ 21 w 91"/>
              <a:gd name="T25" fmla="*/ 15 h 78"/>
              <a:gd name="T26" fmla="*/ 14 w 91"/>
              <a:gd name="T27" fmla="*/ 16 h 78"/>
              <a:gd name="T28" fmla="*/ 12 w 91"/>
              <a:gd name="T29" fmla="*/ 18 h 78"/>
              <a:gd name="T30" fmla="*/ 12 w 91"/>
              <a:gd name="T31" fmla="*/ 18 h 78"/>
              <a:gd name="T32" fmla="*/ 1 w 91"/>
              <a:gd name="T33" fmla="*/ 35 h 78"/>
              <a:gd name="T34" fmla="*/ 4 w 91"/>
              <a:gd name="T35" fmla="*/ 63 h 78"/>
              <a:gd name="T36" fmla="*/ 21 w 91"/>
              <a:gd name="T37" fmla="*/ 77 h 78"/>
              <a:gd name="T38" fmla="*/ 77 w 91"/>
              <a:gd name="T39" fmla="*/ 70 h 78"/>
              <a:gd name="T40" fmla="*/ 90 w 91"/>
              <a:gd name="T41" fmla="*/ 53 h 78"/>
              <a:gd name="T42" fmla="*/ 86 w 91"/>
              <a:gd name="T43" fmla="*/ 24 h 78"/>
              <a:gd name="T44" fmla="*/ 72 w 91"/>
              <a:gd name="T45" fmla="*/ 11 h 78"/>
              <a:gd name="T46" fmla="*/ 32 w 91"/>
              <a:gd name="T47" fmla="*/ 10 h 78"/>
              <a:gd name="T48" fmla="*/ 37 w 91"/>
              <a:gd name="T49" fmla="*/ 7 h 78"/>
              <a:gd name="T50" fmla="*/ 45 w 91"/>
              <a:gd name="T51" fmla="*/ 6 h 78"/>
              <a:gd name="T52" fmla="*/ 51 w 91"/>
              <a:gd name="T53" fmla="*/ 8 h 78"/>
              <a:gd name="T54" fmla="*/ 51 w 91"/>
              <a:gd name="T55" fmla="*/ 13 h 78"/>
              <a:gd name="T56" fmla="*/ 33 w 91"/>
              <a:gd name="T57" fmla="*/ 15 h 78"/>
              <a:gd name="T58" fmla="*/ 32 w 91"/>
              <a:gd name="T59" fmla="*/ 1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 h="78">
                <a:moveTo>
                  <a:pt x="72" y="11"/>
                </a:moveTo>
                <a:cubicBezTo>
                  <a:pt x="72" y="11"/>
                  <a:pt x="72" y="11"/>
                  <a:pt x="72" y="11"/>
                </a:cubicBezTo>
                <a:cubicBezTo>
                  <a:pt x="72" y="10"/>
                  <a:pt x="71" y="9"/>
                  <a:pt x="70" y="9"/>
                </a:cubicBezTo>
                <a:cubicBezTo>
                  <a:pt x="62" y="10"/>
                  <a:pt x="62" y="10"/>
                  <a:pt x="62" y="10"/>
                </a:cubicBezTo>
                <a:cubicBezTo>
                  <a:pt x="61" y="10"/>
                  <a:pt x="61" y="11"/>
                  <a:pt x="61" y="12"/>
                </a:cubicBezTo>
                <a:cubicBezTo>
                  <a:pt x="56" y="12"/>
                  <a:pt x="56" y="12"/>
                  <a:pt x="56" y="12"/>
                </a:cubicBezTo>
                <a:cubicBezTo>
                  <a:pt x="56" y="7"/>
                  <a:pt x="56" y="7"/>
                  <a:pt x="56" y="7"/>
                </a:cubicBezTo>
                <a:cubicBezTo>
                  <a:pt x="55" y="1"/>
                  <a:pt x="50" y="0"/>
                  <a:pt x="44" y="1"/>
                </a:cubicBezTo>
                <a:cubicBezTo>
                  <a:pt x="37" y="2"/>
                  <a:pt x="37" y="2"/>
                  <a:pt x="37" y="2"/>
                </a:cubicBezTo>
                <a:cubicBezTo>
                  <a:pt x="31" y="2"/>
                  <a:pt x="26" y="5"/>
                  <a:pt x="27" y="11"/>
                </a:cubicBezTo>
                <a:cubicBezTo>
                  <a:pt x="28" y="16"/>
                  <a:pt x="28" y="16"/>
                  <a:pt x="28" y="16"/>
                </a:cubicBezTo>
                <a:cubicBezTo>
                  <a:pt x="23" y="16"/>
                  <a:pt x="23" y="16"/>
                  <a:pt x="23" y="16"/>
                </a:cubicBezTo>
                <a:cubicBezTo>
                  <a:pt x="23" y="15"/>
                  <a:pt x="22" y="15"/>
                  <a:pt x="21" y="15"/>
                </a:cubicBezTo>
                <a:cubicBezTo>
                  <a:pt x="14" y="16"/>
                  <a:pt x="14" y="16"/>
                  <a:pt x="14" y="16"/>
                </a:cubicBezTo>
                <a:cubicBezTo>
                  <a:pt x="13" y="16"/>
                  <a:pt x="12" y="17"/>
                  <a:pt x="12" y="18"/>
                </a:cubicBezTo>
                <a:cubicBezTo>
                  <a:pt x="12" y="18"/>
                  <a:pt x="12" y="18"/>
                  <a:pt x="12" y="18"/>
                </a:cubicBezTo>
                <a:cubicBezTo>
                  <a:pt x="5" y="20"/>
                  <a:pt x="0" y="27"/>
                  <a:pt x="1" y="35"/>
                </a:cubicBezTo>
                <a:cubicBezTo>
                  <a:pt x="4" y="63"/>
                  <a:pt x="4" y="63"/>
                  <a:pt x="4" y="63"/>
                </a:cubicBezTo>
                <a:cubicBezTo>
                  <a:pt x="5" y="72"/>
                  <a:pt x="13" y="78"/>
                  <a:pt x="21" y="77"/>
                </a:cubicBezTo>
                <a:cubicBezTo>
                  <a:pt x="77" y="70"/>
                  <a:pt x="77" y="70"/>
                  <a:pt x="77" y="70"/>
                </a:cubicBezTo>
                <a:cubicBezTo>
                  <a:pt x="85" y="69"/>
                  <a:pt x="91" y="61"/>
                  <a:pt x="90" y="53"/>
                </a:cubicBezTo>
                <a:cubicBezTo>
                  <a:pt x="86" y="24"/>
                  <a:pt x="86" y="24"/>
                  <a:pt x="86" y="24"/>
                </a:cubicBezTo>
                <a:cubicBezTo>
                  <a:pt x="85" y="17"/>
                  <a:pt x="79" y="11"/>
                  <a:pt x="72" y="11"/>
                </a:cubicBezTo>
                <a:close/>
                <a:moveTo>
                  <a:pt x="32" y="10"/>
                </a:moveTo>
                <a:cubicBezTo>
                  <a:pt x="32" y="9"/>
                  <a:pt x="32" y="8"/>
                  <a:pt x="37" y="7"/>
                </a:cubicBezTo>
                <a:cubicBezTo>
                  <a:pt x="45" y="6"/>
                  <a:pt x="45" y="6"/>
                  <a:pt x="45" y="6"/>
                </a:cubicBezTo>
                <a:cubicBezTo>
                  <a:pt x="50" y="5"/>
                  <a:pt x="50" y="7"/>
                  <a:pt x="51" y="8"/>
                </a:cubicBezTo>
                <a:cubicBezTo>
                  <a:pt x="51" y="13"/>
                  <a:pt x="51" y="13"/>
                  <a:pt x="51" y="13"/>
                </a:cubicBezTo>
                <a:cubicBezTo>
                  <a:pt x="33" y="15"/>
                  <a:pt x="33" y="15"/>
                  <a:pt x="33" y="15"/>
                </a:cubicBezTo>
                <a:lnTo>
                  <a:pt x="32" y="10"/>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60" name="Freeform 44"/>
          <p:cNvSpPr>
            <a:spLocks noEditPoints="1"/>
          </p:cNvSpPr>
          <p:nvPr/>
        </p:nvSpPr>
        <p:spPr bwMode="auto">
          <a:xfrm>
            <a:off x="2329096" y="2838752"/>
            <a:ext cx="222278" cy="188455"/>
          </a:xfrm>
          <a:custGeom>
            <a:avLst/>
            <a:gdLst>
              <a:gd name="T0" fmla="*/ 51 w 64"/>
              <a:gd name="T1" fmla="*/ 7 h 54"/>
              <a:gd name="T2" fmla="*/ 51 w 64"/>
              <a:gd name="T3" fmla="*/ 7 h 54"/>
              <a:gd name="T4" fmla="*/ 49 w 64"/>
              <a:gd name="T5" fmla="*/ 6 h 54"/>
              <a:gd name="T6" fmla="*/ 44 w 64"/>
              <a:gd name="T7" fmla="*/ 6 h 54"/>
              <a:gd name="T8" fmla="*/ 43 w 64"/>
              <a:gd name="T9" fmla="*/ 8 h 54"/>
              <a:gd name="T10" fmla="*/ 40 w 64"/>
              <a:gd name="T11" fmla="*/ 8 h 54"/>
              <a:gd name="T12" fmla="*/ 39 w 64"/>
              <a:gd name="T13" fmla="*/ 4 h 54"/>
              <a:gd name="T14" fmla="*/ 31 w 64"/>
              <a:gd name="T15" fmla="*/ 0 h 54"/>
              <a:gd name="T16" fmla="*/ 26 w 64"/>
              <a:gd name="T17" fmla="*/ 1 h 54"/>
              <a:gd name="T18" fmla="*/ 19 w 64"/>
              <a:gd name="T19" fmla="*/ 7 h 54"/>
              <a:gd name="T20" fmla="*/ 20 w 64"/>
              <a:gd name="T21" fmla="*/ 11 h 54"/>
              <a:gd name="T22" fmla="*/ 17 w 64"/>
              <a:gd name="T23" fmla="*/ 11 h 54"/>
              <a:gd name="T24" fmla="*/ 15 w 64"/>
              <a:gd name="T25" fmla="*/ 10 h 54"/>
              <a:gd name="T26" fmla="*/ 10 w 64"/>
              <a:gd name="T27" fmla="*/ 10 h 54"/>
              <a:gd name="T28" fmla="*/ 9 w 64"/>
              <a:gd name="T29" fmla="*/ 12 h 54"/>
              <a:gd name="T30" fmla="*/ 9 w 64"/>
              <a:gd name="T31" fmla="*/ 12 h 54"/>
              <a:gd name="T32" fmla="*/ 1 w 64"/>
              <a:gd name="T33" fmla="*/ 24 h 54"/>
              <a:gd name="T34" fmla="*/ 3 w 64"/>
              <a:gd name="T35" fmla="*/ 43 h 54"/>
              <a:gd name="T36" fmla="*/ 15 w 64"/>
              <a:gd name="T37" fmla="*/ 53 h 54"/>
              <a:gd name="T38" fmla="*/ 54 w 64"/>
              <a:gd name="T39" fmla="*/ 48 h 54"/>
              <a:gd name="T40" fmla="*/ 63 w 64"/>
              <a:gd name="T41" fmla="*/ 36 h 54"/>
              <a:gd name="T42" fmla="*/ 61 w 64"/>
              <a:gd name="T43" fmla="*/ 16 h 54"/>
              <a:gd name="T44" fmla="*/ 51 w 64"/>
              <a:gd name="T45" fmla="*/ 7 h 54"/>
              <a:gd name="T46" fmla="*/ 23 w 64"/>
              <a:gd name="T47" fmla="*/ 6 h 54"/>
              <a:gd name="T48" fmla="*/ 26 w 64"/>
              <a:gd name="T49" fmla="*/ 4 h 54"/>
              <a:gd name="T50" fmla="*/ 32 w 64"/>
              <a:gd name="T51" fmla="*/ 4 h 54"/>
              <a:gd name="T52" fmla="*/ 36 w 64"/>
              <a:gd name="T53" fmla="*/ 5 h 54"/>
              <a:gd name="T54" fmla="*/ 36 w 64"/>
              <a:gd name="T55" fmla="*/ 9 h 54"/>
              <a:gd name="T56" fmla="*/ 23 w 64"/>
              <a:gd name="T57" fmla="*/ 10 h 54"/>
              <a:gd name="T58" fmla="*/ 23 w 64"/>
              <a:gd name="T59" fmla="*/ 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4" h="54">
                <a:moveTo>
                  <a:pt x="51" y="7"/>
                </a:moveTo>
                <a:cubicBezTo>
                  <a:pt x="51" y="7"/>
                  <a:pt x="51" y="7"/>
                  <a:pt x="51" y="7"/>
                </a:cubicBezTo>
                <a:cubicBezTo>
                  <a:pt x="50" y="6"/>
                  <a:pt x="50" y="6"/>
                  <a:pt x="49" y="6"/>
                </a:cubicBezTo>
                <a:cubicBezTo>
                  <a:pt x="44" y="6"/>
                  <a:pt x="44" y="6"/>
                  <a:pt x="44" y="6"/>
                </a:cubicBezTo>
                <a:cubicBezTo>
                  <a:pt x="43" y="6"/>
                  <a:pt x="43" y="7"/>
                  <a:pt x="43" y="8"/>
                </a:cubicBezTo>
                <a:cubicBezTo>
                  <a:pt x="40" y="8"/>
                  <a:pt x="40" y="8"/>
                  <a:pt x="40" y="8"/>
                </a:cubicBezTo>
                <a:cubicBezTo>
                  <a:pt x="39" y="4"/>
                  <a:pt x="39" y="4"/>
                  <a:pt x="39" y="4"/>
                </a:cubicBezTo>
                <a:cubicBezTo>
                  <a:pt x="39" y="0"/>
                  <a:pt x="35" y="0"/>
                  <a:pt x="31" y="0"/>
                </a:cubicBezTo>
                <a:cubicBezTo>
                  <a:pt x="26" y="1"/>
                  <a:pt x="26" y="1"/>
                  <a:pt x="26" y="1"/>
                </a:cubicBezTo>
                <a:cubicBezTo>
                  <a:pt x="22" y="1"/>
                  <a:pt x="19" y="3"/>
                  <a:pt x="19" y="7"/>
                </a:cubicBezTo>
                <a:cubicBezTo>
                  <a:pt x="20" y="11"/>
                  <a:pt x="20" y="11"/>
                  <a:pt x="20" y="11"/>
                </a:cubicBezTo>
                <a:cubicBezTo>
                  <a:pt x="17" y="11"/>
                  <a:pt x="17" y="11"/>
                  <a:pt x="17" y="11"/>
                </a:cubicBezTo>
                <a:cubicBezTo>
                  <a:pt x="17" y="10"/>
                  <a:pt x="16" y="10"/>
                  <a:pt x="15" y="10"/>
                </a:cubicBezTo>
                <a:cubicBezTo>
                  <a:pt x="10" y="10"/>
                  <a:pt x="10" y="10"/>
                  <a:pt x="10" y="10"/>
                </a:cubicBezTo>
                <a:cubicBezTo>
                  <a:pt x="9" y="11"/>
                  <a:pt x="9" y="11"/>
                  <a:pt x="9" y="12"/>
                </a:cubicBezTo>
                <a:cubicBezTo>
                  <a:pt x="9" y="12"/>
                  <a:pt x="9" y="12"/>
                  <a:pt x="9" y="12"/>
                </a:cubicBezTo>
                <a:cubicBezTo>
                  <a:pt x="4" y="13"/>
                  <a:pt x="0" y="18"/>
                  <a:pt x="1" y="24"/>
                </a:cubicBezTo>
                <a:cubicBezTo>
                  <a:pt x="3" y="43"/>
                  <a:pt x="3" y="43"/>
                  <a:pt x="3" y="43"/>
                </a:cubicBezTo>
                <a:cubicBezTo>
                  <a:pt x="4" y="49"/>
                  <a:pt x="10" y="54"/>
                  <a:pt x="15" y="53"/>
                </a:cubicBezTo>
                <a:cubicBezTo>
                  <a:pt x="54" y="48"/>
                  <a:pt x="54" y="48"/>
                  <a:pt x="54" y="48"/>
                </a:cubicBezTo>
                <a:cubicBezTo>
                  <a:pt x="60" y="47"/>
                  <a:pt x="64" y="42"/>
                  <a:pt x="63" y="36"/>
                </a:cubicBezTo>
                <a:cubicBezTo>
                  <a:pt x="61" y="16"/>
                  <a:pt x="61" y="16"/>
                  <a:pt x="61" y="16"/>
                </a:cubicBezTo>
                <a:cubicBezTo>
                  <a:pt x="60" y="11"/>
                  <a:pt x="56" y="7"/>
                  <a:pt x="51" y="7"/>
                </a:cubicBezTo>
                <a:close/>
                <a:moveTo>
                  <a:pt x="23" y="6"/>
                </a:moveTo>
                <a:cubicBezTo>
                  <a:pt x="23" y="6"/>
                  <a:pt x="23" y="5"/>
                  <a:pt x="26" y="4"/>
                </a:cubicBezTo>
                <a:cubicBezTo>
                  <a:pt x="32" y="4"/>
                  <a:pt x="32" y="4"/>
                  <a:pt x="32" y="4"/>
                </a:cubicBezTo>
                <a:cubicBezTo>
                  <a:pt x="36" y="3"/>
                  <a:pt x="36" y="4"/>
                  <a:pt x="36" y="5"/>
                </a:cubicBezTo>
                <a:cubicBezTo>
                  <a:pt x="36" y="9"/>
                  <a:pt x="36" y="9"/>
                  <a:pt x="36" y="9"/>
                </a:cubicBezTo>
                <a:cubicBezTo>
                  <a:pt x="23" y="10"/>
                  <a:pt x="23" y="10"/>
                  <a:pt x="23" y="10"/>
                </a:cubicBezTo>
                <a:lnTo>
                  <a:pt x="23" y="6"/>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61" name="Freeform 45"/>
          <p:cNvSpPr>
            <a:spLocks noEditPoints="1"/>
          </p:cNvSpPr>
          <p:nvPr/>
        </p:nvSpPr>
        <p:spPr bwMode="auto">
          <a:xfrm>
            <a:off x="4411751" y="2503723"/>
            <a:ext cx="219057" cy="188455"/>
          </a:xfrm>
          <a:custGeom>
            <a:avLst/>
            <a:gdLst>
              <a:gd name="T0" fmla="*/ 50 w 63"/>
              <a:gd name="T1" fmla="*/ 7 h 54"/>
              <a:gd name="T2" fmla="*/ 50 w 63"/>
              <a:gd name="T3" fmla="*/ 7 h 54"/>
              <a:gd name="T4" fmla="*/ 49 w 63"/>
              <a:gd name="T5" fmla="*/ 6 h 54"/>
              <a:gd name="T6" fmla="*/ 43 w 63"/>
              <a:gd name="T7" fmla="*/ 6 h 54"/>
              <a:gd name="T8" fmla="*/ 42 w 63"/>
              <a:gd name="T9" fmla="*/ 8 h 54"/>
              <a:gd name="T10" fmla="*/ 39 w 63"/>
              <a:gd name="T11" fmla="*/ 8 h 54"/>
              <a:gd name="T12" fmla="*/ 39 w 63"/>
              <a:gd name="T13" fmla="*/ 5 h 54"/>
              <a:gd name="T14" fmla="*/ 31 w 63"/>
              <a:gd name="T15" fmla="*/ 0 h 54"/>
              <a:gd name="T16" fmla="*/ 26 w 63"/>
              <a:gd name="T17" fmla="*/ 1 h 54"/>
              <a:gd name="T18" fmla="*/ 19 w 63"/>
              <a:gd name="T19" fmla="*/ 7 h 54"/>
              <a:gd name="T20" fmla="*/ 19 w 63"/>
              <a:gd name="T21" fmla="*/ 11 h 54"/>
              <a:gd name="T22" fmla="*/ 16 w 63"/>
              <a:gd name="T23" fmla="*/ 11 h 54"/>
              <a:gd name="T24" fmla="*/ 15 w 63"/>
              <a:gd name="T25" fmla="*/ 10 h 54"/>
              <a:gd name="T26" fmla="*/ 10 w 63"/>
              <a:gd name="T27" fmla="*/ 11 h 54"/>
              <a:gd name="T28" fmla="*/ 8 w 63"/>
              <a:gd name="T29" fmla="*/ 12 h 54"/>
              <a:gd name="T30" fmla="*/ 8 w 63"/>
              <a:gd name="T31" fmla="*/ 12 h 54"/>
              <a:gd name="T32" fmla="*/ 1 w 63"/>
              <a:gd name="T33" fmla="*/ 24 h 54"/>
              <a:gd name="T34" fmla="*/ 3 w 63"/>
              <a:gd name="T35" fmla="*/ 44 h 54"/>
              <a:gd name="T36" fmla="*/ 15 w 63"/>
              <a:gd name="T37" fmla="*/ 53 h 54"/>
              <a:gd name="T38" fmla="*/ 53 w 63"/>
              <a:gd name="T39" fmla="*/ 48 h 54"/>
              <a:gd name="T40" fmla="*/ 63 w 63"/>
              <a:gd name="T41" fmla="*/ 36 h 54"/>
              <a:gd name="T42" fmla="*/ 60 w 63"/>
              <a:gd name="T43" fmla="*/ 16 h 54"/>
              <a:gd name="T44" fmla="*/ 50 w 63"/>
              <a:gd name="T45" fmla="*/ 7 h 54"/>
              <a:gd name="T46" fmla="*/ 22 w 63"/>
              <a:gd name="T47" fmla="*/ 7 h 54"/>
              <a:gd name="T48" fmla="*/ 26 w 63"/>
              <a:gd name="T49" fmla="*/ 4 h 54"/>
              <a:gd name="T50" fmla="*/ 31 w 63"/>
              <a:gd name="T51" fmla="*/ 4 h 54"/>
              <a:gd name="T52" fmla="*/ 35 w 63"/>
              <a:gd name="T53" fmla="*/ 5 h 54"/>
              <a:gd name="T54" fmla="*/ 36 w 63"/>
              <a:gd name="T55" fmla="*/ 9 h 54"/>
              <a:gd name="T56" fmla="*/ 23 w 63"/>
              <a:gd name="T57" fmla="*/ 10 h 54"/>
              <a:gd name="T58" fmla="*/ 22 w 63"/>
              <a:gd name="T5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54">
                <a:moveTo>
                  <a:pt x="50" y="7"/>
                </a:moveTo>
                <a:cubicBezTo>
                  <a:pt x="50" y="7"/>
                  <a:pt x="50" y="7"/>
                  <a:pt x="50" y="7"/>
                </a:cubicBezTo>
                <a:cubicBezTo>
                  <a:pt x="50" y="6"/>
                  <a:pt x="49" y="6"/>
                  <a:pt x="49" y="6"/>
                </a:cubicBezTo>
                <a:cubicBezTo>
                  <a:pt x="43" y="6"/>
                  <a:pt x="43" y="6"/>
                  <a:pt x="43" y="6"/>
                </a:cubicBezTo>
                <a:cubicBezTo>
                  <a:pt x="43" y="7"/>
                  <a:pt x="42" y="7"/>
                  <a:pt x="42" y="8"/>
                </a:cubicBezTo>
                <a:cubicBezTo>
                  <a:pt x="39" y="8"/>
                  <a:pt x="39" y="8"/>
                  <a:pt x="39" y="8"/>
                </a:cubicBezTo>
                <a:cubicBezTo>
                  <a:pt x="39" y="5"/>
                  <a:pt x="39" y="5"/>
                  <a:pt x="39" y="5"/>
                </a:cubicBezTo>
                <a:cubicBezTo>
                  <a:pt x="38" y="0"/>
                  <a:pt x="35" y="0"/>
                  <a:pt x="31" y="0"/>
                </a:cubicBezTo>
                <a:cubicBezTo>
                  <a:pt x="26" y="1"/>
                  <a:pt x="26" y="1"/>
                  <a:pt x="26" y="1"/>
                </a:cubicBezTo>
                <a:cubicBezTo>
                  <a:pt x="21" y="1"/>
                  <a:pt x="18" y="3"/>
                  <a:pt x="19" y="7"/>
                </a:cubicBezTo>
                <a:cubicBezTo>
                  <a:pt x="19" y="11"/>
                  <a:pt x="19" y="11"/>
                  <a:pt x="19" y="11"/>
                </a:cubicBezTo>
                <a:cubicBezTo>
                  <a:pt x="16" y="11"/>
                  <a:pt x="16" y="11"/>
                  <a:pt x="16" y="11"/>
                </a:cubicBezTo>
                <a:cubicBezTo>
                  <a:pt x="16" y="10"/>
                  <a:pt x="15" y="10"/>
                  <a:pt x="15" y="10"/>
                </a:cubicBezTo>
                <a:cubicBezTo>
                  <a:pt x="10" y="11"/>
                  <a:pt x="10" y="11"/>
                  <a:pt x="10" y="11"/>
                </a:cubicBezTo>
                <a:cubicBezTo>
                  <a:pt x="9" y="11"/>
                  <a:pt x="8" y="11"/>
                  <a:pt x="8" y="12"/>
                </a:cubicBezTo>
                <a:cubicBezTo>
                  <a:pt x="8" y="12"/>
                  <a:pt x="8" y="12"/>
                  <a:pt x="8" y="12"/>
                </a:cubicBezTo>
                <a:cubicBezTo>
                  <a:pt x="3" y="13"/>
                  <a:pt x="0" y="18"/>
                  <a:pt x="1" y="24"/>
                </a:cubicBezTo>
                <a:cubicBezTo>
                  <a:pt x="3" y="44"/>
                  <a:pt x="3" y="44"/>
                  <a:pt x="3" y="44"/>
                </a:cubicBezTo>
                <a:cubicBezTo>
                  <a:pt x="4" y="49"/>
                  <a:pt x="9" y="54"/>
                  <a:pt x="15" y="53"/>
                </a:cubicBezTo>
                <a:cubicBezTo>
                  <a:pt x="53" y="48"/>
                  <a:pt x="53" y="48"/>
                  <a:pt x="53" y="48"/>
                </a:cubicBezTo>
                <a:cubicBezTo>
                  <a:pt x="59" y="47"/>
                  <a:pt x="63" y="42"/>
                  <a:pt x="63" y="36"/>
                </a:cubicBezTo>
                <a:cubicBezTo>
                  <a:pt x="60" y="16"/>
                  <a:pt x="60" y="16"/>
                  <a:pt x="60" y="16"/>
                </a:cubicBezTo>
                <a:cubicBezTo>
                  <a:pt x="59" y="11"/>
                  <a:pt x="55" y="7"/>
                  <a:pt x="50" y="7"/>
                </a:cubicBezTo>
                <a:close/>
                <a:moveTo>
                  <a:pt x="22" y="7"/>
                </a:moveTo>
                <a:cubicBezTo>
                  <a:pt x="22" y="6"/>
                  <a:pt x="22" y="5"/>
                  <a:pt x="26" y="4"/>
                </a:cubicBezTo>
                <a:cubicBezTo>
                  <a:pt x="31" y="4"/>
                  <a:pt x="31" y="4"/>
                  <a:pt x="31" y="4"/>
                </a:cubicBezTo>
                <a:cubicBezTo>
                  <a:pt x="35" y="3"/>
                  <a:pt x="35" y="4"/>
                  <a:pt x="35" y="5"/>
                </a:cubicBezTo>
                <a:cubicBezTo>
                  <a:pt x="36" y="9"/>
                  <a:pt x="36" y="9"/>
                  <a:pt x="36" y="9"/>
                </a:cubicBezTo>
                <a:cubicBezTo>
                  <a:pt x="23" y="10"/>
                  <a:pt x="23" y="10"/>
                  <a:pt x="23" y="10"/>
                </a:cubicBezTo>
                <a:lnTo>
                  <a:pt x="22" y="7"/>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62" name="Freeform 46"/>
          <p:cNvSpPr>
            <a:spLocks noEditPoints="1"/>
          </p:cNvSpPr>
          <p:nvPr/>
        </p:nvSpPr>
        <p:spPr bwMode="auto">
          <a:xfrm>
            <a:off x="4340881" y="1901315"/>
            <a:ext cx="220667" cy="188455"/>
          </a:xfrm>
          <a:custGeom>
            <a:avLst/>
            <a:gdLst>
              <a:gd name="T0" fmla="*/ 50 w 63"/>
              <a:gd name="T1" fmla="*/ 7 h 54"/>
              <a:gd name="T2" fmla="*/ 50 w 63"/>
              <a:gd name="T3" fmla="*/ 7 h 54"/>
              <a:gd name="T4" fmla="*/ 48 w 63"/>
              <a:gd name="T5" fmla="*/ 6 h 54"/>
              <a:gd name="T6" fmla="*/ 43 w 63"/>
              <a:gd name="T7" fmla="*/ 7 h 54"/>
              <a:gd name="T8" fmla="*/ 42 w 63"/>
              <a:gd name="T9" fmla="*/ 8 h 54"/>
              <a:gd name="T10" fmla="*/ 39 w 63"/>
              <a:gd name="T11" fmla="*/ 8 h 54"/>
              <a:gd name="T12" fmla="*/ 39 w 63"/>
              <a:gd name="T13" fmla="*/ 5 h 54"/>
              <a:gd name="T14" fmla="*/ 31 w 63"/>
              <a:gd name="T15" fmla="*/ 0 h 54"/>
              <a:gd name="T16" fmla="*/ 26 w 63"/>
              <a:gd name="T17" fmla="*/ 1 h 54"/>
              <a:gd name="T18" fmla="*/ 19 w 63"/>
              <a:gd name="T19" fmla="*/ 7 h 54"/>
              <a:gd name="T20" fmla="*/ 19 w 63"/>
              <a:gd name="T21" fmla="*/ 11 h 54"/>
              <a:gd name="T22" fmla="*/ 16 w 63"/>
              <a:gd name="T23" fmla="*/ 11 h 54"/>
              <a:gd name="T24" fmla="*/ 15 w 63"/>
              <a:gd name="T25" fmla="*/ 10 h 54"/>
              <a:gd name="T26" fmla="*/ 10 w 63"/>
              <a:gd name="T27" fmla="*/ 11 h 54"/>
              <a:gd name="T28" fmla="*/ 8 w 63"/>
              <a:gd name="T29" fmla="*/ 12 h 54"/>
              <a:gd name="T30" fmla="*/ 8 w 63"/>
              <a:gd name="T31" fmla="*/ 12 h 54"/>
              <a:gd name="T32" fmla="*/ 1 w 63"/>
              <a:gd name="T33" fmla="*/ 24 h 54"/>
              <a:gd name="T34" fmla="*/ 3 w 63"/>
              <a:gd name="T35" fmla="*/ 44 h 54"/>
              <a:gd name="T36" fmla="*/ 15 w 63"/>
              <a:gd name="T37" fmla="*/ 53 h 54"/>
              <a:gd name="T38" fmla="*/ 53 w 63"/>
              <a:gd name="T39" fmla="*/ 48 h 54"/>
              <a:gd name="T40" fmla="*/ 63 w 63"/>
              <a:gd name="T41" fmla="*/ 36 h 54"/>
              <a:gd name="T42" fmla="*/ 60 w 63"/>
              <a:gd name="T43" fmla="*/ 17 h 54"/>
              <a:gd name="T44" fmla="*/ 50 w 63"/>
              <a:gd name="T45" fmla="*/ 7 h 54"/>
              <a:gd name="T46" fmla="*/ 22 w 63"/>
              <a:gd name="T47" fmla="*/ 7 h 54"/>
              <a:gd name="T48" fmla="*/ 26 w 63"/>
              <a:gd name="T49" fmla="*/ 5 h 54"/>
              <a:gd name="T50" fmla="*/ 31 w 63"/>
              <a:gd name="T51" fmla="*/ 4 h 54"/>
              <a:gd name="T52" fmla="*/ 35 w 63"/>
              <a:gd name="T53" fmla="*/ 5 h 54"/>
              <a:gd name="T54" fmla="*/ 36 w 63"/>
              <a:gd name="T55" fmla="*/ 9 h 54"/>
              <a:gd name="T56" fmla="*/ 23 w 63"/>
              <a:gd name="T57" fmla="*/ 10 h 54"/>
              <a:gd name="T58" fmla="*/ 22 w 63"/>
              <a:gd name="T5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54">
                <a:moveTo>
                  <a:pt x="50" y="7"/>
                </a:moveTo>
                <a:cubicBezTo>
                  <a:pt x="50" y="7"/>
                  <a:pt x="50" y="7"/>
                  <a:pt x="50" y="7"/>
                </a:cubicBezTo>
                <a:cubicBezTo>
                  <a:pt x="50" y="6"/>
                  <a:pt x="49" y="6"/>
                  <a:pt x="48" y="6"/>
                </a:cubicBezTo>
                <a:cubicBezTo>
                  <a:pt x="43" y="7"/>
                  <a:pt x="43" y="7"/>
                  <a:pt x="43" y="7"/>
                </a:cubicBezTo>
                <a:cubicBezTo>
                  <a:pt x="43" y="7"/>
                  <a:pt x="42" y="7"/>
                  <a:pt x="42" y="8"/>
                </a:cubicBezTo>
                <a:cubicBezTo>
                  <a:pt x="39" y="8"/>
                  <a:pt x="39" y="8"/>
                  <a:pt x="39" y="8"/>
                </a:cubicBezTo>
                <a:cubicBezTo>
                  <a:pt x="39" y="5"/>
                  <a:pt x="39" y="5"/>
                  <a:pt x="39" y="5"/>
                </a:cubicBezTo>
                <a:cubicBezTo>
                  <a:pt x="38" y="1"/>
                  <a:pt x="35" y="0"/>
                  <a:pt x="31" y="0"/>
                </a:cubicBezTo>
                <a:cubicBezTo>
                  <a:pt x="26" y="1"/>
                  <a:pt x="26" y="1"/>
                  <a:pt x="26" y="1"/>
                </a:cubicBezTo>
                <a:cubicBezTo>
                  <a:pt x="21" y="2"/>
                  <a:pt x="18" y="3"/>
                  <a:pt x="19" y="7"/>
                </a:cubicBezTo>
                <a:cubicBezTo>
                  <a:pt x="19" y="11"/>
                  <a:pt x="19" y="11"/>
                  <a:pt x="19" y="11"/>
                </a:cubicBezTo>
                <a:cubicBezTo>
                  <a:pt x="16" y="11"/>
                  <a:pt x="16" y="11"/>
                  <a:pt x="16" y="11"/>
                </a:cubicBezTo>
                <a:cubicBezTo>
                  <a:pt x="16" y="11"/>
                  <a:pt x="15" y="10"/>
                  <a:pt x="15" y="10"/>
                </a:cubicBezTo>
                <a:cubicBezTo>
                  <a:pt x="10" y="11"/>
                  <a:pt x="10" y="11"/>
                  <a:pt x="10" y="11"/>
                </a:cubicBezTo>
                <a:cubicBezTo>
                  <a:pt x="9" y="11"/>
                  <a:pt x="8" y="12"/>
                  <a:pt x="8" y="12"/>
                </a:cubicBezTo>
                <a:cubicBezTo>
                  <a:pt x="8" y="12"/>
                  <a:pt x="8" y="12"/>
                  <a:pt x="8" y="12"/>
                </a:cubicBezTo>
                <a:cubicBezTo>
                  <a:pt x="3" y="14"/>
                  <a:pt x="0" y="19"/>
                  <a:pt x="1" y="24"/>
                </a:cubicBezTo>
                <a:cubicBezTo>
                  <a:pt x="3" y="44"/>
                  <a:pt x="3" y="44"/>
                  <a:pt x="3" y="44"/>
                </a:cubicBezTo>
                <a:cubicBezTo>
                  <a:pt x="4" y="50"/>
                  <a:pt x="9" y="54"/>
                  <a:pt x="15" y="53"/>
                </a:cubicBezTo>
                <a:cubicBezTo>
                  <a:pt x="53" y="48"/>
                  <a:pt x="53" y="48"/>
                  <a:pt x="53" y="48"/>
                </a:cubicBezTo>
                <a:cubicBezTo>
                  <a:pt x="59" y="48"/>
                  <a:pt x="63" y="42"/>
                  <a:pt x="63" y="36"/>
                </a:cubicBezTo>
                <a:cubicBezTo>
                  <a:pt x="60" y="17"/>
                  <a:pt x="60" y="17"/>
                  <a:pt x="60" y="17"/>
                </a:cubicBezTo>
                <a:cubicBezTo>
                  <a:pt x="59" y="11"/>
                  <a:pt x="55" y="8"/>
                  <a:pt x="50" y="7"/>
                </a:cubicBezTo>
                <a:close/>
                <a:moveTo>
                  <a:pt x="22" y="7"/>
                </a:moveTo>
                <a:cubicBezTo>
                  <a:pt x="22" y="6"/>
                  <a:pt x="22" y="5"/>
                  <a:pt x="26" y="5"/>
                </a:cubicBezTo>
                <a:cubicBezTo>
                  <a:pt x="31" y="4"/>
                  <a:pt x="31" y="4"/>
                  <a:pt x="31" y="4"/>
                </a:cubicBezTo>
                <a:cubicBezTo>
                  <a:pt x="35" y="4"/>
                  <a:pt x="35" y="5"/>
                  <a:pt x="35" y="5"/>
                </a:cubicBezTo>
                <a:cubicBezTo>
                  <a:pt x="36" y="9"/>
                  <a:pt x="36" y="9"/>
                  <a:pt x="36" y="9"/>
                </a:cubicBezTo>
                <a:cubicBezTo>
                  <a:pt x="23" y="10"/>
                  <a:pt x="23" y="10"/>
                  <a:pt x="23" y="10"/>
                </a:cubicBezTo>
                <a:lnTo>
                  <a:pt x="22" y="7"/>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63" name="Freeform 47"/>
          <p:cNvSpPr>
            <a:spLocks noEditPoints="1"/>
          </p:cNvSpPr>
          <p:nvPr/>
        </p:nvSpPr>
        <p:spPr bwMode="auto">
          <a:xfrm>
            <a:off x="4703290" y="3639277"/>
            <a:ext cx="219057" cy="188455"/>
          </a:xfrm>
          <a:custGeom>
            <a:avLst/>
            <a:gdLst>
              <a:gd name="T0" fmla="*/ 50 w 63"/>
              <a:gd name="T1" fmla="*/ 7 h 54"/>
              <a:gd name="T2" fmla="*/ 50 w 63"/>
              <a:gd name="T3" fmla="*/ 7 h 54"/>
              <a:gd name="T4" fmla="*/ 48 w 63"/>
              <a:gd name="T5" fmla="*/ 6 h 54"/>
              <a:gd name="T6" fmla="*/ 43 w 63"/>
              <a:gd name="T7" fmla="*/ 7 h 54"/>
              <a:gd name="T8" fmla="*/ 42 w 63"/>
              <a:gd name="T9" fmla="*/ 8 h 54"/>
              <a:gd name="T10" fmla="*/ 39 w 63"/>
              <a:gd name="T11" fmla="*/ 8 h 54"/>
              <a:gd name="T12" fmla="*/ 39 w 63"/>
              <a:gd name="T13" fmla="*/ 5 h 54"/>
              <a:gd name="T14" fmla="*/ 31 w 63"/>
              <a:gd name="T15" fmla="*/ 0 h 54"/>
              <a:gd name="T16" fmla="*/ 25 w 63"/>
              <a:gd name="T17" fmla="*/ 1 h 54"/>
              <a:gd name="T18" fmla="*/ 19 w 63"/>
              <a:gd name="T19" fmla="*/ 7 h 54"/>
              <a:gd name="T20" fmla="*/ 19 w 63"/>
              <a:gd name="T21" fmla="*/ 11 h 54"/>
              <a:gd name="T22" fmla="*/ 16 w 63"/>
              <a:gd name="T23" fmla="*/ 11 h 54"/>
              <a:gd name="T24" fmla="*/ 15 w 63"/>
              <a:gd name="T25" fmla="*/ 10 h 54"/>
              <a:gd name="T26" fmla="*/ 9 w 63"/>
              <a:gd name="T27" fmla="*/ 11 h 54"/>
              <a:gd name="T28" fmla="*/ 8 w 63"/>
              <a:gd name="T29" fmla="*/ 12 h 54"/>
              <a:gd name="T30" fmla="*/ 8 w 63"/>
              <a:gd name="T31" fmla="*/ 12 h 54"/>
              <a:gd name="T32" fmla="*/ 0 w 63"/>
              <a:gd name="T33" fmla="*/ 24 h 54"/>
              <a:gd name="T34" fmla="*/ 3 w 63"/>
              <a:gd name="T35" fmla="*/ 44 h 54"/>
              <a:gd name="T36" fmla="*/ 15 w 63"/>
              <a:gd name="T37" fmla="*/ 53 h 54"/>
              <a:gd name="T38" fmla="*/ 53 w 63"/>
              <a:gd name="T39" fmla="*/ 48 h 54"/>
              <a:gd name="T40" fmla="*/ 62 w 63"/>
              <a:gd name="T41" fmla="*/ 37 h 54"/>
              <a:gd name="T42" fmla="*/ 60 w 63"/>
              <a:gd name="T43" fmla="*/ 17 h 54"/>
              <a:gd name="T44" fmla="*/ 50 w 63"/>
              <a:gd name="T45" fmla="*/ 7 h 54"/>
              <a:gd name="T46" fmla="*/ 22 w 63"/>
              <a:gd name="T47" fmla="*/ 7 h 54"/>
              <a:gd name="T48" fmla="*/ 26 w 63"/>
              <a:gd name="T49" fmla="*/ 5 h 54"/>
              <a:gd name="T50" fmla="*/ 31 w 63"/>
              <a:gd name="T51" fmla="*/ 4 h 54"/>
              <a:gd name="T52" fmla="*/ 35 w 63"/>
              <a:gd name="T53" fmla="*/ 5 h 54"/>
              <a:gd name="T54" fmla="*/ 35 w 63"/>
              <a:gd name="T55" fmla="*/ 9 h 54"/>
              <a:gd name="T56" fmla="*/ 23 w 63"/>
              <a:gd name="T57" fmla="*/ 10 h 54"/>
              <a:gd name="T58" fmla="*/ 22 w 63"/>
              <a:gd name="T5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54">
                <a:moveTo>
                  <a:pt x="50" y="7"/>
                </a:moveTo>
                <a:cubicBezTo>
                  <a:pt x="50" y="7"/>
                  <a:pt x="50" y="7"/>
                  <a:pt x="50" y="7"/>
                </a:cubicBezTo>
                <a:cubicBezTo>
                  <a:pt x="50" y="6"/>
                  <a:pt x="49" y="6"/>
                  <a:pt x="48" y="6"/>
                </a:cubicBezTo>
                <a:cubicBezTo>
                  <a:pt x="43" y="7"/>
                  <a:pt x="43" y="7"/>
                  <a:pt x="43" y="7"/>
                </a:cubicBezTo>
                <a:cubicBezTo>
                  <a:pt x="42" y="7"/>
                  <a:pt x="42" y="7"/>
                  <a:pt x="42" y="8"/>
                </a:cubicBezTo>
                <a:cubicBezTo>
                  <a:pt x="39" y="8"/>
                  <a:pt x="39" y="8"/>
                  <a:pt x="39" y="8"/>
                </a:cubicBezTo>
                <a:cubicBezTo>
                  <a:pt x="39" y="5"/>
                  <a:pt x="39" y="5"/>
                  <a:pt x="39" y="5"/>
                </a:cubicBezTo>
                <a:cubicBezTo>
                  <a:pt x="38" y="1"/>
                  <a:pt x="35" y="0"/>
                  <a:pt x="31" y="0"/>
                </a:cubicBezTo>
                <a:cubicBezTo>
                  <a:pt x="25" y="1"/>
                  <a:pt x="25" y="1"/>
                  <a:pt x="25" y="1"/>
                </a:cubicBezTo>
                <a:cubicBezTo>
                  <a:pt x="21" y="2"/>
                  <a:pt x="18" y="3"/>
                  <a:pt x="19" y="7"/>
                </a:cubicBezTo>
                <a:cubicBezTo>
                  <a:pt x="19" y="11"/>
                  <a:pt x="19" y="11"/>
                  <a:pt x="19" y="11"/>
                </a:cubicBezTo>
                <a:cubicBezTo>
                  <a:pt x="16" y="11"/>
                  <a:pt x="16" y="11"/>
                  <a:pt x="16" y="11"/>
                </a:cubicBezTo>
                <a:cubicBezTo>
                  <a:pt x="16" y="11"/>
                  <a:pt x="15" y="10"/>
                  <a:pt x="15" y="10"/>
                </a:cubicBezTo>
                <a:cubicBezTo>
                  <a:pt x="9" y="11"/>
                  <a:pt x="9" y="11"/>
                  <a:pt x="9" y="11"/>
                </a:cubicBezTo>
                <a:cubicBezTo>
                  <a:pt x="9" y="11"/>
                  <a:pt x="8" y="12"/>
                  <a:pt x="8" y="12"/>
                </a:cubicBezTo>
                <a:cubicBezTo>
                  <a:pt x="8" y="12"/>
                  <a:pt x="8" y="12"/>
                  <a:pt x="8" y="12"/>
                </a:cubicBezTo>
                <a:cubicBezTo>
                  <a:pt x="3" y="14"/>
                  <a:pt x="0" y="19"/>
                  <a:pt x="0" y="24"/>
                </a:cubicBezTo>
                <a:cubicBezTo>
                  <a:pt x="3" y="44"/>
                  <a:pt x="3" y="44"/>
                  <a:pt x="3" y="44"/>
                </a:cubicBezTo>
                <a:cubicBezTo>
                  <a:pt x="4" y="50"/>
                  <a:pt x="9" y="54"/>
                  <a:pt x="15" y="53"/>
                </a:cubicBezTo>
                <a:cubicBezTo>
                  <a:pt x="53" y="48"/>
                  <a:pt x="53" y="48"/>
                  <a:pt x="53" y="48"/>
                </a:cubicBezTo>
                <a:cubicBezTo>
                  <a:pt x="59" y="48"/>
                  <a:pt x="63" y="42"/>
                  <a:pt x="62" y="37"/>
                </a:cubicBezTo>
                <a:cubicBezTo>
                  <a:pt x="60" y="17"/>
                  <a:pt x="60" y="17"/>
                  <a:pt x="60" y="17"/>
                </a:cubicBezTo>
                <a:cubicBezTo>
                  <a:pt x="59" y="11"/>
                  <a:pt x="55" y="8"/>
                  <a:pt x="50" y="7"/>
                </a:cubicBezTo>
                <a:close/>
                <a:moveTo>
                  <a:pt x="22" y="7"/>
                </a:moveTo>
                <a:cubicBezTo>
                  <a:pt x="22" y="6"/>
                  <a:pt x="22" y="5"/>
                  <a:pt x="26" y="5"/>
                </a:cubicBezTo>
                <a:cubicBezTo>
                  <a:pt x="31" y="4"/>
                  <a:pt x="31" y="4"/>
                  <a:pt x="31" y="4"/>
                </a:cubicBezTo>
                <a:cubicBezTo>
                  <a:pt x="35" y="4"/>
                  <a:pt x="35" y="5"/>
                  <a:pt x="35" y="5"/>
                </a:cubicBezTo>
                <a:cubicBezTo>
                  <a:pt x="35" y="9"/>
                  <a:pt x="35" y="9"/>
                  <a:pt x="35" y="9"/>
                </a:cubicBezTo>
                <a:cubicBezTo>
                  <a:pt x="23" y="10"/>
                  <a:pt x="23" y="10"/>
                  <a:pt x="23" y="10"/>
                </a:cubicBezTo>
                <a:lnTo>
                  <a:pt x="22" y="7"/>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64" name="Freeform 48"/>
          <p:cNvSpPr>
            <a:spLocks noEditPoints="1"/>
          </p:cNvSpPr>
          <p:nvPr/>
        </p:nvSpPr>
        <p:spPr bwMode="auto">
          <a:xfrm>
            <a:off x="971262" y="2601977"/>
            <a:ext cx="246439" cy="330198"/>
          </a:xfrm>
          <a:custGeom>
            <a:avLst/>
            <a:gdLst>
              <a:gd name="T0" fmla="*/ 45 w 71"/>
              <a:gd name="T1" fmla="*/ 1 h 95"/>
              <a:gd name="T2" fmla="*/ 15 w 71"/>
              <a:gd name="T3" fmla="*/ 5 h 95"/>
              <a:gd name="T4" fmla="*/ 1 w 71"/>
              <a:gd name="T5" fmla="*/ 22 h 95"/>
              <a:gd name="T6" fmla="*/ 8 w 71"/>
              <a:gd name="T7" fmla="*/ 80 h 95"/>
              <a:gd name="T8" fmla="*/ 26 w 71"/>
              <a:gd name="T9" fmla="*/ 94 h 95"/>
              <a:gd name="T10" fmla="*/ 56 w 71"/>
              <a:gd name="T11" fmla="*/ 90 h 95"/>
              <a:gd name="T12" fmla="*/ 70 w 71"/>
              <a:gd name="T13" fmla="*/ 72 h 95"/>
              <a:gd name="T14" fmla="*/ 63 w 71"/>
              <a:gd name="T15" fmla="*/ 15 h 95"/>
              <a:gd name="T16" fmla="*/ 45 w 71"/>
              <a:gd name="T17" fmla="*/ 1 h 95"/>
              <a:gd name="T18" fmla="*/ 45 w 71"/>
              <a:gd name="T19" fmla="*/ 84 h 95"/>
              <a:gd name="T20" fmla="*/ 44 w 71"/>
              <a:gd name="T21" fmla="*/ 86 h 95"/>
              <a:gd name="T22" fmla="*/ 37 w 71"/>
              <a:gd name="T23" fmla="*/ 86 h 95"/>
              <a:gd name="T24" fmla="*/ 36 w 71"/>
              <a:gd name="T25" fmla="*/ 85 h 95"/>
              <a:gd name="T26" fmla="*/ 35 w 71"/>
              <a:gd name="T27" fmla="*/ 81 h 95"/>
              <a:gd name="T28" fmla="*/ 36 w 71"/>
              <a:gd name="T29" fmla="*/ 79 h 95"/>
              <a:gd name="T30" fmla="*/ 43 w 71"/>
              <a:gd name="T31" fmla="*/ 79 h 95"/>
              <a:gd name="T32" fmla="*/ 44 w 71"/>
              <a:gd name="T33" fmla="*/ 80 h 95"/>
              <a:gd name="T34" fmla="*/ 45 w 71"/>
              <a:gd name="T35" fmla="*/ 84 h 95"/>
              <a:gd name="T36" fmla="*/ 61 w 71"/>
              <a:gd name="T37" fmla="*/ 60 h 95"/>
              <a:gd name="T38" fmla="*/ 53 w 71"/>
              <a:gd name="T39" fmla="*/ 70 h 95"/>
              <a:gd name="T40" fmla="*/ 25 w 71"/>
              <a:gd name="T41" fmla="*/ 74 h 95"/>
              <a:gd name="T42" fmla="*/ 14 w 71"/>
              <a:gd name="T43" fmla="*/ 65 h 95"/>
              <a:gd name="T44" fmla="*/ 9 w 71"/>
              <a:gd name="T45" fmla="*/ 23 h 95"/>
              <a:gd name="T46" fmla="*/ 17 w 71"/>
              <a:gd name="T47" fmla="*/ 12 h 95"/>
              <a:gd name="T48" fmla="*/ 45 w 71"/>
              <a:gd name="T49" fmla="*/ 9 h 95"/>
              <a:gd name="T50" fmla="*/ 55 w 71"/>
              <a:gd name="T51" fmla="*/ 17 h 95"/>
              <a:gd name="T52" fmla="*/ 61 w 71"/>
              <a:gd name="T53"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 h="95">
                <a:moveTo>
                  <a:pt x="45" y="1"/>
                </a:moveTo>
                <a:cubicBezTo>
                  <a:pt x="15" y="5"/>
                  <a:pt x="15" y="5"/>
                  <a:pt x="15" y="5"/>
                </a:cubicBezTo>
                <a:cubicBezTo>
                  <a:pt x="6" y="6"/>
                  <a:pt x="0" y="14"/>
                  <a:pt x="1" y="22"/>
                </a:cubicBezTo>
                <a:cubicBezTo>
                  <a:pt x="8" y="80"/>
                  <a:pt x="8" y="80"/>
                  <a:pt x="8" y="80"/>
                </a:cubicBezTo>
                <a:cubicBezTo>
                  <a:pt x="9" y="88"/>
                  <a:pt x="17" y="95"/>
                  <a:pt x="26" y="94"/>
                </a:cubicBezTo>
                <a:cubicBezTo>
                  <a:pt x="56" y="90"/>
                  <a:pt x="56" y="90"/>
                  <a:pt x="56" y="90"/>
                </a:cubicBezTo>
                <a:cubicBezTo>
                  <a:pt x="65" y="89"/>
                  <a:pt x="71" y="81"/>
                  <a:pt x="70" y="72"/>
                </a:cubicBezTo>
                <a:cubicBezTo>
                  <a:pt x="63" y="15"/>
                  <a:pt x="63" y="15"/>
                  <a:pt x="63" y="15"/>
                </a:cubicBezTo>
                <a:cubicBezTo>
                  <a:pt x="62" y="6"/>
                  <a:pt x="54" y="0"/>
                  <a:pt x="45" y="1"/>
                </a:cubicBezTo>
                <a:close/>
                <a:moveTo>
                  <a:pt x="45" y="84"/>
                </a:moveTo>
                <a:cubicBezTo>
                  <a:pt x="45" y="85"/>
                  <a:pt x="44" y="86"/>
                  <a:pt x="44" y="86"/>
                </a:cubicBezTo>
                <a:cubicBezTo>
                  <a:pt x="37" y="86"/>
                  <a:pt x="37" y="86"/>
                  <a:pt x="37" y="86"/>
                </a:cubicBezTo>
                <a:cubicBezTo>
                  <a:pt x="36" y="87"/>
                  <a:pt x="36" y="86"/>
                  <a:pt x="36" y="85"/>
                </a:cubicBezTo>
                <a:cubicBezTo>
                  <a:pt x="35" y="81"/>
                  <a:pt x="35" y="81"/>
                  <a:pt x="35" y="81"/>
                </a:cubicBezTo>
                <a:cubicBezTo>
                  <a:pt x="35" y="80"/>
                  <a:pt x="36" y="80"/>
                  <a:pt x="36" y="79"/>
                </a:cubicBezTo>
                <a:cubicBezTo>
                  <a:pt x="43" y="79"/>
                  <a:pt x="43" y="79"/>
                  <a:pt x="43" y="79"/>
                </a:cubicBezTo>
                <a:cubicBezTo>
                  <a:pt x="43" y="79"/>
                  <a:pt x="44" y="79"/>
                  <a:pt x="44" y="80"/>
                </a:cubicBezTo>
                <a:lnTo>
                  <a:pt x="45" y="84"/>
                </a:lnTo>
                <a:close/>
                <a:moveTo>
                  <a:pt x="61" y="60"/>
                </a:moveTo>
                <a:cubicBezTo>
                  <a:pt x="61" y="65"/>
                  <a:pt x="58" y="69"/>
                  <a:pt x="53" y="70"/>
                </a:cubicBezTo>
                <a:cubicBezTo>
                  <a:pt x="25" y="74"/>
                  <a:pt x="25" y="74"/>
                  <a:pt x="25" y="74"/>
                </a:cubicBezTo>
                <a:cubicBezTo>
                  <a:pt x="20" y="74"/>
                  <a:pt x="15" y="70"/>
                  <a:pt x="14" y="65"/>
                </a:cubicBezTo>
                <a:cubicBezTo>
                  <a:pt x="9" y="23"/>
                  <a:pt x="9" y="23"/>
                  <a:pt x="9" y="23"/>
                </a:cubicBezTo>
                <a:cubicBezTo>
                  <a:pt x="8" y="18"/>
                  <a:pt x="12" y="13"/>
                  <a:pt x="17" y="12"/>
                </a:cubicBezTo>
                <a:cubicBezTo>
                  <a:pt x="45" y="9"/>
                  <a:pt x="45" y="9"/>
                  <a:pt x="45" y="9"/>
                </a:cubicBezTo>
                <a:cubicBezTo>
                  <a:pt x="50" y="8"/>
                  <a:pt x="55" y="12"/>
                  <a:pt x="55" y="17"/>
                </a:cubicBezTo>
                <a:lnTo>
                  <a:pt x="61" y="60"/>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65" name="Freeform 49"/>
          <p:cNvSpPr>
            <a:spLocks/>
          </p:cNvSpPr>
          <p:nvPr/>
        </p:nvSpPr>
        <p:spPr bwMode="auto">
          <a:xfrm>
            <a:off x="1204816" y="2611641"/>
            <a:ext cx="59596" cy="286707"/>
          </a:xfrm>
          <a:custGeom>
            <a:avLst/>
            <a:gdLst>
              <a:gd name="T0" fmla="*/ 4 w 17"/>
              <a:gd name="T1" fmla="*/ 0 h 82"/>
              <a:gd name="T2" fmla="*/ 0 w 17"/>
              <a:gd name="T3" fmla="*/ 4 h 82"/>
              <a:gd name="T4" fmla="*/ 9 w 17"/>
              <a:gd name="T5" fmla="*/ 78 h 82"/>
              <a:gd name="T6" fmla="*/ 14 w 17"/>
              <a:gd name="T7" fmla="*/ 82 h 82"/>
              <a:gd name="T8" fmla="*/ 17 w 17"/>
              <a:gd name="T9" fmla="*/ 78 h 82"/>
              <a:gd name="T10" fmla="*/ 8 w 17"/>
              <a:gd name="T11" fmla="*/ 3 h 82"/>
              <a:gd name="T12" fmla="*/ 4 w 17"/>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17" h="82">
                <a:moveTo>
                  <a:pt x="4" y="0"/>
                </a:moveTo>
                <a:cubicBezTo>
                  <a:pt x="1" y="0"/>
                  <a:pt x="0" y="2"/>
                  <a:pt x="0" y="4"/>
                </a:cubicBezTo>
                <a:cubicBezTo>
                  <a:pt x="9" y="78"/>
                  <a:pt x="9" y="78"/>
                  <a:pt x="9" y="78"/>
                </a:cubicBezTo>
                <a:cubicBezTo>
                  <a:pt x="10" y="81"/>
                  <a:pt x="11" y="82"/>
                  <a:pt x="14" y="82"/>
                </a:cubicBezTo>
                <a:cubicBezTo>
                  <a:pt x="16" y="82"/>
                  <a:pt x="17" y="80"/>
                  <a:pt x="17" y="78"/>
                </a:cubicBezTo>
                <a:cubicBezTo>
                  <a:pt x="8" y="3"/>
                  <a:pt x="8" y="3"/>
                  <a:pt x="8" y="3"/>
                </a:cubicBezTo>
                <a:cubicBezTo>
                  <a:pt x="8" y="1"/>
                  <a:pt x="6" y="0"/>
                  <a:pt x="4"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66" name="Freeform 50"/>
          <p:cNvSpPr>
            <a:spLocks/>
          </p:cNvSpPr>
          <p:nvPr/>
        </p:nvSpPr>
        <p:spPr bwMode="auto">
          <a:xfrm>
            <a:off x="1235419" y="2622917"/>
            <a:ext cx="20939" cy="101476"/>
          </a:xfrm>
          <a:custGeom>
            <a:avLst/>
            <a:gdLst>
              <a:gd name="T0" fmla="*/ 1 w 6"/>
              <a:gd name="T1" fmla="*/ 0 h 29"/>
              <a:gd name="T2" fmla="*/ 0 w 6"/>
              <a:gd name="T3" fmla="*/ 2 h 29"/>
              <a:gd name="T4" fmla="*/ 3 w 6"/>
              <a:gd name="T5" fmla="*/ 27 h 29"/>
              <a:gd name="T6" fmla="*/ 5 w 6"/>
              <a:gd name="T7" fmla="*/ 29 h 29"/>
              <a:gd name="T8" fmla="*/ 6 w 6"/>
              <a:gd name="T9" fmla="*/ 27 h 29"/>
              <a:gd name="T10" fmla="*/ 3 w 6"/>
              <a:gd name="T11" fmla="*/ 1 h 29"/>
              <a:gd name="T12" fmla="*/ 1 w 6"/>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6" h="29">
                <a:moveTo>
                  <a:pt x="1" y="0"/>
                </a:moveTo>
                <a:cubicBezTo>
                  <a:pt x="0" y="0"/>
                  <a:pt x="0" y="1"/>
                  <a:pt x="0" y="2"/>
                </a:cubicBezTo>
                <a:cubicBezTo>
                  <a:pt x="3" y="27"/>
                  <a:pt x="3" y="27"/>
                  <a:pt x="3" y="27"/>
                </a:cubicBezTo>
                <a:cubicBezTo>
                  <a:pt x="3" y="28"/>
                  <a:pt x="4" y="29"/>
                  <a:pt x="5" y="29"/>
                </a:cubicBezTo>
                <a:cubicBezTo>
                  <a:pt x="5" y="28"/>
                  <a:pt x="6" y="28"/>
                  <a:pt x="6" y="27"/>
                </a:cubicBezTo>
                <a:cubicBezTo>
                  <a:pt x="3" y="1"/>
                  <a:pt x="3" y="1"/>
                  <a:pt x="3" y="1"/>
                </a:cubicBezTo>
                <a:cubicBezTo>
                  <a:pt x="3" y="1"/>
                  <a:pt x="2" y="0"/>
                  <a:pt x="1"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67" name="Freeform 51"/>
          <p:cNvSpPr>
            <a:spLocks/>
          </p:cNvSpPr>
          <p:nvPr/>
        </p:nvSpPr>
        <p:spPr bwMode="auto">
          <a:xfrm>
            <a:off x="1016361" y="2674460"/>
            <a:ext cx="135301" cy="35436"/>
          </a:xfrm>
          <a:custGeom>
            <a:avLst/>
            <a:gdLst>
              <a:gd name="T0" fmla="*/ 39 w 39"/>
              <a:gd name="T1" fmla="*/ 2 h 10"/>
              <a:gd name="T2" fmla="*/ 37 w 39"/>
              <a:gd name="T3" fmla="*/ 6 h 10"/>
              <a:gd name="T4" fmla="*/ 3 w 39"/>
              <a:gd name="T5" fmla="*/ 10 h 10"/>
              <a:gd name="T6" fmla="*/ 0 w 39"/>
              <a:gd name="T7" fmla="*/ 7 h 10"/>
              <a:gd name="T8" fmla="*/ 0 w 39"/>
              <a:gd name="T9" fmla="*/ 7 h 10"/>
              <a:gd name="T10" fmla="*/ 3 w 39"/>
              <a:gd name="T11" fmla="*/ 4 h 10"/>
              <a:gd name="T12" fmla="*/ 36 w 39"/>
              <a:gd name="T13" fmla="*/ 0 h 10"/>
              <a:gd name="T14" fmla="*/ 39 w 3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10">
                <a:moveTo>
                  <a:pt x="39" y="2"/>
                </a:moveTo>
                <a:cubicBezTo>
                  <a:pt x="39" y="4"/>
                  <a:pt x="38" y="5"/>
                  <a:pt x="37" y="6"/>
                </a:cubicBezTo>
                <a:cubicBezTo>
                  <a:pt x="3" y="10"/>
                  <a:pt x="3" y="10"/>
                  <a:pt x="3" y="10"/>
                </a:cubicBezTo>
                <a:cubicBezTo>
                  <a:pt x="2" y="10"/>
                  <a:pt x="0" y="9"/>
                  <a:pt x="0" y="7"/>
                </a:cubicBezTo>
                <a:cubicBezTo>
                  <a:pt x="0" y="7"/>
                  <a:pt x="0" y="7"/>
                  <a:pt x="0" y="7"/>
                </a:cubicBezTo>
                <a:cubicBezTo>
                  <a:pt x="0" y="6"/>
                  <a:pt x="1" y="4"/>
                  <a:pt x="3" y="4"/>
                </a:cubicBezTo>
                <a:cubicBezTo>
                  <a:pt x="36" y="0"/>
                  <a:pt x="36" y="0"/>
                  <a:pt x="36" y="0"/>
                </a:cubicBezTo>
                <a:cubicBezTo>
                  <a:pt x="38" y="0"/>
                  <a:pt x="39" y="1"/>
                  <a:pt x="39" y="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68" name="Freeform 52"/>
          <p:cNvSpPr>
            <a:spLocks/>
          </p:cNvSpPr>
          <p:nvPr/>
        </p:nvSpPr>
        <p:spPr bwMode="auto">
          <a:xfrm>
            <a:off x="1019582" y="2709896"/>
            <a:ext cx="140132" cy="35436"/>
          </a:xfrm>
          <a:custGeom>
            <a:avLst/>
            <a:gdLst>
              <a:gd name="T0" fmla="*/ 39 w 40"/>
              <a:gd name="T1" fmla="*/ 2 h 10"/>
              <a:gd name="T2" fmla="*/ 37 w 40"/>
              <a:gd name="T3" fmla="*/ 5 h 10"/>
              <a:gd name="T4" fmla="*/ 3 w 40"/>
              <a:gd name="T5" fmla="*/ 10 h 10"/>
              <a:gd name="T6" fmla="*/ 0 w 40"/>
              <a:gd name="T7" fmla="*/ 7 h 10"/>
              <a:gd name="T8" fmla="*/ 0 w 40"/>
              <a:gd name="T9" fmla="*/ 7 h 10"/>
              <a:gd name="T10" fmla="*/ 3 w 40"/>
              <a:gd name="T11" fmla="*/ 4 h 10"/>
              <a:gd name="T12" fmla="*/ 36 w 40"/>
              <a:gd name="T13" fmla="*/ 0 h 10"/>
              <a:gd name="T14" fmla="*/ 39 w 4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0">
                <a:moveTo>
                  <a:pt x="39" y="2"/>
                </a:moveTo>
                <a:cubicBezTo>
                  <a:pt x="40" y="4"/>
                  <a:pt x="38" y="5"/>
                  <a:pt x="37" y="5"/>
                </a:cubicBezTo>
                <a:cubicBezTo>
                  <a:pt x="3" y="10"/>
                  <a:pt x="3" y="10"/>
                  <a:pt x="3" y="10"/>
                </a:cubicBezTo>
                <a:cubicBezTo>
                  <a:pt x="2" y="10"/>
                  <a:pt x="1" y="9"/>
                  <a:pt x="0" y="7"/>
                </a:cubicBezTo>
                <a:cubicBezTo>
                  <a:pt x="0" y="7"/>
                  <a:pt x="0" y="7"/>
                  <a:pt x="0" y="7"/>
                </a:cubicBezTo>
                <a:cubicBezTo>
                  <a:pt x="0" y="6"/>
                  <a:pt x="1" y="4"/>
                  <a:pt x="3" y="4"/>
                </a:cubicBezTo>
                <a:cubicBezTo>
                  <a:pt x="36" y="0"/>
                  <a:pt x="36" y="0"/>
                  <a:pt x="36" y="0"/>
                </a:cubicBezTo>
                <a:cubicBezTo>
                  <a:pt x="38" y="0"/>
                  <a:pt x="39" y="1"/>
                  <a:pt x="39" y="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69" name="Freeform 53"/>
          <p:cNvSpPr>
            <a:spLocks/>
          </p:cNvSpPr>
          <p:nvPr/>
        </p:nvSpPr>
        <p:spPr bwMode="auto">
          <a:xfrm>
            <a:off x="1022805" y="2745331"/>
            <a:ext cx="140132" cy="33826"/>
          </a:xfrm>
          <a:custGeom>
            <a:avLst/>
            <a:gdLst>
              <a:gd name="T0" fmla="*/ 40 w 40"/>
              <a:gd name="T1" fmla="*/ 2 h 10"/>
              <a:gd name="T2" fmla="*/ 37 w 40"/>
              <a:gd name="T3" fmla="*/ 5 h 10"/>
              <a:gd name="T4" fmla="*/ 4 w 40"/>
              <a:gd name="T5" fmla="*/ 9 h 10"/>
              <a:gd name="T6" fmla="*/ 1 w 40"/>
              <a:gd name="T7" fmla="*/ 7 h 10"/>
              <a:gd name="T8" fmla="*/ 1 w 40"/>
              <a:gd name="T9" fmla="*/ 7 h 10"/>
              <a:gd name="T10" fmla="*/ 3 w 40"/>
              <a:gd name="T11" fmla="*/ 4 h 10"/>
              <a:gd name="T12" fmla="*/ 36 w 40"/>
              <a:gd name="T13" fmla="*/ 0 h 10"/>
              <a:gd name="T14" fmla="*/ 40 w 4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10">
                <a:moveTo>
                  <a:pt x="40" y="2"/>
                </a:moveTo>
                <a:cubicBezTo>
                  <a:pt x="40" y="4"/>
                  <a:pt x="39" y="5"/>
                  <a:pt x="37" y="5"/>
                </a:cubicBezTo>
                <a:cubicBezTo>
                  <a:pt x="4" y="9"/>
                  <a:pt x="4" y="9"/>
                  <a:pt x="4" y="9"/>
                </a:cubicBezTo>
                <a:cubicBezTo>
                  <a:pt x="2" y="10"/>
                  <a:pt x="1" y="9"/>
                  <a:pt x="1" y="7"/>
                </a:cubicBezTo>
                <a:cubicBezTo>
                  <a:pt x="1" y="7"/>
                  <a:pt x="1" y="7"/>
                  <a:pt x="1" y="7"/>
                </a:cubicBezTo>
                <a:cubicBezTo>
                  <a:pt x="0" y="6"/>
                  <a:pt x="1" y="4"/>
                  <a:pt x="3" y="4"/>
                </a:cubicBezTo>
                <a:cubicBezTo>
                  <a:pt x="36" y="0"/>
                  <a:pt x="36" y="0"/>
                  <a:pt x="36" y="0"/>
                </a:cubicBezTo>
                <a:cubicBezTo>
                  <a:pt x="38" y="0"/>
                  <a:pt x="39" y="1"/>
                  <a:pt x="40" y="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70" name="Freeform 54"/>
          <p:cNvSpPr>
            <a:spLocks/>
          </p:cNvSpPr>
          <p:nvPr/>
        </p:nvSpPr>
        <p:spPr bwMode="auto">
          <a:xfrm>
            <a:off x="1085624" y="2779156"/>
            <a:ext cx="80535" cy="28993"/>
          </a:xfrm>
          <a:custGeom>
            <a:avLst/>
            <a:gdLst>
              <a:gd name="T0" fmla="*/ 23 w 23"/>
              <a:gd name="T1" fmla="*/ 2 h 8"/>
              <a:gd name="T2" fmla="*/ 20 w 23"/>
              <a:gd name="T3" fmla="*/ 5 h 8"/>
              <a:gd name="T4" fmla="*/ 3 w 23"/>
              <a:gd name="T5" fmla="*/ 7 h 8"/>
              <a:gd name="T6" fmla="*/ 0 w 23"/>
              <a:gd name="T7" fmla="*/ 5 h 8"/>
              <a:gd name="T8" fmla="*/ 0 w 23"/>
              <a:gd name="T9" fmla="*/ 5 h 8"/>
              <a:gd name="T10" fmla="*/ 2 w 23"/>
              <a:gd name="T11" fmla="*/ 2 h 8"/>
              <a:gd name="T12" fmla="*/ 20 w 23"/>
              <a:gd name="T13" fmla="*/ 0 h 8"/>
              <a:gd name="T14" fmla="*/ 23 w 23"/>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8">
                <a:moveTo>
                  <a:pt x="23" y="2"/>
                </a:moveTo>
                <a:cubicBezTo>
                  <a:pt x="23" y="4"/>
                  <a:pt x="22" y="5"/>
                  <a:pt x="20" y="5"/>
                </a:cubicBezTo>
                <a:cubicBezTo>
                  <a:pt x="3" y="7"/>
                  <a:pt x="3" y="7"/>
                  <a:pt x="3" y="7"/>
                </a:cubicBezTo>
                <a:cubicBezTo>
                  <a:pt x="1" y="8"/>
                  <a:pt x="0" y="6"/>
                  <a:pt x="0" y="5"/>
                </a:cubicBezTo>
                <a:cubicBezTo>
                  <a:pt x="0" y="5"/>
                  <a:pt x="0" y="5"/>
                  <a:pt x="0" y="5"/>
                </a:cubicBezTo>
                <a:cubicBezTo>
                  <a:pt x="0" y="3"/>
                  <a:pt x="1" y="2"/>
                  <a:pt x="2" y="2"/>
                </a:cubicBezTo>
                <a:cubicBezTo>
                  <a:pt x="20" y="0"/>
                  <a:pt x="20" y="0"/>
                  <a:pt x="20" y="0"/>
                </a:cubicBezTo>
                <a:cubicBezTo>
                  <a:pt x="21" y="0"/>
                  <a:pt x="23" y="1"/>
                  <a:pt x="23" y="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71" name="Freeform 55"/>
          <p:cNvSpPr>
            <a:spLocks noEditPoints="1"/>
          </p:cNvSpPr>
          <p:nvPr/>
        </p:nvSpPr>
        <p:spPr bwMode="auto">
          <a:xfrm>
            <a:off x="4139540" y="2751775"/>
            <a:ext cx="233553" cy="314090"/>
          </a:xfrm>
          <a:custGeom>
            <a:avLst/>
            <a:gdLst>
              <a:gd name="T0" fmla="*/ 43 w 67"/>
              <a:gd name="T1" fmla="*/ 1 h 90"/>
              <a:gd name="T2" fmla="*/ 14 w 67"/>
              <a:gd name="T3" fmla="*/ 4 h 90"/>
              <a:gd name="T4" fmla="*/ 1 w 67"/>
              <a:gd name="T5" fmla="*/ 21 h 90"/>
              <a:gd name="T6" fmla="*/ 8 w 67"/>
              <a:gd name="T7" fmla="*/ 76 h 90"/>
              <a:gd name="T8" fmla="*/ 25 w 67"/>
              <a:gd name="T9" fmla="*/ 89 h 90"/>
              <a:gd name="T10" fmla="*/ 53 w 67"/>
              <a:gd name="T11" fmla="*/ 85 h 90"/>
              <a:gd name="T12" fmla="*/ 66 w 67"/>
              <a:gd name="T13" fmla="*/ 68 h 90"/>
              <a:gd name="T14" fmla="*/ 60 w 67"/>
              <a:gd name="T15" fmla="*/ 14 h 90"/>
              <a:gd name="T16" fmla="*/ 43 w 67"/>
              <a:gd name="T17" fmla="*/ 1 h 90"/>
              <a:gd name="T18" fmla="*/ 43 w 67"/>
              <a:gd name="T19" fmla="*/ 80 h 90"/>
              <a:gd name="T20" fmla="*/ 41 w 67"/>
              <a:gd name="T21" fmla="*/ 81 h 90"/>
              <a:gd name="T22" fmla="*/ 35 w 67"/>
              <a:gd name="T23" fmla="*/ 82 h 90"/>
              <a:gd name="T24" fmla="*/ 34 w 67"/>
              <a:gd name="T25" fmla="*/ 81 h 90"/>
              <a:gd name="T26" fmla="*/ 33 w 67"/>
              <a:gd name="T27" fmla="*/ 77 h 90"/>
              <a:gd name="T28" fmla="*/ 35 w 67"/>
              <a:gd name="T29" fmla="*/ 75 h 90"/>
              <a:gd name="T30" fmla="*/ 41 w 67"/>
              <a:gd name="T31" fmla="*/ 75 h 90"/>
              <a:gd name="T32" fmla="*/ 42 w 67"/>
              <a:gd name="T33" fmla="*/ 76 h 90"/>
              <a:gd name="T34" fmla="*/ 43 w 67"/>
              <a:gd name="T35" fmla="*/ 80 h 90"/>
              <a:gd name="T36" fmla="*/ 58 w 67"/>
              <a:gd name="T37" fmla="*/ 57 h 90"/>
              <a:gd name="T38" fmla="*/ 50 w 67"/>
              <a:gd name="T39" fmla="*/ 66 h 90"/>
              <a:gd name="T40" fmla="*/ 23 w 67"/>
              <a:gd name="T41" fmla="*/ 70 h 90"/>
              <a:gd name="T42" fmla="*/ 14 w 67"/>
              <a:gd name="T43" fmla="*/ 62 h 90"/>
              <a:gd name="T44" fmla="*/ 9 w 67"/>
              <a:gd name="T45" fmla="*/ 22 h 90"/>
              <a:gd name="T46" fmla="*/ 16 w 67"/>
              <a:gd name="T47" fmla="*/ 12 h 90"/>
              <a:gd name="T48" fmla="*/ 43 w 67"/>
              <a:gd name="T49" fmla="*/ 8 h 90"/>
              <a:gd name="T50" fmla="*/ 53 w 67"/>
              <a:gd name="T51" fmla="*/ 16 h 90"/>
              <a:gd name="T52" fmla="*/ 58 w 67"/>
              <a:gd name="T53" fmla="*/ 5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7" h="90">
                <a:moveTo>
                  <a:pt x="43" y="1"/>
                </a:moveTo>
                <a:cubicBezTo>
                  <a:pt x="14" y="4"/>
                  <a:pt x="14" y="4"/>
                  <a:pt x="14" y="4"/>
                </a:cubicBezTo>
                <a:cubicBezTo>
                  <a:pt x="6" y="5"/>
                  <a:pt x="0" y="13"/>
                  <a:pt x="1" y="21"/>
                </a:cubicBezTo>
                <a:cubicBezTo>
                  <a:pt x="8" y="76"/>
                  <a:pt x="8" y="76"/>
                  <a:pt x="8" y="76"/>
                </a:cubicBezTo>
                <a:cubicBezTo>
                  <a:pt x="9" y="84"/>
                  <a:pt x="17" y="90"/>
                  <a:pt x="25" y="89"/>
                </a:cubicBezTo>
                <a:cubicBezTo>
                  <a:pt x="53" y="85"/>
                  <a:pt x="53" y="85"/>
                  <a:pt x="53" y="85"/>
                </a:cubicBezTo>
                <a:cubicBezTo>
                  <a:pt x="61" y="84"/>
                  <a:pt x="67" y="77"/>
                  <a:pt x="66" y="68"/>
                </a:cubicBezTo>
                <a:cubicBezTo>
                  <a:pt x="60" y="14"/>
                  <a:pt x="60" y="14"/>
                  <a:pt x="60" y="14"/>
                </a:cubicBezTo>
                <a:cubicBezTo>
                  <a:pt x="59" y="6"/>
                  <a:pt x="51" y="0"/>
                  <a:pt x="43" y="1"/>
                </a:cubicBezTo>
                <a:close/>
                <a:moveTo>
                  <a:pt x="43" y="80"/>
                </a:moveTo>
                <a:cubicBezTo>
                  <a:pt x="43" y="81"/>
                  <a:pt x="42" y="81"/>
                  <a:pt x="41" y="81"/>
                </a:cubicBezTo>
                <a:cubicBezTo>
                  <a:pt x="35" y="82"/>
                  <a:pt x="35" y="82"/>
                  <a:pt x="35" y="82"/>
                </a:cubicBezTo>
                <a:cubicBezTo>
                  <a:pt x="35" y="82"/>
                  <a:pt x="34" y="82"/>
                  <a:pt x="34" y="81"/>
                </a:cubicBezTo>
                <a:cubicBezTo>
                  <a:pt x="33" y="77"/>
                  <a:pt x="33" y="77"/>
                  <a:pt x="33" y="77"/>
                </a:cubicBezTo>
                <a:cubicBezTo>
                  <a:pt x="33" y="76"/>
                  <a:pt x="34" y="76"/>
                  <a:pt x="35" y="75"/>
                </a:cubicBezTo>
                <a:cubicBezTo>
                  <a:pt x="41" y="75"/>
                  <a:pt x="41" y="75"/>
                  <a:pt x="41" y="75"/>
                </a:cubicBezTo>
                <a:cubicBezTo>
                  <a:pt x="41" y="75"/>
                  <a:pt x="42" y="75"/>
                  <a:pt x="42" y="76"/>
                </a:cubicBezTo>
                <a:lnTo>
                  <a:pt x="43" y="80"/>
                </a:lnTo>
                <a:close/>
                <a:moveTo>
                  <a:pt x="58" y="57"/>
                </a:moveTo>
                <a:cubicBezTo>
                  <a:pt x="58" y="61"/>
                  <a:pt x="55" y="66"/>
                  <a:pt x="50" y="66"/>
                </a:cubicBezTo>
                <a:cubicBezTo>
                  <a:pt x="23" y="70"/>
                  <a:pt x="23" y="70"/>
                  <a:pt x="23" y="70"/>
                </a:cubicBezTo>
                <a:cubicBezTo>
                  <a:pt x="19" y="70"/>
                  <a:pt x="14" y="67"/>
                  <a:pt x="14" y="62"/>
                </a:cubicBezTo>
                <a:cubicBezTo>
                  <a:pt x="9" y="22"/>
                  <a:pt x="9" y="22"/>
                  <a:pt x="9" y="22"/>
                </a:cubicBezTo>
                <a:cubicBezTo>
                  <a:pt x="8" y="17"/>
                  <a:pt x="11" y="12"/>
                  <a:pt x="16" y="12"/>
                </a:cubicBezTo>
                <a:cubicBezTo>
                  <a:pt x="43" y="8"/>
                  <a:pt x="43" y="8"/>
                  <a:pt x="43" y="8"/>
                </a:cubicBezTo>
                <a:cubicBezTo>
                  <a:pt x="48" y="8"/>
                  <a:pt x="52" y="11"/>
                  <a:pt x="53" y="16"/>
                </a:cubicBezTo>
                <a:lnTo>
                  <a:pt x="58" y="57"/>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72" name="Freeform 56"/>
          <p:cNvSpPr>
            <a:spLocks/>
          </p:cNvSpPr>
          <p:nvPr/>
        </p:nvSpPr>
        <p:spPr bwMode="auto">
          <a:xfrm>
            <a:off x="4361818" y="2761438"/>
            <a:ext cx="56375" cy="272212"/>
          </a:xfrm>
          <a:custGeom>
            <a:avLst/>
            <a:gdLst>
              <a:gd name="T0" fmla="*/ 3 w 16"/>
              <a:gd name="T1" fmla="*/ 0 h 78"/>
              <a:gd name="T2" fmla="*/ 0 w 16"/>
              <a:gd name="T3" fmla="*/ 4 h 78"/>
              <a:gd name="T4" fmla="*/ 9 w 16"/>
              <a:gd name="T5" fmla="*/ 74 h 78"/>
              <a:gd name="T6" fmla="*/ 13 w 16"/>
              <a:gd name="T7" fmla="*/ 78 h 78"/>
              <a:gd name="T8" fmla="*/ 16 w 16"/>
              <a:gd name="T9" fmla="*/ 73 h 78"/>
              <a:gd name="T10" fmla="*/ 7 w 16"/>
              <a:gd name="T11" fmla="*/ 3 h 78"/>
              <a:gd name="T12" fmla="*/ 3 w 16"/>
              <a:gd name="T13" fmla="*/ 0 h 78"/>
            </a:gdLst>
            <a:ahLst/>
            <a:cxnLst>
              <a:cxn ang="0">
                <a:pos x="T0" y="T1"/>
              </a:cxn>
              <a:cxn ang="0">
                <a:pos x="T2" y="T3"/>
              </a:cxn>
              <a:cxn ang="0">
                <a:pos x="T4" y="T5"/>
              </a:cxn>
              <a:cxn ang="0">
                <a:pos x="T6" y="T7"/>
              </a:cxn>
              <a:cxn ang="0">
                <a:pos x="T8" y="T9"/>
              </a:cxn>
              <a:cxn ang="0">
                <a:pos x="T10" y="T11"/>
              </a:cxn>
              <a:cxn ang="0">
                <a:pos x="T12" y="T13"/>
              </a:cxn>
            </a:cxnLst>
            <a:rect l="0" t="0" r="r" b="b"/>
            <a:pathLst>
              <a:path w="16" h="78">
                <a:moveTo>
                  <a:pt x="3" y="0"/>
                </a:moveTo>
                <a:cubicBezTo>
                  <a:pt x="1" y="0"/>
                  <a:pt x="0" y="2"/>
                  <a:pt x="0" y="4"/>
                </a:cubicBezTo>
                <a:cubicBezTo>
                  <a:pt x="9" y="74"/>
                  <a:pt x="9" y="74"/>
                  <a:pt x="9" y="74"/>
                </a:cubicBezTo>
                <a:cubicBezTo>
                  <a:pt x="9" y="76"/>
                  <a:pt x="11" y="78"/>
                  <a:pt x="13" y="78"/>
                </a:cubicBezTo>
                <a:cubicBezTo>
                  <a:pt x="15" y="77"/>
                  <a:pt x="16" y="75"/>
                  <a:pt x="16" y="73"/>
                </a:cubicBezTo>
                <a:cubicBezTo>
                  <a:pt x="7" y="3"/>
                  <a:pt x="7" y="3"/>
                  <a:pt x="7" y="3"/>
                </a:cubicBezTo>
                <a:cubicBezTo>
                  <a:pt x="7" y="1"/>
                  <a:pt x="5" y="0"/>
                  <a:pt x="3"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73" name="Freeform 57"/>
          <p:cNvSpPr>
            <a:spLocks/>
          </p:cNvSpPr>
          <p:nvPr/>
        </p:nvSpPr>
        <p:spPr bwMode="auto">
          <a:xfrm>
            <a:off x="4390811" y="2772714"/>
            <a:ext cx="20939" cy="93421"/>
          </a:xfrm>
          <a:custGeom>
            <a:avLst/>
            <a:gdLst>
              <a:gd name="T0" fmla="*/ 1 w 6"/>
              <a:gd name="T1" fmla="*/ 0 h 27"/>
              <a:gd name="T2" fmla="*/ 0 w 6"/>
              <a:gd name="T3" fmla="*/ 1 h 27"/>
              <a:gd name="T4" fmla="*/ 3 w 6"/>
              <a:gd name="T5" fmla="*/ 26 h 27"/>
              <a:gd name="T6" fmla="*/ 5 w 6"/>
              <a:gd name="T7" fmla="*/ 27 h 27"/>
              <a:gd name="T8" fmla="*/ 6 w 6"/>
              <a:gd name="T9" fmla="*/ 25 h 27"/>
              <a:gd name="T10" fmla="*/ 3 w 6"/>
              <a:gd name="T11" fmla="*/ 1 h 27"/>
              <a:gd name="T12" fmla="*/ 1 w 6"/>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6" h="27">
                <a:moveTo>
                  <a:pt x="1" y="0"/>
                </a:moveTo>
                <a:cubicBezTo>
                  <a:pt x="1" y="0"/>
                  <a:pt x="0" y="0"/>
                  <a:pt x="0" y="1"/>
                </a:cubicBezTo>
                <a:cubicBezTo>
                  <a:pt x="3" y="26"/>
                  <a:pt x="3" y="26"/>
                  <a:pt x="3" y="26"/>
                </a:cubicBezTo>
                <a:cubicBezTo>
                  <a:pt x="3" y="26"/>
                  <a:pt x="4" y="27"/>
                  <a:pt x="5" y="27"/>
                </a:cubicBezTo>
                <a:cubicBezTo>
                  <a:pt x="5" y="27"/>
                  <a:pt x="6" y="26"/>
                  <a:pt x="6" y="25"/>
                </a:cubicBezTo>
                <a:cubicBezTo>
                  <a:pt x="3" y="1"/>
                  <a:pt x="3" y="1"/>
                  <a:pt x="3" y="1"/>
                </a:cubicBezTo>
                <a:cubicBezTo>
                  <a:pt x="3" y="0"/>
                  <a:pt x="2" y="0"/>
                  <a:pt x="1"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74" name="Freeform 58"/>
          <p:cNvSpPr>
            <a:spLocks/>
          </p:cNvSpPr>
          <p:nvPr/>
        </p:nvSpPr>
        <p:spPr bwMode="auto">
          <a:xfrm>
            <a:off x="4181418" y="2821034"/>
            <a:ext cx="132078" cy="32215"/>
          </a:xfrm>
          <a:custGeom>
            <a:avLst/>
            <a:gdLst>
              <a:gd name="T0" fmla="*/ 38 w 38"/>
              <a:gd name="T1" fmla="*/ 2 h 9"/>
              <a:gd name="T2" fmla="*/ 35 w 38"/>
              <a:gd name="T3" fmla="*/ 5 h 9"/>
              <a:gd name="T4" fmla="*/ 3 w 38"/>
              <a:gd name="T5" fmla="*/ 9 h 9"/>
              <a:gd name="T6" fmla="*/ 0 w 38"/>
              <a:gd name="T7" fmla="*/ 7 h 9"/>
              <a:gd name="T8" fmla="*/ 0 w 38"/>
              <a:gd name="T9" fmla="*/ 7 h 9"/>
              <a:gd name="T10" fmla="*/ 3 w 38"/>
              <a:gd name="T11" fmla="*/ 4 h 9"/>
              <a:gd name="T12" fmla="*/ 35 w 38"/>
              <a:gd name="T13" fmla="*/ 0 h 9"/>
              <a:gd name="T14" fmla="*/ 38 w 38"/>
              <a:gd name="T15" fmla="*/ 2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9">
                <a:moveTo>
                  <a:pt x="38" y="2"/>
                </a:moveTo>
                <a:cubicBezTo>
                  <a:pt x="38" y="4"/>
                  <a:pt x="37" y="5"/>
                  <a:pt x="35" y="5"/>
                </a:cubicBezTo>
                <a:cubicBezTo>
                  <a:pt x="3" y="9"/>
                  <a:pt x="3" y="9"/>
                  <a:pt x="3" y="9"/>
                </a:cubicBezTo>
                <a:cubicBezTo>
                  <a:pt x="2" y="9"/>
                  <a:pt x="1" y="8"/>
                  <a:pt x="0" y="7"/>
                </a:cubicBezTo>
                <a:cubicBezTo>
                  <a:pt x="0" y="7"/>
                  <a:pt x="0" y="7"/>
                  <a:pt x="0" y="7"/>
                </a:cubicBezTo>
                <a:cubicBezTo>
                  <a:pt x="0" y="5"/>
                  <a:pt x="1" y="4"/>
                  <a:pt x="3" y="4"/>
                </a:cubicBezTo>
                <a:cubicBezTo>
                  <a:pt x="35" y="0"/>
                  <a:pt x="35" y="0"/>
                  <a:pt x="35" y="0"/>
                </a:cubicBezTo>
                <a:cubicBezTo>
                  <a:pt x="36" y="0"/>
                  <a:pt x="37" y="1"/>
                  <a:pt x="38" y="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75" name="Freeform 59"/>
          <p:cNvSpPr>
            <a:spLocks/>
          </p:cNvSpPr>
          <p:nvPr/>
        </p:nvSpPr>
        <p:spPr bwMode="auto">
          <a:xfrm>
            <a:off x="4184641" y="2853248"/>
            <a:ext cx="132078" cy="33826"/>
          </a:xfrm>
          <a:custGeom>
            <a:avLst/>
            <a:gdLst>
              <a:gd name="T0" fmla="*/ 38 w 38"/>
              <a:gd name="T1" fmla="*/ 3 h 10"/>
              <a:gd name="T2" fmla="*/ 35 w 38"/>
              <a:gd name="T3" fmla="*/ 6 h 10"/>
              <a:gd name="T4" fmla="*/ 4 w 38"/>
              <a:gd name="T5" fmla="*/ 9 h 10"/>
              <a:gd name="T6" fmla="*/ 1 w 38"/>
              <a:gd name="T7" fmla="*/ 7 h 10"/>
              <a:gd name="T8" fmla="*/ 1 w 38"/>
              <a:gd name="T9" fmla="*/ 7 h 10"/>
              <a:gd name="T10" fmla="*/ 3 w 38"/>
              <a:gd name="T11" fmla="*/ 4 h 10"/>
              <a:gd name="T12" fmla="*/ 35 w 38"/>
              <a:gd name="T13" fmla="*/ 0 h 10"/>
              <a:gd name="T14" fmla="*/ 38 w 38"/>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0">
                <a:moveTo>
                  <a:pt x="38" y="3"/>
                </a:moveTo>
                <a:cubicBezTo>
                  <a:pt x="38" y="4"/>
                  <a:pt x="37" y="5"/>
                  <a:pt x="35" y="6"/>
                </a:cubicBezTo>
                <a:cubicBezTo>
                  <a:pt x="4" y="9"/>
                  <a:pt x="4" y="9"/>
                  <a:pt x="4" y="9"/>
                </a:cubicBezTo>
                <a:cubicBezTo>
                  <a:pt x="2" y="10"/>
                  <a:pt x="1" y="9"/>
                  <a:pt x="1" y="7"/>
                </a:cubicBezTo>
                <a:cubicBezTo>
                  <a:pt x="1" y="7"/>
                  <a:pt x="1" y="7"/>
                  <a:pt x="1" y="7"/>
                </a:cubicBezTo>
                <a:cubicBezTo>
                  <a:pt x="0" y="6"/>
                  <a:pt x="1" y="4"/>
                  <a:pt x="3" y="4"/>
                </a:cubicBezTo>
                <a:cubicBezTo>
                  <a:pt x="35" y="0"/>
                  <a:pt x="35" y="0"/>
                  <a:pt x="35" y="0"/>
                </a:cubicBezTo>
                <a:cubicBezTo>
                  <a:pt x="36" y="0"/>
                  <a:pt x="38" y="1"/>
                  <a:pt x="38" y="3"/>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76" name="Freeform 60"/>
          <p:cNvSpPr>
            <a:spLocks/>
          </p:cNvSpPr>
          <p:nvPr/>
        </p:nvSpPr>
        <p:spPr bwMode="auto">
          <a:xfrm>
            <a:off x="4192694" y="2887074"/>
            <a:ext cx="128857" cy="32215"/>
          </a:xfrm>
          <a:custGeom>
            <a:avLst/>
            <a:gdLst>
              <a:gd name="T0" fmla="*/ 37 w 37"/>
              <a:gd name="T1" fmla="*/ 2 h 9"/>
              <a:gd name="T2" fmla="*/ 35 w 37"/>
              <a:gd name="T3" fmla="*/ 5 h 9"/>
              <a:gd name="T4" fmla="*/ 3 w 37"/>
              <a:gd name="T5" fmla="*/ 9 h 9"/>
              <a:gd name="T6" fmla="*/ 0 w 37"/>
              <a:gd name="T7" fmla="*/ 7 h 9"/>
              <a:gd name="T8" fmla="*/ 0 w 37"/>
              <a:gd name="T9" fmla="*/ 7 h 9"/>
              <a:gd name="T10" fmla="*/ 2 w 37"/>
              <a:gd name="T11" fmla="*/ 4 h 9"/>
              <a:gd name="T12" fmla="*/ 34 w 37"/>
              <a:gd name="T13" fmla="*/ 0 h 9"/>
              <a:gd name="T14" fmla="*/ 37 w 37"/>
              <a:gd name="T15" fmla="*/ 2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9">
                <a:moveTo>
                  <a:pt x="37" y="2"/>
                </a:moveTo>
                <a:cubicBezTo>
                  <a:pt x="37" y="3"/>
                  <a:pt x="36" y="5"/>
                  <a:pt x="35" y="5"/>
                </a:cubicBezTo>
                <a:cubicBezTo>
                  <a:pt x="3" y="9"/>
                  <a:pt x="3" y="9"/>
                  <a:pt x="3" y="9"/>
                </a:cubicBezTo>
                <a:cubicBezTo>
                  <a:pt x="1" y="9"/>
                  <a:pt x="0" y="8"/>
                  <a:pt x="0" y="7"/>
                </a:cubicBezTo>
                <a:cubicBezTo>
                  <a:pt x="0" y="7"/>
                  <a:pt x="0" y="7"/>
                  <a:pt x="0" y="7"/>
                </a:cubicBezTo>
                <a:cubicBezTo>
                  <a:pt x="0" y="5"/>
                  <a:pt x="1" y="4"/>
                  <a:pt x="2" y="4"/>
                </a:cubicBezTo>
                <a:cubicBezTo>
                  <a:pt x="34" y="0"/>
                  <a:pt x="34" y="0"/>
                  <a:pt x="34" y="0"/>
                </a:cubicBezTo>
                <a:cubicBezTo>
                  <a:pt x="35" y="0"/>
                  <a:pt x="37" y="1"/>
                  <a:pt x="37" y="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77" name="Freeform 61"/>
          <p:cNvSpPr>
            <a:spLocks/>
          </p:cNvSpPr>
          <p:nvPr/>
        </p:nvSpPr>
        <p:spPr bwMode="auto">
          <a:xfrm>
            <a:off x="4247458" y="2919289"/>
            <a:ext cx="77314" cy="27383"/>
          </a:xfrm>
          <a:custGeom>
            <a:avLst/>
            <a:gdLst>
              <a:gd name="T0" fmla="*/ 22 w 22"/>
              <a:gd name="T1" fmla="*/ 2 h 8"/>
              <a:gd name="T2" fmla="*/ 20 w 22"/>
              <a:gd name="T3" fmla="*/ 5 h 8"/>
              <a:gd name="T4" fmla="*/ 3 w 22"/>
              <a:gd name="T5" fmla="*/ 7 h 8"/>
              <a:gd name="T6" fmla="*/ 0 w 22"/>
              <a:gd name="T7" fmla="*/ 5 h 8"/>
              <a:gd name="T8" fmla="*/ 0 w 22"/>
              <a:gd name="T9" fmla="*/ 5 h 8"/>
              <a:gd name="T10" fmla="*/ 2 w 22"/>
              <a:gd name="T11" fmla="*/ 2 h 8"/>
              <a:gd name="T12" fmla="*/ 19 w 22"/>
              <a:gd name="T13" fmla="*/ 0 h 8"/>
              <a:gd name="T14" fmla="*/ 22 w 22"/>
              <a:gd name="T15" fmla="*/ 2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8">
                <a:moveTo>
                  <a:pt x="22" y="2"/>
                </a:moveTo>
                <a:cubicBezTo>
                  <a:pt x="22" y="4"/>
                  <a:pt x="21" y="5"/>
                  <a:pt x="20" y="5"/>
                </a:cubicBezTo>
                <a:cubicBezTo>
                  <a:pt x="3" y="7"/>
                  <a:pt x="3" y="7"/>
                  <a:pt x="3" y="7"/>
                </a:cubicBezTo>
                <a:cubicBezTo>
                  <a:pt x="2" y="8"/>
                  <a:pt x="0" y="7"/>
                  <a:pt x="0" y="5"/>
                </a:cubicBezTo>
                <a:cubicBezTo>
                  <a:pt x="0" y="5"/>
                  <a:pt x="0" y="5"/>
                  <a:pt x="0" y="5"/>
                </a:cubicBezTo>
                <a:cubicBezTo>
                  <a:pt x="0" y="4"/>
                  <a:pt x="1" y="2"/>
                  <a:pt x="2" y="2"/>
                </a:cubicBezTo>
                <a:cubicBezTo>
                  <a:pt x="19" y="0"/>
                  <a:pt x="19" y="0"/>
                  <a:pt x="19" y="0"/>
                </a:cubicBezTo>
                <a:cubicBezTo>
                  <a:pt x="21" y="0"/>
                  <a:pt x="22" y="1"/>
                  <a:pt x="22" y="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78" name="Freeform 62"/>
          <p:cNvSpPr>
            <a:spLocks noEditPoints="1"/>
          </p:cNvSpPr>
          <p:nvPr/>
        </p:nvSpPr>
        <p:spPr bwMode="auto">
          <a:xfrm>
            <a:off x="2346812" y="2458624"/>
            <a:ext cx="326976" cy="341472"/>
          </a:xfrm>
          <a:custGeom>
            <a:avLst/>
            <a:gdLst>
              <a:gd name="T0" fmla="*/ 71 w 94"/>
              <a:gd name="T1" fmla="*/ 1 h 98"/>
              <a:gd name="T2" fmla="*/ 15 w 94"/>
              <a:gd name="T3" fmla="*/ 8 h 98"/>
              <a:gd name="T4" fmla="*/ 1 w 94"/>
              <a:gd name="T5" fmla="*/ 26 h 98"/>
              <a:gd name="T6" fmla="*/ 6 w 94"/>
              <a:gd name="T7" fmla="*/ 62 h 98"/>
              <a:gd name="T8" fmla="*/ 24 w 94"/>
              <a:gd name="T9" fmla="*/ 76 h 98"/>
              <a:gd name="T10" fmla="*/ 45 w 94"/>
              <a:gd name="T11" fmla="*/ 73 h 98"/>
              <a:gd name="T12" fmla="*/ 46 w 94"/>
              <a:gd name="T13" fmla="*/ 84 h 98"/>
              <a:gd name="T14" fmla="*/ 21 w 94"/>
              <a:gd name="T15" fmla="*/ 88 h 98"/>
              <a:gd name="T16" fmla="*/ 17 w 94"/>
              <a:gd name="T17" fmla="*/ 93 h 98"/>
              <a:gd name="T18" fmla="*/ 22 w 94"/>
              <a:gd name="T19" fmla="*/ 98 h 98"/>
              <a:gd name="T20" fmla="*/ 86 w 94"/>
              <a:gd name="T21" fmla="*/ 90 h 98"/>
              <a:gd name="T22" fmla="*/ 90 w 94"/>
              <a:gd name="T23" fmla="*/ 84 h 98"/>
              <a:gd name="T24" fmla="*/ 84 w 94"/>
              <a:gd name="T25" fmla="*/ 80 h 98"/>
              <a:gd name="T26" fmla="*/ 59 w 94"/>
              <a:gd name="T27" fmla="*/ 83 h 98"/>
              <a:gd name="T28" fmla="*/ 58 w 94"/>
              <a:gd name="T29" fmla="*/ 71 h 98"/>
              <a:gd name="T30" fmla="*/ 79 w 94"/>
              <a:gd name="T31" fmla="*/ 69 h 98"/>
              <a:gd name="T32" fmla="*/ 93 w 94"/>
              <a:gd name="T33" fmla="*/ 51 h 98"/>
              <a:gd name="T34" fmla="*/ 88 w 94"/>
              <a:gd name="T35" fmla="*/ 15 h 98"/>
              <a:gd name="T36" fmla="*/ 71 w 94"/>
              <a:gd name="T37" fmla="*/ 1 h 98"/>
              <a:gd name="T38" fmla="*/ 87 w 94"/>
              <a:gd name="T39" fmla="*/ 52 h 98"/>
              <a:gd name="T40" fmla="*/ 78 w 94"/>
              <a:gd name="T41" fmla="*/ 63 h 98"/>
              <a:gd name="T42" fmla="*/ 23 w 94"/>
              <a:gd name="T43" fmla="*/ 69 h 98"/>
              <a:gd name="T44" fmla="*/ 12 w 94"/>
              <a:gd name="T45" fmla="*/ 61 h 98"/>
              <a:gd name="T46" fmla="*/ 7 w 94"/>
              <a:gd name="T47" fmla="*/ 25 h 98"/>
              <a:gd name="T48" fmla="*/ 16 w 94"/>
              <a:gd name="T49" fmla="*/ 14 h 98"/>
              <a:gd name="T50" fmla="*/ 71 w 94"/>
              <a:gd name="T51" fmla="*/ 7 h 98"/>
              <a:gd name="T52" fmla="*/ 83 w 94"/>
              <a:gd name="T53" fmla="*/ 16 h 98"/>
              <a:gd name="T54" fmla="*/ 87 w 94"/>
              <a:gd name="T55" fmla="*/ 5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98">
                <a:moveTo>
                  <a:pt x="71" y="1"/>
                </a:moveTo>
                <a:cubicBezTo>
                  <a:pt x="15" y="8"/>
                  <a:pt x="15" y="8"/>
                  <a:pt x="15" y="8"/>
                </a:cubicBezTo>
                <a:cubicBezTo>
                  <a:pt x="7" y="9"/>
                  <a:pt x="0" y="17"/>
                  <a:pt x="1" y="26"/>
                </a:cubicBezTo>
                <a:cubicBezTo>
                  <a:pt x="6" y="62"/>
                  <a:pt x="6" y="62"/>
                  <a:pt x="6" y="62"/>
                </a:cubicBezTo>
                <a:cubicBezTo>
                  <a:pt x="7" y="71"/>
                  <a:pt x="15" y="77"/>
                  <a:pt x="24" y="76"/>
                </a:cubicBezTo>
                <a:cubicBezTo>
                  <a:pt x="45" y="73"/>
                  <a:pt x="45" y="73"/>
                  <a:pt x="45" y="73"/>
                </a:cubicBezTo>
                <a:cubicBezTo>
                  <a:pt x="46" y="84"/>
                  <a:pt x="46" y="84"/>
                  <a:pt x="46" y="84"/>
                </a:cubicBezTo>
                <a:cubicBezTo>
                  <a:pt x="21" y="88"/>
                  <a:pt x="21" y="88"/>
                  <a:pt x="21" y="88"/>
                </a:cubicBezTo>
                <a:cubicBezTo>
                  <a:pt x="18" y="88"/>
                  <a:pt x="16" y="90"/>
                  <a:pt x="17" y="93"/>
                </a:cubicBezTo>
                <a:cubicBezTo>
                  <a:pt x="17" y="96"/>
                  <a:pt x="19" y="98"/>
                  <a:pt x="22" y="98"/>
                </a:cubicBezTo>
                <a:cubicBezTo>
                  <a:pt x="86" y="90"/>
                  <a:pt x="86" y="90"/>
                  <a:pt x="86" y="90"/>
                </a:cubicBezTo>
                <a:cubicBezTo>
                  <a:pt x="88" y="89"/>
                  <a:pt x="90" y="87"/>
                  <a:pt x="90" y="84"/>
                </a:cubicBezTo>
                <a:cubicBezTo>
                  <a:pt x="90" y="81"/>
                  <a:pt x="87" y="79"/>
                  <a:pt x="84" y="80"/>
                </a:cubicBezTo>
                <a:cubicBezTo>
                  <a:pt x="59" y="83"/>
                  <a:pt x="59" y="83"/>
                  <a:pt x="59" y="83"/>
                </a:cubicBezTo>
                <a:cubicBezTo>
                  <a:pt x="58" y="71"/>
                  <a:pt x="58" y="71"/>
                  <a:pt x="58" y="71"/>
                </a:cubicBezTo>
                <a:cubicBezTo>
                  <a:pt x="79" y="69"/>
                  <a:pt x="79" y="69"/>
                  <a:pt x="79" y="69"/>
                </a:cubicBezTo>
                <a:cubicBezTo>
                  <a:pt x="88" y="68"/>
                  <a:pt x="94" y="60"/>
                  <a:pt x="93" y="51"/>
                </a:cubicBezTo>
                <a:cubicBezTo>
                  <a:pt x="88" y="15"/>
                  <a:pt x="88" y="15"/>
                  <a:pt x="88" y="15"/>
                </a:cubicBezTo>
                <a:cubicBezTo>
                  <a:pt x="87" y="6"/>
                  <a:pt x="79" y="0"/>
                  <a:pt x="71" y="1"/>
                </a:cubicBezTo>
                <a:close/>
                <a:moveTo>
                  <a:pt x="87" y="52"/>
                </a:moveTo>
                <a:cubicBezTo>
                  <a:pt x="88" y="57"/>
                  <a:pt x="84" y="62"/>
                  <a:pt x="78" y="63"/>
                </a:cubicBezTo>
                <a:cubicBezTo>
                  <a:pt x="23" y="69"/>
                  <a:pt x="23" y="69"/>
                  <a:pt x="23" y="69"/>
                </a:cubicBezTo>
                <a:cubicBezTo>
                  <a:pt x="17" y="70"/>
                  <a:pt x="12" y="66"/>
                  <a:pt x="12" y="61"/>
                </a:cubicBezTo>
                <a:cubicBezTo>
                  <a:pt x="7" y="25"/>
                  <a:pt x="7" y="25"/>
                  <a:pt x="7" y="25"/>
                </a:cubicBezTo>
                <a:cubicBezTo>
                  <a:pt x="7" y="20"/>
                  <a:pt x="11" y="15"/>
                  <a:pt x="16" y="14"/>
                </a:cubicBezTo>
                <a:cubicBezTo>
                  <a:pt x="71" y="7"/>
                  <a:pt x="71" y="7"/>
                  <a:pt x="71" y="7"/>
                </a:cubicBezTo>
                <a:cubicBezTo>
                  <a:pt x="77" y="7"/>
                  <a:pt x="82" y="10"/>
                  <a:pt x="83" y="16"/>
                </a:cubicBezTo>
                <a:lnTo>
                  <a:pt x="87" y="52"/>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79" name="Freeform 63"/>
          <p:cNvSpPr>
            <a:spLocks/>
          </p:cNvSpPr>
          <p:nvPr/>
        </p:nvSpPr>
        <p:spPr bwMode="auto">
          <a:xfrm>
            <a:off x="2398355" y="2521441"/>
            <a:ext cx="206172" cy="41878"/>
          </a:xfrm>
          <a:custGeom>
            <a:avLst/>
            <a:gdLst>
              <a:gd name="T0" fmla="*/ 59 w 59"/>
              <a:gd name="T1" fmla="*/ 2 h 12"/>
              <a:gd name="T2" fmla="*/ 57 w 59"/>
              <a:gd name="T3" fmla="*/ 5 h 12"/>
              <a:gd name="T4" fmla="*/ 4 w 59"/>
              <a:gd name="T5" fmla="*/ 12 h 12"/>
              <a:gd name="T6" fmla="*/ 1 w 59"/>
              <a:gd name="T7" fmla="*/ 9 h 12"/>
              <a:gd name="T8" fmla="*/ 1 w 59"/>
              <a:gd name="T9" fmla="*/ 9 h 12"/>
              <a:gd name="T10" fmla="*/ 3 w 59"/>
              <a:gd name="T11" fmla="*/ 6 h 12"/>
              <a:gd name="T12" fmla="*/ 56 w 59"/>
              <a:gd name="T13" fmla="*/ 0 h 12"/>
              <a:gd name="T14" fmla="*/ 59 w 59"/>
              <a:gd name="T15" fmla="*/ 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2">
                <a:moveTo>
                  <a:pt x="59" y="2"/>
                </a:moveTo>
                <a:cubicBezTo>
                  <a:pt x="59" y="4"/>
                  <a:pt x="58" y="5"/>
                  <a:pt x="57" y="5"/>
                </a:cubicBezTo>
                <a:cubicBezTo>
                  <a:pt x="4" y="12"/>
                  <a:pt x="4" y="12"/>
                  <a:pt x="4" y="12"/>
                </a:cubicBezTo>
                <a:cubicBezTo>
                  <a:pt x="2" y="12"/>
                  <a:pt x="1" y="11"/>
                  <a:pt x="1" y="9"/>
                </a:cubicBezTo>
                <a:cubicBezTo>
                  <a:pt x="1" y="9"/>
                  <a:pt x="1" y="9"/>
                  <a:pt x="1" y="9"/>
                </a:cubicBezTo>
                <a:cubicBezTo>
                  <a:pt x="0" y="8"/>
                  <a:pt x="1" y="6"/>
                  <a:pt x="3" y="6"/>
                </a:cubicBezTo>
                <a:cubicBezTo>
                  <a:pt x="56" y="0"/>
                  <a:pt x="56" y="0"/>
                  <a:pt x="56" y="0"/>
                </a:cubicBezTo>
                <a:cubicBezTo>
                  <a:pt x="58" y="0"/>
                  <a:pt x="59" y="1"/>
                  <a:pt x="59" y="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80" name="Freeform 64"/>
          <p:cNvSpPr>
            <a:spLocks/>
          </p:cNvSpPr>
          <p:nvPr/>
        </p:nvSpPr>
        <p:spPr bwMode="auto">
          <a:xfrm>
            <a:off x="2406410" y="2553655"/>
            <a:ext cx="204560" cy="45101"/>
          </a:xfrm>
          <a:custGeom>
            <a:avLst/>
            <a:gdLst>
              <a:gd name="T0" fmla="*/ 58 w 59"/>
              <a:gd name="T1" fmla="*/ 3 h 13"/>
              <a:gd name="T2" fmla="*/ 56 w 59"/>
              <a:gd name="T3" fmla="*/ 6 h 13"/>
              <a:gd name="T4" fmla="*/ 3 w 59"/>
              <a:gd name="T5" fmla="*/ 13 h 13"/>
              <a:gd name="T6" fmla="*/ 0 w 59"/>
              <a:gd name="T7" fmla="*/ 10 h 13"/>
              <a:gd name="T8" fmla="*/ 0 w 59"/>
              <a:gd name="T9" fmla="*/ 10 h 13"/>
              <a:gd name="T10" fmla="*/ 2 w 59"/>
              <a:gd name="T11" fmla="*/ 7 h 13"/>
              <a:gd name="T12" fmla="*/ 55 w 59"/>
              <a:gd name="T13" fmla="*/ 1 h 13"/>
              <a:gd name="T14" fmla="*/ 58 w 59"/>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3">
                <a:moveTo>
                  <a:pt x="58" y="3"/>
                </a:moveTo>
                <a:cubicBezTo>
                  <a:pt x="59" y="4"/>
                  <a:pt x="57" y="6"/>
                  <a:pt x="56" y="6"/>
                </a:cubicBezTo>
                <a:cubicBezTo>
                  <a:pt x="3" y="13"/>
                  <a:pt x="3" y="13"/>
                  <a:pt x="3" y="13"/>
                </a:cubicBezTo>
                <a:cubicBezTo>
                  <a:pt x="1" y="13"/>
                  <a:pt x="0" y="12"/>
                  <a:pt x="0" y="10"/>
                </a:cubicBezTo>
                <a:cubicBezTo>
                  <a:pt x="0" y="10"/>
                  <a:pt x="0" y="10"/>
                  <a:pt x="0" y="10"/>
                </a:cubicBezTo>
                <a:cubicBezTo>
                  <a:pt x="0" y="9"/>
                  <a:pt x="1" y="7"/>
                  <a:pt x="2" y="7"/>
                </a:cubicBezTo>
                <a:cubicBezTo>
                  <a:pt x="55" y="1"/>
                  <a:pt x="55" y="1"/>
                  <a:pt x="55" y="1"/>
                </a:cubicBezTo>
                <a:cubicBezTo>
                  <a:pt x="57" y="0"/>
                  <a:pt x="58" y="1"/>
                  <a:pt x="58" y="3"/>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81" name="Freeform 65"/>
          <p:cNvSpPr>
            <a:spLocks/>
          </p:cNvSpPr>
          <p:nvPr/>
        </p:nvSpPr>
        <p:spPr bwMode="auto">
          <a:xfrm>
            <a:off x="2409631" y="2587481"/>
            <a:ext cx="204560" cy="45101"/>
          </a:xfrm>
          <a:custGeom>
            <a:avLst/>
            <a:gdLst>
              <a:gd name="T0" fmla="*/ 59 w 59"/>
              <a:gd name="T1" fmla="*/ 3 h 13"/>
              <a:gd name="T2" fmla="*/ 56 w 59"/>
              <a:gd name="T3" fmla="*/ 6 h 13"/>
              <a:gd name="T4" fmla="*/ 3 w 59"/>
              <a:gd name="T5" fmla="*/ 12 h 13"/>
              <a:gd name="T6" fmla="*/ 0 w 59"/>
              <a:gd name="T7" fmla="*/ 10 h 13"/>
              <a:gd name="T8" fmla="*/ 0 w 59"/>
              <a:gd name="T9" fmla="*/ 10 h 13"/>
              <a:gd name="T10" fmla="*/ 2 w 59"/>
              <a:gd name="T11" fmla="*/ 7 h 13"/>
              <a:gd name="T12" fmla="*/ 56 w 59"/>
              <a:gd name="T13" fmla="*/ 0 h 13"/>
              <a:gd name="T14" fmla="*/ 59 w 59"/>
              <a:gd name="T15" fmla="*/ 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13">
                <a:moveTo>
                  <a:pt x="59" y="3"/>
                </a:moveTo>
                <a:cubicBezTo>
                  <a:pt x="59" y="4"/>
                  <a:pt x="58" y="6"/>
                  <a:pt x="56" y="6"/>
                </a:cubicBezTo>
                <a:cubicBezTo>
                  <a:pt x="3" y="12"/>
                  <a:pt x="3" y="12"/>
                  <a:pt x="3" y="12"/>
                </a:cubicBezTo>
                <a:cubicBezTo>
                  <a:pt x="2" y="13"/>
                  <a:pt x="0" y="12"/>
                  <a:pt x="0" y="10"/>
                </a:cubicBezTo>
                <a:cubicBezTo>
                  <a:pt x="0" y="10"/>
                  <a:pt x="0" y="10"/>
                  <a:pt x="0" y="10"/>
                </a:cubicBezTo>
                <a:cubicBezTo>
                  <a:pt x="0" y="9"/>
                  <a:pt x="1" y="7"/>
                  <a:pt x="2" y="7"/>
                </a:cubicBezTo>
                <a:cubicBezTo>
                  <a:pt x="56" y="0"/>
                  <a:pt x="56" y="0"/>
                  <a:pt x="56" y="0"/>
                </a:cubicBezTo>
                <a:cubicBezTo>
                  <a:pt x="57" y="0"/>
                  <a:pt x="58" y="1"/>
                  <a:pt x="59" y="3"/>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82" name="Freeform 66"/>
          <p:cNvSpPr>
            <a:spLocks/>
          </p:cNvSpPr>
          <p:nvPr/>
        </p:nvSpPr>
        <p:spPr bwMode="auto">
          <a:xfrm>
            <a:off x="2467618" y="2622917"/>
            <a:ext cx="149796" cy="38657"/>
          </a:xfrm>
          <a:custGeom>
            <a:avLst/>
            <a:gdLst>
              <a:gd name="T0" fmla="*/ 43 w 43"/>
              <a:gd name="T1" fmla="*/ 3 h 11"/>
              <a:gd name="T2" fmla="*/ 40 w 43"/>
              <a:gd name="T3" fmla="*/ 6 h 11"/>
              <a:gd name="T4" fmla="*/ 3 w 43"/>
              <a:gd name="T5" fmla="*/ 10 h 11"/>
              <a:gd name="T6" fmla="*/ 0 w 43"/>
              <a:gd name="T7" fmla="*/ 8 h 11"/>
              <a:gd name="T8" fmla="*/ 0 w 43"/>
              <a:gd name="T9" fmla="*/ 8 h 11"/>
              <a:gd name="T10" fmla="*/ 3 w 43"/>
              <a:gd name="T11" fmla="*/ 5 h 11"/>
              <a:gd name="T12" fmla="*/ 40 w 43"/>
              <a:gd name="T13" fmla="*/ 0 h 11"/>
              <a:gd name="T14" fmla="*/ 43 w 43"/>
              <a:gd name="T15" fmla="*/ 3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1">
                <a:moveTo>
                  <a:pt x="43" y="3"/>
                </a:moveTo>
                <a:cubicBezTo>
                  <a:pt x="43" y="4"/>
                  <a:pt x="42" y="6"/>
                  <a:pt x="40" y="6"/>
                </a:cubicBezTo>
                <a:cubicBezTo>
                  <a:pt x="3" y="10"/>
                  <a:pt x="3" y="10"/>
                  <a:pt x="3" y="10"/>
                </a:cubicBezTo>
                <a:cubicBezTo>
                  <a:pt x="2" y="11"/>
                  <a:pt x="0" y="10"/>
                  <a:pt x="0" y="8"/>
                </a:cubicBezTo>
                <a:cubicBezTo>
                  <a:pt x="0" y="8"/>
                  <a:pt x="0" y="8"/>
                  <a:pt x="0" y="8"/>
                </a:cubicBezTo>
                <a:cubicBezTo>
                  <a:pt x="0" y="6"/>
                  <a:pt x="1" y="5"/>
                  <a:pt x="3" y="5"/>
                </a:cubicBezTo>
                <a:cubicBezTo>
                  <a:pt x="40" y="0"/>
                  <a:pt x="40" y="0"/>
                  <a:pt x="40" y="0"/>
                </a:cubicBezTo>
                <a:cubicBezTo>
                  <a:pt x="41" y="0"/>
                  <a:pt x="43" y="1"/>
                  <a:pt x="43" y="3"/>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83" name="Freeform 67"/>
          <p:cNvSpPr>
            <a:spLocks noEditPoints="1"/>
          </p:cNvSpPr>
          <p:nvPr/>
        </p:nvSpPr>
        <p:spPr bwMode="auto">
          <a:xfrm>
            <a:off x="1330452" y="2569763"/>
            <a:ext cx="239997" cy="293151"/>
          </a:xfrm>
          <a:custGeom>
            <a:avLst/>
            <a:gdLst>
              <a:gd name="T0" fmla="*/ 15 w 69"/>
              <a:gd name="T1" fmla="*/ 5 h 84"/>
              <a:gd name="T2" fmla="*/ 7 w 69"/>
              <a:gd name="T3" fmla="*/ 69 h 84"/>
              <a:gd name="T4" fmla="*/ 54 w 69"/>
              <a:gd name="T5" fmla="*/ 79 h 84"/>
              <a:gd name="T6" fmla="*/ 62 w 69"/>
              <a:gd name="T7" fmla="*/ 15 h 84"/>
              <a:gd name="T8" fmla="*/ 23 w 69"/>
              <a:gd name="T9" fmla="*/ 71 h 84"/>
              <a:gd name="T10" fmla="*/ 15 w 69"/>
              <a:gd name="T11" fmla="*/ 74 h 84"/>
              <a:gd name="T12" fmla="*/ 12 w 69"/>
              <a:gd name="T13" fmla="*/ 68 h 84"/>
              <a:gd name="T14" fmla="*/ 21 w 69"/>
              <a:gd name="T15" fmla="*/ 65 h 84"/>
              <a:gd name="T16" fmla="*/ 23 w 69"/>
              <a:gd name="T17" fmla="*/ 71 h 84"/>
              <a:gd name="T18" fmla="*/ 20 w 69"/>
              <a:gd name="T19" fmla="*/ 60 h 84"/>
              <a:gd name="T20" fmla="*/ 11 w 69"/>
              <a:gd name="T21" fmla="*/ 59 h 84"/>
              <a:gd name="T22" fmla="*/ 12 w 69"/>
              <a:gd name="T23" fmla="*/ 53 h 84"/>
              <a:gd name="T24" fmla="*/ 21 w 69"/>
              <a:gd name="T25" fmla="*/ 53 h 84"/>
              <a:gd name="T26" fmla="*/ 20 w 69"/>
              <a:gd name="T27" fmla="*/ 45 h 84"/>
              <a:gd name="T28" fmla="*/ 12 w 69"/>
              <a:gd name="T29" fmla="*/ 48 h 84"/>
              <a:gd name="T30" fmla="*/ 9 w 69"/>
              <a:gd name="T31" fmla="*/ 42 h 84"/>
              <a:gd name="T32" fmla="*/ 18 w 69"/>
              <a:gd name="T33" fmla="*/ 39 h 84"/>
              <a:gd name="T34" fmla="*/ 20 w 69"/>
              <a:gd name="T35" fmla="*/ 45 h 84"/>
              <a:gd name="T36" fmla="*/ 35 w 69"/>
              <a:gd name="T37" fmla="*/ 71 h 84"/>
              <a:gd name="T38" fmla="*/ 26 w 69"/>
              <a:gd name="T39" fmla="*/ 71 h 84"/>
              <a:gd name="T40" fmla="*/ 27 w 69"/>
              <a:gd name="T41" fmla="*/ 64 h 84"/>
              <a:gd name="T42" fmla="*/ 36 w 69"/>
              <a:gd name="T43" fmla="*/ 65 h 84"/>
              <a:gd name="T44" fmla="*/ 35 w 69"/>
              <a:gd name="T45" fmla="*/ 57 h 84"/>
              <a:gd name="T46" fmla="*/ 26 w 69"/>
              <a:gd name="T47" fmla="*/ 59 h 84"/>
              <a:gd name="T48" fmla="*/ 24 w 69"/>
              <a:gd name="T49" fmla="*/ 53 h 84"/>
              <a:gd name="T50" fmla="*/ 32 w 69"/>
              <a:gd name="T51" fmla="*/ 51 h 84"/>
              <a:gd name="T52" fmla="*/ 35 w 69"/>
              <a:gd name="T53" fmla="*/ 57 h 84"/>
              <a:gd name="T54" fmla="*/ 32 w 69"/>
              <a:gd name="T55" fmla="*/ 45 h 84"/>
              <a:gd name="T56" fmla="*/ 23 w 69"/>
              <a:gd name="T57" fmla="*/ 45 h 84"/>
              <a:gd name="T58" fmla="*/ 24 w 69"/>
              <a:gd name="T59" fmla="*/ 39 h 84"/>
              <a:gd name="T60" fmla="*/ 33 w 69"/>
              <a:gd name="T61" fmla="*/ 39 h 84"/>
              <a:gd name="T62" fmla="*/ 49 w 69"/>
              <a:gd name="T63" fmla="*/ 68 h 84"/>
              <a:gd name="T64" fmla="*/ 41 w 69"/>
              <a:gd name="T65" fmla="*/ 70 h 84"/>
              <a:gd name="T66" fmla="*/ 39 w 69"/>
              <a:gd name="T67" fmla="*/ 64 h 84"/>
              <a:gd name="T68" fmla="*/ 47 w 69"/>
              <a:gd name="T69" fmla="*/ 62 h 84"/>
              <a:gd name="T70" fmla="*/ 49 w 69"/>
              <a:gd name="T71" fmla="*/ 68 h 84"/>
              <a:gd name="T72" fmla="*/ 47 w 69"/>
              <a:gd name="T73" fmla="*/ 57 h 84"/>
              <a:gd name="T74" fmla="*/ 38 w 69"/>
              <a:gd name="T75" fmla="*/ 56 h 84"/>
              <a:gd name="T76" fmla="*/ 38 w 69"/>
              <a:gd name="T77" fmla="*/ 50 h 84"/>
              <a:gd name="T78" fmla="*/ 47 w 69"/>
              <a:gd name="T79" fmla="*/ 50 h 84"/>
              <a:gd name="T80" fmla="*/ 46 w 69"/>
              <a:gd name="T81" fmla="*/ 42 h 84"/>
              <a:gd name="T82" fmla="*/ 38 w 69"/>
              <a:gd name="T83" fmla="*/ 45 h 84"/>
              <a:gd name="T84" fmla="*/ 36 w 69"/>
              <a:gd name="T85" fmla="*/ 39 h 84"/>
              <a:gd name="T86" fmla="*/ 44 w 69"/>
              <a:gd name="T87" fmla="*/ 36 h 84"/>
              <a:gd name="T88" fmla="*/ 46 w 69"/>
              <a:gd name="T89" fmla="*/ 42 h 84"/>
              <a:gd name="T90" fmla="*/ 61 w 69"/>
              <a:gd name="T91" fmla="*/ 68 h 84"/>
              <a:gd name="T92" fmla="*/ 52 w 69"/>
              <a:gd name="T93" fmla="*/ 67 h 84"/>
              <a:gd name="T94" fmla="*/ 53 w 69"/>
              <a:gd name="T95" fmla="*/ 61 h 84"/>
              <a:gd name="T96" fmla="*/ 62 w 69"/>
              <a:gd name="T97" fmla="*/ 61 h 84"/>
              <a:gd name="T98" fmla="*/ 61 w 69"/>
              <a:gd name="T99" fmla="*/ 53 h 84"/>
              <a:gd name="T100" fmla="*/ 53 w 69"/>
              <a:gd name="T101" fmla="*/ 56 h 84"/>
              <a:gd name="T102" fmla="*/ 50 w 69"/>
              <a:gd name="T103" fmla="*/ 50 h 84"/>
              <a:gd name="T104" fmla="*/ 59 w 69"/>
              <a:gd name="T105" fmla="*/ 47 h 84"/>
              <a:gd name="T106" fmla="*/ 61 w 69"/>
              <a:gd name="T107" fmla="*/ 53 h 84"/>
              <a:gd name="T108" fmla="*/ 58 w 69"/>
              <a:gd name="T109" fmla="*/ 42 h 84"/>
              <a:gd name="T110" fmla="*/ 49 w 69"/>
              <a:gd name="T111" fmla="*/ 42 h 84"/>
              <a:gd name="T112" fmla="*/ 50 w 69"/>
              <a:gd name="T113" fmla="*/ 35 h 84"/>
              <a:gd name="T114" fmla="*/ 59 w 69"/>
              <a:gd name="T115" fmla="*/ 36 h 84"/>
              <a:gd name="T116" fmla="*/ 57 w 69"/>
              <a:gd name="T117" fmla="*/ 20 h 84"/>
              <a:gd name="T118" fmla="*/ 18 w 69"/>
              <a:gd name="T119" fmla="*/ 34 h 84"/>
              <a:gd name="T120" fmla="*/ 7 w 69"/>
              <a:gd name="T121" fmla="*/ 22 h 84"/>
              <a:gd name="T122" fmla="*/ 45 w 69"/>
              <a:gd name="T123" fmla="*/ 7 h 84"/>
              <a:gd name="T124" fmla="*/ 57 w 69"/>
              <a:gd name="T12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9" h="84">
                <a:moveTo>
                  <a:pt x="45" y="1"/>
                </a:moveTo>
                <a:cubicBezTo>
                  <a:pt x="15" y="5"/>
                  <a:pt x="15" y="5"/>
                  <a:pt x="15" y="5"/>
                </a:cubicBezTo>
                <a:cubicBezTo>
                  <a:pt x="6" y="6"/>
                  <a:pt x="0" y="14"/>
                  <a:pt x="1" y="22"/>
                </a:cubicBezTo>
                <a:cubicBezTo>
                  <a:pt x="7" y="69"/>
                  <a:pt x="7" y="69"/>
                  <a:pt x="7" y="69"/>
                </a:cubicBezTo>
                <a:cubicBezTo>
                  <a:pt x="8" y="78"/>
                  <a:pt x="16" y="84"/>
                  <a:pt x="24" y="83"/>
                </a:cubicBezTo>
                <a:cubicBezTo>
                  <a:pt x="54" y="79"/>
                  <a:pt x="54" y="79"/>
                  <a:pt x="54" y="79"/>
                </a:cubicBezTo>
                <a:cubicBezTo>
                  <a:pt x="63" y="78"/>
                  <a:pt x="69" y="70"/>
                  <a:pt x="68" y="62"/>
                </a:cubicBezTo>
                <a:cubicBezTo>
                  <a:pt x="62" y="15"/>
                  <a:pt x="62" y="15"/>
                  <a:pt x="62" y="15"/>
                </a:cubicBezTo>
                <a:cubicBezTo>
                  <a:pt x="61" y="6"/>
                  <a:pt x="53" y="0"/>
                  <a:pt x="45" y="1"/>
                </a:cubicBezTo>
                <a:close/>
                <a:moveTo>
                  <a:pt x="23" y="71"/>
                </a:moveTo>
                <a:cubicBezTo>
                  <a:pt x="23" y="72"/>
                  <a:pt x="23" y="73"/>
                  <a:pt x="22" y="73"/>
                </a:cubicBezTo>
                <a:cubicBezTo>
                  <a:pt x="15" y="74"/>
                  <a:pt x="15" y="74"/>
                  <a:pt x="15" y="74"/>
                </a:cubicBezTo>
                <a:cubicBezTo>
                  <a:pt x="14" y="74"/>
                  <a:pt x="13" y="73"/>
                  <a:pt x="13" y="72"/>
                </a:cubicBezTo>
                <a:cubicBezTo>
                  <a:pt x="12" y="68"/>
                  <a:pt x="12" y="68"/>
                  <a:pt x="12" y="68"/>
                </a:cubicBezTo>
                <a:cubicBezTo>
                  <a:pt x="12" y="67"/>
                  <a:pt x="13" y="66"/>
                  <a:pt x="14" y="66"/>
                </a:cubicBezTo>
                <a:cubicBezTo>
                  <a:pt x="21" y="65"/>
                  <a:pt x="21" y="65"/>
                  <a:pt x="21" y="65"/>
                </a:cubicBezTo>
                <a:cubicBezTo>
                  <a:pt x="22" y="65"/>
                  <a:pt x="23" y="65"/>
                  <a:pt x="23" y="66"/>
                </a:cubicBezTo>
                <a:lnTo>
                  <a:pt x="23" y="71"/>
                </a:lnTo>
                <a:close/>
                <a:moveTo>
                  <a:pt x="22" y="58"/>
                </a:moveTo>
                <a:cubicBezTo>
                  <a:pt x="22" y="59"/>
                  <a:pt x="21" y="60"/>
                  <a:pt x="20" y="60"/>
                </a:cubicBezTo>
                <a:cubicBezTo>
                  <a:pt x="13" y="61"/>
                  <a:pt x="13" y="61"/>
                  <a:pt x="13" y="61"/>
                </a:cubicBezTo>
                <a:cubicBezTo>
                  <a:pt x="12" y="61"/>
                  <a:pt x="12" y="60"/>
                  <a:pt x="11" y="59"/>
                </a:cubicBezTo>
                <a:cubicBezTo>
                  <a:pt x="11" y="55"/>
                  <a:pt x="11" y="55"/>
                  <a:pt x="11" y="55"/>
                </a:cubicBezTo>
                <a:cubicBezTo>
                  <a:pt x="11" y="54"/>
                  <a:pt x="11" y="53"/>
                  <a:pt x="12" y="53"/>
                </a:cubicBezTo>
                <a:cubicBezTo>
                  <a:pt x="19" y="52"/>
                  <a:pt x="19" y="52"/>
                  <a:pt x="19" y="52"/>
                </a:cubicBezTo>
                <a:cubicBezTo>
                  <a:pt x="20" y="52"/>
                  <a:pt x="21" y="53"/>
                  <a:pt x="21" y="53"/>
                </a:cubicBezTo>
                <a:lnTo>
                  <a:pt x="22" y="58"/>
                </a:lnTo>
                <a:close/>
                <a:moveTo>
                  <a:pt x="20" y="45"/>
                </a:moveTo>
                <a:cubicBezTo>
                  <a:pt x="20" y="46"/>
                  <a:pt x="20" y="47"/>
                  <a:pt x="19" y="47"/>
                </a:cubicBezTo>
                <a:cubicBezTo>
                  <a:pt x="12" y="48"/>
                  <a:pt x="12" y="48"/>
                  <a:pt x="12" y="48"/>
                </a:cubicBezTo>
                <a:cubicBezTo>
                  <a:pt x="11" y="48"/>
                  <a:pt x="10" y="47"/>
                  <a:pt x="10" y="47"/>
                </a:cubicBezTo>
                <a:cubicBezTo>
                  <a:pt x="9" y="42"/>
                  <a:pt x="9" y="42"/>
                  <a:pt x="9" y="42"/>
                </a:cubicBezTo>
                <a:cubicBezTo>
                  <a:pt x="9" y="41"/>
                  <a:pt x="10" y="40"/>
                  <a:pt x="11" y="40"/>
                </a:cubicBezTo>
                <a:cubicBezTo>
                  <a:pt x="18" y="39"/>
                  <a:pt x="18" y="39"/>
                  <a:pt x="18" y="39"/>
                </a:cubicBezTo>
                <a:cubicBezTo>
                  <a:pt x="19" y="39"/>
                  <a:pt x="19" y="40"/>
                  <a:pt x="20" y="41"/>
                </a:cubicBezTo>
                <a:lnTo>
                  <a:pt x="20" y="45"/>
                </a:lnTo>
                <a:close/>
                <a:moveTo>
                  <a:pt x="36" y="69"/>
                </a:moveTo>
                <a:cubicBezTo>
                  <a:pt x="36" y="70"/>
                  <a:pt x="36" y="71"/>
                  <a:pt x="35" y="71"/>
                </a:cubicBezTo>
                <a:cubicBezTo>
                  <a:pt x="28" y="72"/>
                  <a:pt x="28" y="72"/>
                  <a:pt x="28" y="72"/>
                </a:cubicBezTo>
                <a:cubicBezTo>
                  <a:pt x="27" y="72"/>
                  <a:pt x="26" y="71"/>
                  <a:pt x="26" y="71"/>
                </a:cubicBezTo>
                <a:cubicBezTo>
                  <a:pt x="26" y="66"/>
                  <a:pt x="26" y="66"/>
                  <a:pt x="26" y="66"/>
                </a:cubicBezTo>
                <a:cubicBezTo>
                  <a:pt x="25" y="65"/>
                  <a:pt x="26" y="64"/>
                  <a:pt x="27" y="64"/>
                </a:cubicBezTo>
                <a:cubicBezTo>
                  <a:pt x="34" y="63"/>
                  <a:pt x="34" y="63"/>
                  <a:pt x="34" y="63"/>
                </a:cubicBezTo>
                <a:cubicBezTo>
                  <a:pt x="35" y="63"/>
                  <a:pt x="36" y="64"/>
                  <a:pt x="36" y="65"/>
                </a:cubicBezTo>
                <a:lnTo>
                  <a:pt x="36" y="69"/>
                </a:lnTo>
                <a:close/>
                <a:moveTo>
                  <a:pt x="35" y="57"/>
                </a:moveTo>
                <a:cubicBezTo>
                  <a:pt x="35" y="57"/>
                  <a:pt x="34" y="58"/>
                  <a:pt x="33" y="58"/>
                </a:cubicBezTo>
                <a:cubicBezTo>
                  <a:pt x="26" y="59"/>
                  <a:pt x="26" y="59"/>
                  <a:pt x="26" y="59"/>
                </a:cubicBezTo>
                <a:cubicBezTo>
                  <a:pt x="25" y="59"/>
                  <a:pt x="25" y="59"/>
                  <a:pt x="25" y="58"/>
                </a:cubicBezTo>
                <a:cubicBezTo>
                  <a:pt x="24" y="53"/>
                  <a:pt x="24" y="53"/>
                  <a:pt x="24" y="53"/>
                </a:cubicBezTo>
                <a:cubicBezTo>
                  <a:pt x="24" y="52"/>
                  <a:pt x="25" y="51"/>
                  <a:pt x="25" y="51"/>
                </a:cubicBezTo>
                <a:cubicBezTo>
                  <a:pt x="32" y="51"/>
                  <a:pt x="32" y="51"/>
                  <a:pt x="32" y="51"/>
                </a:cubicBezTo>
                <a:cubicBezTo>
                  <a:pt x="33" y="50"/>
                  <a:pt x="34" y="51"/>
                  <a:pt x="34" y="52"/>
                </a:cubicBezTo>
                <a:lnTo>
                  <a:pt x="35" y="57"/>
                </a:lnTo>
                <a:close/>
                <a:moveTo>
                  <a:pt x="33" y="44"/>
                </a:moveTo>
                <a:cubicBezTo>
                  <a:pt x="33" y="45"/>
                  <a:pt x="33" y="45"/>
                  <a:pt x="32" y="45"/>
                </a:cubicBezTo>
                <a:cubicBezTo>
                  <a:pt x="25" y="46"/>
                  <a:pt x="25" y="46"/>
                  <a:pt x="25" y="46"/>
                </a:cubicBezTo>
                <a:cubicBezTo>
                  <a:pt x="24" y="46"/>
                  <a:pt x="23" y="46"/>
                  <a:pt x="23" y="45"/>
                </a:cubicBezTo>
                <a:cubicBezTo>
                  <a:pt x="22" y="40"/>
                  <a:pt x="22" y="40"/>
                  <a:pt x="22" y="40"/>
                </a:cubicBezTo>
                <a:cubicBezTo>
                  <a:pt x="22" y="39"/>
                  <a:pt x="23" y="39"/>
                  <a:pt x="24" y="39"/>
                </a:cubicBezTo>
                <a:cubicBezTo>
                  <a:pt x="31" y="38"/>
                  <a:pt x="31" y="38"/>
                  <a:pt x="31" y="38"/>
                </a:cubicBezTo>
                <a:cubicBezTo>
                  <a:pt x="32" y="38"/>
                  <a:pt x="33" y="38"/>
                  <a:pt x="33" y="39"/>
                </a:cubicBezTo>
                <a:lnTo>
                  <a:pt x="33" y="44"/>
                </a:lnTo>
                <a:close/>
                <a:moveTo>
                  <a:pt x="49" y="68"/>
                </a:moveTo>
                <a:cubicBezTo>
                  <a:pt x="50" y="69"/>
                  <a:pt x="49" y="69"/>
                  <a:pt x="48" y="69"/>
                </a:cubicBezTo>
                <a:cubicBezTo>
                  <a:pt x="41" y="70"/>
                  <a:pt x="41" y="70"/>
                  <a:pt x="41" y="70"/>
                </a:cubicBezTo>
                <a:cubicBezTo>
                  <a:pt x="40" y="70"/>
                  <a:pt x="39" y="70"/>
                  <a:pt x="39" y="69"/>
                </a:cubicBezTo>
                <a:cubicBezTo>
                  <a:pt x="39" y="64"/>
                  <a:pt x="39" y="64"/>
                  <a:pt x="39" y="64"/>
                </a:cubicBezTo>
                <a:cubicBezTo>
                  <a:pt x="39" y="63"/>
                  <a:pt x="39" y="63"/>
                  <a:pt x="40" y="63"/>
                </a:cubicBezTo>
                <a:cubicBezTo>
                  <a:pt x="47" y="62"/>
                  <a:pt x="47" y="62"/>
                  <a:pt x="47" y="62"/>
                </a:cubicBezTo>
                <a:cubicBezTo>
                  <a:pt x="48" y="62"/>
                  <a:pt x="49" y="62"/>
                  <a:pt x="49" y="63"/>
                </a:cubicBezTo>
                <a:lnTo>
                  <a:pt x="49" y="68"/>
                </a:lnTo>
                <a:close/>
                <a:moveTo>
                  <a:pt x="48" y="55"/>
                </a:moveTo>
                <a:cubicBezTo>
                  <a:pt x="48" y="56"/>
                  <a:pt x="47" y="57"/>
                  <a:pt x="47" y="57"/>
                </a:cubicBezTo>
                <a:cubicBezTo>
                  <a:pt x="39" y="58"/>
                  <a:pt x="39" y="58"/>
                  <a:pt x="39" y="58"/>
                </a:cubicBezTo>
                <a:cubicBezTo>
                  <a:pt x="39" y="58"/>
                  <a:pt x="38" y="57"/>
                  <a:pt x="38" y="56"/>
                </a:cubicBezTo>
                <a:cubicBezTo>
                  <a:pt x="37" y="51"/>
                  <a:pt x="37" y="51"/>
                  <a:pt x="37" y="51"/>
                </a:cubicBezTo>
                <a:cubicBezTo>
                  <a:pt x="37" y="51"/>
                  <a:pt x="38" y="50"/>
                  <a:pt x="38" y="50"/>
                </a:cubicBezTo>
                <a:cubicBezTo>
                  <a:pt x="46" y="49"/>
                  <a:pt x="46" y="49"/>
                  <a:pt x="46" y="49"/>
                </a:cubicBezTo>
                <a:cubicBezTo>
                  <a:pt x="46" y="49"/>
                  <a:pt x="47" y="49"/>
                  <a:pt x="47" y="50"/>
                </a:cubicBezTo>
                <a:lnTo>
                  <a:pt x="48" y="55"/>
                </a:lnTo>
                <a:close/>
                <a:moveTo>
                  <a:pt x="46" y="42"/>
                </a:moveTo>
                <a:cubicBezTo>
                  <a:pt x="46" y="43"/>
                  <a:pt x="46" y="44"/>
                  <a:pt x="45" y="44"/>
                </a:cubicBezTo>
                <a:cubicBezTo>
                  <a:pt x="38" y="45"/>
                  <a:pt x="38" y="45"/>
                  <a:pt x="38" y="45"/>
                </a:cubicBezTo>
                <a:cubicBezTo>
                  <a:pt x="37" y="45"/>
                  <a:pt x="36" y="44"/>
                  <a:pt x="36" y="43"/>
                </a:cubicBezTo>
                <a:cubicBezTo>
                  <a:pt x="36" y="39"/>
                  <a:pt x="36" y="39"/>
                  <a:pt x="36" y="39"/>
                </a:cubicBezTo>
                <a:cubicBezTo>
                  <a:pt x="35" y="38"/>
                  <a:pt x="36" y="37"/>
                  <a:pt x="37" y="37"/>
                </a:cubicBezTo>
                <a:cubicBezTo>
                  <a:pt x="44" y="36"/>
                  <a:pt x="44" y="36"/>
                  <a:pt x="44" y="36"/>
                </a:cubicBezTo>
                <a:cubicBezTo>
                  <a:pt x="45" y="36"/>
                  <a:pt x="46" y="37"/>
                  <a:pt x="46" y="37"/>
                </a:cubicBezTo>
                <a:lnTo>
                  <a:pt x="46" y="42"/>
                </a:lnTo>
                <a:close/>
                <a:moveTo>
                  <a:pt x="63" y="66"/>
                </a:moveTo>
                <a:cubicBezTo>
                  <a:pt x="63" y="67"/>
                  <a:pt x="62" y="68"/>
                  <a:pt x="61" y="68"/>
                </a:cubicBezTo>
                <a:cubicBezTo>
                  <a:pt x="54" y="69"/>
                  <a:pt x="54" y="69"/>
                  <a:pt x="54" y="69"/>
                </a:cubicBezTo>
                <a:cubicBezTo>
                  <a:pt x="53" y="69"/>
                  <a:pt x="52" y="68"/>
                  <a:pt x="52" y="67"/>
                </a:cubicBezTo>
                <a:cubicBezTo>
                  <a:pt x="52" y="63"/>
                  <a:pt x="52" y="63"/>
                  <a:pt x="52" y="63"/>
                </a:cubicBezTo>
                <a:cubicBezTo>
                  <a:pt x="52" y="62"/>
                  <a:pt x="52" y="61"/>
                  <a:pt x="53" y="61"/>
                </a:cubicBezTo>
                <a:cubicBezTo>
                  <a:pt x="60" y="60"/>
                  <a:pt x="60" y="60"/>
                  <a:pt x="60" y="60"/>
                </a:cubicBezTo>
                <a:cubicBezTo>
                  <a:pt x="61" y="60"/>
                  <a:pt x="62" y="61"/>
                  <a:pt x="62" y="61"/>
                </a:cubicBezTo>
                <a:lnTo>
                  <a:pt x="63" y="66"/>
                </a:lnTo>
                <a:close/>
                <a:moveTo>
                  <a:pt x="61" y="53"/>
                </a:moveTo>
                <a:cubicBezTo>
                  <a:pt x="61" y="54"/>
                  <a:pt x="60" y="55"/>
                  <a:pt x="60" y="55"/>
                </a:cubicBezTo>
                <a:cubicBezTo>
                  <a:pt x="53" y="56"/>
                  <a:pt x="53" y="56"/>
                  <a:pt x="53" y="56"/>
                </a:cubicBezTo>
                <a:cubicBezTo>
                  <a:pt x="52" y="56"/>
                  <a:pt x="51" y="55"/>
                  <a:pt x="51" y="55"/>
                </a:cubicBezTo>
                <a:cubicBezTo>
                  <a:pt x="50" y="50"/>
                  <a:pt x="50" y="50"/>
                  <a:pt x="50" y="50"/>
                </a:cubicBezTo>
                <a:cubicBezTo>
                  <a:pt x="50" y="49"/>
                  <a:pt x="51" y="48"/>
                  <a:pt x="52" y="48"/>
                </a:cubicBezTo>
                <a:cubicBezTo>
                  <a:pt x="59" y="47"/>
                  <a:pt x="59" y="47"/>
                  <a:pt x="59" y="47"/>
                </a:cubicBezTo>
                <a:cubicBezTo>
                  <a:pt x="60" y="47"/>
                  <a:pt x="60" y="48"/>
                  <a:pt x="60" y="49"/>
                </a:cubicBezTo>
                <a:lnTo>
                  <a:pt x="61" y="53"/>
                </a:lnTo>
                <a:close/>
                <a:moveTo>
                  <a:pt x="59" y="40"/>
                </a:moveTo>
                <a:cubicBezTo>
                  <a:pt x="60" y="41"/>
                  <a:pt x="59" y="42"/>
                  <a:pt x="58" y="42"/>
                </a:cubicBezTo>
                <a:cubicBezTo>
                  <a:pt x="51" y="43"/>
                  <a:pt x="51" y="43"/>
                  <a:pt x="51" y="43"/>
                </a:cubicBezTo>
                <a:cubicBezTo>
                  <a:pt x="50" y="43"/>
                  <a:pt x="49" y="43"/>
                  <a:pt x="49" y="42"/>
                </a:cubicBezTo>
                <a:cubicBezTo>
                  <a:pt x="49" y="37"/>
                  <a:pt x="49" y="37"/>
                  <a:pt x="49" y="37"/>
                </a:cubicBezTo>
                <a:cubicBezTo>
                  <a:pt x="49" y="36"/>
                  <a:pt x="49" y="35"/>
                  <a:pt x="50" y="35"/>
                </a:cubicBezTo>
                <a:cubicBezTo>
                  <a:pt x="57" y="34"/>
                  <a:pt x="57" y="34"/>
                  <a:pt x="57" y="34"/>
                </a:cubicBezTo>
                <a:cubicBezTo>
                  <a:pt x="58" y="34"/>
                  <a:pt x="59" y="35"/>
                  <a:pt x="59" y="36"/>
                </a:cubicBezTo>
                <a:lnTo>
                  <a:pt x="59" y="40"/>
                </a:lnTo>
                <a:close/>
                <a:moveTo>
                  <a:pt x="57" y="20"/>
                </a:moveTo>
                <a:cubicBezTo>
                  <a:pt x="58" y="25"/>
                  <a:pt x="54" y="30"/>
                  <a:pt x="48" y="31"/>
                </a:cubicBezTo>
                <a:cubicBezTo>
                  <a:pt x="18" y="34"/>
                  <a:pt x="18" y="34"/>
                  <a:pt x="18" y="34"/>
                </a:cubicBezTo>
                <a:cubicBezTo>
                  <a:pt x="13" y="35"/>
                  <a:pt x="8" y="31"/>
                  <a:pt x="7" y="26"/>
                </a:cubicBezTo>
                <a:cubicBezTo>
                  <a:pt x="7" y="22"/>
                  <a:pt x="7" y="22"/>
                  <a:pt x="7" y="22"/>
                </a:cubicBezTo>
                <a:cubicBezTo>
                  <a:pt x="6" y="16"/>
                  <a:pt x="10" y="11"/>
                  <a:pt x="16" y="11"/>
                </a:cubicBezTo>
                <a:cubicBezTo>
                  <a:pt x="45" y="7"/>
                  <a:pt x="45" y="7"/>
                  <a:pt x="45" y="7"/>
                </a:cubicBezTo>
                <a:cubicBezTo>
                  <a:pt x="51" y="6"/>
                  <a:pt x="56" y="10"/>
                  <a:pt x="56" y="16"/>
                </a:cubicBezTo>
                <a:lnTo>
                  <a:pt x="57" y="20"/>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84" name="Freeform 68"/>
          <p:cNvSpPr>
            <a:spLocks/>
          </p:cNvSpPr>
          <p:nvPr/>
        </p:nvSpPr>
        <p:spPr bwMode="auto">
          <a:xfrm>
            <a:off x="1367498" y="2616474"/>
            <a:ext cx="66039" cy="66040"/>
          </a:xfrm>
          <a:custGeom>
            <a:avLst/>
            <a:gdLst>
              <a:gd name="T0" fmla="*/ 16 w 19"/>
              <a:gd name="T1" fmla="*/ 6 h 19"/>
              <a:gd name="T2" fmla="*/ 12 w 19"/>
              <a:gd name="T3" fmla="*/ 6 h 19"/>
              <a:gd name="T4" fmla="*/ 11 w 19"/>
              <a:gd name="T5" fmla="*/ 2 h 19"/>
              <a:gd name="T6" fmla="*/ 8 w 19"/>
              <a:gd name="T7" fmla="*/ 0 h 19"/>
              <a:gd name="T8" fmla="*/ 6 w 19"/>
              <a:gd name="T9" fmla="*/ 3 h 19"/>
              <a:gd name="T10" fmla="*/ 7 w 19"/>
              <a:gd name="T11" fmla="*/ 7 h 19"/>
              <a:gd name="T12" fmla="*/ 2 w 19"/>
              <a:gd name="T13" fmla="*/ 8 h 19"/>
              <a:gd name="T14" fmla="*/ 0 w 19"/>
              <a:gd name="T15" fmla="*/ 11 h 19"/>
              <a:gd name="T16" fmla="*/ 3 w 19"/>
              <a:gd name="T17" fmla="*/ 13 h 19"/>
              <a:gd name="T18" fmla="*/ 7 w 19"/>
              <a:gd name="T19" fmla="*/ 12 h 19"/>
              <a:gd name="T20" fmla="*/ 8 w 19"/>
              <a:gd name="T21" fmla="*/ 17 h 19"/>
              <a:gd name="T22" fmla="*/ 11 w 19"/>
              <a:gd name="T23" fmla="*/ 19 h 19"/>
              <a:gd name="T24" fmla="*/ 13 w 19"/>
              <a:gd name="T25" fmla="*/ 16 h 19"/>
              <a:gd name="T26" fmla="*/ 13 w 19"/>
              <a:gd name="T27" fmla="*/ 12 h 19"/>
              <a:gd name="T28" fmla="*/ 17 w 19"/>
              <a:gd name="T29" fmla="*/ 11 h 19"/>
              <a:gd name="T30" fmla="*/ 19 w 19"/>
              <a:gd name="T31" fmla="*/ 8 h 19"/>
              <a:gd name="T32" fmla="*/ 16 w 19"/>
              <a:gd name="T33"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6" y="6"/>
                </a:moveTo>
                <a:cubicBezTo>
                  <a:pt x="12" y="6"/>
                  <a:pt x="12" y="6"/>
                  <a:pt x="12" y="6"/>
                </a:cubicBezTo>
                <a:cubicBezTo>
                  <a:pt x="11" y="2"/>
                  <a:pt x="11" y="2"/>
                  <a:pt x="11" y="2"/>
                </a:cubicBezTo>
                <a:cubicBezTo>
                  <a:pt x="11" y="1"/>
                  <a:pt x="10" y="0"/>
                  <a:pt x="8" y="0"/>
                </a:cubicBezTo>
                <a:cubicBezTo>
                  <a:pt x="7" y="0"/>
                  <a:pt x="6" y="1"/>
                  <a:pt x="6" y="3"/>
                </a:cubicBezTo>
                <a:cubicBezTo>
                  <a:pt x="7" y="7"/>
                  <a:pt x="7" y="7"/>
                  <a:pt x="7" y="7"/>
                </a:cubicBezTo>
                <a:cubicBezTo>
                  <a:pt x="2" y="8"/>
                  <a:pt x="2" y="8"/>
                  <a:pt x="2" y="8"/>
                </a:cubicBezTo>
                <a:cubicBezTo>
                  <a:pt x="1" y="8"/>
                  <a:pt x="0" y="9"/>
                  <a:pt x="0" y="11"/>
                </a:cubicBezTo>
                <a:cubicBezTo>
                  <a:pt x="0" y="12"/>
                  <a:pt x="2" y="13"/>
                  <a:pt x="3" y="13"/>
                </a:cubicBezTo>
                <a:cubicBezTo>
                  <a:pt x="7" y="12"/>
                  <a:pt x="7" y="12"/>
                  <a:pt x="7" y="12"/>
                </a:cubicBezTo>
                <a:cubicBezTo>
                  <a:pt x="8" y="17"/>
                  <a:pt x="8" y="17"/>
                  <a:pt x="8" y="17"/>
                </a:cubicBezTo>
                <a:cubicBezTo>
                  <a:pt x="8" y="18"/>
                  <a:pt x="9" y="19"/>
                  <a:pt x="11" y="19"/>
                </a:cubicBezTo>
                <a:cubicBezTo>
                  <a:pt x="12" y="19"/>
                  <a:pt x="13" y="17"/>
                  <a:pt x="13" y="16"/>
                </a:cubicBezTo>
                <a:cubicBezTo>
                  <a:pt x="13" y="12"/>
                  <a:pt x="13" y="12"/>
                  <a:pt x="13" y="12"/>
                </a:cubicBezTo>
                <a:cubicBezTo>
                  <a:pt x="17" y="11"/>
                  <a:pt x="17" y="11"/>
                  <a:pt x="17" y="11"/>
                </a:cubicBezTo>
                <a:cubicBezTo>
                  <a:pt x="18" y="11"/>
                  <a:pt x="19" y="10"/>
                  <a:pt x="19" y="8"/>
                </a:cubicBezTo>
                <a:cubicBezTo>
                  <a:pt x="19" y="7"/>
                  <a:pt x="17" y="6"/>
                  <a:pt x="16" y="6"/>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85" name="Freeform 69"/>
          <p:cNvSpPr>
            <a:spLocks/>
          </p:cNvSpPr>
          <p:nvPr/>
        </p:nvSpPr>
        <p:spPr bwMode="auto">
          <a:xfrm>
            <a:off x="1444811" y="2626138"/>
            <a:ext cx="69261" cy="24162"/>
          </a:xfrm>
          <a:custGeom>
            <a:avLst/>
            <a:gdLst>
              <a:gd name="T0" fmla="*/ 16 w 20"/>
              <a:gd name="T1" fmla="*/ 0 h 7"/>
              <a:gd name="T2" fmla="*/ 3 w 20"/>
              <a:gd name="T3" fmla="*/ 2 h 7"/>
              <a:gd name="T4" fmla="*/ 1 w 20"/>
              <a:gd name="T5" fmla="*/ 5 h 7"/>
              <a:gd name="T6" fmla="*/ 4 w 20"/>
              <a:gd name="T7" fmla="*/ 7 h 7"/>
              <a:gd name="T8" fmla="*/ 17 w 20"/>
              <a:gd name="T9" fmla="*/ 5 h 7"/>
              <a:gd name="T10" fmla="*/ 20 w 20"/>
              <a:gd name="T11" fmla="*/ 2 h 7"/>
              <a:gd name="T12" fmla="*/ 16 w 20"/>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0" h="7">
                <a:moveTo>
                  <a:pt x="16" y="0"/>
                </a:moveTo>
                <a:cubicBezTo>
                  <a:pt x="3" y="2"/>
                  <a:pt x="3" y="2"/>
                  <a:pt x="3" y="2"/>
                </a:cubicBezTo>
                <a:cubicBezTo>
                  <a:pt x="1" y="2"/>
                  <a:pt x="0" y="3"/>
                  <a:pt x="1" y="5"/>
                </a:cubicBezTo>
                <a:cubicBezTo>
                  <a:pt x="1" y="6"/>
                  <a:pt x="2" y="7"/>
                  <a:pt x="4" y="7"/>
                </a:cubicBezTo>
                <a:cubicBezTo>
                  <a:pt x="17" y="5"/>
                  <a:pt x="17" y="5"/>
                  <a:pt x="17" y="5"/>
                </a:cubicBezTo>
                <a:cubicBezTo>
                  <a:pt x="19" y="5"/>
                  <a:pt x="20" y="4"/>
                  <a:pt x="20" y="2"/>
                </a:cubicBezTo>
                <a:cubicBezTo>
                  <a:pt x="19" y="1"/>
                  <a:pt x="18" y="0"/>
                  <a:pt x="16"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86" name="Freeform 70"/>
          <p:cNvSpPr>
            <a:spLocks noEditPoints="1"/>
          </p:cNvSpPr>
          <p:nvPr/>
        </p:nvSpPr>
        <p:spPr bwMode="auto">
          <a:xfrm>
            <a:off x="4696847" y="3128682"/>
            <a:ext cx="243218" cy="291541"/>
          </a:xfrm>
          <a:custGeom>
            <a:avLst/>
            <a:gdLst>
              <a:gd name="T0" fmla="*/ 15 w 70"/>
              <a:gd name="T1" fmla="*/ 4 h 84"/>
              <a:gd name="T2" fmla="*/ 7 w 70"/>
              <a:gd name="T3" fmla="*/ 69 h 84"/>
              <a:gd name="T4" fmla="*/ 54 w 70"/>
              <a:gd name="T5" fmla="*/ 79 h 84"/>
              <a:gd name="T6" fmla="*/ 63 w 70"/>
              <a:gd name="T7" fmla="*/ 15 h 84"/>
              <a:gd name="T8" fmla="*/ 24 w 70"/>
              <a:gd name="T9" fmla="*/ 71 h 84"/>
              <a:gd name="T10" fmla="*/ 15 w 70"/>
              <a:gd name="T11" fmla="*/ 73 h 84"/>
              <a:gd name="T12" fmla="*/ 13 w 70"/>
              <a:gd name="T13" fmla="*/ 67 h 84"/>
              <a:gd name="T14" fmla="*/ 21 w 70"/>
              <a:gd name="T15" fmla="*/ 65 h 84"/>
              <a:gd name="T16" fmla="*/ 24 w 70"/>
              <a:gd name="T17" fmla="*/ 71 h 84"/>
              <a:gd name="T18" fmla="*/ 21 w 70"/>
              <a:gd name="T19" fmla="*/ 60 h 84"/>
              <a:gd name="T20" fmla="*/ 12 w 70"/>
              <a:gd name="T21" fmla="*/ 59 h 84"/>
              <a:gd name="T22" fmla="*/ 13 w 70"/>
              <a:gd name="T23" fmla="*/ 53 h 84"/>
              <a:gd name="T24" fmla="*/ 21 w 70"/>
              <a:gd name="T25" fmla="*/ 53 h 84"/>
              <a:gd name="T26" fmla="*/ 20 w 70"/>
              <a:gd name="T27" fmla="*/ 45 h 84"/>
              <a:gd name="T28" fmla="*/ 12 w 70"/>
              <a:gd name="T29" fmla="*/ 48 h 84"/>
              <a:gd name="T30" fmla="*/ 10 w 70"/>
              <a:gd name="T31" fmla="*/ 42 h 84"/>
              <a:gd name="T32" fmla="*/ 18 w 70"/>
              <a:gd name="T33" fmla="*/ 39 h 84"/>
              <a:gd name="T34" fmla="*/ 20 w 70"/>
              <a:gd name="T35" fmla="*/ 45 h 84"/>
              <a:gd name="T36" fmla="*/ 35 w 70"/>
              <a:gd name="T37" fmla="*/ 71 h 84"/>
              <a:gd name="T38" fmla="*/ 26 w 70"/>
              <a:gd name="T39" fmla="*/ 70 h 84"/>
              <a:gd name="T40" fmla="*/ 27 w 70"/>
              <a:gd name="T41" fmla="*/ 64 h 84"/>
              <a:gd name="T42" fmla="*/ 36 w 70"/>
              <a:gd name="T43" fmla="*/ 64 h 84"/>
              <a:gd name="T44" fmla="*/ 35 w 70"/>
              <a:gd name="T45" fmla="*/ 56 h 84"/>
              <a:gd name="T46" fmla="*/ 27 w 70"/>
              <a:gd name="T47" fmla="*/ 59 h 84"/>
              <a:gd name="T48" fmla="*/ 24 w 70"/>
              <a:gd name="T49" fmla="*/ 53 h 84"/>
              <a:gd name="T50" fmla="*/ 33 w 70"/>
              <a:gd name="T51" fmla="*/ 50 h 84"/>
              <a:gd name="T52" fmla="*/ 35 w 70"/>
              <a:gd name="T53" fmla="*/ 56 h 84"/>
              <a:gd name="T54" fmla="*/ 32 w 70"/>
              <a:gd name="T55" fmla="*/ 45 h 84"/>
              <a:gd name="T56" fmla="*/ 23 w 70"/>
              <a:gd name="T57" fmla="*/ 45 h 84"/>
              <a:gd name="T58" fmla="*/ 24 w 70"/>
              <a:gd name="T59" fmla="*/ 38 h 84"/>
              <a:gd name="T60" fmla="*/ 33 w 70"/>
              <a:gd name="T61" fmla="*/ 39 h 84"/>
              <a:gd name="T62" fmla="*/ 50 w 70"/>
              <a:gd name="T63" fmla="*/ 68 h 84"/>
              <a:gd name="T64" fmla="*/ 41 w 70"/>
              <a:gd name="T65" fmla="*/ 70 h 84"/>
              <a:gd name="T66" fmla="*/ 39 w 70"/>
              <a:gd name="T67" fmla="*/ 64 h 84"/>
              <a:gd name="T68" fmla="*/ 47 w 70"/>
              <a:gd name="T69" fmla="*/ 62 h 84"/>
              <a:gd name="T70" fmla="*/ 50 w 70"/>
              <a:gd name="T71" fmla="*/ 68 h 84"/>
              <a:gd name="T72" fmla="*/ 47 w 70"/>
              <a:gd name="T73" fmla="*/ 56 h 84"/>
              <a:gd name="T74" fmla="*/ 38 w 70"/>
              <a:gd name="T75" fmla="*/ 56 h 84"/>
              <a:gd name="T76" fmla="*/ 39 w 70"/>
              <a:gd name="T77" fmla="*/ 50 h 84"/>
              <a:gd name="T78" fmla="*/ 48 w 70"/>
              <a:gd name="T79" fmla="*/ 50 h 84"/>
              <a:gd name="T80" fmla="*/ 47 w 70"/>
              <a:gd name="T81" fmla="*/ 42 h 84"/>
              <a:gd name="T82" fmla="*/ 38 w 70"/>
              <a:gd name="T83" fmla="*/ 45 h 84"/>
              <a:gd name="T84" fmla="*/ 36 w 70"/>
              <a:gd name="T85" fmla="*/ 39 h 84"/>
              <a:gd name="T86" fmla="*/ 44 w 70"/>
              <a:gd name="T87" fmla="*/ 36 h 84"/>
              <a:gd name="T88" fmla="*/ 47 w 70"/>
              <a:gd name="T89" fmla="*/ 42 h 84"/>
              <a:gd name="T90" fmla="*/ 62 w 70"/>
              <a:gd name="T91" fmla="*/ 68 h 84"/>
              <a:gd name="T92" fmla="*/ 53 w 70"/>
              <a:gd name="T93" fmla="*/ 67 h 84"/>
              <a:gd name="T94" fmla="*/ 53 w 70"/>
              <a:gd name="T95" fmla="*/ 61 h 84"/>
              <a:gd name="T96" fmla="*/ 62 w 70"/>
              <a:gd name="T97" fmla="*/ 61 h 84"/>
              <a:gd name="T98" fmla="*/ 61 w 70"/>
              <a:gd name="T99" fmla="*/ 53 h 84"/>
              <a:gd name="T100" fmla="*/ 53 w 70"/>
              <a:gd name="T101" fmla="*/ 56 h 84"/>
              <a:gd name="T102" fmla="*/ 51 w 70"/>
              <a:gd name="T103" fmla="*/ 50 h 84"/>
              <a:gd name="T104" fmla="*/ 59 w 70"/>
              <a:gd name="T105" fmla="*/ 47 h 84"/>
              <a:gd name="T106" fmla="*/ 61 w 70"/>
              <a:gd name="T107" fmla="*/ 53 h 84"/>
              <a:gd name="T108" fmla="*/ 58 w 70"/>
              <a:gd name="T109" fmla="*/ 42 h 84"/>
              <a:gd name="T110" fmla="*/ 50 w 70"/>
              <a:gd name="T111" fmla="*/ 42 h 84"/>
              <a:gd name="T112" fmla="*/ 50 w 70"/>
              <a:gd name="T113" fmla="*/ 35 h 84"/>
              <a:gd name="T114" fmla="*/ 59 w 70"/>
              <a:gd name="T115" fmla="*/ 36 h 84"/>
              <a:gd name="T116" fmla="*/ 57 w 70"/>
              <a:gd name="T117" fmla="*/ 19 h 84"/>
              <a:gd name="T118" fmla="*/ 19 w 70"/>
              <a:gd name="T119" fmla="*/ 34 h 84"/>
              <a:gd name="T120" fmla="*/ 7 w 70"/>
              <a:gd name="T121" fmla="*/ 22 h 84"/>
              <a:gd name="T122" fmla="*/ 46 w 70"/>
              <a:gd name="T123" fmla="*/ 7 h 84"/>
              <a:gd name="T124" fmla="*/ 57 w 70"/>
              <a:gd name="T125" fmla="*/ 1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 h="84">
                <a:moveTo>
                  <a:pt x="45" y="1"/>
                </a:moveTo>
                <a:cubicBezTo>
                  <a:pt x="15" y="4"/>
                  <a:pt x="15" y="4"/>
                  <a:pt x="15" y="4"/>
                </a:cubicBezTo>
                <a:cubicBezTo>
                  <a:pt x="6" y="6"/>
                  <a:pt x="0" y="14"/>
                  <a:pt x="1" y="22"/>
                </a:cubicBezTo>
                <a:cubicBezTo>
                  <a:pt x="7" y="69"/>
                  <a:pt x="7" y="69"/>
                  <a:pt x="7" y="69"/>
                </a:cubicBezTo>
                <a:cubicBezTo>
                  <a:pt x="8" y="78"/>
                  <a:pt x="16" y="84"/>
                  <a:pt x="25" y="83"/>
                </a:cubicBezTo>
                <a:cubicBezTo>
                  <a:pt x="54" y="79"/>
                  <a:pt x="54" y="79"/>
                  <a:pt x="54" y="79"/>
                </a:cubicBezTo>
                <a:cubicBezTo>
                  <a:pt x="63" y="78"/>
                  <a:pt x="70" y="70"/>
                  <a:pt x="68" y="61"/>
                </a:cubicBezTo>
                <a:cubicBezTo>
                  <a:pt x="63" y="15"/>
                  <a:pt x="63" y="15"/>
                  <a:pt x="63" y="15"/>
                </a:cubicBezTo>
                <a:cubicBezTo>
                  <a:pt x="62" y="6"/>
                  <a:pt x="54" y="0"/>
                  <a:pt x="45" y="1"/>
                </a:cubicBezTo>
                <a:close/>
                <a:moveTo>
                  <a:pt x="24" y="71"/>
                </a:moveTo>
                <a:cubicBezTo>
                  <a:pt x="24" y="72"/>
                  <a:pt x="23" y="72"/>
                  <a:pt x="22" y="72"/>
                </a:cubicBezTo>
                <a:cubicBezTo>
                  <a:pt x="15" y="73"/>
                  <a:pt x="15" y="73"/>
                  <a:pt x="15" y="73"/>
                </a:cubicBezTo>
                <a:cubicBezTo>
                  <a:pt x="14" y="73"/>
                  <a:pt x="13" y="73"/>
                  <a:pt x="13" y="72"/>
                </a:cubicBezTo>
                <a:cubicBezTo>
                  <a:pt x="13" y="67"/>
                  <a:pt x="13" y="67"/>
                  <a:pt x="13" y="67"/>
                </a:cubicBezTo>
                <a:cubicBezTo>
                  <a:pt x="13" y="67"/>
                  <a:pt x="13" y="66"/>
                  <a:pt x="14" y="66"/>
                </a:cubicBezTo>
                <a:cubicBezTo>
                  <a:pt x="21" y="65"/>
                  <a:pt x="21" y="65"/>
                  <a:pt x="21" y="65"/>
                </a:cubicBezTo>
                <a:cubicBezTo>
                  <a:pt x="22" y="65"/>
                  <a:pt x="23" y="65"/>
                  <a:pt x="23" y="66"/>
                </a:cubicBezTo>
                <a:lnTo>
                  <a:pt x="24" y="71"/>
                </a:lnTo>
                <a:close/>
                <a:moveTo>
                  <a:pt x="22" y="58"/>
                </a:moveTo>
                <a:cubicBezTo>
                  <a:pt x="22" y="59"/>
                  <a:pt x="21" y="60"/>
                  <a:pt x="21" y="60"/>
                </a:cubicBezTo>
                <a:cubicBezTo>
                  <a:pt x="14" y="61"/>
                  <a:pt x="14" y="61"/>
                  <a:pt x="14" y="61"/>
                </a:cubicBezTo>
                <a:cubicBezTo>
                  <a:pt x="13" y="61"/>
                  <a:pt x="12" y="60"/>
                  <a:pt x="12" y="59"/>
                </a:cubicBezTo>
                <a:cubicBezTo>
                  <a:pt x="11" y="55"/>
                  <a:pt x="11" y="55"/>
                  <a:pt x="11" y="55"/>
                </a:cubicBezTo>
                <a:cubicBezTo>
                  <a:pt x="11" y="54"/>
                  <a:pt x="12" y="53"/>
                  <a:pt x="13" y="53"/>
                </a:cubicBezTo>
                <a:cubicBezTo>
                  <a:pt x="20" y="52"/>
                  <a:pt x="20" y="52"/>
                  <a:pt x="20" y="52"/>
                </a:cubicBezTo>
                <a:cubicBezTo>
                  <a:pt x="20" y="52"/>
                  <a:pt x="21" y="52"/>
                  <a:pt x="21" y="53"/>
                </a:cubicBezTo>
                <a:lnTo>
                  <a:pt x="22" y="58"/>
                </a:lnTo>
                <a:close/>
                <a:moveTo>
                  <a:pt x="20" y="45"/>
                </a:moveTo>
                <a:cubicBezTo>
                  <a:pt x="20" y="46"/>
                  <a:pt x="20" y="47"/>
                  <a:pt x="19" y="47"/>
                </a:cubicBezTo>
                <a:cubicBezTo>
                  <a:pt x="12" y="48"/>
                  <a:pt x="12" y="48"/>
                  <a:pt x="12" y="48"/>
                </a:cubicBezTo>
                <a:cubicBezTo>
                  <a:pt x="11" y="48"/>
                  <a:pt x="10" y="47"/>
                  <a:pt x="10" y="46"/>
                </a:cubicBezTo>
                <a:cubicBezTo>
                  <a:pt x="10" y="42"/>
                  <a:pt x="10" y="42"/>
                  <a:pt x="10" y="42"/>
                </a:cubicBezTo>
                <a:cubicBezTo>
                  <a:pt x="10" y="41"/>
                  <a:pt x="10" y="40"/>
                  <a:pt x="11" y="40"/>
                </a:cubicBezTo>
                <a:cubicBezTo>
                  <a:pt x="18" y="39"/>
                  <a:pt x="18" y="39"/>
                  <a:pt x="18" y="39"/>
                </a:cubicBezTo>
                <a:cubicBezTo>
                  <a:pt x="19" y="39"/>
                  <a:pt x="20" y="40"/>
                  <a:pt x="20" y="40"/>
                </a:cubicBezTo>
                <a:lnTo>
                  <a:pt x="20" y="45"/>
                </a:lnTo>
                <a:close/>
                <a:moveTo>
                  <a:pt x="37" y="69"/>
                </a:moveTo>
                <a:cubicBezTo>
                  <a:pt x="37" y="70"/>
                  <a:pt x="36" y="71"/>
                  <a:pt x="35" y="71"/>
                </a:cubicBezTo>
                <a:cubicBezTo>
                  <a:pt x="28" y="72"/>
                  <a:pt x="28" y="72"/>
                  <a:pt x="28" y="72"/>
                </a:cubicBezTo>
                <a:cubicBezTo>
                  <a:pt x="27" y="72"/>
                  <a:pt x="27" y="71"/>
                  <a:pt x="26" y="70"/>
                </a:cubicBezTo>
                <a:cubicBezTo>
                  <a:pt x="26" y="66"/>
                  <a:pt x="26" y="66"/>
                  <a:pt x="26" y="66"/>
                </a:cubicBezTo>
                <a:cubicBezTo>
                  <a:pt x="26" y="65"/>
                  <a:pt x="26" y="64"/>
                  <a:pt x="27" y="64"/>
                </a:cubicBezTo>
                <a:cubicBezTo>
                  <a:pt x="34" y="63"/>
                  <a:pt x="34" y="63"/>
                  <a:pt x="34" y="63"/>
                </a:cubicBezTo>
                <a:cubicBezTo>
                  <a:pt x="35" y="63"/>
                  <a:pt x="36" y="64"/>
                  <a:pt x="36" y="64"/>
                </a:cubicBezTo>
                <a:lnTo>
                  <a:pt x="37" y="69"/>
                </a:lnTo>
                <a:close/>
                <a:moveTo>
                  <a:pt x="35" y="56"/>
                </a:moveTo>
                <a:cubicBezTo>
                  <a:pt x="35" y="57"/>
                  <a:pt x="35" y="58"/>
                  <a:pt x="34" y="58"/>
                </a:cubicBezTo>
                <a:cubicBezTo>
                  <a:pt x="27" y="59"/>
                  <a:pt x="27" y="59"/>
                  <a:pt x="27" y="59"/>
                </a:cubicBezTo>
                <a:cubicBezTo>
                  <a:pt x="26" y="59"/>
                  <a:pt x="25" y="58"/>
                  <a:pt x="25" y="58"/>
                </a:cubicBezTo>
                <a:cubicBezTo>
                  <a:pt x="24" y="53"/>
                  <a:pt x="24" y="53"/>
                  <a:pt x="24" y="53"/>
                </a:cubicBezTo>
                <a:cubicBezTo>
                  <a:pt x="24" y="52"/>
                  <a:pt x="25" y="51"/>
                  <a:pt x="26" y="51"/>
                </a:cubicBezTo>
                <a:cubicBezTo>
                  <a:pt x="33" y="50"/>
                  <a:pt x="33" y="50"/>
                  <a:pt x="33" y="50"/>
                </a:cubicBezTo>
                <a:cubicBezTo>
                  <a:pt x="34" y="50"/>
                  <a:pt x="34" y="51"/>
                  <a:pt x="34" y="52"/>
                </a:cubicBezTo>
                <a:lnTo>
                  <a:pt x="35" y="56"/>
                </a:lnTo>
                <a:close/>
                <a:moveTo>
                  <a:pt x="33" y="44"/>
                </a:moveTo>
                <a:cubicBezTo>
                  <a:pt x="34" y="44"/>
                  <a:pt x="33" y="45"/>
                  <a:pt x="32" y="45"/>
                </a:cubicBezTo>
                <a:cubicBezTo>
                  <a:pt x="25" y="46"/>
                  <a:pt x="25" y="46"/>
                  <a:pt x="25" y="46"/>
                </a:cubicBezTo>
                <a:cubicBezTo>
                  <a:pt x="24" y="46"/>
                  <a:pt x="23" y="46"/>
                  <a:pt x="23" y="45"/>
                </a:cubicBezTo>
                <a:cubicBezTo>
                  <a:pt x="23" y="40"/>
                  <a:pt x="23" y="40"/>
                  <a:pt x="23" y="40"/>
                </a:cubicBezTo>
                <a:cubicBezTo>
                  <a:pt x="23" y="39"/>
                  <a:pt x="23" y="38"/>
                  <a:pt x="24" y="38"/>
                </a:cubicBezTo>
                <a:cubicBezTo>
                  <a:pt x="31" y="38"/>
                  <a:pt x="31" y="38"/>
                  <a:pt x="31" y="38"/>
                </a:cubicBezTo>
                <a:cubicBezTo>
                  <a:pt x="32" y="37"/>
                  <a:pt x="33" y="38"/>
                  <a:pt x="33" y="39"/>
                </a:cubicBezTo>
                <a:lnTo>
                  <a:pt x="33" y="44"/>
                </a:lnTo>
                <a:close/>
                <a:moveTo>
                  <a:pt x="50" y="68"/>
                </a:moveTo>
                <a:cubicBezTo>
                  <a:pt x="50" y="68"/>
                  <a:pt x="49" y="69"/>
                  <a:pt x="48" y="69"/>
                </a:cubicBezTo>
                <a:cubicBezTo>
                  <a:pt x="41" y="70"/>
                  <a:pt x="41" y="70"/>
                  <a:pt x="41" y="70"/>
                </a:cubicBezTo>
                <a:cubicBezTo>
                  <a:pt x="40" y="70"/>
                  <a:pt x="40" y="70"/>
                  <a:pt x="40" y="69"/>
                </a:cubicBezTo>
                <a:cubicBezTo>
                  <a:pt x="39" y="64"/>
                  <a:pt x="39" y="64"/>
                  <a:pt x="39" y="64"/>
                </a:cubicBezTo>
                <a:cubicBezTo>
                  <a:pt x="39" y="63"/>
                  <a:pt x="40" y="62"/>
                  <a:pt x="40" y="62"/>
                </a:cubicBezTo>
                <a:cubicBezTo>
                  <a:pt x="47" y="62"/>
                  <a:pt x="47" y="62"/>
                  <a:pt x="47" y="62"/>
                </a:cubicBezTo>
                <a:cubicBezTo>
                  <a:pt x="48" y="61"/>
                  <a:pt x="49" y="62"/>
                  <a:pt x="49" y="63"/>
                </a:cubicBezTo>
                <a:lnTo>
                  <a:pt x="50" y="68"/>
                </a:lnTo>
                <a:close/>
                <a:moveTo>
                  <a:pt x="48" y="55"/>
                </a:moveTo>
                <a:cubicBezTo>
                  <a:pt x="48" y="56"/>
                  <a:pt x="48" y="56"/>
                  <a:pt x="47" y="56"/>
                </a:cubicBezTo>
                <a:cubicBezTo>
                  <a:pt x="40" y="57"/>
                  <a:pt x="40" y="57"/>
                  <a:pt x="40" y="57"/>
                </a:cubicBezTo>
                <a:cubicBezTo>
                  <a:pt x="39" y="57"/>
                  <a:pt x="38" y="57"/>
                  <a:pt x="38" y="56"/>
                </a:cubicBezTo>
                <a:cubicBezTo>
                  <a:pt x="37" y="51"/>
                  <a:pt x="37" y="51"/>
                  <a:pt x="37" y="51"/>
                </a:cubicBezTo>
                <a:cubicBezTo>
                  <a:pt x="37" y="50"/>
                  <a:pt x="38" y="50"/>
                  <a:pt x="39" y="50"/>
                </a:cubicBezTo>
                <a:cubicBezTo>
                  <a:pt x="46" y="49"/>
                  <a:pt x="46" y="49"/>
                  <a:pt x="46" y="49"/>
                </a:cubicBezTo>
                <a:cubicBezTo>
                  <a:pt x="47" y="49"/>
                  <a:pt x="47" y="49"/>
                  <a:pt x="48" y="50"/>
                </a:cubicBezTo>
                <a:lnTo>
                  <a:pt x="48" y="55"/>
                </a:lnTo>
                <a:close/>
                <a:moveTo>
                  <a:pt x="47" y="42"/>
                </a:moveTo>
                <a:cubicBezTo>
                  <a:pt x="47" y="43"/>
                  <a:pt x="46" y="44"/>
                  <a:pt x="45" y="44"/>
                </a:cubicBezTo>
                <a:cubicBezTo>
                  <a:pt x="38" y="45"/>
                  <a:pt x="38" y="45"/>
                  <a:pt x="38" y="45"/>
                </a:cubicBezTo>
                <a:cubicBezTo>
                  <a:pt x="37" y="45"/>
                  <a:pt x="37" y="44"/>
                  <a:pt x="36" y="43"/>
                </a:cubicBezTo>
                <a:cubicBezTo>
                  <a:pt x="36" y="39"/>
                  <a:pt x="36" y="39"/>
                  <a:pt x="36" y="39"/>
                </a:cubicBezTo>
                <a:cubicBezTo>
                  <a:pt x="36" y="38"/>
                  <a:pt x="36" y="37"/>
                  <a:pt x="37" y="37"/>
                </a:cubicBezTo>
                <a:cubicBezTo>
                  <a:pt x="44" y="36"/>
                  <a:pt x="44" y="36"/>
                  <a:pt x="44" y="36"/>
                </a:cubicBezTo>
                <a:cubicBezTo>
                  <a:pt x="45" y="36"/>
                  <a:pt x="46" y="36"/>
                  <a:pt x="46" y="37"/>
                </a:cubicBezTo>
                <a:lnTo>
                  <a:pt x="47" y="42"/>
                </a:lnTo>
                <a:close/>
                <a:moveTo>
                  <a:pt x="63" y="66"/>
                </a:moveTo>
                <a:cubicBezTo>
                  <a:pt x="63" y="67"/>
                  <a:pt x="62" y="68"/>
                  <a:pt x="62" y="68"/>
                </a:cubicBezTo>
                <a:cubicBezTo>
                  <a:pt x="54" y="69"/>
                  <a:pt x="54" y="69"/>
                  <a:pt x="54" y="69"/>
                </a:cubicBezTo>
                <a:cubicBezTo>
                  <a:pt x="54" y="69"/>
                  <a:pt x="53" y="68"/>
                  <a:pt x="53" y="67"/>
                </a:cubicBezTo>
                <a:cubicBezTo>
                  <a:pt x="52" y="63"/>
                  <a:pt x="52" y="63"/>
                  <a:pt x="52" y="63"/>
                </a:cubicBezTo>
                <a:cubicBezTo>
                  <a:pt x="52" y="62"/>
                  <a:pt x="53" y="61"/>
                  <a:pt x="53" y="61"/>
                </a:cubicBezTo>
                <a:cubicBezTo>
                  <a:pt x="61" y="60"/>
                  <a:pt x="61" y="60"/>
                  <a:pt x="61" y="60"/>
                </a:cubicBezTo>
                <a:cubicBezTo>
                  <a:pt x="61" y="60"/>
                  <a:pt x="62" y="60"/>
                  <a:pt x="62" y="61"/>
                </a:cubicBezTo>
                <a:lnTo>
                  <a:pt x="63" y="66"/>
                </a:lnTo>
                <a:close/>
                <a:moveTo>
                  <a:pt x="61" y="53"/>
                </a:moveTo>
                <a:cubicBezTo>
                  <a:pt x="61" y="54"/>
                  <a:pt x="61" y="55"/>
                  <a:pt x="60" y="55"/>
                </a:cubicBezTo>
                <a:cubicBezTo>
                  <a:pt x="53" y="56"/>
                  <a:pt x="53" y="56"/>
                  <a:pt x="53" y="56"/>
                </a:cubicBezTo>
                <a:cubicBezTo>
                  <a:pt x="52" y="56"/>
                  <a:pt x="51" y="55"/>
                  <a:pt x="51" y="54"/>
                </a:cubicBezTo>
                <a:cubicBezTo>
                  <a:pt x="51" y="50"/>
                  <a:pt x="51" y="50"/>
                  <a:pt x="51" y="50"/>
                </a:cubicBezTo>
                <a:cubicBezTo>
                  <a:pt x="50" y="49"/>
                  <a:pt x="51" y="48"/>
                  <a:pt x="52" y="48"/>
                </a:cubicBezTo>
                <a:cubicBezTo>
                  <a:pt x="59" y="47"/>
                  <a:pt x="59" y="47"/>
                  <a:pt x="59" y="47"/>
                </a:cubicBezTo>
                <a:cubicBezTo>
                  <a:pt x="60" y="47"/>
                  <a:pt x="61" y="48"/>
                  <a:pt x="61" y="48"/>
                </a:cubicBezTo>
                <a:lnTo>
                  <a:pt x="61" y="53"/>
                </a:lnTo>
                <a:close/>
                <a:moveTo>
                  <a:pt x="60" y="40"/>
                </a:moveTo>
                <a:cubicBezTo>
                  <a:pt x="60" y="41"/>
                  <a:pt x="59" y="42"/>
                  <a:pt x="58" y="42"/>
                </a:cubicBezTo>
                <a:cubicBezTo>
                  <a:pt x="51" y="43"/>
                  <a:pt x="51" y="43"/>
                  <a:pt x="51" y="43"/>
                </a:cubicBezTo>
                <a:cubicBezTo>
                  <a:pt x="50" y="43"/>
                  <a:pt x="50" y="42"/>
                  <a:pt x="50" y="42"/>
                </a:cubicBezTo>
                <a:cubicBezTo>
                  <a:pt x="49" y="37"/>
                  <a:pt x="49" y="37"/>
                  <a:pt x="49" y="37"/>
                </a:cubicBezTo>
                <a:cubicBezTo>
                  <a:pt x="49" y="36"/>
                  <a:pt x="49" y="35"/>
                  <a:pt x="50" y="35"/>
                </a:cubicBezTo>
                <a:cubicBezTo>
                  <a:pt x="57" y="34"/>
                  <a:pt x="57" y="34"/>
                  <a:pt x="57" y="34"/>
                </a:cubicBezTo>
                <a:cubicBezTo>
                  <a:pt x="58" y="34"/>
                  <a:pt x="59" y="35"/>
                  <a:pt x="59" y="36"/>
                </a:cubicBezTo>
                <a:lnTo>
                  <a:pt x="60" y="40"/>
                </a:lnTo>
                <a:close/>
                <a:moveTo>
                  <a:pt x="57" y="19"/>
                </a:moveTo>
                <a:cubicBezTo>
                  <a:pt x="58" y="25"/>
                  <a:pt x="54" y="30"/>
                  <a:pt x="49" y="31"/>
                </a:cubicBezTo>
                <a:cubicBezTo>
                  <a:pt x="19" y="34"/>
                  <a:pt x="19" y="34"/>
                  <a:pt x="19" y="34"/>
                </a:cubicBezTo>
                <a:cubicBezTo>
                  <a:pt x="13" y="35"/>
                  <a:pt x="8" y="31"/>
                  <a:pt x="8" y="26"/>
                </a:cubicBezTo>
                <a:cubicBezTo>
                  <a:pt x="7" y="22"/>
                  <a:pt x="7" y="22"/>
                  <a:pt x="7" y="22"/>
                </a:cubicBezTo>
                <a:cubicBezTo>
                  <a:pt x="6" y="16"/>
                  <a:pt x="10" y="11"/>
                  <a:pt x="16" y="10"/>
                </a:cubicBezTo>
                <a:cubicBezTo>
                  <a:pt x="46" y="7"/>
                  <a:pt x="46" y="7"/>
                  <a:pt x="46" y="7"/>
                </a:cubicBezTo>
                <a:cubicBezTo>
                  <a:pt x="51" y="6"/>
                  <a:pt x="56" y="10"/>
                  <a:pt x="57" y="15"/>
                </a:cubicBezTo>
                <a:lnTo>
                  <a:pt x="57" y="19"/>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87" name="Freeform 71"/>
          <p:cNvSpPr>
            <a:spLocks/>
          </p:cNvSpPr>
          <p:nvPr/>
        </p:nvSpPr>
        <p:spPr bwMode="auto">
          <a:xfrm>
            <a:off x="4735505" y="3173781"/>
            <a:ext cx="66039" cy="66040"/>
          </a:xfrm>
          <a:custGeom>
            <a:avLst/>
            <a:gdLst>
              <a:gd name="T0" fmla="*/ 16 w 19"/>
              <a:gd name="T1" fmla="*/ 6 h 19"/>
              <a:gd name="T2" fmla="*/ 12 w 19"/>
              <a:gd name="T3" fmla="*/ 6 h 19"/>
              <a:gd name="T4" fmla="*/ 12 w 19"/>
              <a:gd name="T5" fmla="*/ 2 h 19"/>
              <a:gd name="T6" fmla="*/ 9 w 19"/>
              <a:gd name="T7" fmla="*/ 0 h 19"/>
              <a:gd name="T8" fmla="*/ 6 w 19"/>
              <a:gd name="T9" fmla="*/ 3 h 19"/>
              <a:gd name="T10" fmla="*/ 7 w 19"/>
              <a:gd name="T11" fmla="*/ 7 h 19"/>
              <a:gd name="T12" fmla="*/ 3 w 19"/>
              <a:gd name="T13" fmla="*/ 7 h 19"/>
              <a:gd name="T14" fmla="*/ 0 w 19"/>
              <a:gd name="T15" fmla="*/ 10 h 19"/>
              <a:gd name="T16" fmla="*/ 3 w 19"/>
              <a:gd name="T17" fmla="*/ 13 h 19"/>
              <a:gd name="T18" fmla="*/ 7 w 19"/>
              <a:gd name="T19" fmla="*/ 12 h 19"/>
              <a:gd name="T20" fmla="*/ 8 w 19"/>
              <a:gd name="T21" fmla="*/ 16 h 19"/>
              <a:gd name="T22" fmla="*/ 11 w 19"/>
              <a:gd name="T23" fmla="*/ 19 h 19"/>
              <a:gd name="T24" fmla="*/ 13 w 19"/>
              <a:gd name="T25" fmla="*/ 16 h 19"/>
              <a:gd name="T26" fmla="*/ 13 w 19"/>
              <a:gd name="T27" fmla="*/ 12 h 19"/>
              <a:gd name="T28" fmla="*/ 17 w 19"/>
              <a:gd name="T29" fmla="*/ 11 h 19"/>
              <a:gd name="T30" fmla="*/ 19 w 19"/>
              <a:gd name="T31" fmla="*/ 8 h 19"/>
              <a:gd name="T32" fmla="*/ 16 w 19"/>
              <a:gd name="T33"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19">
                <a:moveTo>
                  <a:pt x="16" y="6"/>
                </a:moveTo>
                <a:cubicBezTo>
                  <a:pt x="12" y="6"/>
                  <a:pt x="12" y="6"/>
                  <a:pt x="12" y="6"/>
                </a:cubicBezTo>
                <a:cubicBezTo>
                  <a:pt x="12" y="2"/>
                  <a:pt x="12" y="2"/>
                  <a:pt x="12" y="2"/>
                </a:cubicBezTo>
                <a:cubicBezTo>
                  <a:pt x="11" y="1"/>
                  <a:pt x="10" y="0"/>
                  <a:pt x="9" y="0"/>
                </a:cubicBezTo>
                <a:cubicBezTo>
                  <a:pt x="7" y="0"/>
                  <a:pt x="6" y="1"/>
                  <a:pt x="6" y="3"/>
                </a:cubicBezTo>
                <a:cubicBezTo>
                  <a:pt x="7" y="7"/>
                  <a:pt x="7" y="7"/>
                  <a:pt x="7" y="7"/>
                </a:cubicBezTo>
                <a:cubicBezTo>
                  <a:pt x="3" y="7"/>
                  <a:pt x="3" y="7"/>
                  <a:pt x="3" y="7"/>
                </a:cubicBezTo>
                <a:cubicBezTo>
                  <a:pt x="1" y="8"/>
                  <a:pt x="0" y="9"/>
                  <a:pt x="0" y="10"/>
                </a:cubicBezTo>
                <a:cubicBezTo>
                  <a:pt x="1" y="12"/>
                  <a:pt x="2" y="13"/>
                  <a:pt x="3" y="13"/>
                </a:cubicBezTo>
                <a:cubicBezTo>
                  <a:pt x="7" y="12"/>
                  <a:pt x="7" y="12"/>
                  <a:pt x="7" y="12"/>
                </a:cubicBezTo>
                <a:cubicBezTo>
                  <a:pt x="8" y="16"/>
                  <a:pt x="8" y="16"/>
                  <a:pt x="8" y="16"/>
                </a:cubicBezTo>
                <a:cubicBezTo>
                  <a:pt x="8" y="18"/>
                  <a:pt x="10" y="19"/>
                  <a:pt x="11" y="19"/>
                </a:cubicBezTo>
                <a:cubicBezTo>
                  <a:pt x="12" y="19"/>
                  <a:pt x="14" y="17"/>
                  <a:pt x="13" y="16"/>
                </a:cubicBezTo>
                <a:cubicBezTo>
                  <a:pt x="13" y="12"/>
                  <a:pt x="13" y="12"/>
                  <a:pt x="13" y="12"/>
                </a:cubicBezTo>
                <a:cubicBezTo>
                  <a:pt x="17" y="11"/>
                  <a:pt x="17" y="11"/>
                  <a:pt x="17" y="11"/>
                </a:cubicBezTo>
                <a:cubicBezTo>
                  <a:pt x="18" y="11"/>
                  <a:pt x="19" y="10"/>
                  <a:pt x="19" y="8"/>
                </a:cubicBezTo>
                <a:cubicBezTo>
                  <a:pt x="19" y="7"/>
                  <a:pt x="18" y="6"/>
                  <a:pt x="16" y="6"/>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88" name="Freeform 72"/>
          <p:cNvSpPr>
            <a:spLocks/>
          </p:cNvSpPr>
          <p:nvPr/>
        </p:nvSpPr>
        <p:spPr bwMode="auto">
          <a:xfrm>
            <a:off x="4814430" y="3183446"/>
            <a:ext cx="67650" cy="24162"/>
          </a:xfrm>
          <a:custGeom>
            <a:avLst/>
            <a:gdLst>
              <a:gd name="T0" fmla="*/ 16 w 19"/>
              <a:gd name="T1" fmla="*/ 0 h 7"/>
              <a:gd name="T2" fmla="*/ 2 w 19"/>
              <a:gd name="T3" fmla="*/ 2 h 7"/>
              <a:gd name="T4" fmla="*/ 0 w 19"/>
              <a:gd name="T5" fmla="*/ 5 h 7"/>
              <a:gd name="T6" fmla="*/ 3 w 19"/>
              <a:gd name="T7" fmla="*/ 7 h 7"/>
              <a:gd name="T8" fmla="*/ 16 w 19"/>
              <a:gd name="T9" fmla="*/ 5 h 7"/>
              <a:gd name="T10" fmla="*/ 19 w 19"/>
              <a:gd name="T11" fmla="*/ 2 h 7"/>
              <a:gd name="T12" fmla="*/ 16 w 19"/>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9" h="7">
                <a:moveTo>
                  <a:pt x="16" y="0"/>
                </a:moveTo>
                <a:cubicBezTo>
                  <a:pt x="2" y="2"/>
                  <a:pt x="2" y="2"/>
                  <a:pt x="2" y="2"/>
                </a:cubicBezTo>
                <a:cubicBezTo>
                  <a:pt x="1" y="2"/>
                  <a:pt x="0" y="3"/>
                  <a:pt x="0" y="5"/>
                </a:cubicBezTo>
                <a:cubicBezTo>
                  <a:pt x="0" y="6"/>
                  <a:pt x="1" y="7"/>
                  <a:pt x="3" y="7"/>
                </a:cubicBezTo>
                <a:cubicBezTo>
                  <a:pt x="16" y="5"/>
                  <a:pt x="16" y="5"/>
                  <a:pt x="16" y="5"/>
                </a:cubicBezTo>
                <a:cubicBezTo>
                  <a:pt x="18" y="5"/>
                  <a:pt x="19" y="4"/>
                  <a:pt x="19" y="2"/>
                </a:cubicBezTo>
                <a:cubicBezTo>
                  <a:pt x="19" y="1"/>
                  <a:pt x="17" y="0"/>
                  <a:pt x="16"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89" name="Freeform 73"/>
          <p:cNvSpPr>
            <a:spLocks noEditPoints="1"/>
          </p:cNvSpPr>
          <p:nvPr/>
        </p:nvSpPr>
        <p:spPr bwMode="auto">
          <a:xfrm>
            <a:off x="2496610" y="3420220"/>
            <a:ext cx="302815" cy="265769"/>
          </a:xfrm>
          <a:custGeom>
            <a:avLst/>
            <a:gdLst>
              <a:gd name="T0" fmla="*/ 68 w 87"/>
              <a:gd name="T1" fmla="*/ 5 h 76"/>
              <a:gd name="T2" fmla="*/ 39 w 87"/>
              <a:gd name="T3" fmla="*/ 0 h 76"/>
              <a:gd name="T4" fmla="*/ 38 w 87"/>
              <a:gd name="T5" fmla="*/ 0 h 76"/>
              <a:gd name="T6" fmla="*/ 11 w 87"/>
              <a:gd name="T7" fmla="*/ 12 h 76"/>
              <a:gd name="T8" fmla="*/ 1 w 87"/>
              <a:gd name="T9" fmla="*/ 22 h 76"/>
              <a:gd name="T10" fmla="*/ 6 w 87"/>
              <a:gd name="T11" fmla="*/ 64 h 76"/>
              <a:gd name="T12" fmla="*/ 19 w 87"/>
              <a:gd name="T13" fmla="*/ 75 h 76"/>
              <a:gd name="T14" fmla="*/ 75 w 87"/>
              <a:gd name="T15" fmla="*/ 69 h 76"/>
              <a:gd name="T16" fmla="*/ 86 w 87"/>
              <a:gd name="T17" fmla="*/ 55 h 76"/>
              <a:gd name="T18" fmla="*/ 81 w 87"/>
              <a:gd name="T19" fmla="*/ 13 h 76"/>
              <a:gd name="T20" fmla="*/ 68 w 87"/>
              <a:gd name="T21" fmla="*/ 5 h 76"/>
              <a:gd name="T22" fmla="*/ 13 w 87"/>
              <a:gd name="T23" fmla="*/ 17 h 76"/>
              <a:gd name="T24" fmla="*/ 13 w 87"/>
              <a:gd name="T25" fmla="*/ 17 h 76"/>
              <a:gd name="T26" fmla="*/ 39 w 87"/>
              <a:gd name="T27" fmla="*/ 6 h 76"/>
              <a:gd name="T28" fmla="*/ 67 w 87"/>
              <a:gd name="T29" fmla="*/ 10 h 76"/>
              <a:gd name="T30" fmla="*/ 75 w 87"/>
              <a:gd name="T31" fmla="*/ 14 h 76"/>
              <a:gd name="T32" fmla="*/ 77 w 87"/>
              <a:gd name="T33" fmla="*/ 27 h 76"/>
              <a:gd name="T34" fmla="*/ 74 w 87"/>
              <a:gd name="T35" fmla="*/ 28 h 76"/>
              <a:gd name="T36" fmla="*/ 73 w 87"/>
              <a:gd name="T37" fmla="*/ 25 h 76"/>
              <a:gd name="T38" fmla="*/ 62 w 87"/>
              <a:gd name="T39" fmla="*/ 17 h 76"/>
              <a:gd name="T40" fmla="*/ 19 w 87"/>
              <a:gd name="T41" fmla="*/ 22 h 76"/>
              <a:gd name="T42" fmla="*/ 10 w 87"/>
              <a:gd name="T43" fmla="*/ 33 h 76"/>
              <a:gd name="T44" fmla="*/ 11 w 87"/>
              <a:gd name="T45" fmla="*/ 35 h 76"/>
              <a:gd name="T46" fmla="*/ 8 w 87"/>
              <a:gd name="T47" fmla="*/ 35 h 76"/>
              <a:gd name="T48" fmla="*/ 6 w 87"/>
              <a:gd name="T49" fmla="*/ 22 h 76"/>
              <a:gd name="T50" fmla="*/ 13 w 87"/>
              <a:gd name="T51" fmla="*/ 17 h 76"/>
              <a:gd name="T52" fmla="*/ 70 w 87"/>
              <a:gd name="T53" fmla="*/ 30 h 76"/>
              <a:gd name="T54" fmla="*/ 44 w 87"/>
              <a:gd name="T55" fmla="*/ 43 h 76"/>
              <a:gd name="T56" fmla="*/ 15 w 87"/>
              <a:gd name="T57" fmla="*/ 36 h 76"/>
              <a:gd name="T58" fmla="*/ 15 w 87"/>
              <a:gd name="T59" fmla="*/ 33 h 76"/>
              <a:gd name="T60" fmla="*/ 19 w 87"/>
              <a:gd name="T61" fmla="*/ 26 h 76"/>
              <a:gd name="T62" fmla="*/ 63 w 87"/>
              <a:gd name="T63" fmla="*/ 21 h 76"/>
              <a:gd name="T64" fmla="*/ 69 w 87"/>
              <a:gd name="T65" fmla="*/ 26 h 76"/>
              <a:gd name="T66" fmla="*/ 70 w 87"/>
              <a:gd name="T67" fmla="*/ 30 h 76"/>
              <a:gd name="T68" fmla="*/ 74 w 87"/>
              <a:gd name="T69" fmla="*/ 63 h 76"/>
              <a:gd name="T70" fmla="*/ 19 w 87"/>
              <a:gd name="T71" fmla="*/ 70 h 76"/>
              <a:gd name="T72" fmla="*/ 11 w 87"/>
              <a:gd name="T73" fmla="*/ 64 h 76"/>
              <a:gd name="T74" fmla="*/ 9 w 87"/>
              <a:gd name="T75" fmla="*/ 41 h 76"/>
              <a:gd name="T76" fmla="*/ 44 w 87"/>
              <a:gd name="T77" fmla="*/ 49 h 76"/>
              <a:gd name="T78" fmla="*/ 45 w 87"/>
              <a:gd name="T79" fmla="*/ 49 h 76"/>
              <a:gd name="T80" fmla="*/ 46 w 87"/>
              <a:gd name="T81" fmla="*/ 49 h 76"/>
              <a:gd name="T82" fmla="*/ 77 w 87"/>
              <a:gd name="T83" fmla="*/ 33 h 76"/>
              <a:gd name="T84" fmla="*/ 80 w 87"/>
              <a:gd name="T85" fmla="*/ 55 h 76"/>
              <a:gd name="T86" fmla="*/ 74 w 87"/>
              <a:gd name="T87"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7" h="76">
                <a:moveTo>
                  <a:pt x="68" y="5"/>
                </a:moveTo>
                <a:cubicBezTo>
                  <a:pt x="39" y="0"/>
                  <a:pt x="39" y="0"/>
                  <a:pt x="39" y="0"/>
                </a:cubicBezTo>
                <a:cubicBezTo>
                  <a:pt x="39" y="0"/>
                  <a:pt x="38" y="0"/>
                  <a:pt x="38" y="0"/>
                </a:cubicBezTo>
                <a:cubicBezTo>
                  <a:pt x="11" y="12"/>
                  <a:pt x="11" y="12"/>
                  <a:pt x="11" y="12"/>
                </a:cubicBezTo>
                <a:cubicBezTo>
                  <a:pt x="9" y="12"/>
                  <a:pt x="0" y="16"/>
                  <a:pt x="1" y="22"/>
                </a:cubicBezTo>
                <a:cubicBezTo>
                  <a:pt x="6" y="64"/>
                  <a:pt x="6" y="64"/>
                  <a:pt x="6" y="64"/>
                </a:cubicBezTo>
                <a:cubicBezTo>
                  <a:pt x="7" y="71"/>
                  <a:pt x="13" y="76"/>
                  <a:pt x="19" y="75"/>
                </a:cubicBezTo>
                <a:cubicBezTo>
                  <a:pt x="75" y="69"/>
                  <a:pt x="75" y="69"/>
                  <a:pt x="75" y="69"/>
                </a:cubicBezTo>
                <a:cubicBezTo>
                  <a:pt x="82" y="68"/>
                  <a:pt x="87" y="61"/>
                  <a:pt x="86" y="55"/>
                </a:cubicBezTo>
                <a:cubicBezTo>
                  <a:pt x="81" y="13"/>
                  <a:pt x="81" y="13"/>
                  <a:pt x="81" y="13"/>
                </a:cubicBezTo>
                <a:cubicBezTo>
                  <a:pt x="80" y="7"/>
                  <a:pt x="70" y="5"/>
                  <a:pt x="68" y="5"/>
                </a:cubicBezTo>
                <a:close/>
                <a:moveTo>
                  <a:pt x="13" y="17"/>
                </a:moveTo>
                <a:cubicBezTo>
                  <a:pt x="13" y="17"/>
                  <a:pt x="13" y="17"/>
                  <a:pt x="13" y="17"/>
                </a:cubicBezTo>
                <a:cubicBezTo>
                  <a:pt x="39" y="6"/>
                  <a:pt x="39" y="6"/>
                  <a:pt x="39" y="6"/>
                </a:cubicBezTo>
                <a:cubicBezTo>
                  <a:pt x="67" y="10"/>
                  <a:pt x="67" y="10"/>
                  <a:pt x="67" y="10"/>
                </a:cubicBezTo>
                <a:cubicBezTo>
                  <a:pt x="71" y="11"/>
                  <a:pt x="75" y="12"/>
                  <a:pt x="75" y="14"/>
                </a:cubicBezTo>
                <a:cubicBezTo>
                  <a:pt x="77" y="27"/>
                  <a:pt x="77" y="27"/>
                  <a:pt x="77" y="27"/>
                </a:cubicBezTo>
                <a:cubicBezTo>
                  <a:pt x="74" y="28"/>
                  <a:pt x="74" y="28"/>
                  <a:pt x="74" y="28"/>
                </a:cubicBezTo>
                <a:cubicBezTo>
                  <a:pt x="73" y="25"/>
                  <a:pt x="73" y="25"/>
                  <a:pt x="73" y="25"/>
                </a:cubicBezTo>
                <a:cubicBezTo>
                  <a:pt x="73" y="20"/>
                  <a:pt x="68" y="16"/>
                  <a:pt x="62" y="17"/>
                </a:cubicBezTo>
                <a:cubicBezTo>
                  <a:pt x="19" y="22"/>
                  <a:pt x="19" y="22"/>
                  <a:pt x="19" y="22"/>
                </a:cubicBezTo>
                <a:cubicBezTo>
                  <a:pt x="13" y="23"/>
                  <a:pt x="10" y="28"/>
                  <a:pt x="10" y="33"/>
                </a:cubicBezTo>
                <a:cubicBezTo>
                  <a:pt x="11" y="35"/>
                  <a:pt x="11" y="35"/>
                  <a:pt x="11" y="35"/>
                </a:cubicBezTo>
                <a:cubicBezTo>
                  <a:pt x="8" y="35"/>
                  <a:pt x="8" y="35"/>
                  <a:pt x="8" y="35"/>
                </a:cubicBezTo>
                <a:cubicBezTo>
                  <a:pt x="6" y="22"/>
                  <a:pt x="6" y="22"/>
                  <a:pt x="6" y="22"/>
                </a:cubicBezTo>
                <a:cubicBezTo>
                  <a:pt x="6" y="20"/>
                  <a:pt x="9" y="18"/>
                  <a:pt x="13" y="17"/>
                </a:cubicBezTo>
                <a:close/>
                <a:moveTo>
                  <a:pt x="70" y="30"/>
                </a:moveTo>
                <a:cubicBezTo>
                  <a:pt x="44" y="43"/>
                  <a:pt x="44" y="43"/>
                  <a:pt x="44" y="43"/>
                </a:cubicBezTo>
                <a:cubicBezTo>
                  <a:pt x="15" y="36"/>
                  <a:pt x="15" y="36"/>
                  <a:pt x="15" y="36"/>
                </a:cubicBezTo>
                <a:cubicBezTo>
                  <a:pt x="15" y="33"/>
                  <a:pt x="15" y="33"/>
                  <a:pt x="15" y="33"/>
                </a:cubicBezTo>
                <a:cubicBezTo>
                  <a:pt x="14" y="30"/>
                  <a:pt x="16" y="27"/>
                  <a:pt x="19" y="26"/>
                </a:cubicBezTo>
                <a:cubicBezTo>
                  <a:pt x="63" y="21"/>
                  <a:pt x="63" y="21"/>
                  <a:pt x="63" y="21"/>
                </a:cubicBezTo>
                <a:cubicBezTo>
                  <a:pt x="66" y="21"/>
                  <a:pt x="69" y="23"/>
                  <a:pt x="69" y="26"/>
                </a:cubicBezTo>
                <a:lnTo>
                  <a:pt x="70" y="30"/>
                </a:lnTo>
                <a:close/>
                <a:moveTo>
                  <a:pt x="74" y="63"/>
                </a:moveTo>
                <a:cubicBezTo>
                  <a:pt x="19" y="70"/>
                  <a:pt x="19" y="70"/>
                  <a:pt x="19" y="70"/>
                </a:cubicBezTo>
                <a:cubicBezTo>
                  <a:pt x="15" y="70"/>
                  <a:pt x="12" y="68"/>
                  <a:pt x="11" y="64"/>
                </a:cubicBezTo>
                <a:cubicBezTo>
                  <a:pt x="9" y="41"/>
                  <a:pt x="9" y="41"/>
                  <a:pt x="9" y="41"/>
                </a:cubicBezTo>
                <a:cubicBezTo>
                  <a:pt x="44" y="49"/>
                  <a:pt x="44" y="49"/>
                  <a:pt x="44" y="49"/>
                </a:cubicBezTo>
                <a:cubicBezTo>
                  <a:pt x="44" y="49"/>
                  <a:pt x="44" y="49"/>
                  <a:pt x="45" y="49"/>
                </a:cubicBezTo>
                <a:cubicBezTo>
                  <a:pt x="45" y="49"/>
                  <a:pt x="45" y="49"/>
                  <a:pt x="46" y="49"/>
                </a:cubicBezTo>
                <a:cubicBezTo>
                  <a:pt x="77" y="33"/>
                  <a:pt x="77" y="33"/>
                  <a:pt x="77" y="33"/>
                </a:cubicBezTo>
                <a:cubicBezTo>
                  <a:pt x="80" y="55"/>
                  <a:pt x="80" y="55"/>
                  <a:pt x="80" y="55"/>
                </a:cubicBezTo>
                <a:cubicBezTo>
                  <a:pt x="81" y="59"/>
                  <a:pt x="78" y="63"/>
                  <a:pt x="74" y="63"/>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90" name="Freeform 74"/>
          <p:cNvSpPr>
            <a:spLocks/>
          </p:cNvSpPr>
          <p:nvPr/>
        </p:nvSpPr>
        <p:spPr bwMode="auto">
          <a:xfrm>
            <a:off x="1691252" y="2658352"/>
            <a:ext cx="38657" cy="66040"/>
          </a:xfrm>
          <a:custGeom>
            <a:avLst/>
            <a:gdLst>
              <a:gd name="T0" fmla="*/ 10 w 11"/>
              <a:gd name="T1" fmla="*/ 9 h 19"/>
              <a:gd name="T2" fmla="*/ 11 w 11"/>
              <a:gd name="T3" fmla="*/ 6 h 19"/>
              <a:gd name="T4" fmla="*/ 2 w 11"/>
              <a:gd name="T5" fmla="*/ 0 h 19"/>
              <a:gd name="T6" fmla="*/ 0 w 11"/>
              <a:gd name="T7" fmla="*/ 10 h 19"/>
              <a:gd name="T8" fmla="*/ 5 w 11"/>
              <a:gd name="T9" fmla="*/ 19 h 19"/>
              <a:gd name="T10" fmla="*/ 11 w 11"/>
              <a:gd name="T11" fmla="*/ 11 h 19"/>
              <a:gd name="T12" fmla="*/ 10 w 11"/>
              <a:gd name="T13" fmla="*/ 9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10" y="9"/>
                </a:moveTo>
                <a:cubicBezTo>
                  <a:pt x="10" y="8"/>
                  <a:pt x="10" y="7"/>
                  <a:pt x="11" y="6"/>
                </a:cubicBezTo>
                <a:cubicBezTo>
                  <a:pt x="2" y="0"/>
                  <a:pt x="2" y="0"/>
                  <a:pt x="2" y="0"/>
                </a:cubicBezTo>
                <a:cubicBezTo>
                  <a:pt x="0" y="3"/>
                  <a:pt x="0" y="6"/>
                  <a:pt x="0" y="10"/>
                </a:cubicBezTo>
                <a:cubicBezTo>
                  <a:pt x="1" y="14"/>
                  <a:pt x="2" y="17"/>
                  <a:pt x="5" y="19"/>
                </a:cubicBezTo>
                <a:cubicBezTo>
                  <a:pt x="11" y="11"/>
                  <a:pt x="11" y="11"/>
                  <a:pt x="11" y="11"/>
                </a:cubicBezTo>
                <a:cubicBezTo>
                  <a:pt x="11" y="10"/>
                  <a:pt x="11" y="9"/>
                  <a:pt x="10" y="9"/>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91" name="Freeform 75"/>
          <p:cNvSpPr>
            <a:spLocks/>
          </p:cNvSpPr>
          <p:nvPr/>
        </p:nvSpPr>
        <p:spPr bwMode="auto">
          <a:xfrm>
            <a:off x="1720245" y="2703453"/>
            <a:ext cx="66039" cy="37047"/>
          </a:xfrm>
          <a:custGeom>
            <a:avLst/>
            <a:gdLst>
              <a:gd name="T0" fmla="*/ 9 w 19"/>
              <a:gd name="T1" fmla="*/ 0 h 11"/>
              <a:gd name="T2" fmla="*/ 6 w 19"/>
              <a:gd name="T3" fmla="*/ 0 h 11"/>
              <a:gd name="T4" fmla="*/ 0 w 19"/>
              <a:gd name="T5" fmla="*/ 9 h 11"/>
              <a:gd name="T6" fmla="*/ 10 w 19"/>
              <a:gd name="T7" fmla="*/ 11 h 11"/>
              <a:gd name="T8" fmla="*/ 19 w 19"/>
              <a:gd name="T9" fmla="*/ 6 h 11"/>
              <a:gd name="T10" fmla="*/ 11 w 19"/>
              <a:gd name="T11" fmla="*/ 0 h 11"/>
              <a:gd name="T12" fmla="*/ 9 w 19"/>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9" h="11">
                <a:moveTo>
                  <a:pt x="9" y="0"/>
                </a:moveTo>
                <a:cubicBezTo>
                  <a:pt x="8" y="1"/>
                  <a:pt x="7" y="0"/>
                  <a:pt x="6" y="0"/>
                </a:cubicBezTo>
                <a:cubicBezTo>
                  <a:pt x="0" y="9"/>
                  <a:pt x="0" y="9"/>
                  <a:pt x="0" y="9"/>
                </a:cubicBezTo>
                <a:cubicBezTo>
                  <a:pt x="3" y="10"/>
                  <a:pt x="6" y="11"/>
                  <a:pt x="10" y="11"/>
                </a:cubicBezTo>
                <a:cubicBezTo>
                  <a:pt x="14" y="10"/>
                  <a:pt x="17" y="9"/>
                  <a:pt x="19" y="6"/>
                </a:cubicBezTo>
                <a:cubicBezTo>
                  <a:pt x="11" y="0"/>
                  <a:pt x="11" y="0"/>
                  <a:pt x="11" y="0"/>
                </a:cubicBezTo>
                <a:cubicBezTo>
                  <a:pt x="10" y="0"/>
                  <a:pt x="9" y="0"/>
                  <a:pt x="9"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92" name="Freeform 76"/>
          <p:cNvSpPr>
            <a:spLocks/>
          </p:cNvSpPr>
          <p:nvPr/>
        </p:nvSpPr>
        <p:spPr bwMode="auto">
          <a:xfrm>
            <a:off x="1708970" y="2629359"/>
            <a:ext cx="66039" cy="38657"/>
          </a:xfrm>
          <a:custGeom>
            <a:avLst/>
            <a:gdLst>
              <a:gd name="T0" fmla="*/ 10 w 19"/>
              <a:gd name="T1" fmla="*/ 11 h 11"/>
              <a:gd name="T2" fmla="*/ 12 w 19"/>
              <a:gd name="T3" fmla="*/ 11 h 11"/>
              <a:gd name="T4" fmla="*/ 19 w 19"/>
              <a:gd name="T5" fmla="*/ 2 h 11"/>
              <a:gd name="T6" fmla="*/ 9 w 19"/>
              <a:gd name="T7" fmla="*/ 0 h 11"/>
              <a:gd name="T8" fmla="*/ 0 w 19"/>
              <a:gd name="T9" fmla="*/ 5 h 11"/>
              <a:gd name="T10" fmla="*/ 8 w 19"/>
              <a:gd name="T11" fmla="*/ 11 h 11"/>
              <a:gd name="T12" fmla="*/ 10 w 1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9" h="11">
                <a:moveTo>
                  <a:pt x="10" y="11"/>
                </a:moveTo>
                <a:cubicBezTo>
                  <a:pt x="11" y="10"/>
                  <a:pt x="12" y="11"/>
                  <a:pt x="12" y="11"/>
                </a:cubicBezTo>
                <a:cubicBezTo>
                  <a:pt x="19" y="2"/>
                  <a:pt x="19" y="2"/>
                  <a:pt x="19" y="2"/>
                </a:cubicBezTo>
                <a:cubicBezTo>
                  <a:pt x="16" y="1"/>
                  <a:pt x="13" y="0"/>
                  <a:pt x="9" y="0"/>
                </a:cubicBezTo>
                <a:cubicBezTo>
                  <a:pt x="5" y="1"/>
                  <a:pt x="2" y="2"/>
                  <a:pt x="0" y="5"/>
                </a:cubicBezTo>
                <a:cubicBezTo>
                  <a:pt x="8" y="11"/>
                  <a:pt x="8" y="11"/>
                  <a:pt x="8" y="11"/>
                </a:cubicBezTo>
                <a:cubicBezTo>
                  <a:pt x="9" y="11"/>
                  <a:pt x="9" y="11"/>
                  <a:pt x="10" y="11"/>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93" name="Freeform 77"/>
          <p:cNvSpPr>
            <a:spLocks/>
          </p:cNvSpPr>
          <p:nvPr/>
        </p:nvSpPr>
        <p:spPr bwMode="auto">
          <a:xfrm>
            <a:off x="1765345" y="2647078"/>
            <a:ext cx="38657" cy="66040"/>
          </a:xfrm>
          <a:custGeom>
            <a:avLst/>
            <a:gdLst>
              <a:gd name="T0" fmla="*/ 0 w 11"/>
              <a:gd name="T1" fmla="*/ 8 h 19"/>
              <a:gd name="T2" fmla="*/ 0 w 11"/>
              <a:gd name="T3" fmla="*/ 10 h 19"/>
              <a:gd name="T4" fmla="*/ 0 w 11"/>
              <a:gd name="T5" fmla="*/ 13 h 19"/>
              <a:gd name="T6" fmla="*/ 9 w 11"/>
              <a:gd name="T7" fmla="*/ 19 h 19"/>
              <a:gd name="T8" fmla="*/ 11 w 11"/>
              <a:gd name="T9" fmla="*/ 9 h 19"/>
              <a:gd name="T10" fmla="*/ 6 w 11"/>
              <a:gd name="T11" fmla="*/ 0 h 19"/>
              <a:gd name="T12" fmla="*/ 0 w 11"/>
              <a:gd name="T13" fmla="*/ 8 h 19"/>
            </a:gdLst>
            <a:ahLst/>
            <a:cxnLst>
              <a:cxn ang="0">
                <a:pos x="T0" y="T1"/>
              </a:cxn>
              <a:cxn ang="0">
                <a:pos x="T2" y="T3"/>
              </a:cxn>
              <a:cxn ang="0">
                <a:pos x="T4" y="T5"/>
              </a:cxn>
              <a:cxn ang="0">
                <a:pos x="T6" y="T7"/>
              </a:cxn>
              <a:cxn ang="0">
                <a:pos x="T8" y="T9"/>
              </a:cxn>
              <a:cxn ang="0">
                <a:pos x="T10" y="T11"/>
              </a:cxn>
              <a:cxn ang="0">
                <a:pos x="T12" y="T13"/>
              </a:cxn>
            </a:cxnLst>
            <a:rect l="0" t="0" r="r" b="b"/>
            <a:pathLst>
              <a:path w="11" h="19">
                <a:moveTo>
                  <a:pt x="0" y="8"/>
                </a:moveTo>
                <a:cubicBezTo>
                  <a:pt x="0" y="9"/>
                  <a:pt x="0" y="10"/>
                  <a:pt x="0" y="10"/>
                </a:cubicBezTo>
                <a:cubicBezTo>
                  <a:pt x="0" y="11"/>
                  <a:pt x="0" y="12"/>
                  <a:pt x="0" y="13"/>
                </a:cubicBezTo>
                <a:cubicBezTo>
                  <a:pt x="9" y="19"/>
                  <a:pt x="9" y="19"/>
                  <a:pt x="9" y="19"/>
                </a:cubicBezTo>
                <a:cubicBezTo>
                  <a:pt x="10" y="16"/>
                  <a:pt x="11" y="13"/>
                  <a:pt x="11" y="9"/>
                </a:cubicBezTo>
                <a:cubicBezTo>
                  <a:pt x="10" y="5"/>
                  <a:pt x="9" y="2"/>
                  <a:pt x="6" y="0"/>
                </a:cubicBezTo>
                <a:lnTo>
                  <a:pt x="0" y="8"/>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94" name="Freeform 78"/>
          <p:cNvSpPr>
            <a:spLocks noEditPoints="1"/>
          </p:cNvSpPr>
          <p:nvPr/>
        </p:nvSpPr>
        <p:spPr bwMode="auto">
          <a:xfrm>
            <a:off x="1625213" y="2535938"/>
            <a:ext cx="293151" cy="317312"/>
          </a:xfrm>
          <a:custGeom>
            <a:avLst/>
            <a:gdLst>
              <a:gd name="T0" fmla="*/ 59 w 84"/>
              <a:gd name="T1" fmla="*/ 1 h 91"/>
              <a:gd name="T2" fmla="*/ 14 w 84"/>
              <a:gd name="T3" fmla="*/ 6 h 91"/>
              <a:gd name="T4" fmla="*/ 2 w 84"/>
              <a:gd name="T5" fmla="*/ 22 h 91"/>
              <a:gd name="T6" fmla="*/ 6 w 84"/>
              <a:gd name="T7" fmla="*/ 62 h 91"/>
              <a:gd name="T8" fmla="*/ 7 w 84"/>
              <a:gd name="T9" fmla="*/ 67 h 91"/>
              <a:gd name="T10" fmla="*/ 10 w 84"/>
              <a:gd name="T11" fmla="*/ 87 h 91"/>
              <a:gd name="T12" fmla="*/ 14 w 84"/>
              <a:gd name="T13" fmla="*/ 91 h 91"/>
              <a:gd name="T14" fmla="*/ 25 w 84"/>
              <a:gd name="T15" fmla="*/ 89 h 91"/>
              <a:gd name="T16" fmla="*/ 29 w 84"/>
              <a:gd name="T17" fmla="*/ 85 h 91"/>
              <a:gd name="T18" fmla="*/ 28 w 84"/>
              <a:gd name="T19" fmla="*/ 82 h 91"/>
              <a:gd name="T20" fmla="*/ 64 w 84"/>
              <a:gd name="T21" fmla="*/ 78 h 91"/>
              <a:gd name="T22" fmla="*/ 64 w 84"/>
              <a:gd name="T23" fmla="*/ 81 h 91"/>
              <a:gd name="T24" fmla="*/ 69 w 84"/>
              <a:gd name="T25" fmla="*/ 84 h 91"/>
              <a:gd name="T26" fmla="*/ 80 w 84"/>
              <a:gd name="T27" fmla="*/ 82 h 91"/>
              <a:gd name="T28" fmla="*/ 84 w 84"/>
              <a:gd name="T29" fmla="*/ 78 h 91"/>
              <a:gd name="T30" fmla="*/ 81 w 84"/>
              <a:gd name="T31" fmla="*/ 58 h 91"/>
              <a:gd name="T32" fmla="*/ 81 w 84"/>
              <a:gd name="T33" fmla="*/ 54 h 91"/>
              <a:gd name="T34" fmla="*/ 76 w 84"/>
              <a:gd name="T35" fmla="*/ 13 h 91"/>
              <a:gd name="T36" fmla="*/ 59 w 84"/>
              <a:gd name="T37" fmla="*/ 1 h 91"/>
              <a:gd name="T38" fmla="*/ 38 w 84"/>
              <a:gd name="T39" fmla="*/ 65 h 91"/>
              <a:gd name="T40" fmla="*/ 13 w 84"/>
              <a:gd name="T41" fmla="*/ 46 h 91"/>
              <a:gd name="T42" fmla="*/ 32 w 84"/>
              <a:gd name="T43" fmla="*/ 21 h 91"/>
              <a:gd name="T44" fmla="*/ 57 w 84"/>
              <a:gd name="T45" fmla="*/ 40 h 91"/>
              <a:gd name="T46" fmla="*/ 38 w 84"/>
              <a:gd name="T47" fmla="*/ 65 h 91"/>
              <a:gd name="T48" fmla="*/ 70 w 84"/>
              <a:gd name="T49" fmla="*/ 32 h 91"/>
              <a:gd name="T50" fmla="*/ 68 w 84"/>
              <a:gd name="T51" fmla="*/ 35 h 91"/>
              <a:gd name="T52" fmla="*/ 70 w 84"/>
              <a:gd name="T53" fmla="*/ 49 h 91"/>
              <a:gd name="T54" fmla="*/ 68 w 84"/>
              <a:gd name="T55" fmla="*/ 51 h 91"/>
              <a:gd name="T56" fmla="*/ 66 w 84"/>
              <a:gd name="T57" fmla="*/ 49 h 91"/>
              <a:gd name="T58" fmla="*/ 64 w 84"/>
              <a:gd name="T59" fmla="*/ 35 h 91"/>
              <a:gd name="T60" fmla="*/ 62 w 84"/>
              <a:gd name="T61" fmla="*/ 33 h 91"/>
              <a:gd name="T62" fmla="*/ 62 w 84"/>
              <a:gd name="T63" fmla="*/ 31 h 91"/>
              <a:gd name="T64" fmla="*/ 65 w 84"/>
              <a:gd name="T65" fmla="*/ 27 h 91"/>
              <a:gd name="T66" fmla="*/ 70 w 84"/>
              <a:gd name="T67" fmla="*/ 30 h 91"/>
              <a:gd name="T68" fmla="*/ 70 w 84"/>
              <a:gd name="T69"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4" h="91">
                <a:moveTo>
                  <a:pt x="59" y="1"/>
                </a:moveTo>
                <a:cubicBezTo>
                  <a:pt x="14" y="6"/>
                  <a:pt x="14" y="6"/>
                  <a:pt x="14" y="6"/>
                </a:cubicBezTo>
                <a:cubicBezTo>
                  <a:pt x="6" y="7"/>
                  <a:pt x="0" y="10"/>
                  <a:pt x="2" y="22"/>
                </a:cubicBezTo>
                <a:cubicBezTo>
                  <a:pt x="6" y="62"/>
                  <a:pt x="6" y="62"/>
                  <a:pt x="6" y="62"/>
                </a:cubicBezTo>
                <a:cubicBezTo>
                  <a:pt x="7" y="67"/>
                  <a:pt x="7" y="67"/>
                  <a:pt x="7" y="67"/>
                </a:cubicBezTo>
                <a:cubicBezTo>
                  <a:pt x="10" y="87"/>
                  <a:pt x="10" y="87"/>
                  <a:pt x="10" y="87"/>
                </a:cubicBezTo>
                <a:cubicBezTo>
                  <a:pt x="10" y="89"/>
                  <a:pt x="12" y="91"/>
                  <a:pt x="14" y="91"/>
                </a:cubicBezTo>
                <a:cubicBezTo>
                  <a:pt x="25" y="89"/>
                  <a:pt x="25" y="89"/>
                  <a:pt x="25" y="89"/>
                </a:cubicBezTo>
                <a:cubicBezTo>
                  <a:pt x="28" y="89"/>
                  <a:pt x="29" y="87"/>
                  <a:pt x="29" y="85"/>
                </a:cubicBezTo>
                <a:cubicBezTo>
                  <a:pt x="28" y="82"/>
                  <a:pt x="28" y="82"/>
                  <a:pt x="28" y="82"/>
                </a:cubicBezTo>
                <a:cubicBezTo>
                  <a:pt x="64" y="78"/>
                  <a:pt x="64" y="78"/>
                  <a:pt x="64" y="78"/>
                </a:cubicBezTo>
                <a:cubicBezTo>
                  <a:pt x="64" y="81"/>
                  <a:pt x="64" y="81"/>
                  <a:pt x="64" y="81"/>
                </a:cubicBezTo>
                <a:cubicBezTo>
                  <a:pt x="65" y="83"/>
                  <a:pt x="67" y="84"/>
                  <a:pt x="69" y="84"/>
                </a:cubicBezTo>
                <a:cubicBezTo>
                  <a:pt x="80" y="82"/>
                  <a:pt x="80" y="82"/>
                  <a:pt x="80" y="82"/>
                </a:cubicBezTo>
                <a:cubicBezTo>
                  <a:pt x="82" y="82"/>
                  <a:pt x="84" y="80"/>
                  <a:pt x="84" y="78"/>
                </a:cubicBezTo>
                <a:cubicBezTo>
                  <a:pt x="81" y="58"/>
                  <a:pt x="81" y="58"/>
                  <a:pt x="81" y="58"/>
                </a:cubicBezTo>
                <a:cubicBezTo>
                  <a:pt x="81" y="54"/>
                  <a:pt x="81" y="54"/>
                  <a:pt x="81" y="54"/>
                </a:cubicBezTo>
                <a:cubicBezTo>
                  <a:pt x="76" y="13"/>
                  <a:pt x="76" y="13"/>
                  <a:pt x="76" y="13"/>
                </a:cubicBezTo>
                <a:cubicBezTo>
                  <a:pt x="74" y="0"/>
                  <a:pt x="67" y="0"/>
                  <a:pt x="59" y="1"/>
                </a:cubicBezTo>
                <a:close/>
                <a:moveTo>
                  <a:pt x="38" y="65"/>
                </a:moveTo>
                <a:cubicBezTo>
                  <a:pt x="26" y="66"/>
                  <a:pt x="15" y="58"/>
                  <a:pt x="13" y="46"/>
                </a:cubicBezTo>
                <a:cubicBezTo>
                  <a:pt x="12" y="34"/>
                  <a:pt x="20" y="23"/>
                  <a:pt x="32" y="21"/>
                </a:cubicBezTo>
                <a:cubicBezTo>
                  <a:pt x="44" y="20"/>
                  <a:pt x="55" y="28"/>
                  <a:pt x="57" y="40"/>
                </a:cubicBezTo>
                <a:cubicBezTo>
                  <a:pt x="58" y="52"/>
                  <a:pt x="50" y="63"/>
                  <a:pt x="38" y="65"/>
                </a:cubicBezTo>
                <a:close/>
                <a:moveTo>
                  <a:pt x="70" y="32"/>
                </a:moveTo>
                <a:cubicBezTo>
                  <a:pt x="70" y="33"/>
                  <a:pt x="69" y="34"/>
                  <a:pt x="68" y="35"/>
                </a:cubicBezTo>
                <a:cubicBezTo>
                  <a:pt x="70" y="49"/>
                  <a:pt x="70" y="49"/>
                  <a:pt x="70" y="49"/>
                </a:cubicBezTo>
                <a:cubicBezTo>
                  <a:pt x="70" y="50"/>
                  <a:pt x="69" y="51"/>
                  <a:pt x="68" y="51"/>
                </a:cubicBezTo>
                <a:cubicBezTo>
                  <a:pt x="67" y="51"/>
                  <a:pt x="66" y="50"/>
                  <a:pt x="66" y="49"/>
                </a:cubicBezTo>
                <a:cubicBezTo>
                  <a:pt x="64" y="35"/>
                  <a:pt x="64" y="35"/>
                  <a:pt x="64" y="35"/>
                </a:cubicBezTo>
                <a:cubicBezTo>
                  <a:pt x="63" y="35"/>
                  <a:pt x="63" y="34"/>
                  <a:pt x="62" y="33"/>
                </a:cubicBezTo>
                <a:cubicBezTo>
                  <a:pt x="62" y="31"/>
                  <a:pt x="62" y="31"/>
                  <a:pt x="62" y="31"/>
                </a:cubicBezTo>
                <a:cubicBezTo>
                  <a:pt x="62" y="29"/>
                  <a:pt x="63" y="27"/>
                  <a:pt x="65" y="27"/>
                </a:cubicBezTo>
                <a:cubicBezTo>
                  <a:pt x="67" y="27"/>
                  <a:pt x="69" y="28"/>
                  <a:pt x="70" y="30"/>
                </a:cubicBezTo>
                <a:lnTo>
                  <a:pt x="70" y="32"/>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95" name="Freeform 79"/>
          <p:cNvSpPr>
            <a:spLocks/>
          </p:cNvSpPr>
          <p:nvPr/>
        </p:nvSpPr>
        <p:spPr bwMode="auto">
          <a:xfrm>
            <a:off x="3896322" y="2908013"/>
            <a:ext cx="38657" cy="70872"/>
          </a:xfrm>
          <a:custGeom>
            <a:avLst/>
            <a:gdLst>
              <a:gd name="T0" fmla="*/ 10 w 11"/>
              <a:gd name="T1" fmla="*/ 9 h 20"/>
              <a:gd name="T2" fmla="*/ 11 w 11"/>
              <a:gd name="T3" fmla="*/ 7 h 20"/>
              <a:gd name="T4" fmla="*/ 2 w 11"/>
              <a:gd name="T5" fmla="*/ 0 h 20"/>
              <a:gd name="T6" fmla="*/ 0 w 11"/>
              <a:gd name="T7" fmla="*/ 10 h 20"/>
              <a:gd name="T8" fmla="*/ 5 w 11"/>
              <a:gd name="T9" fmla="*/ 20 h 20"/>
              <a:gd name="T10" fmla="*/ 11 w 11"/>
              <a:gd name="T11" fmla="*/ 11 h 20"/>
              <a:gd name="T12" fmla="*/ 10 w 11"/>
              <a:gd name="T13" fmla="*/ 9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10" y="9"/>
                </a:moveTo>
                <a:cubicBezTo>
                  <a:pt x="10" y="8"/>
                  <a:pt x="10" y="8"/>
                  <a:pt x="11" y="7"/>
                </a:cubicBezTo>
                <a:cubicBezTo>
                  <a:pt x="2" y="0"/>
                  <a:pt x="2" y="0"/>
                  <a:pt x="2" y="0"/>
                </a:cubicBezTo>
                <a:cubicBezTo>
                  <a:pt x="0" y="3"/>
                  <a:pt x="0" y="7"/>
                  <a:pt x="0" y="10"/>
                </a:cubicBezTo>
                <a:cubicBezTo>
                  <a:pt x="0" y="14"/>
                  <a:pt x="2" y="17"/>
                  <a:pt x="5" y="20"/>
                </a:cubicBezTo>
                <a:cubicBezTo>
                  <a:pt x="11" y="11"/>
                  <a:pt x="11" y="11"/>
                  <a:pt x="11" y="11"/>
                </a:cubicBezTo>
                <a:cubicBezTo>
                  <a:pt x="11" y="11"/>
                  <a:pt x="11" y="10"/>
                  <a:pt x="10" y="9"/>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96" name="Freeform 80"/>
          <p:cNvSpPr>
            <a:spLocks/>
          </p:cNvSpPr>
          <p:nvPr/>
        </p:nvSpPr>
        <p:spPr bwMode="auto">
          <a:xfrm>
            <a:off x="3923704" y="2953114"/>
            <a:ext cx="66039" cy="41878"/>
          </a:xfrm>
          <a:custGeom>
            <a:avLst/>
            <a:gdLst>
              <a:gd name="T0" fmla="*/ 9 w 19"/>
              <a:gd name="T1" fmla="*/ 1 h 12"/>
              <a:gd name="T2" fmla="*/ 6 w 19"/>
              <a:gd name="T3" fmla="*/ 1 h 12"/>
              <a:gd name="T4" fmla="*/ 0 w 19"/>
              <a:gd name="T5" fmla="*/ 9 h 12"/>
              <a:gd name="T6" fmla="*/ 10 w 19"/>
              <a:gd name="T7" fmla="*/ 11 h 12"/>
              <a:gd name="T8" fmla="*/ 19 w 19"/>
              <a:gd name="T9" fmla="*/ 7 h 12"/>
              <a:gd name="T10" fmla="*/ 11 w 19"/>
              <a:gd name="T11" fmla="*/ 0 h 12"/>
              <a:gd name="T12" fmla="*/ 9 w 19"/>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19" h="12">
                <a:moveTo>
                  <a:pt x="9" y="1"/>
                </a:moveTo>
                <a:cubicBezTo>
                  <a:pt x="8" y="1"/>
                  <a:pt x="7" y="1"/>
                  <a:pt x="6" y="1"/>
                </a:cubicBezTo>
                <a:cubicBezTo>
                  <a:pt x="0" y="9"/>
                  <a:pt x="0" y="9"/>
                  <a:pt x="0" y="9"/>
                </a:cubicBezTo>
                <a:cubicBezTo>
                  <a:pt x="3" y="11"/>
                  <a:pt x="6" y="12"/>
                  <a:pt x="10" y="11"/>
                </a:cubicBezTo>
                <a:cubicBezTo>
                  <a:pt x="13" y="11"/>
                  <a:pt x="17" y="9"/>
                  <a:pt x="19" y="7"/>
                </a:cubicBezTo>
                <a:cubicBezTo>
                  <a:pt x="11" y="0"/>
                  <a:pt x="11" y="0"/>
                  <a:pt x="11" y="0"/>
                </a:cubicBezTo>
                <a:cubicBezTo>
                  <a:pt x="10" y="0"/>
                  <a:pt x="9" y="1"/>
                  <a:pt x="9" y="1"/>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97" name="Freeform 81"/>
          <p:cNvSpPr>
            <a:spLocks/>
          </p:cNvSpPr>
          <p:nvPr/>
        </p:nvSpPr>
        <p:spPr bwMode="auto">
          <a:xfrm>
            <a:off x="3914040" y="2880632"/>
            <a:ext cx="66039" cy="41878"/>
          </a:xfrm>
          <a:custGeom>
            <a:avLst/>
            <a:gdLst>
              <a:gd name="T0" fmla="*/ 10 w 19"/>
              <a:gd name="T1" fmla="*/ 11 h 12"/>
              <a:gd name="T2" fmla="*/ 12 w 19"/>
              <a:gd name="T3" fmla="*/ 11 h 12"/>
              <a:gd name="T4" fmla="*/ 19 w 19"/>
              <a:gd name="T5" fmla="*/ 3 h 12"/>
              <a:gd name="T6" fmla="*/ 9 w 19"/>
              <a:gd name="T7" fmla="*/ 1 h 12"/>
              <a:gd name="T8" fmla="*/ 0 w 19"/>
              <a:gd name="T9" fmla="*/ 5 h 12"/>
              <a:gd name="T10" fmla="*/ 8 w 19"/>
              <a:gd name="T11" fmla="*/ 12 h 12"/>
              <a:gd name="T12" fmla="*/ 10 w 19"/>
              <a:gd name="T13" fmla="*/ 11 h 12"/>
            </a:gdLst>
            <a:ahLst/>
            <a:cxnLst>
              <a:cxn ang="0">
                <a:pos x="T0" y="T1"/>
              </a:cxn>
              <a:cxn ang="0">
                <a:pos x="T2" y="T3"/>
              </a:cxn>
              <a:cxn ang="0">
                <a:pos x="T4" y="T5"/>
              </a:cxn>
              <a:cxn ang="0">
                <a:pos x="T6" y="T7"/>
              </a:cxn>
              <a:cxn ang="0">
                <a:pos x="T8" y="T9"/>
              </a:cxn>
              <a:cxn ang="0">
                <a:pos x="T10" y="T11"/>
              </a:cxn>
              <a:cxn ang="0">
                <a:pos x="T12" y="T13"/>
              </a:cxn>
            </a:cxnLst>
            <a:rect l="0" t="0" r="r" b="b"/>
            <a:pathLst>
              <a:path w="19" h="12">
                <a:moveTo>
                  <a:pt x="10" y="11"/>
                </a:moveTo>
                <a:cubicBezTo>
                  <a:pt x="11" y="11"/>
                  <a:pt x="12" y="11"/>
                  <a:pt x="12" y="11"/>
                </a:cubicBezTo>
                <a:cubicBezTo>
                  <a:pt x="19" y="3"/>
                  <a:pt x="19" y="3"/>
                  <a:pt x="19" y="3"/>
                </a:cubicBezTo>
                <a:cubicBezTo>
                  <a:pt x="16" y="1"/>
                  <a:pt x="13" y="0"/>
                  <a:pt x="9" y="1"/>
                </a:cubicBezTo>
                <a:cubicBezTo>
                  <a:pt x="5" y="1"/>
                  <a:pt x="2" y="3"/>
                  <a:pt x="0" y="5"/>
                </a:cubicBezTo>
                <a:cubicBezTo>
                  <a:pt x="8" y="12"/>
                  <a:pt x="8" y="12"/>
                  <a:pt x="8" y="12"/>
                </a:cubicBezTo>
                <a:cubicBezTo>
                  <a:pt x="9" y="11"/>
                  <a:pt x="9" y="11"/>
                  <a:pt x="10" y="11"/>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98" name="Freeform 82"/>
          <p:cNvSpPr>
            <a:spLocks/>
          </p:cNvSpPr>
          <p:nvPr/>
        </p:nvSpPr>
        <p:spPr bwMode="auto">
          <a:xfrm>
            <a:off x="3968803" y="2898350"/>
            <a:ext cx="38657" cy="69261"/>
          </a:xfrm>
          <a:custGeom>
            <a:avLst/>
            <a:gdLst>
              <a:gd name="T0" fmla="*/ 0 w 11"/>
              <a:gd name="T1" fmla="*/ 9 h 20"/>
              <a:gd name="T2" fmla="*/ 0 w 11"/>
              <a:gd name="T3" fmla="*/ 11 h 20"/>
              <a:gd name="T4" fmla="*/ 0 w 11"/>
              <a:gd name="T5" fmla="*/ 13 h 20"/>
              <a:gd name="T6" fmla="*/ 9 w 11"/>
              <a:gd name="T7" fmla="*/ 20 h 20"/>
              <a:gd name="T8" fmla="*/ 11 w 11"/>
              <a:gd name="T9" fmla="*/ 9 h 20"/>
              <a:gd name="T10" fmla="*/ 6 w 11"/>
              <a:gd name="T11" fmla="*/ 0 h 20"/>
              <a:gd name="T12" fmla="*/ 0 w 11"/>
              <a:gd name="T13" fmla="*/ 9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0" y="9"/>
                </a:moveTo>
                <a:cubicBezTo>
                  <a:pt x="0" y="9"/>
                  <a:pt x="0" y="10"/>
                  <a:pt x="0" y="11"/>
                </a:cubicBezTo>
                <a:cubicBezTo>
                  <a:pt x="0" y="12"/>
                  <a:pt x="0" y="12"/>
                  <a:pt x="0" y="13"/>
                </a:cubicBezTo>
                <a:cubicBezTo>
                  <a:pt x="9" y="20"/>
                  <a:pt x="9" y="20"/>
                  <a:pt x="9" y="20"/>
                </a:cubicBezTo>
                <a:cubicBezTo>
                  <a:pt x="10" y="17"/>
                  <a:pt x="11" y="13"/>
                  <a:pt x="11" y="9"/>
                </a:cubicBezTo>
                <a:cubicBezTo>
                  <a:pt x="10" y="6"/>
                  <a:pt x="9" y="3"/>
                  <a:pt x="6" y="0"/>
                </a:cubicBezTo>
                <a:lnTo>
                  <a:pt x="0" y="9"/>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99" name="Freeform 83"/>
          <p:cNvSpPr>
            <a:spLocks noEditPoints="1"/>
          </p:cNvSpPr>
          <p:nvPr/>
        </p:nvSpPr>
        <p:spPr bwMode="auto">
          <a:xfrm>
            <a:off x="3830282" y="2787209"/>
            <a:ext cx="291539" cy="315701"/>
          </a:xfrm>
          <a:custGeom>
            <a:avLst/>
            <a:gdLst>
              <a:gd name="T0" fmla="*/ 59 w 84"/>
              <a:gd name="T1" fmla="*/ 1 h 91"/>
              <a:gd name="T2" fmla="*/ 14 w 84"/>
              <a:gd name="T3" fmla="*/ 6 h 91"/>
              <a:gd name="T4" fmla="*/ 2 w 84"/>
              <a:gd name="T5" fmla="*/ 23 h 91"/>
              <a:gd name="T6" fmla="*/ 6 w 84"/>
              <a:gd name="T7" fmla="*/ 62 h 91"/>
              <a:gd name="T8" fmla="*/ 7 w 84"/>
              <a:gd name="T9" fmla="*/ 68 h 91"/>
              <a:gd name="T10" fmla="*/ 10 w 84"/>
              <a:gd name="T11" fmla="*/ 88 h 91"/>
              <a:gd name="T12" fmla="*/ 14 w 84"/>
              <a:gd name="T13" fmla="*/ 91 h 91"/>
              <a:gd name="T14" fmla="*/ 25 w 84"/>
              <a:gd name="T15" fmla="*/ 90 h 91"/>
              <a:gd name="T16" fmla="*/ 29 w 84"/>
              <a:gd name="T17" fmla="*/ 85 h 91"/>
              <a:gd name="T18" fmla="*/ 28 w 84"/>
              <a:gd name="T19" fmla="*/ 83 h 91"/>
              <a:gd name="T20" fmla="*/ 64 w 84"/>
              <a:gd name="T21" fmla="*/ 78 h 91"/>
              <a:gd name="T22" fmla="*/ 64 w 84"/>
              <a:gd name="T23" fmla="*/ 81 h 91"/>
              <a:gd name="T24" fmla="*/ 69 w 84"/>
              <a:gd name="T25" fmla="*/ 84 h 91"/>
              <a:gd name="T26" fmla="*/ 80 w 84"/>
              <a:gd name="T27" fmla="*/ 83 h 91"/>
              <a:gd name="T28" fmla="*/ 84 w 84"/>
              <a:gd name="T29" fmla="*/ 79 h 91"/>
              <a:gd name="T30" fmla="*/ 81 w 84"/>
              <a:gd name="T31" fmla="*/ 59 h 91"/>
              <a:gd name="T32" fmla="*/ 81 w 84"/>
              <a:gd name="T33" fmla="*/ 54 h 91"/>
              <a:gd name="T34" fmla="*/ 76 w 84"/>
              <a:gd name="T35" fmla="*/ 14 h 91"/>
              <a:gd name="T36" fmla="*/ 59 w 84"/>
              <a:gd name="T37" fmla="*/ 1 h 91"/>
              <a:gd name="T38" fmla="*/ 38 w 84"/>
              <a:gd name="T39" fmla="*/ 65 h 91"/>
              <a:gd name="T40" fmla="*/ 13 w 84"/>
              <a:gd name="T41" fmla="*/ 46 h 91"/>
              <a:gd name="T42" fmla="*/ 32 w 84"/>
              <a:gd name="T43" fmla="*/ 22 h 91"/>
              <a:gd name="T44" fmla="*/ 57 w 84"/>
              <a:gd name="T45" fmla="*/ 41 h 91"/>
              <a:gd name="T46" fmla="*/ 38 w 84"/>
              <a:gd name="T47" fmla="*/ 65 h 91"/>
              <a:gd name="T48" fmla="*/ 70 w 84"/>
              <a:gd name="T49" fmla="*/ 32 h 91"/>
              <a:gd name="T50" fmla="*/ 68 w 84"/>
              <a:gd name="T51" fmla="*/ 35 h 91"/>
              <a:gd name="T52" fmla="*/ 70 w 84"/>
              <a:gd name="T53" fmla="*/ 49 h 91"/>
              <a:gd name="T54" fmla="*/ 68 w 84"/>
              <a:gd name="T55" fmla="*/ 51 h 91"/>
              <a:gd name="T56" fmla="*/ 66 w 84"/>
              <a:gd name="T57" fmla="*/ 50 h 91"/>
              <a:gd name="T58" fmla="*/ 64 w 84"/>
              <a:gd name="T59" fmla="*/ 36 h 91"/>
              <a:gd name="T60" fmla="*/ 62 w 84"/>
              <a:gd name="T61" fmla="*/ 33 h 91"/>
              <a:gd name="T62" fmla="*/ 62 w 84"/>
              <a:gd name="T63" fmla="*/ 32 h 91"/>
              <a:gd name="T64" fmla="*/ 65 w 84"/>
              <a:gd name="T65" fmla="*/ 28 h 91"/>
              <a:gd name="T66" fmla="*/ 69 w 84"/>
              <a:gd name="T67" fmla="*/ 31 h 91"/>
              <a:gd name="T68" fmla="*/ 70 w 84"/>
              <a:gd name="T69" fmla="*/ 3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4" h="91">
                <a:moveTo>
                  <a:pt x="59" y="1"/>
                </a:moveTo>
                <a:cubicBezTo>
                  <a:pt x="14" y="6"/>
                  <a:pt x="14" y="6"/>
                  <a:pt x="14" y="6"/>
                </a:cubicBezTo>
                <a:cubicBezTo>
                  <a:pt x="6" y="7"/>
                  <a:pt x="0" y="11"/>
                  <a:pt x="2" y="23"/>
                </a:cubicBezTo>
                <a:cubicBezTo>
                  <a:pt x="6" y="62"/>
                  <a:pt x="6" y="62"/>
                  <a:pt x="6" y="62"/>
                </a:cubicBezTo>
                <a:cubicBezTo>
                  <a:pt x="7" y="68"/>
                  <a:pt x="7" y="68"/>
                  <a:pt x="7" y="68"/>
                </a:cubicBezTo>
                <a:cubicBezTo>
                  <a:pt x="10" y="88"/>
                  <a:pt x="10" y="88"/>
                  <a:pt x="10" y="88"/>
                </a:cubicBezTo>
                <a:cubicBezTo>
                  <a:pt x="10" y="90"/>
                  <a:pt x="12" y="91"/>
                  <a:pt x="14" y="91"/>
                </a:cubicBezTo>
                <a:cubicBezTo>
                  <a:pt x="25" y="90"/>
                  <a:pt x="25" y="90"/>
                  <a:pt x="25" y="90"/>
                </a:cubicBezTo>
                <a:cubicBezTo>
                  <a:pt x="28" y="89"/>
                  <a:pt x="29" y="87"/>
                  <a:pt x="29" y="85"/>
                </a:cubicBezTo>
                <a:cubicBezTo>
                  <a:pt x="28" y="83"/>
                  <a:pt x="28" y="83"/>
                  <a:pt x="28" y="83"/>
                </a:cubicBezTo>
                <a:cubicBezTo>
                  <a:pt x="64" y="78"/>
                  <a:pt x="64" y="78"/>
                  <a:pt x="64" y="78"/>
                </a:cubicBezTo>
                <a:cubicBezTo>
                  <a:pt x="64" y="81"/>
                  <a:pt x="64" y="81"/>
                  <a:pt x="64" y="81"/>
                </a:cubicBezTo>
                <a:cubicBezTo>
                  <a:pt x="65" y="83"/>
                  <a:pt x="66" y="85"/>
                  <a:pt x="69" y="84"/>
                </a:cubicBezTo>
                <a:cubicBezTo>
                  <a:pt x="80" y="83"/>
                  <a:pt x="80" y="83"/>
                  <a:pt x="80" y="83"/>
                </a:cubicBezTo>
                <a:cubicBezTo>
                  <a:pt x="82" y="83"/>
                  <a:pt x="84" y="81"/>
                  <a:pt x="84" y="79"/>
                </a:cubicBezTo>
                <a:cubicBezTo>
                  <a:pt x="81" y="59"/>
                  <a:pt x="81" y="59"/>
                  <a:pt x="81" y="59"/>
                </a:cubicBezTo>
                <a:cubicBezTo>
                  <a:pt x="81" y="54"/>
                  <a:pt x="81" y="54"/>
                  <a:pt x="81" y="54"/>
                </a:cubicBezTo>
                <a:cubicBezTo>
                  <a:pt x="76" y="14"/>
                  <a:pt x="76" y="14"/>
                  <a:pt x="76" y="14"/>
                </a:cubicBezTo>
                <a:cubicBezTo>
                  <a:pt x="74" y="1"/>
                  <a:pt x="67" y="0"/>
                  <a:pt x="59" y="1"/>
                </a:cubicBezTo>
                <a:close/>
                <a:moveTo>
                  <a:pt x="38" y="65"/>
                </a:moveTo>
                <a:cubicBezTo>
                  <a:pt x="26" y="67"/>
                  <a:pt x="15" y="58"/>
                  <a:pt x="13" y="46"/>
                </a:cubicBezTo>
                <a:cubicBezTo>
                  <a:pt x="12" y="34"/>
                  <a:pt x="20" y="23"/>
                  <a:pt x="32" y="22"/>
                </a:cubicBezTo>
                <a:cubicBezTo>
                  <a:pt x="44" y="20"/>
                  <a:pt x="55" y="29"/>
                  <a:pt x="57" y="41"/>
                </a:cubicBezTo>
                <a:cubicBezTo>
                  <a:pt x="58" y="53"/>
                  <a:pt x="49" y="64"/>
                  <a:pt x="38" y="65"/>
                </a:cubicBezTo>
                <a:close/>
                <a:moveTo>
                  <a:pt x="70" y="32"/>
                </a:moveTo>
                <a:cubicBezTo>
                  <a:pt x="70" y="33"/>
                  <a:pt x="69" y="35"/>
                  <a:pt x="68" y="35"/>
                </a:cubicBezTo>
                <a:cubicBezTo>
                  <a:pt x="70" y="49"/>
                  <a:pt x="70" y="49"/>
                  <a:pt x="70" y="49"/>
                </a:cubicBezTo>
                <a:cubicBezTo>
                  <a:pt x="70" y="50"/>
                  <a:pt x="69" y="51"/>
                  <a:pt x="68" y="51"/>
                </a:cubicBezTo>
                <a:cubicBezTo>
                  <a:pt x="67" y="51"/>
                  <a:pt x="66" y="51"/>
                  <a:pt x="66" y="50"/>
                </a:cubicBezTo>
                <a:cubicBezTo>
                  <a:pt x="64" y="36"/>
                  <a:pt x="64" y="36"/>
                  <a:pt x="64" y="36"/>
                </a:cubicBezTo>
                <a:cubicBezTo>
                  <a:pt x="63" y="35"/>
                  <a:pt x="63" y="34"/>
                  <a:pt x="62" y="33"/>
                </a:cubicBezTo>
                <a:cubicBezTo>
                  <a:pt x="62" y="32"/>
                  <a:pt x="62" y="32"/>
                  <a:pt x="62" y="32"/>
                </a:cubicBezTo>
                <a:cubicBezTo>
                  <a:pt x="62" y="30"/>
                  <a:pt x="63" y="28"/>
                  <a:pt x="65" y="28"/>
                </a:cubicBezTo>
                <a:cubicBezTo>
                  <a:pt x="67" y="27"/>
                  <a:pt x="69" y="29"/>
                  <a:pt x="69" y="31"/>
                </a:cubicBezTo>
                <a:lnTo>
                  <a:pt x="70" y="32"/>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00" name="Freeform 84"/>
          <p:cNvSpPr>
            <a:spLocks noEditPoints="1"/>
          </p:cNvSpPr>
          <p:nvPr/>
        </p:nvSpPr>
        <p:spPr bwMode="auto">
          <a:xfrm>
            <a:off x="1088845" y="2949893"/>
            <a:ext cx="257715" cy="260936"/>
          </a:xfrm>
          <a:custGeom>
            <a:avLst/>
            <a:gdLst>
              <a:gd name="T0" fmla="*/ 33 w 74"/>
              <a:gd name="T1" fmla="*/ 2 h 75"/>
              <a:gd name="T2" fmla="*/ 2 w 74"/>
              <a:gd name="T3" fmla="*/ 41 h 75"/>
              <a:gd name="T4" fmla="*/ 41 w 74"/>
              <a:gd name="T5" fmla="*/ 72 h 75"/>
              <a:gd name="T6" fmla="*/ 72 w 74"/>
              <a:gd name="T7" fmla="*/ 33 h 75"/>
              <a:gd name="T8" fmla="*/ 33 w 74"/>
              <a:gd name="T9" fmla="*/ 2 h 75"/>
              <a:gd name="T10" fmla="*/ 40 w 74"/>
              <a:gd name="T11" fmla="*/ 65 h 75"/>
              <a:gd name="T12" fmla="*/ 9 w 74"/>
              <a:gd name="T13" fmla="*/ 41 h 75"/>
              <a:gd name="T14" fmla="*/ 33 w 74"/>
              <a:gd name="T15" fmla="*/ 9 h 75"/>
              <a:gd name="T16" fmla="*/ 65 w 74"/>
              <a:gd name="T17" fmla="*/ 34 h 75"/>
              <a:gd name="T18" fmla="*/ 40 w 74"/>
              <a:gd name="T19" fmla="*/ 6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75">
                <a:moveTo>
                  <a:pt x="33" y="2"/>
                </a:moveTo>
                <a:cubicBezTo>
                  <a:pt x="13" y="5"/>
                  <a:pt x="0" y="22"/>
                  <a:pt x="2" y="41"/>
                </a:cubicBezTo>
                <a:cubicBezTo>
                  <a:pt x="4" y="61"/>
                  <a:pt x="22" y="75"/>
                  <a:pt x="41" y="72"/>
                </a:cubicBezTo>
                <a:cubicBezTo>
                  <a:pt x="61" y="70"/>
                  <a:pt x="74" y="52"/>
                  <a:pt x="72" y="33"/>
                </a:cubicBezTo>
                <a:cubicBezTo>
                  <a:pt x="70" y="14"/>
                  <a:pt x="52" y="0"/>
                  <a:pt x="33" y="2"/>
                </a:cubicBezTo>
                <a:close/>
                <a:moveTo>
                  <a:pt x="40" y="65"/>
                </a:moveTo>
                <a:cubicBezTo>
                  <a:pt x="25" y="67"/>
                  <a:pt x="11" y="56"/>
                  <a:pt x="9" y="41"/>
                </a:cubicBezTo>
                <a:cubicBezTo>
                  <a:pt x="7" y="25"/>
                  <a:pt x="18" y="11"/>
                  <a:pt x="33" y="9"/>
                </a:cubicBezTo>
                <a:cubicBezTo>
                  <a:pt x="49" y="7"/>
                  <a:pt x="63" y="18"/>
                  <a:pt x="65" y="34"/>
                </a:cubicBezTo>
                <a:cubicBezTo>
                  <a:pt x="67" y="49"/>
                  <a:pt x="56" y="63"/>
                  <a:pt x="40" y="65"/>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01" name="Freeform 85"/>
          <p:cNvSpPr>
            <a:spLocks noEditPoints="1"/>
          </p:cNvSpPr>
          <p:nvPr/>
        </p:nvSpPr>
        <p:spPr bwMode="auto">
          <a:xfrm>
            <a:off x="1180655" y="2994992"/>
            <a:ext cx="83758" cy="167514"/>
          </a:xfrm>
          <a:custGeom>
            <a:avLst/>
            <a:gdLst>
              <a:gd name="T0" fmla="*/ 16 w 24"/>
              <a:gd name="T1" fmla="*/ 21 h 48"/>
              <a:gd name="T2" fmla="*/ 15 w 24"/>
              <a:gd name="T3" fmla="*/ 12 h 48"/>
              <a:gd name="T4" fmla="*/ 15 w 24"/>
              <a:gd name="T5" fmla="*/ 12 h 48"/>
              <a:gd name="T6" fmla="*/ 18 w 24"/>
              <a:gd name="T7" fmla="*/ 12 h 48"/>
              <a:gd name="T8" fmla="*/ 19 w 24"/>
              <a:gd name="T9" fmla="*/ 11 h 48"/>
              <a:gd name="T10" fmla="*/ 20 w 24"/>
              <a:gd name="T11" fmla="*/ 9 h 48"/>
              <a:gd name="T12" fmla="*/ 20 w 24"/>
              <a:gd name="T13" fmla="*/ 8 h 48"/>
              <a:gd name="T14" fmla="*/ 19 w 24"/>
              <a:gd name="T15" fmla="*/ 7 h 48"/>
              <a:gd name="T16" fmla="*/ 18 w 24"/>
              <a:gd name="T17" fmla="*/ 6 h 48"/>
              <a:gd name="T18" fmla="*/ 17 w 24"/>
              <a:gd name="T19" fmla="*/ 6 h 48"/>
              <a:gd name="T20" fmla="*/ 14 w 24"/>
              <a:gd name="T21" fmla="*/ 6 h 48"/>
              <a:gd name="T22" fmla="*/ 14 w 24"/>
              <a:gd name="T23" fmla="*/ 2 h 48"/>
              <a:gd name="T24" fmla="*/ 12 w 24"/>
              <a:gd name="T25" fmla="*/ 1 h 48"/>
              <a:gd name="T26" fmla="*/ 11 w 24"/>
              <a:gd name="T27" fmla="*/ 2 h 48"/>
              <a:gd name="T28" fmla="*/ 11 w 24"/>
              <a:gd name="T29" fmla="*/ 6 h 48"/>
              <a:gd name="T30" fmla="*/ 11 w 24"/>
              <a:gd name="T31" fmla="*/ 7 h 48"/>
              <a:gd name="T32" fmla="*/ 8 w 24"/>
              <a:gd name="T33" fmla="*/ 7 h 48"/>
              <a:gd name="T34" fmla="*/ 8 w 24"/>
              <a:gd name="T35" fmla="*/ 3 h 48"/>
              <a:gd name="T36" fmla="*/ 6 w 24"/>
              <a:gd name="T37" fmla="*/ 1 h 48"/>
              <a:gd name="T38" fmla="*/ 5 w 24"/>
              <a:gd name="T39" fmla="*/ 3 h 48"/>
              <a:gd name="T40" fmla="*/ 5 w 24"/>
              <a:gd name="T41" fmla="*/ 8 h 48"/>
              <a:gd name="T42" fmla="*/ 2 w 24"/>
              <a:gd name="T43" fmla="*/ 10 h 48"/>
              <a:gd name="T44" fmla="*/ 0 w 24"/>
              <a:gd name="T45" fmla="*/ 13 h 48"/>
              <a:gd name="T46" fmla="*/ 0 w 24"/>
              <a:gd name="T47" fmla="*/ 17 h 48"/>
              <a:gd name="T48" fmla="*/ 1 w 24"/>
              <a:gd name="T49" fmla="*/ 21 h 48"/>
              <a:gd name="T50" fmla="*/ 3 w 24"/>
              <a:gd name="T51" fmla="*/ 23 h 48"/>
              <a:gd name="T52" fmla="*/ 7 w 24"/>
              <a:gd name="T53" fmla="*/ 25 h 48"/>
              <a:gd name="T54" fmla="*/ 7 w 24"/>
              <a:gd name="T55" fmla="*/ 25 h 48"/>
              <a:gd name="T56" fmla="*/ 9 w 24"/>
              <a:gd name="T57" fmla="*/ 36 h 48"/>
              <a:gd name="T58" fmla="*/ 6 w 24"/>
              <a:gd name="T59" fmla="*/ 36 h 48"/>
              <a:gd name="T60" fmla="*/ 2 w 24"/>
              <a:gd name="T61" fmla="*/ 35 h 48"/>
              <a:gd name="T62" fmla="*/ 2 w 24"/>
              <a:gd name="T63" fmla="*/ 36 h 48"/>
              <a:gd name="T64" fmla="*/ 2 w 24"/>
              <a:gd name="T65" fmla="*/ 37 h 48"/>
              <a:gd name="T66" fmla="*/ 1 w 24"/>
              <a:gd name="T67" fmla="*/ 39 h 48"/>
              <a:gd name="T68" fmla="*/ 2 w 24"/>
              <a:gd name="T69" fmla="*/ 40 h 48"/>
              <a:gd name="T70" fmla="*/ 5 w 24"/>
              <a:gd name="T71" fmla="*/ 41 h 48"/>
              <a:gd name="T72" fmla="*/ 9 w 24"/>
              <a:gd name="T73" fmla="*/ 41 h 48"/>
              <a:gd name="T74" fmla="*/ 10 w 24"/>
              <a:gd name="T75" fmla="*/ 47 h 48"/>
              <a:gd name="T76" fmla="*/ 12 w 24"/>
              <a:gd name="T77" fmla="*/ 48 h 48"/>
              <a:gd name="T78" fmla="*/ 13 w 24"/>
              <a:gd name="T79" fmla="*/ 46 h 48"/>
              <a:gd name="T80" fmla="*/ 12 w 24"/>
              <a:gd name="T81" fmla="*/ 41 h 48"/>
              <a:gd name="T82" fmla="*/ 15 w 24"/>
              <a:gd name="T83" fmla="*/ 40 h 48"/>
              <a:gd name="T84" fmla="*/ 16 w 24"/>
              <a:gd name="T85" fmla="*/ 46 h 48"/>
              <a:gd name="T86" fmla="*/ 18 w 24"/>
              <a:gd name="T87" fmla="*/ 47 h 48"/>
              <a:gd name="T88" fmla="*/ 19 w 24"/>
              <a:gd name="T89" fmla="*/ 45 h 48"/>
              <a:gd name="T90" fmla="*/ 18 w 24"/>
              <a:gd name="T91" fmla="*/ 39 h 48"/>
              <a:gd name="T92" fmla="*/ 21 w 24"/>
              <a:gd name="T93" fmla="*/ 38 h 48"/>
              <a:gd name="T94" fmla="*/ 23 w 24"/>
              <a:gd name="T95" fmla="*/ 35 h 48"/>
              <a:gd name="T96" fmla="*/ 24 w 24"/>
              <a:gd name="T97" fmla="*/ 30 h 48"/>
              <a:gd name="T98" fmla="*/ 21 w 24"/>
              <a:gd name="T99" fmla="*/ 24 h 48"/>
              <a:gd name="T100" fmla="*/ 16 w 24"/>
              <a:gd name="T101" fmla="*/ 21 h 48"/>
              <a:gd name="T102" fmla="*/ 15 w 24"/>
              <a:gd name="T103" fmla="*/ 35 h 48"/>
              <a:gd name="T104" fmla="*/ 12 w 24"/>
              <a:gd name="T105" fmla="*/ 35 h 48"/>
              <a:gd name="T106" fmla="*/ 11 w 24"/>
              <a:gd name="T107" fmla="*/ 26 h 48"/>
              <a:gd name="T108" fmla="*/ 14 w 24"/>
              <a:gd name="T109" fmla="*/ 27 h 48"/>
              <a:gd name="T110" fmla="*/ 15 w 24"/>
              <a:gd name="T111" fmla="*/ 35 h 48"/>
              <a:gd name="T112" fmla="*/ 13 w 24"/>
              <a:gd name="T113" fmla="*/ 20 h 48"/>
              <a:gd name="T114" fmla="*/ 10 w 24"/>
              <a:gd name="T115" fmla="*/ 19 h 48"/>
              <a:gd name="T116" fmla="*/ 9 w 24"/>
              <a:gd name="T117" fmla="*/ 12 h 48"/>
              <a:gd name="T118" fmla="*/ 12 w 24"/>
              <a:gd name="T119" fmla="*/ 12 h 48"/>
              <a:gd name="T120" fmla="*/ 13 w 24"/>
              <a:gd name="T121"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 h="48">
                <a:moveTo>
                  <a:pt x="16" y="21"/>
                </a:moveTo>
                <a:cubicBezTo>
                  <a:pt x="15" y="12"/>
                  <a:pt x="15" y="12"/>
                  <a:pt x="15" y="12"/>
                </a:cubicBezTo>
                <a:cubicBezTo>
                  <a:pt x="15" y="12"/>
                  <a:pt x="15" y="12"/>
                  <a:pt x="15" y="12"/>
                </a:cubicBezTo>
                <a:cubicBezTo>
                  <a:pt x="17" y="12"/>
                  <a:pt x="18" y="12"/>
                  <a:pt x="18" y="12"/>
                </a:cubicBezTo>
                <a:cubicBezTo>
                  <a:pt x="19" y="12"/>
                  <a:pt x="19" y="12"/>
                  <a:pt x="19" y="11"/>
                </a:cubicBezTo>
                <a:cubicBezTo>
                  <a:pt x="19" y="11"/>
                  <a:pt x="20" y="10"/>
                  <a:pt x="20" y="9"/>
                </a:cubicBezTo>
                <a:cubicBezTo>
                  <a:pt x="20" y="9"/>
                  <a:pt x="20" y="8"/>
                  <a:pt x="20" y="8"/>
                </a:cubicBezTo>
                <a:cubicBezTo>
                  <a:pt x="20" y="7"/>
                  <a:pt x="19" y="7"/>
                  <a:pt x="19" y="7"/>
                </a:cubicBezTo>
                <a:cubicBezTo>
                  <a:pt x="19" y="6"/>
                  <a:pt x="18" y="6"/>
                  <a:pt x="18" y="6"/>
                </a:cubicBezTo>
                <a:cubicBezTo>
                  <a:pt x="18" y="6"/>
                  <a:pt x="17" y="6"/>
                  <a:pt x="17" y="6"/>
                </a:cubicBezTo>
                <a:cubicBezTo>
                  <a:pt x="16" y="6"/>
                  <a:pt x="15" y="6"/>
                  <a:pt x="14" y="6"/>
                </a:cubicBezTo>
                <a:cubicBezTo>
                  <a:pt x="14" y="2"/>
                  <a:pt x="14" y="2"/>
                  <a:pt x="14" y="2"/>
                </a:cubicBezTo>
                <a:cubicBezTo>
                  <a:pt x="14" y="1"/>
                  <a:pt x="13" y="0"/>
                  <a:pt x="12" y="1"/>
                </a:cubicBezTo>
                <a:cubicBezTo>
                  <a:pt x="11" y="1"/>
                  <a:pt x="11" y="1"/>
                  <a:pt x="11" y="2"/>
                </a:cubicBezTo>
                <a:cubicBezTo>
                  <a:pt x="11" y="6"/>
                  <a:pt x="11" y="6"/>
                  <a:pt x="11" y="6"/>
                </a:cubicBezTo>
                <a:cubicBezTo>
                  <a:pt x="11" y="7"/>
                  <a:pt x="11" y="7"/>
                  <a:pt x="11" y="7"/>
                </a:cubicBezTo>
                <a:cubicBezTo>
                  <a:pt x="10" y="7"/>
                  <a:pt x="9" y="7"/>
                  <a:pt x="8" y="7"/>
                </a:cubicBezTo>
                <a:cubicBezTo>
                  <a:pt x="8" y="3"/>
                  <a:pt x="8" y="3"/>
                  <a:pt x="8" y="3"/>
                </a:cubicBezTo>
                <a:cubicBezTo>
                  <a:pt x="8" y="2"/>
                  <a:pt x="7" y="1"/>
                  <a:pt x="6" y="1"/>
                </a:cubicBezTo>
                <a:cubicBezTo>
                  <a:pt x="5" y="1"/>
                  <a:pt x="5" y="2"/>
                  <a:pt x="5" y="3"/>
                </a:cubicBezTo>
                <a:cubicBezTo>
                  <a:pt x="5" y="8"/>
                  <a:pt x="5" y="8"/>
                  <a:pt x="5" y="8"/>
                </a:cubicBezTo>
                <a:cubicBezTo>
                  <a:pt x="4" y="9"/>
                  <a:pt x="3" y="9"/>
                  <a:pt x="2" y="10"/>
                </a:cubicBezTo>
                <a:cubicBezTo>
                  <a:pt x="1" y="11"/>
                  <a:pt x="1" y="12"/>
                  <a:pt x="0" y="13"/>
                </a:cubicBezTo>
                <a:cubicBezTo>
                  <a:pt x="0" y="14"/>
                  <a:pt x="0" y="16"/>
                  <a:pt x="0" y="17"/>
                </a:cubicBezTo>
                <a:cubicBezTo>
                  <a:pt x="0" y="18"/>
                  <a:pt x="1" y="20"/>
                  <a:pt x="1" y="21"/>
                </a:cubicBezTo>
                <a:cubicBezTo>
                  <a:pt x="2" y="22"/>
                  <a:pt x="3" y="22"/>
                  <a:pt x="3" y="23"/>
                </a:cubicBezTo>
                <a:cubicBezTo>
                  <a:pt x="4" y="24"/>
                  <a:pt x="5" y="24"/>
                  <a:pt x="7" y="25"/>
                </a:cubicBezTo>
                <a:cubicBezTo>
                  <a:pt x="7" y="25"/>
                  <a:pt x="7" y="25"/>
                  <a:pt x="7" y="25"/>
                </a:cubicBezTo>
                <a:cubicBezTo>
                  <a:pt x="9" y="36"/>
                  <a:pt x="9" y="36"/>
                  <a:pt x="9" y="36"/>
                </a:cubicBezTo>
                <a:cubicBezTo>
                  <a:pt x="8" y="36"/>
                  <a:pt x="7" y="36"/>
                  <a:pt x="6" y="36"/>
                </a:cubicBezTo>
                <a:cubicBezTo>
                  <a:pt x="5" y="35"/>
                  <a:pt x="4" y="35"/>
                  <a:pt x="2" y="35"/>
                </a:cubicBezTo>
                <a:cubicBezTo>
                  <a:pt x="2" y="35"/>
                  <a:pt x="2" y="35"/>
                  <a:pt x="2" y="36"/>
                </a:cubicBezTo>
                <a:cubicBezTo>
                  <a:pt x="2" y="36"/>
                  <a:pt x="2" y="37"/>
                  <a:pt x="2" y="37"/>
                </a:cubicBezTo>
                <a:cubicBezTo>
                  <a:pt x="1" y="38"/>
                  <a:pt x="1" y="39"/>
                  <a:pt x="1" y="39"/>
                </a:cubicBezTo>
                <a:cubicBezTo>
                  <a:pt x="2" y="40"/>
                  <a:pt x="2" y="40"/>
                  <a:pt x="2" y="40"/>
                </a:cubicBezTo>
                <a:cubicBezTo>
                  <a:pt x="3" y="41"/>
                  <a:pt x="4" y="41"/>
                  <a:pt x="5" y="41"/>
                </a:cubicBezTo>
                <a:cubicBezTo>
                  <a:pt x="7" y="41"/>
                  <a:pt x="8" y="41"/>
                  <a:pt x="9" y="41"/>
                </a:cubicBezTo>
                <a:cubicBezTo>
                  <a:pt x="10" y="47"/>
                  <a:pt x="10" y="47"/>
                  <a:pt x="10" y="47"/>
                </a:cubicBezTo>
                <a:cubicBezTo>
                  <a:pt x="10" y="47"/>
                  <a:pt x="11" y="48"/>
                  <a:pt x="12" y="48"/>
                </a:cubicBezTo>
                <a:cubicBezTo>
                  <a:pt x="13" y="48"/>
                  <a:pt x="13" y="47"/>
                  <a:pt x="13" y="46"/>
                </a:cubicBezTo>
                <a:cubicBezTo>
                  <a:pt x="12" y="41"/>
                  <a:pt x="12" y="41"/>
                  <a:pt x="12" y="41"/>
                </a:cubicBezTo>
                <a:cubicBezTo>
                  <a:pt x="13" y="41"/>
                  <a:pt x="14" y="41"/>
                  <a:pt x="15" y="40"/>
                </a:cubicBezTo>
                <a:cubicBezTo>
                  <a:pt x="16" y="46"/>
                  <a:pt x="16" y="46"/>
                  <a:pt x="16" y="46"/>
                </a:cubicBezTo>
                <a:cubicBezTo>
                  <a:pt x="16" y="47"/>
                  <a:pt x="17" y="47"/>
                  <a:pt x="18" y="47"/>
                </a:cubicBezTo>
                <a:cubicBezTo>
                  <a:pt x="19" y="47"/>
                  <a:pt x="19" y="46"/>
                  <a:pt x="19" y="45"/>
                </a:cubicBezTo>
                <a:cubicBezTo>
                  <a:pt x="18" y="39"/>
                  <a:pt x="18" y="39"/>
                  <a:pt x="18" y="39"/>
                </a:cubicBezTo>
                <a:cubicBezTo>
                  <a:pt x="19" y="39"/>
                  <a:pt x="20" y="39"/>
                  <a:pt x="21" y="38"/>
                </a:cubicBezTo>
                <a:cubicBezTo>
                  <a:pt x="22" y="37"/>
                  <a:pt x="23" y="36"/>
                  <a:pt x="23" y="35"/>
                </a:cubicBezTo>
                <a:cubicBezTo>
                  <a:pt x="24" y="33"/>
                  <a:pt x="24" y="32"/>
                  <a:pt x="24" y="30"/>
                </a:cubicBezTo>
                <a:cubicBezTo>
                  <a:pt x="24" y="27"/>
                  <a:pt x="22" y="25"/>
                  <a:pt x="21" y="24"/>
                </a:cubicBezTo>
                <a:cubicBezTo>
                  <a:pt x="20" y="23"/>
                  <a:pt x="18" y="22"/>
                  <a:pt x="16" y="21"/>
                </a:cubicBezTo>
                <a:close/>
                <a:moveTo>
                  <a:pt x="15" y="35"/>
                </a:moveTo>
                <a:cubicBezTo>
                  <a:pt x="14" y="35"/>
                  <a:pt x="13" y="35"/>
                  <a:pt x="12" y="35"/>
                </a:cubicBezTo>
                <a:cubicBezTo>
                  <a:pt x="11" y="26"/>
                  <a:pt x="11" y="26"/>
                  <a:pt x="11" y="26"/>
                </a:cubicBezTo>
                <a:cubicBezTo>
                  <a:pt x="12" y="26"/>
                  <a:pt x="13" y="27"/>
                  <a:pt x="14" y="27"/>
                </a:cubicBezTo>
                <a:lnTo>
                  <a:pt x="15" y="35"/>
                </a:lnTo>
                <a:close/>
                <a:moveTo>
                  <a:pt x="13" y="20"/>
                </a:moveTo>
                <a:cubicBezTo>
                  <a:pt x="12" y="20"/>
                  <a:pt x="11" y="20"/>
                  <a:pt x="10" y="19"/>
                </a:cubicBezTo>
                <a:cubicBezTo>
                  <a:pt x="9" y="12"/>
                  <a:pt x="9" y="12"/>
                  <a:pt x="9" y="12"/>
                </a:cubicBezTo>
                <a:cubicBezTo>
                  <a:pt x="10" y="12"/>
                  <a:pt x="11" y="12"/>
                  <a:pt x="12" y="12"/>
                </a:cubicBezTo>
                <a:lnTo>
                  <a:pt x="13" y="20"/>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02" name="Freeform 86"/>
          <p:cNvSpPr>
            <a:spLocks noEditPoints="1"/>
          </p:cNvSpPr>
          <p:nvPr/>
        </p:nvSpPr>
        <p:spPr bwMode="auto">
          <a:xfrm>
            <a:off x="2859022" y="3434717"/>
            <a:ext cx="285096" cy="225501"/>
          </a:xfrm>
          <a:custGeom>
            <a:avLst/>
            <a:gdLst>
              <a:gd name="T0" fmla="*/ 64 w 82"/>
              <a:gd name="T1" fmla="*/ 1 h 65"/>
              <a:gd name="T2" fmla="*/ 11 w 82"/>
              <a:gd name="T3" fmla="*/ 7 h 65"/>
              <a:gd name="T4" fmla="*/ 0 w 82"/>
              <a:gd name="T5" fmla="*/ 21 h 65"/>
              <a:gd name="T6" fmla="*/ 4 w 82"/>
              <a:gd name="T7" fmla="*/ 54 h 65"/>
              <a:gd name="T8" fmla="*/ 18 w 82"/>
              <a:gd name="T9" fmla="*/ 64 h 65"/>
              <a:gd name="T10" fmla="*/ 71 w 82"/>
              <a:gd name="T11" fmla="*/ 58 h 65"/>
              <a:gd name="T12" fmla="*/ 82 w 82"/>
              <a:gd name="T13" fmla="*/ 44 h 65"/>
              <a:gd name="T14" fmla="*/ 77 w 82"/>
              <a:gd name="T15" fmla="*/ 11 h 65"/>
              <a:gd name="T16" fmla="*/ 64 w 82"/>
              <a:gd name="T17" fmla="*/ 1 h 65"/>
              <a:gd name="T18" fmla="*/ 11 w 82"/>
              <a:gd name="T19" fmla="*/ 13 h 65"/>
              <a:gd name="T20" fmla="*/ 65 w 82"/>
              <a:gd name="T21" fmla="*/ 6 h 65"/>
              <a:gd name="T22" fmla="*/ 72 w 82"/>
              <a:gd name="T23" fmla="*/ 12 h 65"/>
              <a:gd name="T24" fmla="*/ 73 w 82"/>
              <a:gd name="T25" fmla="*/ 15 h 65"/>
              <a:gd name="T26" fmla="*/ 6 w 82"/>
              <a:gd name="T27" fmla="*/ 23 h 65"/>
              <a:gd name="T28" fmla="*/ 6 w 82"/>
              <a:gd name="T29" fmla="*/ 20 h 65"/>
              <a:gd name="T30" fmla="*/ 11 w 82"/>
              <a:gd name="T31" fmla="*/ 13 h 65"/>
              <a:gd name="T32" fmla="*/ 70 w 82"/>
              <a:gd name="T33" fmla="*/ 52 h 65"/>
              <a:gd name="T34" fmla="*/ 17 w 82"/>
              <a:gd name="T35" fmla="*/ 59 h 65"/>
              <a:gd name="T36" fmla="*/ 10 w 82"/>
              <a:gd name="T37" fmla="*/ 53 h 65"/>
              <a:gd name="T38" fmla="*/ 7 w 82"/>
              <a:gd name="T39" fmla="*/ 36 h 65"/>
              <a:gd name="T40" fmla="*/ 74 w 82"/>
              <a:gd name="T41" fmla="*/ 28 h 65"/>
              <a:gd name="T42" fmla="*/ 76 w 82"/>
              <a:gd name="T43" fmla="*/ 45 h 65"/>
              <a:gd name="T44" fmla="*/ 70 w 82"/>
              <a:gd name="T45" fmla="*/ 5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2" h="65">
                <a:moveTo>
                  <a:pt x="64" y="1"/>
                </a:moveTo>
                <a:cubicBezTo>
                  <a:pt x="11" y="7"/>
                  <a:pt x="11" y="7"/>
                  <a:pt x="11" y="7"/>
                </a:cubicBezTo>
                <a:cubicBezTo>
                  <a:pt x="4" y="8"/>
                  <a:pt x="0" y="14"/>
                  <a:pt x="0" y="21"/>
                </a:cubicBezTo>
                <a:cubicBezTo>
                  <a:pt x="4" y="54"/>
                  <a:pt x="4" y="54"/>
                  <a:pt x="4" y="54"/>
                </a:cubicBezTo>
                <a:cubicBezTo>
                  <a:pt x="5" y="60"/>
                  <a:pt x="11" y="65"/>
                  <a:pt x="18" y="64"/>
                </a:cubicBezTo>
                <a:cubicBezTo>
                  <a:pt x="71" y="58"/>
                  <a:pt x="71" y="58"/>
                  <a:pt x="71" y="58"/>
                </a:cubicBezTo>
                <a:cubicBezTo>
                  <a:pt x="78" y="57"/>
                  <a:pt x="82" y="51"/>
                  <a:pt x="82" y="44"/>
                </a:cubicBezTo>
                <a:cubicBezTo>
                  <a:pt x="77" y="11"/>
                  <a:pt x="77" y="11"/>
                  <a:pt x="77" y="11"/>
                </a:cubicBezTo>
                <a:cubicBezTo>
                  <a:pt x="77" y="5"/>
                  <a:pt x="71" y="0"/>
                  <a:pt x="64" y="1"/>
                </a:cubicBezTo>
                <a:close/>
                <a:moveTo>
                  <a:pt x="11" y="13"/>
                </a:moveTo>
                <a:cubicBezTo>
                  <a:pt x="65" y="6"/>
                  <a:pt x="65" y="6"/>
                  <a:pt x="65" y="6"/>
                </a:cubicBezTo>
                <a:cubicBezTo>
                  <a:pt x="68" y="6"/>
                  <a:pt x="72" y="8"/>
                  <a:pt x="72" y="12"/>
                </a:cubicBezTo>
                <a:cubicBezTo>
                  <a:pt x="73" y="15"/>
                  <a:pt x="73" y="15"/>
                  <a:pt x="73" y="15"/>
                </a:cubicBezTo>
                <a:cubicBezTo>
                  <a:pt x="6" y="23"/>
                  <a:pt x="6" y="23"/>
                  <a:pt x="6" y="23"/>
                </a:cubicBezTo>
                <a:cubicBezTo>
                  <a:pt x="6" y="20"/>
                  <a:pt x="6" y="20"/>
                  <a:pt x="6" y="20"/>
                </a:cubicBezTo>
                <a:cubicBezTo>
                  <a:pt x="5" y="16"/>
                  <a:pt x="8" y="13"/>
                  <a:pt x="11" y="13"/>
                </a:cubicBezTo>
                <a:close/>
                <a:moveTo>
                  <a:pt x="70" y="52"/>
                </a:moveTo>
                <a:cubicBezTo>
                  <a:pt x="17" y="59"/>
                  <a:pt x="17" y="59"/>
                  <a:pt x="17" y="59"/>
                </a:cubicBezTo>
                <a:cubicBezTo>
                  <a:pt x="13" y="59"/>
                  <a:pt x="10" y="57"/>
                  <a:pt x="10" y="53"/>
                </a:cubicBezTo>
                <a:cubicBezTo>
                  <a:pt x="7" y="36"/>
                  <a:pt x="7" y="36"/>
                  <a:pt x="7" y="36"/>
                </a:cubicBezTo>
                <a:cubicBezTo>
                  <a:pt x="74" y="28"/>
                  <a:pt x="74" y="28"/>
                  <a:pt x="74" y="28"/>
                </a:cubicBezTo>
                <a:cubicBezTo>
                  <a:pt x="76" y="45"/>
                  <a:pt x="76" y="45"/>
                  <a:pt x="76" y="45"/>
                </a:cubicBezTo>
                <a:cubicBezTo>
                  <a:pt x="77" y="48"/>
                  <a:pt x="74" y="52"/>
                  <a:pt x="70" y="5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03" name="Freeform 87"/>
          <p:cNvSpPr>
            <a:spLocks/>
          </p:cNvSpPr>
          <p:nvPr/>
        </p:nvSpPr>
        <p:spPr bwMode="auto">
          <a:xfrm>
            <a:off x="2904121" y="3557132"/>
            <a:ext cx="132078" cy="33826"/>
          </a:xfrm>
          <a:custGeom>
            <a:avLst/>
            <a:gdLst>
              <a:gd name="T0" fmla="*/ 38 w 38"/>
              <a:gd name="T1" fmla="*/ 3 h 10"/>
              <a:gd name="T2" fmla="*/ 35 w 38"/>
              <a:gd name="T3" fmla="*/ 6 h 10"/>
              <a:gd name="T4" fmla="*/ 3 w 38"/>
              <a:gd name="T5" fmla="*/ 10 h 10"/>
              <a:gd name="T6" fmla="*/ 0 w 38"/>
              <a:gd name="T7" fmla="*/ 7 h 10"/>
              <a:gd name="T8" fmla="*/ 0 w 38"/>
              <a:gd name="T9" fmla="*/ 7 h 10"/>
              <a:gd name="T10" fmla="*/ 3 w 38"/>
              <a:gd name="T11" fmla="*/ 4 h 10"/>
              <a:gd name="T12" fmla="*/ 35 w 38"/>
              <a:gd name="T13" fmla="*/ 1 h 10"/>
              <a:gd name="T14" fmla="*/ 38 w 38"/>
              <a:gd name="T15" fmla="*/ 3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0">
                <a:moveTo>
                  <a:pt x="38" y="3"/>
                </a:moveTo>
                <a:cubicBezTo>
                  <a:pt x="38" y="4"/>
                  <a:pt x="37" y="6"/>
                  <a:pt x="35" y="6"/>
                </a:cubicBezTo>
                <a:cubicBezTo>
                  <a:pt x="3" y="10"/>
                  <a:pt x="3" y="10"/>
                  <a:pt x="3" y="10"/>
                </a:cubicBezTo>
                <a:cubicBezTo>
                  <a:pt x="2" y="10"/>
                  <a:pt x="0" y="9"/>
                  <a:pt x="0" y="7"/>
                </a:cubicBezTo>
                <a:cubicBezTo>
                  <a:pt x="0" y="7"/>
                  <a:pt x="0" y="7"/>
                  <a:pt x="0" y="7"/>
                </a:cubicBezTo>
                <a:cubicBezTo>
                  <a:pt x="0" y="6"/>
                  <a:pt x="1" y="5"/>
                  <a:pt x="3" y="4"/>
                </a:cubicBezTo>
                <a:cubicBezTo>
                  <a:pt x="35" y="1"/>
                  <a:pt x="35" y="1"/>
                  <a:pt x="35" y="1"/>
                </a:cubicBezTo>
                <a:cubicBezTo>
                  <a:pt x="36" y="0"/>
                  <a:pt x="38" y="1"/>
                  <a:pt x="38" y="3"/>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04" name="Freeform 88"/>
          <p:cNvSpPr>
            <a:spLocks/>
          </p:cNvSpPr>
          <p:nvPr/>
        </p:nvSpPr>
        <p:spPr bwMode="auto">
          <a:xfrm>
            <a:off x="2907342" y="3599012"/>
            <a:ext cx="80535" cy="24162"/>
          </a:xfrm>
          <a:custGeom>
            <a:avLst/>
            <a:gdLst>
              <a:gd name="T0" fmla="*/ 23 w 23"/>
              <a:gd name="T1" fmla="*/ 2 h 7"/>
              <a:gd name="T2" fmla="*/ 20 w 23"/>
              <a:gd name="T3" fmla="*/ 5 h 7"/>
              <a:gd name="T4" fmla="*/ 3 w 23"/>
              <a:gd name="T5" fmla="*/ 7 h 7"/>
              <a:gd name="T6" fmla="*/ 0 w 23"/>
              <a:gd name="T7" fmla="*/ 5 h 7"/>
              <a:gd name="T8" fmla="*/ 0 w 23"/>
              <a:gd name="T9" fmla="*/ 5 h 7"/>
              <a:gd name="T10" fmla="*/ 3 w 23"/>
              <a:gd name="T11" fmla="*/ 2 h 7"/>
              <a:gd name="T12" fmla="*/ 20 w 23"/>
              <a:gd name="T13" fmla="*/ 0 h 7"/>
              <a:gd name="T14" fmla="*/ 23 w 23"/>
              <a:gd name="T15" fmla="*/ 2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7">
                <a:moveTo>
                  <a:pt x="23" y="2"/>
                </a:moveTo>
                <a:cubicBezTo>
                  <a:pt x="23" y="4"/>
                  <a:pt x="22" y="5"/>
                  <a:pt x="20" y="5"/>
                </a:cubicBezTo>
                <a:cubicBezTo>
                  <a:pt x="3" y="7"/>
                  <a:pt x="3" y="7"/>
                  <a:pt x="3" y="7"/>
                </a:cubicBezTo>
                <a:cubicBezTo>
                  <a:pt x="2" y="7"/>
                  <a:pt x="1" y="6"/>
                  <a:pt x="0" y="5"/>
                </a:cubicBezTo>
                <a:cubicBezTo>
                  <a:pt x="0" y="5"/>
                  <a:pt x="0" y="5"/>
                  <a:pt x="0" y="5"/>
                </a:cubicBezTo>
                <a:cubicBezTo>
                  <a:pt x="0" y="4"/>
                  <a:pt x="1" y="2"/>
                  <a:pt x="3" y="2"/>
                </a:cubicBezTo>
                <a:cubicBezTo>
                  <a:pt x="20" y="0"/>
                  <a:pt x="20" y="0"/>
                  <a:pt x="20" y="0"/>
                </a:cubicBezTo>
                <a:cubicBezTo>
                  <a:pt x="21" y="0"/>
                  <a:pt x="22" y="1"/>
                  <a:pt x="23" y="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05" name="Freeform 89"/>
          <p:cNvSpPr>
            <a:spLocks noEditPoints="1"/>
          </p:cNvSpPr>
          <p:nvPr/>
        </p:nvSpPr>
        <p:spPr bwMode="auto">
          <a:xfrm>
            <a:off x="2134199" y="3228547"/>
            <a:ext cx="41878" cy="80535"/>
          </a:xfrm>
          <a:custGeom>
            <a:avLst/>
            <a:gdLst>
              <a:gd name="T0" fmla="*/ 8 w 12"/>
              <a:gd name="T1" fmla="*/ 10 h 23"/>
              <a:gd name="T2" fmla="*/ 8 w 12"/>
              <a:gd name="T3" fmla="*/ 5 h 23"/>
              <a:gd name="T4" fmla="*/ 8 w 12"/>
              <a:gd name="T5" fmla="*/ 5 h 23"/>
              <a:gd name="T6" fmla="*/ 9 w 12"/>
              <a:gd name="T7" fmla="*/ 5 h 23"/>
              <a:gd name="T8" fmla="*/ 10 w 12"/>
              <a:gd name="T9" fmla="*/ 5 h 23"/>
              <a:gd name="T10" fmla="*/ 10 w 12"/>
              <a:gd name="T11" fmla="*/ 4 h 23"/>
              <a:gd name="T12" fmla="*/ 10 w 12"/>
              <a:gd name="T13" fmla="*/ 3 h 23"/>
              <a:gd name="T14" fmla="*/ 10 w 12"/>
              <a:gd name="T15" fmla="*/ 3 h 23"/>
              <a:gd name="T16" fmla="*/ 9 w 12"/>
              <a:gd name="T17" fmla="*/ 3 h 23"/>
              <a:gd name="T18" fmla="*/ 9 w 12"/>
              <a:gd name="T19" fmla="*/ 2 h 23"/>
              <a:gd name="T20" fmla="*/ 7 w 12"/>
              <a:gd name="T21" fmla="*/ 2 h 23"/>
              <a:gd name="T22" fmla="*/ 7 w 12"/>
              <a:gd name="T23" fmla="*/ 0 h 23"/>
              <a:gd name="T24" fmla="*/ 6 w 12"/>
              <a:gd name="T25" fmla="*/ 0 h 23"/>
              <a:gd name="T26" fmla="*/ 6 w 12"/>
              <a:gd name="T27" fmla="*/ 1 h 23"/>
              <a:gd name="T28" fmla="*/ 6 w 12"/>
              <a:gd name="T29" fmla="*/ 3 h 23"/>
              <a:gd name="T30" fmla="*/ 6 w 12"/>
              <a:gd name="T31" fmla="*/ 3 h 23"/>
              <a:gd name="T32" fmla="*/ 5 w 12"/>
              <a:gd name="T33" fmla="*/ 3 h 23"/>
              <a:gd name="T34" fmla="*/ 4 w 12"/>
              <a:gd name="T35" fmla="*/ 1 h 23"/>
              <a:gd name="T36" fmla="*/ 3 w 12"/>
              <a:gd name="T37" fmla="*/ 0 h 23"/>
              <a:gd name="T38" fmla="*/ 3 w 12"/>
              <a:gd name="T39" fmla="*/ 1 h 23"/>
              <a:gd name="T40" fmla="*/ 3 w 12"/>
              <a:gd name="T41" fmla="*/ 3 h 23"/>
              <a:gd name="T42" fmla="*/ 2 w 12"/>
              <a:gd name="T43" fmla="*/ 4 h 23"/>
              <a:gd name="T44" fmla="*/ 1 w 12"/>
              <a:gd name="T45" fmla="*/ 6 h 23"/>
              <a:gd name="T46" fmla="*/ 1 w 12"/>
              <a:gd name="T47" fmla="*/ 8 h 23"/>
              <a:gd name="T48" fmla="*/ 1 w 12"/>
              <a:gd name="T49" fmla="*/ 9 h 23"/>
              <a:gd name="T50" fmla="*/ 2 w 12"/>
              <a:gd name="T51" fmla="*/ 11 h 23"/>
              <a:gd name="T52" fmla="*/ 4 w 12"/>
              <a:gd name="T53" fmla="*/ 12 h 23"/>
              <a:gd name="T54" fmla="*/ 4 w 12"/>
              <a:gd name="T55" fmla="*/ 12 h 23"/>
              <a:gd name="T56" fmla="*/ 5 w 12"/>
              <a:gd name="T57" fmla="*/ 17 h 23"/>
              <a:gd name="T58" fmla="*/ 3 w 12"/>
              <a:gd name="T59" fmla="*/ 17 h 23"/>
              <a:gd name="T60" fmla="*/ 2 w 12"/>
              <a:gd name="T61" fmla="*/ 16 h 23"/>
              <a:gd name="T62" fmla="*/ 1 w 12"/>
              <a:gd name="T63" fmla="*/ 17 h 23"/>
              <a:gd name="T64" fmla="*/ 1 w 12"/>
              <a:gd name="T65" fmla="*/ 18 h 23"/>
              <a:gd name="T66" fmla="*/ 1 w 12"/>
              <a:gd name="T67" fmla="*/ 19 h 23"/>
              <a:gd name="T68" fmla="*/ 1 w 12"/>
              <a:gd name="T69" fmla="*/ 19 h 23"/>
              <a:gd name="T70" fmla="*/ 3 w 12"/>
              <a:gd name="T71" fmla="*/ 19 h 23"/>
              <a:gd name="T72" fmla="*/ 5 w 12"/>
              <a:gd name="T73" fmla="*/ 20 h 23"/>
              <a:gd name="T74" fmla="*/ 5 w 12"/>
              <a:gd name="T75" fmla="*/ 22 h 23"/>
              <a:gd name="T76" fmla="*/ 6 w 12"/>
              <a:gd name="T77" fmla="*/ 23 h 23"/>
              <a:gd name="T78" fmla="*/ 7 w 12"/>
              <a:gd name="T79" fmla="*/ 22 h 23"/>
              <a:gd name="T80" fmla="*/ 7 w 12"/>
              <a:gd name="T81" fmla="*/ 19 h 23"/>
              <a:gd name="T82" fmla="*/ 8 w 12"/>
              <a:gd name="T83" fmla="*/ 19 h 23"/>
              <a:gd name="T84" fmla="*/ 8 w 12"/>
              <a:gd name="T85" fmla="*/ 22 h 23"/>
              <a:gd name="T86" fmla="*/ 9 w 12"/>
              <a:gd name="T87" fmla="*/ 22 h 23"/>
              <a:gd name="T88" fmla="*/ 10 w 12"/>
              <a:gd name="T89" fmla="*/ 22 h 23"/>
              <a:gd name="T90" fmla="*/ 9 w 12"/>
              <a:gd name="T91" fmla="*/ 19 h 23"/>
              <a:gd name="T92" fmla="*/ 11 w 12"/>
              <a:gd name="T93" fmla="*/ 18 h 23"/>
              <a:gd name="T94" fmla="*/ 12 w 12"/>
              <a:gd name="T95" fmla="*/ 16 h 23"/>
              <a:gd name="T96" fmla="*/ 12 w 12"/>
              <a:gd name="T97" fmla="*/ 14 h 23"/>
              <a:gd name="T98" fmla="*/ 11 w 12"/>
              <a:gd name="T99" fmla="*/ 11 h 23"/>
              <a:gd name="T100" fmla="*/ 8 w 12"/>
              <a:gd name="T101" fmla="*/ 10 h 23"/>
              <a:gd name="T102" fmla="*/ 8 w 12"/>
              <a:gd name="T103" fmla="*/ 16 h 23"/>
              <a:gd name="T104" fmla="*/ 6 w 12"/>
              <a:gd name="T105" fmla="*/ 17 h 23"/>
              <a:gd name="T106" fmla="*/ 6 w 12"/>
              <a:gd name="T107" fmla="*/ 12 h 23"/>
              <a:gd name="T108" fmla="*/ 7 w 12"/>
              <a:gd name="T109" fmla="*/ 13 h 23"/>
              <a:gd name="T110" fmla="*/ 8 w 12"/>
              <a:gd name="T111" fmla="*/ 16 h 23"/>
              <a:gd name="T112" fmla="*/ 7 w 12"/>
              <a:gd name="T113" fmla="*/ 9 h 23"/>
              <a:gd name="T114" fmla="*/ 5 w 12"/>
              <a:gd name="T115" fmla="*/ 9 h 23"/>
              <a:gd name="T116" fmla="*/ 5 w 12"/>
              <a:gd name="T117" fmla="*/ 5 h 23"/>
              <a:gd name="T118" fmla="*/ 6 w 12"/>
              <a:gd name="T119" fmla="*/ 5 h 23"/>
              <a:gd name="T120" fmla="*/ 7 w 12"/>
              <a:gd name="T121"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 h="23">
                <a:moveTo>
                  <a:pt x="8" y="10"/>
                </a:moveTo>
                <a:cubicBezTo>
                  <a:pt x="8" y="5"/>
                  <a:pt x="8" y="5"/>
                  <a:pt x="8" y="5"/>
                </a:cubicBezTo>
                <a:cubicBezTo>
                  <a:pt x="8" y="5"/>
                  <a:pt x="8" y="5"/>
                  <a:pt x="8" y="5"/>
                </a:cubicBezTo>
                <a:cubicBezTo>
                  <a:pt x="9" y="5"/>
                  <a:pt x="9" y="5"/>
                  <a:pt x="9" y="5"/>
                </a:cubicBezTo>
                <a:cubicBezTo>
                  <a:pt x="10" y="5"/>
                  <a:pt x="10" y="5"/>
                  <a:pt x="10" y="5"/>
                </a:cubicBezTo>
                <a:cubicBezTo>
                  <a:pt x="10" y="5"/>
                  <a:pt x="10" y="4"/>
                  <a:pt x="10" y="4"/>
                </a:cubicBezTo>
                <a:cubicBezTo>
                  <a:pt x="10" y="4"/>
                  <a:pt x="10" y="3"/>
                  <a:pt x="10" y="3"/>
                </a:cubicBezTo>
                <a:cubicBezTo>
                  <a:pt x="10" y="3"/>
                  <a:pt x="10" y="3"/>
                  <a:pt x="10" y="3"/>
                </a:cubicBezTo>
                <a:cubicBezTo>
                  <a:pt x="10" y="3"/>
                  <a:pt x="9" y="3"/>
                  <a:pt x="9" y="3"/>
                </a:cubicBezTo>
                <a:cubicBezTo>
                  <a:pt x="9" y="2"/>
                  <a:pt x="9" y="2"/>
                  <a:pt x="9" y="2"/>
                </a:cubicBezTo>
                <a:cubicBezTo>
                  <a:pt x="8" y="2"/>
                  <a:pt x="8" y="2"/>
                  <a:pt x="7" y="2"/>
                </a:cubicBezTo>
                <a:cubicBezTo>
                  <a:pt x="7" y="0"/>
                  <a:pt x="7" y="0"/>
                  <a:pt x="7" y="0"/>
                </a:cubicBezTo>
                <a:cubicBezTo>
                  <a:pt x="7" y="0"/>
                  <a:pt x="7" y="0"/>
                  <a:pt x="6" y="0"/>
                </a:cubicBezTo>
                <a:cubicBezTo>
                  <a:pt x="6" y="0"/>
                  <a:pt x="6" y="0"/>
                  <a:pt x="6" y="1"/>
                </a:cubicBezTo>
                <a:cubicBezTo>
                  <a:pt x="6" y="3"/>
                  <a:pt x="6" y="3"/>
                  <a:pt x="6" y="3"/>
                </a:cubicBezTo>
                <a:cubicBezTo>
                  <a:pt x="6" y="3"/>
                  <a:pt x="6" y="3"/>
                  <a:pt x="6" y="3"/>
                </a:cubicBezTo>
                <a:cubicBezTo>
                  <a:pt x="5" y="3"/>
                  <a:pt x="5" y="3"/>
                  <a:pt x="5" y="3"/>
                </a:cubicBezTo>
                <a:cubicBezTo>
                  <a:pt x="4" y="1"/>
                  <a:pt x="4" y="1"/>
                  <a:pt x="4" y="1"/>
                </a:cubicBezTo>
                <a:cubicBezTo>
                  <a:pt x="4" y="0"/>
                  <a:pt x="4" y="0"/>
                  <a:pt x="3" y="0"/>
                </a:cubicBezTo>
                <a:cubicBezTo>
                  <a:pt x="3" y="0"/>
                  <a:pt x="3" y="0"/>
                  <a:pt x="3" y="1"/>
                </a:cubicBezTo>
                <a:cubicBezTo>
                  <a:pt x="3" y="3"/>
                  <a:pt x="3" y="3"/>
                  <a:pt x="3" y="3"/>
                </a:cubicBezTo>
                <a:cubicBezTo>
                  <a:pt x="2" y="4"/>
                  <a:pt x="2" y="4"/>
                  <a:pt x="2" y="4"/>
                </a:cubicBezTo>
                <a:cubicBezTo>
                  <a:pt x="1" y="5"/>
                  <a:pt x="1" y="5"/>
                  <a:pt x="1" y="6"/>
                </a:cubicBezTo>
                <a:cubicBezTo>
                  <a:pt x="0" y="6"/>
                  <a:pt x="0" y="7"/>
                  <a:pt x="1" y="8"/>
                </a:cubicBezTo>
                <a:cubicBezTo>
                  <a:pt x="1" y="8"/>
                  <a:pt x="1" y="9"/>
                  <a:pt x="1" y="9"/>
                </a:cubicBezTo>
                <a:cubicBezTo>
                  <a:pt x="1" y="10"/>
                  <a:pt x="2" y="10"/>
                  <a:pt x="2" y="11"/>
                </a:cubicBezTo>
                <a:cubicBezTo>
                  <a:pt x="3" y="11"/>
                  <a:pt x="3" y="11"/>
                  <a:pt x="4" y="12"/>
                </a:cubicBezTo>
                <a:cubicBezTo>
                  <a:pt x="4" y="12"/>
                  <a:pt x="4" y="12"/>
                  <a:pt x="4" y="12"/>
                </a:cubicBezTo>
                <a:cubicBezTo>
                  <a:pt x="5" y="17"/>
                  <a:pt x="5" y="17"/>
                  <a:pt x="5" y="17"/>
                </a:cubicBezTo>
                <a:cubicBezTo>
                  <a:pt x="4" y="17"/>
                  <a:pt x="4" y="17"/>
                  <a:pt x="3" y="17"/>
                </a:cubicBezTo>
                <a:cubicBezTo>
                  <a:pt x="3" y="17"/>
                  <a:pt x="2" y="17"/>
                  <a:pt x="2" y="16"/>
                </a:cubicBezTo>
                <a:cubicBezTo>
                  <a:pt x="2" y="16"/>
                  <a:pt x="2" y="17"/>
                  <a:pt x="1" y="17"/>
                </a:cubicBezTo>
                <a:cubicBezTo>
                  <a:pt x="1" y="17"/>
                  <a:pt x="1" y="17"/>
                  <a:pt x="1" y="18"/>
                </a:cubicBezTo>
                <a:cubicBezTo>
                  <a:pt x="1" y="18"/>
                  <a:pt x="1" y="18"/>
                  <a:pt x="1" y="19"/>
                </a:cubicBezTo>
                <a:cubicBezTo>
                  <a:pt x="1" y="19"/>
                  <a:pt x="1" y="19"/>
                  <a:pt x="1" y="19"/>
                </a:cubicBezTo>
                <a:cubicBezTo>
                  <a:pt x="2" y="19"/>
                  <a:pt x="2" y="19"/>
                  <a:pt x="3" y="19"/>
                </a:cubicBezTo>
                <a:cubicBezTo>
                  <a:pt x="4" y="20"/>
                  <a:pt x="4" y="20"/>
                  <a:pt x="5" y="20"/>
                </a:cubicBezTo>
                <a:cubicBezTo>
                  <a:pt x="5" y="22"/>
                  <a:pt x="5" y="22"/>
                  <a:pt x="5" y="22"/>
                </a:cubicBezTo>
                <a:cubicBezTo>
                  <a:pt x="5" y="22"/>
                  <a:pt x="6" y="23"/>
                  <a:pt x="6" y="23"/>
                </a:cubicBezTo>
                <a:cubicBezTo>
                  <a:pt x="7" y="23"/>
                  <a:pt x="7" y="22"/>
                  <a:pt x="7" y="22"/>
                </a:cubicBezTo>
                <a:cubicBezTo>
                  <a:pt x="7" y="19"/>
                  <a:pt x="7" y="19"/>
                  <a:pt x="7" y="19"/>
                </a:cubicBezTo>
                <a:cubicBezTo>
                  <a:pt x="7" y="19"/>
                  <a:pt x="8" y="19"/>
                  <a:pt x="8" y="19"/>
                </a:cubicBezTo>
                <a:cubicBezTo>
                  <a:pt x="8" y="22"/>
                  <a:pt x="8" y="22"/>
                  <a:pt x="8" y="22"/>
                </a:cubicBezTo>
                <a:cubicBezTo>
                  <a:pt x="8" y="22"/>
                  <a:pt x="9" y="22"/>
                  <a:pt x="9" y="22"/>
                </a:cubicBezTo>
                <a:cubicBezTo>
                  <a:pt x="10" y="22"/>
                  <a:pt x="10" y="22"/>
                  <a:pt x="10" y="22"/>
                </a:cubicBezTo>
                <a:cubicBezTo>
                  <a:pt x="9" y="19"/>
                  <a:pt x="9" y="19"/>
                  <a:pt x="9" y="19"/>
                </a:cubicBezTo>
                <a:cubicBezTo>
                  <a:pt x="10" y="18"/>
                  <a:pt x="10" y="18"/>
                  <a:pt x="11" y="18"/>
                </a:cubicBezTo>
                <a:cubicBezTo>
                  <a:pt x="11" y="17"/>
                  <a:pt x="12" y="17"/>
                  <a:pt x="12" y="16"/>
                </a:cubicBezTo>
                <a:cubicBezTo>
                  <a:pt x="12" y="16"/>
                  <a:pt x="12" y="15"/>
                  <a:pt x="12" y="14"/>
                </a:cubicBezTo>
                <a:cubicBezTo>
                  <a:pt x="12" y="13"/>
                  <a:pt x="11" y="12"/>
                  <a:pt x="11" y="11"/>
                </a:cubicBezTo>
                <a:cubicBezTo>
                  <a:pt x="10" y="11"/>
                  <a:pt x="9" y="10"/>
                  <a:pt x="8" y="10"/>
                </a:cubicBezTo>
                <a:close/>
                <a:moveTo>
                  <a:pt x="8" y="16"/>
                </a:moveTo>
                <a:cubicBezTo>
                  <a:pt x="7" y="16"/>
                  <a:pt x="7" y="17"/>
                  <a:pt x="6" y="17"/>
                </a:cubicBezTo>
                <a:cubicBezTo>
                  <a:pt x="6" y="12"/>
                  <a:pt x="6" y="12"/>
                  <a:pt x="6" y="12"/>
                </a:cubicBezTo>
                <a:cubicBezTo>
                  <a:pt x="6" y="12"/>
                  <a:pt x="7" y="12"/>
                  <a:pt x="7" y="13"/>
                </a:cubicBezTo>
                <a:lnTo>
                  <a:pt x="8" y="16"/>
                </a:lnTo>
                <a:close/>
                <a:moveTo>
                  <a:pt x="7" y="9"/>
                </a:moveTo>
                <a:cubicBezTo>
                  <a:pt x="6" y="9"/>
                  <a:pt x="6" y="9"/>
                  <a:pt x="5" y="9"/>
                </a:cubicBezTo>
                <a:cubicBezTo>
                  <a:pt x="5" y="5"/>
                  <a:pt x="5" y="5"/>
                  <a:pt x="5" y="5"/>
                </a:cubicBezTo>
                <a:cubicBezTo>
                  <a:pt x="5" y="5"/>
                  <a:pt x="6" y="5"/>
                  <a:pt x="6" y="5"/>
                </a:cubicBezTo>
                <a:lnTo>
                  <a:pt x="7" y="9"/>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06" name="Freeform 90"/>
          <p:cNvSpPr>
            <a:spLocks noEditPoints="1"/>
          </p:cNvSpPr>
          <p:nvPr/>
        </p:nvSpPr>
        <p:spPr bwMode="auto">
          <a:xfrm>
            <a:off x="2071381" y="3183446"/>
            <a:ext cx="167514" cy="244829"/>
          </a:xfrm>
          <a:custGeom>
            <a:avLst/>
            <a:gdLst>
              <a:gd name="T0" fmla="*/ 46 w 48"/>
              <a:gd name="T1" fmla="*/ 22 h 70"/>
              <a:gd name="T2" fmla="*/ 21 w 48"/>
              <a:gd name="T3" fmla="*/ 2 h 70"/>
              <a:gd name="T4" fmla="*/ 2 w 48"/>
              <a:gd name="T5" fmla="*/ 27 h 70"/>
              <a:gd name="T6" fmla="*/ 21 w 48"/>
              <a:gd name="T7" fmla="*/ 46 h 70"/>
              <a:gd name="T8" fmla="*/ 23 w 48"/>
              <a:gd name="T9" fmla="*/ 66 h 70"/>
              <a:gd name="T10" fmla="*/ 27 w 48"/>
              <a:gd name="T11" fmla="*/ 69 h 70"/>
              <a:gd name="T12" fmla="*/ 32 w 48"/>
              <a:gd name="T13" fmla="*/ 69 h 70"/>
              <a:gd name="T14" fmla="*/ 35 w 48"/>
              <a:gd name="T15" fmla="*/ 64 h 70"/>
              <a:gd name="T16" fmla="*/ 33 w 48"/>
              <a:gd name="T17" fmla="*/ 45 h 70"/>
              <a:gd name="T18" fmla="*/ 46 w 48"/>
              <a:gd name="T19" fmla="*/ 22 h 70"/>
              <a:gd name="T20" fmla="*/ 26 w 48"/>
              <a:gd name="T21" fmla="*/ 40 h 70"/>
              <a:gd name="T22" fmla="*/ 8 w 48"/>
              <a:gd name="T23" fmla="*/ 26 h 70"/>
              <a:gd name="T24" fmla="*/ 22 w 48"/>
              <a:gd name="T25" fmla="*/ 8 h 70"/>
              <a:gd name="T26" fmla="*/ 40 w 48"/>
              <a:gd name="T27" fmla="*/ 22 h 70"/>
              <a:gd name="T28" fmla="*/ 26 w 48"/>
              <a:gd name="T29" fmla="*/ 4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70">
                <a:moveTo>
                  <a:pt x="46" y="22"/>
                </a:moveTo>
                <a:cubicBezTo>
                  <a:pt x="45" y="9"/>
                  <a:pt x="34" y="0"/>
                  <a:pt x="21" y="2"/>
                </a:cubicBezTo>
                <a:cubicBezTo>
                  <a:pt x="9" y="3"/>
                  <a:pt x="0" y="15"/>
                  <a:pt x="2" y="27"/>
                </a:cubicBezTo>
                <a:cubicBezTo>
                  <a:pt x="3" y="37"/>
                  <a:pt x="11" y="45"/>
                  <a:pt x="21" y="46"/>
                </a:cubicBezTo>
                <a:cubicBezTo>
                  <a:pt x="23" y="66"/>
                  <a:pt x="23" y="66"/>
                  <a:pt x="23" y="66"/>
                </a:cubicBezTo>
                <a:cubicBezTo>
                  <a:pt x="23" y="68"/>
                  <a:pt x="25" y="70"/>
                  <a:pt x="27" y="69"/>
                </a:cubicBezTo>
                <a:cubicBezTo>
                  <a:pt x="32" y="69"/>
                  <a:pt x="32" y="69"/>
                  <a:pt x="32" y="69"/>
                </a:cubicBezTo>
                <a:cubicBezTo>
                  <a:pt x="34" y="68"/>
                  <a:pt x="36" y="66"/>
                  <a:pt x="35" y="64"/>
                </a:cubicBezTo>
                <a:cubicBezTo>
                  <a:pt x="33" y="45"/>
                  <a:pt x="33" y="45"/>
                  <a:pt x="33" y="45"/>
                </a:cubicBezTo>
                <a:cubicBezTo>
                  <a:pt x="42" y="41"/>
                  <a:pt x="48" y="32"/>
                  <a:pt x="46" y="22"/>
                </a:cubicBezTo>
                <a:close/>
                <a:moveTo>
                  <a:pt x="26" y="40"/>
                </a:moveTo>
                <a:cubicBezTo>
                  <a:pt x="17" y="41"/>
                  <a:pt x="9" y="35"/>
                  <a:pt x="8" y="26"/>
                </a:cubicBezTo>
                <a:cubicBezTo>
                  <a:pt x="7" y="17"/>
                  <a:pt x="13" y="9"/>
                  <a:pt x="22" y="8"/>
                </a:cubicBezTo>
                <a:cubicBezTo>
                  <a:pt x="31" y="7"/>
                  <a:pt x="39" y="14"/>
                  <a:pt x="40" y="22"/>
                </a:cubicBezTo>
                <a:cubicBezTo>
                  <a:pt x="41" y="31"/>
                  <a:pt x="35" y="39"/>
                  <a:pt x="26" y="4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07" name="Freeform 91"/>
          <p:cNvSpPr>
            <a:spLocks/>
          </p:cNvSpPr>
          <p:nvPr/>
        </p:nvSpPr>
        <p:spPr bwMode="auto">
          <a:xfrm>
            <a:off x="2029502" y="3144790"/>
            <a:ext cx="302815" cy="209393"/>
          </a:xfrm>
          <a:custGeom>
            <a:avLst/>
            <a:gdLst>
              <a:gd name="T0" fmla="*/ 71 w 87"/>
              <a:gd name="T1" fmla="*/ 1 h 60"/>
              <a:gd name="T2" fmla="*/ 10 w 87"/>
              <a:gd name="T3" fmla="*/ 8 h 60"/>
              <a:gd name="T4" fmla="*/ 0 w 87"/>
              <a:gd name="T5" fmla="*/ 20 h 60"/>
              <a:gd name="T6" fmla="*/ 4 w 87"/>
              <a:gd name="T7" fmla="*/ 50 h 60"/>
              <a:gd name="T8" fmla="*/ 16 w 87"/>
              <a:gd name="T9" fmla="*/ 59 h 60"/>
              <a:gd name="T10" fmla="*/ 20 w 87"/>
              <a:gd name="T11" fmla="*/ 59 h 60"/>
              <a:gd name="T12" fmla="*/ 15 w 87"/>
              <a:gd name="T13" fmla="*/ 55 h 60"/>
              <a:gd name="T14" fmla="*/ 15 w 87"/>
              <a:gd name="T15" fmla="*/ 55 h 60"/>
              <a:gd name="T16" fmla="*/ 9 w 87"/>
              <a:gd name="T17" fmla="*/ 50 h 60"/>
              <a:gd name="T18" fmla="*/ 5 w 87"/>
              <a:gd name="T19" fmla="*/ 20 h 60"/>
              <a:gd name="T20" fmla="*/ 10 w 87"/>
              <a:gd name="T21" fmla="*/ 13 h 60"/>
              <a:gd name="T22" fmla="*/ 71 w 87"/>
              <a:gd name="T23" fmla="*/ 6 h 60"/>
              <a:gd name="T24" fmla="*/ 78 w 87"/>
              <a:gd name="T25" fmla="*/ 11 h 60"/>
              <a:gd name="T26" fmla="*/ 82 w 87"/>
              <a:gd name="T27" fmla="*/ 41 h 60"/>
              <a:gd name="T28" fmla="*/ 76 w 87"/>
              <a:gd name="T29" fmla="*/ 47 h 60"/>
              <a:gd name="T30" fmla="*/ 61 w 87"/>
              <a:gd name="T31" fmla="*/ 49 h 60"/>
              <a:gd name="T32" fmla="*/ 57 w 87"/>
              <a:gd name="T33" fmla="*/ 54 h 60"/>
              <a:gd name="T34" fmla="*/ 77 w 87"/>
              <a:gd name="T35" fmla="*/ 52 h 60"/>
              <a:gd name="T36" fmla="*/ 86 w 87"/>
              <a:gd name="T37" fmla="*/ 40 h 60"/>
              <a:gd name="T38" fmla="*/ 83 w 87"/>
              <a:gd name="T39" fmla="*/ 10 h 60"/>
              <a:gd name="T40" fmla="*/ 71 w 87"/>
              <a:gd name="T4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7" h="60">
                <a:moveTo>
                  <a:pt x="71" y="1"/>
                </a:moveTo>
                <a:cubicBezTo>
                  <a:pt x="10" y="8"/>
                  <a:pt x="10" y="8"/>
                  <a:pt x="10" y="8"/>
                </a:cubicBezTo>
                <a:cubicBezTo>
                  <a:pt x="4" y="9"/>
                  <a:pt x="0" y="15"/>
                  <a:pt x="0" y="20"/>
                </a:cubicBezTo>
                <a:cubicBezTo>
                  <a:pt x="4" y="50"/>
                  <a:pt x="4" y="50"/>
                  <a:pt x="4" y="50"/>
                </a:cubicBezTo>
                <a:cubicBezTo>
                  <a:pt x="5" y="56"/>
                  <a:pt x="10" y="60"/>
                  <a:pt x="16" y="59"/>
                </a:cubicBezTo>
                <a:cubicBezTo>
                  <a:pt x="20" y="59"/>
                  <a:pt x="20" y="59"/>
                  <a:pt x="20" y="59"/>
                </a:cubicBezTo>
                <a:cubicBezTo>
                  <a:pt x="19" y="58"/>
                  <a:pt x="17" y="56"/>
                  <a:pt x="15" y="55"/>
                </a:cubicBezTo>
                <a:cubicBezTo>
                  <a:pt x="15" y="55"/>
                  <a:pt x="15" y="55"/>
                  <a:pt x="15" y="55"/>
                </a:cubicBezTo>
                <a:cubicBezTo>
                  <a:pt x="12" y="55"/>
                  <a:pt x="9" y="53"/>
                  <a:pt x="9" y="50"/>
                </a:cubicBezTo>
                <a:cubicBezTo>
                  <a:pt x="5" y="20"/>
                  <a:pt x="5" y="20"/>
                  <a:pt x="5" y="20"/>
                </a:cubicBezTo>
                <a:cubicBezTo>
                  <a:pt x="5" y="16"/>
                  <a:pt x="7" y="13"/>
                  <a:pt x="10" y="13"/>
                </a:cubicBezTo>
                <a:cubicBezTo>
                  <a:pt x="71" y="6"/>
                  <a:pt x="71" y="6"/>
                  <a:pt x="71" y="6"/>
                </a:cubicBezTo>
                <a:cubicBezTo>
                  <a:pt x="75" y="5"/>
                  <a:pt x="78" y="7"/>
                  <a:pt x="78" y="11"/>
                </a:cubicBezTo>
                <a:cubicBezTo>
                  <a:pt x="82" y="41"/>
                  <a:pt x="82" y="41"/>
                  <a:pt x="82" y="41"/>
                </a:cubicBezTo>
                <a:cubicBezTo>
                  <a:pt x="82" y="44"/>
                  <a:pt x="80" y="47"/>
                  <a:pt x="76" y="47"/>
                </a:cubicBezTo>
                <a:cubicBezTo>
                  <a:pt x="61" y="49"/>
                  <a:pt x="61" y="49"/>
                  <a:pt x="61" y="49"/>
                </a:cubicBezTo>
                <a:cubicBezTo>
                  <a:pt x="60" y="51"/>
                  <a:pt x="59" y="53"/>
                  <a:pt x="57" y="54"/>
                </a:cubicBezTo>
                <a:cubicBezTo>
                  <a:pt x="77" y="52"/>
                  <a:pt x="77" y="52"/>
                  <a:pt x="77" y="52"/>
                </a:cubicBezTo>
                <a:cubicBezTo>
                  <a:pt x="83" y="51"/>
                  <a:pt x="87" y="46"/>
                  <a:pt x="86" y="40"/>
                </a:cubicBezTo>
                <a:cubicBezTo>
                  <a:pt x="83" y="10"/>
                  <a:pt x="83" y="10"/>
                  <a:pt x="83" y="10"/>
                </a:cubicBezTo>
                <a:cubicBezTo>
                  <a:pt x="82" y="4"/>
                  <a:pt x="77" y="0"/>
                  <a:pt x="71" y="1"/>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08" name="Freeform 92"/>
          <p:cNvSpPr>
            <a:spLocks noEditPoints="1"/>
          </p:cNvSpPr>
          <p:nvPr/>
        </p:nvSpPr>
        <p:spPr bwMode="auto">
          <a:xfrm>
            <a:off x="3590286" y="2887075"/>
            <a:ext cx="37046" cy="80535"/>
          </a:xfrm>
          <a:custGeom>
            <a:avLst/>
            <a:gdLst>
              <a:gd name="T0" fmla="*/ 8 w 11"/>
              <a:gd name="T1" fmla="*/ 10 h 23"/>
              <a:gd name="T2" fmla="*/ 7 w 11"/>
              <a:gd name="T3" fmla="*/ 5 h 23"/>
              <a:gd name="T4" fmla="*/ 7 w 11"/>
              <a:gd name="T5" fmla="*/ 5 h 23"/>
              <a:gd name="T6" fmla="*/ 9 w 11"/>
              <a:gd name="T7" fmla="*/ 5 h 23"/>
              <a:gd name="T8" fmla="*/ 9 w 11"/>
              <a:gd name="T9" fmla="*/ 5 h 23"/>
              <a:gd name="T10" fmla="*/ 9 w 11"/>
              <a:gd name="T11" fmla="*/ 4 h 23"/>
              <a:gd name="T12" fmla="*/ 9 w 11"/>
              <a:gd name="T13" fmla="*/ 3 h 23"/>
              <a:gd name="T14" fmla="*/ 9 w 11"/>
              <a:gd name="T15" fmla="*/ 3 h 23"/>
              <a:gd name="T16" fmla="*/ 8 w 11"/>
              <a:gd name="T17" fmla="*/ 3 h 23"/>
              <a:gd name="T18" fmla="*/ 8 w 11"/>
              <a:gd name="T19" fmla="*/ 3 h 23"/>
              <a:gd name="T20" fmla="*/ 7 w 11"/>
              <a:gd name="T21" fmla="*/ 3 h 23"/>
              <a:gd name="T22" fmla="*/ 6 w 11"/>
              <a:gd name="T23" fmla="*/ 1 h 23"/>
              <a:gd name="T24" fmla="*/ 6 w 11"/>
              <a:gd name="T25" fmla="*/ 0 h 23"/>
              <a:gd name="T26" fmla="*/ 5 w 11"/>
              <a:gd name="T27" fmla="*/ 1 h 23"/>
              <a:gd name="T28" fmla="*/ 5 w 11"/>
              <a:gd name="T29" fmla="*/ 3 h 23"/>
              <a:gd name="T30" fmla="*/ 5 w 11"/>
              <a:gd name="T31" fmla="*/ 3 h 23"/>
              <a:gd name="T32" fmla="*/ 4 w 11"/>
              <a:gd name="T33" fmla="*/ 3 h 23"/>
              <a:gd name="T34" fmla="*/ 3 w 11"/>
              <a:gd name="T35" fmla="*/ 1 h 23"/>
              <a:gd name="T36" fmla="*/ 3 w 11"/>
              <a:gd name="T37" fmla="*/ 0 h 23"/>
              <a:gd name="T38" fmla="*/ 2 w 11"/>
              <a:gd name="T39" fmla="*/ 1 h 23"/>
              <a:gd name="T40" fmla="*/ 2 w 11"/>
              <a:gd name="T41" fmla="*/ 4 h 23"/>
              <a:gd name="T42" fmla="*/ 1 w 11"/>
              <a:gd name="T43" fmla="*/ 5 h 23"/>
              <a:gd name="T44" fmla="*/ 0 w 11"/>
              <a:gd name="T45" fmla="*/ 6 h 23"/>
              <a:gd name="T46" fmla="*/ 0 w 11"/>
              <a:gd name="T47" fmla="*/ 8 h 23"/>
              <a:gd name="T48" fmla="*/ 0 w 11"/>
              <a:gd name="T49" fmla="*/ 10 h 23"/>
              <a:gd name="T50" fmla="*/ 1 w 11"/>
              <a:gd name="T51" fmla="*/ 11 h 23"/>
              <a:gd name="T52" fmla="*/ 3 w 11"/>
              <a:gd name="T53" fmla="*/ 12 h 23"/>
              <a:gd name="T54" fmla="*/ 3 w 11"/>
              <a:gd name="T55" fmla="*/ 12 h 23"/>
              <a:gd name="T56" fmla="*/ 4 w 11"/>
              <a:gd name="T57" fmla="*/ 17 h 23"/>
              <a:gd name="T58" fmla="*/ 3 w 11"/>
              <a:gd name="T59" fmla="*/ 17 h 23"/>
              <a:gd name="T60" fmla="*/ 1 w 11"/>
              <a:gd name="T61" fmla="*/ 17 h 23"/>
              <a:gd name="T62" fmla="*/ 1 w 11"/>
              <a:gd name="T63" fmla="*/ 17 h 23"/>
              <a:gd name="T64" fmla="*/ 0 w 11"/>
              <a:gd name="T65" fmla="*/ 18 h 23"/>
              <a:gd name="T66" fmla="*/ 0 w 11"/>
              <a:gd name="T67" fmla="*/ 19 h 23"/>
              <a:gd name="T68" fmla="*/ 1 w 11"/>
              <a:gd name="T69" fmla="*/ 19 h 23"/>
              <a:gd name="T70" fmla="*/ 2 w 11"/>
              <a:gd name="T71" fmla="*/ 20 h 23"/>
              <a:gd name="T72" fmla="*/ 4 w 11"/>
              <a:gd name="T73" fmla="*/ 20 h 23"/>
              <a:gd name="T74" fmla="*/ 5 w 11"/>
              <a:gd name="T75" fmla="*/ 22 h 23"/>
              <a:gd name="T76" fmla="*/ 5 w 11"/>
              <a:gd name="T77" fmla="*/ 23 h 23"/>
              <a:gd name="T78" fmla="*/ 6 w 11"/>
              <a:gd name="T79" fmla="*/ 22 h 23"/>
              <a:gd name="T80" fmla="*/ 6 w 11"/>
              <a:gd name="T81" fmla="*/ 20 h 23"/>
              <a:gd name="T82" fmla="*/ 7 w 11"/>
              <a:gd name="T83" fmla="*/ 19 h 23"/>
              <a:gd name="T84" fmla="*/ 8 w 11"/>
              <a:gd name="T85" fmla="*/ 22 h 23"/>
              <a:gd name="T86" fmla="*/ 8 w 11"/>
              <a:gd name="T87" fmla="*/ 23 h 23"/>
              <a:gd name="T88" fmla="*/ 9 w 11"/>
              <a:gd name="T89" fmla="*/ 22 h 23"/>
              <a:gd name="T90" fmla="*/ 9 w 11"/>
              <a:gd name="T91" fmla="*/ 19 h 23"/>
              <a:gd name="T92" fmla="*/ 10 w 11"/>
              <a:gd name="T93" fmla="*/ 18 h 23"/>
              <a:gd name="T94" fmla="*/ 11 w 11"/>
              <a:gd name="T95" fmla="*/ 17 h 23"/>
              <a:gd name="T96" fmla="*/ 11 w 11"/>
              <a:gd name="T97" fmla="*/ 14 h 23"/>
              <a:gd name="T98" fmla="*/ 10 w 11"/>
              <a:gd name="T99" fmla="*/ 11 h 23"/>
              <a:gd name="T100" fmla="*/ 8 w 11"/>
              <a:gd name="T101" fmla="*/ 10 h 23"/>
              <a:gd name="T102" fmla="*/ 7 w 11"/>
              <a:gd name="T103" fmla="*/ 16 h 23"/>
              <a:gd name="T104" fmla="*/ 5 w 11"/>
              <a:gd name="T105" fmla="*/ 17 h 23"/>
              <a:gd name="T106" fmla="*/ 5 w 11"/>
              <a:gd name="T107" fmla="*/ 12 h 23"/>
              <a:gd name="T108" fmla="*/ 6 w 11"/>
              <a:gd name="T109" fmla="*/ 13 h 23"/>
              <a:gd name="T110" fmla="*/ 7 w 11"/>
              <a:gd name="T111" fmla="*/ 16 h 23"/>
              <a:gd name="T112" fmla="*/ 6 w 11"/>
              <a:gd name="T113" fmla="*/ 10 h 23"/>
              <a:gd name="T114" fmla="*/ 4 w 11"/>
              <a:gd name="T115" fmla="*/ 9 h 23"/>
              <a:gd name="T116" fmla="*/ 4 w 11"/>
              <a:gd name="T117" fmla="*/ 6 h 23"/>
              <a:gd name="T118" fmla="*/ 5 w 11"/>
              <a:gd name="T119" fmla="*/ 5 h 23"/>
              <a:gd name="T120" fmla="*/ 6 w 11"/>
              <a:gd name="T121" fmla="*/ 1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 h="23">
                <a:moveTo>
                  <a:pt x="8" y="10"/>
                </a:moveTo>
                <a:cubicBezTo>
                  <a:pt x="7" y="5"/>
                  <a:pt x="7" y="5"/>
                  <a:pt x="7" y="5"/>
                </a:cubicBezTo>
                <a:cubicBezTo>
                  <a:pt x="7" y="5"/>
                  <a:pt x="7" y="5"/>
                  <a:pt x="7" y="5"/>
                </a:cubicBezTo>
                <a:cubicBezTo>
                  <a:pt x="8" y="5"/>
                  <a:pt x="8" y="5"/>
                  <a:pt x="9" y="5"/>
                </a:cubicBezTo>
                <a:cubicBezTo>
                  <a:pt x="9" y="6"/>
                  <a:pt x="9" y="5"/>
                  <a:pt x="9" y="5"/>
                </a:cubicBezTo>
                <a:cubicBezTo>
                  <a:pt x="9" y="5"/>
                  <a:pt x="9" y="5"/>
                  <a:pt x="9" y="4"/>
                </a:cubicBezTo>
                <a:cubicBezTo>
                  <a:pt x="9" y="4"/>
                  <a:pt x="9" y="4"/>
                  <a:pt x="9" y="3"/>
                </a:cubicBezTo>
                <a:cubicBezTo>
                  <a:pt x="9" y="3"/>
                  <a:pt x="9" y="3"/>
                  <a:pt x="9" y="3"/>
                </a:cubicBezTo>
                <a:cubicBezTo>
                  <a:pt x="9" y="3"/>
                  <a:pt x="9" y="3"/>
                  <a:pt x="8" y="3"/>
                </a:cubicBezTo>
                <a:cubicBezTo>
                  <a:pt x="8" y="3"/>
                  <a:pt x="8" y="3"/>
                  <a:pt x="8" y="3"/>
                </a:cubicBezTo>
                <a:cubicBezTo>
                  <a:pt x="7" y="3"/>
                  <a:pt x="7" y="3"/>
                  <a:pt x="7" y="3"/>
                </a:cubicBezTo>
                <a:cubicBezTo>
                  <a:pt x="6" y="1"/>
                  <a:pt x="6" y="1"/>
                  <a:pt x="6" y="1"/>
                </a:cubicBezTo>
                <a:cubicBezTo>
                  <a:pt x="6" y="0"/>
                  <a:pt x="6" y="0"/>
                  <a:pt x="6" y="0"/>
                </a:cubicBezTo>
                <a:cubicBezTo>
                  <a:pt x="5" y="0"/>
                  <a:pt x="5" y="0"/>
                  <a:pt x="5" y="1"/>
                </a:cubicBezTo>
                <a:cubicBezTo>
                  <a:pt x="5" y="3"/>
                  <a:pt x="5" y="3"/>
                  <a:pt x="5" y="3"/>
                </a:cubicBezTo>
                <a:cubicBezTo>
                  <a:pt x="5" y="3"/>
                  <a:pt x="5" y="3"/>
                  <a:pt x="5" y="3"/>
                </a:cubicBezTo>
                <a:cubicBezTo>
                  <a:pt x="5" y="3"/>
                  <a:pt x="4" y="3"/>
                  <a:pt x="4" y="3"/>
                </a:cubicBezTo>
                <a:cubicBezTo>
                  <a:pt x="3" y="1"/>
                  <a:pt x="3" y="1"/>
                  <a:pt x="3" y="1"/>
                </a:cubicBezTo>
                <a:cubicBezTo>
                  <a:pt x="3" y="1"/>
                  <a:pt x="3" y="0"/>
                  <a:pt x="3" y="0"/>
                </a:cubicBezTo>
                <a:cubicBezTo>
                  <a:pt x="2" y="0"/>
                  <a:pt x="2" y="1"/>
                  <a:pt x="2" y="1"/>
                </a:cubicBezTo>
                <a:cubicBezTo>
                  <a:pt x="2" y="4"/>
                  <a:pt x="2" y="4"/>
                  <a:pt x="2" y="4"/>
                </a:cubicBezTo>
                <a:cubicBezTo>
                  <a:pt x="2" y="4"/>
                  <a:pt x="1" y="4"/>
                  <a:pt x="1" y="5"/>
                </a:cubicBezTo>
                <a:cubicBezTo>
                  <a:pt x="0" y="5"/>
                  <a:pt x="0" y="6"/>
                  <a:pt x="0" y="6"/>
                </a:cubicBezTo>
                <a:cubicBezTo>
                  <a:pt x="0" y="7"/>
                  <a:pt x="0" y="7"/>
                  <a:pt x="0" y="8"/>
                </a:cubicBezTo>
                <a:cubicBezTo>
                  <a:pt x="0" y="9"/>
                  <a:pt x="0" y="9"/>
                  <a:pt x="0" y="10"/>
                </a:cubicBezTo>
                <a:cubicBezTo>
                  <a:pt x="1" y="10"/>
                  <a:pt x="1" y="11"/>
                  <a:pt x="1" y="11"/>
                </a:cubicBezTo>
                <a:cubicBezTo>
                  <a:pt x="2" y="11"/>
                  <a:pt x="2" y="12"/>
                  <a:pt x="3" y="12"/>
                </a:cubicBezTo>
                <a:cubicBezTo>
                  <a:pt x="3" y="12"/>
                  <a:pt x="3" y="12"/>
                  <a:pt x="3" y="12"/>
                </a:cubicBezTo>
                <a:cubicBezTo>
                  <a:pt x="4" y="17"/>
                  <a:pt x="4" y="17"/>
                  <a:pt x="4" y="17"/>
                </a:cubicBezTo>
                <a:cubicBezTo>
                  <a:pt x="3" y="17"/>
                  <a:pt x="3" y="17"/>
                  <a:pt x="3" y="17"/>
                </a:cubicBezTo>
                <a:cubicBezTo>
                  <a:pt x="2" y="17"/>
                  <a:pt x="1" y="17"/>
                  <a:pt x="1" y="17"/>
                </a:cubicBezTo>
                <a:cubicBezTo>
                  <a:pt x="1" y="17"/>
                  <a:pt x="1" y="17"/>
                  <a:pt x="1" y="17"/>
                </a:cubicBezTo>
                <a:cubicBezTo>
                  <a:pt x="1" y="17"/>
                  <a:pt x="0" y="18"/>
                  <a:pt x="0" y="18"/>
                </a:cubicBezTo>
                <a:cubicBezTo>
                  <a:pt x="0" y="18"/>
                  <a:pt x="0" y="18"/>
                  <a:pt x="0" y="19"/>
                </a:cubicBezTo>
                <a:cubicBezTo>
                  <a:pt x="0" y="19"/>
                  <a:pt x="0" y="19"/>
                  <a:pt x="1" y="19"/>
                </a:cubicBezTo>
                <a:cubicBezTo>
                  <a:pt x="1" y="19"/>
                  <a:pt x="2" y="20"/>
                  <a:pt x="2" y="20"/>
                </a:cubicBezTo>
                <a:cubicBezTo>
                  <a:pt x="3" y="20"/>
                  <a:pt x="4" y="20"/>
                  <a:pt x="4" y="20"/>
                </a:cubicBezTo>
                <a:cubicBezTo>
                  <a:pt x="5" y="22"/>
                  <a:pt x="5" y="22"/>
                  <a:pt x="5" y="22"/>
                </a:cubicBezTo>
                <a:cubicBezTo>
                  <a:pt x="5" y="23"/>
                  <a:pt x="5" y="23"/>
                  <a:pt x="5" y="23"/>
                </a:cubicBezTo>
                <a:cubicBezTo>
                  <a:pt x="6" y="23"/>
                  <a:pt x="6" y="23"/>
                  <a:pt x="6" y="22"/>
                </a:cubicBezTo>
                <a:cubicBezTo>
                  <a:pt x="6" y="20"/>
                  <a:pt x="6" y="20"/>
                  <a:pt x="6" y="20"/>
                </a:cubicBezTo>
                <a:cubicBezTo>
                  <a:pt x="6" y="20"/>
                  <a:pt x="7" y="19"/>
                  <a:pt x="7" y="19"/>
                </a:cubicBezTo>
                <a:cubicBezTo>
                  <a:pt x="8" y="22"/>
                  <a:pt x="8" y="22"/>
                  <a:pt x="8" y="22"/>
                </a:cubicBezTo>
                <a:cubicBezTo>
                  <a:pt x="8" y="22"/>
                  <a:pt x="8" y="23"/>
                  <a:pt x="8" y="23"/>
                </a:cubicBezTo>
                <a:cubicBezTo>
                  <a:pt x="9" y="23"/>
                  <a:pt x="9" y="22"/>
                  <a:pt x="9" y="22"/>
                </a:cubicBezTo>
                <a:cubicBezTo>
                  <a:pt x="9" y="19"/>
                  <a:pt x="9" y="19"/>
                  <a:pt x="9" y="19"/>
                </a:cubicBezTo>
                <a:cubicBezTo>
                  <a:pt x="9" y="19"/>
                  <a:pt x="9" y="18"/>
                  <a:pt x="10" y="18"/>
                </a:cubicBezTo>
                <a:cubicBezTo>
                  <a:pt x="10" y="18"/>
                  <a:pt x="11" y="17"/>
                  <a:pt x="11" y="17"/>
                </a:cubicBezTo>
                <a:cubicBezTo>
                  <a:pt x="11" y="16"/>
                  <a:pt x="11" y="15"/>
                  <a:pt x="11" y="14"/>
                </a:cubicBezTo>
                <a:cubicBezTo>
                  <a:pt x="11" y="13"/>
                  <a:pt x="11" y="12"/>
                  <a:pt x="10" y="11"/>
                </a:cubicBezTo>
                <a:cubicBezTo>
                  <a:pt x="9" y="11"/>
                  <a:pt x="8" y="10"/>
                  <a:pt x="8" y="10"/>
                </a:cubicBezTo>
                <a:close/>
                <a:moveTo>
                  <a:pt x="7" y="16"/>
                </a:moveTo>
                <a:cubicBezTo>
                  <a:pt x="6" y="17"/>
                  <a:pt x="6" y="17"/>
                  <a:pt x="5" y="17"/>
                </a:cubicBezTo>
                <a:cubicBezTo>
                  <a:pt x="5" y="12"/>
                  <a:pt x="5" y="12"/>
                  <a:pt x="5" y="12"/>
                </a:cubicBezTo>
                <a:cubicBezTo>
                  <a:pt x="5" y="12"/>
                  <a:pt x="6" y="13"/>
                  <a:pt x="6" y="13"/>
                </a:cubicBezTo>
                <a:lnTo>
                  <a:pt x="7" y="16"/>
                </a:lnTo>
                <a:close/>
                <a:moveTo>
                  <a:pt x="6" y="10"/>
                </a:moveTo>
                <a:cubicBezTo>
                  <a:pt x="5" y="9"/>
                  <a:pt x="5" y="9"/>
                  <a:pt x="4" y="9"/>
                </a:cubicBezTo>
                <a:cubicBezTo>
                  <a:pt x="4" y="6"/>
                  <a:pt x="4" y="6"/>
                  <a:pt x="4" y="6"/>
                </a:cubicBezTo>
                <a:cubicBezTo>
                  <a:pt x="4" y="6"/>
                  <a:pt x="5" y="5"/>
                  <a:pt x="5" y="5"/>
                </a:cubicBezTo>
                <a:lnTo>
                  <a:pt x="6" y="10"/>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09" name="Freeform 93"/>
          <p:cNvSpPr>
            <a:spLocks noEditPoints="1"/>
          </p:cNvSpPr>
          <p:nvPr/>
        </p:nvSpPr>
        <p:spPr bwMode="auto">
          <a:xfrm>
            <a:off x="3522636" y="2845196"/>
            <a:ext cx="167514" cy="241608"/>
          </a:xfrm>
          <a:custGeom>
            <a:avLst/>
            <a:gdLst>
              <a:gd name="T0" fmla="*/ 47 w 48"/>
              <a:gd name="T1" fmla="*/ 21 h 69"/>
              <a:gd name="T2" fmla="*/ 21 w 48"/>
              <a:gd name="T3" fmla="*/ 1 h 69"/>
              <a:gd name="T4" fmla="*/ 2 w 48"/>
              <a:gd name="T5" fmla="*/ 26 h 69"/>
              <a:gd name="T6" fmla="*/ 21 w 48"/>
              <a:gd name="T7" fmla="*/ 46 h 69"/>
              <a:gd name="T8" fmla="*/ 23 w 48"/>
              <a:gd name="T9" fmla="*/ 65 h 69"/>
              <a:gd name="T10" fmla="*/ 28 w 48"/>
              <a:gd name="T11" fmla="*/ 69 h 69"/>
              <a:gd name="T12" fmla="*/ 32 w 48"/>
              <a:gd name="T13" fmla="*/ 68 h 69"/>
              <a:gd name="T14" fmla="*/ 35 w 48"/>
              <a:gd name="T15" fmla="*/ 63 h 69"/>
              <a:gd name="T16" fmla="*/ 33 w 48"/>
              <a:gd name="T17" fmla="*/ 44 h 69"/>
              <a:gd name="T18" fmla="*/ 47 w 48"/>
              <a:gd name="T19" fmla="*/ 21 h 69"/>
              <a:gd name="T20" fmla="*/ 26 w 48"/>
              <a:gd name="T21" fmla="*/ 39 h 69"/>
              <a:gd name="T22" fmla="*/ 8 w 48"/>
              <a:gd name="T23" fmla="*/ 25 h 69"/>
              <a:gd name="T24" fmla="*/ 22 w 48"/>
              <a:gd name="T25" fmla="*/ 8 h 69"/>
              <a:gd name="T26" fmla="*/ 40 w 48"/>
              <a:gd name="T27" fmla="*/ 22 h 69"/>
              <a:gd name="T28" fmla="*/ 26 w 48"/>
              <a:gd name="T29"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69">
                <a:moveTo>
                  <a:pt x="47" y="21"/>
                </a:moveTo>
                <a:cubicBezTo>
                  <a:pt x="45" y="8"/>
                  <a:pt x="34" y="0"/>
                  <a:pt x="21" y="1"/>
                </a:cubicBezTo>
                <a:cubicBezTo>
                  <a:pt x="9" y="3"/>
                  <a:pt x="0" y="14"/>
                  <a:pt x="2" y="26"/>
                </a:cubicBezTo>
                <a:cubicBezTo>
                  <a:pt x="3" y="36"/>
                  <a:pt x="11" y="44"/>
                  <a:pt x="21" y="46"/>
                </a:cubicBezTo>
                <a:cubicBezTo>
                  <a:pt x="23" y="65"/>
                  <a:pt x="23" y="65"/>
                  <a:pt x="23" y="65"/>
                </a:cubicBezTo>
                <a:cubicBezTo>
                  <a:pt x="23" y="67"/>
                  <a:pt x="25" y="69"/>
                  <a:pt x="28" y="69"/>
                </a:cubicBezTo>
                <a:cubicBezTo>
                  <a:pt x="32" y="68"/>
                  <a:pt x="32" y="68"/>
                  <a:pt x="32" y="68"/>
                </a:cubicBezTo>
                <a:cubicBezTo>
                  <a:pt x="34" y="68"/>
                  <a:pt x="36" y="66"/>
                  <a:pt x="35" y="63"/>
                </a:cubicBezTo>
                <a:cubicBezTo>
                  <a:pt x="33" y="44"/>
                  <a:pt x="33" y="44"/>
                  <a:pt x="33" y="44"/>
                </a:cubicBezTo>
                <a:cubicBezTo>
                  <a:pt x="42" y="40"/>
                  <a:pt x="48" y="31"/>
                  <a:pt x="47" y="21"/>
                </a:cubicBezTo>
                <a:close/>
                <a:moveTo>
                  <a:pt x="26" y="39"/>
                </a:moveTo>
                <a:cubicBezTo>
                  <a:pt x="17" y="41"/>
                  <a:pt x="9" y="34"/>
                  <a:pt x="8" y="25"/>
                </a:cubicBezTo>
                <a:cubicBezTo>
                  <a:pt x="7" y="17"/>
                  <a:pt x="13" y="9"/>
                  <a:pt x="22" y="8"/>
                </a:cubicBezTo>
                <a:cubicBezTo>
                  <a:pt x="31" y="7"/>
                  <a:pt x="39" y="13"/>
                  <a:pt x="40" y="22"/>
                </a:cubicBezTo>
                <a:cubicBezTo>
                  <a:pt x="41" y="30"/>
                  <a:pt x="35" y="38"/>
                  <a:pt x="26" y="39"/>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10" name="Freeform 94"/>
          <p:cNvSpPr>
            <a:spLocks/>
          </p:cNvSpPr>
          <p:nvPr/>
        </p:nvSpPr>
        <p:spPr bwMode="auto">
          <a:xfrm>
            <a:off x="3482366" y="2803317"/>
            <a:ext cx="302815" cy="209393"/>
          </a:xfrm>
          <a:custGeom>
            <a:avLst/>
            <a:gdLst>
              <a:gd name="T0" fmla="*/ 71 w 87"/>
              <a:gd name="T1" fmla="*/ 1 h 60"/>
              <a:gd name="T2" fmla="*/ 10 w 87"/>
              <a:gd name="T3" fmla="*/ 9 h 60"/>
              <a:gd name="T4" fmla="*/ 1 w 87"/>
              <a:gd name="T5" fmla="*/ 21 h 60"/>
              <a:gd name="T6" fmla="*/ 4 w 87"/>
              <a:gd name="T7" fmla="*/ 50 h 60"/>
              <a:gd name="T8" fmla="*/ 16 w 87"/>
              <a:gd name="T9" fmla="*/ 60 h 60"/>
              <a:gd name="T10" fmla="*/ 20 w 87"/>
              <a:gd name="T11" fmla="*/ 59 h 60"/>
              <a:gd name="T12" fmla="*/ 16 w 87"/>
              <a:gd name="T13" fmla="*/ 55 h 60"/>
              <a:gd name="T14" fmla="*/ 16 w 87"/>
              <a:gd name="T15" fmla="*/ 55 h 60"/>
              <a:gd name="T16" fmla="*/ 9 w 87"/>
              <a:gd name="T17" fmla="*/ 50 h 60"/>
              <a:gd name="T18" fmla="*/ 5 w 87"/>
              <a:gd name="T19" fmla="*/ 20 h 60"/>
              <a:gd name="T20" fmla="*/ 10 w 87"/>
              <a:gd name="T21" fmla="*/ 13 h 60"/>
              <a:gd name="T22" fmla="*/ 71 w 87"/>
              <a:gd name="T23" fmla="*/ 6 h 60"/>
              <a:gd name="T24" fmla="*/ 78 w 87"/>
              <a:gd name="T25" fmla="*/ 11 h 60"/>
              <a:gd name="T26" fmla="*/ 82 w 87"/>
              <a:gd name="T27" fmla="*/ 41 h 60"/>
              <a:gd name="T28" fmla="*/ 77 w 87"/>
              <a:gd name="T29" fmla="*/ 48 h 60"/>
              <a:gd name="T30" fmla="*/ 61 w 87"/>
              <a:gd name="T31" fmla="*/ 49 h 60"/>
              <a:gd name="T32" fmla="*/ 57 w 87"/>
              <a:gd name="T33" fmla="*/ 55 h 60"/>
              <a:gd name="T34" fmla="*/ 77 w 87"/>
              <a:gd name="T35" fmla="*/ 52 h 60"/>
              <a:gd name="T36" fmla="*/ 86 w 87"/>
              <a:gd name="T37" fmla="*/ 40 h 60"/>
              <a:gd name="T38" fmla="*/ 83 w 87"/>
              <a:gd name="T39" fmla="*/ 10 h 60"/>
              <a:gd name="T40" fmla="*/ 71 w 87"/>
              <a:gd name="T4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7" h="60">
                <a:moveTo>
                  <a:pt x="71" y="1"/>
                </a:moveTo>
                <a:cubicBezTo>
                  <a:pt x="10" y="9"/>
                  <a:pt x="10" y="9"/>
                  <a:pt x="10" y="9"/>
                </a:cubicBezTo>
                <a:cubicBezTo>
                  <a:pt x="4" y="9"/>
                  <a:pt x="0" y="15"/>
                  <a:pt x="1" y="21"/>
                </a:cubicBezTo>
                <a:cubicBezTo>
                  <a:pt x="4" y="50"/>
                  <a:pt x="4" y="50"/>
                  <a:pt x="4" y="50"/>
                </a:cubicBezTo>
                <a:cubicBezTo>
                  <a:pt x="5" y="56"/>
                  <a:pt x="10" y="60"/>
                  <a:pt x="16" y="60"/>
                </a:cubicBezTo>
                <a:cubicBezTo>
                  <a:pt x="20" y="59"/>
                  <a:pt x="20" y="59"/>
                  <a:pt x="20" y="59"/>
                </a:cubicBezTo>
                <a:cubicBezTo>
                  <a:pt x="19" y="58"/>
                  <a:pt x="17" y="57"/>
                  <a:pt x="16" y="55"/>
                </a:cubicBezTo>
                <a:cubicBezTo>
                  <a:pt x="16" y="55"/>
                  <a:pt x="16" y="55"/>
                  <a:pt x="16" y="55"/>
                </a:cubicBezTo>
                <a:cubicBezTo>
                  <a:pt x="12" y="55"/>
                  <a:pt x="9" y="53"/>
                  <a:pt x="9" y="50"/>
                </a:cubicBezTo>
                <a:cubicBezTo>
                  <a:pt x="5" y="20"/>
                  <a:pt x="5" y="20"/>
                  <a:pt x="5" y="20"/>
                </a:cubicBezTo>
                <a:cubicBezTo>
                  <a:pt x="5" y="17"/>
                  <a:pt x="7" y="14"/>
                  <a:pt x="10" y="13"/>
                </a:cubicBezTo>
                <a:cubicBezTo>
                  <a:pt x="71" y="6"/>
                  <a:pt x="71" y="6"/>
                  <a:pt x="71" y="6"/>
                </a:cubicBezTo>
                <a:cubicBezTo>
                  <a:pt x="75" y="5"/>
                  <a:pt x="78" y="8"/>
                  <a:pt x="78" y="11"/>
                </a:cubicBezTo>
                <a:cubicBezTo>
                  <a:pt x="82" y="41"/>
                  <a:pt x="82" y="41"/>
                  <a:pt x="82" y="41"/>
                </a:cubicBezTo>
                <a:cubicBezTo>
                  <a:pt x="82" y="44"/>
                  <a:pt x="80" y="47"/>
                  <a:pt x="77" y="48"/>
                </a:cubicBezTo>
                <a:cubicBezTo>
                  <a:pt x="61" y="49"/>
                  <a:pt x="61" y="49"/>
                  <a:pt x="61" y="49"/>
                </a:cubicBezTo>
                <a:cubicBezTo>
                  <a:pt x="60" y="51"/>
                  <a:pt x="59" y="53"/>
                  <a:pt x="57" y="55"/>
                </a:cubicBezTo>
                <a:cubicBezTo>
                  <a:pt x="77" y="52"/>
                  <a:pt x="77" y="52"/>
                  <a:pt x="77" y="52"/>
                </a:cubicBezTo>
                <a:cubicBezTo>
                  <a:pt x="83" y="51"/>
                  <a:pt x="87" y="46"/>
                  <a:pt x="86" y="40"/>
                </a:cubicBezTo>
                <a:cubicBezTo>
                  <a:pt x="83" y="10"/>
                  <a:pt x="83" y="10"/>
                  <a:pt x="83" y="10"/>
                </a:cubicBezTo>
                <a:cubicBezTo>
                  <a:pt x="82" y="5"/>
                  <a:pt x="77" y="0"/>
                  <a:pt x="71" y="1"/>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11" name="Freeform 95"/>
          <p:cNvSpPr>
            <a:spLocks/>
          </p:cNvSpPr>
          <p:nvPr/>
        </p:nvSpPr>
        <p:spPr bwMode="auto">
          <a:xfrm>
            <a:off x="953544" y="3524917"/>
            <a:ext cx="293151" cy="227112"/>
          </a:xfrm>
          <a:custGeom>
            <a:avLst/>
            <a:gdLst>
              <a:gd name="T0" fmla="*/ 84 w 84"/>
              <a:gd name="T1" fmla="*/ 1 h 65"/>
              <a:gd name="T2" fmla="*/ 45 w 84"/>
              <a:gd name="T3" fmla="*/ 51 h 65"/>
              <a:gd name="T4" fmla="*/ 28 w 84"/>
              <a:gd name="T5" fmla="*/ 38 h 65"/>
              <a:gd name="T6" fmla="*/ 2 w 84"/>
              <a:gd name="T7" fmla="*/ 65 h 65"/>
              <a:gd name="T8" fmla="*/ 0 w 84"/>
              <a:gd name="T9" fmla="*/ 52 h 65"/>
              <a:gd name="T10" fmla="*/ 27 w 84"/>
              <a:gd name="T11" fmla="*/ 26 h 65"/>
              <a:gd name="T12" fmla="*/ 44 w 84"/>
              <a:gd name="T13" fmla="*/ 39 h 65"/>
              <a:gd name="T14" fmla="*/ 83 w 84"/>
              <a:gd name="T15" fmla="*/ 1 h 65"/>
              <a:gd name="T16" fmla="*/ 84 w 84"/>
              <a:gd name="T17" fmla="*/ 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65">
                <a:moveTo>
                  <a:pt x="84" y="1"/>
                </a:moveTo>
                <a:cubicBezTo>
                  <a:pt x="45" y="51"/>
                  <a:pt x="45" y="51"/>
                  <a:pt x="45" y="51"/>
                </a:cubicBezTo>
                <a:cubicBezTo>
                  <a:pt x="28" y="38"/>
                  <a:pt x="28" y="38"/>
                  <a:pt x="28" y="38"/>
                </a:cubicBezTo>
                <a:cubicBezTo>
                  <a:pt x="2" y="65"/>
                  <a:pt x="2" y="65"/>
                  <a:pt x="2" y="65"/>
                </a:cubicBezTo>
                <a:cubicBezTo>
                  <a:pt x="0" y="52"/>
                  <a:pt x="0" y="52"/>
                  <a:pt x="0" y="52"/>
                </a:cubicBezTo>
                <a:cubicBezTo>
                  <a:pt x="27" y="26"/>
                  <a:pt x="27" y="26"/>
                  <a:pt x="27" y="26"/>
                </a:cubicBezTo>
                <a:cubicBezTo>
                  <a:pt x="44" y="39"/>
                  <a:pt x="44" y="39"/>
                  <a:pt x="44" y="39"/>
                </a:cubicBezTo>
                <a:cubicBezTo>
                  <a:pt x="83" y="1"/>
                  <a:pt x="83" y="1"/>
                  <a:pt x="83" y="1"/>
                </a:cubicBezTo>
                <a:cubicBezTo>
                  <a:pt x="83" y="1"/>
                  <a:pt x="84" y="0"/>
                  <a:pt x="84" y="1"/>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12" name="Freeform 96"/>
          <p:cNvSpPr>
            <a:spLocks/>
          </p:cNvSpPr>
          <p:nvPr/>
        </p:nvSpPr>
        <p:spPr bwMode="auto">
          <a:xfrm>
            <a:off x="1222533" y="3740755"/>
            <a:ext cx="6444" cy="17718"/>
          </a:xfrm>
          <a:custGeom>
            <a:avLst/>
            <a:gdLst>
              <a:gd name="T0" fmla="*/ 0 w 2"/>
              <a:gd name="T1" fmla="*/ 5 h 5"/>
              <a:gd name="T2" fmla="*/ 2 w 2"/>
              <a:gd name="T3" fmla="*/ 5 h 5"/>
              <a:gd name="T4" fmla="*/ 1 w 2"/>
              <a:gd name="T5" fmla="*/ 1 h 5"/>
              <a:gd name="T6" fmla="*/ 0 w 2"/>
              <a:gd name="T7" fmla="*/ 0 h 5"/>
              <a:gd name="T8" fmla="*/ 0 w 2"/>
              <a:gd name="T9" fmla="*/ 5 h 5"/>
            </a:gdLst>
            <a:ahLst/>
            <a:cxnLst>
              <a:cxn ang="0">
                <a:pos x="T0" y="T1"/>
              </a:cxn>
              <a:cxn ang="0">
                <a:pos x="T2" y="T3"/>
              </a:cxn>
              <a:cxn ang="0">
                <a:pos x="T4" y="T5"/>
              </a:cxn>
              <a:cxn ang="0">
                <a:pos x="T6" y="T7"/>
              </a:cxn>
              <a:cxn ang="0">
                <a:pos x="T8" y="T9"/>
              </a:cxn>
            </a:cxnLst>
            <a:rect l="0" t="0" r="r" b="b"/>
            <a:pathLst>
              <a:path w="2" h="5">
                <a:moveTo>
                  <a:pt x="0" y="5"/>
                </a:moveTo>
                <a:cubicBezTo>
                  <a:pt x="1" y="5"/>
                  <a:pt x="1" y="5"/>
                  <a:pt x="2" y="5"/>
                </a:cubicBezTo>
                <a:cubicBezTo>
                  <a:pt x="1" y="1"/>
                  <a:pt x="1" y="1"/>
                  <a:pt x="1" y="1"/>
                </a:cubicBezTo>
                <a:cubicBezTo>
                  <a:pt x="1" y="1"/>
                  <a:pt x="0" y="0"/>
                  <a:pt x="0" y="0"/>
                </a:cubicBezTo>
                <a:lnTo>
                  <a:pt x="0" y="5"/>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13" name="Freeform 97"/>
          <p:cNvSpPr>
            <a:spLocks/>
          </p:cNvSpPr>
          <p:nvPr/>
        </p:nvSpPr>
        <p:spPr bwMode="auto">
          <a:xfrm>
            <a:off x="1217702" y="3713372"/>
            <a:ext cx="8053" cy="17718"/>
          </a:xfrm>
          <a:custGeom>
            <a:avLst/>
            <a:gdLst>
              <a:gd name="T0" fmla="*/ 0 w 2"/>
              <a:gd name="T1" fmla="*/ 4 h 5"/>
              <a:gd name="T2" fmla="*/ 2 w 2"/>
              <a:gd name="T3" fmla="*/ 5 h 5"/>
              <a:gd name="T4" fmla="*/ 1 w 2"/>
              <a:gd name="T5" fmla="*/ 0 h 5"/>
              <a:gd name="T6" fmla="*/ 0 w 2"/>
              <a:gd name="T7" fmla="*/ 1 h 5"/>
              <a:gd name="T8" fmla="*/ 0 w 2"/>
              <a:gd name="T9" fmla="*/ 4 h 5"/>
            </a:gdLst>
            <a:ahLst/>
            <a:cxnLst>
              <a:cxn ang="0">
                <a:pos x="T0" y="T1"/>
              </a:cxn>
              <a:cxn ang="0">
                <a:pos x="T2" y="T3"/>
              </a:cxn>
              <a:cxn ang="0">
                <a:pos x="T4" y="T5"/>
              </a:cxn>
              <a:cxn ang="0">
                <a:pos x="T6" y="T7"/>
              </a:cxn>
              <a:cxn ang="0">
                <a:pos x="T8" y="T9"/>
              </a:cxn>
            </a:cxnLst>
            <a:rect l="0" t="0" r="r" b="b"/>
            <a:pathLst>
              <a:path w="2" h="5">
                <a:moveTo>
                  <a:pt x="0" y="4"/>
                </a:moveTo>
                <a:cubicBezTo>
                  <a:pt x="1" y="5"/>
                  <a:pt x="1" y="5"/>
                  <a:pt x="2" y="5"/>
                </a:cubicBezTo>
                <a:cubicBezTo>
                  <a:pt x="1" y="0"/>
                  <a:pt x="1" y="0"/>
                  <a:pt x="1" y="0"/>
                </a:cubicBezTo>
                <a:cubicBezTo>
                  <a:pt x="1" y="0"/>
                  <a:pt x="0" y="0"/>
                  <a:pt x="0" y="1"/>
                </a:cubicBezTo>
                <a:lnTo>
                  <a:pt x="0" y="4"/>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14" name="Freeform 98"/>
          <p:cNvSpPr>
            <a:spLocks noEditPoints="1"/>
          </p:cNvSpPr>
          <p:nvPr/>
        </p:nvSpPr>
        <p:spPr bwMode="auto">
          <a:xfrm>
            <a:off x="964820" y="3573239"/>
            <a:ext cx="312479" cy="257715"/>
          </a:xfrm>
          <a:custGeom>
            <a:avLst/>
            <a:gdLst>
              <a:gd name="T0" fmla="*/ 76 w 90"/>
              <a:gd name="T1" fmla="*/ 8 h 74"/>
              <a:gd name="T2" fmla="*/ 44 w 90"/>
              <a:gd name="T3" fmla="*/ 50 h 74"/>
              <a:gd name="T4" fmla="*/ 27 w 90"/>
              <a:gd name="T5" fmla="*/ 37 h 74"/>
              <a:gd name="T6" fmla="*/ 0 w 90"/>
              <a:gd name="T7" fmla="*/ 63 h 74"/>
              <a:gd name="T8" fmla="*/ 1 w 90"/>
              <a:gd name="T9" fmla="*/ 68 h 74"/>
              <a:gd name="T10" fmla="*/ 9 w 90"/>
              <a:gd name="T11" fmla="*/ 74 h 74"/>
              <a:gd name="T12" fmla="*/ 84 w 90"/>
              <a:gd name="T13" fmla="*/ 65 h 74"/>
              <a:gd name="T14" fmla="*/ 90 w 90"/>
              <a:gd name="T15" fmla="*/ 57 h 74"/>
              <a:gd name="T16" fmla="*/ 83 w 90"/>
              <a:gd name="T17" fmla="*/ 0 h 74"/>
              <a:gd name="T18" fmla="*/ 76 w 90"/>
              <a:gd name="T19" fmla="*/ 8 h 74"/>
              <a:gd name="T20" fmla="*/ 81 w 90"/>
              <a:gd name="T21" fmla="*/ 53 h 74"/>
              <a:gd name="T22" fmla="*/ 79 w 90"/>
              <a:gd name="T23" fmla="*/ 55 h 74"/>
              <a:gd name="T24" fmla="*/ 78 w 90"/>
              <a:gd name="T25" fmla="*/ 56 h 74"/>
              <a:gd name="T26" fmla="*/ 78 w 90"/>
              <a:gd name="T27" fmla="*/ 59 h 74"/>
              <a:gd name="T28" fmla="*/ 78 w 90"/>
              <a:gd name="T29" fmla="*/ 60 h 74"/>
              <a:gd name="T30" fmla="*/ 77 w 90"/>
              <a:gd name="T31" fmla="*/ 59 h 74"/>
              <a:gd name="T32" fmla="*/ 76 w 90"/>
              <a:gd name="T33" fmla="*/ 56 h 74"/>
              <a:gd name="T34" fmla="*/ 75 w 90"/>
              <a:gd name="T35" fmla="*/ 56 h 74"/>
              <a:gd name="T36" fmla="*/ 75 w 90"/>
              <a:gd name="T37" fmla="*/ 59 h 74"/>
              <a:gd name="T38" fmla="*/ 74 w 90"/>
              <a:gd name="T39" fmla="*/ 60 h 74"/>
              <a:gd name="T40" fmla="*/ 73 w 90"/>
              <a:gd name="T41" fmla="*/ 60 h 74"/>
              <a:gd name="T42" fmla="*/ 73 w 90"/>
              <a:gd name="T43" fmla="*/ 57 h 74"/>
              <a:gd name="T44" fmla="*/ 71 w 90"/>
              <a:gd name="T45" fmla="*/ 57 h 74"/>
              <a:gd name="T46" fmla="*/ 69 w 90"/>
              <a:gd name="T47" fmla="*/ 56 h 74"/>
              <a:gd name="T48" fmla="*/ 69 w 90"/>
              <a:gd name="T49" fmla="*/ 56 h 74"/>
              <a:gd name="T50" fmla="*/ 69 w 90"/>
              <a:gd name="T51" fmla="*/ 55 h 74"/>
              <a:gd name="T52" fmla="*/ 69 w 90"/>
              <a:gd name="T53" fmla="*/ 54 h 74"/>
              <a:gd name="T54" fmla="*/ 69 w 90"/>
              <a:gd name="T55" fmla="*/ 53 h 74"/>
              <a:gd name="T56" fmla="*/ 71 w 90"/>
              <a:gd name="T57" fmla="*/ 53 h 74"/>
              <a:gd name="T58" fmla="*/ 73 w 90"/>
              <a:gd name="T59" fmla="*/ 54 h 74"/>
              <a:gd name="T60" fmla="*/ 72 w 90"/>
              <a:gd name="T61" fmla="*/ 48 h 74"/>
              <a:gd name="T62" fmla="*/ 72 w 90"/>
              <a:gd name="T63" fmla="*/ 48 h 74"/>
              <a:gd name="T64" fmla="*/ 70 w 90"/>
              <a:gd name="T65" fmla="*/ 47 h 74"/>
              <a:gd name="T66" fmla="*/ 68 w 90"/>
              <a:gd name="T67" fmla="*/ 45 h 74"/>
              <a:gd name="T68" fmla="*/ 68 w 90"/>
              <a:gd name="T69" fmla="*/ 43 h 74"/>
              <a:gd name="T70" fmla="*/ 68 w 90"/>
              <a:gd name="T71" fmla="*/ 41 h 74"/>
              <a:gd name="T72" fmla="*/ 69 w 90"/>
              <a:gd name="T73" fmla="*/ 39 h 74"/>
              <a:gd name="T74" fmla="*/ 71 w 90"/>
              <a:gd name="T75" fmla="*/ 38 h 74"/>
              <a:gd name="T76" fmla="*/ 70 w 90"/>
              <a:gd name="T77" fmla="*/ 35 h 74"/>
              <a:gd name="T78" fmla="*/ 71 w 90"/>
              <a:gd name="T79" fmla="*/ 34 h 74"/>
              <a:gd name="T80" fmla="*/ 72 w 90"/>
              <a:gd name="T81" fmla="*/ 35 h 74"/>
              <a:gd name="T82" fmla="*/ 72 w 90"/>
              <a:gd name="T83" fmla="*/ 38 h 74"/>
              <a:gd name="T84" fmla="*/ 74 w 90"/>
              <a:gd name="T85" fmla="*/ 37 h 74"/>
              <a:gd name="T86" fmla="*/ 74 w 90"/>
              <a:gd name="T87" fmla="*/ 37 h 74"/>
              <a:gd name="T88" fmla="*/ 74 w 90"/>
              <a:gd name="T89" fmla="*/ 35 h 74"/>
              <a:gd name="T90" fmla="*/ 74 w 90"/>
              <a:gd name="T91" fmla="*/ 34 h 74"/>
              <a:gd name="T92" fmla="*/ 75 w 90"/>
              <a:gd name="T93" fmla="*/ 35 h 74"/>
              <a:gd name="T94" fmla="*/ 76 w 90"/>
              <a:gd name="T95" fmla="*/ 37 h 74"/>
              <a:gd name="T96" fmla="*/ 77 w 90"/>
              <a:gd name="T97" fmla="*/ 37 h 74"/>
              <a:gd name="T98" fmla="*/ 78 w 90"/>
              <a:gd name="T99" fmla="*/ 37 h 74"/>
              <a:gd name="T100" fmla="*/ 78 w 90"/>
              <a:gd name="T101" fmla="*/ 37 h 74"/>
              <a:gd name="T102" fmla="*/ 79 w 90"/>
              <a:gd name="T103" fmla="*/ 38 h 74"/>
              <a:gd name="T104" fmla="*/ 79 w 90"/>
              <a:gd name="T105" fmla="*/ 39 h 74"/>
              <a:gd name="T106" fmla="*/ 78 w 90"/>
              <a:gd name="T107" fmla="*/ 40 h 74"/>
              <a:gd name="T108" fmla="*/ 78 w 90"/>
              <a:gd name="T109" fmla="*/ 40 h 74"/>
              <a:gd name="T110" fmla="*/ 76 w 90"/>
              <a:gd name="T111" fmla="*/ 40 h 74"/>
              <a:gd name="T112" fmla="*/ 76 w 90"/>
              <a:gd name="T113" fmla="*/ 40 h 74"/>
              <a:gd name="T114" fmla="*/ 77 w 90"/>
              <a:gd name="T115" fmla="*/ 46 h 74"/>
              <a:gd name="T116" fmla="*/ 79 w 90"/>
              <a:gd name="T117" fmla="*/ 47 h 74"/>
              <a:gd name="T118" fmla="*/ 81 w 90"/>
              <a:gd name="T119" fmla="*/ 50 h 74"/>
              <a:gd name="T120" fmla="*/ 81 w 90"/>
              <a:gd name="T121" fmla="*/ 5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 h="74">
                <a:moveTo>
                  <a:pt x="76" y="8"/>
                </a:moveTo>
                <a:cubicBezTo>
                  <a:pt x="44" y="50"/>
                  <a:pt x="44" y="50"/>
                  <a:pt x="44" y="50"/>
                </a:cubicBezTo>
                <a:cubicBezTo>
                  <a:pt x="27" y="37"/>
                  <a:pt x="27" y="37"/>
                  <a:pt x="27" y="37"/>
                </a:cubicBezTo>
                <a:cubicBezTo>
                  <a:pt x="0" y="63"/>
                  <a:pt x="0" y="63"/>
                  <a:pt x="0" y="63"/>
                </a:cubicBezTo>
                <a:cubicBezTo>
                  <a:pt x="1" y="68"/>
                  <a:pt x="1" y="68"/>
                  <a:pt x="1" y="68"/>
                </a:cubicBezTo>
                <a:cubicBezTo>
                  <a:pt x="1" y="73"/>
                  <a:pt x="9" y="74"/>
                  <a:pt x="9" y="74"/>
                </a:cubicBezTo>
                <a:cubicBezTo>
                  <a:pt x="9" y="74"/>
                  <a:pt x="77" y="66"/>
                  <a:pt x="84" y="65"/>
                </a:cubicBezTo>
                <a:cubicBezTo>
                  <a:pt x="90" y="64"/>
                  <a:pt x="90" y="57"/>
                  <a:pt x="90" y="57"/>
                </a:cubicBezTo>
                <a:cubicBezTo>
                  <a:pt x="83" y="0"/>
                  <a:pt x="83" y="0"/>
                  <a:pt x="83" y="0"/>
                </a:cubicBezTo>
                <a:lnTo>
                  <a:pt x="76" y="8"/>
                </a:lnTo>
                <a:close/>
                <a:moveTo>
                  <a:pt x="81" y="53"/>
                </a:moveTo>
                <a:cubicBezTo>
                  <a:pt x="80" y="54"/>
                  <a:pt x="80" y="54"/>
                  <a:pt x="79" y="55"/>
                </a:cubicBezTo>
                <a:cubicBezTo>
                  <a:pt x="79" y="55"/>
                  <a:pt x="78" y="55"/>
                  <a:pt x="78" y="56"/>
                </a:cubicBezTo>
                <a:cubicBezTo>
                  <a:pt x="78" y="59"/>
                  <a:pt x="78" y="59"/>
                  <a:pt x="78" y="59"/>
                </a:cubicBezTo>
                <a:cubicBezTo>
                  <a:pt x="78" y="59"/>
                  <a:pt x="78" y="60"/>
                  <a:pt x="78" y="60"/>
                </a:cubicBezTo>
                <a:cubicBezTo>
                  <a:pt x="77" y="60"/>
                  <a:pt x="77" y="60"/>
                  <a:pt x="77" y="59"/>
                </a:cubicBezTo>
                <a:cubicBezTo>
                  <a:pt x="76" y="56"/>
                  <a:pt x="76" y="56"/>
                  <a:pt x="76" y="56"/>
                </a:cubicBezTo>
                <a:cubicBezTo>
                  <a:pt x="76" y="56"/>
                  <a:pt x="75" y="56"/>
                  <a:pt x="75" y="56"/>
                </a:cubicBezTo>
                <a:cubicBezTo>
                  <a:pt x="75" y="59"/>
                  <a:pt x="75" y="59"/>
                  <a:pt x="75" y="59"/>
                </a:cubicBezTo>
                <a:cubicBezTo>
                  <a:pt x="75" y="60"/>
                  <a:pt x="75" y="60"/>
                  <a:pt x="74" y="60"/>
                </a:cubicBezTo>
                <a:cubicBezTo>
                  <a:pt x="74" y="60"/>
                  <a:pt x="73" y="60"/>
                  <a:pt x="73" y="60"/>
                </a:cubicBezTo>
                <a:cubicBezTo>
                  <a:pt x="73" y="57"/>
                  <a:pt x="73" y="57"/>
                  <a:pt x="73" y="57"/>
                </a:cubicBezTo>
                <a:cubicBezTo>
                  <a:pt x="72" y="57"/>
                  <a:pt x="71" y="57"/>
                  <a:pt x="71" y="57"/>
                </a:cubicBezTo>
                <a:cubicBezTo>
                  <a:pt x="70" y="56"/>
                  <a:pt x="69" y="56"/>
                  <a:pt x="69" y="56"/>
                </a:cubicBezTo>
                <a:cubicBezTo>
                  <a:pt x="69" y="56"/>
                  <a:pt x="69" y="56"/>
                  <a:pt x="69" y="56"/>
                </a:cubicBezTo>
                <a:cubicBezTo>
                  <a:pt x="69" y="55"/>
                  <a:pt x="69" y="55"/>
                  <a:pt x="69" y="55"/>
                </a:cubicBezTo>
                <a:cubicBezTo>
                  <a:pt x="69" y="54"/>
                  <a:pt x="69" y="54"/>
                  <a:pt x="69" y="54"/>
                </a:cubicBezTo>
                <a:cubicBezTo>
                  <a:pt x="69" y="53"/>
                  <a:pt x="69" y="53"/>
                  <a:pt x="69" y="53"/>
                </a:cubicBezTo>
                <a:cubicBezTo>
                  <a:pt x="70" y="53"/>
                  <a:pt x="70" y="53"/>
                  <a:pt x="71" y="53"/>
                </a:cubicBezTo>
                <a:cubicBezTo>
                  <a:pt x="72" y="54"/>
                  <a:pt x="72" y="54"/>
                  <a:pt x="73" y="54"/>
                </a:cubicBezTo>
                <a:cubicBezTo>
                  <a:pt x="72" y="48"/>
                  <a:pt x="72" y="48"/>
                  <a:pt x="72" y="48"/>
                </a:cubicBezTo>
                <a:cubicBezTo>
                  <a:pt x="72" y="48"/>
                  <a:pt x="72" y="48"/>
                  <a:pt x="72" y="48"/>
                </a:cubicBezTo>
                <a:cubicBezTo>
                  <a:pt x="71" y="47"/>
                  <a:pt x="70" y="47"/>
                  <a:pt x="70" y="47"/>
                </a:cubicBezTo>
                <a:cubicBezTo>
                  <a:pt x="69" y="46"/>
                  <a:pt x="69" y="46"/>
                  <a:pt x="68" y="45"/>
                </a:cubicBezTo>
                <a:cubicBezTo>
                  <a:pt x="68" y="45"/>
                  <a:pt x="68" y="44"/>
                  <a:pt x="68" y="43"/>
                </a:cubicBezTo>
                <a:cubicBezTo>
                  <a:pt x="68" y="42"/>
                  <a:pt x="68" y="42"/>
                  <a:pt x="68" y="41"/>
                </a:cubicBezTo>
                <a:cubicBezTo>
                  <a:pt x="68" y="40"/>
                  <a:pt x="68" y="40"/>
                  <a:pt x="69" y="39"/>
                </a:cubicBezTo>
                <a:cubicBezTo>
                  <a:pt x="69" y="39"/>
                  <a:pt x="70" y="39"/>
                  <a:pt x="71" y="38"/>
                </a:cubicBezTo>
                <a:cubicBezTo>
                  <a:pt x="70" y="35"/>
                  <a:pt x="70" y="35"/>
                  <a:pt x="70" y="35"/>
                </a:cubicBezTo>
                <a:cubicBezTo>
                  <a:pt x="70" y="35"/>
                  <a:pt x="71" y="35"/>
                  <a:pt x="71" y="34"/>
                </a:cubicBezTo>
                <a:cubicBezTo>
                  <a:pt x="72" y="34"/>
                  <a:pt x="72" y="35"/>
                  <a:pt x="72" y="35"/>
                </a:cubicBezTo>
                <a:cubicBezTo>
                  <a:pt x="72" y="38"/>
                  <a:pt x="72" y="38"/>
                  <a:pt x="72" y="38"/>
                </a:cubicBezTo>
                <a:cubicBezTo>
                  <a:pt x="73" y="38"/>
                  <a:pt x="73" y="37"/>
                  <a:pt x="74" y="37"/>
                </a:cubicBezTo>
                <a:cubicBezTo>
                  <a:pt x="74" y="37"/>
                  <a:pt x="74" y="37"/>
                  <a:pt x="74" y="37"/>
                </a:cubicBezTo>
                <a:cubicBezTo>
                  <a:pt x="74" y="35"/>
                  <a:pt x="74" y="35"/>
                  <a:pt x="74" y="35"/>
                </a:cubicBezTo>
                <a:cubicBezTo>
                  <a:pt x="74" y="35"/>
                  <a:pt x="74" y="34"/>
                  <a:pt x="74" y="34"/>
                </a:cubicBezTo>
                <a:cubicBezTo>
                  <a:pt x="75" y="34"/>
                  <a:pt x="75" y="34"/>
                  <a:pt x="75" y="35"/>
                </a:cubicBezTo>
                <a:cubicBezTo>
                  <a:pt x="76" y="37"/>
                  <a:pt x="76" y="37"/>
                  <a:pt x="76" y="37"/>
                </a:cubicBezTo>
                <a:cubicBezTo>
                  <a:pt x="76" y="37"/>
                  <a:pt x="77" y="37"/>
                  <a:pt x="77" y="37"/>
                </a:cubicBezTo>
                <a:cubicBezTo>
                  <a:pt x="77" y="37"/>
                  <a:pt x="78" y="37"/>
                  <a:pt x="78" y="37"/>
                </a:cubicBezTo>
                <a:cubicBezTo>
                  <a:pt x="78" y="37"/>
                  <a:pt x="78" y="37"/>
                  <a:pt x="78" y="37"/>
                </a:cubicBezTo>
                <a:cubicBezTo>
                  <a:pt x="79" y="37"/>
                  <a:pt x="79" y="38"/>
                  <a:pt x="79" y="38"/>
                </a:cubicBezTo>
                <a:cubicBezTo>
                  <a:pt x="79" y="38"/>
                  <a:pt x="79" y="39"/>
                  <a:pt x="79" y="39"/>
                </a:cubicBezTo>
                <a:cubicBezTo>
                  <a:pt x="79" y="39"/>
                  <a:pt x="79" y="40"/>
                  <a:pt x="78" y="40"/>
                </a:cubicBezTo>
                <a:cubicBezTo>
                  <a:pt x="78" y="40"/>
                  <a:pt x="78" y="40"/>
                  <a:pt x="78" y="40"/>
                </a:cubicBezTo>
                <a:cubicBezTo>
                  <a:pt x="78" y="40"/>
                  <a:pt x="77" y="40"/>
                  <a:pt x="76" y="40"/>
                </a:cubicBezTo>
                <a:cubicBezTo>
                  <a:pt x="76" y="40"/>
                  <a:pt x="76" y="40"/>
                  <a:pt x="76" y="40"/>
                </a:cubicBezTo>
                <a:cubicBezTo>
                  <a:pt x="77" y="46"/>
                  <a:pt x="77" y="46"/>
                  <a:pt x="77" y="46"/>
                </a:cubicBezTo>
                <a:cubicBezTo>
                  <a:pt x="78" y="46"/>
                  <a:pt x="79" y="46"/>
                  <a:pt x="79" y="47"/>
                </a:cubicBezTo>
                <a:cubicBezTo>
                  <a:pt x="80" y="48"/>
                  <a:pt x="81" y="49"/>
                  <a:pt x="81" y="50"/>
                </a:cubicBezTo>
                <a:cubicBezTo>
                  <a:pt x="81" y="51"/>
                  <a:pt x="81" y="52"/>
                  <a:pt x="81" y="53"/>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15" name="Freeform 99"/>
          <p:cNvSpPr>
            <a:spLocks/>
          </p:cNvSpPr>
          <p:nvPr/>
        </p:nvSpPr>
        <p:spPr bwMode="auto">
          <a:xfrm>
            <a:off x="3822229" y="2194467"/>
            <a:ext cx="248050" cy="191676"/>
          </a:xfrm>
          <a:custGeom>
            <a:avLst/>
            <a:gdLst>
              <a:gd name="T0" fmla="*/ 71 w 71"/>
              <a:gd name="T1" fmla="*/ 2 h 55"/>
              <a:gd name="T2" fmla="*/ 38 w 71"/>
              <a:gd name="T3" fmla="*/ 43 h 55"/>
              <a:gd name="T4" fmla="*/ 24 w 71"/>
              <a:gd name="T5" fmla="*/ 32 h 55"/>
              <a:gd name="T6" fmla="*/ 1 w 71"/>
              <a:gd name="T7" fmla="*/ 55 h 55"/>
              <a:gd name="T8" fmla="*/ 0 w 71"/>
              <a:gd name="T9" fmla="*/ 45 h 55"/>
              <a:gd name="T10" fmla="*/ 23 w 71"/>
              <a:gd name="T11" fmla="*/ 22 h 55"/>
              <a:gd name="T12" fmla="*/ 37 w 71"/>
              <a:gd name="T13" fmla="*/ 34 h 55"/>
              <a:gd name="T14" fmla="*/ 70 w 71"/>
              <a:gd name="T15" fmla="*/ 1 h 55"/>
              <a:gd name="T16" fmla="*/ 71 w 71"/>
              <a:gd name="T17" fmla="*/ 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55">
                <a:moveTo>
                  <a:pt x="71" y="2"/>
                </a:moveTo>
                <a:cubicBezTo>
                  <a:pt x="38" y="43"/>
                  <a:pt x="38" y="43"/>
                  <a:pt x="38" y="43"/>
                </a:cubicBezTo>
                <a:cubicBezTo>
                  <a:pt x="24" y="32"/>
                  <a:pt x="24" y="32"/>
                  <a:pt x="24" y="32"/>
                </a:cubicBezTo>
                <a:cubicBezTo>
                  <a:pt x="1" y="55"/>
                  <a:pt x="1" y="55"/>
                  <a:pt x="1" y="55"/>
                </a:cubicBezTo>
                <a:cubicBezTo>
                  <a:pt x="0" y="45"/>
                  <a:pt x="0" y="45"/>
                  <a:pt x="0" y="45"/>
                </a:cubicBezTo>
                <a:cubicBezTo>
                  <a:pt x="23" y="22"/>
                  <a:pt x="23" y="22"/>
                  <a:pt x="23" y="22"/>
                </a:cubicBezTo>
                <a:cubicBezTo>
                  <a:pt x="37" y="34"/>
                  <a:pt x="37" y="34"/>
                  <a:pt x="37" y="34"/>
                </a:cubicBezTo>
                <a:cubicBezTo>
                  <a:pt x="70" y="1"/>
                  <a:pt x="70" y="1"/>
                  <a:pt x="70" y="1"/>
                </a:cubicBezTo>
                <a:cubicBezTo>
                  <a:pt x="70" y="1"/>
                  <a:pt x="71" y="0"/>
                  <a:pt x="71" y="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16" name="Freeform 100"/>
          <p:cNvSpPr>
            <a:spLocks/>
          </p:cNvSpPr>
          <p:nvPr/>
        </p:nvSpPr>
        <p:spPr bwMode="auto">
          <a:xfrm>
            <a:off x="4049339" y="2379698"/>
            <a:ext cx="6444" cy="12886"/>
          </a:xfrm>
          <a:custGeom>
            <a:avLst/>
            <a:gdLst>
              <a:gd name="T0" fmla="*/ 0 w 2"/>
              <a:gd name="T1" fmla="*/ 4 h 4"/>
              <a:gd name="T2" fmla="*/ 2 w 2"/>
              <a:gd name="T3" fmla="*/ 4 h 4"/>
              <a:gd name="T4" fmla="*/ 1 w 2"/>
              <a:gd name="T5" fmla="*/ 1 h 4"/>
              <a:gd name="T6" fmla="*/ 0 w 2"/>
              <a:gd name="T7" fmla="*/ 0 h 4"/>
              <a:gd name="T8" fmla="*/ 0 w 2"/>
              <a:gd name="T9" fmla="*/ 4 h 4"/>
            </a:gdLst>
            <a:ahLst/>
            <a:cxnLst>
              <a:cxn ang="0">
                <a:pos x="T0" y="T1"/>
              </a:cxn>
              <a:cxn ang="0">
                <a:pos x="T2" y="T3"/>
              </a:cxn>
              <a:cxn ang="0">
                <a:pos x="T4" y="T5"/>
              </a:cxn>
              <a:cxn ang="0">
                <a:pos x="T6" y="T7"/>
              </a:cxn>
              <a:cxn ang="0">
                <a:pos x="T8" y="T9"/>
              </a:cxn>
            </a:cxnLst>
            <a:rect l="0" t="0" r="r" b="b"/>
            <a:pathLst>
              <a:path w="2" h="4">
                <a:moveTo>
                  <a:pt x="0" y="4"/>
                </a:moveTo>
                <a:cubicBezTo>
                  <a:pt x="1" y="4"/>
                  <a:pt x="1" y="4"/>
                  <a:pt x="2" y="4"/>
                </a:cubicBezTo>
                <a:cubicBezTo>
                  <a:pt x="1" y="1"/>
                  <a:pt x="1" y="1"/>
                  <a:pt x="1" y="1"/>
                </a:cubicBezTo>
                <a:cubicBezTo>
                  <a:pt x="1" y="0"/>
                  <a:pt x="0" y="0"/>
                  <a:pt x="0" y="0"/>
                </a:cubicBezTo>
                <a:lnTo>
                  <a:pt x="0" y="4"/>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17" name="Freeform 101"/>
          <p:cNvSpPr>
            <a:spLocks/>
          </p:cNvSpPr>
          <p:nvPr/>
        </p:nvSpPr>
        <p:spPr bwMode="auto">
          <a:xfrm>
            <a:off x="4046117" y="2353927"/>
            <a:ext cx="6444" cy="14497"/>
          </a:xfrm>
          <a:custGeom>
            <a:avLst/>
            <a:gdLst>
              <a:gd name="T0" fmla="*/ 0 w 2"/>
              <a:gd name="T1" fmla="*/ 4 h 4"/>
              <a:gd name="T2" fmla="*/ 2 w 2"/>
              <a:gd name="T3" fmla="*/ 4 h 4"/>
              <a:gd name="T4" fmla="*/ 1 w 2"/>
              <a:gd name="T5" fmla="*/ 0 h 4"/>
              <a:gd name="T6" fmla="*/ 0 w 2"/>
              <a:gd name="T7" fmla="*/ 1 h 4"/>
              <a:gd name="T8" fmla="*/ 0 w 2"/>
              <a:gd name="T9" fmla="*/ 4 h 4"/>
            </a:gdLst>
            <a:ahLst/>
            <a:cxnLst>
              <a:cxn ang="0">
                <a:pos x="T0" y="T1"/>
              </a:cxn>
              <a:cxn ang="0">
                <a:pos x="T2" y="T3"/>
              </a:cxn>
              <a:cxn ang="0">
                <a:pos x="T4" y="T5"/>
              </a:cxn>
              <a:cxn ang="0">
                <a:pos x="T6" y="T7"/>
              </a:cxn>
              <a:cxn ang="0">
                <a:pos x="T8" y="T9"/>
              </a:cxn>
            </a:cxnLst>
            <a:rect l="0" t="0" r="r" b="b"/>
            <a:pathLst>
              <a:path w="2" h="4">
                <a:moveTo>
                  <a:pt x="0" y="4"/>
                </a:moveTo>
                <a:cubicBezTo>
                  <a:pt x="1" y="4"/>
                  <a:pt x="1" y="4"/>
                  <a:pt x="2" y="4"/>
                </a:cubicBezTo>
                <a:cubicBezTo>
                  <a:pt x="1" y="0"/>
                  <a:pt x="1" y="0"/>
                  <a:pt x="1" y="0"/>
                </a:cubicBezTo>
                <a:cubicBezTo>
                  <a:pt x="1" y="0"/>
                  <a:pt x="0" y="1"/>
                  <a:pt x="0" y="1"/>
                </a:cubicBezTo>
                <a:lnTo>
                  <a:pt x="0" y="4"/>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18" name="Freeform 102"/>
          <p:cNvSpPr>
            <a:spLocks noEditPoints="1"/>
          </p:cNvSpPr>
          <p:nvPr/>
        </p:nvSpPr>
        <p:spPr bwMode="auto">
          <a:xfrm>
            <a:off x="3833504" y="2236345"/>
            <a:ext cx="264158" cy="219057"/>
          </a:xfrm>
          <a:custGeom>
            <a:avLst/>
            <a:gdLst>
              <a:gd name="T0" fmla="*/ 64 w 76"/>
              <a:gd name="T1" fmla="*/ 8 h 63"/>
              <a:gd name="T2" fmla="*/ 37 w 76"/>
              <a:gd name="T3" fmla="*/ 43 h 63"/>
              <a:gd name="T4" fmla="*/ 22 w 76"/>
              <a:gd name="T5" fmla="*/ 32 h 63"/>
              <a:gd name="T6" fmla="*/ 0 w 76"/>
              <a:gd name="T7" fmla="*/ 54 h 63"/>
              <a:gd name="T8" fmla="*/ 0 w 76"/>
              <a:gd name="T9" fmla="*/ 58 h 63"/>
              <a:gd name="T10" fmla="*/ 7 w 76"/>
              <a:gd name="T11" fmla="*/ 63 h 63"/>
              <a:gd name="T12" fmla="*/ 70 w 76"/>
              <a:gd name="T13" fmla="*/ 55 h 63"/>
              <a:gd name="T14" fmla="*/ 75 w 76"/>
              <a:gd name="T15" fmla="*/ 48 h 63"/>
              <a:gd name="T16" fmla="*/ 70 w 76"/>
              <a:gd name="T17" fmla="*/ 0 h 63"/>
              <a:gd name="T18" fmla="*/ 64 w 76"/>
              <a:gd name="T19" fmla="*/ 8 h 63"/>
              <a:gd name="T20" fmla="*/ 68 w 76"/>
              <a:gd name="T21" fmla="*/ 45 h 63"/>
              <a:gd name="T22" fmla="*/ 67 w 76"/>
              <a:gd name="T23" fmla="*/ 47 h 63"/>
              <a:gd name="T24" fmla="*/ 65 w 76"/>
              <a:gd name="T25" fmla="*/ 47 h 63"/>
              <a:gd name="T26" fmla="*/ 66 w 76"/>
              <a:gd name="T27" fmla="*/ 50 h 63"/>
              <a:gd name="T28" fmla="*/ 65 w 76"/>
              <a:gd name="T29" fmla="*/ 51 h 63"/>
              <a:gd name="T30" fmla="*/ 64 w 76"/>
              <a:gd name="T31" fmla="*/ 50 h 63"/>
              <a:gd name="T32" fmla="*/ 64 w 76"/>
              <a:gd name="T33" fmla="*/ 48 h 63"/>
              <a:gd name="T34" fmla="*/ 63 w 76"/>
              <a:gd name="T35" fmla="*/ 48 h 63"/>
              <a:gd name="T36" fmla="*/ 63 w 76"/>
              <a:gd name="T37" fmla="*/ 50 h 63"/>
              <a:gd name="T38" fmla="*/ 62 w 76"/>
              <a:gd name="T39" fmla="*/ 51 h 63"/>
              <a:gd name="T40" fmla="*/ 62 w 76"/>
              <a:gd name="T41" fmla="*/ 51 h 63"/>
              <a:gd name="T42" fmla="*/ 61 w 76"/>
              <a:gd name="T43" fmla="*/ 48 h 63"/>
              <a:gd name="T44" fmla="*/ 59 w 76"/>
              <a:gd name="T45" fmla="*/ 48 h 63"/>
              <a:gd name="T46" fmla="*/ 58 w 76"/>
              <a:gd name="T47" fmla="*/ 48 h 63"/>
              <a:gd name="T48" fmla="*/ 58 w 76"/>
              <a:gd name="T49" fmla="*/ 47 h 63"/>
              <a:gd name="T50" fmla="*/ 58 w 76"/>
              <a:gd name="T51" fmla="*/ 46 h 63"/>
              <a:gd name="T52" fmla="*/ 58 w 76"/>
              <a:gd name="T53" fmla="*/ 46 h 63"/>
              <a:gd name="T54" fmla="*/ 58 w 76"/>
              <a:gd name="T55" fmla="*/ 45 h 63"/>
              <a:gd name="T56" fmla="*/ 60 w 76"/>
              <a:gd name="T57" fmla="*/ 46 h 63"/>
              <a:gd name="T58" fmla="*/ 61 w 76"/>
              <a:gd name="T59" fmla="*/ 46 h 63"/>
              <a:gd name="T60" fmla="*/ 60 w 76"/>
              <a:gd name="T61" fmla="*/ 41 h 63"/>
              <a:gd name="T62" fmla="*/ 60 w 76"/>
              <a:gd name="T63" fmla="*/ 40 h 63"/>
              <a:gd name="T64" fmla="*/ 58 w 76"/>
              <a:gd name="T65" fmla="*/ 40 h 63"/>
              <a:gd name="T66" fmla="*/ 57 w 76"/>
              <a:gd name="T67" fmla="*/ 39 h 63"/>
              <a:gd name="T68" fmla="*/ 57 w 76"/>
              <a:gd name="T69" fmla="*/ 37 h 63"/>
              <a:gd name="T70" fmla="*/ 57 w 76"/>
              <a:gd name="T71" fmla="*/ 35 h 63"/>
              <a:gd name="T72" fmla="*/ 58 w 76"/>
              <a:gd name="T73" fmla="*/ 34 h 63"/>
              <a:gd name="T74" fmla="*/ 59 w 76"/>
              <a:gd name="T75" fmla="*/ 33 h 63"/>
              <a:gd name="T76" fmla="*/ 59 w 76"/>
              <a:gd name="T77" fmla="*/ 30 h 63"/>
              <a:gd name="T78" fmla="*/ 60 w 76"/>
              <a:gd name="T79" fmla="*/ 29 h 63"/>
              <a:gd name="T80" fmla="*/ 60 w 76"/>
              <a:gd name="T81" fmla="*/ 30 h 63"/>
              <a:gd name="T82" fmla="*/ 61 w 76"/>
              <a:gd name="T83" fmla="*/ 32 h 63"/>
              <a:gd name="T84" fmla="*/ 62 w 76"/>
              <a:gd name="T85" fmla="*/ 32 h 63"/>
              <a:gd name="T86" fmla="*/ 62 w 76"/>
              <a:gd name="T87" fmla="*/ 32 h 63"/>
              <a:gd name="T88" fmla="*/ 62 w 76"/>
              <a:gd name="T89" fmla="*/ 30 h 63"/>
              <a:gd name="T90" fmla="*/ 62 w 76"/>
              <a:gd name="T91" fmla="*/ 29 h 63"/>
              <a:gd name="T92" fmla="*/ 63 w 76"/>
              <a:gd name="T93" fmla="*/ 30 h 63"/>
              <a:gd name="T94" fmla="*/ 64 w 76"/>
              <a:gd name="T95" fmla="*/ 32 h 63"/>
              <a:gd name="T96" fmla="*/ 65 w 76"/>
              <a:gd name="T97" fmla="*/ 32 h 63"/>
              <a:gd name="T98" fmla="*/ 65 w 76"/>
              <a:gd name="T99" fmla="*/ 32 h 63"/>
              <a:gd name="T100" fmla="*/ 66 w 76"/>
              <a:gd name="T101" fmla="*/ 32 h 63"/>
              <a:gd name="T102" fmla="*/ 66 w 76"/>
              <a:gd name="T103" fmla="*/ 32 h 63"/>
              <a:gd name="T104" fmla="*/ 66 w 76"/>
              <a:gd name="T105" fmla="*/ 33 h 63"/>
              <a:gd name="T106" fmla="*/ 66 w 76"/>
              <a:gd name="T107" fmla="*/ 34 h 63"/>
              <a:gd name="T108" fmla="*/ 65 w 76"/>
              <a:gd name="T109" fmla="*/ 34 h 63"/>
              <a:gd name="T110" fmla="*/ 64 w 76"/>
              <a:gd name="T111" fmla="*/ 34 h 63"/>
              <a:gd name="T112" fmla="*/ 64 w 76"/>
              <a:gd name="T113" fmla="*/ 34 h 63"/>
              <a:gd name="T114" fmla="*/ 64 w 76"/>
              <a:gd name="T115" fmla="*/ 39 h 63"/>
              <a:gd name="T116" fmla="*/ 67 w 76"/>
              <a:gd name="T117" fmla="*/ 40 h 63"/>
              <a:gd name="T118" fmla="*/ 68 w 76"/>
              <a:gd name="T119" fmla="*/ 43 h 63"/>
              <a:gd name="T120" fmla="*/ 68 w 76"/>
              <a:gd name="T121"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6" h="63">
                <a:moveTo>
                  <a:pt x="64" y="8"/>
                </a:moveTo>
                <a:cubicBezTo>
                  <a:pt x="37" y="43"/>
                  <a:pt x="37" y="43"/>
                  <a:pt x="37" y="43"/>
                </a:cubicBezTo>
                <a:cubicBezTo>
                  <a:pt x="22" y="32"/>
                  <a:pt x="22" y="32"/>
                  <a:pt x="22" y="32"/>
                </a:cubicBezTo>
                <a:cubicBezTo>
                  <a:pt x="0" y="54"/>
                  <a:pt x="0" y="54"/>
                  <a:pt x="0" y="54"/>
                </a:cubicBezTo>
                <a:cubicBezTo>
                  <a:pt x="0" y="58"/>
                  <a:pt x="0" y="58"/>
                  <a:pt x="0" y="58"/>
                </a:cubicBezTo>
                <a:cubicBezTo>
                  <a:pt x="1" y="62"/>
                  <a:pt x="7" y="63"/>
                  <a:pt x="7" y="63"/>
                </a:cubicBezTo>
                <a:cubicBezTo>
                  <a:pt x="7" y="63"/>
                  <a:pt x="65" y="56"/>
                  <a:pt x="70" y="55"/>
                </a:cubicBezTo>
                <a:cubicBezTo>
                  <a:pt x="76" y="55"/>
                  <a:pt x="75" y="48"/>
                  <a:pt x="75" y="48"/>
                </a:cubicBezTo>
                <a:cubicBezTo>
                  <a:pt x="70" y="0"/>
                  <a:pt x="70" y="0"/>
                  <a:pt x="70" y="0"/>
                </a:cubicBezTo>
                <a:lnTo>
                  <a:pt x="64" y="8"/>
                </a:lnTo>
                <a:close/>
                <a:moveTo>
                  <a:pt x="68" y="45"/>
                </a:moveTo>
                <a:cubicBezTo>
                  <a:pt x="67" y="46"/>
                  <a:pt x="67" y="46"/>
                  <a:pt x="67" y="47"/>
                </a:cubicBezTo>
                <a:cubicBezTo>
                  <a:pt x="66" y="47"/>
                  <a:pt x="66" y="47"/>
                  <a:pt x="65" y="47"/>
                </a:cubicBezTo>
                <a:cubicBezTo>
                  <a:pt x="66" y="50"/>
                  <a:pt x="66" y="50"/>
                  <a:pt x="66" y="50"/>
                </a:cubicBezTo>
                <a:cubicBezTo>
                  <a:pt x="66" y="51"/>
                  <a:pt x="66" y="51"/>
                  <a:pt x="65" y="51"/>
                </a:cubicBezTo>
                <a:cubicBezTo>
                  <a:pt x="65" y="51"/>
                  <a:pt x="64" y="51"/>
                  <a:pt x="64" y="50"/>
                </a:cubicBezTo>
                <a:cubicBezTo>
                  <a:pt x="64" y="48"/>
                  <a:pt x="64" y="48"/>
                  <a:pt x="64" y="48"/>
                </a:cubicBezTo>
                <a:cubicBezTo>
                  <a:pt x="64" y="48"/>
                  <a:pt x="63" y="48"/>
                  <a:pt x="63" y="48"/>
                </a:cubicBezTo>
                <a:cubicBezTo>
                  <a:pt x="63" y="50"/>
                  <a:pt x="63" y="50"/>
                  <a:pt x="63" y="50"/>
                </a:cubicBezTo>
                <a:cubicBezTo>
                  <a:pt x="63" y="51"/>
                  <a:pt x="63" y="51"/>
                  <a:pt x="62" y="51"/>
                </a:cubicBezTo>
                <a:cubicBezTo>
                  <a:pt x="62" y="51"/>
                  <a:pt x="62" y="51"/>
                  <a:pt x="62" y="51"/>
                </a:cubicBezTo>
                <a:cubicBezTo>
                  <a:pt x="61" y="48"/>
                  <a:pt x="61" y="48"/>
                  <a:pt x="61" y="48"/>
                </a:cubicBezTo>
                <a:cubicBezTo>
                  <a:pt x="61" y="48"/>
                  <a:pt x="60" y="48"/>
                  <a:pt x="59" y="48"/>
                </a:cubicBezTo>
                <a:cubicBezTo>
                  <a:pt x="59" y="48"/>
                  <a:pt x="58" y="48"/>
                  <a:pt x="58" y="48"/>
                </a:cubicBezTo>
                <a:cubicBezTo>
                  <a:pt x="58" y="48"/>
                  <a:pt x="58" y="48"/>
                  <a:pt x="58" y="47"/>
                </a:cubicBezTo>
                <a:cubicBezTo>
                  <a:pt x="58" y="47"/>
                  <a:pt x="58" y="47"/>
                  <a:pt x="58" y="46"/>
                </a:cubicBezTo>
                <a:cubicBezTo>
                  <a:pt x="58" y="46"/>
                  <a:pt x="58" y="46"/>
                  <a:pt x="58" y="46"/>
                </a:cubicBezTo>
                <a:cubicBezTo>
                  <a:pt x="58" y="45"/>
                  <a:pt x="58" y="45"/>
                  <a:pt x="58" y="45"/>
                </a:cubicBezTo>
                <a:cubicBezTo>
                  <a:pt x="58" y="45"/>
                  <a:pt x="59" y="45"/>
                  <a:pt x="60" y="46"/>
                </a:cubicBezTo>
                <a:cubicBezTo>
                  <a:pt x="60" y="46"/>
                  <a:pt x="60" y="46"/>
                  <a:pt x="61" y="46"/>
                </a:cubicBezTo>
                <a:cubicBezTo>
                  <a:pt x="60" y="41"/>
                  <a:pt x="60" y="41"/>
                  <a:pt x="60" y="41"/>
                </a:cubicBezTo>
                <a:cubicBezTo>
                  <a:pt x="60" y="41"/>
                  <a:pt x="60" y="41"/>
                  <a:pt x="60" y="40"/>
                </a:cubicBezTo>
                <a:cubicBezTo>
                  <a:pt x="59" y="40"/>
                  <a:pt x="59" y="40"/>
                  <a:pt x="58" y="40"/>
                </a:cubicBezTo>
                <a:cubicBezTo>
                  <a:pt x="58" y="39"/>
                  <a:pt x="58" y="39"/>
                  <a:pt x="57" y="39"/>
                </a:cubicBezTo>
                <a:cubicBezTo>
                  <a:pt x="57" y="38"/>
                  <a:pt x="57" y="37"/>
                  <a:pt x="57" y="37"/>
                </a:cubicBezTo>
                <a:cubicBezTo>
                  <a:pt x="57" y="36"/>
                  <a:pt x="57" y="36"/>
                  <a:pt x="57" y="35"/>
                </a:cubicBezTo>
                <a:cubicBezTo>
                  <a:pt x="57" y="35"/>
                  <a:pt x="57" y="34"/>
                  <a:pt x="58" y="34"/>
                </a:cubicBezTo>
                <a:cubicBezTo>
                  <a:pt x="58" y="33"/>
                  <a:pt x="59" y="33"/>
                  <a:pt x="59" y="33"/>
                </a:cubicBezTo>
                <a:cubicBezTo>
                  <a:pt x="59" y="30"/>
                  <a:pt x="59" y="30"/>
                  <a:pt x="59" y="30"/>
                </a:cubicBezTo>
                <a:cubicBezTo>
                  <a:pt x="59" y="30"/>
                  <a:pt x="59" y="30"/>
                  <a:pt x="60" y="29"/>
                </a:cubicBezTo>
                <a:cubicBezTo>
                  <a:pt x="60" y="29"/>
                  <a:pt x="60" y="30"/>
                  <a:pt x="60" y="30"/>
                </a:cubicBezTo>
                <a:cubicBezTo>
                  <a:pt x="61" y="32"/>
                  <a:pt x="61" y="32"/>
                  <a:pt x="61" y="32"/>
                </a:cubicBezTo>
                <a:cubicBezTo>
                  <a:pt x="61" y="32"/>
                  <a:pt x="61" y="32"/>
                  <a:pt x="62" y="32"/>
                </a:cubicBezTo>
                <a:cubicBezTo>
                  <a:pt x="62" y="32"/>
                  <a:pt x="62" y="32"/>
                  <a:pt x="62" y="32"/>
                </a:cubicBezTo>
                <a:cubicBezTo>
                  <a:pt x="62" y="30"/>
                  <a:pt x="62" y="30"/>
                  <a:pt x="62" y="30"/>
                </a:cubicBezTo>
                <a:cubicBezTo>
                  <a:pt x="62" y="30"/>
                  <a:pt x="62" y="29"/>
                  <a:pt x="62" y="29"/>
                </a:cubicBezTo>
                <a:cubicBezTo>
                  <a:pt x="63" y="29"/>
                  <a:pt x="63" y="29"/>
                  <a:pt x="63" y="30"/>
                </a:cubicBezTo>
                <a:cubicBezTo>
                  <a:pt x="64" y="32"/>
                  <a:pt x="64" y="32"/>
                  <a:pt x="64" y="32"/>
                </a:cubicBezTo>
                <a:cubicBezTo>
                  <a:pt x="64" y="32"/>
                  <a:pt x="64" y="32"/>
                  <a:pt x="65" y="32"/>
                </a:cubicBezTo>
                <a:cubicBezTo>
                  <a:pt x="65" y="32"/>
                  <a:pt x="65" y="32"/>
                  <a:pt x="65" y="32"/>
                </a:cubicBezTo>
                <a:cubicBezTo>
                  <a:pt x="65" y="32"/>
                  <a:pt x="66" y="32"/>
                  <a:pt x="66" y="32"/>
                </a:cubicBezTo>
                <a:cubicBezTo>
                  <a:pt x="66" y="32"/>
                  <a:pt x="66" y="32"/>
                  <a:pt x="66" y="32"/>
                </a:cubicBezTo>
                <a:cubicBezTo>
                  <a:pt x="66" y="33"/>
                  <a:pt x="66" y="33"/>
                  <a:pt x="66" y="33"/>
                </a:cubicBezTo>
                <a:cubicBezTo>
                  <a:pt x="66" y="34"/>
                  <a:pt x="66" y="34"/>
                  <a:pt x="66" y="34"/>
                </a:cubicBezTo>
                <a:cubicBezTo>
                  <a:pt x="66" y="34"/>
                  <a:pt x="66" y="34"/>
                  <a:pt x="65" y="34"/>
                </a:cubicBezTo>
                <a:cubicBezTo>
                  <a:pt x="65" y="34"/>
                  <a:pt x="65" y="34"/>
                  <a:pt x="64" y="34"/>
                </a:cubicBezTo>
                <a:cubicBezTo>
                  <a:pt x="64" y="34"/>
                  <a:pt x="64" y="34"/>
                  <a:pt x="64" y="34"/>
                </a:cubicBezTo>
                <a:cubicBezTo>
                  <a:pt x="64" y="39"/>
                  <a:pt x="64" y="39"/>
                  <a:pt x="64" y="39"/>
                </a:cubicBezTo>
                <a:cubicBezTo>
                  <a:pt x="65" y="39"/>
                  <a:pt x="66" y="40"/>
                  <a:pt x="67" y="40"/>
                </a:cubicBezTo>
                <a:cubicBezTo>
                  <a:pt x="67" y="41"/>
                  <a:pt x="68" y="42"/>
                  <a:pt x="68" y="43"/>
                </a:cubicBezTo>
                <a:cubicBezTo>
                  <a:pt x="68" y="44"/>
                  <a:pt x="68" y="44"/>
                  <a:pt x="68" y="45"/>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19" name="Freeform 103"/>
          <p:cNvSpPr>
            <a:spLocks/>
          </p:cNvSpPr>
          <p:nvPr/>
        </p:nvSpPr>
        <p:spPr bwMode="auto">
          <a:xfrm>
            <a:off x="2784929" y="3065863"/>
            <a:ext cx="331808" cy="128857"/>
          </a:xfrm>
          <a:custGeom>
            <a:avLst/>
            <a:gdLst>
              <a:gd name="T0" fmla="*/ 84 w 95"/>
              <a:gd name="T1" fmla="*/ 27 h 37"/>
              <a:gd name="T2" fmla="*/ 89 w 95"/>
              <a:gd name="T3" fmla="*/ 18 h 37"/>
              <a:gd name="T4" fmla="*/ 54 w 95"/>
              <a:gd name="T5" fmla="*/ 3 h 37"/>
              <a:gd name="T6" fmla="*/ 35 w 95"/>
              <a:gd name="T7" fmla="*/ 6 h 37"/>
              <a:gd name="T8" fmla="*/ 5 w 95"/>
              <a:gd name="T9" fmla="*/ 29 h 37"/>
              <a:gd name="T10" fmla="*/ 13 w 95"/>
              <a:gd name="T11" fmla="*/ 35 h 37"/>
              <a:gd name="T12" fmla="*/ 84 w 95"/>
              <a:gd name="T13" fmla="*/ 27 h 37"/>
            </a:gdLst>
            <a:ahLst/>
            <a:cxnLst>
              <a:cxn ang="0">
                <a:pos x="T0" y="T1"/>
              </a:cxn>
              <a:cxn ang="0">
                <a:pos x="T2" y="T3"/>
              </a:cxn>
              <a:cxn ang="0">
                <a:pos x="T4" y="T5"/>
              </a:cxn>
              <a:cxn ang="0">
                <a:pos x="T6" y="T7"/>
              </a:cxn>
              <a:cxn ang="0">
                <a:pos x="T8" y="T9"/>
              </a:cxn>
              <a:cxn ang="0">
                <a:pos x="T10" y="T11"/>
              </a:cxn>
              <a:cxn ang="0">
                <a:pos x="T12" y="T13"/>
              </a:cxn>
            </a:cxnLst>
            <a:rect l="0" t="0" r="r" b="b"/>
            <a:pathLst>
              <a:path w="95" h="37">
                <a:moveTo>
                  <a:pt x="84" y="27"/>
                </a:moveTo>
                <a:cubicBezTo>
                  <a:pt x="94" y="25"/>
                  <a:pt x="95" y="22"/>
                  <a:pt x="89" y="18"/>
                </a:cubicBezTo>
                <a:cubicBezTo>
                  <a:pt x="54" y="3"/>
                  <a:pt x="54" y="3"/>
                  <a:pt x="54" y="3"/>
                </a:cubicBezTo>
                <a:cubicBezTo>
                  <a:pt x="48" y="0"/>
                  <a:pt x="40" y="1"/>
                  <a:pt x="35" y="6"/>
                </a:cubicBezTo>
                <a:cubicBezTo>
                  <a:pt x="5" y="29"/>
                  <a:pt x="5" y="29"/>
                  <a:pt x="5" y="29"/>
                </a:cubicBezTo>
                <a:cubicBezTo>
                  <a:pt x="0" y="34"/>
                  <a:pt x="3" y="37"/>
                  <a:pt x="13" y="35"/>
                </a:cubicBezTo>
                <a:lnTo>
                  <a:pt x="84" y="27"/>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20" name="Freeform 104"/>
          <p:cNvSpPr>
            <a:spLocks/>
          </p:cNvSpPr>
          <p:nvPr/>
        </p:nvSpPr>
        <p:spPr bwMode="auto">
          <a:xfrm>
            <a:off x="2838081" y="3197943"/>
            <a:ext cx="62817" cy="101476"/>
          </a:xfrm>
          <a:custGeom>
            <a:avLst/>
            <a:gdLst>
              <a:gd name="T0" fmla="*/ 15 w 18"/>
              <a:gd name="T1" fmla="*/ 2 h 29"/>
              <a:gd name="T2" fmla="*/ 15 w 18"/>
              <a:gd name="T3" fmla="*/ 1 h 29"/>
              <a:gd name="T4" fmla="*/ 13 w 18"/>
              <a:gd name="T5" fmla="*/ 0 h 29"/>
              <a:gd name="T6" fmla="*/ 1 w 18"/>
              <a:gd name="T7" fmla="*/ 1 h 29"/>
              <a:gd name="T8" fmla="*/ 0 w 18"/>
              <a:gd name="T9" fmla="*/ 2 h 29"/>
              <a:gd name="T10" fmla="*/ 0 w 18"/>
              <a:gd name="T11" fmla="*/ 4 h 29"/>
              <a:gd name="T12" fmla="*/ 2 w 18"/>
              <a:gd name="T13" fmla="*/ 5 h 29"/>
              <a:gd name="T14" fmla="*/ 3 w 18"/>
              <a:gd name="T15" fmla="*/ 5 h 29"/>
              <a:gd name="T16" fmla="*/ 3 w 18"/>
              <a:gd name="T17" fmla="*/ 5 h 29"/>
              <a:gd name="T18" fmla="*/ 5 w 18"/>
              <a:gd name="T19" fmla="*/ 25 h 29"/>
              <a:gd name="T20" fmla="*/ 4 w 18"/>
              <a:gd name="T21" fmla="*/ 25 h 29"/>
              <a:gd name="T22" fmla="*/ 3 w 18"/>
              <a:gd name="T23" fmla="*/ 26 h 29"/>
              <a:gd name="T24" fmla="*/ 3 w 18"/>
              <a:gd name="T25" fmla="*/ 28 h 29"/>
              <a:gd name="T26" fmla="*/ 5 w 18"/>
              <a:gd name="T27" fmla="*/ 29 h 29"/>
              <a:gd name="T28" fmla="*/ 9 w 18"/>
              <a:gd name="T29" fmla="*/ 28 h 29"/>
              <a:gd name="T30" fmla="*/ 12 w 18"/>
              <a:gd name="T31" fmla="*/ 28 h 29"/>
              <a:gd name="T32" fmla="*/ 17 w 18"/>
              <a:gd name="T33" fmla="*/ 27 h 29"/>
              <a:gd name="T34" fmla="*/ 18 w 18"/>
              <a:gd name="T35" fmla="*/ 26 h 29"/>
              <a:gd name="T36" fmla="*/ 17 w 18"/>
              <a:gd name="T37" fmla="*/ 24 h 29"/>
              <a:gd name="T38" fmla="*/ 16 w 18"/>
              <a:gd name="T39" fmla="*/ 23 h 29"/>
              <a:gd name="T40" fmla="*/ 15 w 18"/>
              <a:gd name="T41" fmla="*/ 23 h 29"/>
              <a:gd name="T42" fmla="*/ 13 w 18"/>
              <a:gd name="T43" fmla="*/ 4 h 29"/>
              <a:gd name="T44" fmla="*/ 13 w 18"/>
              <a:gd name="T45" fmla="*/ 4 h 29"/>
              <a:gd name="T46" fmla="*/ 14 w 18"/>
              <a:gd name="T47" fmla="*/ 3 h 29"/>
              <a:gd name="T48" fmla="*/ 15 w 18"/>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2"/>
                </a:moveTo>
                <a:cubicBezTo>
                  <a:pt x="15" y="1"/>
                  <a:pt x="15" y="1"/>
                  <a:pt x="15" y="1"/>
                </a:cubicBezTo>
                <a:cubicBezTo>
                  <a:pt x="14" y="0"/>
                  <a:pt x="14" y="0"/>
                  <a:pt x="13" y="0"/>
                </a:cubicBezTo>
                <a:cubicBezTo>
                  <a:pt x="1" y="1"/>
                  <a:pt x="1" y="1"/>
                  <a:pt x="1" y="1"/>
                </a:cubicBezTo>
                <a:cubicBezTo>
                  <a:pt x="1" y="1"/>
                  <a:pt x="0" y="2"/>
                  <a:pt x="0" y="2"/>
                </a:cubicBezTo>
                <a:cubicBezTo>
                  <a:pt x="0" y="4"/>
                  <a:pt x="0" y="4"/>
                  <a:pt x="0" y="4"/>
                </a:cubicBezTo>
                <a:cubicBezTo>
                  <a:pt x="0" y="5"/>
                  <a:pt x="1" y="5"/>
                  <a:pt x="2" y="5"/>
                </a:cubicBezTo>
                <a:cubicBezTo>
                  <a:pt x="3" y="5"/>
                  <a:pt x="3" y="5"/>
                  <a:pt x="3" y="5"/>
                </a:cubicBezTo>
                <a:cubicBezTo>
                  <a:pt x="3" y="5"/>
                  <a:pt x="3" y="5"/>
                  <a:pt x="3" y="5"/>
                </a:cubicBezTo>
                <a:cubicBezTo>
                  <a:pt x="5" y="25"/>
                  <a:pt x="5" y="25"/>
                  <a:pt x="5" y="25"/>
                </a:cubicBezTo>
                <a:cubicBezTo>
                  <a:pt x="4" y="25"/>
                  <a:pt x="4" y="25"/>
                  <a:pt x="4" y="25"/>
                </a:cubicBezTo>
                <a:cubicBezTo>
                  <a:pt x="4" y="25"/>
                  <a:pt x="3" y="26"/>
                  <a:pt x="3" y="26"/>
                </a:cubicBezTo>
                <a:cubicBezTo>
                  <a:pt x="3" y="28"/>
                  <a:pt x="3" y="28"/>
                  <a:pt x="3" y="28"/>
                </a:cubicBezTo>
                <a:cubicBezTo>
                  <a:pt x="3" y="28"/>
                  <a:pt x="4" y="29"/>
                  <a:pt x="5" y="29"/>
                </a:cubicBezTo>
                <a:cubicBezTo>
                  <a:pt x="9" y="28"/>
                  <a:pt x="9" y="28"/>
                  <a:pt x="9" y="28"/>
                </a:cubicBezTo>
                <a:cubicBezTo>
                  <a:pt x="12" y="28"/>
                  <a:pt x="12" y="28"/>
                  <a:pt x="12" y="28"/>
                </a:cubicBezTo>
                <a:cubicBezTo>
                  <a:pt x="17" y="27"/>
                  <a:pt x="17" y="27"/>
                  <a:pt x="17" y="27"/>
                </a:cubicBezTo>
                <a:cubicBezTo>
                  <a:pt x="17" y="27"/>
                  <a:pt x="18" y="27"/>
                  <a:pt x="18" y="26"/>
                </a:cubicBezTo>
                <a:cubicBezTo>
                  <a:pt x="17" y="24"/>
                  <a:pt x="17" y="24"/>
                  <a:pt x="17" y="24"/>
                </a:cubicBezTo>
                <a:cubicBezTo>
                  <a:pt x="17" y="24"/>
                  <a:pt x="17" y="23"/>
                  <a:pt x="16" y="23"/>
                </a:cubicBezTo>
                <a:cubicBezTo>
                  <a:pt x="15" y="23"/>
                  <a:pt x="15" y="23"/>
                  <a:pt x="15" y="23"/>
                </a:cubicBezTo>
                <a:cubicBezTo>
                  <a:pt x="13" y="4"/>
                  <a:pt x="13" y="4"/>
                  <a:pt x="13" y="4"/>
                </a:cubicBezTo>
                <a:cubicBezTo>
                  <a:pt x="13" y="4"/>
                  <a:pt x="13" y="4"/>
                  <a:pt x="13" y="4"/>
                </a:cubicBezTo>
                <a:cubicBezTo>
                  <a:pt x="14" y="3"/>
                  <a:pt x="14" y="3"/>
                  <a:pt x="14" y="3"/>
                </a:cubicBezTo>
                <a:cubicBezTo>
                  <a:pt x="14" y="3"/>
                  <a:pt x="15" y="3"/>
                  <a:pt x="15" y="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21" name="Freeform 105"/>
          <p:cNvSpPr>
            <a:spLocks/>
          </p:cNvSpPr>
          <p:nvPr/>
        </p:nvSpPr>
        <p:spPr bwMode="auto">
          <a:xfrm>
            <a:off x="2900900" y="3186667"/>
            <a:ext cx="61208" cy="104697"/>
          </a:xfrm>
          <a:custGeom>
            <a:avLst/>
            <a:gdLst>
              <a:gd name="T0" fmla="*/ 15 w 18"/>
              <a:gd name="T1" fmla="*/ 3 h 30"/>
              <a:gd name="T2" fmla="*/ 15 w 18"/>
              <a:gd name="T3" fmla="*/ 1 h 30"/>
              <a:gd name="T4" fmla="*/ 13 w 18"/>
              <a:gd name="T5" fmla="*/ 0 h 30"/>
              <a:gd name="T6" fmla="*/ 2 w 18"/>
              <a:gd name="T7" fmla="*/ 2 h 30"/>
              <a:gd name="T8" fmla="*/ 1 w 18"/>
              <a:gd name="T9" fmla="*/ 3 h 30"/>
              <a:gd name="T10" fmla="*/ 1 w 18"/>
              <a:gd name="T11" fmla="*/ 5 h 30"/>
              <a:gd name="T12" fmla="*/ 2 w 18"/>
              <a:gd name="T13" fmla="*/ 6 h 30"/>
              <a:gd name="T14" fmla="*/ 3 w 18"/>
              <a:gd name="T15" fmla="*/ 6 h 30"/>
              <a:gd name="T16" fmla="*/ 3 w 18"/>
              <a:gd name="T17" fmla="*/ 6 h 30"/>
              <a:gd name="T18" fmla="*/ 5 w 18"/>
              <a:gd name="T19" fmla="*/ 25 h 30"/>
              <a:gd name="T20" fmla="*/ 5 w 18"/>
              <a:gd name="T21" fmla="*/ 26 h 30"/>
              <a:gd name="T22" fmla="*/ 3 w 18"/>
              <a:gd name="T23" fmla="*/ 27 h 30"/>
              <a:gd name="T24" fmla="*/ 4 w 18"/>
              <a:gd name="T25" fmla="*/ 28 h 30"/>
              <a:gd name="T26" fmla="*/ 5 w 18"/>
              <a:gd name="T27" fmla="*/ 29 h 30"/>
              <a:gd name="T28" fmla="*/ 9 w 18"/>
              <a:gd name="T29" fmla="*/ 29 h 30"/>
              <a:gd name="T30" fmla="*/ 13 w 18"/>
              <a:gd name="T31" fmla="*/ 28 h 30"/>
              <a:gd name="T32" fmla="*/ 17 w 18"/>
              <a:gd name="T33" fmla="*/ 28 h 30"/>
              <a:gd name="T34" fmla="*/ 18 w 18"/>
              <a:gd name="T35" fmla="*/ 27 h 30"/>
              <a:gd name="T36" fmla="*/ 18 w 18"/>
              <a:gd name="T37" fmla="*/ 25 h 30"/>
              <a:gd name="T38" fmla="*/ 16 w 18"/>
              <a:gd name="T39" fmla="*/ 24 h 30"/>
              <a:gd name="T40" fmla="*/ 16 w 18"/>
              <a:gd name="T41" fmla="*/ 24 h 30"/>
              <a:gd name="T42" fmla="*/ 13 w 18"/>
              <a:gd name="T43" fmla="*/ 4 h 30"/>
              <a:gd name="T44" fmla="*/ 13 w 18"/>
              <a:gd name="T45" fmla="*/ 4 h 30"/>
              <a:gd name="T46" fmla="*/ 14 w 18"/>
              <a:gd name="T47" fmla="*/ 4 h 30"/>
              <a:gd name="T48" fmla="*/ 15 w 18"/>
              <a:gd name="T49"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30">
                <a:moveTo>
                  <a:pt x="15" y="3"/>
                </a:moveTo>
                <a:cubicBezTo>
                  <a:pt x="15" y="1"/>
                  <a:pt x="15" y="1"/>
                  <a:pt x="15" y="1"/>
                </a:cubicBezTo>
                <a:cubicBezTo>
                  <a:pt x="15" y="1"/>
                  <a:pt x="14" y="0"/>
                  <a:pt x="13" y="0"/>
                </a:cubicBezTo>
                <a:cubicBezTo>
                  <a:pt x="2" y="2"/>
                  <a:pt x="2" y="2"/>
                  <a:pt x="2" y="2"/>
                </a:cubicBezTo>
                <a:cubicBezTo>
                  <a:pt x="1" y="2"/>
                  <a:pt x="0" y="3"/>
                  <a:pt x="1" y="3"/>
                </a:cubicBezTo>
                <a:cubicBezTo>
                  <a:pt x="1" y="5"/>
                  <a:pt x="1" y="5"/>
                  <a:pt x="1" y="5"/>
                </a:cubicBezTo>
                <a:cubicBezTo>
                  <a:pt x="1" y="5"/>
                  <a:pt x="1" y="6"/>
                  <a:pt x="2" y="6"/>
                </a:cubicBezTo>
                <a:cubicBezTo>
                  <a:pt x="3" y="6"/>
                  <a:pt x="3" y="6"/>
                  <a:pt x="3" y="6"/>
                </a:cubicBezTo>
                <a:cubicBezTo>
                  <a:pt x="3" y="6"/>
                  <a:pt x="3" y="6"/>
                  <a:pt x="3" y="6"/>
                </a:cubicBezTo>
                <a:cubicBezTo>
                  <a:pt x="5" y="25"/>
                  <a:pt x="5" y="25"/>
                  <a:pt x="5" y="25"/>
                </a:cubicBezTo>
                <a:cubicBezTo>
                  <a:pt x="5" y="26"/>
                  <a:pt x="5" y="26"/>
                  <a:pt x="5" y="26"/>
                </a:cubicBezTo>
                <a:cubicBezTo>
                  <a:pt x="4" y="26"/>
                  <a:pt x="3" y="26"/>
                  <a:pt x="3" y="27"/>
                </a:cubicBezTo>
                <a:cubicBezTo>
                  <a:pt x="4" y="28"/>
                  <a:pt x="4" y="28"/>
                  <a:pt x="4" y="28"/>
                </a:cubicBezTo>
                <a:cubicBezTo>
                  <a:pt x="4" y="29"/>
                  <a:pt x="4" y="30"/>
                  <a:pt x="5" y="29"/>
                </a:cubicBezTo>
                <a:cubicBezTo>
                  <a:pt x="9" y="29"/>
                  <a:pt x="9" y="29"/>
                  <a:pt x="9" y="29"/>
                </a:cubicBezTo>
                <a:cubicBezTo>
                  <a:pt x="13" y="28"/>
                  <a:pt x="13" y="28"/>
                  <a:pt x="13" y="28"/>
                </a:cubicBezTo>
                <a:cubicBezTo>
                  <a:pt x="17" y="28"/>
                  <a:pt x="17" y="28"/>
                  <a:pt x="17" y="28"/>
                </a:cubicBezTo>
                <a:cubicBezTo>
                  <a:pt x="18" y="28"/>
                  <a:pt x="18" y="27"/>
                  <a:pt x="18" y="27"/>
                </a:cubicBezTo>
                <a:cubicBezTo>
                  <a:pt x="18" y="25"/>
                  <a:pt x="18" y="25"/>
                  <a:pt x="18" y="25"/>
                </a:cubicBezTo>
                <a:cubicBezTo>
                  <a:pt x="18" y="25"/>
                  <a:pt x="17" y="24"/>
                  <a:pt x="16" y="24"/>
                </a:cubicBezTo>
                <a:cubicBezTo>
                  <a:pt x="16" y="24"/>
                  <a:pt x="16" y="24"/>
                  <a:pt x="16" y="24"/>
                </a:cubicBezTo>
                <a:cubicBezTo>
                  <a:pt x="13" y="4"/>
                  <a:pt x="13" y="4"/>
                  <a:pt x="13" y="4"/>
                </a:cubicBezTo>
                <a:cubicBezTo>
                  <a:pt x="13" y="4"/>
                  <a:pt x="13" y="4"/>
                  <a:pt x="13" y="4"/>
                </a:cubicBezTo>
                <a:cubicBezTo>
                  <a:pt x="14" y="4"/>
                  <a:pt x="14" y="4"/>
                  <a:pt x="14" y="4"/>
                </a:cubicBezTo>
                <a:cubicBezTo>
                  <a:pt x="15" y="4"/>
                  <a:pt x="15" y="3"/>
                  <a:pt x="15" y="3"/>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22" name="Freeform 106"/>
          <p:cNvSpPr>
            <a:spLocks/>
          </p:cNvSpPr>
          <p:nvPr/>
        </p:nvSpPr>
        <p:spPr bwMode="auto">
          <a:xfrm>
            <a:off x="2966937" y="3180225"/>
            <a:ext cx="57986" cy="101476"/>
          </a:xfrm>
          <a:custGeom>
            <a:avLst/>
            <a:gdLst>
              <a:gd name="T0" fmla="*/ 14 w 17"/>
              <a:gd name="T1" fmla="*/ 3 h 29"/>
              <a:gd name="T2" fmla="*/ 14 w 17"/>
              <a:gd name="T3" fmla="*/ 1 h 29"/>
              <a:gd name="T4" fmla="*/ 13 w 17"/>
              <a:gd name="T5" fmla="*/ 0 h 29"/>
              <a:gd name="T6" fmla="*/ 1 w 17"/>
              <a:gd name="T7" fmla="*/ 2 h 29"/>
              <a:gd name="T8" fmla="*/ 0 w 17"/>
              <a:gd name="T9" fmla="*/ 3 h 29"/>
              <a:gd name="T10" fmla="*/ 0 w 17"/>
              <a:gd name="T11" fmla="*/ 4 h 29"/>
              <a:gd name="T12" fmla="*/ 1 w 17"/>
              <a:gd name="T13" fmla="*/ 5 h 29"/>
              <a:gd name="T14" fmla="*/ 2 w 17"/>
              <a:gd name="T15" fmla="*/ 5 h 29"/>
              <a:gd name="T16" fmla="*/ 2 w 17"/>
              <a:gd name="T17" fmla="*/ 5 h 29"/>
              <a:gd name="T18" fmla="*/ 5 w 17"/>
              <a:gd name="T19" fmla="*/ 25 h 29"/>
              <a:gd name="T20" fmla="*/ 4 w 17"/>
              <a:gd name="T21" fmla="*/ 25 h 29"/>
              <a:gd name="T22" fmla="*/ 3 w 17"/>
              <a:gd name="T23" fmla="*/ 27 h 29"/>
              <a:gd name="T24" fmla="*/ 3 w 17"/>
              <a:gd name="T25" fmla="*/ 28 h 29"/>
              <a:gd name="T26" fmla="*/ 4 w 17"/>
              <a:gd name="T27" fmla="*/ 29 h 29"/>
              <a:gd name="T28" fmla="*/ 8 w 17"/>
              <a:gd name="T29" fmla="*/ 29 h 29"/>
              <a:gd name="T30" fmla="*/ 12 w 17"/>
              <a:gd name="T31" fmla="*/ 28 h 29"/>
              <a:gd name="T32" fmla="*/ 16 w 17"/>
              <a:gd name="T33" fmla="*/ 28 h 29"/>
              <a:gd name="T34" fmla="*/ 17 w 17"/>
              <a:gd name="T35" fmla="*/ 26 h 29"/>
              <a:gd name="T36" fmla="*/ 17 w 17"/>
              <a:gd name="T37" fmla="*/ 25 h 29"/>
              <a:gd name="T38" fmla="*/ 16 w 17"/>
              <a:gd name="T39" fmla="*/ 24 h 29"/>
              <a:gd name="T40" fmla="*/ 15 w 17"/>
              <a:gd name="T41" fmla="*/ 24 h 29"/>
              <a:gd name="T42" fmla="*/ 12 w 17"/>
              <a:gd name="T43" fmla="*/ 4 h 29"/>
              <a:gd name="T44" fmla="*/ 12 w 17"/>
              <a:gd name="T45" fmla="*/ 4 h 29"/>
              <a:gd name="T46" fmla="*/ 13 w 17"/>
              <a:gd name="T47" fmla="*/ 4 h 29"/>
              <a:gd name="T48" fmla="*/ 14 w 17"/>
              <a:gd name="T49"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29">
                <a:moveTo>
                  <a:pt x="14" y="3"/>
                </a:moveTo>
                <a:cubicBezTo>
                  <a:pt x="14" y="1"/>
                  <a:pt x="14" y="1"/>
                  <a:pt x="14" y="1"/>
                </a:cubicBezTo>
                <a:cubicBezTo>
                  <a:pt x="14" y="0"/>
                  <a:pt x="13" y="0"/>
                  <a:pt x="13" y="0"/>
                </a:cubicBezTo>
                <a:cubicBezTo>
                  <a:pt x="1" y="2"/>
                  <a:pt x="1" y="2"/>
                  <a:pt x="1" y="2"/>
                </a:cubicBezTo>
                <a:cubicBezTo>
                  <a:pt x="0" y="2"/>
                  <a:pt x="0" y="2"/>
                  <a:pt x="0" y="3"/>
                </a:cubicBezTo>
                <a:cubicBezTo>
                  <a:pt x="0" y="4"/>
                  <a:pt x="0" y="4"/>
                  <a:pt x="0" y="4"/>
                </a:cubicBezTo>
                <a:cubicBezTo>
                  <a:pt x="0" y="5"/>
                  <a:pt x="1" y="5"/>
                  <a:pt x="1"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7"/>
                </a:cubicBezTo>
                <a:cubicBezTo>
                  <a:pt x="3" y="28"/>
                  <a:pt x="3" y="28"/>
                  <a:pt x="3" y="28"/>
                </a:cubicBezTo>
                <a:cubicBezTo>
                  <a:pt x="3" y="29"/>
                  <a:pt x="4" y="29"/>
                  <a:pt x="4" y="29"/>
                </a:cubicBezTo>
                <a:cubicBezTo>
                  <a:pt x="8" y="29"/>
                  <a:pt x="8" y="29"/>
                  <a:pt x="8" y="29"/>
                </a:cubicBezTo>
                <a:cubicBezTo>
                  <a:pt x="12" y="28"/>
                  <a:pt x="12" y="28"/>
                  <a:pt x="12" y="28"/>
                </a:cubicBezTo>
                <a:cubicBezTo>
                  <a:pt x="16" y="28"/>
                  <a:pt x="16" y="28"/>
                  <a:pt x="16" y="28"/>
                </a:cubicBezTo>
                <a:cubicBezTo>
                  <a:pt x="17" y="28"/>
                  <a:pt x="17" y="27"/>
                  <a:pt x="17" y="26"/>
                </a:cubicBezTo>
                <a:cubicBezTo>
                  <a:pt x="17" y="25"/>
                  <a:pt x="17" y="25"/>
                  <a:pt x="17" y="25"/>
                </a:cubicBezTo>
                <a:cubicBezTo>
                  <a:pt x="17" y="24"/>
                  <a:pt x="16" y="24"/>
                  <a:pt x="16" y="24"/>
                </a:cubicBezTo>
                <a:cubicBezTo>
                  <a:pt x="15" y="24"/>
                  <a:pt x="15" y="24"/>
                  <a:pt x="15" y="24"/>
                </a:cubicBezTo>
                <a:cubicBezTo>
                  <a:pt x="12" y="4"/>
                  <a:pt x="12" y="4"/>
                  <a:pt x="12" y="4"/>
                </a:cubicBezTo>
                <a:cubicBezTo>
                  <a:pt x="12" y="4"/>
                  <a:pt x="12" y="4"/>
                  <a:pt x="12" y="4"/>
                </a:cubicBezTo>
                <a:cubicBezTo>
                  <a:pt x="13" y="4"/>
                  <a:pt x="13" y="4"/>
                  <a:pt x="13" y="4"/>
                </a:cubicBezTo>
                <a:cubicBezTo>
                  <a:pt x="14" y="4"/>
                  <a:pt x="14" y="3"/>
                  <a:pt x="14" y="3"/>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23" name="Freeform 107"/>
          <p:cNvSpPr>
            <a:spLocks/>
          </p:cNvSpPr>
          <p:nvPr/>
        </p:nvSpPr>
        <p:spPr bwMode="auto">
          <a:xfrm>
            <a:off x="3029757" y="3173783"/>
            <a:ext cx="61208" cy="99865"/>
          </a:xfrm>
          <a:custGeom>
            <a:avLst/>
            <a:gdLst>
              <a:gd name="T0" fmla="*/ 15 w 18"/>
              <a:gd name="T1" fmla="*/ 2 h 29"/>
              <a:gd name="T2" fmla="*/ 14 w 18"/>
              <a:gd name="T3" fmla="*/ 1 h 29"/>
              <a:gd name="T4" fmla="*/ 13 w 18"/>
              <a:gd name="T5" fmla="*/ 0 h 29"/>
              <a:gd name="T6" fmla="*/ 1 w 18"/>
              <a:gd name="T7" fmla="*/ 1 h 29"/>
              <a:gd name="T8" fmla="*/ 0 w 18"/>
              <a:gd name="T9" fmla="*/ 3 h 29"/>
              <a:gd name="T10" fmla="*/ 0 w 18"/>
              <a:gd name="T11" fmla="*/ 4 h 29"/>
              <a:gd name="T12" fmla="*/ 2 w 18"/>
              <a:gd name="T13" fmla="*/ 5 h 29"/>
              <a:gd name="T14" fmla="*/ 2 w 18"/>
              <a:gd name="T15" fmla="*/ 5 h 29"/>
              <a:gd name="T16" fmla="*/ 2 w 18"/>
              <a:gd name="T17" fmla="*/ 5 h 29"/>
              <a:gd name="T18" fmla="*/ 5 w 18"/>
              <a:gd name="T19" fmla="*/ 25 h 29"/>
              <a:gd name="T20" fmla="*/ 4 w 18"/>
              <a:gd name="T21" fmla="*/ 25 h 29"/>
              <a:gd name="T22" fmla="*/ 3 w 18"/>
              <a:gd name="T23" fmla="*/ 26 h 29"/>
              <a:gd name="T24" fmla="*/ 3 w 18"/>
              <a:gd name="T25" fmla="*/ 28 h 29"/>
              <a:gd name="T26" fmla="*/ 5 w 18"/>
              <a:gd name="T27" fmla="*/ 29 h 29"/>
              <a:gd name="T28" fmla="*/ 9 w 18"/>
              <a:gd name="T29" fmla="*/ 28 h 29"/>
              <a:gd name="T30" fmla="*/ 12 w 18"/>
              <a:gd name="T31" fmla="*/ 28 h 29"/>
              <a:gd name="T32" fmla="*/ 16 w 18"/>
              <a:gd name="T33" fmla="*/ 27 h 29"/>
              <a:gd name="T34" fmla="*/ 18 w 18"/>
              <a:gd name="T35" fmla="*/ 26 h 29"/>
              <a:gd name="T36" fmla="*/ 17 w 18"/>
              <a:gd name="T37" fmla="*/ 25 h 29"/>
              <a:gd name="T38" fmla="*/ 16 w 18"/>
              <a:gd name="T39" fmla="*/ 24 h 29"/>
              <a:gd name="T40" fmla="*/ 15 w 18"/>
              <a:gd name="T41" fmla="*/ 24 h 29"/>
              <a:gd name="T42" fmla="*/ 13 w 18"/>
              <a:gd name="T43" fmla="*/ 4 h 29"/>
              <a:gd name="T44" fmla="*/ 13 w 18"/>
              <a:gd name="T45" fmla="*/ 4 h 29"/>
              <a:gd name="T46" fmla="*/ 14 w 18"/>
              <a:gd name="T47" fmla="*/ 4 h 29"/>
              <a:gd name="T48" fmla="*/ 15 w 18"/>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2"/>
                </a:moveTo>
                <a:cubicBezTo>
                  <a:pt x="14" y="1"/>
                  <a:pt x="14" y="1"/>
                  <a:pt x="14" y="1"/>
                </a:cubicBezTo>
                <a:cubicBezTo>
                  <a:pt x="14" y="0"/>
                  <a:pt x="14" y="0"/>
                  <a:pt x="13" y="0"/>
                </a:cubicBezTo>
                <a:cubicBezTo>
                  <a:pt x="1" y="1"/>
                  <a:pt x="1" y="1"/>
                  <a:pt x="1" y="1"/>
                </a:cubicBezTo>
                <a:cubicBezTo>
                  <a:pt x="0" y="1"/>
                  <a:pt x="0" y="2"/>
                  <a:pt x="0" y="3"/>
                </a:cubicBezTo>
                <a:cubicBezTo>
                  <a:pt x="0" y="4"/>
                  <a:pt x="0" y="4"/>
                  <a:pt x="0" y="4"/>
                </a:cubicBezTo>
                <a:cubicBezTo>
                  <a:pt x="0" y="5"/>
                  <a:pt x="1" y="5"/>
                  <a:pt x="2"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6"/>
                </a:cubicBezTo>
                <a:cubicBezTo>
                  <a:pt x="3" y="28"/>
                  <a:pt x="3" y="28"/>
                  <a:pt x="3" y="28"/>
                </a:cubicBezTo>
                <a:cubicBezTo>
                  <a:pt x="3" y="29"/>
                  <a:pt x="4" y="29"/>
                  <a:pt x="5" y="29"/>
                </a:cubicBezTo>
                <a:cubicBezTo>
                  <a:pt x="9" y="28"/>
                  <a:pt x="9" y="28"/>
                  <a:pt x="9" y="28"/>
                </a:cubicBezTo>
                <a:cubicBezTo>
                  <a:pt x="12" y="28"/>
                  <a:pt x="12" y="28"/>
                  <a:pt x="12" y="28"/>
                </a:cubicBezTo>
                <a:cubicBezTo>
                  <a:pt x="16" y="27"/>
                  <a:pt x="16" y="27"/>
                  <a:pt x="16" y="27"/>
                </a:cubicBezTo>
                <a:cubicBezTo>
                  <a:pt x="17" y="27"/>
                  <a:pt x="18" y="27"/>
                  <a:pt x="18" y="26"/>
                </a:cubicBezTo>
                <a:cubicBezTo>
                  <a:pt x="17" y="25"/>
                  <a:pt x="17" y="25"/>
                  <a:pt x="17" y="25"/>
                </a:cubicBezTo>
                <a:cubicBezTo>
                  <a:pt x="17" y="24"/>
                  <a:pt x="17" y="24"/>
                  <a:pt x="16" y="24"/>
                </a:cubicBezTo>
                <a:cubicBezTo>
                  <a:pt x="15" y="24"/>
                  <a:pt x="15" y="24"/>
                  <a:pt x="15" y="24"/>
                </a:cubicBezTo>
                <a:cubicBezTo>
                  <a:pt x="13" y="4"/>
                  <a:pt x="13" y="4"/>
                  <a:pt x="13" y="4"/>
                </a:cubicBezTo>
                <a:cubicBezTo>
                  <a:pt x="13" y="4"/>
                  <a:pt x="13" y="4"/>
                  <a:pt x="13" y="4"/>
                </a:cubicBezTo>
                <a:cubicBezTo>
                  <a:pt x="14" y="4"/>
                  <a:pt x="14" y="4"/>
                  <a:pt x="14" y="4"/>
                </a:cubicBezTo>
                <a:cubicBezTo>
                  <a:pt x="14" y="4"/>
                  <a:pt x="15" y="3"/>
                  <a:pt x="15" y="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24" name="Freeform 108"/>
          <p:cNvSpPr>
            <a:spLocks/>
          </p:cNvSpPr>
          <p:nvPr/>
        </p:nvSpPr>
        <p:spPr bwMode="auto">
          <a:xfrm>
            <a:off x="2817142" y="3278478"/>
            <a:ext cx="312479" cy="103086"/>
          </a:xfrm>
          <a:custGeom>
            <a:avLst/>
            <a:gdLst>
              <a:gd name="T0" fmla="*/ 85 w 90"/>
              <a:gd name="T1" fmla="*/ 7 h 30"/>
              <a:gd name="T2" fmla="*/ 82 w 90"/>
              <a:gd name="T3" fmla="*/ 8 h 30"/>
              <a:gd name="T4" fmla="*/ 82 w 90"/>
              <a:gd name="T5" fmla="*/ 7 h 30"/>
              <a:gd name="T6" fmla="*/ 82 w 90"/>
              <a:gd name="T7" fmla="*/ 4 h 30"/>
              <a:gd name="T8" fmla="*/ 78 w 90"/>
              <a:gd name="T9" fmla="*/ 0 h 30"/>
              <a:gd name="T10" fmla="*/ 9 w 90"/>
              <a:gd name="T11" fmla="*/ 9 h 30"/>
              <a:gd name="T12" fmla="*/ 6 w 90"/>
              <a:gd name="T13" fmla="*/ 13 h 30"/>
              <a:gd name="T14" fmla="*/ 7 w 90"/>
              <a:gd name="T15" fmla="*/ 17 h 30"/>
              <a:gd name="T16" fmla="*/ 7 w 90"/>
              <a:gd name="T17" fmla="*/ 17 h 30"/>
              <a:gd name="T18" fmla="*/ 4 w 90"/>
              <a:gd name="T19" fmla="*/ 17 h 30"/>
              <a:gd name="T20" fmla="*/ 1 w 90"/>
              <a:gd name="T21" fmla="*/ 21 h 30"/>
              <a:gd name="T22" fmla="*/ 1 w 90"/>
              <a:gd name="T23" fmla="*/ 26 h 30"/>
              <a:gd name="T24" fmla="*/ 5 w 90"/>
              <a:gd name="T25" fmla="*/ 29 h 30"/>
              <a:gd name="T26" fmla="*/ 87 w 90"/>
              <a:gd name="T27" fmla="*/ 19 h 30"/>
              <a:gd name="T28" fmla="*/ 90 w 90"/>
              <a:gd name="T29" fmla="*/ 16 h 30"/>
              <a:gd name="T30" fmla="*/ 89 w 90"/>
              <a:gd name="T31" fmla="*/ 10 h 30"/>
              <a:gd name="T32" fmla="*/ 85 w 90"/>
              <a:gd name="T33"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30">
                <a:moveTo>
                  <a:pt x="85" y="7"/>
                </a:moveTo>
                <a:cubicBezTo>
                  <a:pt x="82" y="8"/>
                  <a:pt x="82" y="8"/>
                  <a:pt x="82" y="8"/>
                </a:cubicBezTo>
                <a:cubicBezTo>
                  <a:pt x="82" y="8"/>
                  <a:pt x="82" y="8"/>
                  <a:pt x="82" y="7"/>
                </a:cubicBezTo>
                <a:cubicBezTo>
                  <a:pt x="82" y="4"/>
                  <a:pt x="82" y="4"/>
                  <a:pt x="82" y="4"/>
                </a:cubicBezTo>
                <a:cubicBezTo>
                  <a:pt x="81" y="2"/>
                  <a:pt x="80" y="0"/>
                  <a:pt x="78" y="0"/>
                </a:cubicBezTo>
                <a:cubicBezTo>
                  <a:pt x="9" y="9"/>
                  <a:pt x="9" y="9"/>
                  <a:pt x="9" y="9"/>
                </a:cubicBezTo>
                <a:cubicBezTo>
                  <a:pt x="7" y="9"/>
                  <a:pt x="6" y="11"/>
                  <a:pt x="6" y="13"/>
                </a:cubicBezTo>
                <a:cubicBezTo>
                  <a:pt x="7" y="17"/>
                  <a:pt x="7" y="17"/>
                  <a:pt x="7" y="17"/>
                </a:cubicBezTo>
                <a:cubicBezTo>
                  <a:pt x="7" y="17"/>
                  <a:pt x="7" y="17"/>
                  <a:pt x="7" y="17"/>
                </a:cubicBezTo>
                <a:cubicBezTo>
                  <a:pt x="4" y="17"/>
                  <a:pt x="4" y="17"/>
                  <a:pt x="4" y="17"/>
                </a:cubicBezTo>
                <a:cubicBezTo>
                  <a:pt x="2" y="18"/>
                  <a:pt x="0" y="19"/>
                  <a:pt x="1" y="21"/>
                </a:cubicBezTo>
                <a:cubicBezTo>
                  <a:pt x="1" y="26"/>
                  <a:pt x="1" y="26"/>
                  <a:pt x="1" y="26"/>
                </a:cubicBezTo>
                <a:cubicBezTo>
                  <a:pt x="1" y="28"/>
                  <a:pt x="3" y="30"/>
                  <a:pt x="5" y="29"/>
                </a:cubicBezTo>
                <a:cubicBezTo>
                  <a:pt x="87" y="19"/>
                  <a:pt x="87" y="19"/>
                  <a:pt x="87" y="19"/>
                </a:cubicBezTo>
                <a:cubicBezTo>
                  <a:pt x="89" y="19"/>
                  <a:pt x="90" y="17"/>
                  <a:pt x="90" y="16"/>
                </a:cubicBezTo>
                <a:cubicBezTo>
                  <a:pt x="89" y="10"/>
                  <a:pt x="89" y="10"/>
                  <a:pt x="89" y="10"/>
                </a:cubicBezTo>
                <a:cubicBezTo>
                  <a:pt x="89" y="8"/>
                  <a:pt x="87" y="7"/>
                  <a:pt x="85" y="7"/>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25" name="Freeform 109"/>
          <p:cNvSpPr>
            <a:spLocks/>
          </p:cNvSpPr>
          <p:nvPr/>
        </p:nvSpPr>
        <p:spPr bwMode="auto">
          <a:xfrm>
            <a:off x="4136319" y="2490839"/>
            <a:ext cx="246439" cy="93421"/>
          </a:xfrm>
          <a:custGeom>
            <a:avLst/>
            <a:gdLst>
              <a:gd name="T0" fmla="*/ 63 w 71"/>
              <a:gd name="T1" fmla="*/ 20 h 27"/>
              <a:gd name="T2" fmla="*/ 67 w 71"/>
              <a:gd name="T3" fmla="*/ 14 h 27"/>
              <a:gd name="T4" fmla="*/ 41 w 71"/>
              <a:gd name="T5" fmla="*/ 3 h 27"/>
              <a:gd name="T6" fmla="*/ 26 w 71"/>
              <a:gd name="T7" fmla="*/ 4 h 27"/>
              <a:gd name="T8" fmla="*/ 4 w 71"/>
              <a:gd name="T9" fmla="*/ 22 h 27"/>
              <a:gd name="T10" fmla="*/ 10 w 71"/>
              <a:gd name="T11" fmla="*/ 27 h 27"/>
              <a:gd name="T12" fmla="*/ 63 w 71"/>
              <a:gd name="T13" fmla="*/ 20 h 27"/>
            </a:gdLst>
            <a:ahLst/>
            <a:cxnLst>
              <a:cxn ang="0">
                <a:pos x="T0" y="T1"/>
              </a:cxn>
              <a:cxn ang="0">
                <a:pos x="T2" y="T3"/>
              </a:cxn>
              <a:cxn ang="0">
                <a:pos x="T4" y="T5"/>
              </a:cxn>
              <a:cxn ang="0">
                <a:pos x="T6" y="T7"/>
              </a:cxn>
              <a:cxn ang="0">
                <a:pos x="T8" y="T9"/>
              </a:cxn>
              <a:cxn ang="0">
                <a:pos x="T10" y="T11"/>
              </a:cxn>
              <a:cxn ang="0">
                <a:pos x="T12" y="T13"/>
              </a:cxn>
            </a:cxnLst>
            <a:rect l="0" t="0" r="r" b="b"/>
            <a:pathLst>
              <a:path w="71" h="27">
                <a:moveTo>
                  <a:pt x="63" y="20"/>
                </a:moveTo>
                <a:cubicBezTo>
                  <a:pt x="71" y="19"/>
                  <a:pt x="71" y="16"/>
                  <a:pt x="67" y="14"/>
                </a:cubicBezTo>
                <a:cubicBezTo>
                  <a:pt x="41" y="3"/>
                  <a:pt x="41" y="3"/>
                  <a:pt x="41" y="3"/>
                </a:cubicBezTo>
                <a:cubicBezTo>
                  <a:pt x="36" y="0"/>
                  <a:pt x="30" y="1"/>
                  <a:pt x="26" y="4"/>
                </a:cubicBezTo>
                <a:cubicBezTo>
                  <a:pt x="4" y="22"/>
                  <a:pt x="4" y="22"/>
                  <a:pt x="4" y="22"/>
                </a:cubicBezTo>
                <a:cubicBezTo>
                  <a:pt x="0" y="25"/>
                  <a:pt x="2" y="27"/>
                  <a:pt x="10" y="27"/>
                </a:cubicBezTo>
                <a:lnTo>
                  <a:pt x="63" y="20"/>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26" name="Freeform 110"/>
          <p:cNvSpPr>
            <a:spLocks/>
          </p:cNvSpPr>
          <p:nvPr/>
        </p:nvSpPr>
        <p:spPr bwMode="auto">
          <a:xfrm>
            <a:off x="4174976" y="2587481"/>
            <a:ext cx="48322" cy="77314"/>
          </a:xfrm>
          <a:custGeom>
            <a:avLst/>
            <a:gdLst>
              <a:gd name="T0" fmla="*/ 11 w 14"/>
              <a:gd name="T1" fmla="*/ 2 h 22"/>
              <a:gd name="T2" fmla="*/ 11 w 14"/>
              <a:gd name="T3" fmla="*/ 1 h 22"/>
              <a:gd name="T4" fmla="*/ 10 w 14"/>
              <a:gd name="T5" fmla="*/ 0 h 22"/>
              <a:gd name="T6" fmla="*/ 1 w 14"/>
              <a:gd name="T7" fmla="*/ 1 h 22"/>
              <a:gd name="T8" fmla="*/ 0 w 14"/>
              <a:gd name="T9" fmla="*/ 2 h 22"/>
              <a:gd name="T10" fmla="*/ 1 w 14"/>
              <a:gd name="T11" fmla="*/ 3 h 22"/>
              <a:gd name="T12" fmla="*/ 2 w 14"/>
              <a:gd name="T13" fmla="*/ 4 h 22"/>
              <a:gd name="T14" fmla="*/ 2 w 14"/>
              <a:gd name="T15" fmla="*/ 4 h 22"/>
              <a:gd name="T16" fmla="*/ 2 w 14"/>
              <a:gd name="T17" fmla="*/ 4 h 22"/>
              <a:gd name="T18" fmla="*/ 4 w 14"/>
              <a:gd name="T19" fmla="*/ 19 h 22"/>
              <a:gd name="T20" fmla="*/ 3 w 14"/>
              <a:gd name="T21" fmla="*/ 19 h 22"/>
              <a:gd name="T22" fmla="*/ 3 w 14"/>
              <a:gd name="T23" fmla="*/ 20 h 22"/>
              <a:gd name="T24" fmla="*/ 3 w 14"/>
              <a:gd name="T25" fmla="*/ 21 h 22"/>
              <a:gd name="T26" fmla="*/ 4 w 14"/>
              <a:gd name="T27" fmla="*/ 22 h 22"/>
              <a:gd name="T28" fmla="*/ 7 w 14"/>
              <a:gd name="T29" fmla="*/ 22 h 22"/>
              <a:gd name="T30" fmla="*/ 10 w 14"/>
              <a:gd name="T31" fmla="*/ 21 h 22"/>
              <a:gd name="T32" fmla="*/ 13 w 14"/>
              <a:gd name="T33" fmla="*/ 21 h 22"/>
              <a:gd name="T34" fmla="*/ 13 w 14"/>
              <a:gd name="T35" fmla="*/ 20 h 22"/>
              <a:gd name="T36" fmla="*/ 13 w 14"/>
              <a:gd name="T37" fmla="*/ 19 h 22"/>
              <a:gd name="T38" fmla="*/ 12 w 14"/>
              <a:gd name="T39" fmla="*/ 18 h 22"/>
              <a:gd name="T40" fmla="*/ 12 w 14"/>
              <a:gd name="T41" fmla="*/ 18 h 22"/>
              <a:gd name="T42" fmla="*/ 10 w 14"/>
              <a:gd name="T43" fmla="*/ 3 h 22"/>
              <a:gd name="T44" fmla="*/ 10 w 14"/>
              <a:gd name="T45" fmla="*/ 3 h 22"/>
              <a:gd name="T46" fmla="*/ 10 w 14"/>
              <a:gd name="T47" fmla="*/ 3 h 22"/>
              <a:gd name="T48" fmla="*/ 11 w 14"/>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2">
                <a:moveTo>
                  <a:pt x="11" y="2"/>
                </a:moveTo>
                <a:cubicBezTo>
                  <a:pt x="11" y="1"/>
                  <a:pt x="11" y="1"/>
                  <a:pt x="11" y="1"/>
                </a:cubicBezTo>
                <a:cubicBezTo>
                  <a:pt x="11" y="0"/>
                  <a:pt x="11" y="0"/>
                  <a:pt x="10" y="0"/>
                </a:cubicBezTo>
                <a:cubicBezTo>
                  <a:pt x="1" y="1"/>
                  <a:pt x="1" y="1"/>
                  <a:pt x="1" y="1"/>
                </a:cubicBezTo>
                <a:cubicBezTo>
                  <a:pt x="1" y="1"/>
                  <a:pt x="0" y="2"/>
                  <a:pt x="0" y="2"/>
                </a:cubicBezTo>
                <a:cubicBezTo>
                  <a:pt x="1" y="3"/>
                  <a:pt x="1" y="3"/>
                  <a:pt x="1" y="3"/>
                </a:cubicBezTo>
                <a:cubicBezTo>
                  <a:pt x="1" y="4"/>
                  <a:pt x="1" y="4"/>
                  <a:pt x="2" y="4"/>
                </a:cubicBezTo>
                <a:cubicBezTo>
                  <a:pt x="2" y="4"/>
                  <a:pt x="2" y="4"/>
                  <a:pt x="2" y="4"/>
                </a:cubicBezTo>
                <a:cubicBezTo>
                  <a:pt x="2" y="4"/>
                  <a:pt x="2" y="4"/>
                  <a:pt x="2" y="4"/>
                </a:cubicBezTo>
                <a:cubicBezTo>
                  <a:pt x="4" y="19"/>
                  <a:pt x="4" y="19"/>
                  <a:pt x="4" y="19"/>
                </a:cubicBezTo>
                <a:cubicBezTo>
                  <a:pt x="3" y="19"/>
                  <a:pt x="3" y="19"/>
                  <a:pt x="3" y="19"/>
                </a:cubicBezTo>
                <a:cubicBezTo>
                  <a:pt x="3" y="19"/>
                  <a:pt x="3" y="20"/>
                  <a:pt x="3" y="20"/>
                </a:cubicBezTo>
                <a:cubicBezTo>
                  <a:pt x="3" y="21"/>
                  <a:pt x="3" y="21"/>
                  <a:pt x="3" y="21"/>
                </a:cubicBezTo>
                <a:cubicBezTo>
                  <a:pt x="3" y="22"/>
                  <a:pt x="3" y="22"/>
                  <a:pt x="4" y="22"/>
                </a:cubicBezTo>
                <a:cubicBezTo>
                  <a:pt x="7" y="22"/>
                  <a:pt x="7" y="22"/>
                  <a:pt x="7" y="22"/>
                </a:cubicBezTo>
                <a:cubicBezTo>
                  <a:pt x="10" y="21"/>
                  <a:pt x="10" y="21"/>
                  <a:pt x="10" y="21"/>
                </a:cubicBezTo>
                <a:cubicBezTo>
                  <a:pt x="13" y="21"/>
                  <a:pt x="13" y="21"/>
                  <a:pt x="13" y="21"/>
                </a:cubicBezTo>
                <a:cubicBezTo>
                  <a:pt x="13" y="21"/>
                  <a:pt x="14" y="20"/>
                  <a:pt x="13" y="20"/>
                </a:cubicBezTo>
                <a:cubicBezTo>
                  <a:pt x="13" y="19"/>
                  <a:pt x="13" y="19"/>
                  <a:pt x="13" y="19"/>
                </a:cubicBezTo>
                <a:cubicBezTo>
                  <a:pt x="13" y="18"/>
                  <a:pt x="13" y="18"/>
                  <a:pt x="12" y="18"/>
                </a:cubicBezTo>
                <a:cubicBezTo>
                  <a:pt x="12" y="18"/>
                  <a:pt x="12" y="18"/>
                  <a:pt x="12" y="18"/>
                </a:cubicBezTo>
                <a:cubicBezTo>
                  <a:pt x="10" y="3"/>
                  <a:pt x="10" y="3"/>
                  <a:pt x="10" y="3"/>
                </a:cubicBezTo>
                <a:cubicBezTo>
                  <a:pt x="10" y="3"/>
                  <a:pt x="10" y="3"/>
                  <a:pt x="10" y="3"/>
                </a:cubicBezTo>
                <a:cubicBezTo>
                  <a:pt x="10" y="3"/>
                  <a:pt x="10" y="3"/>
                  <a:pt x="10" y="3"/>
                </a:cubicBezTo>
                <a:cubicBezTo>
                  <a:pt x="11" y="3"/>
                  <a:pt x="11" y="3"/>
                  <a:pt x="11" y="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27" name="Freeform 111"/>
          <p:cNvSpPr>
            <a:spLocks/>
          </p:cNvSpPr>
          <p:nvPr/>
        </p:nvSpPr>
        <p:spPr bwMode="auto">
          <a:xfrm>
            <a:off x="4223297" y="2581038"/>
            <a:ext cx="45101" cy="77314"/>
          </a:xfrm>
          <a:custGeom>
            <a:avLst/>
            <a:gdLst>
              <a:gd name="T0" fmla="*/ 11 w 13"/>
              <a:gd name="T1" fmla="*/ 2 h 22"/>
              <a:gd name="T2" fmla="*/ 11 w 13"/>
              <a:gd name="T3" fmla="*/ 1 h 22"/>
              <a:gd name="T4" fmla="*/ 10 w 13"/>
              <a:gd name="T5" fmla="*/ 0 h 22"/>
              <a:gd name="T6" fmla="*/ 1 w 13"/>
              <a:gd name="T7" fmla="*/ 2 h 22"/>
              <a:gd name="T8" fmla="*/ 0 w 13"/>
              <a:gd name="T9" fmla="*/ 3 h 22"/>
              <a:gd name="T10" fmla="*/ 0 w 13"/>
              <a:gd name="T11" fmla="*/ 4 h 22"/>
              <a:gd name="T12" fmla="*/ 1 w 13"/>
              <a:gd name="T13" fmla="*/ 4 h 22"/>
              <a:gd name="T14" fmla="*/ 2 w 13"/>
              <a:gd name="T15" fmla="*/ 4 h 22"/>
              <a:gd name="T16" fmla="*/ 2 w 13"/>
              <a:gd name="T17" fmla="*/ 4 h 22"/>
              <a:gd name="T18" fmla="*/ 4 w 13"/>
              <a:gd name="T19" fmla="*/ 19 h 22"/>
              <a:gd name="T20" fmla="*/ 3 w 13"/>
              <a:gd name="T21" fmla="*/ 19 h 22"/>
              <a:gd name="T22" fmla="*/ 2 w 13"/>
              <a:gd name="T23" fmla="*/ 20 h 22"/>
              <a:gd name="T24" fmla="*/ 2 w 13"/>
              <a:gd name="T25" fmla="*/ 21 h 22"/>
              <a:gd name="T26" fmla="*/ 3 w 13"/>
              <a:gd name="T27" fmla="*/ 22 h 22"/>
              <a:gd name="T28" fmla="*/ 7 w 13"/>
              <a:gd name="T29" fmla="*/ 22 h 22"/>
              <a:gd name="T30" fmla="*/ 9 w 13"/>
              <a:gd name="T31" fmla="*/ 22 h 22"/>
              <a:gd name="T32" fmla="*/ 12 w 13"/>
              <a:gd name="T33" fmla="*/ 21 h 22"/>
              <a:gd name="T34" fmla="*/ 13 w 13"/>
              <a:gd name="T35" fmla="*/ 20 h 22"/>
              <a:gd name="T36" fmla="*/ 13 w 13"/>
              <a:gd name="T37" fmla="*/ 19 h 22"/>
              <a:gd name="T38" fmla="*/ 12 w 13"/>
              <a:gd name="T39" fmla="*/ 18 h 22"/>
              <a:gd name="T40" fmla="*/ 11 w 13"/>
              <a:gd name="T41" fmla="*/ 18 h 22"/>
              <a:gd name="T42" fmla="*/ 10 w 13"/>
              <a:gd name="T43" fmla="*/ 3 h 22"/>
              <a:gd name="T44" fmla="*/ 10 w 13"/>
              <a:gd name="T45" fmla="*/ 3 h 22"/>
              <a:gd name="T46" fmla="*/ 10 w 13"/>
              <a:gd name="T47" fmla="*/ 3 h 22"/>
              <a:gd name="T48" fmla="*/ 11 w 13"/>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 h="22">
                <a:moveTo>
                  <a:pt x="11" y="2"/>
                </a:moveTo>
                <a:cubicBezTo>
                  <a:pt x="11" y="1"/>
                  <a:pt x="11" y="1"/>
                  <a:pt x="11" y="1"/>
                </a:cubicBezTo>
                <a:cubicBezTo>
                  <a:pt x="11" y="1"/>
                  <a:pt x="10" y="0"/>
                  <a:pt x="10" y="0"/>
                </a:cubicBezTo>
                <a:cubicBezTo>
                  <a:pt x="1" y="2"/>
                  <a:pt x="1" y="2"/>
                  <a:pt x="1" y="2"/>
                </a:cubicBezTo>
                <a:cubicBezTo>
                  <a:pt x="0" y="2"/>
                  <a:pt x="0" y="2"/>
                  <a:pt x="0" y="3"/>
                </a:cubicBezTo>
                <a:cubicBezTo>
                  <a:pt x="0" y="4"/>
                  <a:pt x="0" y="4"/>
                  <a:pt x="0" y="4"/>
                </a:cubicBezTo>
                <a:cubicBezTo>
                  <a:pt x="0" y="4"/>
                  <a:pt x="1" y="5"/>
                  <a:pt x="1" y="4"/>
                </a:cubicBezTo>
                <a:cubicBezTo>
                  <a:pt x="2" y="4"/>
                  <a:pt x="2" y="4"/>
                  <a:pt x="2" y="4"/>
                </a:cubicBezTo>
                <a:cubicBezTo>
                  <a:pt x="2" y="4"/>
                  <a:pt x="2" y="4"/>
                  <a:pt x="2" y="4"/>
                </a:cubicBezTo>
                <a:cubicBezTo>
                  <a:pt x="4" y="19"/>
                  <a:pt x="4" y="19"/>
                  <a:pt x="4" y="19"/>
                </a:cubicBezTo>
                <a:cubicBezTo>
                  <a:pt x="3" y="19"/>
                  <a:pt x="3" y="19"/>
                  <a:pt x="3" y="19"/>
                </a:cubicBezTo>
                <a:cubicBezTo>
                  <a:pt x="3" y="19"/>
                  <a:pt x="2" y="20"/>
                  <a:pt x="2" y="20"/>
                </a:cubicBezTo>
                <a:cubicBezTo>
                  <a:pt x="2" y="21"/>
                  <a:pt x="2" y="21"/>
                  <a:pt x="2" y="21"/>
                </a:cubicBezTo>
                <a:cubicBezTo>
                  <a:pt x="2" y="22"/>
                  <a:pt x="3" y="22"/>
                  <a:pt x="3" y="22"/>
                </a:cubicBezTo>
                <a:cubicBezTo>
                  <a:pt x="7" y="22"/>
                  <a:pt x="7" y="22"/>
                  <a:pt x="7" y="22"/>
                </a:cubicBezTo>
                <a:cubicBezTo>
                  <a:pt x="9" y="22"/>
                  <a:pt x="9" y="22"/>
                  <a:pt x="9" y="22"/>
                </a:cubicBezTo>
                <a:cubicBezTo>
                  <a:pt x="12" y="21"/>
                  <a:pt x="12" y="21"/>
                  <a:pt x="12" y="21"/>
                </a:cubicBezTo>
                <a:cubicBezTo>
                  <a:pt x="13" y="21"/>
                  <a:pt x="13" y="21"/>
                  <a:pt x="13" y="20"/>
                </a:cubicBezTo>
                <a:cubicBezTo>
                  <a:pt x="13" y="19"/>
                  <a:pt x="13" y="19"/>
                  <a:pt x="13" y="19"/>
                </a:cubicBezTo>
                <a:cubicBezTo>
                  <a:pt x="13" y="19"/>
                  <a:pt x="12" y="18"/>
                  <a:pt x="12" y="18"/>
                </a:cubicBezTo>
                <a:cubicBezTo>
                  <a:pt x="11" y="18"/>
                  <a:pt x="11" y="18"/>
                  <a:pt x="11" y="18"/>
                </a:cubicBezTo>
                <a:cubicBezTo>
                  <a:pt x="10" y="3"/>
                  <a:pt x="10" y="3"/>
                  <a:pt x="10" y="3"/>
                </a:cubicBezTo>
                <a:cubicBezTo>
                  <a:pt x="10" y="3"/>
                  <a:pt x="10" y="3"/>
                  <a:pt x="10" y="3"/>
                </a:cubicBezTo>
                <a:cubicBezTo>
                  <a:pt x="10" y="3"/>
                  <a:pt x="10" y="3"/>
                  <a:pt x="10" y="3"/>
                </a:cubicBezTo>
                <a:cubicBezTo>
                  <a:pt x="11" y="3"/>
                  <a:pt x="11" y="3"/>
                  <a:pt x="11" y="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28" name="Freeform 112"/>
          <p:cNvSpPr>
            <a:spLocks/>
          </p:cNvSpPr>
          <p:nvPr/>
        </p:nvSpPr>
        <p:spPr bwMode="auto">
          <a:xfrm>
            <a:off x="4271618" y="2577817"/>
            <a:ext cx="45101" cy="75704"/>
          </a:xfrm>
          <a:custGeom>
            <a:avLst/>
            <a:gdLst>
              <a:gd name="T0" fmla="*/ 11 w 13"/>
              <a:gd name="T1" fmla="*/ 2 h 22"/>
              <a:gd name="T2" fmla="*/ 10 w 13"/>
              <a:gd name="T3" fmla="*/ 1 h 22"/>
              <a:gd name="T4" fmla="*/ 9 w 13"/>
              <a:gd name="T5" fmla="*/ 0 h 22"/>
              <a:gd name="T6" fmla="*/ 1 w 13"/>
              <a:gd name="T7" fmla="*/ 1 h 22"/>
              <a:gd name="T8" fmla="*/ 0 w 13"/>
              <a:gd name="T9" fmla="*/ 2 h 22"/>
              <a:gd name="T10" fmla="*/ 0 w 13"/>
              <a:gd name="T11" fmla="*/ 3 h 22"/>
              <a:gd name="T12" fmla="*/ 1 w 13"/>
              <a:gd name="T13" fmla="*/ 4 h 22"/>
              <a:gd name="T14" fmla="*/ 2 w 13"/>
              <a:gd name="T15" fmla="*/ 4 h 22"/>
              <a:gd name="T16" fmla="*/ 2 w 13"/>
              <a:gd name="T17" fmla="*/ 4 h 22"/>
              <a:gd name="T18" fmla="*/ 3 w 13"/>
              <a:gd name="T19" fmla="*/ 19 h 22"/>
              <a:gd name="T20" fmla="*/ 3 w 13"/>
              <a:gd name="T21" fmla="*/ 19 h 22"/>
              <a:gd name="T22" fmla="*/ 2 w 13"/>
              <a:gd name="T23" fmla="*/ 20 h 22"/>
              <a:gd name="T24" fmla="*/ 2 w 13"/>
              <a:gd name="T25" fmla="*/ 21 h 22"/>
              <a:gd name="T26" fmla="*/ 3 w 13"/>
              <a:gd name="T27" fmla="*/ 22 h 22"/>
              <a:gd name="T28" fmla="*/ 6 w 13"/>
              <a:gd name="T29" fmla="*/ 21 h 22"/>
              <a:gd name="T30" fmla="*/ 9 w 13"/>
              <a:gd name="T31" fmla="*/ 21 h 22"/>
              <a:gd name="T32" fmla="*/ 12 w 13"/>
              <a:gd name="T33" fmla="*/ 20 h 22"/>
              <a:gd name="T34" fmla="*/ 13 w 13"/>
              <a:gd name="T35" fmla="*/ 19 h 22"/>
              <a:gd name="T36" fmla="*/ 13 w 13"/>
              <a:gd name="T37" fmla="*/ 18 h 22"/>
              <a:gd name="T38" fmla="*/ 12 w 13"/>
              <a:gd name="T39" fmla="*/ 18 h 22"/>
              <a:gd name="T40" fmla="*/ 11 w 13"/>
              <a:gd name="T41" fmla="*/ 18 h 22"/>
              <a:gd name="T42" fmla="*/ 9 w 13"/>
              <a:gd name="T43" fmla="*/ 3 h 22"/>
              <a:gd name="T44" fmla="*/ 9 w 13"/>
              <a:gd name="T45" fmla="*/ 3 h 22"/>
              <a:gd name="T46" fmla="*/ 10 w 13"/>
              <a:gd name="T47" fmla="*/ 3 h 22"/>
              <a:gd name="T48" fmla="*/ 11 w 13"/>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 h="22">
                <a:moveTo>
                  <a:pt x="11" y="2"/>
                </a:moveTo>
                <a:cubicBezTo>
                  <a:pt x="10" y="1"/>
                  <a:pt x="10" y="1"/>
                  <a:pt x="10" y="1"/>
                </a:cubicBezTo>
                <a:cubicBezTo>
                  <a:pt x="10" y="0"/>
                  <a:pt x="10" y="0"/>
                  <a:pt x="9" y="0"/>
                </a:cubicBezTo>
                <a:cubicBezTo>
                  <a:pt x="1" y="1"/>
                  <a:pt x="1" y="1"/>
                  <a:pt x="1" y="1"/>
                </a:cubicBezTo>
                <a:cubicBezTo>
                  <a:pt x="0" y="1"/>
                  <a:pt x="0" y="1"/>
                  <a:pt x="0" y="2"/>
                </a:cubicBezTo>
                <a:cubicBezTo>
                  <a:pt x="0" y="3"/>
                  <a:pt x="0" y="3"/>
                  <a:pt x="0" y="3"/>
                </a:cubicBezTo>
                <a:cubicBezTo>
                  <a:pt x="0" y="3"/>
                  <a:pt x="0" y="4"/>
                  <a:pt x="1" y="4"/>
                </a:cubicBezTo>
                <a:cubicBezTo>
                  <a:pt x="2" y="4"/>
                  <a:pt x="2" y="4"/>
                  <a:pt x="2" y="4"/>
                </a:cubicBezTo>
                <a:cubicBezTo>
                  <a:pt x="2" y="4"/>
                  <a:pt x="2" y="4"/>
                  <a:pt x="2" y="4"/>
                </a:cubicBezTo>
                <a:cubicBezTo>
                  <a:pt x="3" y="19"/>
                  <a:pt x="3" y="19"/>
                  <a:pt x="3" y="19"/>
                </a:cubicBezTo>
                <a:cubicBezTo>
                  <a:pt x="3" y="19"/>
                  <a:pt x="3" y="19"/>
                  <a:pt x="3" y="19"/>
                </a:cubicBezTo>
                <a:cubicBezTo>
                  <a:pt x="2" y="19"/>
                  <a:pt x="2" y="19"/>
                  <a:pt x="2" y="20"/>
                </a:cubicBezTo>
                <a:cubicBezTo>
                  <a:pt x="2" y="21"/>
                  <a:pt x="2" y="21"/>
                  <a:pt x="2" y="21"/>
                </a:cubicBezTo>
                <a:cubicBezTo>
                  <a:pt x="2" y="21"/>
                  <a:pt x="3" y="22"/>
                  <a:pt x="3" y="22"/>
                </a:cubicBezTo>
                <a:cubicBezTo>
                  <a:pt x="6" y="21"/>
                  <a:pt x="6" y="21"/>
                  <a:pt x="6" y="21"/>
                </a:cubicBezTo>
                <a:cubicBezTo>
                  <a:pt x="9" y="21"/>
                  <a:pt x="9" y="21"/>
                  <a:pt x="9" y="21"/>
                </a:cubicBezTo>
                <a:cubicBezTo>
                  <a:pt x="12" y="20"/>
                  <a:pt x="12" y="20"/>
                  <a:pt x="12" y="20"/>
                </a:cubicBezTo>
                <a:cubicBezTo>
                  <a:pt x="13" y="20"/>
                  <a:pt x="13" y="20"/>
                  <a:pt x="13" y="19"/>
                </a:cubicBezTo>
                <a:cubicBezTo>
                  <a:pt x="13" y="18"/>
                  <a:pt x="13" y="18"/>
                  <a:pt x="13" y="18"/>
                </a:cubicBezTo>
                <a:cubicBezTo>
                  <a:pt x="13" y="18"/>
                  <a:pt x="12" y="18"/>
                  <a:pt x="12" y="18"/>
                </a:cubicBezTo>
                <a:cubicBezTo>
                  <a:pt x="11" y="18"/>
                  <a:pt x="11" y="18"/>
                  <a:pt x="11" y="18"/>
                </a:cubicBezTo>
                <a:cubicBezTo>
                  <a:pt x="9" y="3"/>
                  <a:pt x="9" y="3"/>
                  <a:pt x="9" y="3"/>
                </a:cubicBezTo>
                <a:cubicBezTo>
                  <a:pt x="9" y="3"/>
                  <a:pt x="9" y="3"/>
                  <a:pt x="9" y="3"/>
                </a:cubicBezTo>
                <a:cubicBezTo>
                  <a:pt x="10" y="3"/>
                  <a:pt x="10" y="3"/>
                  <a:pt x="10" y="3"/>
                </a:cubicBezTo>
                <a:cubicBezTo>
                  <a:pt x="10" y="3"/>
                  <a:pt x="11" y="2"/>
                  <a:pt x="11" y="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29" name="Freeform 113"/>
          <p:cNvSpPr>
            <a:spLocks/>
          </p:cNvSpPr>
          <p:nvPr/>
        </p:nvSpPr>
        <p:spPr bwMode="auto">
          <a:xfrm>
            <a:off x="4316718" y="2569763"/>
            <a:ext cx="49932" cy="77314"/>
          </a:xfrm>
          <a:custGeom>
            <a:avLst/>
            <a:gdLst>
              <a:gd name="T0" fmla="*/ 11 w 14"/>
              <a:gd name="T1" fmla="*/ 2 h 22"/>
              <a:gd name="T2" fmla="*/ 11 w 14"/>
              <a:gd name="T3" fmla="*/ 1 h 22"/>
              <a:gd name="T4" fmla="*/ 10 w 14"/>
              <a:gd name="T5" fmla="*/ 0 h 22"/>
              <a:gd name="T6" fmla="*/ 1 w 14"/>
              <a:gd name="T7" fmla="*/ 1 h 22"/>
              <a:gd name="T8" fmla="*/ 0 w 14"/>
              <a:gd name="T9" fmla="*/ 2 h 22"/>
              <a:gd name="T10" fmla="*/ 1 w 14"/>
              <a:gd name="T11" fmla="*/ 3 h 22"/>
              <a:gd name="T12" fmla="*/ 2 w 14"/>
              <a:gd name="T13" fmla="*/ 4 h 22"/>
              <a:gd name="T14" fmla="*/ 2 w 14"/>
              <a:gd name="T15" fmla="*/ 4 h 22"/>
              <a:gd name="T16" fmla="*/ 2 w 14"/>
              <a:gd name="T17" fmla="*/ 4 h 22"/>
              <a:gd name="T18" fmla="*/ 4 w 14"/>
              <a:gd name="T19" fmla="*/ 19 h 22"/>
              <a:gd name="T20" fmla="*/ 3 w 14"/>
              <a:gd name="T21" fmla="*/ 19 h 22"/>
              <a:gd name="T22" fmla="*/ 3 w 14"/>
              <a:gd name="T23" fmla="*/ 20 h 22"/>
              <a:gd name="T24" fmla="*/ 3 w 14"/>
              <a:gd name="T25" fmla="*/ 21 h 22"/>
              <a:gd name="T26" fmla="*/ 4 w 14"/>
              <a:gd name="T27" fmla="*/ 22 h 22"/>
              <a:gd name="T28" fmla="*/ 7 w 14"/>
              <a:gd name="T29" fmla="*/ 21 h 22"/>
              <a:gd name="T30" fmla="*/ 10 w 14"/>
              <a:gd name="T31" fmla="*/ 21 h 22"/>
              <a:gd name="T32" fmla="*/ 13 w 14"/>
              <a:gd name="T33" fmla="*/ 21 h 22"/>
              <a:gd name="T34" fmla="*/ 13 w 14"/>
              <a:gd name="T35" fmla="*/ 20 h 22"/>
              <a:gd name="T36" fmla="*/ 13 w 14"/>
              <a:gd name="T37" fmla="*/ 19 h 22"/>
              <a:gd name="T38" fmla="*/ 12 w 14"/>
              <a:gd name="T39" fmla="*/ 18 h 22"/>
              <a:gd name="T40" fmla="*/ 12 w 14"/>
              <a:gd name="T41" fmla="*/ 18 h 22"/>
              <a:gd name="T42" fmla="*/ 10 w 14"/>
              <a:gd name="T43" fmla="*/ 3 h 22"/>
              <a:gd name="T44" fmla="*/ 10 w 14"/>
              <a:gd name="T45" fmla="*/ 3 h 22"/>
              <a:gd name="T46" fmla="*/ 10 w 14"/>
              <a:gd name="T47" fmla="*/ 3 h 22"/>
              <a:gd name="T48" fmla="*/ 11 w 14"/>
              <a:gd name="T49"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 h="22">
                <a:moveTo>
                  <a:pt x="11" y="2"/>
                </a:moveTo>
                <a:cubicBezTo>
                  <a:pt x="11" y="1"/>
                  <a:pt x="11" y="1"/>
                  <a:pt x="11" y="1"/>
                </a:cubicBezTo>
                <a:cubicBezTo>
                  <a:pt x="11" y="0"/>
                  <a:pt x="11" y="0"/>
                  <a:pt x="10" y="0"/>
                </a:cubicBezTo>
                <a:cubicBezTo>
                  <a:pt x="1" y="1"/>
                  <a:pt x="1" y="1"/>
                  <a:pt x="1" y="1"/>
                </a:cubicBezTo>
                <a:cubicBezTo>
                  <a:pt x="1" y="1"/>
                  <a:pt x="0" y="2"/>
                  <a:pt x="0" y="2"/>
                </a:cubicBezTo>
                <a:cubicBezTo>
                  <a:pt x="1" y="3"/>
                  <a:pt x="1" y="3"/>
                  <a:pt x="1" y="3"/>
                </a:cubicBezTo>
                <a:cubicBezTo>
                  <a:pt x="1" y="4"/>
                  <a:pt x="1" y="4"/>
                  <a:pt x="2" y="4"/>
                </a:cubicBezTo>
                <a:cubicBezTo>
                  <a:pt x="2" y="4"/>
                  <a:pt x="2" y="4"/>
                  <a:pt x="2" y="4"/>
                </a:cubicBezTo>
                <a:cubicBezTo>
                  <a:pt x="2" y="4"/>
                  <a:pt x="2" y="4"/>
                  <a:pt x="2" y="4"/>
                </a:cubicBezTo>
                <a:cubicBezTo>
                  <a:pt x="4" y="19"/>
                  <a:pt x="4" y="19"/>
                  <a:pt x="4" y="19"/>
                </a:cubicBezTo>
                <a:cubicBezTo>
                  <a:pt x="3" y="19"/>
                  <a:pt x="3" y="19"/>
                  <a:pt x="3" y="19"/>
                </a:cubicBezTo>
                <a:cubicBezTo>
                  <a:pt x="3" y="19"/>
                  <a:pt x="3" y="20"/>
                  <a:pt x="3" y="20"/>
                </a:cubicBezTo>
                <a:cubicBezTo>
                  <a:pt x="3" y="21"/>
                  <a:pt x="3" y="21"/>
                  <a:pt x="3" y="21"/>
                </a:cubicBezTo>
                <a:cubicBezTo>
                  <a:pt x="3" y="22"/>
                  <a:pt x="3" y="22"/>
                  <a:pt x="4" y="22"/>
                </a:cubicBezTo>
                <a:cubicBezTo>
                  <a:pt x="7" y="21"/>
                  <a:pt x="7" y="21"/>
                  <a:pt x="7" y="21"/>
                </a:cubicBezTo>
                <a:cubicBezTo>
                  <a:pt x="10" y="21"/>
                  <a:pt x="10" y="21"/>
                  <a:pt x="10" y="21"/>
                </a:cubicBezTo>
                <a:cubicBezTo>
                  <a:pt x="13" y="21"/>
                  <a:pt x="13" y="21"/>
                  <a:pt x="13" y="21"/>
                </a:cubicBezTo>
                <a:cubicBezTo>
                  <a:pt x="13" y="21"/>
                  <a:pt x="14" y="20"/>
                  <a:pt x="13" y="20"/>
                </a:cubicBezTo>
                <a:cubicBezTo>
                  <a:pt x="13" y="19"/>
                  <a:pt x="13" y="19"/>
                  <a:pt x="13" y="19"/>
                </a:cubicBezTo>
                <a:cubicBezTo>
                  <a:pt x="13" y="18"/>
                  <a:pt x="13" y="18"/>
                  <a:pt x="12" y="18"/>
                </a:cubicBezTo>
                <a:cubicBezTo>
                  <a:pt x="12" y="18"/>
                  <a:pt x="12" y="18"/>
                  <a:pt x="12" y="18"/>
                </a:cubicBezTo>
                <a:cubicBezTo>
                  <a:pt x="10" y="3"/>
                  <a:pt x="10" y="3"/>
                  <a:pt x="10" y="3"/>
                </a:cubicBezTo>
                <a:cubicBezTo>
                  <a:pt x="10" y="3"/>
                  <a:pt x="10" y="3"/>
                  <a:pt x="10" y="3"/>
                </a:cubicBezTo>
                <a:cubicBezTo>
                  <a:pt x="10" y="3"/>
                  <a:pt x="10" y="3"/>
                  <a:pt x="10" y="3"/>
                </a:cubicBezTo>
                <a:cubicBezTo>
                  <a:pt x="11" y="3"/>
                  <a:pt x="11" y="2"/>
                  <a:pt x="11" y="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30" name="Freeform 114"/>
          <p:cNvSpPr>
            <a:spLocks/>
          </p:cNvSpPr>
          <p:nvPr/>
        </p:nvSpPr>
        <p:spPr bwMode="auto">
          <a:xfrm>
            <a:off x="4160480" y="2650299"/>
            <a:ext cx="233553" cy="77314"/>
          </a:xfrm>
          <a:custGeom>
            <a:avLst/>
            <a:gdLst>
              <a:gd name="T0" fmla="*/ 63 w 67"/>
              <a:gd name="T1" fmla="*/ 5 h 22"/>
              <a:gd name="T2" fmla="*/ 61 w 67"/>
              <a:gd name="T3" fmla="*/ 5 h 22"/>
              <a:gd name="T4" fmla="*/ 61 w 67"/>
              <a:gd name="T5" fmla="*/ 5 h 22"/>
              <a:gd name="T6" fmla="*/ 61 w 67"/>
              <a:gd name="T7" fmla="*/ 2 h 22"/>
              <a:gd name="T8" fmla="*/ 58 w 67"/>
              <a:gd name="T9" fmla="*/ 0 h 22"/>
              <a:gd name="T10" fmla="*/ 7 w 67"/>
              <a:gd name="T11" fmla="*/ 6 h 22"/>
              <a:gd name="T12" fmla="*/ 5 w 67"/>
              <a:gd name="T13" fmla="*/ 9 h 22"/>
              <a:gd name="T14" fmla="*/ 5 w 67"/>
              <a:gd name="T15" fmla="*/ 12 h 22"/>
              <a:gd name="T16" fmla="*/ 5 w 67"/>
              <a:gd name="T17" fmla="*/ 12 h 22"/>
              <a:gd name="T18" fmla="*/ 3 w 67"/>
              <a:gd name="T19" fmla="*/ 13 h 22"/>
              <a:gd name="T20" fmla="*/ 0 w 67"/>
              <a:gd name="T21" fmla="*/ 16 h 22"/>
              <a:gd name="T22" fmla="*/ 1 w 67"/>
              <a:gd name="T23" fmla="*/ 19 h 22"/>
              <a:gd name="T24" fmla="*/ 4 w 67"/>
              <a:gd name="T25" fmla="*/ 22 h 22"/>
              <a:gd name="T26" fmla="*/ 65 w 67"/>
              <a:gd name="T27" fmla="*/ 14 h 22"/>
              <a:gd name="T28" fmla="*/ 67 w 67"/>
              <a:gd name="T29" fmla="*/ 11 h 22"/>
              <a:gd name="T30" fmla="*/ 66 w 67"/>
              <a:gd name="T31" fmla="*/ 7 h 22"/>
              <a:gd name="T32" fmla="*/ 63 w 67"/>
              <a:gd name="T33"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22">
                <a:moveTo>
                  <a:pt x="63" y="5"/>
                </a:moveTo>
                <a:cubicBezTo>
                  <a:pt x="61" y="5"/>
                  <a:pt x="61" y="5"/>
                  <a:pt x="61" y="5"/>
                </a:cubicBezTo>
                <a:cubicBezTo>
                  <a:pt x="61" y="5"/>
                  <a:pt x="61" y="5"/>
                  <a:pt x="61" y="5"/>
                </a:cubicBezTo>
                <a:cubicBezTo>
                  <a:pt x="61" y="2"/>
                  <a:pt x="61" y="2"/>
                  <a:pt x="61" y="2"/>
                </a:cubicBezTo>
                <a:cubicBezTo>
                  <a:pt x="61" y="1"/>
                  <a:pt x="59" y="0"/>
                  <a:pt x="58" y="0"/>
                </a:cubicBezTo>
                <a:cubicBezTo>
                  <a:pt x="7" y="6"/>
                  <a:pt x="7" y="6"/>
                  <a:pt x="7" y="6"/>
                </a:cubicBezTo>
                <a:cubicBezTo>
                  <a:pt x="5" y="6"/>
                  <a:pt x="4" y="8"/>
                  <a:pt x="5" y="9"/>
                </a:cubicBezTo>
                <a:cubicBezTo>
                  <a:pt x="5" y="12"/>
                  <a:pt x="5" y="12"/>
                  <a:pt x="5" y="12"/>
                </a:cubicBezTo>
                <a:cubicBezTo>
                  <a:pt x="5" y="12"/>
                  <a:pt x="5" y="12"/>
                  <a:pt x="5" y="12"/>
                </a:cubicBezTo>
                <a:cubicBezTo>
                  <a:pt x="3" y="13"/>
                  <a:pt x="3" y="13"/>
                  <a:pt x="3" y="13"/>
                </a:cubicBezTo>
                <a:cubicBezTo>
                  <a:pt x="1" y="13"/>
                  <a:pt x="0" y="14"/>
                  <a:pt x="0" y="16"/>
                </a:cubicBezTo>
                <a:cubicBezTo>
                  <a:pt x="1" y="19"/>
                  <a:pt x="1" y="19"/>
                  <a:pt x="1" y="19"/>
                </a:cubicBezTo>
                <a:cubicBezTo>
                  <a:pt x="1" y="21"/>
                  <a:pt x="2" y="22"/>
                  <a:pt x="4" y="22"/>
                </a:cubicBezTo>
                <a:cubicBezTo>
                  <a:pt x="65" y="14"/>
                  <a:pt x="65" y="14"/>
                  <a:pt x="65" y="14"/>
                </a:cubicBezTo>
                <a:cubicBezTo>
                  <a:pt x="66" y="14"/>
                  <a:pt x="67" y="13"/>
                  <a:pt x="67" y="11"/>
                </a:cubicBezTo>
                <a:cubicBezTo>
                  <a:pt x="66" y="7"/>
                  <a:pt x="66" y="7"/>
                  <a:pt x="66" y="7"/>
                </a:cubicBezTo>
                <a:cubicBezTo>
                  <a:pt x="66" y="6"/>
                  <a:pt x="65" y="5"/>
                  <a:pt x="63" y="5"/>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31" name="Freeform 115"/>
          <p:cNvSpPr>
            <a:spLocks/>
          </p:cNvSpPr>
          <p:nvPr/>
        </p:nvSpPr>
        <p:spPr bwMode="auto">
          <a:xfrm>
            <a:off x="3579010" y="1943195"/>
            <a:ext cx="330197" cy="125636"/>
          </a:xfrm>
          <a:custGeom>
            <a:avLst/>
            <a:gdLst>
              <a:gd name="T0" fmla="*/ 84 w 95"/>
              <a:gd name="T1" fmla="*/ 26 h 36"/>
              <a:gd name="T2" fmla="*/ 90 w 95"/>
              <a:gd name="T3" fmla="*/ 18 h 36"/>
              <a:gd name="T4" fmla="*/ 54 w 95"/>
              <a:gd name="T5" fmla="*/ 3 h 36"/>
              <a:gd name="T6" fmla="*/ 35 w 95"/>
              <a:gd name="T7" fmla="*/ 5 h 36"/>
              <a:gd name="T8" fmla="*/ 5 w 95"/>
              <a:gd name="T9" fmla="*/ 29 h 36"/>
              <a:gd name="T10" fmla="*/ 13 w 95"/>
              <a:gd name="T11" fmla="*/ 35 h 36"/>
              <a:gd name="T12" fmla="*/ 84 w 95"/>
              <a:gd name="T13" fmla="*/ 26 h 36"/>
            </a:gdLst>
            <a:ahLst/>
            <a:cxnLst>
              <a:cxn ang="0">
                <a:pos x="T0" y="T1"/>
              </a:cxn>
              <a:cxn ang="0">
                <a:pos x="T2" y="T3"/>
              </a:cxn>
              <a:cxn ang="0">
                <a:pos x="T4" y="T5"/>
              </a:cxn>
              <a:cxn ang="0">
                <a:pos x="T6" y="T7"/>
              </a:cxn>
              <a:cxn ang="0">
                <a:pos x="T8" y="T9"/>
              </a:cxn>
              <a:cxn ang="0">
                <a:pos x="T10" y="T11"/>
              </a:cxn>
              <a:cxn ang="0">
                <a:pos x="T12" y="T13"/>
              </a:cxn>
            </a:cxnLst>
            <a:rect l="0" t="0" r="r" b="b"/>
            <a:pathLst>
              <a:path w="95" h="36">
                <a:moveTo>
                  <a:pt x="84" y="26"/>
                </a:moveTo>
                <a:cubicBezTo>
                  <a:pt x="95" y="25"/>
                  <a:pt x="95" y="22"/>
                  <a:pt x="90" y="18"/>
                </a:cubicBezTo>
                <a:cubicBezTo>
                  <a:pt x="54" y="3"/>
                  <a:pt x="54" y="3"/>
                  <a:pt x="54" y="3"/>
                </a:cubicBezTo>
                <a:cubicBezTo>
                  <a:pt x="49" y="0"/>
                  <a:pt x="40" y="1"/>
                  <a:pt x="35" y="5"/>
                </a:cubicBezTo>
                <a:cubicBezTo>
                  <a:pt x="5" y="29"/>
                  <a:pt x="5" y="29"/>
                  <a:pt x="5" y="29"/>
                </a:cubicBezTo>
                <a:cubicBezTo>
                  <a:pt x="0" y="33"/>
                  <a:pt x="3" y="36"/>
                  <a:pt x="13" y="35"/>
                </a:cubicBezTo>
                <a:lnTo>
                  <a:pt x="84" y="26"/>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32" name="Freeform 116"/>
          <p:cNvSpPr>
            <a:spLocks/>
          </p:cNvSpPr>
          <p:nvPr/>
        </p:nvSpPr>
        <p:spPr bwMode="auto">
          <a:xfrm>
            <a:off x="3630553" y="2072052"/>
            <a:ext cx="62817" cy="101476"/>
          </a:xfrm>
          <a:custGeom>
            <a:avLst/>
            <a:gdLst>
              <a:gd name="T0" fmla="*/ 15 w 18"/>
              <a:gd name="T1" fmla="*/ 3 h 29"/>
              <a:gd name="T2" fmla="*/ 15 w 18"/>
              <a:gd name="T3" fmla="*/ 1 h 29"/>
              <a:gd name="T4" fmla="*/ 13 w 18"/>
              <a:gd name="T5" fmla="*/ 0 h 29"/>
              <a:gd name="T6" fmla="*/ 2 w 18"/>
              <a:gd name="T7" fmla="*/ 2 h 29"/>
              <a:gd name="T8" fmla="*/ 0 w 18"/>
              <a:gd name="T9" fmla="*/ 3 h 29"/>
              <a:gd name="T10" fmla="*/ 1 w 18"/>
              <a:gd name="T11" fmla="*/ 4 h 29"/>
              <a:gd name="T12" fmla="*/ 2 w 18"/>
              <a:gd name="T13" fmla="*/ 6 h 29"/>
              <a:gd name="T14" fmla="*/ 3 w 18"/>
              <a:gd name="T15" fmla="*/ 5 h 29"/>
              <a:gd name="T16" fmla="*/ 3 w 18"/>
              <a:gd name="T17" fmla="*/ 6 h 29"/>
              <a:gd name="T18" fmla="*/ 5 w 18"/>
              <a:gd name="T19" fmla="*/ 25 h 29"/>
              <a:gd name="T20" fmla="*/ 5 w 18"/>
              <a:gd name="T21" fmla="*/ 25 h 29"/>
              <a:gd name="T22" fmla="*/ 3 w 18"/>
              <a:gd name="T23" fmla="*/ 27 h 29"/>
              <a:gd name="T24" fmla="*/ 4 w 18"/>
              <a:gd name="T25" fmla="*/ 28 h 29"/>
              <a:gd name="T26" fmla="*/ 5 w 18"/>
              <a:gd name="T27" fmla="*/ 29 h 29"/>
              <a:gd name="T28" fmla="*/ 9 w 18"/>
              <a:gd name="T29" fmla="*/ 29 h 29"/>
              <a:gd name="T30" fmla="*/ 13 w 18"/>
              <a:gd name="T31" fmla="*/ 28 h 29"/>
              <a:gd name="T32" fmla="*/ 17 w 18"/>
              <a:gd name="T33" fmla="*/ 28 h 29"/>
              <a:gd name="T34" fmla="*/ 18 w 18"/>
              <a:gd name="T35" fmla="*/ 27 h 29"/>
              <a:gd name="T36" fmla="*/ 18 w 18"/>
              <a:gd name="T37" fmla="*/ 25 h 29"/>
              <a:gd name="T38" fmla="*/ 16 w 18"/>
              <a:gd name="T39" fmla="*/ 24 h 29"/>
              <a:gd name="T40" fmla="*/ 16 w 18"/>
              <a:gd name="T41" fmla="*/ 24 h 29"/>
              <a:gd name="T42" fmla="*/ 13 w 18"/>
              <a:gd name="T43" fmla="*/ 4 h 29"/>
              <a:gd name="T44" fmla="*/ 13 w 18"/>
              <a:gd name="T45" fmla="*/ 4 h 29"/>
              <a:gd name="T46" fmla="*/ 14 w 18"/>
              <a:gd name="T47" fmla="*/ 4 h 29"/>
              <a:gd name="T48" fmla="*/ 15 w 18"/>
              <a:gd name="T49"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3"/>
                </a:moveTo>
                <a:cubicBezTo>
                  <a:pt x="15" y="1"/>
                  <a:pt x="15" y="1"/>
                  <a:pt x="15" y="1"/>
                </a:cubicBezTo>
                <a:cubicBezTo>
                  <a:pt x="15" y="1"/>
                  <a:pt x="14" y="0"/>
                  <a:pt x="13" y="0"/>
                </a:cubicBezTo>
                <a:cubicBezTo>
                  <a:pt x="2" y="2"/>
                  <a:pt x="2" y="2"/>
                  <a:pt x="2" y="2"/>
                </a:cubicBezTo>
                <a:cubicBezTo>
                  <a:pt x="1" y="2"/>
                  <a:pt x="0" y="2"/>
                  <a:pt x="0" y="3"/>
                </a:cubicBezTo>
                <a:cubicBezTo>
                  <a:pt x="1" y="4"/>
                  <a:pt x="1" y="4"/>
                  <a:pt x="1" y="4"/>
                </a:cubicBezTo>
                <a:cubicBezTo>
                  <a:pt x="1" y="5"/>
                  <a:pt x="1" y="6"/>
                  <a:pt x="2" y="6"/>
                </a:cubicBezTo>
                <a:cubicBezTo>
                  <a:pt x="3" y="5"/>
                  <a:pt x="3" y="5"/>
                  <a:pt x="3" y="5"/>
                </a:cubicBezTo>
                <a:cubicBezTo>
                  <a:pt x="3" y="6"/>
                  <a:pt x="3" y="6"/>
                  <a:pt x="3" y="6"/>
                </a:cubicBezTo>
                <a:cubicBezTo>
                  <a:pt x="5" y="25"/>
                  <a:pt x="5" y="25"/>
                  <a:pt x="5" y="25"/>
                </a:cubicBezTo>
                <a:cubicBezTo>
                  <a:pt x="5" y="25"/>
                  <a:pt x="5" y="25"/>
                  <a:pt x="5" y="25"/>
                </a:cubicBezTo>
                <a:cubicBezTo>
                  <a:pt x="4" y="26"/>
                  <a:pt x="3" y="26"/>
                  <a:pt x="3" y="27"/>
                </a:cubicBezTo>
                <a:cubicBezTo>
                  <a:pt x="4" y="28"/>
                  <a:pt x="4" y="28"/>
                  <a:pt x="4" y="28"/>
                </a:cubicBezTo>
                <a:cubicBezTo>
                  <a:pt x="4" y="29"/>
                  <a:pt x="4" y="29"/>
                  <a:pt x="5" y="29"/>
                </a:cubicBezTo>
                <a:cubicBezTo>
                  <a:pt x="9" y="29"/>
                  <a:pt x="9" y="29"/>
                  <a:pt x="9" y="29"/>
                </a:cubicBezTo>
                <a:cubicBezTo>
                  <a:pt x="13" y="28"/>
                  <a:pt x="13" y="28"/>
                  <a:pt x="13" y="28"/>
                </a:cubicBezTo>
                <a:cubicBezTo>
                  <a:pt x="17" y="28"/>
                  <a:pt x="17" y="28"/>
                  <a:pt x="17" y="28"/>
                </a:cubicBezTo>
                <a:cubicBezTo>
                  <a:pt x="18" y="28"/>
                  <a:pt x="18" y="27"/>
                  <a:pt x="18" y="27"/>
                </a:cubicBezTo>
                <a:cubicBezTo>
                  <a:pt x="18" y="25"/>
                  <a:pt x="18" y="25"/>
                  <a:pt x="18" y="25"/>
                </a:cubicBezTo>
                <a:cubicBezTo>
                  <a:pt x="18" y="24"/>
                  <a:pt x="17" y="24"/>
                  <a:pt x="16" y="24"/>
                </a:cubicBezTo>
                <a:cubicBezTo>
                  <a:pt x="16" y="24"/>
                  <a:pt x="16" y="24"/>
                  <a:pt x="16" y="24"/>
                </a:cubicBezTo>
                <a:cubicBezTo>
                  <a:pt x="13" y="4"/>
                  <a:pt x="13" y="4"/>
                  <a:pt x="13" y="4"/>
                </a:cubicBezTo>
                <a:cubicBezTo>
                  <a:pt x="13" y="4"/>
                  <a:pt x="13" y="4"/>
                  <a:pt x="13" y="4"/>
                </a:cubicBezTo>
                <a:cubicBezTo>
                  <a:pt x="14" y="4"/>
                  <a:pt x="14" y="4"/>
                  <a:pt x="14" y="4"/>
                </a:cubicBezTo>
                <a:cubicBezTo>
                  <a:pt x="15" y="4"/>
                  <a:pt x="15" y="3"/>
                  <a:pt x="15" y="3"/>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33" name="Freeform 117"/>
          <p:cNvSpPr>
            <a:spLocks/>
          </p:cNvSpPr>
          <p:nvPr/>
        </p:nvSpPr>
        <p:spPr bwMode="auto">
          <a:xfrm>
            <a:off x="3698203" y="2065610"/>
            <a:ext cx="57986" cy="101476"/>
          </a:xfrm>
          <a:custGeom>
            <a:avLst/>
            <a:gdLst>
              <a:gd name="T0" fmla="*/ 14 w 17"/>
              <a:gd name="T1" fmla="*/ 2 h 29"/>
              <a:gd name="T2" fmla="*/ 14 w 17"/>
              <a:gd name="T3" fmla="*/ 1 h 29"/>
              <a:gd name="T4" fmla="*/ 13 w 17"/>
              <a:gd name="T5" fmla="*/ 0 h 29"/>
              <a:gd name="T6" fmla="*/ 1 w 17"/>
              <a:gd name="T7" fmla="*/ 1 h 29"/>
              <a:gd name="T8" fmla="*/ 0 w 17"/>
              <a:gd name="T9" fmla="*/ 3 h 29"/>
              <a:gd name="T10" fmla="*/ 0 w 17"/>
              <a:gd name="T11" fmla="*/ 4 h 29"/>
              <a:gd name="T12" fmla="*/ 1 w 17"/>
              <a:gd name="T13" fmla="*/ 5 h 29"/>
              <a:gd name="T14" fmla="*/ 2 w 17"/>
              <a:gd name="T15" fmla="*/ 5 h 29"/>
              <a:gd name="T16" fmla="*/ 2 w 17"/>
              <a:gd name="T17" fmla="*/ 5 h 29"/>
              <a:gd name="T18" fmla="*/ 5 w 17"/>
              <a:gd name="T19" fmla="*/ 25 h 29"/>
              <a:gd name="T20" fmla="*/ 4 w 17"/>
              <a:gd name="T21" fmla="*/ 25 h 29"/>
              <a:gd name="T22" fmla="*/ 3 w 17"/>
              <a:gd name="T23" fmla="*/ 27 h 29"/>
              <a:gd name="T24" fmla="*/ 3 w 17"/>
              <a:gd name="T25" fmla="*/ 28 h 29"/>
              <a:gd name="T26" fmla="*/ 4 w 17"/>
              <a:gd name="T27" fmla="*/ 29 h 29"/>
              <a:gd name="T28" fmla="*/ 8 w 17"/>
              <a:gd name="T29" fmla="*/ 29 h 29"/>
              <a:gd name="T30" fmla="*/ 12 w 17"/>
              <a:gd name="T31" fmla="*/ 28 h 29"/>
              <a:gd name="T32" fmla="*/ 16 w 17"/>
              <a:gd name="T33" fmla="*/ 28 h 29"/>
              <a:gd name="T34" fmla="*/ 17 w 17"/>
              <a:gd name="T35" fmla="*/ 26 h 29"/>
              <a:gd name="T36" fmla="*/ 17 w 17"/>
              <a:gd name="T37" fmla="*/ 25 h 29"/>
              <a:gd name="T38" fmla="*/ 16 w 17"/>
              <a:gd name="T39" fmla="*/ 24 h 29"/>
              <a:gd name="T40" fmla="*/ 15 w 17"/>
              <a:gd name="T41" fmla="*/ 24 h 29"/>
              <a:gd name="T42" fmla="*/ 12 w 17"/>
              <a:gd name="T43" fmla="*/ 4 h 29"/>
              <a:gd name="T44" fmla="*/ 12 w 17"/>
              <a:gd name="T45" fmla="*/ 4 h 29"/>
              <a:gd name="T46" fmla="*/ 13 w 17"/>
              <a:gd name="T47" fmla="*/ 4 h 29"/>
              <a:gd name="T48" fmla="*/ 14 w 17"/>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29">
                <a:moveTo>
                  <a:pt x="14" y="2"/>
                </a:moveTo>
                <a:cubicBezTo>
                  <a:pt x="14" y="1"/>
                  <a:pt x="14" y="1"/>
                  <a:pt x="14" y="1"/>
                </a:cubicBezTo>
                <a:cubicBezTo>
                  <a:pt x="14" y="0"/>
                  <a:pt x="13" y="0"/>
                  <a:pt x="13" y="0"/>
                </a:cubicBezTo>
                <a:cubicBezTo>
                  <a:pt x="1" y="1"/>
                  <a:pt x="1" y="1"/>
                  <a:pt x="1" y="1"/>
                </a:cubicBezTo>
                <a:cubicBezTo>
                  <a:pt x="0" y="2"/>
                  <a:pt x="0" y="2"/>
                  <a:pt x="0" y="3"/>
                </a:cubicBezTo>
                <a:cubicBezTo>
                  <a:pt x="0" y="4"/>
                  <a:pt x="0" y="4"/>
                  <a:pt x="0" y="4"/>
                </a:cubicBezTo>
                <a:cubicBezTo>
                  <a:pt x="0" y="5"/>
                  <a:pt x="1" y="5"/>
                  <a:pt x="1"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7"/>
                </a:cubicBezTo>
                <a:cubicBezTo>
                  <a:pt x="3" y="28"/>
                  <a:pt x="3" y="28"/>
                  <a:pt x="3" y="28"/>
                </a:cubicBezTo>
                <a:cubicBezTo>
                  <a:pt x="3" y="29"/>
                  <a:pt x="4" y="29"/>
                  <a:pt x="4" y="29"/>
                </a:cubicBezTo>
                <a:cubicBezTo>
                  <a:pt x="8" y="29"/>
                  <a:pt x="8" y="29"/>
                  <a:pt x="8" y="29"/>
                </a:cubicBezTo>
                <a:cubicBezTo>
                  <a:pt x="12" y="28"/>
                  <a:pt x="12" y="28"/>
                  <a:pt x="12" y="28"/>
                </a:cubicBezTo>
                <a:cubicBezTo>
                  <a:pt x="16" y="28"/>
                  <a:pt x="16" y="28"/>
                  <a:pt x="16" y="28"/>
                </a:cubicBezTo>
                <a:cubicBezTo>
                  <a:pt x="17" y="28"/>
                  <a:pt x="17" y="27"/>
                  <a:pt x="17" y="26"/>
                </a:cubicBezTo>
                <a:cubicBezTo>
                  <a:pt x="17" y="25"/>
                  <a:pt x="17" y="25"/>
                  <a:pt x="17" y="25"/>
                </a:cubicBezTo>
                <a:cubicBezTo>
                  <a:pt x="17" y="24"/>
                  <a:pt x="16" y="24"/>
                  <a:pt x="16" y="24"/>
                </a:cubicBezTo>
                <a:cubicBezTo>
                  <a:pt x="15" y="24"/>
                  <a:pt x="15" y="24"/>
                  <a:pt x="15" y="24"/>
                </a:cubicBezTo>
                <a:cubicBezTo>
                  <a:pt x="12" y="4"/>
                  <a:pt x="12" y="4"/>
                  <a:pt x="12" y="4"/>
                </a:cubicBezTo>
                <a:cubicBezTo>
                  <a:pt x="12" y="4"/>
                  <a:pt x="12" y="4"/>
                  <a:pt x="12" y="4"/>
                </a:cubicBezTo>
                <a:cubicBezTo>
                  <a:pt x="13" y="4"/>
                  <a:pt x="13" y="4"/>
                  <a:pt x="13" y="4"/>
                </a:cubicBezTo>
                <a:cubicBezTo>
                  <a:pt x="14" y="4"/>
                  <a:pt x="14" y="3"/>
                  <a:pt x="14" y="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34" name="Freeform 118"/>
          <p:cNvSpPr>
            <a:spLocks/>
          </p:cNvSpPr>
          <p:nvPr/>
        </p:nvSpPr>
        <p:spPr bwMode="auto">
          <a:xfrm>
            <a:off x="3759410" y="2059166"/>
            <a:ext cx="62817" cy="99865"/>
          </a:xfrm>
          <a:custGeom>
            <a:avLst/>
            <a:gdLst>
              <a:gd name="T0" fmla="*/ 15 w 18"/>
              <a:gd name="T1" fmla="*/ 2 h 29"/>
              <a:gd name="T2" fmla="*/ 14 w 18"/>
              <a:gd name="T3" fmla="*/ 1 h 29"/>
              <a:gd name="T4" fmla="*/ 13 w 18"/>
              <a:gd name="T5" fmla="*/ 0 h 29"/>
              <a:gd name="T6" fmla="*/ 1 w 18"/>
              <a:gd name="T7" fmla="*/ 1 h 29"/>
              <a:gd name="T8" fmla="*/ 0 w 18"/>
              <a:gd name="T9" fmla="*/ 3 h 29"/>
              <a:gd name="T10" fmla="*/ 0 w 18"/>
              <a:gd name="T11" fmla="*/ 4 h 29"/>
              <a:gd name="T12" fmla="*/ 2 w 18"/>
              <a:gd name="T13" fmla="*/ 5 h 29"/>
              <a:gd name="T14" fmla="*/ 2 w 18"/>
              <a:gd name="T15" fmla="*/ 5 h 29"/>
              <a:gd name="T16" fmla="*/ 2 w 18"/>
              <a:gd name="T17" fmla="*/ 5 h 29"/>
              <a:gd name="T18" fmla="*/ 5 w 18"/>
              <a:gd name="T19" fmla="*/ 25 h 29"/>
              <a:gd name="T20" fmla="*/ 4 w 18"/>
              <a:gd name="T21" fmla="*/ 25 h 29"/>
              <a:gd name="T22" fmla="*/ 3 w 18"/>
              <a:gd name="T23" fmla="*/ 26 h 29"/>
              <a:gd name="T24" fmla="*/ 3 w 18"/>
              <a:gd name="T25" fmla="*/ 28 h 29"/>
              <a:gd name="T26" fmla="*/ 5 w 18"/>
              <a:gd name="T27" fmla="*/ 29 h 29"/>
              <a:gd name="T28" fmla="*/ 9 w 18"/>
              <a:gd name="T29" fmla="*/ 28 h 29"/>
              <a:gd name="T30" fmla="*/ 12 w 18"/>
              <a:gd name="T31" fmla="*/ 28 h 29"/>
              <a:gd name="T32" fmla="*/ 16 w 18"/>
              <a:gd name="T33" fmla="*/ 27 h 29"/>
              <a:gd name="T34" fmla="*/ 18 w 18"/>
              <a:gd name="T35" fmla="*/ 26 h 29"/>
              <a:gd name="T36" fmla="*/ 17 w 18"/>
              <a:gd name="T37" fmla="*/ 25 h 29"/>
              <a:gd name="T38" fmla="*/ 16 w 18"/>
              <a:gd name="T39" fmla="*/ 24 h 29"/>
              <a:gd name="T40" fmla="*/ 15 w 18"/>
              <a:gd name="T41" fmla="*/ 24 h 29"/>
              <a:gd name="T42" fmla="*/ 13 w 18"/>
              <a:gd name="T43" fmla="*/ 4 h 29"/>
              <a:gd name="T44" fmla="*/ 13 w 18"/>
              <a:gd name="T45" fmla="*/ 4 h 29"/>
              <a:gd name="T46" fmla="*/ 13 w 18"/>
              <a:gd name="T47" fmla="*/ 4 h 29"/>
              <a:gd name="T48" fmla="*/ 15 w 18"/>
              <a:gd name="T49"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9">
                <a:moveTo>
                  <a:pt x="15" y="2"/>
                </a:moveTo>
                <a:cubicBezTo>
                  <a:pt x="14" y="1"/>
                  <a:pt x="14" y="1"/>
                  <a:pt x="14" y="1"/>
                </a:cubicBezTo>
                <a:cubicBezTo>
                  <a:pt x="14" y="0"/>
                  <a:pt x="14" y="0"/>
                  <a:pt x="13" y="0"/>
                </a:cubicBezTo>
                <a:cubicBezTo>
                  <a:pt x="1" y="1"/>
                  <a:pt x="1" y="1"/>
                  <a:pt x="1" y="1"/>
                </a:cubicBezTo>
                <a:cubicBezTo>
                  <a:pt x="0" y="1"/>
                  <a:pt x="0" y="2"/>
                  <a:pt x="0" y="3"/>
                </a:cubicBezTo>
                <a:cubicBezTo>
                  <a:pt x="0" y="4"/>
                  <a:pt x="0" y="4"/>
                  <a:pt x="0" y="4"/>
                </a:cubicBezTo>
                <a:cubicBezTo>
                  <a:pt x="0" y="5"/>
                  <a:pt x="1" y="5"/>
                  <a:pt x="2" y="5"/>
                </a:cubicBezTo>
                <a:cubicBezTo>
                  <a:pt x="2" y="5"/>
                  <a:pt x="2" y="5"/>
                  <a:pt x="2" y="5"/>
                </a:cubicBezTo>
                <a:cubicBezTo>
                  <a:pt x="2" y="5"/>
                  <a:pt x="2" y="5"/>
                  <a:pt x="2" y="5"/>
                </a:cubicBezTo>
                <a:cubicBezTo>
                  <a:pt x="5" y="25"/>
                  <a:pt x="5" y="25"/>
                  <a:pt x="5" y="25"/>
                </a:cubicBezTo>
                <a:cubicBezTo>
                  <a:pt x="4" y="25"/>
                  <a:pt x="4" y="25"/>
                  <a:pt x="4" y="25"/>
                </a:cubicBezTo>
                <a:cubicBezTo>
                  <a:pt x="3" y="25"/>
                  <a:pt x="3" y="26"/>
                  <a:pt x="3" y="26"/>
                </a:cubicBezTo>
                <a:cubicBezTo>
                  <a:pt x="3" y="28"/>
                  <a:pt x="3" y="28"/>
                  <a:pt x="3" y="28"/>
                </a:cubicBezTo>
                <a:cubicBezTo>
                  <a:pt x="3" y="28"/>
                  <a:pt x="4" y="29"/>
                  <a:pt x="5" y="29"/>
                </a:cubicBezTo>
                <a:cubicBezTo>
                  <a:pt x="9" y="28"/>
                  <a:pt x="9" y="28"/>
                  <a:pt x="9" y="28"/>
                </a:cubicBezTo>
                <a:cubicBezTo>
                  <a:pt x="12" y="28"/>
                  <a:pt x="12" y="28"/>
                  <a:pt x="12" y="28"/>
                </a:cubicBezTo>
                <a:cubicBezTo>
                  <a:pt x="16" y="27"/>
                  <a:pt x="16" y="27"/>
                  <a:pt x="16" y="27"/>
                </a:cubicBezTo>
                <a:cubicBezTo>
                  <a:pt x="17" y="27"/>
                  <a:pt x="18" y="27"/>
                  <a:pt x="18" y="26"/>
                </a:cubicBezTo>
                <a:cubicBezTo>
                  <a:pt x="17" y="25"/>
                  <a:pt x="17" y="25"/>
                  <a:pt x="17" y="25"/>
                </a:cubicBezTo>
                <a:cubicBezTo>
                  <a:pt x="17" y="24"/>
                  <a:pt x="17" y="23"/>
                  <a:pt x="16" y="24"/>
                </a:cubicBezTo>
                <a:cubicBezTo>
                  <a:pt x="15" y="24"/>
                  <a:pt x="15" y="24"/>
                  <a:pt x="15" y="24"/>
                </a:cubicBezTo>
                <a:cubicBezTo>
                  <a:pt x="13" y="4"/>
                  <a:pt x="13" y="4"/>
                  <a:pt x="13" y="4"/>
                </a:cubicBezTo>
                <a:cubicBezTo>
                  <a:pt x="13" y="4"/>
                  <a:pt x="13" y="4"/>
                  <a:pt x="13" y="4"/>
                </a:cubicBezTo>
                <a:cubicBezTo>
                  <a:pt x="13" y="4"/>
                  <a:pt x="13" y="4"/>
                  <a:pt x="13" y="4"/>
                </a:cubicBezTo>
                <a:cubicBezTo>
                  <a:pt x="14" y="4"/>
                  <a:pt x="15" y="3"/>
                  <a:pt x="15" y="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35" name="Freeform 119"/>
          <p:cNvSpPr>
            <a:spLocks/>
          </p:cNvSpPr>
          <p:nvPr/>
        </p:nvSpPr>
        <p:spPr bwMode="auto">
          <a:xfrm>
            <a:off x="3822229" y="2047891"/>
            <a:ext cx="62817" cy="104697"/>
          </a:xfrm>
          <a:custGeom>
            <a:avLst/>
            <a:gdLst>
              <a:gd name="T0" fmla="*/ 15 w 18"/>
              <a:gd name="T1" fmla="*/ 3 h 30"/>
              <a:gd name="T2" fmla="*/ 15 w 18"/>
              <a:gd name="T3" fmla="*/ 2 h 30"/>
              <a:gd name="T4" fmla="*/ 13 w 18"/>
              <a:gd name="T5" fmla="*/ 0 h 30"/>
              <a:gd name="T6" fmla="*/ 1 w 18"/>
              <a:gd name="T7" fmla="*/ 2 h 30"/>
              <a:gd name="T8" fmla="*/ 0 w 18"/>
              <a:gd name="T9" fmla="*/ 3 h 30"/>
              <a:gd name="T10" fmla="*/ 1 w 18"/>
              <a:gd name="T11" fmla="*/ 5 h 30"/>
              <a:gd name="T12" fmla="*/ 2 w 18"/>
              <a:gd name="T13" fmla="*/ 6 h 30"/>
              <a:gd name="T14" fmla="*/ 3 w 18"/>
              <a:gd name="T15" fmla="*/ 6 h 30"/>
              <a:gd name="T16" fmla="*/ 3 w 18"/>
              <a:gd name="T17" fmla="*/ 6 h 30"/>
              <a:gd name="T18" fmla="*/ 5 w 18"/>
              <a:gd name="T19" fmla="*/ 26 h 30"/>
              <a:gd name="T20" fmla="*/ 4 w 18"/>
              <a:gd name="T21" fmla="*/ 26 h 30"/>
              <a:gd name="T22" fmla="*/ 3 w 18"/>
              <a:gd name="T23" fmla="*/ 27 h 30"/>
              <a:gd name="T24" fmla="*/ 3 w 18"/>
              <a:gd name="T25" fmla="*/ 29 h 30"/>
              <a:gd name="T26" fmla="*/ 5 w 18"/>
              <a:gd name="T27" fmla="*/ 30 h 30"/>
              <a:gd name="T28" fmla="*/ 9 w 18"/>
              <a:gd name="T29" fmla="*/ 29 h 30"/>
              <a:gd name="T30" fmla="*/ 13 w 18"/>
              <a:gd name="T31" fmla="*/ 29 h 30"/>
              <a:gd name="T32" fmla="*/ 17 w 18"/>
              <a:gd name="T33" fmla="*/ 28 h 30"/>
              <a:gd name="T34" fmla="*/ 18 w 18"/>
              <a:gd name="T35" fmla="*/ 27 h 30"/>
              <a:gd name="T36" fmla="*/ 18 w 18"/>
              <a:gd name="T37" fmla="*/ 25 h 30"/>
              <a:gd name="T38" fmla="*/ 16 w 18"/>
              <a:gd name="T39" fmla="*/ 24 h 30"/>
              <a:gd name="T40" fmla="*/ 15 w 18"/>
              <a:gd name="T41" fmla="*/ 24 h 30"/>
              <a:gd name="T42" fmla="*/ 13 w 18"/>
              <a:gd name="T43" fmla="*/ 5 h 30"/>
              <a:gd name="T44" fmla="*/ 13 w 18"/>
              <a:gd name="T45" fmla="*/ 4 h 30"/>
              <a:gd name="T46" fmla="*/ 14 w 18"/>
              <a:gd name="T47" fmla="*/ 4 h 30"/>
              <a:gd name="T48" fmla="*/ 15 w 18"/>
              <a:gd name="T49" fmla="*/ 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30">
                <a:moveTo>
                  <a:pt x="15" y="3"/>
                </a:moveTo>
                <a:cubicBezTo>
                  <a:pt x="15" y="2"/>
                  <a:pt x="15" y="2"/>
                  <a:pt x="15" y="2"/>
                </a:cubicBezTo>
                <a:cubicBezTo>
                  <a:pt x="15" y="1"/>
                  <a:pt x="14" y="0"/>
                  <a:pt x="13" y="0"/>
                </a:cubicBezTo>
                <a:cubicBezTo>
                  <a:pt x="1" y="2"/>
                  <a:pt x="1" y="2"/>
                  <a:pt x="1" y="2"/>
                </a:cubicBezTo>
                <a:cubicBezTo>
                  <a:pt x="1" y="2"/>
                  <a:pt x="0" y="3"/>
                  <a:pt x="0" y="3"/>
                </a:cubicBezTo>
                <a:cubicBezTo>
                  <a:pt x="1" y="5"/>
                  <a:pt x="1" y="5"/>
                  <a:pt x="1" y="5"/>
                </a:cubicBezTo>
                <a:cubicBezTo>
                  <a:pt x="1" y="5"/>
                  <a:pt x="1" y="6"/>
                  <a:pt x="2" y="6"/>
                </a:cubicBezTo>
                <a:cubicBezTo>
                  <a:pt x="3" y="6"/>
                  <a:pt x="3" y="6"/>
                  <a:pt x="3" y="6"/>
                </a:cubicBezTo>
                <a:cubicBezTo>
                  <a:pt x="3" y="6"/>
                  <a:pt x="3" y="6"/>
                  <a:pt x="3" y="6"/>
                </a:cubicBezTo>
                <a:cubicBezTo>
                  <a:pt x="5" y="26"/>
                  <a:pt x="5" y="26"/>
                  <a:pt x="5" y="26"/>
                </a:cubicBezTo>
                <a:cubicBezTo>
                  <a:pt x="4" y="26"/>
                  <a:pt x="4" y="26"/>
                  <a:pt x="4" y="26"/>
                </a:cubicBezTo>
                <a:cubicBezTo>
                  <a:pt x="4" y="26"/>
                  <a:pt x="3" y="26"/>
                  <a:pt x="3" y="27"/>
                </a:cubicBezTo>
                <a:cubicBezTo>
                  <a:pt x="3" y="29"/>
                  <a:pt x="3" y="29"/>
                  <a:pt x="3" y="29"/>
                </a:cubicBezTo>
                <a:cubicBezTo>
                  <a:pt x="4" y="29"/>
                  <a:pt x="4" y="30"/>
                  <a:pt x="5" y="30"/>
                </a:cubicBezTo>
                <a:cubicBezTo>
                  <a:pt x="9" y="29"/>
                  <a:pt x="9" y="29"/>
                  <a:pt x="9" y="29"/>
                </a:cubicBezTo>
                <a:cubicBezTo>
                  <a:pt x="13" y="29"/>
                  <a:pt x="13" y="29"/>
                  <a:pt x="13" y="29"/>
                </a:cubicBezTo>
                <a:cubicBezTo>
                  <a:pt x="17" y="28"/>
                  <a:pt x="17" y="28"/>
                  <a:pt x="17" y="28"/>
                </a:cubicBezTo>
                <a:cubicBezTo>
                  <a:pt x="17" y="28"/>
                  <a:pt x="18" y="27"/>
                  <a:pt x="18" y="27"/>
                </a:cubicBezTo>
                <a:cubicBezTo>
                  <a:pt x="18" y="25"/>
                  <a:pt x="18" y="25"/>
                  <a:pt x="18" y="25"/>
                </a:cubicBezTo>
                <a:cubicBezTo>
                  <a:pt x="18" y="25"/>
                  <a:pt x="17" y="24"/>
                  <a:pt x="16" y="24"/>
                </a:cubicBezTo>
                <a:cubicBezTo>
                  <a:pt x="15" y="24"/>
                  <a:pt x="15" y="24"/>
                  <a:pt x="15" y="24"/>
                </a:cubicBezTo>
                <a:cubicBezTo>
                  <a:pt x="13" y="5"/>
                  <a:pt x="13" y="5"/>
                  <a:pt x="13" y="5"/>
                </a:cubicBezTo>
                <a:cubicBezTo>
                  <a:pt x="13" y="4"/>
                  <a:pt x="13" y="4"/>
                  <a:pt x="13" y="4"/>
                </a:cubicBezTo>
                <a:cubicBezTo>
                  <a:pt x="14" y="4"/>
                  <a:pt x="14" y="4"/>
                  <a:pt x="14" y="4"/>
                </a:cubicBezTo>
                <a:cubicBezTo>
                  <a:pt x="14" y="4"/>
                  <a:pt x="15" y="4"/>
                  <a:pt x="15" y="3"/>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36" name="Freeform 120"/>
          <p:cNvSpPr>
            <a:spLocks/>
          </p:cNvSpPr>
          <p:nvPr/>
        </p:nvSpPr>
        <p:spPr bwMode="auto">
          <a:xfrm>
            <a:off x="3614446" y="2155809"/>
            <a:ext cx="309257" cy="101476"/>
          </a:xfrm>
          <a:custGeom>
            <a:avLst/>
            <a:gdLst>
              <a:gd name="T0" fmla="*/ 85 w 89"/>
              <a:gd name="T1" fmla="*/ 7 h 29"/>
              <a:gd name="T2" fmla="*/ 81 w 89"/>
              <a:gd name="T3" fmla="*/ 7 h 29"/>
              <a:gd name="T4" fmla="*/ 81 w 89"/>
              <a:gd name="T5" fmla="*/ 7 h 29"/>
              <a:gd name="T6" fmla="*/ 81 w 89"/>
              <a:gd name="T7" fmla="*/ 3 h 29"/>
              <a:gd name="T8" fmla="*/ 77 w 89"/>
              <a:gd name="T9" fmla="*/ 0 h 29"/>
              <a:gd name="T10" fmla="*/ 9 w 89"/>
              <a:gd name="T11" fmla="*/ 9 h 29"/>
              <a:gd name="T12" fmla="*/ 6 w 89"/>
              <a:gd name="T13" fmla="*/ 12 h 29"/>
              <a:gd name="T14" fmla="*/ 6 w 89"/>
              <a:gd name="T15" fmla="*/ 16 h 29"/>
              <a:gd name="T16" fmla="*/ 6 w 89"/>
              <a:gd name="T17" fmla="*/ 17 h 29"/>
              <a:gd name="T18" fmla="*/ 3 w 89"/>
              <a:gd name="T19" fmla="*/ 17 h 29"/>
              <a:gd name="T20" fmla="*/ 0 w 89"/>
              <a:gd name="T21" fmla="*/ 21 h 29"/>
              <a:gd name="T22" fmla="*/ 1 w 89"/>
              <a:gd name="T23" fmla="*/ 26 h 29"/>
              <a:gd name="T24" fmla="*/ 4 w 89"/>
              <a:gd name="T25" fmla="*/ 29 h 29"/>
              <a:gd name="T26" fmla="*/ 86 w 89"/>
              <a:gd name="T27" fmla="*/ 19 h 29"/>
              <a:gd name="T28" fmla="*/ 89 w 89"/>
              <a:gd name="T29" fmla="*/ 15 h 29"/>
              <a:gd name="T30" fmla="*/ 88 w 89"/>
              <a:gd name="T31" fmla="*/ 10 h 29"/>
              <a:gd name="T32" fmla="*/ 85 w 89"/>
              <a:gd name="T33" fmla="*/ 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9" h="29">
                <a:moveTo>
                  <a:pt x="85" y="7"/>
                </a:moveTo>
                <a:cubicBezTo>
                  <a:pt x="81" y="7"/>
                  <a:pt x="81" y="7"/>
                  <a:pt x="81" y="7"/>
                </a:cubicBezTo>
                <a:cubicBezTo>
                  <a:pt x="81" y="7"/>
                  <a:pt x="81" y="7"/>
                  <a:pt x="81" y="7"/>
                </a:cubicBezTo>
                <a:cubicBezTo>
                  <a:pt x="81" y="3"/>
                  <a:pt x="81" y="3"/>
                  <a:pt x="81" y="3"/>
                </a:cubicBezTo>
                <a:cubicBezTo>
                  <a:pt x="81" y="1"/>
                  <a:pt x="79" y="0"/>
                  <a:pt x="77" y="0"/>
                </a:cubicBezTo>
                <a:cubicBezTo>
                  <a:pt x="9" y="9"/>
                  <a:pt x="9" y="9"/>
                  <a:pt x="9" y="9"/>
                </a:cubicBezTo>
                <a:cubicBezTo>
                  <a:pt x="7" y="9"/>
                  <a:pt x="5" y="11"/>
                  <a:pt x="6" y="12"/>
                </a:cubicBezTo>
                <a:cubicBezTo>
                  <a:pt x="6" y="16"/>
                  <a:pt x="6" y="16"/>
                  <a:pt x="6" y="16"/>
                </a:cubicBezTo>
                <a:cubicBezTo>
                  <a:pt x="6" y="16"/>
                  <a:pt x="6" y="17"/>
                  <a:pt x="6" y="17"/>
                </a:cubicBezTo>
                <a:cubicBezTo>
                  <a:pt x="3" y="17"/>
                  <a:pt x="3" y="17"/>
                  <a:pt x="3" y="17"/>
                </a:cubicBezTo>
                <a:cubicBezTo>
                  <a:pt x="1" y="17"/>
                  <a:pt x="0" y="19"/>
                  <a:pt x="0" y="21"/>
                </a:cubicBezTo>
                <a:cubicBezTo>
                  <a:pt x="1" y="26"/>
                  <a:pt x="1" y="26"/>
                  <a:pt x="1" y="26"/>
                </a:cubicBezTo>
                <a:cubicBezTo>
                  <a:pt x="1" y="28"/>
                  <a:pt x="3" y="29"/>
                  <a:pt x="4" y="29"/>
                </a:cubicBezTo>
                <a:cubicBezTo>
                  <a:pt x="86" y="19"/>
                  <a:pt x="86" y="19"/>
                  <a:pt x="86" y="19"/>
                </a:cubicBezTo>
                <a:cubicBezTo>
                  <a:pt x="88" y="19"/>
                  <a:pt x="89" y="17"/>
                  <a:pt x="89" y="15"/>
                </a:cubicBezTo>
                <a:cubicBezTo>
                  <a:pt x="88" y="10"/>
                  <a:pt x="88" y="10"/>
                  <a:pt x="88" y="10"/>
                </a:cubicBezTo>
                <a:cubicBezTo>
                  <a:pt x="88" y="8"/>
                  <a:pt x="86" y="7"/>
                  <a:pt x="85" y="7"/>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37" name="Freeform 121"/>
          <p:cNvSpPr>
            <a:spLocks/>
          </p:cNvSpPr>
          <p:nvPr/>
        </p:nvSpPr>
        <p:spPr bwMode="auto">
          <a:xfrm>
            <a:off x="2430570" y="3051367"/>
            <a:ext cx="267379" cy="306036"/>
          </a:xfrm>
          <a:custGeom>
            <a:avLst/>
            <a:gdLst>
              <a:gd name="T0" fmla="*/ 59 w 77"/>
              <a:gd name="T1" fmla="*/ 76 h 88"/>
              <a:gd name="T2" fmla="*/ 59 w 77"/>
              <a:gd name="T3" fmla="*/ 75 h 88"/>
              <a:gd name="T4" fmla="*/ 55 w 77"/>
              <a:gd name="T5" fmla="*/ 72 h 88"/>
              <a:gd name="T6" fmla="*/ 50 w 77"/>
              <a:gd name="T7" fmla="*/ 73 h 88"/>
              <a:gd name="T8" fmla="*/ 44 w 77"/>
              <a:gd name="T9" fmla="*/ 17 h 88"/>
              <a:gd name="T10" fmla="*/ 46 w 77"/>
              <a:gd name="T11" fmla="*/ 13 h 88"/>
              <a:gd name="T12" fmla="*/ 69 w 77"/>
              <a:gd name="T13" fmla="*/ 10 h 88"/>
              <a:gd name="T14" fmla="*/ 72 w 77"/>
              <a:gd name="T15" fmla="*/ 12 h 88"/>
              <a:gd name="T16" fmla="*/ 77 w 77"/>
              <a:gd name="T17" fmla="*/ 6 h 88"/>
              <a:gd name="T18" fmla="*/ 71 w 77"/>
              <a:gd name="T19" fmla="*/ 2 h 88"/>
              <a:gd name="T20" fmla="*/ 68 w 77"/>
              <a:gd name="T21" fmla="*/ 5 h 88"/>
              <a:gd name="T22" fmla="*/ 47 w 77"/>
              <a:gd name="T23" fmla="*/ 7 h 88"/>
              <a:gd name="T24" fmla="*/ 37 w 77"/>
              <a:gd name="T25" fmla="*/ 1 h 88"/>
              <a:gd name="T26" fmla="*/ 30 w 77"/>
              <a:gd name="T27" fmla="*/ 9 h 88"/>
              <a:gd name="T28" fmla="*/ 8 w 77"/>
              <a:gd name="T29" fmla="*/ 12 h 88"/>
              <a:gd name="T30" fmla="*/ 4 w 77"/>
              <a:gd name="T31" fmla="*/ 11 h 88"/>
              <a:gd name="T32" fmla="*/ 0 w 77"/>
              <a:gd name="T33" fmla="*/ 16 h 88"/>
              <a:gd name="T34" fmla="*/ 5 w 77"/>
              <a:gd name="T35" fmla="*/ 20 h 88"/>
              <a:gd name="T36" fmla="*/ 9 w 77"/>
              <a:gd name="T37" fmla="*/ 18 h 88"/>
              <a:gd name="T38" fmla="*/ 32 w 77"/>
              <a:gd name="T39" fmla="*/ 15 h 88"/>
              <a:gd name="T40" fmla="*/ 35 w 77"/>
              <a:gd name="T41" fmla="*/ 18 h 88"/>
              <a:gd name="T42" fmla="*/ 42 w 77"/>
              <a:gd name="T43" fmla="*/ 74 h 88"/>
              <a:gd name="T44" fmla="*/ 38 w 77"/>
              <a:gd name="T45" fmla="*/ 74 h 88"/>
              <a:gd name="T46" fmla="*/ 35 w 77"/>
              <a:gd name="T47" fmla="*/ 78 h 88"/>
              <a:gd name="T48" fmla="*/ 35 w 77"/>
              <a:gd name="T49" fmla="*/ 79 h 88"/>
              <a:gd name="T50" fmla="*/ 32 w 77"/>
              <a:gd name="T51" fmla="*/ 83 h 88"/>
              <a:gd name="T52" fmla="*/ 33 w 77"/>
              <a:gd name="T53" fmla="*/ 84 h 88"/>
              <a:gd name="T54" fmla="*/ 37 w 77"/>
              <a:gd name="T55" fmla="*/ 87 h 88"/>
              <a:gd name="T56" fmla="*/ 59 w 77"/>
              <a:gd name="T57" fmla="*/ 84 h 88"/>
              <a:gd name="T58" fmla="*/ 62 w 77"/>
              <a:gd name="T59" fmla="*/ 80 h 88"/>
              <a:gd name="T60" fmla="*/ 62 w 77"/>
              <a:gd name="T61" fmla="*/ 79 h 88"/>
              <a:gd name="T62" fmla="*/ 59 w 77"/>
              <a:gd name="T63" fmla="*/ 7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 h="88">
                <a:moveTo>
                  <a:pt x="59" y="76"/>
                </a:moveTo>
                <a:cubicBezTo>
                  <a:pt x="59" y="75"/>
                  <a:pt x="59" y="75"/>
                  <a:pt x="59" y="75"/>
                </a:cubicBezTo>
                <a:cubicBezTo>
                  <a:pt x="58" y="73"/>
                  <a:pt x="56" y="72"/>
                  <a:pt x="55" y="72"/>
                </a:cubicBezTo>
                <a:cubicBezTo>
                  <a:pt x="50" y="73"/>
                  <a:pt x="50" y="73"/>
                  <a:pt x="50" y="73"/>
                </a:cubicBezTo>
                <a:cubicBezTo>
                  <a:pt x="44" y="17"/>
                  <a:pt x="44" y="17"/>
                  <a:pt x="44" y="17"/>
                </a:cubicBezTo>
                <a:cubicBezTo>
                  <a:pt x="45" y="16"/>
                  <a:pt x="46" y="15"/>
                  <a:pt x="46" y="13"/>
                </a:cubicBezTo>
                <a:cubicBezTo>
                  <a:pt x="69" y="10"/>
                  <a:pt x="69" y="10"/>
                  <a:pt x="69" y="10"/>
                </a:cubicBezTo>
                <a:cubicBezTo>
                  <a:pt x="70" y="11"/>
                  <a:pt x="71" y="12"/>
                  <a:pt x="72" y="12"/>
                </a:cubicBezTo>
                <a:cubicBezTo>
                  <a:pt x="75" y="11"/>
                  <a:pt x="77" y="9"/>
                  <a:pt x="77" y="6"/>
                </a:cubicBezTo>
                <a:cubicBezTo>
                  <a:pt x="76" y="4"/>
                  <a:pt x="74" y="2"/>
                  <a:pt x="71" y="2"/>
                </a:cubicBezTo>
                <a:cubicBezTo>
                  <a:pt x="70" y="3"/>
                  <a:pt x="69" y="3"/>
                  <a:pt x="68" y="5"/>
                </a:cubicBezTo>
                <a:cubicBezTo>
                  <a:pt x="47" y="7"/>
                  <a:pt x="47" y="7"/>
                  <a:pt x="47" y="7"/>
                </a:cubicBezTo>
                <a:cubicBezTo>
                  <a:pt x="46" y="3"/>
                  <a:pt x="42" y="0"/>
                  <a:pt x="37" y="1"/>
                </a:cubicBezTo>
                <a:cubicBezTo>
                  <a:pt x="33" y="2"/>
                  <a:pt x="30" y="5"/>
                  <a:pt x="30" y="9"/>
                </a:cubicBezTo>
                <a:cubicBezTo>
                  <a:pt x="8" y="12"/>
                  <a:pt x="8" y="12"/>
                  <a:pt x="8" y="12"/>
                </a:cubicBezTo>
                <a:cubicBezTo>
                  <a:pt x="7" y="11"/>
                  <a:pt x="6" y="10"/>
                  <a:pt x="4" y="11"/>
                </a:cubicBezTo>
                <a:cubicBezTo>
                  <a:pt x="2" y="11"/>
                  <a:pt x="0" y="13"/>
                  <a:pt x="0" y="16"/>
                </a:cubicBezTo>
                <a:cubicBezTo>
                  <a:pt x="1" y="19"/>
                  <a:pt x="3" y="20"/>
                  <a:pt x="5" y="20"/>
                </a:cubicBezTo>
                <a:cubicBezTo>
                  <a:pt x="7" y="20"/>
                  <a:pt x="8" y="19"/>
                  <a:pt x="9" y="18"/>
                </a:cubicBezTo>
                <a:cubicBezTo>
                  <a:pt x="32" y="15"/>
                  <a:pt x="32" y="15"/>
                  <a:pt x="32" y="15"/>
                </a:cubicBezTo>
                <a:cubicBezTo>
                  <a:pt x="32" y="16"/>
                  <a:pt x="34" y="17"/>
                  <a:pt x="35" y="18"/>
                </a:cubicBezTo>
                <a:cubicBezTo>
                  <a:pt x="42" y="74"/>
                  <a:pt x="42" y="74"/>
                  <a:pt x="42" y="74"/>
                </a:cubicBezTo>
                <a:cubicBezTo>
                  <a:pt x="38" y="74"/>
                  <a:pt x="38" y="74"/>
                  <a:pt x="38" y="74"/>
                </a:cubicBezTo>
                <a:cubicBezTo>
                  <a:pt x="36" y="74"/>
                  <a:pt x="35" y="76"/>
                  <a:pt x="35" y="78"/>
                </a:cubicBezTo>
                <a:cubicBezTo>
                  <a:pt x="35" y="79"/>
                  <a:pt x="35" y="79"/>
                  <a:pt x="35" y="79"/>
                </a:cubicBezTo>
                <a:cubicBezTo>
                  <a:pt x="33" y="79"/>
                  <a:pt x="32" y="81"/>
                  <a:pt x="32" y="83"/>
                </a:cubicBezTo>
                <a:cubicBezTo>
                  <a:pt x="33" y="84"/>
                  <a:pt x="33" y="84"/>
                  <a:pt x="33" y="84"/>
                </a:cubicBezTo>
                <a:cubicBezTo>
                  <a:pt x="33" y="86"/>
                  <a:pt x="35" y="88"/>
                  <a:pt x="37" y="87"/>
                </a:cubicBezTo>
                <a:cubicBezTo>
                  <a:pt x="59" y="84"/>
                  <a:pt x="59" y="84"/>
                  <a:pt x="59" y="84"/>
                </a:cubicBezTo>
                <a:cubicBezTo>
                  <a:pt x="61" y="84"/>
                  <a:pt x="62" y="82"/>
                  <a:pt x="62" y="80"/>
                </a:cubicBezTo>
                <a:cubicBezTo>
                  <a:pt x="62" y="79"/>
                  <a:pt x="62" y="79"/>
                  <a:pt x="62" y="79"/>
                </a:cubicBezTo>
                <a:cubicBezTo>
                  <a:pt x="62" y="77"/>
                  <a:pt x="60" y="76"/>
                  <a:pt x="59" y="76"/>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38" name="Freeform 122"/>
          <p:cNvSpPr>
            <a:spLocks noEditPoints="1"/>
          </p:cNvSpPr>
          <p:nvPr/>
        </p:nvSpPr>
        <p:spPr bwMode="auto">
          <a:xfrm>
            <a:off x="2656070" y="3102910"/>
            <a:ext cx="95032" cy="175569"/>
          </a:xfrm>
          <a:custGeom>
            <a:avLst/>
            <a:gdLst>
              <a:gd name="T0" fmla="*/ 24 w 27"/>
              <a:gd name="T1" fmla="*/ 38 h 50"/>
              <a:gd name="T2" fmla="*/ 9 w 27"/>
              <a:gd name="T3" fmla="*/ 1 h 50"/>
              <a:gd name="T4" fmla="*/ 8 w 27"/>
              <a:gd name="T5" fmla="*/ 0 h 50"/>
              <a:gd name="T6" fmla="*/ 8 w 27"/>
              <a:gd name="T7" fmla="*/ 0 h 50"/>
              <a:gd name="T8" fmla="*/ 7 w 27"/>
              <a:gd name="T9" fmla="*/ 1 h 50"/>
              <a:gd name="T10" fmla="*/ 1 w 27"/>
              <a:gd name="T11" fmla="*/ 41 h 50"/>
              <a:gd name="T12" fmla="*/ 0 w 27"/>
              <a:gd name="T13" fmla="*/ 43 h 50"/>
              <a:gd name="T14" fmla="*/ 0 w 27"/>
              <a:gd name="T15" fmla="*/ 44 h 50"/>
              <a:gd name="T16" fmla="*/ 3 w 27"/>
              <a:gd name="T17" fmla="*/ 46 h 50"/>
              <a:gd name="T18" fmla="*/ 3 w 27"/>
              <a:gd name="T19" fmla="*/ 46 h 50"/>
              <a:gd name="T20" fmla="*/ 3 w 27"/>
              <a:gd name="T21" fmla="*/ 47 h 50"/>
              <a:gd name="T22" fmla="*/ 3 w 27"/>
              <a:gd name="T23" fmla="*/ 48 h 50"/>
              <a:gd name="T24" fmla="*/ 6 w 27"/>
              <a:gd name="T25" fmla="*/ 50 h 50"/>
              <a:gd name="T26" fmla="*/ 22 w 27"/>
              <a:gd name="T27" fmla="*/ 48 h 50"/>
              <a:gd name="T28" fmla="*/ 24 w 27"/>
              <a:gd name="T29" fmla="*/ 45 h 50"/>
              <a:gd name="T30" fmla="*/ 24 w 27"/>
              <a:gd name="T31" fmla="*/ 44 h 50"/>
              <a:gd name="T32" fmla="*/ 24 w 27"/>
              <a:gd name="T33" fmla="*/ 44 h 50"/>
              <a:gd name="T34" fmla="*/ 24 w 27"/>
              <a:gd name="T35" fmla="*/ 44 h 50"/>
              <a:gd name="T36" fmla="*/ 27 w 27"/>
              <a:gd name="T37" fmla="*/ 41 h 50"/>
              <a:gd name="T38" fmla="*/ 26 w 27"/>
              <a:gd name="T39" fmla="*/ 40 h 50"/>
              <a:gd name="T40" fmla="*/ 24 w 27"/>
              <a:gd name="T41" fmla="*/ 38 h 50"/>
              <a:gd name="T42" fmla="*/ 4 w 27"/>
              <a:gd name="T43" fmla="*/ 40 h 50"/>
              <a:gd name="T44" fmla="*/ 9 w 27"/>
              <a:gd name="T45" fmla="*/ 6 h 50"/>
              <a:gd name="T46" fmla="*/ 22 w 27"/>
              <a:gd name="T47" fmla="*/ 38 h 50"/>
              <a:gd name="T48" fmla="*/ 4 w 27"/>
              <a:gd name="T49"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9" y="1"/>
                  <a:pt x="9" y="1"/>
                  <a:pt x="9" y="1"/>
                </a:cubicBezTo>
                <a:cubicBezTo>
                  <a:pt x="9" y="0"/>
                  <a:pt x="9" y="0"/>
                  <a:pt x="8" y="0"/>
                </a:cubicBezTo>
                <a:cubicBezTo>
                  <a:pt x="8" y="0"/>
                  <a:pt x="8" y="0"/>
                  <a:pt x="8" y="0"/>
                </a:cubicBezTo>
                <a:cubicBezTo>
                  <a:pt x="8" y="0"/>
                  <a:pt x="7" y="1"/>
                  <a:pt x="7" y="1"/>
                </a:cubicBezTo>
                <a:cubicBezTo>
                  <a:pt x="1" y="41"/>
                  <a:pt x="1" y="41"/>
                  <a:pt x="1" y="41"/>
                </a:cubicBezTo>
                <a:cubicBezTo>
                  <a:pt x="1" y="41"/>
                  <a:pt x="0" y="42"/>
                  <a:pt x="0" y="43"/>
                </a:cubicBezTo>
                <a:cubicBezTo>
                  <a:pt x="0" y="44"/>
                  <a:pt x="0" y="44"/>
                  <a:pt x="0" y="44"/>
                </a:cubicBezTo>
                <a:cubicBezTo>
                  <a:pt x="0" y="46"/>
                  <a:pt x="2" y="47"/>
                  <a:pt x="3" y="46"/>
                </a:cubicBezTo>
                <a:cubicBezTo>
                  <a:pt x="3" y="46"/>
                  <a:pt x="3" y="46"/>
                  <a:pt x="3" y="46"/>
                </a:cubicBezTo>
                <a:cubicBezTo>
                  <a:pt x="3" y="47"/>
                  <a:pt x="3" y="47"/>
                  <a:pt x="3" y="47"/>
                </a:cubicBezTo>
                <a:cubicBezTo>
                  <a:pt x="3" y="48"/>
                  <a:pt x="3" y="48"/>
                  <a:pt x="3" y="48"/>
                </a:cubicBezTo>
                <a:cubicBezTo>
                  <a:pt x="4" y="49"/>
                  <a:pt x="5" y="50"/>
                  <a:pt x="6" y="50"/>
                </a:cubicBezTo>
                <a:cubicBezTo>
                  <a:pt x="22" y="48"/>
                  <a:pt x="22" y="48"/>
                  <a:pt x="22" y="48"/>
                </a:cubicBezTo>
                <a:cubicBezTo>
                  <a:pt x="24" y="48"/>
                  <a:pt x="25" y="46"/>
                  <a:pt x="24" y="45"/>
                </a:cubicBezTo>
                <a:cubicBezTo>
                  <a:pt x="24" y="44"/>
                  <a:pt x="24" y="44"/>
                  <a:pt x="24" y="44"/>
                </a:cubicBezTo>
                <a:cubicBezTo>
                  <a:pt x="24" y="44"/>
                  <a:pt x="24" y="44"/>
                  <a:pt x="24" y="44"/>
                </a:cubicBezTo>
                <a:cubicBezTo>
                  <a:pt x="24" y="44"/>
                  <a:pt x="24" y="44"/>
                  <a:pt x="24" y="44"/>
                </a:cubicBezTo>
                <a:cubicBezTo>
                  <a:pt x="26" y="44"/>
                  <a:pt x="27" y="42"/>
                  <a:pt x="27" y="41"/>
                </a:cubicBezTo>
                <a:cubicBezTo>
                  <a:pt x="26" y="40"/>
                  <a:pt x="26" y="40"/>
                  <a:pt x="26" y="40"/>
                </a:cubicBezTo>
                <a:cubicBezTo>
                  <a:pt x="26" y="39"/>
                  <a:pt x="25" y="38"/>
                  <a:pt x="24" y="38"/>
                </a:cubicBezTo>
                <a:close/>
                <a:moveTo>
                  <a:pt x="4" y="40"/>
                </a:moveTo>
                <a:cubicBezTo>
                  <a:pt x="9" y="6"/>
                  <a:pt x="9" y="6"/>
                  <a:pt x="9" y="6"/>
                </a:cubicBezTo>
                <a:cubicBezTo>
                  <a:pt x="22" y="38"/>
                  <a:pt x="22" y="38"/>
                  <a:pt x="22" y="38"/>
                </a:cubicBezTo>
                <a:lnTo>
                  <a:pt x="4" y="40"/>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39" name="Freeform 123"/>
          <p:cNvSpPr>
            <a:spLocks noEditPoints="1"/>
          </p:cNvSpPr>
          <p:nvPr/>
        </p:nvSpPr>
        <p:spPr bwMode="auto">
          <a:xfrm>
            <a:off x="2419296" y="3131903"/>
            <a:ext cx="95032" cy="173958"/>
          </a:xfrm>
          <a:custGeom>
            <a:avLst/>
            <a:gdLst>
              <a:gd name="T0" fmla="*/ 24 w 27"/>
              <a:gd name="T1" fmla="*/ 38 h 50"/>
              <a:gd name="T2" fmla="*/ 10 w 27"/>
              <a:gd name="T3" fmla="*/ 1 h 50"/>
              <a:gd name="T4" fmla="*/ 8 w 27"/>
              <a:gd name="T5" fmla="*/ 0 h 50"/>
              <a:gd name="T6" fmla="*/ 8 w 27"/>
              <a:gd name="T7" fmla="*/ 0 h 50"/>
              <a:gd name="T8" fmla="*/ 7 w 27"/>
              <a:gd name="T9" fmla="*/ 1 h 50"/>
              <a:gd name="T10" fmla="*/ 2 w 27"/>
              <a:gd name="T11" fmla="*/ 41 h 50"/>
              <a:gd name="T12" fmla="*/ 1 w 27"/>
              <a:gd name="T13" fmla="*/ 44 h 50"/>
              <a:gd name="T14" fmla="*/ 1 w 27"/>
              <a:gd name="T15" fmla="*/ 45 h 50"/>
              <a:gd name="T16" fmla="*/ 3 w 27"/>
              <a:gd name="T17" fmla="*/ 47 h 50"/>
              <a:gd name="T18" fmla="*/ 4 w 27"/>
              <a:gd name="T19" fmla="*/ 47 h 50"/>
              <a:gd name="T20" fmla="*/ 4 w 27"/>
              <a:gd name="T21" fmla="*/ 47 h 50"/>
              <a:gd name="T22" fmla="*/ 4 w 27"/>
              <a:gd name="T23" fmla="*/ 48 h 50"/>
              <a:gd name="T24" fmla="*/ 7 w 27"/>
              <a:gd name="T25" fmla="*/ 50 h 50"/>
              <a:gd name="T26" fmla="*/ 23 w 27"/>
              <a:gd name="T27" fmla="*/ 48 h 50"/>
              <a:gd name="T28" fmla="*/ 25 w 27"/>
              <a:gd name="T29" fmla="*/ 45 h 50"/>
              <a:gd name="T30" fmla="*/ 25 w 27"/>
              <a:gd name="T31" fmla="*/ 44 h 50"/>
              <a:gd name="T32" fmla="*/ 25 w 27"/>
              <a:gd name="T33" fmla="*/ 44 h 50"/>
              <a:gd name="T34" fmla="*/ 25 w 27"/>
              <a:gd name="T35" fmla="*/ 44 h 50"/>
              <a:gd name="T36" fmla="*/ 27 w 27"/>
              <a:gd name="T37" fmla="*/ 41 h 50"/>
              <a:gd name="T38" fmla="*/ 27 w 27"/>
              <a:gd name="T39" fmla="*/ 40 h 50"/>
              <a:gd name="T40" fmla="*/ 24 w 27"/>
              <a:gd name="T41" fmla="*/ 38 h 50"/>
              <a:gd name="T42" fmla="*/ 4 w 27"/>
              <a:gd name="T43" fmla="*/ 41 h 50"/>
              <a:gd name="T44" fmla="*/ 9 w 27"/>
              <a:gd name="T45" fmla="*/ 6 h 50"/>
              <a:gd name="T46" fmla="*/ 22 w 27"/>
              <a:gd name="T47" fmla="*/ 38 h 50"/>
              <a:gd name="T48" fmla="*/ 4 w 27"/>
              <a:gd name="T4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10" y="1"/>
                  <a:pt x="10" y="1"/>
                  <a:pt x="10" y="1"/>
                </a:cubicBezTo>
                <a:cubicBezTo>
                  <a:pt x="10" y="1"/>
                  <a:pt x="9" y="0"/>
                  <a:pt x="8" y="0"/>
                </a:cubicBezTo>
                <a:cubicBezTo>
                  <a:pt x="8" y="0"/>
                  <a:pt x="8" y="0"/>
                  <a:pt x="8" y="0"/>
                </a:cubicBezTo>
                <a:cubicBezTo>
                  <a:pt x="8" y="0"/>
                  <a:pt x="8" y="1"/>
                  <a:pt x="7" y="1"/>
                </a:cubicBezTo>
                <a:cubicBezTo>
                  <a:pt x="2" y="41"/>
                  <a:pt x="2" y="41"/>
                  <a:pt x="2" y="41"/>
                </a:cubicBezTo>
                <a:cubicBezTo>
                  <a:pt x="1" y="42"/>
                  <a:pt x="0" y="43"/>
                  <a:pt x="1" y="44"/>
                </a:cubicBezTo>
                <a:cubicBezTo>
                  <a:pt x="1" y="45"/>
                  <a:pt x="1" y="45"/>
                  <a:pt x="1" y="45"/>
                </a:cubicBezTo>
                <a:cubicBezTo>
                  <a:pt x="1" y="46"/>
                  <a:pt x="2" y="47"/>
                  <a:pt x="3" y="47"/>
                </a:cubicBezTo>
                <a:cubicBezTo>
                  <a:pt x="4" y="47"/>
                  <a:pt x="4" y="47"/>
                  <a:pt x="4" y="47"/>
                </a:cubicBezTo>
                <a:cubicBezTo>
                  <a:pt x="4" y="47"/>
                  <a:pt x="4" y="47"/>
                  <a:pt x="4" y="47"/>
                </a:cubicBezTo>
                <a:cubicBezTo>
                  <a:pt x="4" y="48"/>
                  <a:pt x="4" y="48"/>
                  <a:pt x="4" y="48"/>
                </a:cubicBezTo>
                <a:cubicBezTo>
                  <a:pt x="4" y="49"/>
                  <a:pt x="5" y="50"/>
                  <a:pt x="7" y="50"/>
                </a:cubicBezTo>
                <a:cubicBezTo>
                  <a:pt x="23" y="48"/>
                  <a:pt x="23" y="48"/>
                  <a:pt x="23" y="48"/>
                </a:cubicBezTo>
                <a:cubicBezTo>
                  <a:pt x="24" y="48"/>
                  <a:pt x="25" y="47"/>
                  <a:pt x="25" y="45"/>
                </a:cubicBezTo>
                <a:cubicBezTo>
                  <a:pt x="25" y="44"/>
                  <a:pt x="25" y="44"/>
                  <a:pt x="25" y="44"/>
                </a:cubicBezTo>
                <a:cubicBezTo>
                  <a:pt x="25" y="44"/>
                  <a:pt x="25" y="44"/>
                  <a:pt x="25" y="44"/>
                </a:cubicBezTo>
                <a:cubicBezTo>
                  <a:pt x="25" y="44"/>
                  <a:pt x="25" y="44"/>
                  <a:pt x="25" y="44"/>
                </a:cubicBezTo>
                <a:cubicBezTo>
                  <a:pt x="26" y="44"/>
                  <a:pt x="27" y="43"/>
                  <a:pt x="27" y="41"/>
                </a:cubicBezTo>
                <a:cubicBezTo>
                  <a:pt x="27" y="40"/>
                  <a:pt x="27" y="40"/>
                  <a:pt x="27" y="40"/>
                </a:cubicBezTo>
                <a:cubicBezTo>
                  <a:pt x="27" y="39"/>
                  <a:pt x="26" y="38"/>
                  <a:pt x="24" y="38"/>
                </a:cubicBezTo>
                <a:close/>
                <a:moveTo>
                  <a:pt x="4" y="41"/>
                </a:moveTo>
                <a:cubicBezTo>
                  <a:pt x="9" y="6"/>
                  <a:pt x="9" y="6"/>
                  <a:pt x="9" y="6"/>
                </a:cubicBezTo>
                <a:cubicBezTo>
                  <a:pt x="22" y="38"/>
                  <a:pt x="22" y="38"/>
                  <a:pt x="22" y="38"/>
                </a:cubicBezTo>
                <a:lnTo>
                  <a:pt x="4" y="41"/>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40" name="Freeform 124"/>
          <p:cNvSpPr>
            <a:spLocks/>
          </p:cNvSpPr>
          <p:nvPr/>
        </p:nvSpPr>
        <p:spPr bwMode="auto">
          <a:xfrm>
            <a:off x="4187860" y="3236599"/>
            <a:ext cx="268989" cy="302815"/>
          </a:xfrm>
          <a:custGeom>
            <a:avLst/>
            <a:gdLst>
              <a:gd name="T0" fmla="*/ 58 w 77"/>
              <a:gd name="T1" fmla="*/ 75 h 87"/>
              <a:gd name="T2" fmla="*/ 58 w 77"/>
              <a:gd name="T3" fmla="*/ 74 h 87"/>
              <a:gd name="T4" fmla="*/ 54 w 77"/>
              <a:gd name="T5" fmla="*/ 71 h 87"/>
              <a:gd name="T6" fmla="*/ 50 w 77"/>
              <a:gd name="T7" fmla="*/ 72 h 87"/>
              <a:gd name="T8" fmla="*/ 43 w 77"/>
              <a:gd name="T9" fmla="*/ 16 h 87"/>
              <a:gd name="T10" fmla="*/ 46 w 77"/>
              <a:gd name="T11" fmla="*/ 12 h 87"/>
              <a:gd name="T12" fmla="*/ 68 w 77"/>
              <a:gd name="T13" fmla="*/ 10 h 87"/>
              <a:gd name="T14" fmla="*/ 72 w 77"/>
              <a:gd name="T15" fmla="*/ 11 h 87"/>
              <a:gd name="T16" fmla="*/ 76 w 77"/>
              <a:gd name="T17" fmla="*/ 6 h 87"/>
              <a:gd name="T18" fmla="*/ 71 w 77"/>
              <a:gd name="T19" fmla="*/ 1 h 87"/>
              <a:gd name="T20" fmla="*/ 68 w 77"/>
              <a:gd name="T21" fmla="*/ 4 h 87"/>
              <a:gd name="T22" fmla="*/ 47 w 77"/>
              <a:gd name="T23" fmla="*/ 6 h 87"/>
              <a:gd name="T24" fmla="*/ 37 w 77"/>
              <a:gd name="T25" fmla="*/ 0 h 87"/>
              <a:gd name="T26" fmla="*/ 29 w 77"/>
              <a:gd name="T27" fmla="*/ 8 h 87"/>
              <a:gd name="T28" fmla="*/ 8 w 77"/>
              <a:gd name="T29" fmla="*/ 11 h 87"/>
              <a:gd name="T30" fmla="*/ 4 w 77"/>
              <a:gd name="T31" fmla="*/ 10 h 87"/>
              <a:gd name="T32" fmla="*/ 0 w 77"/>
              <a:gd name="T33" fmla="*/ 15 h 87"/>
              <a:gd name="T34" fmla="*/ 5 w 77"/>
              <a:gd name="T35" fmla="*/ 19 h 87"/>
              <a:gd name="T36" fmla="*/ 9 w 77"/>
              <a:gd name="T37" fmla="*/ 17 h 87"/>
              <a:gd name="T38" fmla="*/ 31 w 77"/>
              <a:gd name="T39" fmla="*/ 14 h 87"/>
              <a:gd name="T40" fmla="*/ 35 w 77"/>
              <a:gd name="T41" fmla="*/ 17 h 87"/>
              <a:gd name="T42" fmla="*/ 42 w 77"/>
              <a:gd name="T43" fmla="*/ 73 h 87"/>
              <a:gd name="T44" fmla="*/ 38 w 77"/>
              <a:gd name="T45" fmla="*/ 73 h 87"/>
              <a:gd name="T46" fmla="*/ 35 w 77"/>
              <a:gd name="T47" fmla="*/ 77 h 87"/>
              <a:gd name="T48" fmla="*/ 35 w 77"/>
              <a:gd name="T49" fmla="*/ 78 h 87"/>
              <a:gd name="T50" fmla="*/ 32 w 77"/>
              <a:gd name="T51" fmla="*/ 82 h 87"/>
              <a:gd name="T52" fmla="*/ 32 w 77"/>
              <a:gd name="T53" fmla="*/ 83 h 87"/>
              <a:gd name="T54" fmla="*/ 36 w 77"/>
              <a:gd name="T55" fmla="*/ 86 h 87"/>
              <a:gd name="T56" fmla="*/ 59 w 77"/>
              <a:gd name="T57" fmla="*/ 84 h 87"/>
              <a:gd name="T58" fmla="*/ 62 w 77"/>
              <a:gd name="T59" fmla="*/ 80 h 87"/>
              <a:gd name="T60" fmla="*/ 62 w 77"/>
              <a:gd name="T61" fmla="*/ 78 h 87"/>
              <a:gd name="T62" fmla="*/ 58 w 77"/>
              <a:gd name="T63" fmla="*/ 7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 h="87">
                <a:moveTo>
                  <a:pt x="58" y="75"/>
                </a:moveTo>
                <a:cubicBezTo>
                  <a:pt x="58" y="74"/>
                  <a:pt x="58" y="74"/>
                  <a:pt x="58" y="74"/>
                </a:cubicBezTo>
                <a:cubicBezTo>
                  <a:pt x="58" y="72"/>
                  <a:pt x="56" y="71"/>
                  <a:pt x="54" y="71"/>
                </a:cubicBezTo>
                <a:cubicBezTo>
                  <a:pt x="50" y="72"/>
                  <a:pt x="50" y="72"/>
                  <a:pt x="50" y="72"/>
                </a:cubicBezTo>
                <a:cubicBezTo>
                  <a:pt x="43" y="16"/>
                  <a:pt x="43" y="16"/>
                  <a:pt x="43" y="16"/>
                </a:cubicBezTo>
                <a:cubicBezTo>
                  <a:pt x="45" y="15"/>
                  <a:pt x="46" y="14"/>
                  <a:pt x="46" y="12"/>
                </a:cubicBezTo>
                <a:cubicBezTo>
                  <a:pt x="68" y="10"/>
                  <a:pt x="68" y="10"/>
                  <a:pt x="68" y="10"/>
                </a:cubicBezTo>
                <a:cubicBezTo>
                  <a:pt x="69" y="11"/>
                  <a:pt x="71" y="11"/>
                  <a:pt x="72" y="11"/>
                </a:cubicBezTo>
                <a:cubicBezTo>
                  <a:pt x="75" y="11"/>
                  <a:pt x="77" y="8"/>
                  <a:pt x="76" y="6"/>
                </a:cubicBezTo>
                <a:cubicBezTo>
                  <a:pt x="76" y="3"/>
                  <a:pt x="74" y="1"/>
                  <a:pt x="71" y="1"/>
                </a:cubicBezTo>
                <a:cubicBezTo>
                  <a:pt x="70" y="2"/>
                  <a:pt x="68" y="3"/>
                  <a:pt x="68" y="4"/>
                </a:cubicBezTo>
                <a:cubicBezTo>
                  <a:pt x="47" y="6"/>
                  <a:pt x="47" y="6"/>
                  <a:pt x="47" y="6"/>
                </a:cubicBezTo>
                <a:cubicBezTo>
                  <a:pt x="45" y="2"/>
                  <a:pt x="41" y="0"/>
                  <a:pt x="37" y="0"/>
                </a:cubicBezTo>
                <a:cubicBezTo>
                  <a:pt x="33" y="1"/>
                  <a:pt x="30" y="4"/>
                  <a:pt x="29" y="8"/>
                </a:cubicBezTo>
                <a:cubicBezTo>
                  <a:pt x="8" y="11"/>
                  <a:pt x="8" y="11"/>
                  <a:pt x="8" y="11"/>
                </a:cubicBezTo>
                <a:cubicBezTo>
                  <a:pt x="7" y="10"/>
                  <a:pt x="6" y="10"/>
                  <a:pt x="4" y="10"/>
                </a:cubicBezTo>
                <a:cubicBezTo>
                  <a:pt x="2" y="10"/>
                  <a:pt x="0" y="12"/>
                  <a:pt x="0" y="15"/>
                </a:cubicBezTo>
                <a:cubicBezTo>
                  <a:pt x="0" y="18"/>
                  <a:pt x="3" y="19"/>
                  <a:pt x="5" y="19"/>
                </a:cubicBezTo>
                <a:cubicBezTo>
                  <a:pt x="7" y="19"/>
                  <a:pt x="8" y="18"/>
                  <a:pt x="9" y="17"/>
                </a:cubicBezTo>
                <a:cubicBezTo>
                  <a:pt x="31" y="14"/>
                  <a:pt x="31" y="14"/>
                  <a:pt x="31" y="14"/>
                </a:cubicBezTo>
                <a:cubicBezTo>
                  <a:pt x="32" y="15"/>
                  <a:pt x="33" y="16"/>
                  <a:pt x="35" y="17"/>
                </a:cubicBezTo>
                <a:cubicBezTo>
                  <a:pt x="42" y="73"/>
                  <a:pt x="42" y="73"/>
                  <a:pt x="42" y="73"/>
                </a:cubicBezTo>
                <a:cubicBezTo>
                  <a:pt x="38" y="73"/>
                  <a:pt x="38" y="73"/>
                  <a:pt x="38" y="73"/>
                </a:cubicBezTo>
                <a:cubicBezTo>
                  <a:pt x="36" y="74"/>
                  <a:pt x="34" y="75"/>
                  <a:pt x="35" y="77"/>
                </a:cubicBezTo>
                <a:cubicBezTo>
                  <a:pt x="35" y="78"/>
                  <a:pt x="35" y="78"/>
                  <a:pt x="35" y="78"/>
                </a:cubicBezTo>
                <a:cubicBezTo>
                  <a:pt x="33" y="79"/>
                  <a:pt x="32" y="80"/>
                  <a:pt x="32" y="82"/>
                </a:cubicBezTo>
                <a:cubicBezTo>
                  <a:pt x="32" y="83"/>
                  <a:pt x="32" y="83"/>
                  <a:pt x="32" y="83"/>
                </a:cubicBezTo>
                <a:cubicBezTo>
                  <a:pt x="33" y="85"/>
                  <a:pt x="34" y="87"/>
                  <a:pt x="36" y="86"/>
                </a:cubicBezTo>
                <a:cubicBezTo>
                  <a:pt x="59" y="84"/>
                  <a:pt x="59" y="84"/>
                  <a:pt x="59" y="84"/>
                </a:cubicBezTo>
                <a:cubicBezTo>
                  <a:pt x="61" y="83"/>
                  <a:pt x="62" y="82"/>
                  <a:pt x="62" y="80"/>
                </a:cubicBezTo>
                <a:cubicBezTo>
                  <a:pt x="62" y="78"/>
                  <a:pt x="62" y="78"/>
                  <a:pt x="62" y="78"/>
                </a:cubicBezTo>
                <a:cubicBezTo>
                  <a:pt x="62" y="76"/>
                  <a:pt x="60" y="75"/>
                  <a:pt x="58" y="75"/>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41" name="Freeform 125"/>
          <p:cNvSpPr>
            <a:spLocks noEditPoints="1"/>
          </p:cNvSpPr>
          <p:nvPr/>
        </p:nvSpPr>
        <p:spPr bwMode="auto">
          <a:xfrm>
            <a:off x="4414973" y="3284920"/>
            <a:ext cx="93421" cy="173958"/>
          </a:xfrm>
          <a:custGeom>
            <a:avLst/>
            <a:gdLst>
              <a:gd name="T0" fmla="*/ 24 w 27"/>
              <a:gd name="T1" fmla="*/ 38 h 50"/>
              <a:gd name="T2" fmla="*/ 9 w 27"/>
              <a:gd name="T3" fmla="*/ 1 h 50"/>
              <a:gd name="T4" fmla="*/ 8 w 27"/>
              <a:gd name="T5" fmla="*/ 0 h 50"/>
              <a:gd name="T6" fmla="*/ 8 w 27"/>
              <a:gd name="T7" fmla="*/ 0 h 50"/>
              <a:gd name="T8" fmla="*/ 7 w 27"/>
              <a:gd name="T9" fmla="*/ 1 h 50"/>
              <a:gd name="T10" fmla="*/ 1 w 27"/>
              <a:gd name="T11" fmla="*/ 41 h 50"/>
              <a:gd name="T12" fmla="*/ 0 w 27"/>
              <a:gd name="T13" fmla="*/ 43 h 50"/>
              <a:gd name="T14" fmla="*/ 0 w 27"/>
              <a:gd name="T15" fmla="*/ 44 h 50"/>
              <a:gd name="T16" fmla="*/ 3 w 27"/>
              <a:gd name="T17" fmla="*/ 47 h 50"/>
              <a:gd name="T18" fmla="*/ 3 w 27"/>
              <a:gd name="T19" fmla="*/ 47 h 50"/>
              <a:gd name="T20" fmla="*/ 3 w 27"/>
              <a:gd name="T21" fmla="*/ 47 h 50"/>
              <a:gd name="T22" fmla="*/ 3 w 27"/>
              <a:gd name="T23" fmla="*/ 48 h 50"/>
              <a:gd name="T24" fmla="*/ 6 w 27"/>
              <a:gd name="T25" fmla="*/ 50 h 50"/>
              <a:gd name="T26" fmla="*/ 22 w 27"/>
              <a:gd name="T27" fmla="*/ 48 h 50"/>
              <a:gd name="T28" fmla="*/ 24 w 27"/>
              <a:gd name="T29" fmla="*/ 45 h 50"/>
              <a:gd name="T30" fmla="*/ 24 w 27"/>
              <a:gd name="T31" fmla="*/ 44 h 50"/>
              <a:gd name="T32" fmla="*/ 24 w 27"/>
              <a:gd name="T33" fmla="*/ 44 h 50"/>
              <a:gd name="T34" fmla="*/ 24 w 27"/>
              <a:gd name="T35" fmla="*/ 44 h 50"/>
              <a:gd name="T36" fmla="*/ 26 w 27"/>
              <a:gd name="T37" fmla="*/ 41 h 50"/>
              <a:gd name="T38" fmla="*/ 26 w 27"/>
              <a:gd name="T39" fmla="*/ 40 h 50"/>
              <a:gd name="T40" fmla="*/ 24 w 27"/>
              <a:gd name="T41" fmla="*/ 38 h 50"/>
              <a:gd name="T42" fmla="*/ 4 w 27"/>
              <a:gd name="T43" fmla="*/ 40 h 50"/>
              <a:gd name="T44" fmla="*/ 9 w 27"/>
              <a:gd name="T45" fmla="*/ 6 h 50"/>
              <a:gd name="T46" fmla="*/ 21 w 27"/>
              <a:gd name="T47" fmla="*/ 38 h 50"/>
              <a:gd name="T48" fmla="*/ 4 w 27"/>
              <a:gd name="T49"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9" y="1"/>
                  <a:pt x="9" y="1"/>
                  <a:pt x="9" y="1"/>
                </a:cubicBezTo>
                <a:cubicBezTo>
                  <a:pt x="9" y="0"/>
                  <a:pt x="8" y="0"/>
                  <a:pt x="8" y="0"/>
                </a:cubicBezTo>
                <a:cubicBezTo>
                  <a:pt x="8" y="0"/>
                  <a:pt x="8" y="0"/>
                  <a:pt x="8" y="0"/>
                </a:cubicBezTo>
                <a:cubicBezTo>
                  <a:pt x="7" y="0"/>
                  <a:pt x="7" y="1"/>
                  <a:pt x="7" y="1"/>
                </a:cubicBezTo>
                <a:cubicBezTo>
                  <a:pt x="1" y="41"/>
                  <a:pt x="1" y="41"/>
                  <a:pt x="1" y="41"/>
                </a:cubicBezTo>
                <a:cubicBezTo>
                  <a:pt x="0" y="42"/>
                  <a:pt x="0" y="42"/>
                  <a:pt x="0" y="43"/>
                </a:cubicBezTo>
                <a:cubicBezTo>
                  <a:pt x="0" y="44"/>
                  <a:pt x="0" y="44"/>
                  <a:pt x="0" y="44"/>
                </a:cubicBezTo>
                <a:cubicBezTo>
                  <a:pt x="0" y="46"/>
                  <a:pt x="2" y="47"/>
                  <a:pt x="3" y="47"/>
                </a:cubicBezTo>
                <a:cubicBezTo>
                  <a:pt x="3" y="47"/>
                  <a:pt x="3" y="47"/>
                  <a:pt x="3" y="47"/>
                </a:cubicBezTo>
                <a:cubicBezTo>
                  <a:pt x="3" y="47"/>
                  <a:pt x="3" y="47"/>
                  <a:pt x="3" y="47"/>
                </a:cubicBezTo>
                <a:cubicBezTo>
                  <a:pt x="3" y="48"/>
                  <a:pt x="3" y="48"/>
                  <a:pt x="3" y="48"/>
                </a:cubicBezTo>
                <a:cubicBezTo>
                  <a:pt x="3" y="49"/>
                  <a:pt x="5" y="50"/>
                  <a:pt x="6" y="50"/>
                </a:cubicBezTo>
                <a:cubicBezTo>
                  <a:pt x="22" y="48"/>
                  <a:pt x="22" y="48"/>
                  <a:pt x="22" y="48"/>
                </a:cubicBezTo>
                <a:cubicBezTo>
                  <a:pt x="23" y="48"/>
                  <a:pt x="24" y="47"/>
                  <a:pt x="24" y="45"/>
                </a:cubicBezTo>
                <a:cubicBezTo>
                  <a:pt x="24" y="44"/>
                  <a:pt x="24" y="44"/>
                  <a:pt x="24" y="44"/>
                </a:cubicBezTo>
                <a:cubicBezTo>
                  <a:pt x="24" y="44"/>
                  <a:pt x="24" y="44"/>
                  <a:pt x="24" y="44"/>
                </a:cubicBezTo>
                <a:cubicBezTo>
                  <a:pt x="24" y="44"/>
                  <a:pt x="24" y="44"/>
                  <a:pt x="24" y="44"/>
                </a:cubicBezTo>
                <a:cubicBezTo>
                  <a:pt x="26" y="44"/>
                  <a:pt x="27" y="43"/>
                  <a:pt x="26" y="41"/>
                </a:cubicBezTo>
                <a:cubicBezTo>
                  <a:pt x="26" y="40"/>
                  <a:pt x="26" y="40"/>
                  <a:pt x="26" y="40"/>
                </a:cubicBezTo>
                <a:cubicBezTo>
                  <a:pt x="26" y="39"/>
                  <a:pt x="25" y="38"/>
                  <a:pt x="24" y="38"/>
                </a:cubicBezTo>
                <a:close/>
                <a:moveTo>
                  <a:pt x="4" y="40"/>
                </a:moveTo>
                <a:cubicBezTo>
                  <a:pt x="9" y="6"/>
                  <a:pt x="9" y="6"/>
                  <a:pt x="9" y="6"/>
                </a:cubicBezTo>
                <a:cubicBezTo>
                  <a:pt x="21" y="38"/>
                  <a:pt x="21" y="38"/>
                  <a:pt x="21" y="38"/>
                </a:cubicBezTo>
                <a:lnTo>
                  <a:pt x="4" y="40"/>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42" name="Freeform 126"/>
          <p:cNvSpPr>
            <a:spLocks noEditPoints="1"/>
          </p:cNvSpPr>
          <p:nvPr/>
        </p:nvSpPr>
        <p:spPr bwMode="auto">
          <a:xfrm>
            <a:off x="4178197" y="3312303"/>
            <a:ext cx="93421" cy="173958"/>
          </a:xfrm>
          <a:custGeom>
            <a:avLst/>
            <a:gdLst>
              <a:gd name="T0" fmla="*/ 24 w 27"/>
              <a:gd name="T1" fmla="*/ 38 h 50"/>
              <a:gd name="T2" fmla="*/ 9 w 27"/>
              <a:gd name="T3" fmla="*/ 1 h 50"/>
              <a:gd name="T4" fmla="*/ 8 w 27"/>
              <a:gd name="T5" fmla="*/ 0 h 50"/>
              <a:gd name="T6" fmla="*/ 8 w 27"/>
              <a:gd name="T7" fmla="*/ 0 h 50"/>
              <a:gd name="T8" fmla="*/ 7 w 27"/>
              <a:gd name="T9" fmla="*/ 1 h 50"/>
              <a:gd name="T10" fmla="*/ 1 w 27"/>
              <a:gd name="T11" fmla="*/ 41 h 50"/>
              <a:gd name="T12" fmla="*/ 0 w 27"/>
              <a:gd name="T13" fmla="*/ 44 h 50"/>
              <a:gd name="T14" fmla="*/ 0 w 27"/>
              <a:gd name="T15" fmla="*/ 45 h 50"/>
              <a:gd name="T16" fmla="*/ 3 w 27"/>
              <a:gd name="T17" fmla="*/ 47 h 50"/>
              <a:gd name="T18" fmla="*/ 3 w 27"/>
              <a:gd name="T19" fmla="*/ 47 h 50"/>
              <a:gd name="T20" fmla="*/ 3 w 27"/>
              <a:gd name="T21" fmla="*/ 47 h 50"/>
              <a:gd name="T22" fmla="*/ 4 w 27"/>
              <a:gd name="T23" fmla="*/ 48 h 50"/>
              <a:gd name="T24" fmla="*/ 6 w 27"/>
              <a:gd name="T25" fmla="*/ 50 h 50"/>
              <a:gd name="T26" fmla="*/ 22 w 27"/>
              <a:gd name="T27" fmla="*/ 48 h 50"/>
              <a:gd name="T28" fmla="*/ 24 w 27"/>
              <a:gd name="T29" fmla="*/ 46 h 50"/>
              <a:gd name="T30" fmla="*/ 24 w 27"/>
              <a:gd name="T31" fmla="*/ 45 h 50"/>
              <a:gd name="T32" fmla="*/ 24 w 27"/>
              <a:gd name="T33" fmla="*/ 44 h 50"/>
              <a:gd name="T34" fmla="*/ 25 w 27"/>
              <a:gd name="T35" fmla="*/ 44 h 50"/>
              <a:gd name="T36" fmla="*/ 27 w 27"/>
              <a:gd name="T37" fmla="*/ 41 h 50"/>
              <a:gd name="T38" fmla="*/ 27 w 27"/>
              <a:gd name="T39" fmla="*/ 41 h 50"/>
              <a:gd name="T40" fmla="*/ 24 w 27"/>
              <a:gd name="T41" fmla="*/ 38 h 50"/>
              <a:gd name="T42" fmla="*/ 4 w 27"/>
              <a:gd name="T43" fmla="*/ 41 h 50"/>
              <a:gd name="T44" fmla="*/ 9 w 27"/>
              <a:gd name="T45" fmla="*/ 6 h 50"/>
              <a:gd name="T46" fmla="*/ 22 w 27"/>
              <a:gd name="T47" fmla="*/ 39 h 50"/>
              <a:gd name="T48" fmla="*/ 4 w 27"/>
              <a:gd name="T4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50">
                <a:moveTo>
                  <a:pt x="24" y="38"/>
                </a:moveTo>
                <a:cubicBezTo>
                  <a:pt x="9" y="1"/>
                  <a:pt x="9" y="1"/>
                  <a:pt x="9" y="1"/>
                </a:cubicBezTo>
                <a:cubicBezTo>
                  <a:pt x="9" y="1"/>
                  <a:pt x="9" y="0"/>
                  <a:pt x="8" y="0"/>
                </a:cubicBezTo>
                <a:cubicBezTo>
                  <a:pt x="8" y="0"/>
                  <a:pt x="8" y="0"/>
                  <a:pt x="8" y="0"/>
                </a:cubicBezTo>
                <a:cubicBezTo>
                  <a:pt x="8" y="1"/>
                  <a:pt x="7" y="1"/>
                  <a:pt x="7" y="1"/>
                </a:cubicBezTo>
                <a:cubicBezTo>
                  <a:pt x="1" y="41"/>
                  <a:pt x="1" y="41"/>
                  <a:pt x="1" y="41"/>
                </a:cubicBezTo>
                <a:cubicBezTo>
                  <a:pt x="1" y="42"/>
                  <a:pt x="0" y="43"/>
                  <a:pt x="0" y="44"/>
                </a:cubicBezTo>
                <a:cubicBezTo>
                  <a:pt x="0" y="45"/>
                  <a:pt x="0" y="45"/>
                  <a:pt x="0" y="45"/>
                </a:cubicBezTo>
                <a:cubicBezTo>
                  <a:pt x="1" y="46"/>
                  <a:pt x="2" y="47"/>
                  <a:pt x="3" y="47"/>
                </a:cubicBezTo>
                <a:cubicBezTo>
                  <a:pt x="3" y="47"/>
                  <a:pt x="3" y="47"/>
                  <a:pt x="3" y="47"/>
                </a:cubicBezTo>
                <a:cubicBezTo>
                  <a:pt x="3" y="47"/>
                  <a:pt x="3" y="47"/>
                  <a:pt x="3" y="47"/>
                </a:cubicBezTo>
                <a:cubicBezTo>
                  <a:pt x="4" y="48"/>
                  <a:pt x="4" y="48"/>
                  <a:pt x="4" y="48"/>
                </a:cubicBezTo>
                <a:cubicBezTo>
                  <a:pt x="4" y="49"/>
                  <a:pt x="5" y="50"/>
                  <a:pt x="6" y="50"/>
                </a:cubicBezTo>
                <a:cubicBezTo>
                  <a:pt x="22" y="48"/>
                  <a:pt x="22" y="48"/>
                  <a:pt x="22" y="48"/>
                </a:cubicBezTo>
                <a:cubicBezTo>
                  <a:pt x="24" y="48"/>
                  <a:pt x="25" y="47"/>
                  <a:pt x="24" y="46"/>
                </a:cubicBezTo>
                <a:cubicBezTo>
                  <a:pt x="24" y="45"/>
                  <a:pt x="24" y="45"/>
                  <a:pt x="24" y="45"/>
                </a:cubicBezTo>
                <a:cubicBezTo>
                  <a:pt x="24" y="44"/>
                  <a:pt x="24" y="44"/>
                  <a:pt x="24" y="44"/>
                </a:cubicBezTo>
                <a:cubicBezTo>
                  <a:pt x="25" y="44"/>
                  <a:pt x="25" y="44"/>
                  <a:pt x="25" y="44"/>
                </a:cubicBezTo>
                <a:cubicBezTo>
                  <a:pt x="26" y="44"/>
                  <a:pt x="27" y="43"/>
                  <a:pt x="27" y="41"/>
                </a:cubicBezTo>
                <a:cubicBezTo>
                  <a:pt x="27" y="41"/>
                  <a:pt x="27" y="41"/>
                  <a:pt x="27" y="41"/>
                </a:cubicBezTo>
                <a:cubicBezTo>
                  <a:pt x="26" y="39"/>
                  <a:pt x="25" y="38"/>
                  <a:pt x="24" y="38"/>
                </a:cubicBezTo>
                <a:close/>
                <a:moveTo>
                  <a:pt x="4" y="41"/>
                </a:moveTo>
                <a:cubicBezTo>
                  <a:pt x="9" y="6"/>
                  <a:pt x="9" y="6"/>
                  <a:pt x="9" y="6"/>
                </a:cubicBezTo>
                <a:cubicBezTo>
                  <a:pt x="22" y="39"/>
                  <a:pt x="22" y="39"/>
                  <a:pt x="22" y="39"/>
                </a:cubicBezTo>
                <a:lnTo>
                  <a:pt x="4" y="41"/>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43" name="Freeform 127"/>
          <p:cNvSpPr>
            <a:spLocks/>
          </p:cNvSpPr>
          <p:nvPr/>
        </p:nvSpPr>
        <p:spPr bwMode="auto">
          <a:xfrm>
            <a:off x="1295015" y="3197943"/>
            <a:ext cx="212615" cy="204562"/>
          </a:xfrm>
          <a:custGeom>
            <a:avLst/>
            <a:gdLst>
              <a:gd name="T0" fmla="*/ 59 w 61"/>
              <a:gd name="T1" fmla="*/ 26 h 59"/>
              <a:gd name="T2" fmla="*/ 37 w 61"/>
              <a:gd name="T3" fmla="*/ 2 h 59"/>
              <a:gd name="T4" fmla="*/ 29 w 61"/>
              <a:gd name="T5" fmla="*/ 2 h 59"/>
              <a:gd name="T6" fmla="*/ 22 w 61"/>
              <a:gd name="T7" fmla="*/ 9 h 59"/>
              <a:gd name="T8" fmla="*/ 21 w 61"/>
              <a:gd name="T9" fmla="*/ 17 h 59"/>
              <a:gd name="T10" fmla="*/ 29 w 61"/>
              <a:gd name="T11" fmla="*/ 25 h 59"/>
              <a:gd name="T12" fmla="*/ 1 w 61"/>
              <a:gd name="T13" fmla="*/ 50 h 59"/>
              <a:gd name="T14" fmla="*/ 1 w 61"/>
              <a:gd name="T15" fmla="*/ 56 h 59"/>
              <a:gd name="T16" fmla="*/ 2 w 61"/>
              <a:gd name="T17" fmla="*/ 57 h 59"/>
              <a:gd name="T18" fmla="*/ 8 w 61"/>
              <a:gd name="T19" fmla="*/ 58 h 59"/>
              <a:gd name="T20" fmla="*/ 36 w 61"/>
              <a:gd name="T21" fmla="*/ 32 h 59"/>
              <a:gd name="T22" fmla="*/ 43 w 61"/>
              <a:gd name="T23" fmla="*/ 40 h 59"/>
              <a:gd name="T24" fmla="*/ 51 w 61"/>
              <a:gd name="T25" fmla="*/ 41 h 59"/>
              <a:gd name="T26" fmla="*/ 59 w 61"/>
              <a:gd name="T27" fmla="*/ 34 h 59"/>
              <a:gd name="T28" fmla="*/ 59 w 61"/>
              <a:gd name="T29" fmla="*/ 2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59">
                <a:moveTo>
                  <a:pt x="59" y="26"/>
                </a:moveTo>
                <a:cubicBezTo>
                  <a:pt x="37" y="2"/>
                  <a:pt x="37" y="2"/>
                  <a:pt x="37" y="2"/>
                </a:cubicBezTo>
                <a:cubicBezTo>
                  <a:pt x="35" y="0"/>
                  <a:pt x="32" y="0"/>
                  <a:pt x="29" y="2"/>
                </a:cubicBezTo>
                <a:cubicBezTo>
                  <a:pt x="22" y="9"/>
                  <a:pt x="22" y="9"/>
                  <a:pt x="22" y="9"/>
                </a:cubicBezTo>
                <a:cubicBezTo>
                  <a:pt x="19" y="11"/>
                  <a:pt x="19" y="14"/>
                  <a:pt x="21" y="17"/>
                </a:cubicBezTo>
                <a:cubicBezTo>
                  <a:pt x="29" y="25"/>
                  <a:pt x="29" y="25"/>
                  <a:pt x="29" y="25"/>
                </a:cubicBezTo>
                <a:cubicBezTo>
                  <a:pt x="1" y="50"/>
                  <a:pt x="1" y="50"/>
                  <a:pt x="1" y="50"/>
                </a:cubicBezTo>
                <a:cubicBezTo>
                  <a:pt x="0" y="52"/>
                  <a:pt x="0" y="54"/>
                  <a:pt x="1" y="56"/>
                </a:cubicBezTo>
                <a:cubicBezTo>
                  <a:pt x="2" y="57"/>
                  <a:pt x="2" y="57"/>
                  <a:pt x="2" y="57"/>
                </a:cubicBezTo>
                <a:cubicBezTo>
                  <a:pt x="4" y="59"/>
                  <a:pt x="6" y="59"/>
                  <a:pt x="8" y="58"/>
                </a:cubicBezTo>
                <a:cubicBezTo>
                  <a:pt x="36" y="32"/>
                  <a:pt x="36" y="32"/>
                  <a:pt x="36" y="32"/>
                </a:cubicBezTo>
                <a:cubicBezTo>
                  <a:pt x="43" y="40"/>
                  <a:pt x="43" y="40"/>
                  <a:pt x="43" y="40"/>
                </a:cubicBezTo>
                <a:cubicBezTo>
                  <a:pt x="45" y="43"/>
                  <a:pt x="49" y="43"/>
                  <a:pt x="51" y="41"/>
                </a:cubicBezTo>
                <a:cubicBezTo>
                  <a:pt x="59" y="34"/>
                  <a:pt x="59" y="34"/>
                  <a:pt x="59" y="34"/>
                </a:cubicBezTo>
                <a:cubicBezTo>
                  <a:pt x="61" y="32"/>
                  <a:pt x="61" y="28"/>
                  <a:pt x="59" y="26"/>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44" name="Freeform 128"/>
          <p:cNvSpPr>
            <a:spLocks/>
          </p:cNvSpPr>
          <p:nvPr/>
        </p:nvSpPr>
        <p:spPr bwMode="auto">
          <a:xfrm>
            <a:off x="1427095" y="3365456"/>
            <a:ext cx="167514" cy="78926"/>
          </a:xfrm>
          <a:custGeom>
            <a:avLst/>
            <a:gdLst>
              <a:gd name="T0" fmla="*/ 42 w 48"/>
              <a:gd name="T1" fmla="*/ 6 h 23"/>
              <a:gd name="T2" fmla="*/ 42 w 48"/>
              <a:gd name="T3" fmla="*/ 6 h 23"/>
              <a:gd name="T4" fmla="*/ 41 w 48"/>
              <a:gd name="T5" fmla="*/ 4 h 23"/>
              <a:gd name="T6" fmla="*/ 36 w 48"/>
              <a:gd name="T7" fmla="*/ 0 h 23"/>
              <a:gd name="T8" fmla="*/ 8 w 48"/>
              <a:gd name="T9" fmla="*/ 4 h 23"/>
              <a:gd name="T10" fmla="*/ 4 w 48"/>
              <a:gd name="T11" fmla="*/ 9 h 23"/>
              <a:gd name="T12" fmla="*/ 5 w 48"/>
              <a:gd name="T13" fmla="*/ 11 h 23"/>
              <a:gd name="T14" fmla="*/ 4 w 48"/>
              <a:gd name="T15" fmla="*/ 11 h 23"/>
              <a:gd name="T16" fmla="*/ 0 w 48"/>
              <a:gd name="T17" fmla="*/ 16 h 23"/>
              <a:gd name="T18" fmla="*/ 0 w 48"/>
              <a:gd name="T19" fmla="*/ 19 h 23"/>
              <a:gd name="T20" fmla="*/ 5 w 48"/>
              <a:gd name="T21" fmla="*/ 23 h 23"/>
              <a:gd name="T22" fmla="*/ 44 w 48"/>
              <a:gd name="T23" fmla="*/ 18 h 23"/>
              <a:gd name="T24" fmla="*/ 48 w 48"/>
              <a:gd name="T25" fmla="*/ 13 h 23"/>
              <a:gd name="T26" fmla="*/ 48 w 48"/>
              <a:gd name="T27" fmla="*/ 10 h 23"/>
              <a:gd name="T28" fmla="*/ 42 w 48"/>
              <a:gd name="T29"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23">
                <a:moveTo>
                  <a:pt x="42" y="6"/>
                </a:moveTo>
                <a:cubicBezTo>
                  <a:pt x="42" y="6"/>
                  <a:pt x="42" y="6"/>
                  <a:pt x="42" y="6"/>
                </a:cubicBezTo>
                <a:cubicBezTo>
                  <a:pt x="41" y="4"/>
                  <a:pt x="41" y="4"/>
                  <a:pt x="41" y="4"/>
                </a:cubicBezTo>
                <a:cubicBezTo>
                  <a:pt x="41" y="2"/>
                  <a:pt x="39" y="0"/>
                  <a:pt x="36" y="0"/>
                </a:cubicBezTo>
                <a:cubicBezTo>
                  <a:pt x="8" y="4"/>
                  <a:pt x="8" y="4"/>
                  <a:pt x="8" y="4"/>
                </a:cubicBezTo>
                <a:cubicBezTo>
                  <a:pt x="6" y="4"/>
                  <a:pt x="4" y="6"/>
                  <a:pt x="4" y="9"/>
                </a:cubicBezTo>
                <a:cubicBezTo>
                  <a:pt x="5" y="11"/>
                  <a:pt x="5" y="11"/>
                  <a:pt x="5" y="11"/>
                </a:cubicBezTo>
                <a:cubicBezTo>
                  <a:pt x="4" y="11"/>
                  <a:pt x="4" y="11"/>
                  <a:pt x="4" y="11"/>
                </a:cubicBezTo>
                <a:cubicBezTo>
                  <a:pt x="1" y="11"/>
                  <a:pt x="0" y="14"/>
                  <a:pt x="0" y="16"/>
                </a:cubicBezTo>
                <a:cubicBezTo>
                  <a:pt x="0" y="19"/>
                  <a:pt x="0" y="19"/>
                  <a:pt x="0" y="19"/>
                </a:cubicBezTo>
                <a:cubicBezTo>
                  <a:pt x="0" y="21"/>
                  <a:pt x="3" y="23"/>
                  <a:pt x="5" y="23"/>
                </a:cubicBezTo>
                <a:cubicBezTo>
                  <a:pt x="44" y="18"/>
                  <a:pt x="44" y="18"/>
                  <a:pt x="44" y="18"/>
                </a:cubicBezTo>
                <a:cubicBezTo>
                  <a:pt x="46" y="17"/>
                  <a:pt x="48" y="15"/>
                  <a:pt x="48" y="13"/>
                </a:cubicBezTo>
                <a:cubicBezTo>
                  <a:pt x="48" y="10"/>
                  <a:pt x="48" y="10"/>
                  <a:pt x="48" y="10"/>
                </a:cubicBezTo>
                <a:cubicBezTo>
                  <a:pt x="47" y="8"/>
                  <a:pt x="45" y="6"/>
                  <a:pt x="42" y="6"/>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45" name="Freeform 129"/>
          <p:cNvSpPr>
            <a:spLocks/>
          </p:cNvSpPr>
          <p:nvPr/>
        </p:nvSpPr>
        <p:spPr bwMode="auto">
          <a:xfrm>
            <a:off x="3450153" y="2521441"/>
            <a:ext cx="212615" cy="209393"/>
          </a:xfrm>
          <a:custGeom>
            <a:avLst/>
            <a:gdLst>
              <a:gd name="T0" fmla="*/ 59 w 61"/>
              <a:gd name="T1" fmla="*/ 27 h 60"/>
              <a:gd name="T2" fmla="*/ 37 w 61"/>
              <a:gd name="T3" fmla="*/ 3 h 60"/>
              <a:gd name="T4" fmla="*/ 29 w 61"/>
              <a:gd name="T5" fmla="*/ 3 h 60"/>
              <a:gd name="T6" fmla="*/ 22 w 61"/>
              <a:gd name="T7" fmla="*/ 10 h 60"/>
              <a:gd name="T8" fmla="*/ 21 w 61"/>
              <a:gd name="T9" fmla="*/ 17 h 60"/>
              <a:gd name="T10" fmla="*/ 29 w 61"/>
              <a:gd name="T11" fmla="*/ 26 h 60"/>
              <a:gd name="T12" fmla="*/ 1 w 61"/>
              <a:gd name="T13" fmla="*/ 51 h 60"/>
              <a:gd name="T14" fmla="*/ 1 w 61"/>
              <a:gd name="T15" fmla="*/ 57 h 60"/>
              <a:gd name="T16" fmla="*/ 2 w 61"/>
              <a:gd name="T17" fmla="*/ 58 h 60"/>
              <a:gd name="T18" fmla="*/ 8 w 61"/>
              <a:gd name="T19" fmla="*/ 58 h 60"/>
              <a:gd name="T20" fmla="*/ 36 w 61"/>
              <a:gd name="T21" fmla="*/ 33 h 60"/>
              <a:gd name="T22" fmla="*/ 43 w 61"/>
              <a:gd name="T23" fmla="*/ 41 h 60"/>
              <a:gd name="T24" fmla="*/ 51 w 61"/>
              <a:gd name="T25" fmla="*/ 42 h 60"/>
              <a:gd name="T26" fmla="*/ 59 w 61"/>
              <a:gd name="T27" fmla="*/ 35 h 60"/>
              <a:gd name="T28" fmla="*/ 59 w 61"/>
              <a:gd name="T29" fmla="*/ 2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60">
                <a:moveTo>
                  <a:pt x="59" y="27"/>
                </a:moveTo>
                <a:cubicBezTo>
                  <a:pt x="37" y="3"/>
                  <a:pt x="37" y="3"/>
                  <a:pt x="37" y="3"/>
                </a:cubicBezTo>
                <a:cubicBezTo>
                  <a:pt x="35" y="1"/>
                  <a:pt x="32" y="0"/>
                  <a:pt x="29" y="3"/>
                </a:cubicBezTo>
                <a:cubicBezTo>
                  <a:pt x="22" y="10"/>
                  <a:pt x="22" y="10"/>
                  <a:pt x="22" y="10"/>
                </a:cubicBezTo>
                <a:cubicBezTo>
                  <a:pt x="19" y="12"/>
                  <a:pt x="19" y="15"/>
                  <a:pt x="21" y="17"/>
                </a:cubicBezTo>
                <a:cubicBezTo>
                  <a:pt x="29" y="26"/>
                  <a:pt x="29" y="26"/>
                  <a:pt x="29" y="26"/>
                </a:cubicBezTo>
                <a:cubicBezTo>
                  <a:pt x="1" y="51"/>
                  <a:pt x="1" y="51"/>
                  <a:pt x="1" y="51"/>
                </a:cubicBezTo>
                <a:cubicBezTo>
                  <a:pt x="0" y="53"/>
                  <a:pt x="0" y="55"/>
                  <a:pt x="1" y="57"/>
                </a:cubicBezTo>
                <a:cubicBezTo>
                  <a:pt x="2" y="58"/>
                  <a:pt x="2" y="58"/>
                  <a:pt x="2" y="58"/>
                </a:cubicBezTo>
                <a:cubicBezTo>
                  <a:pt x="4" y="60"/>
                  <a:pt x="6" y="60"/>
                  <a:pt x="8" y="58"/>
                </a:cubicBezTo>
                <a:cubicBezTo>
                  <a:pt x="36" y="33"/>
                  <a:pt x="36" y="33"/>
                  <a:pt x="36" y="33"/>
                </a:cubicBezTo>
                <a:cubicBezTo>
                  <a:pt x="43" y="41"/>
                  <a:pt x="43" y="41"/>
                  <a:pt x="43" y="41"/>
                </a:cubicBezTo>
                <a:cubicBezTo>
                  <a:pt x="45" y="44"/>
                  <a:pt x="49" y="44"/>
                  <a:pt x="51" y="42"/>
                </a:cubicBezTo>
                <a:cubicBezTo>
                  <a:pt x="59" y="35"/>
                  <a:pt x="59" y="35"/>
                  <a:pt x="59" y="35"/>
                </a:cubicBezTo>
                <a:cubicBezTo>
                  <a:pt x="61" y="33"/>
                  <a:pt x="61" y="29"/>
                  <a:pt x="59" y="27"/>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46" name="Freeform 130"/>
          <p:cNvSpPr>
            <a:spLocks/>
          </p:cNvSpPr>
          <p:nvPr/>
        </p:nvSpPr>
        <p:spPr bwMode="auto">
          <a:xfrm>
            <a:off x="3582231" y="2692178"/>
            <a:ext cx="167514" cy="80535"/>
          </a:xfrm>
          <a:custGeom>
            <a:avLst/>
            <a:gdLst>
              <a:gd name="T0" fmla="*/ 42 w 48"/>
              <a:gd name="T1" fmla="*/ 6 h 23"/>
              <a:gd name="T2" fmla="*/ 42 w 48"/>
              <a:gd name="T3" fmla="*/ 6 h 23"/>
              <a:gd name="T4" fmla="*/ 41 w 48"/>
              <a:gd name="T5" fmla="*/ 4 h 23"/>
              <a:gd name="T6" fmla="*/ 36 w 48"/>
              <a:gd name="T7" fmla="*/ 0 h 23"/>
              <a:gd name="T8" fmla="*/ 8 w 48"/>
              <a:gd name="T9" fmla="*/ 4 h 23"/>
              <a:gd name="T10" fmla="*/ 4 w 48"/>
              <a:gd name="T11" fmla="*/ 9 h 23"/>
              <a:gd name="T12" fmla="*/ 5 w 48"/>
              <a:gd name="T13" fmla="*/ 11 h 23"/>
              <a:gd name="T14" fmla="*/ 4 w 48"/>
              <a:gd name="T15" fmla="*/ 11 h 23"/>
              <a:gd name="T16" fmla="*/ 0 w 48"/>
              <a:gd name="T17" fmla="*/ 16 h 23"/>
              <a:gd name="T18" fmla="*/ 0 w 48"/>
              <a:gd name="T19" fmla="*/ 18 h 23"/>
              <a:gd name="T20" fmla="*/ 5 w 48"/>
              <a:gd name="T21" fmla="*/ 22 h 23"/>
              <a:gd name="T22" fmla="*/ 44 w 48"/>
              <a:gd name="T23" fmla="*/ 18 h 23"/>
              <a:gd name="T24" fmla="*/ 48 w 48"/>
              <a:gd name="T25" fmla="*/ 12 h 23"/>
              <a:gd name="T26" fmla="*/ 48 w 48"/>
              <a:gd name="T27" fmla="*/ 10 h 23"/>
              <a:gd name="T28" fmla="*/ 42 w 48"/>
              <a:gd name="T29"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23">
                <a:moveTo>
                  <a:pt x="42" y="6"/>
                </a:moveTo>
                <a:cubicBezTo>
                  <a:pt x="42" y="6"/>
                  <a:pt x="42" y="6"/>
                  <a:pt x="42" y="6"/>
                </a:cubicBezTo>
                <a:cubicBezTo>
                  <a:pt x="41" y="4"/>
                  <a:pt x="41" y="4"/>
                  <a:pt x="41" y="4"/>
                </a:cubicBezTo>
                <a:cubicBezTo>
                  <a:pt x="41" y="2"/>
                  <a:pt x="39" y="0"/>
                  <a:pt x="36" y="0"/>
                </a:cubicBezTo>
                <a:cubicBezTo>
                  <a:pt x="8" y="4"/>
                  <a:pt x="8" y="4"/>
                  <a:pt x="8" y="4"/>
                </a:cubicBezTo>
                <a:cubicBezTo>
                  <a:pt x="6" y="4"/>
                  <a:pt x="4" y="6"/>
                  <a:pt x="4" y="9"/>
                </a:cubicBezTo>
                <a:cubicBezTo>
                  <a:pt x="5" y="11"/>
                  <a:pt x="5" y="11"/>
                  <a:pt x="5" y="11"/>
                </a:cubicBezTo>
                <a:cubicBezTo>
                  <a:pt x="4" y="11"/>
                  <a:pt x="4" y="11"/>
                  <a:pt x="4" y="11"/>
                </a:cubicBezTo>
                <a:cubicBezTo>
                  <a:pt x="1" y="11"/>
                  <a:pt x="0" y="14"/>
                  <a:pt x="0" y="16"/>
                </a:cubicBezTo>
                <a:cubicBezTo>
                  <a:pt x="0" y="18"/>
                  <a:pt x="0" y="18"/>
                  <a:pt x="0" y="18"/>
                </a:cubicBezTo>
                <a:cubicBezTo>
                  <a:pt x="0" y="21"/>
                  <a:pt x="3" y="23"/>
                  <a:pt x="5" y="22"/>
                </a:cubicBezTo>
                <a:cubicBezTo>
                  <a:pt x="44" y="18"/>
                  <a:pt x="44" y="18"/>
                  <a:pt x="44" y="18"/>
                </a:cubicBezTo>
                <a:cubicBezTo>
                  <a:pt x="46" y="17"/>
                  <a:pt x="48" y="15"/>
                  <a:pt x="48" y="12"/>
                </a:cubicBezTo>
                <a:cubicBezTo>
                  <a:pt x="48" y="10"/>
                  <a:pt x="48" y="10"/>
                  <a:pt x="48" y="10"/>
                </a:cubicBezTo>
                <a:cubicBezTo>
                  <a:pt x="47" y="8"/>
                  <a:pt x="45" y="6"/>
                  <a:pt x="42" y="6"/>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47" name="Freeform 131"/>
          <p:cNvSpPr>
            <a:spLocks/>
          </p:cNvSpPr>
          <p:nvPr/>
        </p:nvSpPr>
        <p:spPr bwMode="auto">
          <a:xfrm>
            <a:off x="3237539" y="3149621"/>
            <a:ext cx="74093" cy="75704"/>
          </a:xfrm>
          <a:custGeom>
            <a:avLst/>
            <a:gdLst>
              <a:gd name="T0" fmla="*/ 12 w 21"/>
              <a:gd name="T1" fmla="*/ 21 h 22"/>
              <a:gd name="T2" fmla="*/ 20 w 21"/>
              <a:gd name="T3" fmla="*/ 10 h 22"/>
              <a:gd name="T4" fmla="*/ 9 w 21"/>
              <a:gd name="T5" fmla="*/ 1 h 22"/>
              <a:gd name="T6" fmla="*/ 0 w 21"/>
              <a:gd name="T7" fmla="*/ 12 h 22"/>
              <a:gd name="T8" fmla="*/ 12 w 21"/>
              <a:gd name="T9" fmla="*/ 21 h 22"/>
            </a:gdLst>
            <a:ahLst/>
            <a:cxnLst>
              <a:cxn ang="0">
                <a:pos x="T0" y="T1"/>
              </a:cxn>
              <a:cxn ang="0">
                <a:pos x="T2" y="T3"/>
              </a:cxn>
              <a:cxn ang="0">
                <a:pos x="T4" y="T5"/>
              </a:cxn>
              <a:cxn ang="0">
                <a:pos x="T6" y="T7"/>
              </a:cxn>
              <a:cxn ang="0">
                <a:pos x="T8" y="T9"/>
              </a:cxn>
            </a:cxnLst>
            <a:rect l="0" t="0" r="r" b="b"/>
            <a:pathLst>
              <a:path w="21" h="22">
                <a:moveTo>
                  <a:pt x="12" y="21"/>
                </a:moveTo>
                <a:cubicBezTo>
                  <a:pt x="17" y="20"/>
                  <a:pt x="21" y="15"/>
                  <a:pt x="20" y="10"/>
                </a:cubicBezTo>
                <a:cubicBezTo>
                  <a:pt x="20" y="4"/>
                  <a:pt x="15" y="0"/>
                  <a:pt x="9" y="1"/>
                </a:cubicBezTo>
                <a:cubicBezTo>
                  <a:pt x="4" y="1"/>
                  <a:pt x="0" y="7"/>
                  <a:pt x="0" y="12"/>
                </a:cubicBezTo>
                <a:cubicBezTo>
                  <a:pt x="1" y="18"/>
                  <a:pt x="6" y="22"/>
                  <a:pt x="12" y="21"/>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48" name="Freeform 132"/>
          <p:cNvSpPr>
            <a:spLocks/>
          </p:cNvSpPr>
          <p:nvPr/>
        </p:nvSpPr>
        <p:spPr bwMode="auto">
          <a:xfrm>
            <a:off x="3198882" y="3225324"/>
            <a:ext cx="167514" cy="98255"/>
          </a:xfrm>
          <a:custGeom>
            <a:avLst/>
            <a:gdLst>
              <a:gd name="T0" fmla="*/ 46 w 48"/>
              <a:gd name="T1" fmla="*/ 8 h 28"/>
              <a:gd name="T2" fmla="*/ 46 w 48"/>
              <a:gd name="T3" fmla="*/ 8 h 28"/>
              <a:gd name="T4" fmla="*/ 28 w 48"/>
              <a:gd name="T5" fmla="*/ 0 h 28"/>
              <a:gd name="T6" fmla="*/ 27 w 48"/>
              <a:gd name="T7" fmla="*/ 0 h 28"/>
              <a:gd name="T8" fmla="*/ 20 w 48"/>
              <a:gd name="T9" fmla="*/ 1 h 28"/>
              <a:gd name="T10" fmla="*/ 2 w 48"/>
              <a:gd name="T11" fmla="*/ 14 h 28"/>
              <a:gd name="T12" fmla="*/ 3 w 48"/>
              <a:gd name="T13" fmla="*/ 28 h 28"/>
              <a:gd name="T14" fmla="*/ 13 w 48"/>
              <a:gd name="T15" fmla="*/ 27 h 28"/>
              <a:gd name="T16" fmla="*/ 12 w 48"/>
              <a:gd name="T17" fmla="*/ 20 h 28"/>
              <a:gd name="T18" fmla="*/ 13 w 48"/>
              <a:gd name="T19" fmla="*/ 19 h 28"/>
              <a:gd name="T20" fmla="*/ 14 w 48"/>
              <a:gd name="T21" fmla="*/ 27 h 28"/>
              <a:gd name="T22" fmla="*/ 37 w 48"/>
              <a:gd name="T23" fmla="*/ 24 h 28"/>
              <a:gd name="T24" fmla="*/ 37 w 48"/>
              <a:gd name="T25" fmla="*/ 17 h 28"/>
              <a:gd name="T26" fmla="*/ 38 w 48"/>
              <a:gd name="T27" fmla="*/ 16 h 28"/>
              <a:gd name="T28" fmla="*/ 39 w 48"/>
              <a:gd name="T29" fmla="*/ 24 h 28"/>
              <a:gd name="T30" fmla="*/ 48 w 48"/>
              <a:gd name="T31" fmla="*/ 23 h 28"/>
              <a:gd name="T32" fmla="*/ 46 w 48"/>
              <a:gd name="T33" fmla="*/ 9 h 28"/>
              <a:gd name="T34" fmla="*/ 46 w 48"/>
              <a:gd name="T35" fmla="*/ 8 h 28"/>
              <a:gd name="T36" fmla="*/ 46 w 48"/>
              <a:gd name="T37" fmla="*/ 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28">
                <a:moveTo>
                  <a:pt x="46" y="8"/>
                </a:moveTo>
                <a:cubicBezTo>
                  <a:pt x="46" y="8"/>
                  <a:pt x="46" y="8"/>
                  <a:pt x="46" y="8"/>
                </a:cubicBezTo>
                <a:cubicBezTo>
                  <a:pt x="44" y="0"/>
                  <a:pt x="33" y="0"/>
                  <a:pt x="28" y="0"/>
                </a:cubicBezTo>
                <a:cubicBezTo>
                  <a:pt x="28" y="0"/>
                  <a:pt x="27" y="0"/>
                  <a:pt x="27" y="0"/>
                </a:cubicBezTo>
                <a:cubicBezTo>
                  <a:pt x="20" y="1"/>
                  <a:pt x="20" y="1"/>
                  <a:pt x="20" y="1"/>
                </a:cubicBezTo>
                <a:cubicBezTo>
                  <a:pt x="20" y="1"/>
                  <a:pt x="0" y="2"/>
                  <a:pt x="2" y="14"/>
                </a:cubicBezTo>
                <a:cubicBezTo>
                  <a:pt x="3" y="28"/>
                  <a:pt x="3" y="28"/>
                  <a:pt x="3" y="28"/>
                </a:cubicBezTo>
                <a:cubicBezTo>
                  <a:pt x="13" y="27"/>
                  <a:pt x="13" y="27"/>
                  <a:pt x="13" y="27"/>
                </a:cubicBezTo>
                <a:cubicBezTo>
                  <a:pt x="12" y="20"/>
                  <a:pt x="12" y="20"/>
                  <a:pt x="12" y="20"/>
                </a:cubicBezTo>
                <a:cubicBezTo>
                  <a:pt x="13" y="19"/>
                  <a:pt x="13" y="19"/>
                  <a:pt x="13" y="19"/>
                </a:cubicBezTo>
                <a:cubicBezTo>
                  <a:pt x="14" y="27"/>
                  <a:pt x="14" y="27"/>
                  <a:pt x="14" y="27"/>
                </a:cubicBezTo>
                <a:cubicBezTo>
                  <a:pt x="37" y="24"/>
                  <a:pt x="37" y="24"/>
                  <a:pt x="37" y="24"/>
                </a:cubicBezTo>
                <a:cubicBezTo>
                  <a:pt x="37" y="17"/>
                  <a:pt x="37" y="17"/>
                  <a:pt x="37" y="17"/>
                </a:cubicBezTo>
                <a:cubicBezTo>
                  <a:pt x="38" y="16"/>
                  <a:pt x="38" y="16"/>
                  <a:pt x="38" y="16"/>
                </a:cubicBezTo>
                <a:cubicBezTo>
                  <a:pt x="39" y="24"/>
                  <a:pt x="39" y="24"/>
                  <a:pt x="39" y="24"/>
                </a:cubicBezTo>
                <a:cubicBezTo>
                  <a:pt x="48" y="23"/>
                  <a:pt x="48" y="23"/>
                  <a:pt x="48" y="23"/>
                </a:cubicBezTo>
                <a:cubicBezTo>
                  <a:pt x="46" y="9"/>
                  <a:pt x="46" y="9"/>
                  <a:pt x="46" y="9"/>
                </a:cubicBezTo>
                <a:cubicBezTo>
                  <a:pt x="46" y="8"/>
                  <a:pt x="46" y="8"/>
                  <a:pt x="46" y="8"/>
                </a:cubicBezTo>
                <a:cubicBezTo>
                  <a:pt x="46" y="8"/>
                  <a:pt x="46" y="8"/>
                  <a:pt x="46" y="8"/>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49" name="Freeform 133"/>
          <p:cNvSpPr>
            <a:spLocks/>
          </p:cNvSpPr>
          <p:nvPr/>
        </p:nvSpPr>
        <p:spPr bwMode="auto">
          <a:xfrm>
            <a:off x="3363174" y="3054590"/>
            <a:ext cx="11275" cy="17718"/>
          </a:xfrm>
          <a:custGeom>
            <a:avLst/>
            <a:gdLst>
              <a:gd name="T0" fmla="*/ 1 w 3"/>
              <a:gd name="T1" fmla="*/ 4 h 5"/>
              <a:gd name="T2" fmla="*/ 3 w 3"/>
              <a:gd name="T3" fmla="*/ 5 h 5"/>
              <a:gd name="T4" fmla="*/ 2 w 3"/>
              <a:gd name="T5" fmla="*/ 0 h 5"/>
              <a:gd name="T6" fmla="*/ 0 w 3"/>
              <a:gd name="T7" fmla="*/ 1 h 5"/>
              <a:gd name="T8" fmla="*/ 1 w 3"/>
              <a:gd name="T9" fmla="*/ 4 h 5"/>
            </a:gdLst>
            <a:ahLst/>
            <a:cxnLst>
              <a:cxn ang="0">
                <a:pos x="T0" y="T1"/>
              </a:cxn>
              <a:cxn ang="0">
                <a:pos x="T2" y="T3"/>
              </a:cxn>
              <a:cxn ang="0">
                <a:pos x="T4" y="T5"/>
              </a:cxn>
              <a:cxn ang="0">
                <a:pos x="T6" y="T7"/>
              </a:cxn>
              <a:cxn ang="0">
                <a:pos x="T8" y="T9"/>
              </a:cxn>
            </a:cxnLst>
            <a:rect l="0" t="0" r="r" b="b"/>
            <a:pathLst>
              <a:path w="3" h="5">
                <a:moveTo>
                  <a:pt x="1" y="4"/>
                </a:moveTo>
                <a:cubicBezTo>
                  <a:pt x="1" y="5"/>
                  <a:pt x="2" y="5"/>
                  <a:pt x="3" y="5"/>
                </a:cubicBezTo>
                <a:cubicBezTo>
                  <a:pt x="2" y="0"/>
                  <a:pt x="2" y="0"/>
                  <a:pt x="2" y="0"/>
                </a:cubicBezTo>
                <a:cubicBezTo>
                  <a:pt x="1" y="0"/>
                  <a:pt x="1" y="0"/>
                  <a:pt x="0" y="1"/>
                </a:cubicBezTo>
                <a:lnTo>
                  <a:pt x="1" y="4"/>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50" name="Freeform 134"/>
          <p:cNvSpPr>
            <a:spLocks/>
          </p:cNvSpPr>
          <p:nvPr/>
        </p:nvSpPr>
        <p:spPr bwMode="auto">
          <a:xfrm>
            <a:off x="3366396" y="3081971"/>
            <a:ext cx="8053" cy="17718"/>
          </a:xfrm>
          <a:custGeom>
            <a:avLst/>
            <a:gdLst>
              <a:gd name="T0" fmla="*/ 1 w 2"/>
              <a:gd name="T1" fmla="*/ 5 h 5"/>
              <a:gd name="T2" fmla="*/ 2 w 2"/>
              <a:gd name="T3" fmla="*/ 5 h 5"/>
              <a:gd name="T4" fmla="*/ 2 w 2"/>
              <a:gd name="T5" fmla="*/ 1 h 5"/>
              <a:gd name="T6" fmla="*/ 0 w 2"/>
              <a:gd name="T7" fmla="*/ 0 h 5"/>
              <a:gd name="T8" fmla="*/ 1 w 2"/>
              <a:gd name="T9" fmla="*/ 5 h 5"/>
            </a:gdLst>
            <a:ahLst/>
            <a:cxnLst>
              <a:cxn ang="0">
                <a:pos x="T0" y="T1"/>
              </a:cxn>
              <a:cxn ang="0">
                <a:pos x="T2" y="T3"/>
              </a:cxn>
              <a:cxn ang="0">
                <a:pos x="T4" y="T5"/>
              </a:cxn>
              <a:cxn ang="0">
                <a:pos x="T6" y="T7"/>
              </a:cxn>
              <a:cxn ang="0">
                <a:pos x="T8" y="T9"/>
              </a:cxn>
            </a:cxnLst>
            <a:rect l="0" t="0" r="r" b="b"/>
            <a:pathLst>
              <a:path w="2" h="5">
                <a:moveTo>
                  <a:pt x="1" y="5"/>
                </a:moveTo>
                <a:cubicBezTo>
                  <a:pt x="1" y="5"/>
                  <a:pt x="2" y="5"/>
                  <a:pt x="2" y="5"/>
                </a:cubicBezTo>
                <a:cubicBezTo>
                  <a:pt x="2" y="1"/>
                  <a:pt x="2" y="1"/>
                  <a:pt x="2" y="1"/>
                </a:cubicBezTo>
                <a:cubicBezTo>
                  <a:pt x="2" y="0"/>
                  <a:pt x="1" y="0"/>
                  <a:pt x="0" y="0"/>
                </a:cubicBezTo>
                <a:lnTo>
                  <a:pt x="1" y="5"/>
                </a:lnTo>
                <a:close/>
              </a:path>
            </a:pathLst>
          </a:custGeom>
          <a:gradFill>
            <a:gsLst>
              <a:gs pos="0">
                <a:srgbClr val="0E6CA6"/>
              </a:gs>
              <a:gs pos="98000">
                <a:srgbClr val="3982A2"/>
              </a:gs>
            </a:gsLst>
            <a:lin ang="2700000" scaled="1"/>
          </a:gradFill>
          <a:ln>
            <a:noFill/>
          </a:ln>
          <a:extLst/>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51" name="Freeform 135"/>
          <p:cNvSpPr>
            <a:spLocks noEditPoints="1"/>
          </p:cNvSpPr>
          <p:nvPr/>
        </p:nvSpPr>
        <p:spPr bwMode="auto">
          <a:xfrm>
            <a:off x="3161834" y="2988549"/>
            <a:ext cx="288318" cy="212615"/>
          </a:xfrm>
          <a:custGeom>
            <a:avLst/>
            <a:gdLst>
              <a:gd name="T0" fmla="*/ 9 w 83"/>
              <a:gd name="T1" fmla="*/ 8 h 61"/>
              <a:gd name="T2" fmla="*/ 4 w 83"/>
              <a:gd name="T3" fmla="*/ 46 h 61"/>
              <a:gd name="T4" fmla="*/ 18 w 83"/>
              <a:gd name="T5" fmla="*/ 54 h 61"/>
              <a:gd name="T6" fmla="*/ 46 w 83"/>
              <a:gd name="T7" fmla="*/ 51 h 61"/>
              <a:gd name="T8" fmla="*/ 48 w 83"/>
              <a:gd name="T9" fmla="*/ 61 h 61"/>
              <a:gd name="T10" fmla="*/ 74 w 83"/>
              <a:gd name="T11" fmla="*/ 47 h 61"/>
              <a:gd name="T12" fmla="*/ 79 w 83"/>
              <a:gd name="T13" fmla="*/ 9 h 61"/>
              <a:gd name="T14" fmla="*/ 39 w 83"/>
              <a:gd name="T15" fmla="*/ 31 h 61"/>
              <a:gd name="T16" fmla="*/ 22 w 83"/>
              <a:gd name="T17" fmla="*/ 29 h 61"/>
              <a:gd name="T18" fmla="*/ 32 w 83"/>
              <a:gd name="T19" fmla="*/ 19 h 61"/>
              <a:gd name="T20" fmla="*/ 39 w 83"/>
              <a:gd name="T21" fmla="*/ 31 h 61"/>
              <a:gd name="T22" fmla="*/ 65 w 83"/>
              <a:gd name="T23" fmla="*/ 34 h 61"/>
              <a:gd name="T24" fmla="*/ 64 w 83"/>
              <a:gd name="T25" fmla="*/ 38 h 61"/>
              <a:gd name="T26" fmla="*/ 62 w 83"/>
              <a:gd name="T27" fmla="*/ 38 h 61"/>
              <a:gd name="T28" fmla="*/ 60 w 83"/>
              <a:gd name="T29" fmla="*/ 35 h 61"/>
              <a:gd name="T30" fmla="*/ 60 w 83"/>
              <a:gd name="T31" fmla="*/ 39 h 61"/>
              <a:gd name="T32" fmla="*/ 59 w 83"/>
              <a:gd name="T33" fmla="*/ 36 h 61"/>
              <a:gd name="T34" fmla="*/ 54 w 83"/>
              <a:gd name="T35" fmla="*/ 35 h 61"/>
              <a:gd name="T36" fmla="*/ 54 w 83"/>
              <a:gd name="T37" fmla="*/ 33 h 61"/>
              <a:gd name="T38" fmla="*/ 55 w 83"/>
              <a:gd name="T39" fmla="*/ 32 h 61"/>
              <a:gd name="T40" fmla="*/ 58 w 83"/>
              <a:gd name="T41" fmla="*/ 32 h 61"/>
              <a:gd name="T42" fmla="*/ 57 w 83"/>
              <a:gd name="T43" fmla="*/ 26 h 61"/>
              <a:gd name="T44" fmla="*/ 54 w 83"/>
              <a:gd name="T45" fmla="*/ 24 h 61"/>
              <a:gd name="T46" fmla="*/ 53 w 83"/>
              <a:gd name="T47" fmla="*/ 20 h 61"/>
              <a:gd name="T48" fmla="*/ 56 w 83"/>
              <a:gd name="T49" fmla="*/ 17 h 61"/>
              <a:gd name="T50" fmla="*/ 57 w 83"/>
              <a:gd name="T51" fmla="*/ 13 h 61"/>
              <a:gd name="T52" fmla="*/ 58 w 83"/>
              <a:gd name="T53" fmla="*/ 17 h 61"/>
              <a:gd name="T54" fmla="*/ 60 w 83"/>
              <a:gd name="T55" fmla="*/ 16 h 61"/>
              <a:gd name="T56" fmla="*/ 60 w 83"/>
              <a:gd name="T57" fmla="*/ 13 h 61"/>
              <a:gd name="T58" fmla="*/ 61 w 83"/>
              <a:gd name="T59" fmla="*/ 16 h 61"/>
              <a:gd name="T60" fmla="*/ 63 w 83"/>
              <a:gd name="T61" fmla="*/ 16 h 61"/>
              <a:gd name="T62" fmla="*/ 64 w 83"/>
              <a:gd name="T63" fmla="*/ 17 h 61"/>
              <a:gd name="T64" fmla="*/ 64 w 83"/>
              <a:gd name="T65" fmla="*/ 19 h 61"/>
              <a:gd name="T66" fmla="*/ 62 w 83"/>
              <a:gd name="T67" fmla="*/ 19 h 61"/>
              <a:gd name="T68" fmla="*/ 62 w 83"/>
              <a:gd name="T69" fmla="*/ 24 h 61"/>
              <a:gd name="T70" fmla="*/ 67 w 83"/>
              <a:gd name="T71" fmla="*/ 2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3" h="61">
                <a:moveTo>
                  <a:pt x="68" y="1"/>
                </a:moveTo>
                <a:cubicBezTo>
                  <a:pt x="9" y="8"/>
                  <a:pt x="9" y="8"/>
                  <a:pt x="9" y="8"/>
                </a:cubicBezTo>
                <a:cubicBezTo>
                  <a:pt x="4" y="9"/>
                  <a:pt x="0" y="14"/>
                  <a:pt x="1" y="19"/>
                </a:cubicBezTo>
                <a:cubicBezTo>
                  <a:pt x="4" y="46"/>
                  <a:pt x="4" y="46"/>
                  <a:pt x="4" y="46"/>
                </a:cubicBezTo>
                <a:cubicBezTo>
                  <a:pt x="5" y="51"/>
                  <a:pt x="10" y="55"/>
                  <a:pt x="15" y="55"/>
                </a:cubicBezTo>
                <a:cubicBezTo>
                  <a:pt x="18" y="54"/>
                  <a:pt x="18" y="54"/>
                  <a:pt x="18" y="54"/>
                </a:cubicBezTo>
                <a:cubicBezTo>
                  <a:pt x="19" y="49"/>
                  <a:pt x="24" y="43"/>
                  <a:pt x="31" y="42"/>
                </a:cubicBezTo>
                <a:cubicBezTo>
                  <a:pt x="38" y="41"/>
                  <a:pt x="43" y="46"/>
                  <a:pt x="46" y="51"/>
                </a:cubicBezTo>
                <a:cubicBezTo>
                  <a:pt x="56" y="50"/>
                  <a:pt x="56" y="50"/>
                  <a:pt x="56" y="50"/>
                </a:cubicBezTo>
                <a:cubicBezTo>
                  <a:pt x="55" y="57"/>
                  <a:pt x="48" y="61"/>
                  <a:pt x="48" y="61"/>
                </a:cubicBezTo>
                <a:cubicBezTo>
                  <a:pt x="59" y="60"/>
                  <a:pt x="66" y="53"/>
                  <a:pt x="68" y="48"/>
                </a:cubicBezTo>
                <a:cubicBezTo>
                  <a:pt x="74" y="47"/>
                  <a:pt x="74" y="47"/>
                  <a:pt x="74" y="47"/>
                </a:cubicBezTo>
                <a:cubicBezTo>
                  <a:pt x="79" y="47"/>
                  <a:pt x="83" y="42"/>
                  <a:pt x="83" y="36"/>
                </a:cubicBezTo>
                <a:cubicBezTo>
                  <a:pt x="79" y="9"/>
                  <a:pt x="79" y="9"/>
                  <a:pt x="79" y="9"/>
                </a:cubicBezTo>
                <a:cubicBezTo>
                  <a:pt x="79" y="4"/>
                  <a:pt x="74" y="0"/>
                  <a:pt x="68" y="1"/>
                </a:cubicBezTo>
                <a:close/>
                <a:moveTo>
                  <a:pt x="39" y="31"/>
                </a:moveTo>
                <a:cubicBezTo>
                  <a:pt x="25" y="33"/>
                  <a:pt x="25" y="33"/>
                  <a:pt x="25" y="33"/>
                </a:cubicBezTo>
                <a:cubicBezTo>
                  <a:pt x="23" y="33"/>
                  <a:pt x="21" y="31"/>
                  <a:pt x="22" y="29"/>
                </a:cubicBezTo>
                <a:cubicBezTo>
                  <a:pt x="28" y="19"/>
                  <a:pt x="28" y="19"/>
                  <a:pt x="28" y="19"/>
                </a:cubicBezTo>
                <a:cubicBezTo>
                  <a:pt x="29" y="17"/>
                  <a:pt x="31" y="17"/>
                  <a:pt x="32" y="19"/>
                </a:cubicBezTo>
                <a:cubicBezTo>
                  <a:pt x="41" y="27"/>
                  <a:pt x="41" y="27"/>
                  <a:pt x="41" y="27"/>
                </a:cubicBezTo>
                <a:cubicBezTo>
                  <a:pt x="42" y="29"/>
                  <a:pt x="41" y="31"/>
                  <a:pt x="39" y="31"/>
                </a:cubicBezTo>
                <a:close/>
                <a:moveTo>
                  <a:pt x="66" y="32"/>
                </a:moveTo>
                <a:cubicBezTo>
                  <a:pt x="66" y="33"/>
                  <a:pt x="65" y="33"/>
                  <a:pt x="65" y="34"/>
                </a:cubicBezTo>
                <a:cubicBezTo>
                  <a:pt x="64" y="34"/>
                  <a:pt x="64" y="34"/>
                  <a:pt x="64" y="35"/>
                </a:cubicBezTo>
                <a:cubicBezTo>
                  <a:pt x="64" y="38"/>
                  <a:pt x="64" y="38"/>
                  <a:pt x="64" y="38"/>
                </a:cubicBezTo>
                <a:cubicBezTo>
                  <a:pt x="64" y="38"/>
                  <a:pt x="64" y="39"/>
                  <a:pt x="63" y="39"/>
                </a:cubicBezTo>
                <a:cubicBezTo>
                  <a:pt x="63" y="39"/>
                  <a:pt x="62" y="39"/>
                  <a:pt x="62" y="38"/>
                </a:cubicBezTo>
                <a:cubicBezTo>
                  <a:pt x="62" y="35"/>
                  <a:pt x="62" y="35"/>
                  <a:pt x="62" y="35"/>
                </a:cubicBezTo>
                <a:cubicBezTo>
                  <a:pt x="61" y="35"/>
                  <a:pt x="61" y="35"/>
                  <a:pt x="60" y="35"/>
                </a:cubicBezTo>
                <a:cubicBezTo>
                  <a:pt x="61" y="38"/>
                  <a:pt x="61" y="38"/>
                  <a:pt x="61" y="38"/>
                </a:cubicBezTo>
                <a:cubicBezTo>
                  <a:pt x="61" y="39"/>
                  <a:pt x="60" y="39"/>
                  <a:pt x="60" y="39"/>
                </a:cubicBezTo>
                <a:cubicBezTo>
                  <a:pt x="59" y="39"/>
                  <a:pt x="59" y="39"/>
                  <a:pt x="59" y="38"/>
                </a:cubicBezTo>
                <a:cubicBezTo>
                  <a:pt x="59" y="36"/>
                  <a:pt x="59" y="36"/>
                  <a:pt x="59" y="36"/>
                </a:cubicBezTo>
                <a:cubicBezTo>
                  <a:pt x="58" y="36"/>
                  <a:pt x="57" y="36"/>
                  <a:pt x="56" y="36"/>
                </a:cubicBezTo>
                <a:cubicBezTo>
                  <a:pt x="55" y="35"/>
                  <a:pt x="55" y="35"/>
                  <a:pt x="54" y="35"/>
                </a:cubicBezTo>
                <a:cubicBezTo>
                  <a:pt x="54" y="35"/>
                  <a:pt x="54" y="35"/>
                  <a:pt x="54" y="34"/>
                </a:cubicBezTo>
                <a:cubicBezTo>
                  <a:pt x="54" y="34"/>
                  <a:pt x="54" y="34"/>
                  <a:pt x="54" y="33"/>
                </a:cubicBezTo>
                <a:cubicBezTo>
                  <a:pt x="54" y="33"/>
                  <a:pt x="54" y="33"/>
                  <a:pt x="54" y="32"/>
                </a:cubicBezTo>
                <a:cubicBezTo>
                  <a:pt x="54" y="32"/>
                  <a:pt x="55" y="32"/>
                  <a:pt x="55" y="32"/>
                </a:cubicBezTo>
                <a:cubicBezTo>
                  <a:pt x="55" y="32"/>
                  <a:pt x="56" y="32"/>
                  <a:pt x="57" y="32"/>
                </a:cubicBezTo>
                <a:cubicBezTo>
                  <a:pt x="57" y="32"/>
                  <a:pt x="58" y="32"/>
                  <a:pt x="58" y="32"/>
                </a:cubicBezTo>
                <a:cubicBezTo>
                  <a:pt x="57" y="27"/>
                  <a:pt x="57" y="27"/>
                  <a:pt x="57" y="27"/>
                </a:cubicBezTo>
                <a:cubicBezTo>
                  <a:pt x="57" y="27"/>
                  <a:pt x="57" y="26"/>
                  <a:pt x="57" y="26"/>
                </a:cubicBezTo>
                <a:cubicBezTo>
                  <a:pt x="56" y="26"/>
                  <a:pt x="56" y="26"/>
                  <a:pt x="55" y="26"/>
                </a:cubicBezTo>
                <a:cubicBezTo>
                  <a:pt x="55" y="25"/>
                  <a:pt x="54" y="25"/>
                  <a:pt x="54" y="24"/>
                </a:cubicBezTo>
                <a:cubicBezTo>
                  <a:pt x="54" y="24"/>
                  <a:pt x="53" y="23"/>
                  <a:pt x="53" y="22"/>
                </a:cubicBezTo>
                <a:cubicBezTo>
                  <a:pt x="53" y="21"/>
                  <a:pt x="53" y="21"/>
                  <a:pt x="53" y="20"/>
                </a:cubicBezTo>
                <a:cubicBezTo>
                  <a:pt x="54" y="19"/>
                  <a:pt x="54" y="19"/>
                  <a:pt x="54" y="18"/>
                </a:cubicBezTo>
                <a:cubicBezTo>
                  <a:pt x="55" y="18"/>
                  <a:pt x="56" y="17"/>
                  <a:pt x="56" y="17"/>
                </a:cubicBezTo>
                <a:cubicBezTo>
                  <a:pt x="56" y="14"/>
                  <a:pt x="56" y="14"/>
                  <a:pt x="56" y="14"/>
                </a:cubicBezTo>
                <a:cubicBezTo>
                  <a:pt x="56" y="14"/>
                  <a:pt x="56" y="13"/>
                  <a:pt x="57" y="13"/>
                </a:cubicBezTo>
                <a:cubicBezTo>
                  <a:pt x="57" y="13"/>
                  <a:pt x="58" y="14"/>
                  <a:pt x="58" y="14"/>
                </a:cubicBezTo>
                <a:cubicBezTo>
                  <a:pt x="58" y="17"/>
                  <a:pt x="58" y="17"/>
                  <a:pt x="58" y="17"/>
                </a:cubicBezTo>
                <a:cubicBezTo>
                  <a:pt x="58" y="16"/>
                  <a:pt x="59" y="16"/>
                  <a:pt x="59" y="16"/>
                </a:cubicBezTo>
                <a:cubicBezTo>
                  <a:pt x="59" y="16"/>
                  <a:pt x="60" y="16"/>
                  <a:pt x="60" y="16"/>
                </a:cubicBezTo>
                <a:cubicBezTo>
                  <a:pt x="59" y="14"/>
                  <a:pt x="59" y="14"/>
                  <a:pt x="59" y="14"/>
                </a:cubicBezTo>
                <a:cubicBezTo>
                  <a:pt x="59" y="13"/>
                  <a:pt x="60" y="13"/>
                  <a:pt x="60" y="13"/>
                </a:cubicBezTo>
                <a:cubicBezTo>
                  <a:pt x="60" y="13"/>
                  <a:pt x="61" y="13"/>
                  <a:pt x="61" y="14"/>
                </a:cubicBezTo>
                <a:cubicBezTo>
                  <a:pt x="61" y="16"/>
                  <a:pt x="61" y="16"/>
                  <a:pt x="61" y="16"/>
                </a:cubicBezTo>
                <a:cubicBezTo>
                  <a:pt x="62" y="16"/>
                  <a:pt x="62" y="16"/>
                  <a:pt x="63" y="16"/>
                </a:cubicBezTo>
                <a:cubicBezTo>
                  <a:pt x="63" y="16"/>
                  <a:pt x="63" y="16"/>
                  <a:pt x="63" y="16"/>
                </a:cubicBezTo>
                <a:cubicBezTo>
                  <a:pt x="64" y="16"/>
                  <a:pt x="64" y="16"/>
                  <a:pt x="64" y="16"/>
                </a:cubicBezTo>
                <a:cubicBezTo>
                  <a:pt x="64" y="16"/>
                  <a:pt x="64" y="16"/>
                  <a:pt x="64" y="17"/>
                </a:cubicBezTo>
                <a:cubicBezTo>
                  <a:pt x="64" y="17"/>
                  <a:pt x="64" y="17"/>
                  <a:pt x="64" y="18"/>
                </a:cubicBezTo>
                <a:cubicBezTo>
                  <a:pt x="64" y="18"/>
                  <a:pt x="64" y="19"/>
                  <a:pt x="64" y="19"/>
                </a:cubicBezTo>
                <a:cubicBezTo>
                  <a:pt x="64" y="19"/>
                  <a:pt x="64" y="19"/>
                  <a:pt x="64" y="19"/>
                </a:cubicBezTo>
                <a:cubicBezTo>
                  <a:pt x="63" y="19"/>
                  <a:pt x="63" y="19"/>
                  <a:pt x="62" y="19"/>
                </a:cubicBezTo>
                <a:cubicBezTo>
                  <a:pt x="62" y="19"/>
                  <a:pt x="62" y="19"/>
                  <a:pt x="62" y="19"/>
                </a:cubicBezTo>
                <a:cubicBezTo>
                  <a:pt x="62" y="24"/>
                  <a:pt x="62" y="24"/>
                  <a:pt x="62" y="24"/>
                </a:cubicBezTo>
                <a:cubicBezTo>
                  <a:pt x="63" y="25"/>
                  <a:pt x="64" y="25"/>
                  <a:pt x="65" y="26"/>
                </a:cubicBezTo>
                <a:cubicBezTo>
                  <a:pt x="66" y="27"/>
                  <a:pt x="66" y="28"/>
                  <a:pt x="67" y="29"/>
                </a:cubicBezTo>
                <a:cubicBezTo>
                  <a:pt x="67" y="30"/>
                  <a:pt x="67" y="31"/>
                  <a:pt x="66" y="3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52" name="Freeform 136"/>
          <p:cNvSpPr>
            <a:spLocks/>
          </p:cNvSpPr>
          <p:nvPr/>
        </p:nvSpPr>
        <p:spPr bwMode="auto">
          <a:xfrm>
            <a:off x="1729910" y="3086804"/>
            <a:ext cx="143353" cy="138522"/>
          </a:xfrm>
          <a:custGeom>
            <a:avLst/>
            <a:gdLst>
              <a:gd name="T0" fmla="*/ 23 w 41"/>
              <a:gd name="T1" fmla="*/ 39 h 40"/>
              <a:gd name="T2" fmla="*/ 39 w 41"/>
              <a:gd name="T3" fmla="*/ 17 h 40"/>
              <a:gd name="T4" fmla="*/ 18 w 41"/>
              <a:gd name="T5" fmla="*/ 1 h 40"/>
              <a:gd name="T6" fmla="*/ 2 w 41"/>
              <a:gd name="T7" fmla="*/ 22 h 40"/>
              <a:gd name="T8" fmla="*/ 23 w 41"/>
              <a:gd name="T9" fmla="*/ 39 h 40"/>
            </a:gdLst>
            <a:ahLst/>
            <a:cxnLst>
              <a:cxn ang="0">
                <a:pos x="T0" y="T1"/>
              </a:cxn>
              <a:cxn ang="0">
                <a:pos x="T2" y="T3"/>
              </a:cxn>
              <a:cxn ang="0">
                <a:pos x="T4" y="T5"/>
              </a:cxn>
              <a:cxn ang="0">
                <a:pos x="T6" y="T7"/>
              </a:cxn>
              <a:cxn ang="0">
                <a:pos x="T8" y="T9"/>
              </a:cxn>
            </a:cxnLst>
            <a:rect l="0" t="0" r="r" b="b"/>
            <a:pathLst>
              <a:path w="41" h="40">
                <a:moveTo>
                  <a:pt x="23" y="39"/>
                </a:moveTo>
                <a:cubicBezTo>
                  <a:pt x="33" y="37"/>
                  <a:pt x="41" y="28"/>
                  <a:pt x="39" y="17"/>
                </a:cubicBezTo>
                <a:cubicBezTo>
                  <a:pt x="38" y="7"/>
                  <a:pt x="29" y="0"/>
                  <a:pt x="18" y="1"/>
                </a:cubicBezTo>
                <a:cubicBezTo>
                  <a:pt x="8" y="2"/>
                  <a:pt x="0" y="12"/>
                  <a:pt x="2" y="22"/>
                </a:cubicBezTo>
                <a:cubicBezTo>
                  <a:pt x="3" y="33"/>
                  <a:pt x="12" y="40"/>
                  <a:pt x="23" y="39"/>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53" name="Freeform 137"/>
          <p:cNvSpPr>
            <a:spLocks noEditPoints="1"/>
          </p:cNvSpPr>
          <p:nvPr/>
        </p:nvSpPr>
        <p:spPr bwMode="auto">
          <a:xfrm>
            <a:off x="1660648" y="3225324"/>
            <a:ext cx="317311" cy="188455"/>
          </a:xfrm>
          <a:custGeom>
            <a:avLst/>
            <a:gdLst>
              <a:gd name="T0" fmla="*/ 87 w 91"/>
              <a:gd name="T1" fmla="*/ 16 h 54"/>
              <a:gd name="T2" fmla="*/ 87 w 91"/>
              <a:gd name="T3" fmla="*/ 15 h 54"/>
              <a:gd name="T4" fmla="*/ 87 w 91"/>
              <a:gd name="T5" fmla="*/ 15 h 54"/>
              <a:gd name="T6" fmla="*/ 53 w 91"/>
              <a:gd name="T7" fmla="*/ 0 h 54"/>
              <a:gd name="T8" fmla="*/ 51 w 91"/>
              <a:gd name="T9" fmla="*/ 0 h 54"/>
              <a:gd name="T10" fmla="*/ 38 w 91"/>
              <a:gd name="T11" fmla="*/ 2 h 54"/>
              <a:gd name="T12" fmla="*/ 3 w 91"/>
              <a:gd name="T13" fmla="*/ 28 h 54"/>
              <a:gd name="T14" fmla="*/ 7 w 91"/>
              <a:gd name="T15" fmla="*/ 54 h 54"/>
              <a:gd name="T16" fmla="*/ 24 w 91"/>
              <a:gd name="T17" fmla="*/ 52 h 54"/>
              <a:gd name="T18" fmla="*/ 22 w 91"/>
              <a:gd name="T19" fmla="*/ 38 h 54"/>
              <a:gd name="T20" fmla="*/ 25 w 91"/>
              <a:gd name="T21" fmla="*/ 37 h 54"/>
              <a:gd name="T22" fmla="*/ 27 w 91"/>
              <a:gd name="T23" fmla="*/ 52 h 54"/>
              <a:gd name="T24" fmla="*/ 71 w 91"/>
              <a:gd name="T25" fmla="*/ 46 h 54"/>
              <a:gd name="T26" fmla="*/ 69 w 91"/>
              <a:gd name="T27" fmla="*/ 32 h 54"/>
              <a:gd name="T28" fmla="*/ 72 w 91"/>
              <a:gd name="T29" fmla="*/ 32 h 54"/>
              <a:gd name="T30" fmla="*/ 74 w 91"/>
              <a:gd name="T31" fmla="*/ 46 h 54"/>
              <a:gd name="T32" fmla="*/ 91 w 91"/>
              <a:gd name="T33" fmla="*/ 44 h 54"/>
              <a:gd name="T34" fmla="*/ 87 w 91"/>
              <a:gd name="T35" fmla="*/ 17 h 54"/>
              <a:gd name="T36" fmla="*/ 87 w 91"/>
              <a:gd name="T37" fmla="*/ 16 h 54"/>
              <a:gd name="T38" fmla="*/ 53 w 91"/>
              <a:gd name="T39" fmla="*/ 40 h 54"/>
              <a:gd name="T40" fmla="*/ 48 w 91"/>
              <a:gd name="T41" fmla="*/ 44 h 54"/>
              <a:gd name="T42" fmla="*/ 42 w 91"/>
              <a:gd name="T43" fmla="*/ 41 h 54"/>
              <a:gd name="T44" fmla="*/ 42 w 91"/>
              <a:gd name="T45" fmla="*/ 21 h 54"/>
              <a:gd name="T46" fmla="*/ 38 w 91"/>
              <a:gd name="T47" fmla="*/ 16 h 54"/>
              <a:gd name="T48" fmla="*/ 44 w 91"/>
              <a:gd name="T49" fmla="*/ 9 h 54"/>
              <a:gd name="T50" fmla="*/ 51 w 91"/>
              <a:gd name="T51" fmla="*/ 14 h 54"/>
              <a:gd name="T52" fmla="*/ 49 w 91"/>
              <a:gd name="T53" fmla="*/ 20 h 54"/>
              <a:gd name="T54" fmla="*/ 53 w 91"/>
              <a:gd name="T5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 h="54">
                <a:moveTo>
                  <a:pt x="87" y="16"/>
                </a:moveTo>
                <a:cubicBezTo>
                  <a:pt x="87" y="16"/>
                  <a:pt x="87" y="16"/>
                  <a:pt x="87" y="15"/>
                </a:cubicBezTo>
                <a:cubicBezTo>
                  <a:pt x="87" y="15"/>
                  <a:pt x="87" y="15"/>
                  <a:pt x="87" y="15"/>
                </a:cubicBezTo>
                <a:cubicBezTo>
                  <a:pt x="83" y="1"/>
                  <a:pt x="62" y="0"/>
                  <a:pt x="53" y="0"/>
                </a:cubicBezTo>
                <a:cubicBezTo>
                  <a:pt x="52" y="0"/>
                  <a:pt x="51" y="0"/>
                  <a:pt x="51" y="0"/>
                </a:cubicBezTo>
                <a:cubicBezTo>
                  <a:pt x="38" y="2"/>
                  <a:pt x="38" y="2"/>
                  <a:pt x="38" y="2"/>
                </a:cubicBezTo>
                <a:cubicBezTo>
                  <a:pt x="38" y="2"/>
                  <a:pt x="0" y="4"/>
                  <a:pt x="3" y="28"/>
                </a:cubicBezTo>
                <a:cubicBezTo>
                  <a:pt x="7" y="54"/>
                  <a:pt x="7" y="54"/>
                  <a:pt x="7" y="54"/>
                </a:cubicBezTo>
                <a:cubicBezTo>
                  <a:pt x="24" y="52"/>
                  <a:pt x="24" y="52"/>
                  <a:pt x="24" y="52"/>
                </a:cubicBezTo>
                <a:cubicBezTo>
                  <a:pt x="22" y="38"/>
                  <a:pt x="22" y="38"/>
                  <a:pt x="22" y="38"/>
                </a:cubicBezTo>
                <a:cubicBezTo>
                  <a:pt x="25" y="37"/>
                  <a:pt x="25" y="37"/>
                  <a:pt x="25" y="37"/>
                </a:cubicBezTo>
                <a:cubicBezTo>
                  <a:pt x="27" y="52"/>
                  <a:pt x="27" y="52"/>
                  <a:pt x="27" y="52"/>
                </a:cubicBezTo>
                <a:cubicBezTo>
                  <a:pt x="71" y="46"/>
                  <a:pt x="71" y="46"/>
                  <a:pt x="71" y="46"/>
                </a:cubicBezTo>
                <a:cubicBezTo>
                  <a:pt x="69" y="32"/>
                  <a:pt x="69" y="32"/>
                  <a:pt x="69" y="32"/>
                </a:cubicBezTo>
                <a:cubicBezTo>
                  <a:pt x="72" y="32"/>
                  <a:pt x="72" y="32"/>
                  <a:pt x="72" y="32"/>
                </a:cubicBezTo>
                <a:cubicBezTo>
                  <a:pt x="74" y="46"/>
                  <a:pt x="74" y="46"/>
                  <a:pt x="74" y="46"/>
                </a:cubicBezTo>
                <a:cubicBezTo>
                  <a:pt x="91" y="44"/>
                  <a:pt x="91" y="44"/>
                  <a:pt x="91" y="44"/>
                </a:cubicBezTo>
                <a:cubicBezTo>
                  <a:pt x="87" y="17"/>
                  <a:pt x="87" y="17"/>
                  <a:pt x="87" y="17"/>
                </a:cubicBezTo>
                <a:cubicBezTo>
                  <a:pt x="87" y="17"/>
                  <a:pt x="87" y="16"/>
                  <a:pt x="87" y="16"/>
                </a:cubicBezTo>
                <a:close/>
                <a:moveTo>
                  <a:pt x="53" y="40"/>
                </a:moveTo>
                <a:cubicBezTo>
                  <a:pt x="48" y="44"/>
                  <a:pt x="48" y="44"/>
                  <a:pt x="48" y="44"/>
                </a:cubicBezTo>
                <a:cubicBezTo>
                  <a:pt x="42" y="41"/>
                  <a:pt x="42" y="41"/>
                  <a:pt x="42" y="41"/>
                </a:cubicBezTo>
                <a:cubicBezTo>
                  <a:pt x="42" y="21"/>
                  <a:pt x="42" y="21"/>
                  <a:pt x="42" y="21"/>
                </a:cubicBezTo>
                <a:cubicBezTo>
                  <a:pt x="40" y="20"/>
                  <a:pt x="39" y="18"/>
                  <a:pt x="38" y="16"/>
                </a:cubicBezTo>
                <a:cubicBezTo>
                  <a:pt x="38" y="12"/>
                  <a:pt x="40" y="9"/>
                  <a:pt x="44" y="9"/>
                </a:cubicBezTo>
                <a:cubicBezTo>
                  <a:pt x="47" y="8"/>
                  <a:pt x="50" y="11"/>
                  <a:pt x="51" y="14"/>
                </a:cubicBezTo>
                <a:cubicBezTo>
                  <a:pt x="51" y="17"/>
                  <a:pt x="50" y="19"/>
                  <a:pt x="49" y="20"/>
                </a:cubicBezTo>
                <a:lnTo>
                  <a:pt x="53" y="40"/>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54" name="Freeform 138"/>
          <p:cNvSpPr>
            <a:spLocks/>
          </p:cNvSpPr>
          <p:nvPr/>
        </p:nvSpPr>
        <p:spPr bwMode="auto">
          <a:xfrm>
            <a:off x="4223297" y="2113932"/>
            <a:ext cx="135301" cy="132078"/>
          </a:xfrm>
          <a:custGeom>
            <a:avLst/>
            <a:gdLst>
              <a:gd name="T0" fmla="*/ 22 w 39"/>
              <a:gd name="T1" fmla="*/ 37 h 38"/>
              <a:gd name="T2" fmla="*/ 38 w 39"/>
              <a:gd name="T3" fmla="*/ 17 h 38"/>
              <a:gd name="T4" fmla="*/ 17 w 39"/>
              <a:gd name="T5" fmla="*/ 1 h 38"/>
              <a:gd name="T6" fmla="*/ 2 w 39"/>
              <a:gd name="T7" fmla="*/ 21 h 38"/>
              <a:gd name="T8" fmla="*/ 22 w 39"/>
              <a:gd name="T9" fmla="*/ 37 h 38"/>
            </a:gdLst>
            <a:ahLst/>
            <a:cxnLst>
              <a:cxn ang="0">
                <a:pos x="T0" y="T1"/>
              </a:cxn>
              <a:cxn ang="0">
                <a:pos x="T2" y="T3"/>
              </a:cxn>
              <a:cxn ang="0">
                <a:pos x="T4" y="T5"/>
              </a:cxn>
              <a:cxn ang="0">
                <a:pos x="T6" y="T7"/>
              </a:cxn>
              <a:cxn ang="0">
                <a:pos x="T8" y="T9"/>
              </a:cxn>
            </a:cxnLst>
            <a:rect l="0" t="0" r="r" b="b"/>
            <a:pathLst>
              <a:path w="39" h="38">
                <a:moveTo>
                  <a:pt x="22" y="37"/>
                </a:moveTo>
                <a:cubicBezTo>
                  <a:pt x="32" y="36"/>
                  <a:pt x="39" y="27"/>
                  <a:pt x="38" y="17"/>
                </a:cubicBezTo>
                <a:cubicBezTo>
                  <a:pt x="36" y="7"/>
                  <a:pt x="27" y="0"/>
                  <a:pt x="17" y="1"/>
                </a:cubicBezTo>
                <a:cubicBezTo>
                  <a:pt x="7" y="2"/>
                  <a:pt x="0" y="11"/>
                  <a:pt x="2" y="21"/>
                </a:cubicBezTo>
                <a:cubicBezTo>
                  <a:pt x="3" y="31"/>
                  <a:pt x="12" y="38"/>
                  <a:pt x="22" y="37"/>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55" name="Freeform 139"/>
          <p:cNvSpPr>
            <a:spLocks noEditPoints="1"/>
          </p:cNvSpPr>
          <p:nvPr/>
        </p:nvSpPr>
        <p:spPr bwMode="auto">
          <a:xfrm>
            <a:off x="4157258" y="2250841"/>
            <a:ext cx="299593" cy="177179"/>
          </a:xfrm>
          <a:custGeom>
            <a:avLst/>
            <a:gdLst>
              <a:gd name="T0" fmla="*/ 83 w 86"/>
              <a:gd name="T1" fmla="*/ 15 h 51"/>
              <a:gd name="T2" fmla="*/ 83 w 86"/>
              <a:gd name="T3" fmla="*/ 14 h 51"/>
              <a:gd name="T4" fmla="*/ 83 w 86"/>
              <a:gd name="T5" fmla="*/ 14 h 51"/>
              <a:gd name="T6" fmla="*/ 50 w 86"/>
              <a:gd name="T7" fmla="*/ 0 h 51"/>
              <a:gd name="T8" fmla="*/ 48 w 86"/>
              <a:gd name="T9" fmla="*/ 0 h 51"/>
              <a:gd name="T10" fmla="*/ 36 w 86"/>
              <a:gd name="T11" fmla="*/ 1 h 51"/>
              <a:gd name="T12" fmla="*/ 3 w 86"/>
              <a:gd name="T13" fmla="*/ 26 h 51"/>
              <a:gd name="T14" fmla="*/ 6 w 86"/>
              <a:gd name="T15" fmla="*/ 51 h 51"/>
              <a:gd name="T16" fmla="*/ 23 w 86"/>
              <a:gd name="T17" fmla="*/ 49 h 51"/>
              <a:gd name="T18" fmla="*/ 21 w 86"/>
              <a:gd name="T19" fmla="*/ 35 h 51"/>
              <a:gd name="T20" fmla="*/ 24 w 86"/>
              <a:gd name="T21" fmla="*/ 35 h 51"/>
              <a:gd name="T22" fmla="*/ 26 w 86"/>
              <a:gd name="T23" fmla="*/ 49 h 51"/>
              <a:gd name="T24" fmla="*/ 67 w 86"/>
              <a:gd name="T25" fmla="*/ 43 h 51"/>
              <a:gd name="T26" fmla="*/ 66 w 86"/>
              <a:gd name="T27" fmla="*/ 30 h 51"/>
              <a:gd name="T28" fmla="*/ 68 w 86"/>
              <a:gd name="T29" fmla="*/ 30 h 51"/>
              <a:gd name="T30" fmla="*/ 70 w 86"/>
              <a:gd name="T31" fmla="*/ 43 h 51"/>
              <a:gd name="T32" fmla="*/ 86 w 86"/>
              <a:gd name="T33" fmla="*/ 41 h 51"/>
              <a:gd name="T34" fmla="*/ 83 w 86"/>
              <a:gd name="T35" fmla="*/ 16 h 51"/>
              <a:gd name="T36" fmla="*/ 83 w 86"/>
              <a:gd name="T37" fmla="*/ 15 h 51"/>
              <a:gd name="T38" fmla="*/ 50 w 86"/>
              <a:gd name="T39" fmla="*/ 37 h 51"/>
              <a:gd name="T40" fmla="*/ 46 w 86"/>
              <a:gd name="T41" fmla="*/ 42 h 51"/>
              <a:gd name="T42" fmla="*/ 40 w 86"/>
              <a:gd name="T43" fmla="*/ 39 h 51"/>
              <a:gd name="T44" fmla="*/ 40 w 86"/>
              <a:gd name="T45" fmla="*/ 19 h 51"/>
              <a:gd name="T46" fmla="*/ 36 w 86"/>
              <a:gd name="T47" fmla="*/ 15 h 51"/>
              <a:gd name="T48" fmla="*/ 42 w 86"/>
              <a:gd name="T49" fmla="*/ 8 h 51"/>
              <a:gd name="T50" fmla="*/ 48 w 86"/>
              <a:gd name="T51" fmla="*/ 13 h 51"/>
              <a:gd name="T52" fmla="*/ 46 w 86"/>
              <a:gd name="T53" fmla="*/ 19 h 51"/>
              <a:gd name="T54" fmla="*/ 50 w 86"/>
              <a:gd name="T55"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6" h="51">
                <a:moveTo>
                  <a:pt x="83" y="15"/>
                </a:moveTo>
                <a:cubicBezTo>
                  <a:pt x="83" y="15"/>
                  <a:pt x="83" y="14"/>
                  <a:pt x="83" y="14"/>
                </a:cubicBezTo>
                <a:cubicBezTo>
                  <a:pt x="83" y="14"/>
                  <a:pt x="83" y="14"/>
                  <a:pt x="83" y="14"/>
                </a:cubicBezTo>
                <a:cubicBezTo>
                  <a:pt x="79" y="0"/>
                  <a:pt x="59" y="0"/>
                  <a:pt x="50" y="0"/>
                </a:cubicBezTo>
                <a:cubicBezTo>
                  <a:pt x="50" y="0"/>
                  <a:pt x="49" y="0"/>
                  <a:pt x="48" y="0"/>
                </a:cubicBezTo>
                <a:cubicBezTo>
                  <a:pt x="36" y="1"/>
                  <a:pt x="36" y="1"/>
                  <a:pt x="36" y="1"/>
                </a:cubicBezTo>
                <a:cubicBezTo>
                  <a:pt x="36" y="1"/>
                  <a:pt x="0" y="3"/>
                  <a:pt x="3" y="26"/>
                </a:cubicBezTo>
                <a:cubicBezTo>
                  <a:pt x="6" y="51"/>
                  <a:pt x="6" y="51"/>
                  <a:pt x="6" y="51"/>
                </a:cubicBezTo>
                <a:cubicBezTo>
                  <a:pt x="23" y="49"/>
                  <a:pt x="23" y="49"/>
                  <a:pt x="23" y="49"/>
                </a:cubicBezTo>
                <a:cubicBezTo>
                  <a:pt x="21" y="35"/>
                  <a:pt x="21" y="35"/>
                  <a:pt x="21" y="35"/>
                </a:cubicBezTo>
                <a:cubicBezTo>
                  <a:pt x="24" y="35"/>
                  <a:pt x="24" y="35"/>
                  <a:pt x="24" y="35"/>
                </a:cubicBezTo>
                <a:cubicBezTo>
                  <a:pt x="26" y="49"/>
                  <a:pt x="26" y="49"/>
                  <a:pt x="26" y="49"/>
                </a:cubicBezTo>
                <a:cubicBezTo>
                  <a:pt x="67" y="43"/>
                  <a:pt x="67" y="43"/>
                  <a:pt x="67" y="43"/>
                </a:cubicBezTo>
                <a:cubicBezTo>
                  <a:pt x="66" y="30"/>
                  <a:pt x="66" y="30"/>
                  <a:pt x="66" y="30"/>
                </a:cubicBezTo>
                <a:cubicBezTo>
                  <a:pt x="68" y="30"/>
                  <a:pt x="68" y="30"/>
                  <a:pt x="68" y="30"/>
                </a:cubicBezTo>
                <a:cubicBezTo>
                  <a:pt x="70" y="43"/>
                  <a:pt x="70" y="43"/>
                  <a:pt x="70" y="43"/>
                </a:cubicBezTo>
                <a:cubicBezTo>
                  <a:pt x="86" y="41"/>
                  <a:pt x="86" y="41"/>
                  <a:pt x="86" y="41"/>
                </a:cubicBezTo>
                <a:cubicBezTo>
                  <a:pt x="83" y="16"/>
                  <a:pt x="83" y="16"/>
                  <a:pt x="83" y="16"/>
                </a:cubicBezTo>
                <a:cubicBezTo>
                  <a:pt x="83" y="15"/>
                  <a:pt x="83" y="15"/>
                  <a:pt x="83" y="15"/>
                </a:cubicBezTo>
                <a:close/>
                <a:moveTo>
                  <a:pt x="50" y="37"/>
                </a:moveTo>
                <a:cubicBezTo>
                  <a:pt x="46" y="42"/>
                  <a:pt x="46" y="42"/>
                  <a:pt x="46" y="42"/>
                </a:cubicBezTo>
                <a:cubicBezTo>
                  <a:pt x="40" y="39"/>
                  <a:pt x="40" y="39"/>
                  <a:pt x="40" y="39"/>
                </a:cubicBezTo>
                <a:cubicBezTo>
                  <a:pt x="40" y="19"/>
                  <a:pt x="40" y="19"/>
                  <a:pt x="40" y="19"/>
                </a:cubicBezTo>
                <a:cubicBezTo>
                  <a:pt x="38" y="19"/>
                  <a:pt x="37" y="17"/>
                  <a:pt x="36" y="15"/>
                </a:cubicBezTo>
                <a:cubicBezTo>
                  <a:pt x="36" y="11"/>
                  <a:pt x="38" y="8"/>
                  <a:pt x="42" y="8"/>
                </a:cubicBezTo>
                <a:cubicBezTo>
                  <a:pt x="45" y="8"/>
                  <a:pt x="48" y="10"/>
                  <a:pt x="48" y="13"/>
                </a:cubicBezTo>
                <a:cubicBezTo>
                  <a:pt x="49" y="15"/>
                  <a:pt x="48" y="17"/>
                  <a:pt x="46" y="19"/>
                </a:cubicBezTo>
                <a:lnTo>
                  <a:pt x="50" y="37"/>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56" name="Freeform 140"/>
          <p:cNvSpPr>
            <a:spLocks/>
          </p:cNvSpPr>
          <p:nvPr/>
        </p:nvSpPr>
        <p:spPr bwMode="auto">
          <a:xfrm>
            <a:off x="3905986" y="3201164"/>
            <a:ext cx="140132" cy="143354"/>
          </a:xfrm>
          <a:custGeom>
            <a:avLst/>
            <a:gdLst>
              <a:gd name="T0" fmla="*/ 23 w 40"/>
              <a:gd name="T1" fmla="*/ 39 h 41"/>
              <a:gd name="T2" fmla="*/ 39 w 40"/>
              <a:gd name="T3" fmla="*/ 18 h 41"/>
              <a:gd name="T4" fmla="*/ 18 w 40"/>
              <a:gd name="T5" fmla="*/ 2 h 41"/>
              <a:gd name="T6" fmla="*/ 1 w 40"/>
              <a:gd name="T7" fmla="*/ 23 h 41"/>
              <a:gd name="T8" fmla="*/ 23 w 40"/>
              <a:gd name="T9" fmla="*/ 39 h 41"/>
            </a:gdLst>
            <a:ahLst/>
            <a:cxnLst>
              <a:cxn ang="0">
                <a:pos x="T0" y="T1"/>
              </a:cxn>
              <a:cxn ang="0">
                <a:pos x="T2" y="T3"/>
              </a:cxn>
              <a:cxn ang="0">
                <a:pos x="T4" y="T5"/>
              </a:cxn>
              <a:cxn ang="0">
                <a:pos x="T6" y="T7"/>
              </a:cxn>
              <a:cxn ang="0">
                <a:pos x="T8" y="T9"/>
              </a:cxn>
            </a:cxnLst>
            <a:rect l="0" t="0" r="r" b="b"/>
            <a:pathLst>
              <a:path w="40" h="41">
                <a:moveTo>
                  <a:pt x="23" y="39"/>
                </a:moveTo>
                <a:cubicBezTo>
                  <a:pt x="33" y="38"/>
                  <a:pt x="40" y="29"/>
                  <a:pt x="39" y="18"/>
                </a:cubicBezTo>
                <a:cubicBezTo>
                  <a:pt x="38" y="8"/>
                  <a:pt x="28" y="0"/>
                  <a:pt x="18" y="2"/>
                </a:cubicBezTo>
                <a:cubicBezTo>
                  <a:pt x="8" y="3"/>
                  <a:pt x="0" y="12"/>
                  <a:pt x="1" y="23"/>
                </a:cubicBezTo>
                <a:cubicBezTo>
                  <a:pt x="3" y="33"/>
                  <a:pt x="12" y="41"/>
                  <a:pt x="23" y="39"/>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57" name="Freeform 141"/>
          <p:cNvSpPr>
            <a:spLocks noEditPoints="1"/>
          </p:cNvSpPr>
          <p:nvPr/>
        </p:nvSpPr>
        <p:spPr bwMode="auto">
          <a:xfrm>
            <a:off x="3836725" y="3344517"/>
            <a:ext cx="317311" cy="186844"/>
          </a:xfrm>
          <a:custGeom>
            <a:avLst/>
            <a:gdLst>
              <a:gd name="T0" fmla="*/ 87 w 91"/>
              <a:gd name="T1" fmla="*/ 16 h 54"/>
              <a:gd name="T2" fmla="*/ 87 w 91"/>
              <a:gd name="T3" fmla="*/ 15 h 54"/>
              <a:gd name="T4" fmla="*/ 87 w 91"/>
              <a:gd name="T5" fmla="*/ 15 h 54"/>
              <a:gd name="T6" fmla="*/ 52 w 91"/>
              <a:gd name="T7" fmla="*/ 0 h 54"/>
              <a:gd name="T8" fmla="*/ 51 w 91"/>
              <a:gd name="T9" fmla="*/ 0 h 54"/>
              <a:gd name="T10" fmla="*/ 38 w 91"/>
              <a:gd name="T11" fmla="*/ 2 h 54"/>
              <a:gd name="T12" fmla="*/ 3 w 91"/>
              <a:gd name="T13" fmla="*/ 28 h 54"/>
              <a:gd name="T14" fmla="*/ 6 w 91"/>
              <a:gd name="T15" fmla="*/ 54 h 54"/>
              <a:gd name="T16" fmla="*/ 24 w 91"/>
              <a:gd name="T17" fmla="*/ 52 h 54"/>
              <a:gd name="T18" fmla="*/ 22 w 91"/>
              <a:gd name="T19" fmla="*/ 38 h 54"/>
              <a:gd name="T20" fmla="*/ 25 w 91"/>
              <a:gd name="T21" fmla="*/ 37 h 54"/>
              <a:gd name="T22" fmla="*/ 27 w 91"/>
              <a:gd name="T23" fmla="*/ 51 h 54"/>
              <a:gd name="T24" fmla="*/ 71 w 91"/>
              <a:gd name="T25" fmla="*/ 46 h 54"/>
              <a:gd name="T26" fmla="*/ 69 w 91"/>
              <a:gd name="T27" fmla="*/ 32 h 54"/>
              <a:gd name="T28" fmla="*/ 72 w 91"/>
              <a:gd name="T29" fmla="*/ 32 h 54"/>
              <a:gd name="T30" fmla="*/ 73 w 91"/>
              <a:gd name="T31" fmla="*/ 46 h 54"/>
              <a:gd name="T32" fmla="*/ 91 w 91"/>
              <a:gd name="T33" fmla="*/ 44 h 54"/>
              <a:gd name="T34" fmla="*/ 87 w 91"/>
              <a:gd name="T35" fmla="*/ 17 h 54"/>
              <a:gd name="T36" fmla="*/ 87 w 91"/>
              <a:gd name="T37" fmla="*/ 16 h 54"/>
              <a:gd name="T38" fmla="*/ 53 w 91"/>
              <a:gd name="T39" fmla="*/ 40 h 54"/>
              <a:gd name="T40" fmla="*/ 48 w 91"/>
              <a:gd name="T41" fmla="*/ 44 h 54"/>
              <a:gd name="T42" fmla="*/ 42 w 91"/>
              <a:gd name="T43" fmla="*/ 41 h 54"/>
              <a:gd name="T44" fmla="*/ 42 w 91"/>
              <a:gd name="T45" fmla="*/ 21 h 54"/>
              <a:gd name="T46" fmla="*/ 38 w 91"/>
              <a:gd name="T47" fmla="*/ 16 h 54"/>
              <a:gd name="T48" fmla="*/ 44 w 91"/>
              <a:gd name="T49" fmla="*/ 9 h 54"/>
              <a:gd name="T50" fmla="*/ 51 w 91"/>
              <a:gd name="T51" fmla="*/ 14 h 54"/>
              <a:gd name="T52" fmla="*/ 48 w 91"/>
              <a:gd name="T53" fmla="*/ 20 h 54"/>
              <a:gd name="T54" fmla="*/ 53 w 91"/>
              <a:gd name="T5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 h="54">
                <a:moveTo>
                  <a:pt x="87" y="16"/>
                </a:moveTo>
                <a:cubicBezTo>
                  <a:pt x="87" y="16"/>
                  <a:pt x="87" y="15"/>
                  <a:pt x="87" y="15"/>
                </a:cubicBezTo>
                <a:cubicBezTo>
                  <a:pt x="87" y="15"/>
                  <a:pt x="87" y="15"/>
                  <a:pt x="87" y="15"/>
                </a:cubicBezTo>
                <a:cubicBezTo>
                  <a:pt x="83" y="1"/>
                  <a:pt x="62" y="0"/>
                  <a:pt x="52" y="0"/>
                </a:cubicBezTo>
                <a:cubicBezTo>
                  <a:pt x="52" y="0"/>
                  <a:pt x="51" y="0"/>
                  <a:pt x="51" y="0"/>
                </a:cubicBezTo>
                <a:cubicBezTo>
                  <a:pt x="38" y="2"/>
                  <a:pt x="38" y="2"/>
                  <a:pt x="38" y="2"/>
                </a:cubicBezTo>
                <a:cubicBezTo>
                  <a:pt x="38" y="2"/>
                  <a:pt x="0" y="4"/>
                  <a:pt x="3" y="28"/>
                </a:cubicBezTo>
                <a:cubicBezTo>
                  <a:pt x="6" y="54"/>
                  <a:pt x="6" y="54"/>
                  <a:pt x="6" y="54"/>
                </a:cubicBezTo>
                <a:cubicBezTo>
                  <a:pt x="24" y="52"/>
                  <a:pt x="24" y="52"/>
                  <a:pt x="24" y="52"/>
                </a:cubicBezTo>
                <a:cubicBezTo>
                  <a:pt x="22" y="38"/>
                  <a:pt x="22" y="38"/>
                  <a:pt x="22" y="38"/>
                </a:cubicBezTo>
                <a:cubicBezTo>
                  <a:pt x="25" y="37"/>
                  <a:pt x="25" y="37"/>
                  <a:pt x="25" y="37"/>
                </a:cubicBezTo>
                <a:cubicBezTo>
                  <a:pt x="27" y="51"/>
                  <a:pt x="27" y="51"/>
                  <a:pt x="27" y="51"/>
                </a:cubicBezTo>
                <a:cubicBezTo>
                  <a:pt x="71" y="46"/>
                  <a:pt x="71" y="46"/>
                  <a:pt x="71" y="46"/>
                </a:cubicBezTo>
                <a:cubicBezTo>
                  <a:pt x="69" y="32"/>
                  <a:pt x="69" y="32"/>
                  <a:pt x="69" y="32"/>
                </a:cubicBezTo>
                <a:cubicBezTo>
                  <a:pt x="72" y="32"/>
                  <a:pt x="72" y="32"/>
                  <a:pt x="72" y="32"/>
                </a:cubicBezTo>
                <a:cubicBezTo>
                  <a:pt x="73" y="46"/>
                  <a:pt x="73" y="46"/>
                  <a:pt x="73" y="46"/>
                </a:cubicBezTo>
                <a:cubicBezTo>
                  <a:pt x="91" y="44"/>
                  <a:pt x="91" y="44"/>
                  <a:pt x="91" y="44"/>
                </a:cubicBezTo>
                <a:cubicBezTo>
                  <a:pt x="87" y="17"/>
                  <a:pt x="87" y="17"/>
                  <a:pt x="87" y="17"/>
                </a:cubicBezTo>
                <a:cubicBezTo>
                  <a:pt x="87" y="16"/>
                  <a:pt x="87" y="16"/>
                  <a:pt x="87" y="16"/>
                </a:cubicBezTo>
                <a:close/>
                <a:moveTo>
                  <a:pt x="53" y="40"/>
                </a:moveTo>
                <a:cubicBezTo>
                  <a:pt x="48" y="44"/>
                  <a:pt x="48" y="44"/>
                  <a:pt x="48" y="44"/>
                </a:cubicBezTo>
                <a:cubicBezTo>
                  <a:pt x="42" y="41"/>
                  <a:pt x="42" y="41"/>
                  <a:pt x="42" y="41"/>
                </a:cubicBezTo>
                <a:cubicBezTo>
                  <a:pt x="42" y="21"/>
                  <a:pt x="42" y="21"/>
                  <a:pt x="42" y="21"/>
                </a:cubicBezTo>
                <a:cubicBezTo>
                  <a:pt x="40" y="20"/>
                  <a:pt x="38" y="18"/>
                  <a:pt x="38" y="16"/>
                </a:cubicBezTo>
                <a:cubicBezTo>
                  <a:pt x="38" y="12"/>
                  <a:pt x="40" y="9"/>
                  <a:pt x="44" y="9"/>
                </a:cubicBezTo>
                <a:cubicBezTo>
                  <a:pt x="47" y="8"/>
                  <a:pt x="50" y="11"/>
                  <a:pt x="51" y="14"/>
                </a:cubicBezTo>
                <a:cubicBezTo>
                  <a:pt x="51" y="16"/>
                  <a:pt x="50" y="19"/>
                  <a:pt x="48" y="20"/>
                </a:cubicBezTo>
                <a:lnTo>
                  <a:pt x="53" y="40"/>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58" name="Freeform 142"/>
          <p:cNvSpPr>
            <a:spLocks/>
          </p:cNvSpPr>
          <p:nvPr/>
        </p:nvSpPr>
        <p:spPr bwMode="auto">
          <a:xfrm>
            <a:off x="2701171" y="2407081"/>
            <a:ext cx="74093" cy="146575"/>
          </a:xfrm>
          <a:custGeom>
            <a:avLst/>
            <a:gdLst>
              <a:gd name="T0" fmla="*/ 5 w 21"/>
              <a:gd name="T1" fmla="*/ 1 h 42"/>
              <a:gd name="T2" fmla="*/ 5 w 21"/>
              <a:gd name="T3" fmla="*/ 3 h 42"/>
              <a:gd name="T4" fmla="*/ 6 w 21"/>
              <a:gd name="T5" fmla="*/ 4 h 42"/>
              <a:gd name="T6" fmla="*/ 6 w 21"/>
              <a:gd name="T7" fmla="*/ 4 h 42"/>
              <a:gd name="T8" fmla="*/ 6 w 21"/>
              <a:gd name="T9" fmla="*/ 7 h 42"/>
              <a:gd name="T10" fmla="*/ 6 w 21"/>
              <a:gd name="T11" fmla="*/ 7 h 42"/>
              <a:gd name="T12" fmla="*/ 0 w 21"/>
              <a:gd name="T13" fmla="*/ 16 h 42"/>
              <a:gd name="T14" fmla="*/ 2 w 21"/>
              <a:gd name="T15" fmla="*/ 42 h 42"/>
              <a:gd name="T16" fmla="*/ 7 w 21"/>
              <a:gd name="T17" fmla="*/ 31 h 42"/>
              <a:gd name="T18" fmla="*/ 15 w 21"/>
              <a:gd name="T19" fmla="*/ 24 h 42"/>
              <a:gd name="T20" fmla="*/ 15 w 21"/>
              <a:gd name="T21" fmla="*/ 24 h 42"/>
              <a:gd name="T22" fmla="*/ 15 w 21"/>
              <a:gd name="T23" fmla="*/ 24 h 42"/>
              <a:gd name="T24" fmla="*/ 17 w 21"/>
              <a:gd name="T25" fmla="*/ 24 h 42"/>
              <a:gd name="T26" fmla="*/ 17 w 21"/>
              <a:gd name="T27" fmla="*/ 24 h 42"/>
              <a:gd name="T28" fmla="*/ 18 w 21"/>
              <a:gd name="T29" fmla="*/ 27 h 42"/>
              <a:gd name="T30" fmla="*/ 18 w 21"/>
              <a:gd name="T31" fmla="*/ 27 h 42"/>
              <a:gd name="T32" fmla="*/ 18 w 21"/>
              <a:gd name="T33" fmla="*/ 27 h 42"/>
              <a:gd name="T34" fmla="*/ 19 w 21"/>
              <a:gd name="T35" fmla="*/ 27 h 42"/>
              <a:gd name="T36" fmla="*/ 20 w 21"/>
              <a:gd name="T37" fmla="*/ 28 h 42"/>
              <a:gd name="T38" fmla="*/ 21 w 21"/>
              <a:gd name="T39" fmla="*/ 26 h 42"/>
              <a:gd name="T40" fmla="*/ 19 w 21"/>
              <a:gd name="T41" fmla="*/ 10 h 42"/>
              <a:gd name="T42" fmla="*/ 6 w 21"/>
              <a:gd name="T43" fmla="*/ 1 h 42"/>
              <a:gd name="T44" fmla="*/ 6 w 21"/>
              <a:gd name="T45" fmla="*/ 1 h 42"/>
              <a:gd name="T46" fmla="*/ 5 w 21"/>
              <a:gd name="T47" fmla="*/ 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 h="42">
                <a:moveTo>
                  <a:pt x="5" y="1"/>
                </a:moveTo>
                <a:cubicBezTo>
                  <a:pt x="5" y="2"/>
                  <a:pt x="5" y="3"/>
                  <a:pt x="5" y="3"/>
                </a:cubicBezTo>
                <a:cubicBezTo>
                  <a:pt x="6" y="4"/>
                  <a:pt x="6" y="4"/>
                  <a:pt x="6" y="4"/>
                </a:cubicBezTo>
                <a:cubicBezTo>
                  <a:pt x="6" y="4"/>
                  <a:pt x="6" y="4"/>
                  <a:pt x="6" y="4"/>
                </a:cubicBezTo>
                <a:cubicBezTo>
                  <a:pt x="7" y="6"/>
                  <a:pt x="6" y="7"/>
                  <a:pt x="6" y="7"/>
                </a:cubicBezTo>
                <a:cubicBezTo>
                  <a:pt x="6" y="7"/>
                  <a:pt x="6" y="7"/>
                  <a:pt x="6" y="7"/>
                </a:cubicBezTo>
                <a:cubicBezTo>
                  <a:pt x="4" y="9"/>
                  <a:pt x="1" y="12"/>
                  <a:pt x="0" y="16"/>
                </a:cubicBezTo>
                <a:cubicBezTo>
                  <a:pt x="2" y="42"/>
                  <a:pt x="2" y="42"/>
                  <a:pt x="2" y="42"/>
                </a:cubicBezTo>
                <a:cubicBezTo>
                  <a:pt x="2" y="42"/>
                  <a:pt x="3" y="34"/>
                  <a:pt x="7" y="31"/>
                </a:cubicBezTo>
                <a:cubicBezTo>
                  <a:pt x="10" y="28"/>
                  <a:pt x="13" y="25"/>
                  <a:pt x="15" y="24"/>
                </a:cubicBezTo>
                <a:cubicBezTo>
                  <a:pt x="15" y="24"/>
                  <a:pt x="15" y="24"/>
                  <a:pt x="15" y="24"/>
                </a:cubicBezTo>
                <a:cubicBezTo>
                  <a:pt x="15" y="24"/>
                  <a:pt x="15" y="24"/>
                  <a:pt x="15" y="24"/>
                </a:cubicBezTo>
                <a:cubicBezTo>
                  <a:pt x="15" y="24"/>
                  <a:pt x="16" y="23"/>
                  <a:pt x="17" y="24"/>
                </a:cubicBezTo>
                <a:cubicBezTo>
                  <a:pt x="17" y="24"/>
                  <a:pt x="17" y="24"/>
                  <a:pt x="17" y="24"/>
                </a:cubicBezTo>
                <a:cubicBezTo>
                  <a:pt x="18" y="27"/>
                  <a:pt x="18" y="27"/>
                  <a:pt x="18" y="27"/>
                </a:cubicBezTo>
                <a:cubicBezTo>
                  <a:pt x="18" y="27"/>
                  <a:pt x="18" y="27"/>
                  <a:pt x="18" y="27"/>
                </a:cubicBezTo>
                <a:cubicBezTo>
                  <a:pt x="18" y="27"/>
                  <a:pt x="18" y="27"/>
                  <a:pt x="18" y="27"/>
                </a:cubicBezTo>
                <a:cubicBezTo>
                  <a:pt x="19" y="27"/>
                  <a:pt x="19" y="27"/>
                  <a:pt x="19" y="27"/>
                </a:cubicBezTo>
                <a:cubicBezTo>
                  <a:pt x="19" y="27"/>
                  <a:pt x="19" y="28"/>
                  <a:pt x="20" y="28"/>
                </a:cubicBezTo>
                <a:cubicBezTo>
                  <a:pt x="20" y="27"/>
                  <a:pt x="21" y="27"/>
                  <a:pt x="21" y="26"/>
                </a:cubicBezTo>
                <a:cubicBezTo>
                  <a:pt x="19" y="10"/>
                  <a:pt x="19" y="10"/>
                  <a:pt x="19" y="10"/>
                </a:cubicBezTo>
                <a:cubicBezTo>
                  <a:pt x="6" y="1"/>
                  <a:pt x="6" y="1"/>
                  <a:pt x="6" y="1"/>
                </a:cubicBezTo>
                <a:cubicBezTo>
                  <a:pt x="6" y="1"/>
                  <a:pt x="6" y="1"/>
                  <a:pt x="6" y="1"/>
                </a:cubicBezTo>
                <a:cubicBezTo>
                  <a:pt x="6" y="0"/>
                  <a:pt x="5" y="0"/>
                  <a:pt x="5" y="1"/>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59" name="Freeform 143"/>
          <p:cNvSpPr>
            <a:spLocks/>
          </p:cNvSpPr>
          <p:nvPr/>
        </p:nvSpPr>
        <p:spPr bwMode="auto">
          <a:xfrm>
            <a:off x="2712445" y="2529495"/>
            <a:ext cx="75703" cy="111141"/>
          </a:xfrm>
          <a:custGeom>
            <a:avLst/>
            <a:gdLst>
              <a:gd name="T0" fmla="*/ 19 w 22"/>
              <a:gd name="T1" fmla="*/ 31 h 32"/>
              <a:gd name="T2" fmla="*/ 22 w 22"/>
              <a:gd name="T3" fmla="*/ 30 h 32"/>
              <a:gd name="T4" fmla="*/ 20 w 22"/>
              <a:gd name="T5" fmla="*/ 11 h 32"/>
              <a:gd name="T6" fmla="*/ 20 w 22"/>
              <a:gd name="T7" fmla="*/ 11 h 32"/>
              <a:gd name="T8" fmla="*/ 19 w 22"/>
              <a:gd name="T9" fmla="*/ 8 h 32"/>
              <a:gd name="T10" fmla="*/ 7 w 22"/>
              <a:gd name="T11" fmla="*/ 0 h 32"/>
              <a:gd name="T12" fmla="*/ 2 w 22"/>
              <a:gd name="T13" fmla="*/ 8 h 32"/>
              <a:gd name="T14" fmla="*/ 7 w 22"/>
              <a:gd name="T15" fmla="*/ 23 h 32"/>
              <a:gd name="T16" fmla="*/ 19 w 22"/>
              <a:gd name="T17"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2">
                <a:moveTo>
                  <a:pt x="19" y="31"/>
                </a:moveTo>
                <a:cubicBezTo>
                  <a:pt x="19" y="31"/>
                  <a:pt x="22" y="32"/>
                  <a:pt x="22" y="30"/>
                </a:cubicBezTo>
                <a:cubicBezTo>
                  <a:pt x="20" y="11"/>
                  <a:pt x="20" y="11"/>
                  <a:pt x="20" y="11"/>
                </a:cubicBezTo>
                <a:cubicBezTo>
                  <a:pt x="20" y="11"/>
                  <a:pt x="20" y="11"/>
                  <a:pt x="20" y="11"/>
                </a:cubicBezTo>
                <a:cubicBezTo>
                  <a:pt x="20" y="11"/>
                  <a:pt x="20" y="8"/>
                  <a:pt x="19" y="8"/>
                </a:cubicBezTo>
                <a:cubicBezTo>
                  <a:pt x="7" y="0"/>
                  <a:pt x="7" y="0"/>
                  <a:pt x="7" y="0"/>
                </a:cubicBezTo>
                <a:cubicBezTo>
                  <a:pt x="3" y="4"/>
                  <a:pt x="2" y="8"/>
                  <a:pt x="2" y="8"/>
                </a:cubicBezTo>
                <a:cubicBezTo>
                  <a:pt x="0" y="18"/>
                  <a:pt x="7" y="23"/>
                  <a:pt x="7" y="23"/>
                </a:cubicBezTo>
                <a:cubicBezTo>
                  <a:pt x="19" y="31"/>
                  <a:pt x="19" y="31"/>
                  <a:pt x="19" y="31"/>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60" name="Freeform 144"/>
          <p:cNvSpPr>
            <a:spLocks/>
          </p:cNvSpPr>
          <p:nvPr/>
        </p:nvSpPr>
        <p:spPr bwMode="auto">
          <a:xfrm>
            <a:off x="2937946" y="2469898"/>
            <a:ext cx="74093" cy="141743"/>
          </a:xfrm>
          <a:custGeom>
            <a:avLst/>
            <a:gdLst>
              <a:gd name="T0" fmla="*/ 15 w 21"/>
              <a:gd name="T1" fmla="*/ 41 h 41"/>
              <a:gd name="T2" fmla="*/ 15 w 21"/>
              <a:gd name="T3" fmla="*/ 39 h 41"/>
              <a:gd name="T4" fmla="*/ 14 w 21"/>
              <a:gd name="T5" fmla="*/ 37 h 41"/>
              <a:gd name="T6" fmla="*/ 14 w 21"/>
              <a:gd name="T7" fmla="*/ 37 h 41"/>
              <a:gd name="T8" fmla="*/ 15 w 21"/>
              <a:gd name="T9" fmla="*/ 34 h 41"/>
              <a:gd name="T10" fmla="*/ 15 w 21"/>
              <a:gd name="T11" fmla="*/ 34 h 41"/>
              <a:gd name="T12" fmla="*/ 21 w 21"/>
              <a:gd name="T13" fmla="*/ 25 h 41"/>
              <a:gd name="T14" fmla="*/ 18 w 21"/>
              <a:gd name="T15" fmla="*/ 0 h 41"/>
              <a:gd name="T16" fmla="*/ 13 w 21"/>
              <a:gd name="T17" fmla="*/ 11 h 41"/>
              <a:gd name="T18" fmla="*/ 6 w 21"/>
              <a:gd name="T19" fmla="*/ 18 h 41"/>
              <a:gd name="T20" fmla="*/ 6 w 21"/>
              <a:gd name="T21" fmla="*/ 18 h 41"/>
              <a:gd name="T22" fmla="*/ 6 w 21"/>
              <a:gd name="T23" fmla="*/ 18 h 41"/>
              <a:gd name="T24" fmla="*/ 3 w 21"/>
              <a:gd name="T25" fmla="*/ 17 h 41"/>
              <a:gd name="T26" fmla="*/ 3 w 21"/>
              <a:gd name="T27" fmla="*/ 17 h 41"/>
              <a:gd name="T28" fmla="*/ 2 w 21"/>
              <a:gd name="T29" fmla="*/ 15 h 41"/>
              <a:gd name="T30" fmla="*/ 2 w 21"/>
              <a:gd name="T31" fmla="*/ 15 h 41"/>
              <a:gd name="T32" fmla="*/ 2 w 21"/>
              <a:gd name="T33" fmla="*/ 15 h 41"/>
              <a:gd name="T34" fmla="*/ 2 w 21"/>
              <a:gd name="T35" fmla="*/ 15 h 41"/>
              <a:gd name="T36" fmla="*/ 1 w 21"/>
              <a:gd name="T37" fmla="*/ 14 h 41"/>
              <a:gd name="T38" fmla="*/ 0 w 21"/>
              <a:gd name="T39" fmla="*/ 16 h 41"/>
              <a:gd name="T40" fmla="*/ 1 w 21"/>
              <a:gd name="T41" fmla="*/ 32 h 41"/>
              <a:gd name="T42" fmla="*/ 14 w 21"/>
              <a:gd name="T43" fmla="*/ 41 h 41"/>
              <a:gd name="T44" fmla="*/ 14 w 21"/>
              <a:gd name="T45" fmla="*/ 41 h 41"/>
              <a:gd name="T46" fmla="*/ 15 w 21"/>
              <a:gd name="T4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 h="41">
                <a:moveTo>
                  <a:pt x="15" y="41"/>
                </a:moveTo>
                <a:cubicBezTo>
                  <a:pt x="16" y="40"/>
                  <a:pt x="15" y="39"/>
                  <a:pt x="15" y="39"/>
                </a:cubicBezTo>
                <a:cubicBezTo>
                  <a:pt x="14" y="37"/>
                  <a:pt x="14" y="37"/>
                  <a:pt x="14" y="37"/>
                </a:cubicBezTo>
                <a:cubicBezTo>
                  <a:pt x="14" y="37"/>
                  <a:pt x="14" y="37"/>
                  <a:pt x="14" y="37"/>
                </a:cubicBezTo>
                <a:cubicBezTo>
                  <a:pt x="14" y="35"/>
                  <a:pt x="15" y="34"/>
                  <a:pt x="15" y="34"/>
                </a:cubicBezTo>
                <a:cubicBezTo>
                  <a:pt x="15" y="34"/>
                  <a:pt x="15" y="34"/>
                  <a:pt x="15" y="34"/>
                </a:cubicBezTo>
                <a:cubicBezTo>
                  <a:pt x="17" y="33"/>
                  <a:pt x="20" y="30"/>
                  <a:pt x="21" y="25"/>
                </a:cubicBezTo>
                <a:cubicBezTo>
                  <a:pt x="18" y="0"/>
                  <a:pt x="18" y="0"/>
                  <a:pt x="18" y="0"/>
                </a:cubicBezTo>
                <a:cubicBezTo>
                  <a:pt x="18" y="0"/>
                  <a:pt x="17" y="7"/>
                  <a:pt x="13" y="11"/>
                </a:cubicBezTo>
                <a:cubicBezTo>
                  <a:pt x="10" y="14"/>
                  <a:pt x="7" y="16"/>
                  <a:pt x="6" y="18"/>
                </a:cubicBezTo>
                <a:cubicBezTo>
                  <a:pt x="6" y="18"/>
                  <a:pt x="6" y="18"/>
                  <a:pt x="6" y="18"/>
                </a:cubicBezTo>
                <a:cubicBezTo>
                  <a:pt x="6" y="18"/>
                  <a:pt x="6" y="18"/>
                  <a:pt x="6" y="18"/>
                </a:cubicBezTo>
                <a:cubicBezTo>
                  <a:pt x="5" y="18"/>
                  <a:pt x="4" y="18"/>
                  <a:pt x="3" y="17"/>
                </a:cubicBezTo>
                <a:cubicBezTo>
                  <a:pt x="3" y="17"/>
                  <a:pt x="3" y="17"/>
                  <a:pt x="3" y="17"/>
                </a:cubicBezTo>
                <a:cubicBezTo>
                  <a:pt x="2" y="15"/>
                  <a:pt x="2" y="15"/>
                  <a:pt x="2" y="15"/>
                </a:cubicBezTo>
                <a:cubicBezTo>
                  <a:pt x="2" y="15"/>
                  <a:pt x="2" y="15"/>
                  <a:pt x="2" y="15"/>
                </a:cubicBezTo>
                <a:cubicBezTo>
                  <a:pt x="2" y="15"/>
                  <a:pt x="2" y="15"/>
                  <a:pt x="2" y="15"/>
                </a:cubicBezTo>
                <a:cubicBezTo>
                  <a:pt x="2" y="15"/>
                  <a:pt x="2" y="15"/>
                  <a:pt x="2" y="15"/>
                </a:cubicBezTo>
                <a:cubicBezTo>
                  <a:pt x="2" y="14"/>
                  <a:pt x="1" y="14"/>
                  <a:pt x="1" y="14"/>
                </a:cubicBezTo>
                <a:cubicBezTo>
                  <a:pt x="0" y="14"/>
                  <a:pt x="0" y="15"/>
                  <a:pt x="0" y="16"/>
                </a:cubicBezTo>
                <a:cubicBezTo>
                  <a:pt x="1" y="32"/>
                  <a:pt x="1" y="32"/>
                  <a:pt x="1" y="32"/>
                </a:cubicBezTo>
                <a:cubicBezTo>
                  <a:pt x="14" y="41"/>
                  <a:pt x="14" y="41"/>
                  <a:pt x="14" y="41"/>
                </a:cubicBezTo>
                <a:cubicBezTo>
                  <a:pt x="14" y="41"/>
                  <a:pt x="14" y="41"/>
                  <a:pt x="14" y="41"/>
                </a:cubicBezTo>
                <a:cubicBezTo>
                  <a:pt x="15" y="41"/>
                  <a:pt x="15" y="41"/>
                  <a:pt x="15" y="41"/>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61" name="Freeform 145"/>
          <p:cNvSpPr>
            <a:spLocks/>
          </p:cNvSpPr>
          <p:nvPr/>
        </p:nvSpPr>
        <p:spPr bwMode="auto">
          <a:xfrm>
            <a:off x="2921838" y="2379698"/>
            <a:ext cx="75703" cy="114362"/>
          </a:xfrm>
          <a:custGeom>
            <a:avLst/>
            <a:gdLst>
              <a:gd name="T0" fmla="*/ 3 w 22"/>
              <a:gd name="T1" fmla="*/ 2 h 33"/>
              <a:gd name="T2" fmla="*/ 0 w 22"/>
              <a:gd name="T3" fmla="*/ 3 h 33"/>
              <a:gd name="T4" fmla="*/ 2 w 22"/>
              <a:gd name="T5" fmla="*/ 22 h 33"/>
              <a:gd name="T6" fmla="*/ 2 w 22"/>
              <a:gd name="T7" fmla="*/ 22 h 33"/>
              <a:gd name="T8" fmla="*/ 4 w 22"/>
              <a:gd name="T9" fmla="*/ 25 h 33"/>
              <a:gd name="T10" fmla="*/ 16 w 22"/>
              <a:gd name="T11" fmla="*/ 33 h 33"/>
              <a:gd name="T12" fmla="*/ 20 w 22"/>
              <a:gd name="T13" fmla="*/ 25 h 33"/>
              <a:gd name="T14" fmla="*/ 16 w 22"/>
              <a:gd name="T15" fmla="*/ 9 h 33"/>
              <a:gd name="T16" fmla="*/ 3 w 22"/>
              <a:gd name="T17" fmla="*/ 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3">
                <a:moveTo>
                  <a:pt x="3" y="2"/>
                </a:moveTo>
                <a:cubicBezTo>
                  <a:pt x="3" y="2"/>
                  <a:pt x="0" y="0"/>
                  <a:pt x="0" y="3"/>
                </a:cubicBezTo>
                <a:cubicBezTo>
                  <a:pt x="2" y="22"/>
                  <a:pt x="2" y="22"/>
                  <a:pt x="2" y="22"/>
                </a:cubicBezTo>
                <a:cubicBezTo>
                  <a:pt x="2" y="22"/>
                  <a:pt x="2" y="22"/>
                  <a:pt x="2" y="22"/>
                </a:cubicBezTo>
                <a:cubicBezTo>
                  <a:pt x="2" y="22"/>
                  <a:pt x="3" y="24"/>
                  <a:pt x="4" y="25"/>
                </a:cubicBezTo>
                <a:cubicBezTo>
                  <a:pt x="16" y="33"/>
                  <a:pt x="16" y="33"/>
                  <a:pt x="16" y="33"/>
                </a:cubicBezTo>
                <a:cubicBezTo>
                  <a:pt x="20" y="28"/>
                  <a:pt x="20" y="25"/>
                  <a:pt x="20" y="25"/>
                </a:cubicBezTo>
                <a:cubicBezTo>
                  <a:pt x="22" y="15"/>
                  <a:pt x="16" y="9"/>
                  <a:pt x="16" y="9"/>
                </a:cubicBezTo>
                <a:cubicBezTo>
                  <a:pt x="3" y="2"/>
                  <a:pt x="3" y="2"/>
                  <a:pt x="3" y="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62" name="Freeform 146"/>
          <p:cNvSpPr>
            <a:spLocks noEditPoints="1"/>
          </p:cNvSpPr>
          <p:nvPr/>
        </p:nvSpPr>
        <p:spPr bwMode="auto">
          <a:xfrm>
            <a:off x="2778485" y="2350704"/>
            <a:ext cx="132078" cy="136912"/>
          </a:xfrm>
          <a:custGeom>
            <a:avLst/>
            <a:gdLst>
              <a:gd name="T0" fmla="*/ 17 w 38"/>
              <a:gd name="T1" fmla="*/ 1 h 39"/>
              <a:gd name="T2" fmla="*/ 1 w 38"/>
              <a:gd name="T3" fmla="*/ 22 h 39"/>
              <a:gd name="T4" fmla="*/ 21 w 38"/>
              <a:gd name="T5" fmla="*/ 38 h 39"/>
              <a:gd name="T6" fmla="*/ 37 w 38"/>
              <a:gd name="T7" fmla="*/ 17 h 39"/>
              <a:gd name="T8" fmla="*/ 17 w 38"/>
              <a:gd name="T9" fmla="*/ 1 h 39"/>
              <a:gd name="T10" fmla="*/ 21 w 38"/>
              <a:gd name="T11" fmla="*/ 34 h 39"/>
              <a:gd name="T12" fmla="*/ 5 w 38"/>
              <a:gd name="T13" fmla="*/ 21 h 39"/>
              <a:gd name="T14" fmla="*/ 17 w 38"/>
              <a:gd name="T15" fmla="*/ 5 h 39"/>
              <a:gd name="T16" fmla="*/ 33 w 38"/>
              <a:gd name="T17" fmla="*/ 18 h 39"/>
              <a:gd name="T18" fmla="*/ 21 w 38"/>
              <a:gd name="T19"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9">
                <a:moveTo>
                  <a:pt x="17" y="1"/>
                </a:moveTo>
                <a:cubicBezTo>
                  <a:pt x="7" y="3"/>
                  <a:pt x="0" y="12"/>
                  <a:pt x="1" y="22"/>
                </a:cubicBezTo>
                <a:cubicBezTo>
                  <a:pt x="2" y="32"/>
                  <a:pt x="11" y="39"/>
                  <a:pt x="21" y="38"/>
                </a:cubicBezTo>
                <a:cubicBezTo>
                  <a:pt x="31" y="36"/>
                  <a:pt x="38" y="27"/>
                  <a:pt x="37" y="17"/>
                </a:cubicBezTo>
                <a:cubicBezTo>
                  <a:pt x="36" y="7"/>
                  <a:pt x="27" y="0"/>
                  <a:pt x="17" y="1"/>
                </a:cubicBezTo>
                <a:close/>
                <a:moveTo>
                  <a:pt x="21" y="34"/>
                </a:moveTo>
                <a:cubicBezTo>
                  <a:pt x="13" y="35"/>
                  <a:pt x="5" y="29"/>
                  <a:pt x="5" y="21"/>
                </a:cubicBezTo>
                <a:cubicBezTo>
                  <a:pt x="4" y="13"/>
                  <a:pt x="9" y="6"/>
                  <a:pt x="17" y="5"/>
                </a:cubicBezTo>
                <a:cubicBezTo>
                  <a:pt x="25" y="4"/>
                  <a:pt x="33" y="10"/>
                  <a:pt x="33" y="18"/>
                </a:cubicBezTo>
                <a:cubicBezTo>
                  <a:pt x="34" y="26"/>
                  <a:pt x="29" y="33"/>
                  <a:pt x="21" y="34"/>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63" name="Freeform 147"/>
          <p:cNvSpPr>
            <a:spLocks noEditPoints="1"/>
          </p:cNvSpPr>
          <p:nvPr/>
        </p:nvSpPr>
        <p:spPr bwMode="auto">
          <a:xfrm>
            <a:off x="2823584" y="2374867"/>
            <a:ext cx="45101" cy="86979"/>
          </a:xfrm>
          <a:custGeom>
            <a:avLst/>
            <a:gdLst>
              <a:gd name="T0" fmla="*/ 9 w 13"/>
              <a:gd name="T1" fmla="*/ 11 h 25"/>
              <a:gd name="T2" fmla="*/ 8 w 13"/>
              <a:gd name="T3" fmla="*/ 6 h 25"/>
              <a:gd name="T4" fmla="*/ 8 w 13"/>
              <a:gd name="T5" fmla="*/ 6 h 25"/>
              <a:gd name="T6" fmla="*/ 10 w 13"/>
              <a:gd name="T7" fmla="*/ 6 h 25"/>
              <a:gd name="T8" fmla="*/ 10 w 13"/>
              <a:gd name="T9" fmla="*/ 6 h 25"/>
              <a:gd name="T10" fmla="*/ 10 w 13"/>
              <a:gd name="T11" fmla="*/ 5 h 25"/>
              <a:gd name="T12" fmla="*/ 10 w 13"/>
              <a:gd name="T13" fmla="*/ 4 h 25"/>
              <a:gd name="T14" fmla="*/ 10 w 13"/>
              <a:gd name="T15" fmla="*/ 3 h 25"/>
              <a:gd name="T16" fmla="*/ 10 w 13"/>
              <a:gd name="T17" fmla="*/ 3 h 25"/>
              <a:gd name="T18" fmla="*/ 9 w 13"/>
              <a:gd name="T19" fmla="*/ 3 h 25"/>
              <a:gd name="T20" fmla="*/ 8 w 13"/>
              <a:gd name="T21" fmla="*/ 3 h 25"/>
              <a:gd name="T22" fmla="*/ 7 w 13"/>
              <a:gd name="T23" fmla="*/ 1 h 25"/>
              <a:gd name="T24" fmla="*/ 7 w 13"/>
              <a:gd name="T25" fmla="*/ 0 h 25"/>
              <a:gd name="T26" fmla="*/ 6 w 13"/>
              <a:gd name="T27" fmla="*/ 1 h 25"/>
              <a:gd name="T28" fmla="*/ 6 w 13"/>
              <a:gd name="T29" fmla="*/ 3 h 25"/>
              <a:gd name="T30" fmla="*/ 6 w 13"/>
              <a:gd name="T31" fmla="*/ 3 h 25"/>
              <a:gd name="T32" fmla="*/ 5 w 13"/>
              <a:gd name="T33" fmla="*/ 4 h 25"/>
              <a:gd name="T34" fmla="*/ 4 w 13"/>
              <a:gd name="T35" fmla="*/ 1 h 25"/>
              <a:gd name="T36" fmla="*/ 3 w 13"/>
              <a:gd name="T37" fmla="*/ 1 h 25"/>
              <a:gd name="T38" fmla="*/ 3 w 13"/>
              <a:gd name="T39" fmla="*/ 2 h 25"/>
              <a:gd name="T40" fmla="*/ 3 w 13"/>
              <a:gd name="T41" fmla="*/ 4 h 25"/>
              <a:gd name="T42" fmla="*/ 1 w 13"/>
              <a:gd name="T43" fmla="*/ 5 h 25"/>
              <a:gd name="T44" fmla="*/ 0 w 13"/>
              <a:gd name="T45" fmla="*/ 7 h 25"/>
              <a:gd name="T46" fmla="*/ 0 w 13"/>
              <a:gd name="T47" fmla="*/ 9 h 25"/>
              <a:gd name="T48" fmla="*/ 1 w 13"/>
              <a:gd name="T49" fmla="*/ 11 h 25"/>
              <a:gd name="T50" fmla="*/ 2 w 13"/>
              <a:gd name="T51" fmla="*/ 12 h 25"/>
              <a:gd name="T52" fmla="*/ 4 w 13"/>
              <a:gd name="T53" fmla="*/ 13 h 25"/>
              <a:gd name="T54" fmla="*/ 4 w 13"/>
              <a:gd name="T55" fmla="*/ 13 h 25"/>
              <a:gd name="T56" fmla="*/ 5 w 13"/>
              <a:gd name="T57" fmla="*/ 18 h 25"/>
              <a:gd name="T58" fmla="*/ 3 w 13"/>
              <a:gd name="T59" fmla="*/ 18 h 25"/>
              <a:gd name="T60" fmla="*/ 2 w 13"/>
              <a:gd name="T61" fmla="*/ 18 h 25"/>
              <a:gd name="T62" fmla="*/ 1 w 13"/>
              <a:gd name="T63" fmla="*/ 18 h 25"/>
              <a:gd name="T64" fmla="*/ 1 w 13"/>
              <a:gd name="T65" fmla="*/ 19 h 25"/>
              <a:gd name="T66" fmla="*/ 1 w 13"/>
              <a:gd name="T67" fmla="*/ 20 h 25"/>
              <a:gd name="T68" fmla="*/ 1 w 13"/>
              <a:gd name="T69" fmla="*/ 21 h 25"/>
              <a:gd name="T70" fmla="*/ 3 w 13"/>
              <a:gd name="T71" fmla="*/ 21 h 25"/>
              <a:gd name="T72" fmla="*/ 5 w 13"/>
              <a:gd name="T73" fmla="*/ 21 h 25"/>
              <a:gd name="T74" fmla="*/ 6 w 13"/>
              <a:gd name="T75" fmla="*/ 24 h 25"/>
              <a:gd name="T76" fmla="*/ 6 w 13"/>
              <a:gd name="T77" fmla="*/ 25 h 25"/>
              <a:gd name="T78" fmla="*/ 7 w 13"/>
              <a:gd name="T79" fmla="*/ 24 h 25"/>
              <a:gd name="T80" fmla="*/ 7 w 13"/>
              <a:gd name="T81" fmla="*/ 21 h 25"/>
              <a:gd name="T82" fmla="*/ 8 w 13"/>
              <a:gd name="T83" fmla="*/ 21 h 25"/>
              <a:gd name="T84" fmla="*/ 9 w 13"/>
              <a:gd name="T85" fmla="*/ 24 h 25"/>
              <a:gd name="T86" fmla="*/ 10 w 13"/>
              <a:gd name="T87" fmla="*/ 24 h 25"/>
              <a:gd name="T88" fmla="*/ 10 w 13"/>
              <a:gd name="T89" fmla="*/ 23 h 25"/>
              <a:gd name="T90" fmla="*/ 10 w 13"/>
              <a:gd name="T91" fmla="*/ 20 h 25"/>
              <a:gd name="T92" fmla="*/ 11 w 13"/>
              <a:gd name="T93" fmla="*/ 20 h 25"/>
              <a:gd name="T94" fmla="*/ 12 w 13"/>
              <a:gd name="T95" fmla="*/ 18 h 25"/>
              <a:gd name="T96" fmla="*/ 13 w 13"/>
              <a:gd name="T97" fmla="*/ 15 h 25"/>
              <a:gd name="T98" fmla="*/ 11 w 13"/>
              <a:gd name="T99" fmla="*/ 12 h 25"/>
              <a:gd name="T100" fmla="*/ 9 w 13"/>
              <a:gd name="T101" fmla="*/ 11 h 25"/>
              <a:gd name="T102" fmla="*/ 8 w 13"/>
              <a:gd name="T103" fmla="*/ 18 h 25"/>
              <a:gd name="T104" fmla="*/ 6 w 13"/>
              <a:gd name="T105" fmla="*/ 18 h 25"/>
              <a:gd name="T106" fmla="*/ 6 w 13"/>
              <a:gd name="T107" fmla="*/ 13 h 25"/>
              <a:gd name="T108" fmla="*/ 7 w 13"/>
              <a:gd name="T109" fmla="*/ 14 h 25"/>
              <a:gd name="T110" fmla="*/ 8 w 13"/>
              <a:gd name="T111" fmla="*/ 18 h 25"/>
              <a:gd name="T112" fmla="*/ 7 w 13"/>
              <a:gd name="T113" fmla="*/ 10 h 25"/>
              <a:gd name="T114" fmla="*/ 5 w 13"/>
              <a:gd name="T115" fmla="*/ 10 h 25"/>
              <a:gd name="T116" fmla="*/ 5 w 13"/>
              <a:gd name="T117" fmla="*/ 6 h 25"/>
              <a:gd name="T118" fmla="*/ 6 w 13"/>
              <a:gd name="T119" fmla="*/ 6 h 25"/>
              <a:gd name="T120" fmla="*/ 7 w 13"/>
              <a:gd name="T121"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 h="25">
                <a:moveTo>
                  <a:pt x="9" y="11"/>
                </a:moveTo>
                <a:cubicBezTo>
                  <a:pt x="8" y="6"/>
                  <a:pt x="8" y="6"/>
                  <a:pt x="8" y="6"/>
                </a:cubicBezTo>
                <a:cubicBezTo>
                  <a:pt x="8" y="6"/>
                  <a:pt x="8" y="6"/>
                  <a:pt x="8" y="6"/>
                </a:cubicBezTo>
                <a:cubicBezTo>
                  <a:pt x="9" y="6"/>
                  <a:pt x="9" y="6"/>
                  <a:pt x="10" y="6"/>
                </a:cubicBezTo>
                <a:cubicBezTo>
                  <a:pt x="10" y="6"/>
                  <a:pt x="10" y="6"/>
                  <a:pt x="10" y="6"/>
                </a:cubicBezTo>
                <a:cubicBezTo>
                  <a:pt x="10" y="6"/>
                  <a:pt x="10" y="5"/>
                  <a:pt x="10" y="5"/>
                </a:cubicBezTo>
                <a:cubicBezTo>
                  <a:pt x="10" y="5"/>
                  <a:pt x="10" y="4"/>
                  <a:pt x="10" y="4"/>
                </a:cubicBezTo>
                <a:cubicBezTo>
                  <a:pt x="10" y="4"/>
                  <a:pt x="10" y="3"/>
                  <a:pt x="10" y="3"/>
                </a:cubicBezTo>
                <a:cubicBezTo>
                  <a:pt x="10" y="3"/>
                  <a:pt x="10" y="3"/>
                  <a:pt x="10" y="3"/>
                </a:cubicBezTo>
                <a:cubicBezTo>
                  <a:pt x="9" y="3"/>
                  <a:pt x="9" y="3"/>
                  <a:pt x="9" y="3"/>
                </a:cubicBezTo>
                <a:cubicBezTo>
                  <a:pt x="9" y="3"/>
                  <a:pt x="8" y="3"/>
                  <a:pt x="8" y="3"/>
                </a:cubicBezTo>
                <a:cubicBezTo>
                  <a:pt x="7" y="1"/>
                  <a:pt x="7" y="1"/>
                  <a:pt x="7" y="1"/>
                </a:cubicBezTo>
                <a:cubicBezTo>
                  <a:pt x="7" y="1"/>
                  <a:pt x="7" y="0"/>
                  <a:pt x="7" y="0"/>
                </a:cubicBezTo>
                <a:cubicBezTo>
                  <a:pt x="6" y="0"/>
                  <a:pt x="6" y="1"/>
                  <a:pt x="6" y="1"/>
                </a:cubicBezTo>
                <a:cubicBezTo>
                  <a:pt x="6" y="3"/>
                  <a:pt x="6" y="3"/>
                  <a:pt x="6" y="3"/>
                </a:cubicBezTo>
                <a:cubicBezTo>
                  <a:pt x="6" y="3"/>
                  <a:pt x="6" y="3"/>
                  <a:pt x="6" y="3"/>
                </a:cubicBezTo>
                <a:cubicBezTo>
                  <a:pt x="5" y="3"/>
                  <a:pt x="5" y="4"/>
                  <a:pt x="5" y="4"/>
                </a:cubicBezTo>
                <a:cubicBezTo>
                  <a:pt x="4" y="1"/>
                  <a:pt x="4" y="1"/>
                  <a:pt x="4" y="1"/>
                </a:cubicBezTo>
                <a:cubicBezTo>
                  <a:pt x="4" y="1"/>
                  <a:pt x="4" y="1"/>
                  <a:pt x="3" y="1"/>
                </a:cubicBezTo>
                <a:cubicBezTo>
                  <a:pt x="3" y="1"/>
                  <a:pt x="3" y="1"/>
                  <a:pt x="3" y="2"/>
                </a:cubicBezTo>
                <a:cubicBezTo>
                  <a:pt x="3" y="4"/>
                  <a:pt x="3" y="4"/>
                  <a:pt x="3" y="4"/>
                </a:cubicBezTo>
                <a:cubicBezTo>
                  <a:pt x="2" y="4"/>
                  <a:pt x="2" y="5"/>
                  <a:pt x="1" y="5"/>
                </a:cubicBezTo>
                <a:cubicBezTo>
                  <a:pt x="1" y="6"/>
                  <a:pt x="1" y="6"/>
                  <a:pt x="0" y="7"/>
                </a:cubicBezTo>
                <a:cubicBezTo>
                  <a:pt x="0" y="7"/>
                  <a:pt x="0" y="8"/>
                  <a:pt x="0" y="9"/>
                </a:cubicBezTo>
                <a:cubicBezTo>
                  <a:pt x="0" y="9"/>
                  <a:pt x="1" y="10"/>
                  <a:pt x="1" y="11"/>
                </a:cubicBezTo>
                <a:cubicBezTo>
                  <a:pt x="1" y="11"/>
                  <a:pt x="2" y="12"/>
                  <a:pt x="2" y="12"/>
                </a:cubicBezTo>
                <a:cubicBezTo>
                  <a:pt x="3" y="12"/>
                  <a:pt x="3" y="13"/>
                  <a:pt x="4" y="13"/>
                </a:cubicBezTo>
                <a:cubicBezTo>
                  <a:pt x="4" y="13"/>
                  <a:pt x="4" y="13"/>
                  <a:pt x="4" y="13"/>
                </a:cubicBezTo>
                <a:cubicBezTo>
                  <a:pt x="5" y="18"/>
                  <a:pt x="5" y="18"/>
                  <a:pt x="5" y="18"/>
                </a:cubicBezTo>
                <a:cubicBezTo>
                  <a:pt x="4" y="18"/>
                  <a:pt x="4" y="18"/>
                  <a:pt x="3" y="18"/>
                </a:cubicBezTo>
                <a:cubicBezTo>
                  <a:pt x="3" y="18"/>
                  <a:pt x="2" y="18"/>
                  <a:pt x="2" y="18"/>
                </a:cubicBezTo>
                <a:cubicBezTo>
                  <a:pt x="2" y="18"/>
                  <a:pt x="1" y="18"/>
                  <a:pt x="1" y="18"/>
                </a:cubicBezTo>
                <a:cubicBezTo>
                  <a:pt x="1" y="19"/>
                  <a:pt x="1" y="19"/>
                  <a:pt x="1" y="19"/>
                </a:cubicBezTo>
                <a:cubicBezTo>
                  <a:pt x="1" y="20"/>
                  <a:pt x="1" y="20"/>
                  <a:pt x="1" y="20"/>
                </a:cubicBezTo>
                <a:cubicBezTo>
                  <a:pt x="1" y="21"/>
                  <a:pt x="1" y="21"/>
                  <a:pt x="1" y="21"/>
                </a:cubicBezTo>
                <a:cubicBezTo>
                  <a:pt x="2" y="21"/>
                  <a:pt x="2" y="21"/>
                  <a:pt x="3" y="21"/>
                </a:cubicBezTo>
                <a:cubicBezTo>
                  <a:pt x="4" y="21"/>
                  <a:pt x="4" y="21"/>
                  <a:pt x="5" y="21"/>
                </a:cubicBezTo>
                <a:cubicBezTo>
                  <a:pt x="6" y="24"/>
                  <a:pt x="6" y="24"/>
                  <a:pt x="6" y="24"/>
                </a:cubicBezTo>
                <a:cubicBezTo>
                  <a:pt x="6" y="25"/>
                  <a:pt x="6" y="25"/>
                  <a:pt x="6" y="25"/>
                </a:cubicBezTo>
                <a:cubicBezTo>
                  <a:pt x="7" y="25"/>
                  <a:pt x="7" y="24"/>
                  <a:pt x="7" y="24"/>
                </a:cubicBezTo>
                <a:cubicBezTo>
                  <a:pt x="7" y="21"/>
                  <a:pt x="7" y="21"/>
                  <a:pt x="7" y="21"/>
                </a:cubicBezTo>
                <a:cubicBezTo>
                  <a:pt x="7" y="21"/>
                  <a:pt x="8" y="21"/>
                  <a:pt x="8" y="21"/>
                </a:cubicBezTo>
                <a:cubicBezTo>
                  <a:pt x="9" y="24"/>
                  <a:pt x="9" y="24"/>
                  <a:pt x="9" y="24"/>
                </a:cubicBezTo>
                <a:cubicBezTo>
                  <a:pt x="9" y="24"/>
                  <a:pt x="9" y="24"/>
                  <a:pt x="10" y="24"/>
                </a:cubicBezTo>
                <a:cubicBezTo>
                  <a:pt x="10" y="24"/>
                  <a:pt x="10" y="24"/>
                  <a:pt x="10" y="23"/>
                </a:cubicBezTo>
                <a:cubicBezTo>
                  <a:pt x="10" y="20"/>
                  <a:pt x="10" y="20"/>
                  <a:pt x="10" y="20"/>
                </a:cubicBezTo>
                <a:cubicBezTo>
                  <a:pt x="10" y="20"/>
                  <a:pt x="11" y="20"/>
                  <a:pt x="11" y="20"/>
                </a:cubicBezTo>
                <a:cubicBezTo>
                  <a:pt x="12" y="19"/>
                  <a:pt x="12" y="19"/>
                  <a:pt x="12" y="18"/>
                </a:cubicBezTo>
                <a:cubicBezTo>
                  <a:pt x="13" y="17"/>
                  <a:pt x="13" y="16"/>
                  <a:pt x="13" y="15"/>
                </a:cubicBezTo>
                <a:cubicBezTo>
                  <a:pt x="12" y="14"/>
                  <a:pt x="12" y="13"/>
                  <a:pt x="11" y="12"/>
                </a:cubicBezTo>
                <a:cubicBezTo>
                  <a:pt x="10" y="12"/>
                  <a:pt x="10" y="11"/>
                  <a:pt x="9" y="11"/>
                </a:cubicBezTo>
                <a:close/>
                <a:moveTo>
                  <a:pt x="8" y="18"/>
                </a:moveTo>
                <a:cubicBezTo>
                  <a:pt x="7" y="18"/>
                  <a:pt x="7" y="18"/>
                  <a:pt x="6" y="18"/>
                </a:cubicBezTo>
                <a:cubicBezTo>
                  <a:pt x="6" y="13"/>
                  <a:pt x="6" y="13"/>
                  <a:pt x="6" y="13"/>
                </a:cubicBezTo>
                <a:cubicBezTo>
                  <a:pt x="6" y="14"/>
                  <a:pt x="7" y="14"/>
                  <a:pt x="7" y="14"/>
                </a:cubicBezTo>
                <a:lnTo>
                  <a:pt x="8" y="18"/>
                </a:lnTo>
                <a:close/>
                <a:moveTo>
                  <a:pt x="7" y="10"/>
                </a:moveTo>
                <a:cubicBezTo>
                  <a:pt x="6" y="10"/>
                  <a:pt x="6" y="10"/>
                  <a:pt x="5" y="10"/>
                </a:cubicBezTo>
                <a:cubicBezTo>
                  <a:pt x="5" y="6"/>
                  <a:pt x="5" y="6"/>
                  <a:pt x="5" y="6"/>
                </a:cubicBezTo>
                <a:cubicBezTo>
                  <a:pt x="5" y="6"/>
                  <a:pt x="6" y="6"/>
                  <a:pt x="6" y="6"/>
                </a:cubicBezTo>
                <a:lnTo>
                  <a:pt x="7" y="10"/>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64" name="Freeform 148"/>
          <p:cNvSpPr>
            <a:spLocks noEditPoints="1"/>
          </p:cNvSpPr>
          <p:nvPr/>
        </p:nvSpPr>
        <p:spPr bwMode="auto">
          <a:xfrm>
            <a:off x="2799423" y="2535938"/>
            <a:ext cx="135301" cy="132078"/>
          </a:xfrm>
          <a:custGeom>
            <a:avLst/>
            <a:gdLst>
              <a:gd name="T0" fmla="*/ 17 w 39"/>
              <a:gd name="T1" fmla="*/ 1 h 38"/>
              <a:gd name="T2" fmla="*/ 1 w 39"/>
              <a:gd name="T3" fmla="*/ 21 h 38"/>
              <a:gd name="T4" fmla="*/ 22 w 39"/>
              <a:gd name="T5" fmla="*/ 37 h 38"/>
              <a:gd name="T6" fmla="*/ 38 w 39"/>
              <a:gd name="T7" fmla="*/ 17 h 38"/>
              <a:gd name="T8" fmla="*/ 17 w 39"/>
              <a:gd name="T9" fmla="*/ 1 h 38"/>
              <a:gd name="T10" fmla="*/ 21 w 39"/>
              <a:gd name="T11" fmla="*/ 34 h 38"/>
              <a:gd name="T12" fmla="*/ 5 w 39"/>
              <a:gd name="T13" fmla="*/ 21 h 38"/>
              <a:gd name="T14" fmla="*/ 18 w 39"/>
              <a:gd name="T15" fmla="*/ 5 h 38"/>
              <a:gd name="T16" fmla="*/ 34 w 39"/>
              <a:gd name="T17" fmla="*/ 17 h 38"/>
              <a:gd name="T18" fmla="*/ 21 w 39"/>
              <a:gd name="T19" fmla="*/ 3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8">
                <a:moveTo>
                  <a:pt x="17" y="1"/>
                </a:moveTo>
                <a:cubicBezTo>
                  <a:pt x="7" y="2"/>
                  <a:pt x="0" y="11"/>
                  <a:pt x="1" y="21"/>
                </a:cubicBezTo>
                <a:cubicBezTo>
                  <a:pt x="3" y="31"/>
                  <a:pt x="12" y="38"/>
                  <a:pt x="22" y="37"/>
                </a:cubicBezTo>
                <a:cubicBezTo>
                  <a:pt x="32" y="36"/>
                  <a:pt x="39" y="27"/>
                  <a:pt x="38" y="17"/>
                </a:cubicBezTo>
                <a:cubicBezTo>
                  <a:pt x="36" y="7"/>
                  <a:pt x="27" y="0"/>
                  <a:pt x="17" y="1"/>
                </a:cubicBezTo>
                <a:close/>
                <a:moveTo>
                  <a:pt x="21" y="34"/>
                </a:moveTo>
                <a:cubicBezTo>
                  <a:pt x="13" y="35"/>
                  <a:pt x="6" y="29"/>
                  <a:pt x="5" y="21"/>
                </a:cubicBezTo>
                <a:cubicBezTo>
                  <a:pt x="4" y="13"/>
                  <a:pt x="10" y="6"/>
                  <a:pt x="18" y="5"/>
                </a:cubicBezTo>
                <a:cubicBezTo>
                  <a:pt x="26" y="4"/>
                  <a:pt x="33" y="9"/>
                  <a:pt x="34" y="17"/>
                </a:cubicBezTo>
                <a:cubicBezTo>
                  <a:pt x="35" y="25"/>
                  <a:pt x="29" y="33"/>
                  <a:pt x="21" y="34"/>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65" name="Freeform 149"/>
          <p:cNvSpPr>
            <a:spLocks/>
          </p:cNvSpPr>
          <p:nvPr/>
        </p:nvSpPr>
        <p:spPr bwMode="auto">
          <a:xfrm>
            <a:off x="2833249" y="2569763"/>
            <a:ext cx="70872" cy="62819"/>
          </a:xfrm>
          <a:custGeom>
            <a:avLst/>
            <a:gdLst>
              <a:gd name="T0" fmla="*/ 13 w 20"/>
              <a:gd name="T1" fmla="*/ 15 h 18"/>
              <a:gd name="T2" fmla="*/ 7 w 20"/>
              <a:gd name="T3" fmla="*/ 13 h 18"/>
              <a:gd name="T4" fmla="*/ 11 w 20"/>
              <a:gd name="T5" fmla="*/ 12 h 18"/>
              <a:gd name="T6" fmla="*/ 13 w 20"/>
              <a:gd name="T7" fmla="*/ 11 h 18"/>
              <a:gd name="T8" fmla="*/ 11 w 20"/>
              <a:gd name="T9" fmla="*/ 10 h 18"/>
              <a:gd name="T10" fmla="*/ 6 w 20"/>
              <a:gd name="T11" fmla="*/ 10 h 18"/>
              <a:gd name="T12" fmla="*/ 6 w 20"/>
              <a:gd name="T13" fmla="*/ 9 h 18"/>
              <a:gd name="T14" fmla="*/ 6 w 20"/>
              <a:gd name="T15" fmla="*/ 9 h 18"/>
              <a:gd name="T16" fmla="*/ 11 w 20"/>
              <a:gd name="T17" fmla="*/ 8 h 18"/>
              <a:gd name="T18" fmla="*/ 12 w 20"/>
              <a:gd name="T19" fmla="*/ 7 h 18"/>
              <a:gd name="T20" fmla="*/ 11 w 20"/>
              <a:gd name="T21" fmla="*/ 6 h 18"/>
              <a:gd name="T22" fmla="*/ 7 w 20"/>
              <a:gd name="T23" fmla="*/ 6 h 18"/>
              <a:gd name="T24" fmla="*/ 11 w 20"/>
              <a:gd name="T25" fmla="*/ 3 h 18"/>
              <a:gd name="T26" fmla="*/ 15 w 20"/>
              <a:gd name="T27" fmla="*/ 4 h 18"/>
              <a:gd name="T28" fmla="*/ 19 w 20"/>
              <a:gd name="T29" fmla="*/ 3 h 18"/>
              <a:gd name="T30" fmla="*/ 11 w 20"/>
              <a:gd name="T31" fmla="*/ 0 h 18"/>
              <a:gd name="T32" fmla="*/ 4 w 20"/>
              <a:gd name="T33" fmla="*/ 7 h 18"/>
              <a:gd name="T34" fmla="*/ 1 w 20"/>
              <a:gd name="T35" fmla="*/ 7 h 18"/>
              <a:gd name="T36" fmla="*/ 0 w 20"/>
              <a:gd name="T37" fmla="*/ 8 h 18"/>
              <a:gd name="T38" fmla="*/ 1 w 20"/>
              <a:gd name="T39" fmla="*/ 9 h 18"/>
              <a:gd name="T40" fmla="*/ 3 w 20"/>
              <a:gd name="T41" fmla="*/ 9 h 18"/>
              <a:gd name="T42" fmla="*/ 3 w 20"/>
              <a:gd name="T43" fmla="*/ 10 h 18"/>
              <a:gd name="T44" fmla="*/ 4 w 20"/>
              <a:gd name="T45" fmla="*/ 11 h 18"/>
              <a:gd name="T46" fmla="*/ 1 w 20"/>
              <a:gd name="T47" fmla="*/ 11 h 18"/>
              <a:gd name="T48" fmla="*/ 0 w 20"/>
              <a:gd name="T49" fmla="*/ 12 h 18"/>
              <a:gd name="T50" fmla="*/ 1 w 20"/>
              <a:gd name="T51" fmla="*/ 13 h 18"/>
              <a:gd name="T52" fmla="*/ 4 w 20"/>
              <a:gd name="T53" fmla="*/ 13 h 18"/>
              <a:gd name="T54" fmla="*/ 13 w 20"/>
              <a:gd name="T55" fmla="*/ 17 h 18"/>
              <a:gd name="T56" fmla="*/ 20 w 20"/>
              <a:gd name="T57" fmla="*/ 12 h 18"/>
              <a:gd name="T58" fmla="*/ 16 w 20"/>
              <a:gd name="T59" fmla="*/ 13 h 18"/>
              <a:gd name="T60" fmla="*/ 13 w 20"/>
              <a:gd name="T61"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 h="18">
                <a:moveTo>
                  <a:pt x="13" y="15"/>
                </a:moveTo>
                <a:cubicBezTo>
                  <a:pt x="11" y="15"/>
                  <a:pt x="9" y="14"/>
                  <a:pt x="7" y="13"/>
                </a:cubicBezTo>
                <a:cubicBezTo>
                  <a:pt x="11" y="12"/>
                  <a:pt x="11" y="12"/>
                  <a:pt x="11" y="12"/>
                </a:cubicBezTo>
                <a:cubicBezTo>
                  <a:pt x="12" y="12"/>
                  <a:pt x="13" y="11"/>
                  <a:pt x="13" y="11"/>
                </a:cubicBezTo>
                <a:cubicBezTo>
                  <a:pt x="12" y="10"/>
                  <a:pt x="12" y="10"/>
                  <a:pt x="11" y="10"/>
                </a:cubicBezTo>
                <a:cubicBezTo>
                  <a:pt x="6" y="10"/>
                  <a:pt x="6" y="10"/>
                  <a:pt x="6" y="10"/>
                </a:cubicBezTo>
                <a:cubicBezTo>
                  <a:pt x="6" y="10"/>
                  <a:pt x="6" y="10"/>
                  <a:pt x="6" y="9"/>
                </a:cubicBezTo>
                <a:cubicBezTo>
                  <a:pt x="6" y="9"/>
                  <a:pt x="6" y="9"/>
                  <a:pt x="6" y="9"/>
                </a:cubicBezTo>
                <a:cubicBezTo>
                  <a:pt x="11" y="8"/>
                  <a:pt x="11" y="8"/>
                  <a:pt x="11" y="8"/>
                </a:cubicBezTo>
                <a:cubicBezTo>
                  <a:pt x="12" y="8"/>
                  <a:pt x="12" y="7"/>
                  <a:pt x="12" y="7"/>
                </a:cubicBezTo>
                <a:cubicBezTo>
                  <a:pt x="12" y="6"/>
                  <a:pt x="11" y="6"/>
                  <a:pt x="11" y="6"/>
                </a:cubicBezTo>
                <a:cubicBezTo>
                  <a:pt x="7" y="6"/>
                  <a:pt x="7" y="6"/>
                  <a:pt x="7" y="6"/>
                </a:cubicBezTo>
                <a:cubicBezTo>
                  <a:pt x="7" y="4"/>
                  <a:pt x="9" y="3"/>
                  <a:pt x="11" y="3"/>
                </a:cubicBezTo>
                <a:cubicBezTo>
                  <a:pt x="13" y="3"/>
                  <a:pt x="14" y="3"/>
                  <a:pt x="15" y="4"/>
                </a:cubicBezTo>
                <a:cubicBezTo>
                  <a:pt x="19" y="3"/>
                  <a:pt x="19" y="3"/>
                  <a:pt x="19" y="3"/>
                </a:cubicBezTo>
                <a:cubicBezTo>
                  <a:pt x="17" y="1"/>
                  <a:pt x="14" y="0"/>
                  <a:pt x="11" y="0"/>
                </a:cubicBezTo>
                <a:cubicBezTo>
                  <a:pt x="7" y="0"/>
                  <a:pt x="4" y="3"/>
                  <a:pt x="4" y="7"/>
                </a:cubicBezTo>
                <a:cubicBezTo>
                  <a:pt x="1" y="7"/>
                  <a:pt x="1" y="7"/>
                  <a:pt x="1" y="7"/>
                </a:cubicBezTo>
                <a:cubicBezTo>
                  <a:pt x="0" y="7"/>
                  <a:pt x="0" y="8"/>
                  <a:pt x="0" y="8"/>
                </a:cubicBezTo>
                <a:cubicBezTo>
                  <a:pt x="0" y="9"/>
                  <a:pt x="0" y="9"/>
                  <a:pt x="1" y="9"/>
                </a:cubicBezTo>
                <a:cubicBezTo>
                  <a:pt x="3" y="9"/>
                  <a:pt x="3" y="9"/>
                  <a:pt x="3" y="9"/>
                </a:cubicBezTo>
                <a:cubicBezTo>
                  <a:pt x="3" y="9"/>
                  <a:pt x="3" y="10"/>
                  <a:pt x="3" y="10"/>
                </a:cubicBezTo>
                <a:cubicBezTo>
                  <a:pt x="3" y="10"/>
                  <a:pt x="3" y="10"/>
                  <a:pt x="4" y="11"/>
                </a:cubicBezTo>
                <a:cubicBezTo>
                  <a:pt x="1" y="11"/>
                  <a:pt x="1" y="11"/>
                  <a:pt x="1" y="11"/>
                </a:cubicBezTo>
                <a:cubicBezTo>
                  <a:pt x="1" y="11"/>
                  <a:pt x="0" y="12"/>
                  <a:pt x="0" y="12"/>
                </a:cubicBezTo>
                <a:cubicBezTo>
                  <a:pt x="0" y="13"/>
                  <a:pt x="1" y="13"/>
                  <a:pt x="1" y="13"/>
                </a:cubicBezTo>
                <a:cubicBezTo>
                  <a:pt x="4" y="13"/>
                  <a:pt x="4" y="13"/>
                  <a:pt x="4" y="13"/>
                </a:cubicBezTo>
                <a:cubicBezTo>
                  <a:pt x="6" y="16"/>
                  <a:pt x="9" y="18"/>
                  <a:pt x="13" y="17"/>
                </a:cubicBezTo>
                <a:cubicBezTo>
                  <a:pt x="16" y="17"/>
                  <a:pt x="18" y="15"/>
                  <a:pt x="20" y="12"/>
                </a:cubicBezTo>
                <a:cubicBezTo>
                  <a:pt x="16" y="13"/>
                  <a:pt x="16" y="13"/>
                  <a:pt x="16" y="13"/>
                </a:cubicBezTo>
                <a:cubicBezTo>
                  <a:pt x="15" y="14"/>
                  <a:pt x="14" y="15"/>
                  <a:pt x="13" y="15"/>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66" name="Freeform 150"/>
          <p:cNvSpPr>
            <a:spLocks noEditPoints="1"/>
          </p:cNvSpPr>
          <p:nvPr/>
        </p:nvSpPr>
        <p:spPr bwMode="auto">
          <a:xfrm>
            <a:off x="1684809" y="3473375"/>
            <a:ext cx="320532" cy="285097"/>
          </a:xfrm>
          <a:custGeom>
            <a:avLst/>
            <a:gdLst>
              <a:gd name="T0" fmla="*/ 69 w 92"/>
              <a:gd name="T1" fmla="*/ 12 h 82"/>
              <a:gd name="T2" fmla="*/ 68 w 92"/>
              <a:gd name="T3" fmla="*/ 12 h 82"/>
              <a:gd name="T4" fmla="*/ 67 w 92"/>
              <a:gd name="T5" fmla="*/ 4 h 82"/>
              <a:gd name="T6" fmla="*/ 62 w 92"/>
              <a:gd name="T7" fmla="*/ 0 h 82"/>
              <a:gd name="T8" fmla="*/ 61 w 92"/>
              <a:gd name="T9" fmla="*/ 0 h 82"/>
              <a:gd name="T10" fmla="*/ 57 w 92"/>
              <a:gd name="T11" fmla="*/ 5 h 82"/>
              <a:gd name="T12" fmla="*/ 58 w 92"/>
              <a:gd name="T13" fmla="*/ 13 h 82"/>
              <a:gd name="T14" fmla="*/ 26 w 92"/>
              <a:gd name="T15" fmla="*/ 17 h 82"/>
              <a:gd name="T16" fmla="*/ 25 w 92"/>
              <a:gd name="T17" fmla="*/ 9 h 82"/>
              <a:gd name="T18" fmla="*/ 20 w 92"/>
              <a:gd name="T19" fmla="*/ 5 h 82"/>
              <a:gd name="T20" fmla="*/ 18 w 92"/>
              <a:gd name="T21" fmla="*/ 5 h 82"/>
              <a:gd name="T22" fmla="*/ 15 w 92"/>
              <a:gd name="T23" fmla="*/ 10 h 82"/>
              <a:gd name="T24" fmla="*/ 16 w 92"/>
              <a:gd name="T25" fmla="*/ 18 h 82"/>
              <a:gd name="T26" fmla="*/ 14 w 92"/>
              <a:gd name="T27" fmla="*/ 19 h 82"/>
              <a:gd name="T28" fmla="*/ 1 w 92"/>
              <a:gd name="T29" fmla="*/ 36 h 82"/>
              <a:gd name="T30" fmla="*/ 5 w 92"/>
              <a:gd name="T31" fmla="*/ 68 h 82"/>
              <a:gd name="T32" fmla="*/ 22 w 92"/>
              <a:gd name="T33" fmla="*/ 81 h 82"/>
              <a:gd name="T34" fmla="*/ 77 w 92"/>
              <a:gd name="T35" fmla="*/ 74 h 82"/>
              <a:gd name="T36" fmla="*/ 91 w 92"/>
              <a:gd name="T37" fmla="*/ 57 h 82"/>
              <a:gd name="T38" fmla="*/ 87 w 92"/>
              <a:gd name="T39" fmla="*/ 25 h 82"/>
              <a:gd name="T40" fmla="*/ 69 w 92"/>
              <a:gd name="T41" fmla="*/ 12 h 82"/>
              <a:gd name="T42" fmla="*/ 84 w 92"/>
              <a:gd name="T43" fmla="*/ 58 h 82"/>
              <a:gd name="T44" fmla="*/ 76 w 92"/>
              <a:gd name="T45" fmla="*/ 68 h 82"/>
              <a:gd name="T46" fmla="*/ 21 w 92"/>
              <a:gd name="T47" fmla="*/ 74 h 82"/>
              <a:gd name="T48" fmla="*/ 11 w 92"/>
              <a:gd name="T49" fmla="*/ 67 h 82"/>
              <a:gd name="T50" fmla="*/ 8 w 92"/>
              <a:gd name="T51" fmla="*/ 35 h 82"/>
              <a:gd name="T52" fmla="*/ 15 w 92"/>
              <a:gd name="T53" fmla="*/ 25 h 82"/>
              <a:gd name="T54" fmla="*/ 17 w 92"/>
              <a:gd name="T55" fmla="*/ 25 h 82"/>
              <a:gd name="T56" fmla="*/ 17 w 92"/>
              <a:gd name="T57" fmla="*/ 29 h 82"/>
              <a:gd name="T58" fmla="*/ 22 w 92"/>
              <a:gd name="T59" fmla="*/ 33 h 82"/>
              <a:gd name="T60" fmla="*/ 23 w 92"/>
              <a:gd name="T61" fmla="*/ 33 h 82"/>
              <a:gd name="T62" fmla="*/ 27 w 92"/>
              <a:gd name="T63" fmla="*/ 28 h 82"/>
              <a:gd name="T64" fmla="*/ 27 w 92"/>
              <a:gd name="T65" fmla="*/ 24 h 82"/>
              <a:gd name="T66" fmla="*/ 59 w 92"/>
              <a:gd name="T67" fmla="*/ 20 h 82"/>
              <a:gd name="T68" fmla="*/ 59 w 92"/>
              <a:gd name="T69" fmla="*/ 24 h 82"/>
              <a:gd name="T70" fmla="*/ 64 w 92"/>
              <a:gd name="T71" fmla="*/ 28 h 82"/>
              <a:gd name="T72" fmla="*/ 66 w 92"/>
              <a:gd name="T73" fmla="*/ 27 h 82"/>
              <a:gd name="T74" fmla="*/ 69 w 92"/>
              <a:gd name="T75" fmla="*/ 23 h 82"/>
              <a:gd name="T76" fmla="*/ 69 w 92"/>
              <a:gd name="T77" fmla="*/ 19 h 82"/>
              <a:gd name="T78" fmla="*/ 70 w 92"/>
              <a:gd name="T79" fmla="*/ 18 h 82"/>
              <a:gd name="T80" fmla="*/ 80 w 92"/>
              <a:gd name="T81" fmla="*/ 26 h 82"/>
              <a:gd name="T82" fmla="*/ 84 w 92"/>
              <a:gd name="T83"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 h="82">
                <a:moveTo>
                  <a:pt x="69" y="12"/>
                </a:moveTo>
                <a:cubicBezTo>
                  <a:pt x="68" y="12"/>
                  <a:pt x="68" y="12"/>
                  <a:pt x="68" y="12"/>
                </a:cubicBezTo>
                <a:cubicBezTo>
                  <a:pt x="67" y="4"/>
                  <a:pt x="67" y="4"/>
                  <a:pt x="67" y="4"/>
                </a:cubicBezTo>
                <a:cubicBezTo>
                  <a:pt x="67" y="1"/>
                  <a:pt x="65" y="0"/>
                  <a:pt x="62" y="0"/>
                </a:cubicBezTo>
                <a:cubicBezTo>
                  <a:pt x="61" y="0"/>
                  <a:pt x="61" y="0"/>
                  <a:pt x="61" y="0"/>
                </a:cubicBezTo>
                <a:cubicBezTo>
                  <a:pt x="58" y="1"/>
                  <a:pt x="57" y="3"/>
                  <a:pt x="57" y="5"/>
                </a:cubicBezTo>
                <a:cubicBezTo>
                  <a:pt x="58" y="13"/>
                  <a:pt x="58" y="13"/>
                  <a:pt x="58" y="13"/>
                </a:cubicBezTo>
                <a:cubicBezTo>
                  <a:pt x="26" y="17"/>
                  <a:pt x="26" y="17"/>
                  <a:pt x="26" y="17"/>
                </a:cubicBezTo>
                <a:cubicBezTo>
                  <a:pt x="25" y="9"/>
                  <a:pt x="25" y="9"/>
                  <a:pt x="25" y="9"/>
                </a:cubicBezTo>
                <a:cubicBezTo>
                  <a:pt x="24" y="7"/>
                  <a:pt x="22" y="5"/>
                  <a:pt x="20" y="5"/>
                </a:cubicBezTo>
                <a:cubicBezTo>
                  <a:pt x="18" y="5"/>
                  <a:pt x="18" y="5"/>
                  <a:pt x="18" y="5"/>
                </a:cubicBezTo>
                <a:cubicBezTo>
                  <a:pt x="16" y="6"/>
                  <a:pt x="15" y="8"/>
                  <a:pt x="15" y="10"/>
                </a:cubicBezTo>
                <a:cubicBezTo>
                  <a:pt x="16" y="18"/>
                  <a:pt x="16" y="18"/>
                  <a:pt x="16" y="18"/>
                </a:cubicBezTo>
                <a:cubicBezTo>
                  <a:pt x="14" y="19"/>
                  <a:pt x="14" y="19"/>
                  <a:pt x="14" y="19"/>
                </a:cubicBezTo>
                <a:cubicBezTo>
                  <a:pt x="6" y="20"/>
                  <a:pt x="0" y="27"/>
                  <a:pt x="1" y="36"/>
                </a:cubicBezTo>
                <a:cubicBezTo>
                  <a:pt x="5" y="68"/>
                  <a:pt x="5" y="68"/>
                  <a:pt x="5" y="68"/>
                </a:cubicBezTo>
                <a:cubicBezTo>
                  <a:pt x="6" y="76"/>
                  <a:pt x="14" y="82"/>
                  <a:pt x="22" y="81"/>
                </a:cubicBezTo>
                <a:cubicBezTo>
                  <a:pt x="77" y="74"/>
                  <a:pt x="77" y="74"/>
                  <a:pt x="77" y="74"/>
                </a:cubicBezTo>
                <a:cubicBezTo>
                  <a:pt x="86" y="73"/>
                  <a:pt x="92" y="65"/>
                  <a:pt x="91" y="57"/>
                </a:cubicBezTo>
                <a:cubicBezTo>
                  <a:pt x="87" y="25"/>
                  <a:pt x="87" y="25"/>
                  <a:pt x="87" y="25"/>
                </a:cubicBezTo>
                <a:cubicBezTo>
                  <a:pt x="86" y="17"/>
                  <a:pt x="78" y="11"/>
                  <a:pt x="69" y="12"/>
                </a:cubicBezTo>
                <a:close/>
                <a:moveTo>
                  <a:pt x="84" y="58"/>
                </a:moveTo>
                <a:cubicBezTo>
                  <a:pt x="85" y="63"/>
                  <a:pt x="81" y="67"/>
                  <a:pt x="76" y="68"/>
                </a:cubicBezTo>
                <a:cubicBezTo>
                  <a:pt x="21" y="74"/>
                  <a:pt x="21" y="74"/>
                  <a:pt x="21" y="74"/>
                </a:cubicBezTo>
                <a:cubicBezTo>
                  <a:pt x="16" y="75"/>
                  <a:pt x="12" y="72"/>
                  <a:pt x="11" y="67"/>
                </a:cubicBezTo>
                <a:cubicBezTo>
                  <a:pt x="8" y="35"/>
                  <a:pt x="8" y="35"/>
                  <a:pt x="8" y="35"/>
                </a:cubicBezTo>
                <a:cubicBezTo>
                  <a:pt x="7" y="30"/>
                  <a:pt x="10" y="26"/>
                  <a:pt x="15" y="25"/>
                </a:cubicBezTo>
                <a:cubicBezTo>
                  <a:pt x="17" y="25"/>
                  <a:pt x="17" y="25"/>
                  <a:pt x="17" y="25"/>
                </a:cubicBezTo>
                <a:cubicBezTo>
                  <a:pt x="17" y="29"/>
                  <a:pt x="17" y="29"/>
                  <a:pt x="17" y="29"/>
                </a:cubicBezTo>
                <a:cubicBezTo>
                  <a:pt x="17" y="31"/>
                  <a:pt x="20" y="33"/>
                  <a:pt x="22" y="33"/>
                </a:cubicBezTo>
                <a:cubicBezTo>
                  <a:pt x="23" y="33"/>
                  <a:pt x="23" y="33"/>
                  <a:pt x="23" y="33"/>
                </a:cubicBezTo>
                <a:cubicBezTo>
                  <a:pt x="26" y="32"/>
                  <a:pt x="27" y="30"/>
                  <a:pt x="27" y="28"/>
                </a:cubicBezTo>
                <a:cubicBezTo>
                  <a:pt x="27" y="24"/>
                  <a:pt x="27" y="24"/>
                  <a:pt x="27" y="24"/>
                </a:cubicBezTo>
                <a:cubicBezTo>
                  <a:pt x="59" y="20"/>
                  <a:pt x="59" y="20"/>
                  <a:pt x="59" y="20"/>
                </a:cubicBezTo>
                <a:cubicBezTo>
                  <a:pt x="59" y="24"/>
                  <a:pt x="59" y="24"/>
                  <a:pt x="59" y="24"/>
                </a:cubicBezTo>
                <a:cubicBezTo>
                  <a:pt x="60" y="26"/>
                  <a:pt x="62" y="28"/>
                  <a:pt x="64" y="28"/>
                </a:cubicBezTo>
                <a:cubicBezTo>
                  <a:pt x="66" y="27"/>
                  <a:pt x="66" y="27"/>
                  <a:pt x="66" y="27"/>
                </a:cubicBezTo>
                <a:cubicBezTo>
                  <a:pt x="68" y="27"/>
                  <a:pt x="70" y="25"/>
                  <a:pt x="69" y="23"/>
                </a:cubicBezTo>
                <a:cubicBezTo>
                  <a:pt x="69" y="19"/>
                  <a:pt x="69" y="19"/>
                  <a:pt x="69" y="19"/>
                </a:cubicBezTo>
                <a:cubicBezTo>
                  <a:pt x="70" y="18"/>
                  <a:pt x="70" y="18"/>
                  <a:pt x="70" y="18"/>
                </a:cubicBezTo>
                <a:cubicBezTo>
                  <a:pt x="75" y="18"/>
                  <a:pt x="79" y="21"/>
                  <a:pt x="80" y="26"/>
                </a:cubicBezTo>
                <a:lnTo>
                  <a:pt x="84" y="58"/>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67" name="Freeform 151"/>
          <p:cNvSpPr>
            <a:spLocks noEditPoints="1"/>
          </p:cNvSpPr>
          <p:nvPr/>
        </p:nvSpPr>
        <p:spPr bwMode="auto">
          <a:xfrm>
            <a:off x="1741185" y="3608676"/>
            <a:ext cx="66039" cy="93421"/>
          </a:xfrm>
          <a:custGeom>
            <a:avLst/>
            <a:gdLst>
              <a:gd name="T0" fmla="*/ 11 w 19"/>
              <a:gd name="T1" fmla="*/ 27 h 27"/>
              <a:gd name="T2" fmla="*/ 8 w 19"/>
              <a:gd name="T3" fmla="*/ 27 h 27"/>
              <a:gd name="T4" fmla="*/ 5 w 19"/>
              <a:gd name="T5" fmla="*/ 26 h 27"/>
              <a:gd name="T6" fmla="*/ 3 w 19"/>
              <a:gd name="T7" fmla="*/ 24 h 27"/>
              <a:gd name="T8" fmla="*/ 1 w 19"/>
              <a:gd name="T9" fmla="*/ 20 h 27"/>
              <a:gd name="T10" fmla="*/ 0 w 19"/>
              <a:gd name="T11" fmla="*/ 10 h 27"/>
              <a:gd name="T12" fmla="*/ 0 w 19"/>
              <a:gd name="T13" fmla="*/ 6 h 27"/>
              <a:gd name="T14" fmla="*/ 2 w 19"/>
              <a:gd name="T15" fmla="*/ 3 h 27"/>
              <a:gd name="T16" fmla="*/ 4 w 19"/>
              <a:gd name="T17" fmla="*/ 1 h 27"/>
              <a:gd name="T18" fmla="*/ 8 w 19"/>
              <a:gd name="T19" fmla="*/ 0 h 27"/>
              <a:gd name="T20" fmla="*/ 11 w 19"/>
              <a:gd name="T21" fmla="*/ 0 h 27"/>
              <a:gd name="T22" fmla="*/ 14 w 19"/>
              <a:gd name="T23" fmla="*/ 1 h 27"/>
              <a:gd name="T24" fmla="*/ 17 w 19"/>
              <a:gd name="T25" fmla="*/ 3 h 27"/>
              <a:gd name="T26" fmla="*/ 18 w 19"/>
              <a:gd name="T27" fmla="*/ 7 h 27"/>
              <a:gd name="T28" fmla="*/ 19 w 19"/>
              <a:gd name="T29" fmla="*/ 17 h 27"/>
              <a:gd name="T30" fmla="*/ 19 w 19"/>
              <a:gd name="T31" fmla="*/ 22 h 27"/>
              <a:gd name="T32" fmla="*/ 17 w 19"/>
              <a:gd name="T33" fmla="*/ 24 h 27"/>
              <a:gd name="T34" fmla="*/ 15 w 19"/>
              <a:gd name="T35" fmla="*/ 26 h 27"/>
              <a:gd name="T36" fmla="*/ 11 w 19"/>
              <a:gd name="T37" fmla="*/ 27 h 27"/>
              <a:gd name="T38" fmla="*/ 14 w 19"/>
              <a:gd name="T39" fmla="*/ 9 h 27"/>
              <a:gd name="T40" fmla="*/ 12 w 19"/>
              <a:gd name="T41" fmla="*/ 5 h 27"/>
              <a:gd name="T42" fmla="*/ 9 w 19"/>
              <a:gd name="T43" fmla="*/ 4 h 27"/>
              <a:gd name="T44" fmla="*/ 6 w 19"/>
              <a:gd name="T45" fmla="*/ 4 h 27"/>
              <a:gd name="T46" fmla="*/ 5 w 19"/>
              <a:gd name="T47" fmla="*/ 6 h 27"/>
              <a:gd name="T48" fmla="*/ 4 w 19"/>
              <a:gd name="T49" fmla="*/ 8 h 27"/>
              <a:gd name="T50" fmla="*/ 4 w 19"/>
              <a:gd name="T51" fmla="*/ 10 h 27"/>
              <a:gd name="T52" fmla="*/ 5 w 19"/>
              <a:gd name="T53" fmla="*/ 19 h 27"/>
              <a:gd name="T54" fmla="*/ 7 w 19"/>
              <a:gd name="T55" fmla="*/ 23 h 27"/>
              <a:gd name="T56" fmla="*/ 11 w 19"/>
              <a:gd name="T57" fmla="*/ 23 h 27"/>
              <a:gd name="T58" fmla="*/ 13 w 19"/>
              <a:gd name="T59" fmla="*/ 23 h 27"/>
              <a:gd name="T60" fmla="*/ 14 w 19"/>
              <a:gd name="T61" fmla="*/ 22 h 27"/>
              <a:gd name="T62" fmla="*/ 15 w 19"/>
              <a:gd name="T63" fmla="*/ 20 h 27"/>
              <a:gd name="T64" fmla="*/ 15 w 19"/>
              <a:gd name="T65" fmla="*/ 17 h 27"/>
              <a:gd name="T66" fmla="*/ 14 w 19"/>
              <a:gd name="T67" fmla="*/ 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7">
                <a:moveTo>
                  <a:pt x="11" y="27"/>
                </a:moveTo>
                <a:cubicBezTo>
                  <a:pt x="10" y="27"/>
                  <a:pt x="9" y="27"/>
                  <a:pt x="8" y="27"/>
                </a:cubicBezTo>
                <a:cubicBezTo>
                  <a:pt x="7" y="27"/>
                  <a:pt x="6" y="26"/>
                  <a:pt x="5" y="26"/>
                </a:cubicBezTo>
                <a:cubicBezTo>
                  <a:pt x="4" y="25"/>
                  <a:pt x="3" y="25"/>
                  <a:pt x="3" y="24"/>
                </a:cubicBezTo>
                <a:cubicBezTo>
                  <a:pt x="2" y="23"/>
                  <a:pt x="2" y="22"/>
                  <a:pt x="1" y="20"/>
                </a:cubicBezTo>
                <a:cubicBezTo>
                  <a:pt x="0" y="10"/>
                  <a:pt x="0" y="10"/>
                  <a:pt x="0" y="10"/>
                </a:cubicBezTo>
                <a:cubicBezTo>
                  <a:pt x="0" y="8"/>
                  <a:pt x="0" y="7"/>
                  <a:pt x="0" y="6"/>
                </a:cubicBezTo>
                <a:cubicBezTo>
                  <a:pt x="1" y="5"/>
                  <a:pt x="1" y="4"/>
                  <a:pt x="2" y="3"/>
                </a:cubicBezTo>
                <a:cubicBezTo>
                  <a:pt x="2" y="2"/>
                  <a:pt x="3" y="1"/>
                  <a:pt x="4" y="1"/>
                </a:cubicBezTo>
                <a:cubicBezTo>
                  <a:pt x="6" y="1"/>
                  <a:pt x="7" y="0"/>
                  <a:pt x="8" y="0"/>
                </a:cubicBezTo>
                <a:cubicBezTo>
                  <a:pt x="9" y="0"/>
                  <a:pt x="10" y="0"/>
                  <a:pt x="11" y="0"/>
                </a:cubicBezTo>
                <a:cubicBezTo>
                  <a:pt x="13" y="0"/>
                  <a:pt x="14" y="1"/>
                  <a:pt x="14" y="1"/>
                </a:cubicBezTo>
                <a:cubicBezTo>
                  <a:pt x="15" y="2"/>
                  <a:pt x="16" y="2"/>
                  <a:pt x="17" y="3"/>
                </a:cubicBezTo>
                <a:cubicBezTo>
                  <a:pt x="17" y="4"/>
                  <a:pt x="18" y="6"/>
                  <a:pt x="18" y="7"/>
                </a:cubicBezTo>
                <a:cubicBezTo>
                  <a:pt x="19" y="17"/>
                  <a:pt x="19" y="17"/>
                  <a:pt x="19" y="17"/>
                </a:cubicBezTo>
                <a:cubicBezTo>
                  <a:pt x="19" y="19"/>
                  <a:pt x="19" y="20"/>
                  <a:pt x="19" y="22"/>
                </a:cubicBezTo>
                <a:cubicBezTo>
                  <a:pt x="18" y="23"/>
                  <a:pt x="18" y="24"/>
                  <a:pt x="17" y="24"/>
                </a:cubicBezTo>
                <a:cubicBezTo>
                  <a:pt x="16" y="25"/>
                  <a:pt x="16" y="26"/>
                  <a:pt x="15" y="26"/>
                </a:cubicBezTo>
                <a:cubicBezTo>
                  <a:pt x="14" y="26"/>
                  <a:pt x="13" y="26"/>
                  <a:pt x="11" y="27"/>
                </a:cubicBezTo>
                <a:close/>
                <a:moveTo>
                  <a:pt x="14" y="9"/>
                </a:moveTo>
                <a:cubicBezTo>
                  <a:pt x="14" y="7"/>
                  <a:pt x="13" y="5"/>
                  <a:pt x="12" y="5"/>
                </a:cubicBezTo>
                <a:cubicBezTo>
                  <a:pt x="12" y="4"/>
                  <a:pt x="10" y="3"/>
                  <a:pt x="9" y="4"/>
                </a:cubicBezTo>
                <a:cubicBezTo>
                  <a:pt x="8" y="4"/>
                  <a:pt x="7" y="4"/>
                  <a:pt x="6" y="4"/>
                </a:cubicBezTo>
                <a:cubicBezTo>
                  <a:pt x="5" y="5"/>
                  <a:pt x="5" y="5"/>
                  <a:pt x="5" y="6"/>
                </a:cubicBezTo>
                <a:cubicBezTo>
                  <a:pt x="4" y="6"/>
                  <a:pt x="4" y="7"/>
                  <a:pt x="4" y="8"/>
                </a:cubicBezTo>
                <a:cubicBezTo>
                  <a:pt x="4" y="8"/>
                  <a:pt x="4" y="9"/>
                  <a:pt x="4" y="10"/>
                </a:cubicBezTo>
                <a:cubicBezTo>
                  <a:pt x="5" y="19"/>
                  <a:pt x="5" y="19"/>
                  <a:pt x="5" y="19"/>
                </a:cubicBezTo>
                <a:cubicBezTo>
                  <a:pt x="6" y="21"/>
                  <a:pt x="6" y="22"/>
                  <a:pt x="7" y="23"/>
                </a:cubicBezTo>
                <a:cubicBezTo>
                  <a:pt x="8" y="23"/>
                  <a:pt x="9" y="23"/>
                  <a:pt x="11" y="23"/>
                </a:cubicBezTo>
                <a:cubicBezTo>
                  <a:pt x="12" y="23"/>
                  <a:pt x="12" y="23"/>
                  <a:pt x="13" y="23"/>
                </a:cubicBezTo>
                <a:cubicBezTo>
                  <a:pt x="13" y="23"/>
                  <a:pt x="14" y="22"/>
                  <a:pt x="14" y="22"/>
                </a:cubicBezTo>
                <a:cubicBezTo>
                  <a:pt x="15" y="21"/>
                  <a:pt x="15" y="21"/>
                  <a:pt x="15" y="20"/>
                </a:cubicBezTo>
                <a:cubicBezTo>
                  <a:pt x="15" y="19"/>
                  <a:pt x="15" y="19"/>
                  <a:pt x="15" y="17"/>
                </a:cubicBezTo>
                <a:lnTo>
                  <a:pt x="14" y="9"/>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68" name="Freeform 152"/>
          <p:cNvSpPr>
            <a:spLocks/>
          </p:cNvSpPr>
          <p:nvPr/>
        </p:nvSpPr>
        <p:spPr bwMode="auto">
          <a:xfrm>
            <a:off x="1810446" y="3602231"/>
            <a:ext cx="38657" cy="90200"/>
          </a:xfrm>
          <a:custGeom>
            <a:avLst/>
            <a:gdLst>
              <a:gd name="T0" fmla="*/ 10 w 11"/>
              <a:gd name="T1" fmla="*/ 26 h 26"/>
              <a:gd name="T2" fmla="*/ 8 w 11"/>
              <a:gd name="T3" fmla="*/ 26 h 26"/>
              <a:gd name="T4" fmla="*/ 7 w 11"/>
              <a:gd name="T5" fmla="*/ 26 h 26"/>
              <a:gd name="T6" fmla="*/ 7 w 11"/>
              <a:gd name="T7" fmla="*/ 25 h 26"/>
              <a:gd name="T8" fmla="*/ 4 w 11"/>
              <a:gd name="T9" fmla="*/ 6 h 26"/>
              <a:gd name="T10" fmla="*/ 4 w 11"/>
              <a:gd name="T11" fmla="*/ 6 h 26"/>
              <a:gd name="T12" fmla="*/ 3 w 11"/>
              <a:gd name="T13" fmla="*/ 5 h 26"/>
              <a:gd name="T14" fmla="*/ 1 w 11"/>
              <a:gd name="T15" fmla="*/ 6 h 26"/>
              <a:gd name="T16" fmla="*/ 0 w 11"/>
              <a:gd name="T17" fmla="*/ 6 h 26"/>
              <a:gd name="T18" fmla="*/ 0 w 11"/>
              <a:gd name="T19" fmla="*/ 5 h 26"/>
              <a:gd name="T20" fmla="*/ 0 w 11"/>
              <a:gd name="T21" fmla="*/ 4 h 26"/>
              <a:gd name="T22" fmla="*/ 0 w 11"/>
              <a:gd name="T23" fmla="*/ 3 h 26"/>
              <a:gd name="T24" fmla="*/ 1 w 11"/>
              <a:gd name="T25" fmla="*/ 3 h 26"/>
              <a:gd name="T26" fmla="*/ 3 w 11"/>
              <a:gd name="T27" fmla="*/ 1 h 26"/>
              <a:gd name="T28" fmla="*/ 4 w 11"/>
              <a:gd name="T29" fmla="*/ 1 h 26"/>
              <a:gd name="T30" fmla="*/ 5 w 11"/>
              <a:gd name="T31" fmla="*/ 1 h 26"/>
              <a:gd name="T32" fmla="*/ 7 w 11"/>
              <a:gd name="T33" fmla="*/ 0 h 26"/>
              <a:gd name="T34" fmla="*/ 8 w 11"/>
              <a:gd name="T35" fmla="*/ 1 h 26"/>
              <a:gd name="T36" fmla="*/ 8 w 11"/>
              <a:gd name="T37" fmla="*/ 2 h 26"/>
              <a:gd name="T38" fmla="*/ 11 w 11"/>
              <a:gd name="T39" fmla="*/ 25 h 26"/>
              <a:gd name="T40" fmla="*/ 11 w 11"/>
              <a:gd name="T41" fmla="*/ 26 h 26"/>
              <a:gd name="T42" fmla="*/ 10 w 11"/>
              <a:gd name="T4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26">
                <a:moveTo>
                  <a:pt x="10" y="26"/>
                </a:moveTo>
                <a:cubicBezTo>
                  <a:pt x="8" y="26"/>
                  <a:pt x="8" y="26"/>
                  <a:pt x="8" y="26"/>
                </a:cubicBezTo>
                <a:cubicBezTo>
                  <a:pt x="7" y="26"/>
                  <a:pt x="7" y="26"/>
                  <a:pt x="7" y="26"/>
                </a:cubicBezTo>
                <a:cubicBezTo>
                  <a:pt x="7" y="26"/>
                  <a:pt x="7" y="26"/>
                  <a:pt x="7" y="25"/>
                </a:cubicBezTo>
                <a:cubicBezTo>
                  <a:pt x="4" y="6"/>
                  <a:pt x="4" y="6"/>
                  <a:pt x="4" y="6"/>
                </a:cubicBezTo>
                <a:cubicBezTo>
                  <a:pt x="4" y="6"/>
                  <a:pt x="4" y="6"/>
                  <a:pt x="4" y="6"/>
                </a:cubicBezTo>
                <a:cubicBezTo>
                  <a:pt x="4" y="5"/>
                  <a:pt x="4" y="5"/>
                  <a:pt x="3" y="5"/>
                </a:cubicBezTo>
                <a:cubicBezTo>
                  <a:pt x="1" y="6"/>
                  <a:pt x="1" y="6"/>
                  <a:pt x="1" y="6"/>
                </a:cubicBezTo>
                <a:cubicBezTo>
                  <a:pt x="0" y="6"/>
                  <a:pt x="0" y="6"/>
                  <a:pt x="0" y="6"/>
                </a:cubicBezTo>
                <a:cubicBezTo>
                  <a:pt x="0" y="5"/>
                  <a:pt x="0" y="5"/>
                  <a:pt x="0" y="5"/>
                </a:cubicBezTo>
                <a:cubicBezTo>
                  <a:pt x="0" y="4"/>
                  <a:pt x="0" y="4"/>
                  <a:pt x="0" y="4"/>
                </a:cubicBezTo>
                <a:cubicBezTo>
                  <a:pt x="0" y="3"/>
                  <a:pt x="0" y="3"/>
                  <a:pt x="0" y="3"/>
                </a:cubicBezTo>
                <a:cubicBezTo>
                  <a:pt x="0" y="3"/>
                  <a:pt x="0" y="3"/>
                  <a:pt x="1" y="3"/>
                </a:cubicBezTo>
                <a:cubicBezTo>
                  <a:pt x="3" y="1"/>
                  <a:pt x="3" y="1"/>
                  <a:pt x="3" y="1"/>
                </a:cubicBezTo>
                <a:cubicBezTo>
                  <a:pt x="3" y="1"/>
                  <a:pt x="4" y="1"/>
                  <a:pt x="4" y="1"/>
                </a:cubicBezTo>
                <a:cubicBezTo>
                  <a:pt x="4" y="1"/>
                  <a:pt x="4" y="1"/>
                  <a:pt x="5" y="1"/>
                </a:cubicBezTo>
                <a:cubicBezTo>
                  <a:pt x="7" y="0"/>
                  <a:pt x="7" y="0"/>
                  <a:pt x="7" y="0"/>
                </a:cubicBezTo>
                <a:cubicBezTo>
                  <a:pt x="7" y="0"/>
                  <a:pt x="7" y="1"/>
                  <a:pt x="8" y="1"/>
                </a:cubicBezTo>
                <a:cubicBezTo>
                  <a:pt x="8" y="1"/>
                  <a:pt x="8" y="1"/>
                  <a:pt x="8" y="2"/>
                </a:cubicBezTo>
                <a:cubicBezTo>
                  <a:pt x="11" y="25"/>
                  <a:pt x="11" y="25"/>
                  <a:pt x="11" y="25"/>
                </a:cubicBezTo>
                <a:cubicBezTo>
                  <a:pt x="11" y="25"/>
                  <a:pt x="11" y="26"/>
                  <a:pt x="11" y="26"/>
                </a:cubicBezTo>
                <a:cubicBezTo>
                  <a:pt x="11" y="26"/>
                  <a:pt x="10" y="26"/>
                  <a:pt x="10" y="26"/>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69" name="Freeform 153"/>
          <p:cNvSpPr>
            <a:spLocks/>
          </p:cNvSpPr>
          <p:nvPr/>
        </p:nvSpPr>
        <p:spPr bwMode="auto">
          <a:xfrm>
            <a:off x="1855546" y="3599010"/>
            <a:ext cx="27381" cy="27383"/>
          </a:xfrm>
          <a:custGeom>
            <a:avLst/>
            <a:gdLst>
              <a:gd name="T0" fmla="*/ 8 w 8"/>
              <a:gd name="T1" fmla="*/ 6 h 8"/>
              <a:gd name="T2" fmla="*/ 8 w 8"/>
              <a:gd name="T3" fmla="*/ 7 h 8"/>
              <a:gd name="T4" fmla="*/ 2 w 8"/>
              <a:gd name="T5" fmla="*/ 8 h 8"/>
              <a:gd name="T6" fmla="*/ 1 w 8"/>
              <a:gd name="T7" fmla="*/ 7 h 8"/>
              <a:gd name="T8" fmla="*/ 1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8" y="7"/>
                  <a:pt x="8" y="7"/>
                </a:cubicBezTo>
                <a:cubicBezTo>
                  <a:pt x="2" y="8"/>
                  <a:pt x="2" y="8"/>
                  <a:pt x="2" y="8"/>
                </a:cubicBezTo>
                <a:cubicBezTo>
                  <a:pt x="2" y="8"/>
                  <a:pt x="1" y="7"/>
                  <a:pt x="1" y="7"/>
                </a:cubicBezTo>
                <a:cubicBezTo>
                  <a:pt x="1" y="2"/>
                  <a:pt x="1" y="2"/>
                  <a:pt x="1" y="2"/>
                </a:cubicBezTo>
                <a:cubicBezTo>
                  <a:pt x="0" y="2"/>
                  <a:pt x="1" y="1"/>
                  <a:pt x="1" y="1"/>
                </a:cubicBezTo>
                <a:cubicBezTo>
                  <a:pt x="7" y="0"/>
                  <a:pt x="7" y="0"/>
                  <a:pt x="7" y="0"/>
                </a:cubicBezTo>
                <a:cubicBezTo>
                  <a:pt x="7" y="0"/>
                  <a:pt x="8" y="1"/>
                  <a:pt x="8" y="1"/>
                </a:cubicBezTo>
                <a:lnTo>
                  <a:pt x="8" y="6"/>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70" name="Freeform 154"/>
          <p:cNvSpPr>
            <a:spLocks/>
          </p:cNvSpPr>
          <p:nvPr/>
        </p:nvSpPr>
        <p:spPr bwMode="auto">
          <a:xfrm>
            <a:off x="1890981" y="3594179"/>
            <a:ext cx="27381" cy="28993"/>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6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8"/>
                  <a:pt x="2" y="8"/>
                  <a:pt x="2" y="8"/>
                </a:cubicBezTo>
                <a:cubicBezTo>
                  <a:pt x="1" y="8"/>
                  <a:pt x="1" y="7"/>
                  <a:pt x="1" y="7"/>
                </a:cubicBezTo>
                <a:cubicBezTo>
                  <a:pt x="0" y="2"/>
                  <a:pt x="0" y="2"/>
                  <a:pt x="0" y="2"/>
                </a:cubicBezTo>
                <a:cubicBezTo>
                  <a:pt x="0" y="1"/>
                  <a:pt x="1" y="1"/>
                  <a:pt x="1" y="1"/>
                </a:cubicBezTo>
                <a:cubicBezTo>
                  <a:pt x="6" y="0"/>
                  <a:pt x="6" y="0"/>
                  <a:pt x="6" y="0"/>
                </a:cubicBezTo>
                <a:cubicBezTo>
                  <a:pt x="7" y="0"/>
                  <a:pt x="8" y="0"/>
                  <a:pt x="8" y="1"/>
                </a:cubicBezTo>
                <a:lnTo>
                  <a:pt x="8" y="6"/>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71" name="Freeform 155"/>
          <p:cNvSpPr>
            <a:spLocks/>
          </p:cNvSpPr>
          <p:nvPr/>
        </p:nvSpPr>
        <p:spPr bwMode="auto">
          <a:xfrm>
            <a:off x="1924806" y="3590957"/>
            <a:ext cx="28993" cy="24162"/>
          </a:xfrm>
          <a:custGeom>
            <a:avLst/>
            <a:gdLst>
              <a:gd name="T0" fmla="*/ 8 w 8"/>
              <a:gd name="T1" fmla="*/ 6 h 7"/>
              <a:gd name="T2" fmla="*/ 7 w 8"/>
              <a:gd name="T3" fmla="*/ 7 h 7"/>
              <a:gd name="T4" fmla="*/ 2 w 8"/>
              <a:gd name="T5" fmla="*/ 7 h 7"/>
              <a:gd name="T6" fmla="*/ 1 w 8"/>
              <a:gd name="T7" fmla="*/ 7 h 7"/>
              <a:gd name="T8" fmla="*/ 0 w 8"/>
              <a:gd name="T9" fmla="*/ 2 h 7"/>
              <a:gd name="T10" fmla="*/ 1 w 8"/>
              <a:gd name="T11" fmla="*/ 1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8" y="7"/>
                  <a:pt x="7" y="7"/>
                </a:cubicBezTo>
                <a:cubicBezTo>
                  <a:pt x="2" y="7"/>
                  <a:pt x="2" y="7"/>
                  <a:pt x="2" y="7"/>
                </a:cubicBezTo>
                <a:cubicBezTo>
                  <a:pt x="1" y="7"/>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72" name="Freeform 156"/>
          <p:cNvSpPr>
            <a:spLocks/>
          </p:cNvSpPr>
          <p:nvPr/>
        </p:nvSpPr>
        <p:spPr bwMode="auto">
          <a:xfrm>
            <a:off x="1861988" y="3629614"/>
            <a:ext cx="28993" cy="27383"/>
          </a:xfrm>
          <a:custGeom>
            <a:avLst/>
            <a:gdLst>
              <a:gd name="T0" fmla="*/ 7 w 8"/>
              <a:gd name="T1" fmla="*/ 6 h 8"/>
              <a:gd name="T2" fmla="*/ 7 w 8"/>
              <a:gd name="T3" fmla="*/ 7 h 8"/>
              <a:gd name="T4" fmla="*/ 1 w 8"/>
              <a:gd name="T5" fmla="*/ 8 h 8"/>
              <a:gd name="T6" fmla="*/ 0 w 8"/>
              <a:gd name="T7" fmla="*/ 7 h 8"/>
              <a:gd name="T8" fmla="*/ 0 w 8"/>
              <a:gd name="T9" fmla="*/ 2 h 8"/>
              <a:gd name="T10" fmla="*/ 0 w 8"/>
              <a:gd name="T11" fmla="*/ 1 h 8"/>
              <a:gd name="T12" fmla="*/ 6 w 8"/>
              <a:gd name="T13" fmla="*/ 0 h 8"/>
              <a:gd name="T14" fmla="*/ 7 w 8"/>
              <a:gd name="T15" fmla="*/ 1 h 8"/>
              <a:gd name="T16" fmla="*/ 7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6"/>
                </a:moveTo>
                <a:cubicBezTo>
                  <a:pt x="8" y="7"/>
                  <a:pt x="7" y="7"/>
                  <a:pt x="7" y="7"/>
                </a:cubicBezTo>
                <a:cubicBezTo>
                  <a:pt x="1" y="8"/>
                  <a:pt x="1" y="8"/>
                  <a:pt x="1" y="8"/>
                </a:cubicBezTo>
                <a:cubicBezTo>
                  <a:pt x="1" y="8"/>
                  <a:pt x="0" y="8"/>
                  <a:pt x="0" y="7"/>
                </a:cubicBezTo>
                <a:cubicBezTo>
                  <a:pt x="0" y="2"/>
                  <a:pt x="0" y="2"/>
                  <a:pt x="0" y="2"/>
                </a:cubicBezTo>
                <a:cubicBezTo>
                  <a:pt x="0" y="2"/>
                  <a:pt x="0" y="1"/>
                  <a:pt x="0" y="1"/>
                </a:cubicBezTo>
                <a:cubicBezTo>
                  <a:pt x="6" y="0"/>
                  <a:pt x="6" y="0"/>
                  <a:pt x="6" y="0"/>
                </a:cubicBezTo>
                <a:cubicBezTo>
                  <a:pt x="6" y="0"/>
                  <a:pt x="7" y="1"/>
                  <a:pt x="7" y="1"/>
                </a:cubicBezTo>
                <a:lnTo>
                  <a:pt x="7" y="6"/>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73" name="Freeform 157"/>
          <p:cNvSpPr>
            <a:spLocks/>
          </p:cNvSpPr>
          <p:nvPr/>
        </p:nvSpPr>
        <p:spPr bwMode="auto">
          <a:xfrm>
            <a:off x="1894203" y="3626393"/>
            <a:ext cx="27381" cy="27383"/>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8" y="7"/>
                  <a:pt x="7" y="7"/>
                </a:cubicBezTo>
                <a:cubicBezTo>
                  <a:pt x="2" y="8"/>
                  <a:pt x="2" y="8"/>
                  <a:pt x="2" y="8"/>
                </a:cubicBezTo>
                <a:cubicBezTo>
                  <a:pt x="2" y="8"/>
                  <a:pt x="1" y="7"/>
                  <a:pt x="1" y="7"/>
                </a:cubicBezTo>
                <a:cubicBezTo>
                  <a:pt x="0" y="2"/>
                  <a:pt x="0" y="2"/>
                  <a:pt x="0" y="2"/>
                </a:cubicBezTo>
                <a:cubicBezTo>
                  <a:pt x="0" y="1"/>
                  <a:pt x="1" y="1"/>
                  <a:pt x="1" y="1"/>
                </a:cubicBezTo>
                <a:cubicBezTo>
                  <a:pt x="7" y="0"/>
                  <a:pt x="7" y="0"/>
                  <a:pt x="7" y="0"/>
                </a:cubicBezTo>
                <a:cubicBezTo>
                  <a:pt x="7" y="0"/>
                  <a:pt x="8" y="1"/>
                  <a:pt x="8" y="1"/>
                </a:cubicBezTo>
                <a:lnTo>
                  <a:pt x="8" y="6"/>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74" name="Freeform 158"/>
          <p:cNvSpPr>
            <a:spLocks/>
          </p:cNvSpPr>
          <p:nvPr/>
        </p:nvSpPr>
        <p:spPr bwMode="auto">
          <a:xfrm>
            <a:off x="1928027" y="3623170"/>
            <a:ext cx="28993" cy="27383"/>
          </a:xfrm>
          <a:custGeom>
            <a:avLst/>
            <a:gdLst>
              <a:gd name="T0" fmla="*/ 8 w 8"/>
              <a:gd name="T1" fmla="*/ 6 h 8"/>
              <a:gd name="T2" fmla="*/ 7 w 8"/>
              <a:gd name="T3" fmla="*/ 7 h 8"/>
              <a:gd name="T4" fmla="*/ 2 w 8"/>
              <a:gd name="T5" fmla="*/ 7 h 8"/>
              <a:gd name="T6" fmla="*/ 1 w 8"/>
              <a:gd name="T7" fmla="*/ 7 h 8"/>
              <a:gd name="T8" fmla="*/ 0 w 8"/>
              <a:gd name="T9" fmla="*/ 2 h 8"/>
              <a:gd name="T10" fmla="*/ 1 w 8"/>
              <a:gd name="T11" fmla="*/ 1 h 8"/>
              <a:gd name="T12" fmla="*/ 6 w 8"/>
              <a:gd name="T13" fmla="*/ 0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7"/>
                  <a:pt x="2" y="7"/>
                  <a:pt x="2" y="7"/>
                </a:cubicBezTo>
                <a:cubicBezTo>
                  <a:pt x="1" y="8"/>
                  <a:pt x="1" y="7"/>
                  <a:pt x="1" y="7"/>
                </a:cubicBezTo>
                <a:cubicBezTo>
                  <a:pt x="0" y="2"/>
                  <a:pt x="0" y="2"/>
                  <a:pt x="0" y="2"/>
                </a:cubicBezTo>
                <a:cubicBezTo>
                  <a:pt x="0" y="1"/>
                  <a:pt x="1" y="1"/>
                  <a:pt x="1" y="1"/>
                </a:cubicBezTo>
                <a:cubicBezTo>
                  <a:pt x="6" y="0"/>
                  <a:pt x="6" y="0"/>
                  <a:pt x="6" y="0"/>
                </a:cubicBezTo>
                <a:cubicBezTo>
                  <a:pt x="7" y="0"/>
                  <a:pt x="7" y="0"/>
                  <a:pt x="7" y="1"/>
                </a:cubicBezTo>
                <a:lnTo>
                  <a:pt x="8" y="6"/>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75" name="Freeform 159"/>
          <p:cNvSpPr>
            <a:spLocks/>
          </p:cNvSpPr>
          <p:nvPr/>
        </p:nvSpPr>
        <p:spPr bwMode="auto">
          <a:xfrm>
            <a:off x="1865210" y="3660219"/>
            <a:ext cx="28993" cy="28993"/>
          </a:xfrm>
          <a:custGeom>
            <a:avLst/>
            <a:gdLst>
              <a:gd name="T0" fmla="*/ 8 w 8"/>
              <a:gd name="T1" fmla="*/ 6 h 8"/>
              <a:gd name="T2" fmla="*/ 7 w 8"/>
              <a:gd name="T3" fmla="*/ 7 h 8"/>
              <a:gd name="T4" fmla="*/ 1 w 8"/>
              <a:gd name="T5" fmla="*/ 8 h 8"/>
              <a:gd name="T6" fmla="*/ 0 w 8"/>
              <a:gd name="T7" fmla="*/ 7 h 8"/>
              <a:gd name="T8" fmla="*/ 0 w 8"/>
              <a:gd name="T9" fmla="*/ 2 h 8"/>
              <a:gd name="T10" fmla="*/ 1 w 8"/>
              <a:gd name="T11" fmla="*/ 1 h 8"/>
              <a:gd name="T12" fmla="*/ 6 w 8"/>
              <a:gd name="T13" fmla="*/ 1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7" y="7"/>
                  <a:pt x="7" y="7"/>
                </a:cubicBezTo>
                <a:cubicBezTo>
                  <a:pt x="1" y="8"/>
                  <a:pt x="1" y="8"/>
                  <a:pt x="1" y="8"/>
                </a:cubicBezTo>
                <a:cubicBezTo>
                  <a:pt x="1" y="8"/>
                  <a:pt x="0" y="8"/>
                  <a:pt x="0" y="7"/>
                </a:cubicBezTo>
                <a:cubicBezTo>
                  <a:pt x="0" y="2"/>
                  <a:pt x="0" y="2"/>
                  <a:pt x="0" y="2"/>
                </a:cubicBezTo>
                <a:cubicBezTo>
                  <a:pt x="0" y="2"/>
                  <a:pt x="0" y="1"/>
                  <a:pt x="1" y="1"/>
                </a:cubicBezTo>
                <a:cubicBezTo>
                  <a:pt x="6" y="1"/>
                  <a:pt x="6" y="1"/>
                  <a:pt x="6" y="1"/>
                </a:cubicBezTo>
                <a:cubicBezTo>
                  <a:pt x="6" y="0"/>
                  <a:pt x="7" y="1"/>
                  <a:pt x="7" y="1"/>
                </a:cubicBezTo>
                <a:lnTo>
                  <a:pt x="8" y="6"/>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76" name="Freeform 160"/>
          <p:cNvSpPr>
            <a:spLocks/>
          </p:cNvSpPr>
          <p:nvPr/>
        </p:nvSpPr>
        <p:spPr bwMode="auto">
          <a:xfrm>
            <a:off x="1900646" y="3656997"/>
            <a:ext cx="24160" cy="28993"/>
          </a:xfrm>
          <a:custGeom>
            <a:avLst/>
            <a:gdLst>
              <a:gd name="T0" fmla="*/ 7 w 7"/>
              <a:gd name="T1" fmla="*/ 6 h 8"/>
              <a:gd name="T2" fmla="*/ 7 w 7"/>
              <a:gd name="T3" fmla="*/ 7 h 8"/>
              <a:gd name="T4" fmla="*/ 1 w 7"/>
              <a:gd name="T5" fmla="*/ 8 h 8"/>
              <a:gd name="T6" fmla="*/ 0 w 7"/>
              <a:gd name="T7" fmla="*/ 7 h 8"/>
              <a:gd name="T8" fmla="*/ 0 w 7"/>
              <a:gd name="T9" fmla="*/ 2 h 8"/>
              <a:gd name="T10" fmla="*/ 0 w 7"/>
              <a:gd name="T11" fmla="*/ 1 h 8"/>
              <a:gd name="T12" fmla="*/ 6 w 7"/>
              <a:gd name="T13" fmla="*/ 0 h 8"/>
              <a:gd name="T14" fmla="*/ 7 w 7"/>
              <a:gd name="T15" fmla="*/ 1 h 8"/>
              <a:gd name="T16" fmla="*/ 7 w 7"/>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7" y="6"/>
                </a:moveTo>
                <a:cubicBezTo>
                  <a:pt x="7" y="7"/>
                  <a:pt x="7" y="7"/>
                  <a:pt x="7" y="7"/>
                </a:cubicBezTo>
                <a:cubicBezTo>
                  <a:pt x="1" y="8"/>
                  <a:pt x="1" y="8"/>
                  <a:pt x="1" y="8"/>
                </a:cubicBezTo>
                <a:cubicBezTo>
                  <a:pt x="1" y="8"/>
                  <a:pt x="0" y="8"/>
                  <a:pt x="0" y="7"/>
                </a:cubicBezTo>
                <a:cubicBezTo>
                  <a:pt x="0" y="2"/>
                  <a:pt x="0" y="2"/>
                  <a:pt x="0" y="2"/>
                </a:cubicBezTo>
                <a:cubicBezTo>
                  <a:pt x="0" y="2"/>
                  <a:pt x="0" y="1"/>
                  <a:pt x="0" y="1"/>
                </a:cubicBezTo>
                <a:cubicBezTo>
                  <a:pt x="6" y="0"/>
                  <a:pt x="6" y="0"/>
                  <a:pt x="6" y="0"/>
                </a:cubicBezTo>
                <a:cubicBezTo>
                  <a:pt x="6" y="0"/>
                  <a:pt x="7" y="1"/>
                  <a:pt x="7" y="1"/>
                </a:cubicBezTo>
                <a:lnTo>
                  <a:pt x="7" y="6"/>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77" name="Freeform 161"/>
          <p:cNvSpPr>
            <a:spLocks/>
          </p:cNvSpPr>
          <p:nvPr/>
        </p:nvSpPr>
        <p:spPr bwMode="auto">
          <a:xfrm>
            <a:off x="1932861" y="3653776"/>
            <a:ext cx="27381" cy="27383"/>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8"/>
                  <a:pt x="2" y="8"/>
                  <a:pt x="2" y="8"/>
                </a:cubicBezTo>
                <a:cubicBezTo>
                  <a:pt x="2" y="8"/>
                  <a:pt x="1" y="7"/>
                  <a:pt x="1" y="7"/>
                </a:cubicBezTo>
                <a:cubicBezTo>
                  <a:pt x="0" y="2"/>
                  <a:pt x="0" y="2"/>
                  <a:pt x="0" y="2"/>
                </a:cubicBezTo>
                <a:cubicBezTo>
                  <a:pt x="0" y="1"/>
                  <a:pt x="1" y="1"/>
                  <a:pt x="1" y="1"/>
                </a:cubicBezTo>
                <a:cubicBezTo>
                  <a:pt x="7" y="0"/>
                  <a:pt x="7" y="0"/>
                  <a:pt x="7" y="0"/>
                </a:cubicBezTo>
                <a:cubicBezTo>
                  <a:pt x="7" y="0"/>
                  <a:pt x="8" y="0"/>
                  <a:pt x="8" y="1"/>
                </a:cubicBezTo>
                <a:lnTo>
                  <a:pt x="8" y="6"/>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78" name="Freeform 162"/>
          <p:cNvSpPr>
            <a:spLocks noEditPoints="1"/>
          </p:cNvSpPr>
          <p:nvPr/>
        </p:nvSpPr>
        <p:spPr bwMode="auto">
          <a:xfrm>
            <a:off x="3116735" y="2661574"/>
            <a:ext cx="318922" cy="288318"/>
          </a:xfrm>
          <a:custGeom>
            <a:avLst/>
            <a:gdLst>
              <a:gd name="T0" fmla="*/ 70 w 92"/>
              <a:gd name="T1" fmla="*/ 12 h 83"/>
              <a:gd name="T2" fmla="*/ 68 w 92"/>
              <a:gd name="T3" fmla="*/ 13 h 83"/>
              <a:gd name="T4" fmla="*/ 67 w 92"/>
              <a:gd name="T5" fmla="*/ 4 h 83"/>
              <a:gd name="T6" fmla="*/ 63 w 92"/>
              <a:gd name="T7" fmla="*/ 1 h 83"/>
              <a:gd name="T8" fmla="*/ 61 w 92"/>
              <a:gd name="T9" fmla="*/ 1 h 83"/>
              <a:gd name="T10" fmla="*/ 58 w 92"/>
              <a:gd name="T11" fmla="*/ 6 h 83"/>
              <a:gd name="T12" fmla="*/ 59 w 92"/>
              <a:gd name="T13" fmla="*/ 14 h 83"/>
              <a:gd name="T14" fmla="*/ 26 w 92"/>
              <a:gd name="T15" fmla="*/ 18 h 83"/>
              <a:gd name="T16" fmla="*/ 25 w 92"/>
              <a:gd name="T17" fmla="*/ 10 h 83"/>
              <a:gd name="T18" fmla="*/ 20 w 92"/>
              <a:gd name="T19" fmla="*/ 6 h 83"/>
              <a:gd name="T20" fmla="*/ 19 w 92"/>
              <a:gd name="T21" fmla="*/ 6 h 83"/>
              <a:gd name="T22" fmla="*/ 15 w 92"/>
              <a:gd name="T23" fmla="*/ 11 h 83"/>
              <a:gd name="T24" fmla="*/ 16 w 92"/>
              <a:gd name="T25" fmla="*/ 19 h 83"/>
              <a:gd name="T26" fmla="*/ 15 w 92"/>
              <a:gd name="T27" fmla="*/ 19 h 83"/>
              <a:gd name="T28" fmla="*/ 1 w 92"/>
              <a:gd name="T29" fmla="*/ 36 h 83"/>
              <a:gd name="T30" fmla="*/ 5 w 92"/>
              <a:gd name="T31" fmla="*/ 68 h 83"/>
              <a:gd name="T32" fmla="*/ 23 w 92"/>
              <a:gd name="T33" fmla="*/ 82 h 83"/>
              <a:gd name="T34" fmla="*/ 78 w 92"/>
              <a:gd name="T35" fmla="*/ 75 h 83"/>
              <a:gd name="T36" fmla="*/ 91 w 92"/>
              <a:gd name="T37" fmla="*/ 58 h 83"/>
              <a:gd name="T38" fmla="*/ 87 w 92"/>
              <a:gd name="T39" fmla="*/ 26 h 83"/>
              <a:gd name="T40" fmla="*/ 70 w 92"/>
              <a:gd name="T41" fmla="*/ 12 h 83"/>
              <a:gd name="T42" fmla="*/ 84 w 92"/>
              <a:gd name="T43" fmla="*/ 58 h 83"/>
              <a:gd name="T44" fmla="*/ 77 w 92"/>
              <a:gd name="T45" fmla="*/ 68 h 83"/>
              <a:gd name="T46" fmla="*/ 22 w 92"/>
              <a:gd name="T47" fmla="*/ 75 h 83"/>
              <a:gd name="T48" fmla="*/ 12 w 92"/>
              <a:gd name="T49" fmla="*/ 67 h 83"/>
              <a:gd name="T50" fmla="*/ 8 w 92"/>
              <a:gd name="T51" fmla="*/ 36 h 83"/>
              <a:gd name="T52" fmla="*/ 16 w 92"/>
              <a:gd name="T53" fmla="*/ 26 h 83"/>
              <a:gd name="T54" fmla="*/ 17 w 92"/>
              <a:gd name="T55" fmla="*/ 26 h 83"/>
              <a:gd name="T56" fmla="*/ 18 w 92"/>
              <a:gd name="T57" fmla="*/ 30 h 83"/>
              <a:gd name="T58" fmla="*/ 22 w 92"/>
              <a:gd name="T59" fmla="*/ 33 h 83"/>
              <a:gd name="T60" fmla="*/ 24 w 92"/>
              <a:gd name="T61" fmla="*/ 33 h 83"/>
              <a:gd name="T62" fmla="*/ 28 w 92"/>
              <a:gd name="T63" fmla="*/ 28 h 83"/>
              <a:gd name="T64" fmla="*/ 27 w 92"/>
              <a:gd name="T65" fmla="*/ 24 h 83"/>
              <a:gd name="T66" fmla="*/ 59 w 92"/>
              <a:gd name="T67" fmla="*/ 20 h 83"/>
              <a:gd name="T68" fmla="*/ 60 w 92"/>
              <a:gd name="T69" fmla="*/ 25 h 83"/>
              <a:gd name="T70" fmla="*/ 65 w 92"/>
              <a:gd name="T71" fmla="*/ 28 h 83"/>
              <a:gd name="T72" fmla="*/ 66 w 92"/>
              <a:gd name="T73" fmla="*/ 28 h 83"/>
              <a:gd name="T74" fmla="*/ 70 w 92"/>
              <a:gd name="T75" fmla="*/ 23 h 83"/>
              <a:gd name="T76" fmla="*/ 69 w 92"/>
              <a:gd name="T77" fmla="*/ 19 h 83"/>
              <a:gd name="T78" fmla="*/ 71 w 92"/>
              <a:gd name="T79" fmla="*/ 19 h 83"/>
              <a:gd name="T80" fmla="*/ 80 w 92"/>
              <a:gd name="T81" fmla="*/ 27 h 83"/>
              <a:gd name="T82" fmla="*/ 84 w 92"/>
              <a:gd name="T83" fmla="*/ 5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 h="83">
                <a:moveTo>
                  <a:pt x="70" y="12"/>
                </a:moveTo>
                <a:cubicBezTo>
                  <a:pt x="68" y="13"/>
                  <a:pt x="68" y="13"/>
                  <a:pt x="68" y="13"/>
                </a:cubicBezTo>
                <a:cubicBezTo>
                  <a:pt x="67" y="4"/>
                  <a:pt x="67" y="4"/>
                  <a:pt x="67" y="4"/>
                </a:cubicBezTo>
                <a:cubicBezTo>
                  <a:pt x="67" y="2"/>
                  <a:pt x="65" y="0"/>
                  <a:pt x="63" y="1"/>
                </a:cubicBezTo>
                <a:cubicBezTo>
                  <a:pt x="61" y="1"/>
                  <a:pt x="61" y="1"/>
                  <a:pt x="61" y="1"/>
                </a:cubicBezTo>
                <a:cubicBezTo>
                  <a:pt x="59" y="1"/>
                  <a:pt x="57" y="3"/>
                  <a:pt x="58" y="6"/>
                </a:cubicBezTo>
                <a:cubicBezTo>
                  <a:pt x="59" y="14"/>
                  <a:pt x="59" y="14"/>
                  <a:pt x="59" y="14"/>
                </a:cubicBezTo>
                <a:cubicBezTo>
                  <a:pt x="26" y="18"/>
                  <a:pt x="26" y="18"/>
                  <a:pt x="26" y="18"/>
                </a:cubicBezTo>
                <a:cubicBezTo>
                  <a:pt x="25" y="10"/>
                  <a:pt x="25" y="10"/>
                  <a:pt x="25" y="10"/>
                </a:cubicBezTo>
                <a:cubicBezTo>
                  <a:pt x="25" y="7"/>
                  <a:pt x="23" y="6"/>
                  <a:pt x="20" y="6"/>
                </a:cubicBezTo>
                <a:cubicBezTo>
                  <a:pt x="19" y="6"/>
                  <a:pt x="19" y="6"/>
                  <a:pt x="19" y="6"/>
                </a:cubicBezTo>
                <a:cubicBezTo>
                  <a:pt x="17" y="6"/>
                  <a:pt x="15" y="8"/>
                  <a:pt x="15" y="11"/>
                </a:cubicBezTo>
                <a:cubicBezTo>
                  <a:pt x="16" y="19"/>
                  <a:pt x="16" y="19"/>
                  <a:pt x="16" y="19"/>
                </a:cubicBezTo>
                <a:cubicBezTo>
                  <a:pt x="15" y="19"/>
                  <a:pt x="15" y="19"/>
                  <a:pt x="15" y="19"/>
                </a:cubicBezTo>
                <a:cubicBezTo>
                  <a:pt x="6" y="20"/>
                  <a:pt x="0" y="28"/>
                  <a:pt x="1" y="36"/>
                </a:cubicBezTo>
                <a:cubicBezTo>
                  <a:pt x="5" y="68"/>
                  <a:pt x="5" y="68"/>
                  <a:pt x="5" y="68"/>
                </a:cubicBezTo>
                <a:cubicBezTo>
                  <a:pt x="6" y="77"/>
                  <a:pt x="14" y="83"/>
                  <a:pt x="23" y="82"/>
                </a:cubicBezTo>
                <a:cubicBezTo>
                  <a:pt x="78" y="75"/>
                  <a:pt x="78" y="75"/>
                  <a:pt x="78" y="75"/>
                </a:cubicBezTo>
                <a:cubicBezTo>
                  <a:pt x="86" y="74"/>
                  <a:pt x="92" y="66"/>
                  <a:pt x="91" y="58"/>
                </a:cubicBezTo>
                <a:cubicBezTo>
                  <a:pt x="87" y="26"/>
                  <a:pt x="87" y="26"/>
                  <a:pt x="87" y="26"/>
                </a:cubicBezTo>
                <a:cubicBezTo>
                  <a:pt x="86" y="17"/>
                  <a:pt x="78" y="11"/>
                  <a:pt x="70" y="12"/>
                </a:cubicBezTo>
                <a:close/>
                <a:moveTo>
                  <a:pt x="84" y="58"/>
                </a:moveTo>
                <a:cubicBezTo>
                  <a:pt x="85" y="63"/>
                  <a:pt x="82" y="68"/>
                  <a:pt x="77" y="68"/>
                </a:cubicBezTo>
                <a:cubicBezTo>
                  <a:pt x="22" y="75"/>
                  <a:pt x="22" y="75"/>
                  <a:pt x="22" y="75"/>
                </a:cubicBezTo>
                <a:cubicBezTo>
                  <a:pt x="17" y="76"/>
                  <a:pt x="13" y="72"/>
                  <a:pt x="12" y="67"/>
                </a:cubicBezTo>
                <a:cubicBezTo>
                  <a:pt x="8" y="36"/>
                  <a:pt x="8" y="36"/>
                  <a:pt x="8" y="36"/>
                </a:cubicBezTo>
                <a:cubicBezTo>
                  <a:pt x="7" y="31"/>
                  <a:pt x="11" y="26"/>
                  <a:pt x="16" y="26"/>
                </a:cubicBezTo>
                <a:cubicBezTo>
                  <a:pt x="17" y="26"/>
                  <a:pt x="17" y="26"/>
                  <a:pt x="17" y="26"/>
                </a:cubicBezTo>
                <a:cubicBezTo>
                  <a:pt x="18" y="30"/>
                  <a:pt x="18" y="30"/>
                  <a:pt x="18" y="30"/>
                </a:cubicBezTo>
                <a:cubicBezTo>
                  <a:pt x="18" y="32"/>
                  <a:pt x="20" y="34"/>
                  <a:pt x="22" y="33"/>
                </a:cubicBezTo>
                <a:cubicBezTo>
                  <a:pt x="24" y="33"/>
                  <a:pt x="24" y="33"/>
                  <a:pt x="24" y="33"/>
                </a:cubicBezTo>
                <a:cubicBezTo>
                  <a:pt x="26" y="33"/>
                  <a:pt x="28" y="31"/>
                  <a:pt x="28" y="28"/>
                </a:cubicBezTo>
                <a:cubicBezTo>
                  <a:pt x="27" y="24"/>
                  <a:pt x="27" y="24"/>
                  <a:pt x="27" y="24"/>
                </a:cubicBezTo>
                <a:cubicBezTo>
                  <a:pt x="59" y="20"/>
                  <a:pt x="59" y="20"/>
                  <a:pt x="59" y="20"/>
                </a:cubicBezTo>
                <a:cubicBezTo>
                  <a:pt x="60" y="25"/>
                  <a:pt x="60" y="25"/>
                  <a:pt x="60" y="25"/>
                </a:cubicBezTo>
                <a:cubicBezTo>
                  <a:pt x="60" y="27"/>
                  <a:pt x="62" y="28"/>
                  <a:pt x="65" y="28"/>
                </a:cubicBezTo>
                <a:cubicBezTo>
                  <a:pt x="66" y="28"/>
                  <a:pt x="66" y="28"/>
                  <a:pt x="66" y="28"/>
                </a:cubicBezTo>
                <a:cubicBezTo>
                  <a:pt x="68" y="28"/>
                  <a:pt x="70" y="26"/>
                  <a:pt x="70" y="23"/>
                </a:cubicBezTo>
                <a:cubicBezTo>
                  <a:pt x="69" y="19"/>
                  <a:pt x="69" y="19"/>
                  <a:pt x="69" y="19"/>
                </a:cubicBezTo>
                <a:cubicBezTo>
                  <a:pt x="71" y="19"/>
                  <a:pt x="71" y="19"/>
                  <a:pt x="71" y="19"/>
                </a:cubicBezTo>
                <a:cubicBezTo>
                  <a:pt x="76" y="18"/>
                  <a:pt x="80" y="22"/>
                  <a:pt x="80" y="27"/>
                </a:cubicBezTo>
                <a:lnTo>
                  <a:pt x="84" y="58"/>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79" name="Freeform 163"/>
          <p:cNvSpPr>
            <a:spLocks noEditPoints="1"/>
          </p:cNvSpPr>
          <p:nvPr/>
        </p:nvSpPr>
        <p:spPr bwMode="auto">
          <a:xfrm>
            <a:off x="3171499" y="2800095"/>
            <a:ext cx="69261" cy="90200"/>
          </a:xfrm>
          <a:custGeom>
            <a:avLst/>
            <a:gdLst>
              <a:gd name="T0" fmla="*/ 12 w 20"/>
              <a:gd name="T1" fmla="*/ 26 h 26"/>
              <a:gd name="T2" fmla="*/ 9 w 20"/>
              <a:gd name="T3" fmla="*/ 26 h 26"/>
              <a:gd name="T4" fmla="*/ 5 w 20"/>
              <a:gd name="T5" fmla="*/ 26 h 26"/>
              <a:gd name="T6" fmla="*/ 3 w 20"/>
              <a:gd name="T7" fmla="*/ 23 h 26"/>
              <a:gd name="T8" fmla="*/ 2 w 20"/>
              <a:gd name="T9" fmla="*/ 20 h 26"/>
              <a:gd name="T10" fmla="*/ 1 w 20"/>
              <a:gd name="T11" fmla="*/ 10 h 26"/>
              <a:gd name="T12" fmla="*/ 1 w 20"/>
              <a:gd name="T13" fmla="*/ 5 h 26"/>
              <a:gd name="T14" fmla="*/ 2 w 20"/>
              <a:gd name="T15" fmla="*/ 2 h 26"/>
              <a:gd name="T16" fmla="*/ 5 w 20"/>
              <a:gd name="T17" fmla="*/ 1 h 26"/>
              <a:gd name="T18" fmla="*/ 9 w 20"/>
              <a:gd name="T19" fmla="*/ 0 h 26"/>
              <a:gd name="T20" fmla="*/ 12 w 20"/>
              <a:gd name="T21" fmla="*/ 0 h 26"/>
              <a:gd name="T22" fmla="*/ 15 w 20"/>
              <a:gd name="T23" fmla="*/ 1 h 26"/>
              <a:gd name="T24" fmla="*/ 17 w 20"/>
              <a:gd name="T25" fmla="*/ 3 h 26"/>
              <a:gd name="T26" fmla="*/ 18 w 20"/>
              <a:gd name="T27" fmla="*/ 7 h 26"/>
              <a:gd name="T28" fmla="*/ 19 w 20"/>
              <a:gd name="T29" fmla="*/ 17 h 26"/>
              <a:gd name="T30" fmla="*/ 19 w 20"/>
              <a:gd name="T31" fmla="*/ 21 h 26"/>
              <a:gd name="T32" fmla="*/ 18 w 20"/>
              <a:gd name="T33" fmla="*/ 24 h 26"/>
              <a:gd name="T34" fmla="*/ 15 w 20"/>
              <a:gd name="T35" fmla="*/ 26 h 26"/>
              <a:gd name="T36" fmla="*/ 12 w 20"/>
              <a:gd name="T37" fmla="*/ 26 h 26"/>
              <a:gd name="T38" fmla="*/ 14 w 20"/>
              <a:gd name="T39" fmla="*/ 8 h 26"/>
              <a:gd name="T40" fmla="*/ 13 w 20"/>
              <a:gd name="T41" fmla="*/ 4 h 26"/>
              <a:gd name="T42" fmla="*/ 9 w 20"/>
              <a:gd name="T43" fmla="*/ 3 h 26"/>
              <a:gd name="T44" fmla="*/ 6 w 20"/>
              <a:gd name="T45" fmla="*/ 4 h 26"/>
              <a:gd name="T46" fmla="*/ 5 w 20"/>
              <a:gd name="T47" fmla="*/ 5 h 26"/>
              <a:gd name="T48" fmla="*/ 5 w 20"/>
              <a:gd name="T49" fmla="*/ 7 h 26"/>
              <a:gd name="T50" fmla="*/ 5 w 20"/>
              <a:gd name="T51" fmla="*/ 10 h 26"/>
              <a:gd name="T52" fmla="*/ 6 w 20"/>
              <a:gd name="T53" fmla="*/ 19 h 26"/>
              <a:gd name="T54" fmla="*/ 8 w 20"/>
              <a:gd name="T55" fmla="*/ 22 h 26"/>
              <a:gd name="T56" fmla="*/ 11 w 20"/>
              <a:gd name="T57" fmla="*/ 23 h 26"/>
              <a:gd name="T58" fmla="*/ 13 w 20"/>
              <a:gd name="T59" fmla="*/ 22 h 26"/>
              <a:gd name="T60" fmla="*/ 15 w 20"/>
              <a:gd name="T61" fmla="*/ 21 h 26"/>
              <a:gd name="T62" fmla="*/ 15 w 20"/>
              <a:gd name="T63" fmla="*/ 20 h 26"/>
              <a:gd name="T64" fmla="*/ 15 w 20"/>
              <a:gd name="T65" fmla="*/ 17 h 26"/>
              <a:gd name="T66" fmla="*/ 14 w 20"/>
              <a:gd name="T67"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 h="26">
                <a:moveTo>
                  <a:pt x="12" y="26"/>
                </a:moveTo>
                <a:cubicBezTo>
                  <a:pt x="11" y="26"/>
                  <a:pt x="10" y="26"/>
                  <a:pt x="9" y="26"/>
                </a:cubicBezTo>
                <a:cubicBezTo>
                  <a:pt x="7" y="26"/>
                  <a:pt x="6" y="26"/>
                  <a:pt x="5" y="26"/>
                </a:cubicBezTo>
                <a:cubicBezTo>
                  <a:pt x="5" y="25"/>
                  <a:pt x="4" y="24"/>
                  <a:pt x="3" y="23"/>
                </a:cubicBezTo>
                <a:cubicBezTo>
                  <a:pt x="2" y="22"/>
                  <a:pt x="2" y="21"/>
                  <a:pt x="2" y="20"/>
                </a:cubicBezTo>
                <a:cubicBezTo>
                  <a:pt x="1" y="10"/>
                  <a:pt x="1" y="10"/>
                  <a:pt x="1" y="10"/>
                </a:cubicBezTo>
                <a:cubicBezTo>
                  <a:pt x="0" y="8"/>
                  <a:pt x="0" y="6"/>
                  <a:pt x="1" y="5"/>
                </a:cubicBezTo>
                <a:cubicBezTo>
                  <a:pt x="1" y="4"/>
                  <a:pt x="1" y="3"/>
                  <a:pt x="2" y="2"/>
                </a:cubicBezTo>
                <a:cubicBezTo>
                  <a:pt x="3" y="2"/>
                  <a:pt x="4" y="1"/>
                  <a:pt x="5" y="1"/>
                </a:cubicBezTo>
                <a:cubicBezTo>
                  <a:pt x="6" y="0"/>
                  <a:pt x="7" y="0"/>
                  <a:pt x="9" y="0"/>
                </a:cubicBezTo>
                <a:cubicBezTo>
                  <a:pt x="10" y="0"/>
                  <a:pt x="11" y="0"/>
                  <a:pt x="12" y="0"/>
                </a:cubicBezTo>
                <a:cubicBezTo>
                  <a:pt x="13" y="0"/>
                  <a:pt x="14" y="0"/>
                  <a:pt x="15" y="1"/>
                </a:cubicBezTo>
                <a:cubicBezTo>
                  <a:pt x="16" y="1"/>
                  <a:pt x="16" y="2"/>
                  <a:pt x="17" y="3"/>
                </a:cubicBezTo>
                <a:cubicBezTo>
                  <a:pt x="18" y="4"/>
                  <a:pt x="18" y="5"/>
                  <a:pt x="18" y="7"/>
                </a:cubicBezTo>
                <a:cubicBezTo>
                  <a:pt x="19" y="17"/>
                  <a:pt x="19" y="17"/>
                  <a:pt x="19" y="17"/>
                </a:cubicBezTo>
                <a:cubicBezTo>
                  <a:pt x="20" y="18"/>
                  <a:pt x="20" y="20"/>
                  <a:pt x="19" y="21"/>
                </a:cubicBezTo>
                <a:cubicBezTo>
                  <a:pt x="19" y="22"/>
                  <a:pt x="18" y="23"/>
                  <a:pt x="18" y="24"/>
                </a:cubicBezTo>
                <a:cubicBezTo>
                  <a:pt x="17" y="25"/>
                  <a:pt x="16" y="25"/>
                  <a:pt x="15" y="26"/>
                </a:cubicBezTo>
                <a:cubicBezTo>
                  <a:pt x="14" y="26"/>
                  <a:pt x="13" y="26"/>
                  <a:pt x="12" y="26"/>
                </a:cubicBezTo>
                <a:close/>
                <a:moveTo>
                  <a:pt x="14" y="8"/>
                </a:moveTo>
                <a:cubicBezTo>
                  <a:pt x="14" y="6"/>
                  <a:pt x="14" y="5"/>
                  <a:pt x="13" y="4"/>
                </a:cubicBezTo>
                <a:cubicBezTo>
                  <a:pt x="12" y="3"/>
                  <a:pt x="11" y="3"/>
                  <a:pt x="9" y="3"/>
                </a:cubicBezTo>
                <a:cubicBezTo>
                  <a:pt x="8" y="3"/>
                  <a:pt x="7" y="4"/>
                  <a:pt x="6" y="4"/>
                </a:cubicBezTo>
                <a:cubicBezTo>
                  <a:pt x="6" y="4"/>
                  <a:pt x="5" y="5"/>
                  <a:pt x="5" y="5"/>
                </a:cubicBezTo>
                <a:cubicBezTo>
                  <a:pt x="5" y="6"/>
                  <a:pt x="5" y="6"/>
                  <a:pt x="5" y="7"/>
                </a:cubicBezTo>
                <a:cubicBezTo>
                  <a:pt x="5" y="8"/>
                  <a:pt x="5" y="9"/>
                  <a:pt x="5" y="10"/>
                </a:cubicBezTo>
                <a:cubicBezTo>
                  <a:pt x="6" y="19"/>
                  <a:pt x="6" y="19"/>
                  <a:pt x="6" y="19"/>
                </a:cubicBezTo>
                <a:cubicBezTo>
                  <a:pt x="6" y="21"/>
                  <a:pt x="7" y="22"/>
                  <a:pt x="8" y="22"/>
                </a:cubicBezTo>
                <a:cubicBezTo>
                  <a:pt x="9" y="23"/>
                  <a:pt x="10" y="23"/>
                  <a:pt x="11" y="23"/>
                </a:cubicBezTo>
                <a:cubicBezTo>
                  <a:pt x="12" y="23"/>
                  <a:pt x="13" y="23"/>
                  <a:pt x="13" y="22"/>
                </a:cubicBezTo>
                <a:cubicBezTo>
                  <a:pt x="14" y="22"/>
                  <a:pt x="14" y="22"/>
                  <a:pt x="15" y="21"/>
                </a:cubicBezTo>
                <a:cubicBezTo>
                  <a:pt x="15" y="21"/>
                  <a:pt x="15" y="20"/>
                  <a:pt x="15" y="20"/>
                </a:cubicBezTo>
                <a:cubicBezTo>
                  <a:pt x="16" y="19"/>
                  <a:pt x="16" y="18"/>
                  <a:pt x="15" y="17"/>
                </a:cubicBezTo>
                <a:lnTo>
                  <a:pt x="14" y="8"/>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80" name="Freeform 164"/>
          <p:cNvSpPr>
            <a:spLocks/>
          </p:cNvSpPr>
          <p:nvPr/>
        </p:nvSpPr>
        <p:spPr bwMode="auto">
          <a:xfrm>
            <a:off x="3240760" y="2793653"/>
            <a:ext cx="38657" cy="90200"/>
          </a:xfrm>
          <a:custGeom>
            <a:avLst/>
            <a:gdLst>
              <a:gd name="T0" fmla="*/ 10 w 11"/>
              <a:gd name="T1" fmla="*/ 26 h 26"/>
              <a:gd name="T2" fmla="*/ 8 w 11"/>
              <a:gd name="T3" fmla="*/ 26 h 26"/>
              <a:gd name="T4" fmla="*/ 7 w 11"/>
              <a:gd name="T5" fmla="*/ 26 h 26"/>
              <a:gd name="T6" fmla="*/ 7 w 11"/>
              <a:gd name="T7" fmla="*/ 25 h 26"/>
              <a:gd name="T8" fmla="*/ 5 w 11"/>
              <a:gd name="T9" fmla="*/ 6 h 26"/>
              <a:gd name="T10" fmla="*/ 4 w 11"/>
              <a:gd name="T11" fmla="*/ 5 h 26"/>
              <a:gd name="T12" fmla="*/ 4 w 11"/>
              <a:gd name="T13" fmla="*/ 5 h 26"/>
              <a:gd name="T14" fmla="*/ 1 w 11"/>
              <a:gd name="T15" fmla="*/ 5 h 26"/>
              <a:gd name="T16" fmla="*/ 0 w 11"/>
              <a:gd name="T17" fmla="*/ 5 h 26"/>
              <a:gd name="T18" fmla="*/ 0 w 11"/>
              <a:gd name="T19" fmla="*/ 5 h 26"/>
              <a:gd name="T20" fmla="*/ 0 w 11"/>
              <a:gd name="T21" fmla="*/ 3 h 26"/>
              <a:gd name="T22" fmla="*/ 0 w 11"/>
              <a:gd name="T23" fmla="*/ 3 h 26"/>
              <a:gd name="T24" fmla="*/ 1 w 11"/>
              <a:gd name="T25" fmla="*/ 2 h 26"/>
              <a:gd name="T26" fmla="*/ 4 w 11"/>
              <a:gd name="T27" fmla="*/ 1 h 26"/>
              <a:gd name="T28" fmla="*/ 4 w 11"/>
              <a:gd name="T29" fmla="*/ 1 h 26"/>
              <a:gd name="T30" fmla="*/ 5 w 11"/>
              <a:gd name="T31" fmla="*/ 0 h 26"/>
              <a:gd name="T32" fmla="*/ 7 w 11"/>
              <a:gd name="T33" fmla="*/ 0 h 26"/>
              <a:gd name="T34" fmla="*/ 8 w 11"/>
              <a:gd name="T35" fmla="*/ 0 h 26"/>
              <a:gd name="T36" fmla="*/ 8 w 11"/>
              <a:gd name="T37" fmla="*/ 1 h 26"/>
              <a:gd name="T38" fmla="*/ 11 w 11"/>
              <a:gd name="T39" fmla="*/ 24 h 26"/>
              <a:gd name="T40" fmla="*/ 11 w 11"/>
              <a:gd name="T41" fmla="*/ 25 h 26"/>
              <a:gd name="T42" fmla="*/ 10 w 11"/>
              <a:gd name="T43"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26">
                <a:moveTo>
                  <a:pt x="10" y="26"/>
                </a:moveTo>
                <a:cubicBezTo>
                  <a:pt x="8" y="26"/>
                  <a:pt x="8" y="26"/>
                  <a:pt x="8" y="26"/>
                </a:cubicBezTo>
                <a:cubicBezTo>
                  <a:pt x="8" y="26"/>
                  <a:pt x="7" y="26"/>
                  <a:pt x="7" y="26"/>
                </a:cubicBezTo>
                <a:cubicBezTo>
                  <a:pt x="7" y="26"/>
                  <a:pt x="7" y="25"/>
                  <a:pt x="7" y="25"/>
                </a:cubicBezTo>
                <a:cubicBezTo>
                  <a:pt x="5" y="6"/>
                  <a:pt x="5" y="6"/>
                  <a:pt x="5" y="6"/>
                </a:cubicBezTo>
                <a:cubicBezTo>
                  <a:pt x="5" y="5"/>
                  <a:pt x="5" y="5"/>
                  <a:pt x="4" y="5"/>
                </a:cubicBezTo>
                <a:cubicBezTo>
                  <a:pt x="4" y="5"/>
                  <a:pt x="4" y="5"/>
                  <a:pt x="4" y="5"/>
                </a:cubicBezTo>
                <a:cubicBezTo>
                  <a:pt x="1" y="5"/>
                  <a:pt x="1" y="5"/>
                  <a:pt x="1" y="5"/>
                </a:cubicBezTo>
                <a:cubicBezTo>
                  <a:pt x="1" y="5"/>
                  <a:pt x="1" y="5"/>
                  <a:pt x="0" y="5"/>
                </a:cubicBezTo>
                <a:cubicBezTo>
                  <a:pt x="0" y="5"/>
                  <a:pt x="0" y="5"/>
                  <a:pt x="0" y="5"/>
                </a:cubicBezTo>
                <a:cubicBezTo>
                  <a:pt x="0" y="3"/>
                  <a:pt x="0" y="3"/>
                  <a:pt x="0" y="3"/>
                </a:cubicBezTo>
                <a:cubicBezTo>
                  <a:pt x="0" y="3"/>
                  <a:pt x="0" y="3"/>
                  <a:pt x="0" y="3"/>
                </a:cubicBezTo>
                <a:cubicBezTo>
                  <a:pt x="0" y="3"/>
                  <a:pt x="1" y="2"/>
                  <a:pt x="1" y="2"/>
                </a:cubicBezTo>
                <a:cubicBezTo>
                  <a:pt x="4" y="1"/>
                  <a:pt x="4" y="1"/>
                  <a:pt x="4" y="1"/>
                </a:cubicBezTo>
                <a:cubicBezTo>
                  <a:pt x="4" y="1"/>
                  <a:pt x="4" y="1"/>
                  <a:pt x="4" y="1"/>
                </a:cubicBezTo>
                <a:cubicBezTo>
                  <a:pt x="5" y="0"/>
                  <a:pt x="5" y="0"/>
                  <a:pt x="5" y="0"/>
                </a:cubicBezTo>
                <a:cubicBezTo>
                  <a:pt x="7" y="0"/>
                  <a:pt x="7" y="0"/>
                  <a:pt x="7" y="0"/>
                </a:cubicBezTo>
                <a:cubicBezTo>
                  <a:pt x="8" y="0"/>
                  <a:pt x="8" y="0"/>
                  <a:pt x="8" y="0"/>
                </a:cubicBezTo>
                <a:cubicBezTo>
                  <a:pt x="8" y="0"/>
                  <a:pt x="8" y="1"/>
                  <a:pt x="8" y="1"/>
                </a:cubicBezTo>
                <a:cubicBezTo>
                  <a:pt x="11" y="24"/>
                  <a:pt x="11" y="24"/>
                  <a:pt x="11" y="24"/>
                </a:cubicBezTo>
                <a:cubicBezTo>
                  <a:pt x="11" y="25"/>
                  <a:pt x="11" y="25"/>
                  <a:pt x="11" y="25"/>
                </a:cubicBezTo>
                <a:cubicBezTo>
                  <a:pt x="11" y="26"/>
                  <a:pt x="11" y="26"/>
                  <a:pt x="10" y="26"/>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81" name="Freeform 165"/>
          <p:cNvSpPr>
            <a:spLocks/>
          </p:cNvSpPr>
          <p:nvPr/>
        </p:nvSpPr>
        <p:spPr bwMode="auto">
          <a:xfrm>
            <a:off x="3290693" y="2790432"/>
            <a:ext cx="27381" cy="24162"/>
          </a:xfrm>
          <a:custGeom>
            <a:avLst/>
            <a:gdLst>
              <a:gd name="T0" fmla="*/ 8 w 8"/>
              <a:gd name="T1" fmla="*/ 6 h 7"/>
              <a:gd name="T2" fmla="*/ 7 w 8"/>
              <a:gd name="T3" fmla="*/ 7 h 7"/>
              <a:gd name="T4" fmla="*/ 2 w 8"/>
              <a:gd name="T5" fmla="*/ 7 h 7"/>
              <a:gd name="T6" fmla="*/ 1 w 8"/>
              <a:gd name="T7" fmla="*/ 7 h 7"/>
              <a:gd name="T8" fmla="*/ 0 w 8"/>
              <a:gd name="T9" fmla="*/ 2 h 7"/>
              <a:gd name="T10" fmla="*/ 1 w 8"/>
              <a:gd name="T11" fmla="*/ 1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8" y="7"/>
                  <a:pt x="7" y="7"/>
                </a:cubicBezTo>
                <a:cubicBezTo>
                  <a:pt x="2" y="7"/>
                  <a:pt x="2" y="7"/>
                  <a:pt x="2" y="7"/>
                </a:cubicBezTo>
                <a:cubicBezTo>
                  <a:pt x="1" y="7"/>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82" name="Freeform 166"/>
          <p:cNvSpPr>
            <a:spLocks/>
          </p:cNvSpPr>
          <p:nvPr/>
        </p:nvSpPr>
        <p:spPr bwMode="auto">
          <a:xfrm>
            <a:off x="3324518" y="2787211"/>
            <a:ext cx="28993" cy="24162"/>
          </a:xfrm>
          <a:custGeom>
            <a:avLst/>
            <a:gdLst>
              <a:gd name="T0" fmla="*/ 8 w 8"/>
              <a:gd name="T1" fmla="*/ 5 h 7"/>
              <a:gd name="T2" fmla="*/ 7 w 8"/>
              <a:gd name="T3" fmla="*/ 7 h 7"/>
              <a:gd name="T4" fmla="*/ 1 w 8"/>
              <a:gd name="T5" fmla="*/ 7 h 7"/>
              <a:gd name="T6" fmla="*/ 0 w 8"/>
              <a:gd name="T7" fmla="*/ 6 h 7"/>
              <a:gd name="T8" fmla="*/ 0 w 8"/>
              <a:gd name="T9" fmla="*/ 1 h 7"/>
              <a:gd name="T10" fmla="*/ 1 w 8"/>
              <a:gd name="T11" fmla="*/ 0 h 7"/>
              <a:gd name="T12" fmla="*/ 6 w 8"/>
              <a:gd name="T13" fmla="*/ 0 h 7"/>
              <a:gd name="T14" fmla="*/ 7 w 8"/>
              <a:gd name="T15" fmla="*/ 1 h 7"/>
              <a:gd name="T16" fmla="*/ 8 w 8"/>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5"/>
                </a:moveTo>
                <a:cubicBezTo>
                  <a:pt x="8" y="6"/>
                  <a:pt x="7" y="6"/>
                  <a:pt x="7" y="7"/>
                </a:cubicBezTo>
                <a:cubicBezTo>
                  <a:pt x="1" y="7"/>
                  <a:pt x="1" y="7"/>
                  <a:pt x="1" y="7"/>
                </a:cubicBezTo>
                <a:cubicBezTo>
                  <a:pt x="1" y="7"/>
                  <a:pt x="0" y="7"/>
                  <a:pt x="0" y="6"/>
                </a:cubicBezTo>
                <a:cubicBezTo>
                  <a:pt x="0" y="1"/>
                  <a:pt x="0" y="1"/>
                  <a:pt x="0" y="1"/>
                </a:cubicBezTo>
                <a:cubicBezTo>
                  <a:pt x="0" y="1"/>
                  <a:pt x="0" y="0"/>
                  <a:pt x="1" y="0"/>
                </a:cubicBezTo>
                <a:cubicBezTo>
                  <a:pt x="6" y="0"/>
                  <a:pt x="6" y="0"/>
                  <a:pt x="6" y="0"/>
                </a:cubicBezTo>
                <a:cubicBezTo>
                  <a:pt x="6" y="0"/>
                  <a:pt x="7" y="0"/>
                  <a:pt x="7" y="1"/>
                </a:cubicBezTo>
                <a:lnTo>
                  <a:pt x="8" y="5"/>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83" name="Freeform 167"/>
          <p:cNvSpPr>
            <a:spLocks/>
          </p:cNvSpPr>
          <p:nvPr/>
        </p:nvSpPr>
        <p:spPr bwMode="auto">
          <a:xfrm>
            <a:off x="3356732" y="2779156"/>
            <a:ext cx="27381" cy="28993"/>
          </a:xfrm>
          <a:custGeom>
            <a:avLst/>
            <a:gdLst>
              <a:gd name="T0" fmla="*/ 8 w 8"/>
              <a:gd name="T1" fmla="*/ 6 h 8"/>
              <a:gd name="T2" fmla="*/ 8 w 8"/>
              <a:gd name="T3" fmla="*/ 7 h 8"/>
              <a:gd name="T4" fmla="*/ 2 w 8"/>
              <a:gd name="T5" fmla="*/ 8 h 8"/>
              <a:gd name="T6" fmla="*/ 1 w 8"/>
              <a:gd name="T7" fmla="*/ 7 h 8"/>
              <a:gd name="T8" fmla="*/ 1 w 8"/>
              <a:gd name="T9" fmla="*/ 2 h 8"/>
              <a:gd name="T10" fmla="*/ 1 w 8"/>
              <a:gd name="T11" fmla="*/ 1 h 8"/>
              <a:gd name="T12" fmla="*/ 7 w 8"/>
              <a:gd name="T13" fmla="*/ 0 h 8"/>
              <a:gd name="T14" fmla="*/ 8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7"/>
                  <a:pt x="8" y="7"/>
                  <a:pt x="8" y="7"/>
                </a:cubicBezTo>
                <a:cubicBezTo>
                  <a:pt x="2" y="8"/>
                  <a:pt x="2" y="8"/>
                  <a:pt x="2" y="8"/>
                </a:cubicBezTo>
                <a:cubicBezTo>
                  <a:pt x="2" y="8"/>
                  <a:pt x="1" y="8"/>
                  <a:pt x="1" y="7"/>
                </a:cubicBezTo>
                <a:cubicBezTo>
                  <a:pt x="1" y="2"/>
                  <a:pt x="1" y="2"/>
                  <a:pt x="1" y="2"/>
                </a:cubicBezTo>
                <a:cubicBezTo>
                  <a:pt x="0" y="2"/>
                  <a:pt x="1" y="1"/>
                  <a:pt x="1" y="1"/>
                </a:cubicBezTo>
                <a:cubicBezTo>
                  <a:pt x="7" y="0"/>
                  <a:pt x="7" y="0"/>
                  <a:pt x="7" y="0"/>
                </a:cubicBezTo>
                <a:cubicBezTo>
                  <a:pt x="7" y="0"/>
                  <a:pt x="8" y="1"/>
                  <a:pt x="8" y="1"/>
                </a:cubicBezTo>
                <a:lnTo>
                  <a:pt x="8" y="6"/>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84" name="Freeform 168"/>
          <p:cNvSpPr>
            <a:spLocks/>
          </p:cNvSpPr>
          <p:nvPr/>
        </p:nvSpPr>
        <p:spPr bwMode="auto">
          <a:xfrm>
            <a:off x="3293914" y="2821036"/>
            <a:ext cx="27381" cy="28993"/>
          </a:xfrm>
          <a:custGeom>
            <a:avLst/>
            <a:gdLst>
              <a:gd name="T0" fmla="*/ 8 w 8"/>
              <a:gd name="T1" fmla="*/ 6 h 8"/>
              <a:gd name="T2" fmla="*/ 7 w 8"/>
              <a:gd name="T3" fmla="*/ 7 h 8"/>
              <a:gd name="T4" fmla="*/ 2 w 8"/>
              <a:gd name="T5" fmla="*/ 7 h 8"/>
              <a:gd name="T6" fmla="*/ 1 w 8"/>
              <a:gd name="T7" fmla="*/ 7 h 8"/>
              <a:gd name="T8" fmla="*/ 0 w 8"/>
              <a:gd name="T9" fmla="*/ 2 h 8"/>
              <a:gd name="T10" fmla="*/ 1 w 8"/>
              <a:gd name="T11" fmla="*/ 1 h 8"/>
              <a:gd name="T12" fmla="*/ 6 w 8"/>
              <a:gd name="T13" fmla="*/ 0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7"/>
                  <a:pt x="2" y="7"/>
                  <a:pt x="2" y="7"/>
                </a:cubicBezTo>
                <a:cubicBezTo>
                  <a:pt x="1" y="8"/>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85" name="Freeform 169"/>
          <p:cNvSpPr>
            <a:spLocks/>
          </p:cNvSpPr>
          <p:nvPr/>
        </p:nvSpPr>
        <p:spPr bwMode="auto">
          <a:xfrm>
            <a:off x="3327739" y="2817813"/>
            <a:ext cx="28993" cy="24162"/>
          </a:xfrm>
          <a:custGeom>
            <a:avLst/>
            <a:gdLst>
              <a:gd name="T0" fmla="*/ 8 w 8"/>
              <a:gd name="T1" fmla="*/ 6 h 7"/>
              <a:gd name="T2" fmla="*/ 7 w 8"/>
              <a:gd name="T3" fmla="*/ 7 h 7"/>
              <a:gd name="T4" fmla="*/ 2 w 8"/>
              <a:gd name="T5" fmla="*/ 7 h 7"/>
              <a:gd name="T6" fmla="*/ 0 w 8"/>
              <a:gd name="T7" fmla="*/ 6 h 7"/>
              <a:gd name="T8" fmla="*/ 0 w 8"/>
              <a:gd name="T9" fmla="*/ 2 h 7"/>
              <a:gd name="T10" fmla="*/ 1 w 8"/>
              <a:gd name="T11" fmla="*/ 0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7" y="7"/>
                  <a:pt x="7" y="7"/>
                </a:cubicBezTo>
                <a:cubicBezTo>
                  <a:pt x="2" y="7"/>
                  <a:pt x="2" y="7"/>
                  <a:pt x="2" y="7"/>
                </a:cubicBezTo>
                <a:cubicBezTo>
                  <a:pt x="1" y="7"/>
                  <a:pt x="1" y="7"/>
                  <a:pt x="0" y="6"/>
                </a:cubicBezTo>
                <a:cubicBezTo>
                  <a:pt x="0" y="2"/>
                  <a:pt x="0" y="2"/>
                  <a:pt x="0" y="2"/>
                </a:cubicBezTo>
                <a:cubicBezTo>
                  <a:pt x="0" y="1"/>
                  <a:pt x="0" y="1"/>
                  <a:pt x="1" y="0"/>
                </a:cubicBezTo>
                <a:cubicBezTo>
                  <a:pt x="6" y="0"/>
                  <a:pt x="6" y="0"/>
                  <a:pt x="6" y="0"/>
                </a:cubicBezTo>
                <a:cubicBezTo>
                  <a:pt x="7" y="0"/>
                  <a:pt x="7" y="0"/>
                  <a:pt x="7" y="1"/>
                </a:cubicBezTo>
                <a:lnTo>
                  <a:pt x="8" y="6"/>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86" name="Freeform 170"/>
          <p:cNvSpPr>
            <a:spLocks/>
          </p:cNvSpPr>
          <p:nvPr/>
        </p:nvSpPr>
        <p:spPr bwMode="auto">
          <a:xfrm>
            <a:off x="3363175" y="2814592"/>
            <a:ext cx="27381" cy="24162"/>
          </a:xfrm>
          <a:custGeom>
            <a:avLst/>
            <a:gdLst>
              <a:gd name="T0" fmla="*/ 8 w 8"/>
              <a:gd name="T1" fmla="*/ 5 h 7"/>
              <a:gd name="T2" fmla="*/ 7 w 8"/>
              <a:gd name="T3" fmla="*/ 6 h 7"/>
              <a:gd name="T4" fmla="*/ 1 w 8"/>
              <a:gd name="T5" fmla="*/ 7 h 7"/>
              <a:gd name="T6" fmla="*/ 0 w 8"/>
              <a:gd name="T7" fmla="*/ 6 h 7"/>
              <a:gd name="T8" fmla="*/ 0 w 8"/>
              <a:gd name="T9" fmla="*/ 1 h 7"/>
              <a:gd name="T10" fmla="*/ 1 w 8"/>
              <a:gd name="T11" fmla="*/ 0 h 7"/>
              <a:gd name="T12" fmla="*/ 6 w 8"/>
              <a:gd name="T13" fmla="*/ 0 h 7"/>
              <a:gd name="T14" fmla="*/ 7 w 8"/>
              <a:gd name="T15" fmla="*/ 0 h 7"/>
              <a:gd name="T16" fmla="*/ 8 w 8"/>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5"/>
                </a:moveTo>
                <a:cubicBezTo>
                  <a:pt x="8" y="6"/>
                  <a:pt x="7" y="6"/>
                  <a:pt x="7" y="6"/>
                </a:cubicBezTo>
                <a:cubicBezTo>
                  <a:pt x="1" y="7"/>
                  <a:pt x="1" y="7"/>
                  <a:pt x="1" y="7"/>
                </a:cubicBezTo>
                <a:cubicBezTo>
                  <a:pt x="1" y="7"/>
                  <a:pt x="0" y="7"/>
                  <a:pt x="0" y="6"/>
                </a:cubicBezTo>
                <a:cubicBezTo>
                  <a:pt x="0" y="1"/>
                  <a:pt x="0" y="1"/>
                  <a:pt x="0" y="1"/>
                </a:cubicBezTo>
                <a:cubicBezTo>
                  <a:pt x="0" y="1"/>
                  <a:pt x="0" y="0"/>
                  <a:pt x="1" y="0"/>
                </a:cubicBezTo>
                <a:cubicBezTo>
                  <a:pt x="6" y="0"/>
                  <a:pt x="6" y="0"/>
                  <a:pt x="6" y="0"/>
                </a:cubicBezTo>
                <a:cubicBezTo>
                  <a:pt x="6" y="0"/>
                  <a:pt x="7" y="0"/>
                  <a:pt x="7" y="0"/>
                </a:cubicBezTo>
                <a:lnTo>
                  <a:pt x="8" y="5"/>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87" name="Freeform 171"/>
          <p:cNvSpPr>
            <a:spLocks/>
          </p:cNvSpPr>
          <p:nvPr/>
        </p:nvSpPr>
        <p:spPr bwMode="auto">
          <a:xfrm>
            <a:off x="3297137" y="2853249"/>
            <a:ext cx="27381" cy="27383"/>
          </a:xfrm>
          <a:custGeom>
            <a:avLst/>
            <a:gdLst>
              <a:gd name="T0" fmla="*/ 8 w 8"/>
              <a:gd name="T1" fmla="*/ 6 h 8"/>
              <a:gd name="T2" fmla="*/ 7 w 8"/>
              <a:gd name="T3" fmla="*/ 7 h 8"/>
              <a:gd name="T4" fmla="*/ 2 w 8"/>
              <a:gd name="T5" fmla="*/ 8 h 8"/>
              <a:gd name="T6" fmla="*/ 1 w 8"/>
              <a:gd name="T7" fmla="*/ 7 h 8"/>
              <a:gd name="T8" fmla="*/ 0 w 8"/>
              <a:gd name="T9" fmla="*/ 2 h 8"/>
              <a:gd name="T10" fmla="*/ 1 w 8"/>
              <a:gd name="T11" fmla="*/ 1 h 8"/>
              <a:gd name="T12" fmla="*/ 6 w 8"/>
              <a:gd name="T13" fmla="*/ 0 h 8"/>
              <a:gd name="T14" fmla="*/ 7 w 8"/>
              <a:gd name="T15" fmla="*/ 1 h 8"/>
              <a:gd name="T16" fmla="*/ 8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8" y="6"/>
                </a:moveTo>
                <a:cubicBezTo>
                  <a:pt x="8" y="6"/>
                  <a:pt x="8" y="7"/>
                  <a:pt x="7" y="7"/>
                </a:cubicBezTo>
                <a:cubicBezTo>
                  <a:pt x="2" y="8"/>
                  <a:pt x="2" y="8"/>
                  <a:pt x="2" y="8"/>
                </a:cubicBezTo>
                <a:cubicBezTo>
                  <a:pt x="1" y="8"/>
                  <a:pt x="1" y="7"/>
                  <a:pt x="1" y="7"/>
                </a:cubicBezTo>
                <a:cubicBezTo>
                  <a:pt x="0" y="2"/>
                  <a:pt x="0" y="2"/>
                  <a:pt x="0" y="2"/>
                </a:cubicBezTo>
                <a:cubicBezTo>
                  <a:pt x="0" y="1"/>
                  <a:pt x="1" y="1"/>
                  <a:pt x="1" y="1"/>
                </a:cubicBezTo>
                <a:cubicBezTo>
                  <a:pt x="6" y="0"/>
                  <a:pt x="6" y="0"/>
                  <a:pt x="6" y="0"/>
                </a:cubicBezTo>
                <a:cubicBezTo>
                  <a:pt x="7" y="0"/>
                  <a:pt x="7" y="0"/>
                  <a:pt x="7" y="1"/>
                </a:cubicBezTo>
                <a:lnTo>
                  <a:pt x="8" y="6"/>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88" name="Freeform 172"/>
          <p:cNvSpPr>
            <a:spLocks/>
          </p:cNvSpPr>
          <p:nvPr/>
        </p:nvSpPr>
        <p:spPr bwMode="auto">
          <a:xfrm>
            <a:off x="3332571" y="2850028"/>
            <a:ext cx="27381" cy="24162"/>
          </a:xfrm>
          <a:custGeom>
            <a:avLst/>
            <a:gdLst>
              <a:gd name="T0" fmla="*/ 8 w 8"/>
              <a:gd name="T1" fmla="*/ 6 h 7"/>
              <a:gd name="T2" fmla="*/ 7 w 8"/>
              <a:gd name="T3" fmla="*/ 7 h 7"/>
              <a:gd name="T4" fmla="*/ 2 w 8"/>
              <a:gd name="T5" fmla="*/ 7 h 7"/>
              <a:gd name="T6" fmla="*/ 1 w 8"/>
              <a:gd name="T7" fmla="*/ 7 h 7"/>
              <a:gd name="T8" fmla="*/ 0 w 8"/>
              <a:gd name="T9" fmla="*/ 2 h 7"/>
              <a:gd name="T10" fmla="*/ 1 w 8"/>
              <a:gd name="T11" fmla="*/ 1 h 7"/>
              <a:gd name="T12" fmla="*/ 6 w 8"/>
              <a:gd name="T13" fmla="*/ 0 h 7"/>
              <a:gd name="T14" fmla="*/ 7 w 8"/>
              <a:gd name="T15" fmla="*/ 1 h 7"/>
              <a:gd name="T16" fmla="*/ 8 w 8"/>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6"/>
                </a:moveTo>
                <a:cubicBezTo>
                  <a:pt x="8" y="6"/>
                  <a:pt x="8" y="7"/>
                  <a:pt x="7" y="7"/>
                </a:cubicBezTo>
                <a:cubicBezTo>
                  <a:pt x="2" y="7"/>
                  <a:pt x="2" y="7"/>
                  <a:pt x="2" y="7"/>
                </a:cubicBezTo>
                <a:cubicBezTo>
                  <a:pt x="1" y="7"/>
                  <a:pt x="1" y="7"/>
                  <a:pt x="1" y="7"/>
                </a:cubicBezTo>
                <a:cubicBezTo>
                  <a:pt x="0" y="2"/>
                  <a:pt x="0" y="2"/>
                  <a:pt x="0" y="2"/>
                </a:cubicBezTo>
                <a:cubicBezTo>
                  <a:pt x="0" y="1"/>
                  <a:pt x="0" y="1"/>
                  <a:pt x="1" y="1"/>
                </a:cubicBezTo>
                <a:cubicBezTo>
                  <a:pt x="6" y="0"/>
                  <a:pt x="6" y="0"/>
                  <a:pt x="6" y="0"/>
                </a:cubicBezTo>
                <a:cubicBezTo>
                  <a:pt x="7" y="0"/>
                  <a:pt x="7" y="0"/>
                  <a:pt x="7" y="1"/>
                </a:cubicBezTo>
                <a:lnTo>
                  <a:pt x="8" y="6"/>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89" name="Freeform 173"/>
          <p:cNvSpPr>
            <a:spLocks/>
          </p:cNvSpPr>
          <p:nvPr/>
        </p:nvSpPr>
        <p:spPr bwMode="auto">
          <a:xfrm>
            <a:off x="3366396" y="2845196"/>
            <a:ext cx="27381" cy="24162"/>
          </a:xfrm>
          <a:custGeom>
            <a:avLst/>
            <a:gdLst>
              <a:gd name="T0" fmla="*/ 8 w 8"/>
              <a:gd name="T1" fmla="*/ 5 h 7"/>
              <a:gd name="T2" fmla="*/ 7 w 8"/>
              <a:gd name="T3" fmla="*/ 7 h 7"/>
              <a:gd name="T4" fmla="*/ 1 w 8"/>
              <a:gd name="T5" fmla="*/ 7 h 7"/>
              <a:gd name="T6" fmla="*/ 0 w 8"/>
              <a:gd name="T7" fmla="*/ 6 h 7"/>
              <a:gd name="T8" fmla="*/ 0 w 8"/>
              <a:gd name="T9" fmla="*/ 1 h 7"/>
              <a:gd name="T10" fmla="*/ 1 w 8"/>
              <a:gd name="T11" fmla="*/ 0 h 7"/>
              <a:gd name="T12" fmla="*/ 6 w 8"/>
              <a:gd name="T13" fmla="*/ 0 h 7"/>
              <a:gd name="T14" fmla="*/ 7 w 8"/>
              <a:gd name="T15" fmla="*/ 1 h 7"/>
              <a:gd name="T16" fmla="*/ 8 w 8"/>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8" y="5"/>
                </a:moveTo>
                <a:cubicBezTo>
                  <a:pt x="8" y="6"/>
                  <a:pt x="7" y="6"/>
                  <a:pt x="7" y="7"/>
                </a:cubicBezTo>
                <a:cubicBezTo>
                  <a:pt x="1" y="7"/>
                  <a:pt x="1" y="7"/>
                  <a:pt x="1" y="7"/>
                </a:cubicBezTo>
                <a:cubicBezTo>
                  <a:pt x="1" y="7"/>
                  <a:pt x="0" y="7"/>
                  <a:pt x="0" y="6"/>
                </a:cubicBezTo>
                <a:cubicBezTo>
                  <a:pt x="0" y="1"/>
                  <a:pt x="0" y="1"/>
                  <a:pt x="0" y="1"/>
                </a:cubicBezTo>
                <a:cubicBezTo>
                  <a:pt x="0" y="1"/>
                  <a:pt x="0" y="0"/>
                  <a:pt x="1" y="0"/>
                </a:cubicBezTo>
                <a:cubicBezTo>
                  <a:pt x="6" y="0"/>
                  <a:pt x="6" y="0"/>
                  <a:pt x="6" y="0"/>
                </a:cubicBezTo>
                <a:cubicBezTo>
                  <a:pt x="7" y="0"/>
                  <a:pt x="7" y="0"/>
                  <a:pt x="7" y="1"/>
                </a:cubicBezTo>
                <a:lnTo>
                  <a:pt x="8" y="5"/>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90" name="Freeform 174"/>
          <p:cNvSpPr>
            <a:spLocks noEditPoints="1"/>
          </p:cNvSpPr>
          <p:nvPr/>
        </p:nvSpPr>
        <p:spPr bwMode="auto">
          <a:xfrm>
            <a:off x="2068160" y="3465322"/>
            <a:ext cx="183621" cy="262547"/>
          </a:xfrm>
          <a:custGeom>
            <a:avLst/>
            <a:gdLst>
              <a:gd name="T0" fmla="*/ 34 w 53"/>
              <a:gd name="T1" fmla="*/ 1 h 75"/>
              <a:gd name="T2" fmla="*/ 10 w 53"/>
              <a:gd name="T3" fmla="*/ 4 h 75"/>
              <a:gd name="T4" fmla="*/ 1 w 53"/>
              <a:gd name="T5" fmla="*/ 16 h 75"/>
              <a:gd name="T6" fmla="*/ 7 w 53"/>
              <a:gd name="T7" fmla="*/ 65 h 75"/>
              <a:gd name="T8" fmla="*/ 19 w 53"/>
              <a:gd name="T9" fmla="*/ 74 h 75"/>
              <a:gd name="T10" fmla="*/ 42 w 53"/>
              <a:gd name="T11" fmla="*/ 71 h 75"/>
              <a:gd name="T12" fmla="*/ 52 w 53"/>
              <a:gd name="T13" fmla="*/ 59 h 75"/>
              <a:gd name="T14" fmla="*/ 46 w 53"/>
              <a:gd name="T15" fmla="*/ 11 h 75"/>
              <a:gd name="T16" fmla="*/ 34 w 53"/>
              <a:gd name="T17" fmla="*/ 1 h 75"/>
              <a:gd name="T18" fmla="*/ 47 w 53"/>
              <a:gd name="T19" fmla="*/ 60 h 75"/>
              <a:gd name="T20" fmla="*/ 42 w 53"/>
              <a:gd name="T21" fmla="*/ 67 h 75"/>
              <a:gd name="T22" fmla="*/ 18 w 53"/>
              <a:gd name="T23" fmla="*/ 69 h 75"/>
              <a:gd name="T24" fmla="*/ 12 w 53"/>
              <a:gd name="T25" fmla="*/ 64 h 75"/>
              <a:gd name="T26" fmla="*/ 6 w 53"/>
              <a:gd name="T27" fmla="*/ 16 h 75"/>
              <a:gd name="T28" fmla="*/ 11 w 53"/>
              <a:gd name="T29" fmla="*/ 9 h 75"/>
              <a:gd name="T30" fmla="*/ 34 w 53"/>
              <a:gd name="T31" fmla="*/ 6 h 75"/>
              <a:gd name="T32" fmla="*/ 41 w 53"/>
              <a:gd name="T33" fmla="*/ 11 h 75"/>
              <a:gd name="T34" fmla="*/ 47 w 53"/>
              <a:gd name="T35" fmla="*/ 6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4"/>
                  <a:pt x="10" y="4"/>
                  <a:pt x="10" y="4"/>
                </a:cubicBezTo>
                <a:cubicBezTo>
                  <a:pt x="4" y="5"/>
                  <a:pt x="0" y="10"/>
                  <a:pt x="1" y="16"/>
                </a:cubicBezTo>
                <a:cubicBezTo>
                  <a:pt x="7" y="65"/>
                  <a:pt x="7" y="65"/>
                  <a:pt x="7" y="65"/>
                </a:cubicBezTo>
                <a:cubicBezTo>
                  <a:pt x="8" y="71"/>
                  <a:pt x="13" y="75"/>
                  <a:pt x="19" y="74"/>
                </a:cubicBezTo>
                <a:cubicBezTo>
                  <a:pt x="42" y="71"/>
                  <a:pt x="42" y="71"/>
                  <a:pt x="42" y="71"/>
                </a:cubicBezTo>
                <a:cubicBezTo>
                  <a:pt x="49" y="71"/>
                  <a:pt x="53" y="65"/>
                  <a:pt x="52" y="59"/>
                </a:cubicBezTo>
                <a:cubicBezTo>
                  <a:pt x="46" y="11"/>
                  <a:pt x="46" y="11"/>
                  <a:pt x="46" y="11"/>
                </a:cubicBezTo>
                <a:cubicBezTo>
                  <a:pt x="45" y="4"/>
                  <a:pt x="40" y="0"/>
                  <a:pt x="34" y="1"/>
                </a:cubicBezTo>
                <a:close/>
                <a:moveTo>
                  <a:pt x="47" y="60"/>
                </a:moveTo>
                <a:cubicBezTo>
                  <a:pt x="48" y="63"/>
                  <a:pt x="45" y="66"/>
                  <a:pt x="42" y="67"/>
                </a:cubicBezTo>
                <a:cubicBezTo>
                  <a:pt x="18" y="69"/>
                  <a:pt x="18" y="69"/>
                  <a:pt x="18" y="69"/>
                </a:cubicBezTo>
                <a:cubicBezTo>
                  <a:pt x="15" y="70"/>
                  <a:pt x="12" y="67"/>
                  <a:pt x="12" y="64"/>
                </a:cubicBezTo>
                <a:cubicBezTo>
                  <a:pt x="6" y="16"/>
                  <a:pt x="6" y="16"/>
                  <a:pt x="6" y="16"/>
                </a:cubicBezTo>
                <a:cubicBezTo>
                  <a:pt x="5" y="12"/>
                  <a:pt x="8" y="9"/>
                  <a:pt x="11" y="9"/>
                </a:cubicBezTo>
                <a:cubicBezTo>
                  <a:pt x="34" y="6"/>
                  <a:pt x="34" y="6"/>
                  <a:pt x="34" y="6"/>
                </a:cubicBezTo>
                <a:cubicBezTo>
                  <a:pt x="38" y="5"/>
                  <a:pt x="41" y="8"/>
                  <a:pt x="41" y="11"/>
                </a:cubicBezTo>
                <a:lnTo>
                  <a:pt x="47" y="60"/>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91" name="Freeform 175"/>
          <p:cNvSpPr>
            <a:spLocks/>
          </p:cNvSpPr>
          <p:nvPr/>
        </p:nvSpPr>
        <p:spPr bwMode="auto">
          <a:xfrm>
            <a:off x="2106816" y="3587736"/>
            <a:ext cx="30604" cy="30604"/>
          </a:xfrm>
          <a:custGeom>
            <a:avLst/>
            <a:gdLst>
              <a:gd name="T0" fmla="*/ 6 w 9"/>
              <a:gd name="T1" fmla="*/ 0 h 9"/>
              <a:gd name="T2" fmla="*/ 2 w 9"/>
              <a:gd name="T3" fmla="*/ 1 h 9"/>
              <a:gd name="T4" fmla="*/ 0 w 9"/>
              <a:gd name="T5" fmla="*/ 3 h 9"/>
              <a:gd name="T6" fmla="*/ 1 w 9"/>
              <a:gd name="T7" fmla="*/ 7 h 9"/>
              <a:gd name="T8" fmla="*/ 3 w 9"/>
              <a:gd name="T9" fmla="*/ 9 h 9"/>
              <a:gd name="T10" fmla="*/ 7 w 9"/>
              <a:gd name="T11" fmla="*/ 8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1"/>
                  <a:pt x="2" y="1"/>
                  <a:pt x="2" y="1"/>
                </a:cubicBezTo>
                <a:cubicBezTo>
                  <a:pt x="1" y="1"/>
                  <a:pt x="0" y="2"/>
                  <a:pt x="0" y="3"/>
                </a:cubicBezTo>
                <a:cubicBezTo>
                  <a:pt x="1" y="7"/>
                  <a:pt x="1" y="7"/>
                  <a:pt x="1" y="7"/>
                </a:cubicBezTo>
                <a:cubicBezTo>
                  <a:pt x="1" y="8"/>
                  <a:pt x="2" y="9"/>
                  <a:pt x="3" y="9"/>
                </a:cubicBezTo>
                <a:cubicBezTo>
                  <a:pt x="7" y="8"/>
                  <a:pt x="7" y="8"/>
                  <a:pt x="7" y="8"/>
                </a:cubicBezTo>
                <a:cubicBezTo>
                  <a:pt x="8" y="8"/>
                  <a:pt x="9" y="7"/>
                  <a:pt x="9" y="6"/>
                </a:cubicBezTo>
                <a:cubicBezTo>
                  <a:pt x="8" y="2"/>
                  <a:pt x="8" y="2"/>
                  <a:pt x="8" y="2"/>
                </a:cubicBezTo>
                <a:cubicBezTo>
                  <a:pt x="8" y="1"/>
                  <a:pt x="7" y="0"/>
                  <a:pt x="6"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92" name="Freeform 176"/>
          <p:cNvSpPr>
            <a:spLocks/>
          </p:cNvSpPr>
          <p:nvPr/>
        </p:nvSpPr>
        <p:spPr bwMode="auto">
          <a:xfrm>
            <a:off x="2143862" y="3584515"/>
            <a:ext cx="32215" cy="30604"/>
          </a:xfrm>
          <a:custGeom>
            <a:avLst/>
            <a:gdLst>
              <a:gd name="T0" fmla="*/ 6 w 9"/>
              <a:gd name="T1" fmla="*/ 0 h 9"/>
              <a:gd name="T2" fmla="*/ 2 w 9"/>
              <a:gd name="T3" fmla="*/ 0 h 9"/>
              <a:gd name="T4" fmla="*/ 0 w 9"/>
              <a:gd name="T5" fmla="*/ 2 h 9"/>
              <a:gd name="T6" fmla="*/ 1 w 9"/>
              <a:gd name="T7" fmla="*/ 7 h 9"/>
              <a:gd name="T8" fmla="*/ 3 w 9"/>
              <a:gd name="T9" fmla="*/ 9 h 9"/>
              <a:gd name="T10" fmla="*/ 7 w 9"/>
              <a:gd name="T11" fmla="*/ 8 h 9"/>
              <a:gd name="T12" fmla="*/ 9 w 9"/>
              <a:gd name="T13" fmla="*/ 6 h 9"/>
              <a:gd name="T14" fmla="*/ 8 w 9"/>
              <a:gd name="T15" fmla="*/ 1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0"/>
                  <a:pt x="2" y="0"/>
                  <a:pt x="2" y="0"/>
                </a:cubicBezTo>
                <a:cubicBezTo>
                  <a:pt x="1" y="0"/>
                  <a:pt x="0" y="1"/>
                  <a:pt x="0" y="2"/>
                </a:cubicBezTo>
                <a:cubicBezTo>
                  <a:pt x="1" y="7"/>
                  <a:pt x="1" y="7"/>
                  <a:pt x="1" y="7"/>
                </a:cubicBezTo>
                <a:cubicBezTo>
                  <a:pt x="1" y="8"/>
                  <a:pt x="2" y="9"/>
                  <a:pt x="3" y="9"/>
                </a:cubicBezTo>
                <a:cubicBezTo>
                  <a:pt x="7" y="8"/>
                  <a:pt x="7" y="8"/>
                  <a:pt x="7" y="8"/>
                </a:cubicBezTo>
                <a:cubicBezTo>
                  <a:pt x="8" y="8"/>
                  <a:pt x="9" y="7"/>
                  <a:pt x="9" y="6"/>
                </a:cubicBezTo>
                <a:cubicBezTo>
                  <a:pt x="8" y="1"/>
                  <a:pt x="8" y="1"/>
                  <a:pt x="8" y="1"/>
                </a:cubicBezTo>
                <a:cubicBezTo>
                  <a:pt x="8" y="0"/>
                  <a:pt x="7" y="0"/>
                  <a:pt x="6"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93" name="Freeform 177"/>
          <p:cNvSpPr>
            <a:spLocks/>
          </p:cNvSpPr>
          <p:nvPr/>
        </p:nvSpPr>
        <p:spPr bwMode="auto">
          <a:xfrm>
            <a:off x="2182519" y="3578071"/>
            <a:ext cx="32215" cy="30604"/>
          </a:xfrm>
          <a:custGeom>
            <a:avLst/>
            <a:gdLst>
              <a:gd name="T0" fmla="*/ 6 w 9"/>
              <a:gd name="T1" fmla="*/ 0 h 9"/>
              <a:gd name="T2" fmla="*/ 2 w 9"/>
              <a:gd name="T3" fmla="*/ 1 h 9"/>
              <a:gd name="T4" fmla="*/ 0 w 9"/>
              <a:gd name="T5" fmla="*/ 3 h 9"/>
              <a:gd name="T6" fmla="*/ 1 w 9"/>
              <a:gd name="T7" fmla="*/ 8 h 9"/>
              <a:gd name="T8" fmla="*/ 3 w 9"/>
              <a:gd name="T9" fmla="*/ 9 h 9"/>
              <a:gd name="T10" fmla="*/ 7 w 9"/>
              <a:gd name="T11" fmla="*/ 9 h 9"/>
              <a:gd name="T12" fmla="*/ 9 w 9"/>
              <a:gd name="T13" fmla="*/ 7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1"/>
                  <a:pt x="2" y="1"/>
                  <a:pt x="2" y="1"/>
                </a:cubicBezTo>
                <a:cubicBezTo>
                  <a:pt x="1" y="1"/>
                  <a:pt x="0" y="2"/>
                  <a:pt x="0" y="3"/>
                </a:cubicBezTo>
                <a:cubicBezTo>
                  <a:pt x="1" y="8"/>
                  <a:pt x="1" y="8"/>
                  <a:pt x="1" y="8"/>
                </a:cubicBezTo>
                <a:cubicBezTo>
                  <a:pt x="1" y="9"/>
                  <a:pt x="2" y="9"/>
                  <a:pt x="3" y="9"/>
                </a:cubicBezTo>
                <a:cubicBezTo>
                  <a:pt x="7" y="9"/>
                  <a:pt x="7" y="9"/>
                  <a:pt x="7" y="9"/>
                </a:cubicBezTo>
                <a:cubicBezTo>
                  <a:pt x="8" y="9"/>
                  <a:pt x="9" y="8"/>
                  <a:pt x="9" y="7"/>
                </a:cubicBezTo>
                <a:cubicBezTo>
                  <a:pt x="8" y="2"/>
                  <a:pt x="8" y="2"/>
                  <a:pt x="8" y="2"/>
                </a:cubicBezTo>
                <a:cubicBezTo>
                  <a:pt x="8" y="1"/>
                  <a:pt x="7" y="0"/>
                  <a:pt x="6"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94" name="Freeform 178"/>
          <p:cNvSpPr>
            <a:spLocks/>
          </p:cNvSpPr>
          <p:nvPr/>
        </p:nvSpPr>
        <p:spPr bwMode="auto">
          <a:xfrm>
            <a:off x="2110038" y="3623170"/>
            <a:ext cx="30604" cy="33826"/>
          </a:xfrm>
          <a:custGeom>
            <a:avLst/>
            <a:gdLst>
              <a:gd name="T0" fmla="*/ 7 w 9"/>
              <a:gd name="T1" fmla="*/ 1 h 10"/>
              <a:gd name="T2" fmla="*/ 2 w 9"/>
              <a:gd name="T3" fmla="*/ 1 h 10"/>
              <a:gd name="T4" fmla="*/ 0 w 9"/>
              <a:gd name="T5" fmla="*/ 3 h 10"/>
              <a:gd name="T6" fmla="*/ 1 w 9"/>
              <a:gd name="T7" fmla="*/ 8 h 10"/>
              <a:gd name="T8" fmla="*/ 3 w 9"/>
              <a:gd name="T9" fmla="*/ 9 h 10"/>
              <a:gd name="T10" fmla="*/ 8 w 9"/>
              <a:gd name="T11" fmla="*/ 9 h 10"/>
              <a:gd name="T12" fmla="*/ 9 w 9"/>
              <a:gd name="T13" fmla="*/ 7 h 10"/>
              <a:gd name="T14" fmla="*/ 9 w 9"/>
              <a:gd name="T15" fmla="*/ 2 h 10"/>
              <a:gd name="T16" fmla="*/ 7 w 9"/>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
                <a:moveTo>
                  <a:pt x="7" y="1"/>
                </a:moveTo>
                <a:cubicBezTo>
                  <a:pt x="2" y="1"/>
                  <a:pt x="2" y="1"/>
                  <a:pt x="2" y="1"/>
                </a:cubicBezTo>
                <a:cubicBezTo>
                  <a:pt x="1" y="1"/>
                  <a:pt x="0" y="2"/>
                  <a:pt x="0" y="3"/>
                </a:cubicBezTo>
                <a:cubicBezTo>
                  <a:pt x="1" y="8"/>
                  <a:pt x="1" y="8"/>
                  <a:pt x="1" y="8"/>
                </a:cubicBezTo>
                <a:cubicBezTo>
                  <a:pt x="1" y="9"/>
                  <a:pt x="2" y="10"/>
                  <a:pt x="3" y="9"/>
                </a:cubicBezTo>
                <a:cubicBezTo>
                  <a:pt x="8" y="9"/>
                  <a:pt x="8" y="9"/>
                  <a:pt x="8" y="9"/>
                </a:cubicBezTo>
                <a:cubicBezTo>
                  <a:pt x="9" y="9"/>
                  <a:pt x="9" y="8"/>
                  <a:pt x="9" y="7"/>
                </a:cubicBezTo>
                <a:cubicBezTo>
                  <a:pt x="9" y="2"/>
                  <a:pt x="9" y="2"/>
                  <a:pt x="9" y="2"/>
                </a:cubicBezTo>
                <a:cubicBezTo>
                  <a:pt x="9" y="1"/>
                  <a:pt x="8" y="0"/>
                  <a:pt x="7" y="1"/>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95" name="Freeform 179"/>
          <p:cNvSpPr>
            <a:spLocks/>
          </p:cNvSpPr>
          <p:nvPr/>
        </p:nvSpPr>
        <p:spPr bwMode="auto">
          <a:xfrm>
            <a:off x="2148696" y="3618339"/>
            <a:ext cx="30604" cy="32215"/>
          </a:xfrm>
          <a:custGeom>
            <a:avLst/>
            <a:gdLst>
              <a:gd name="T0" fmla="*/ 7 w 9"/>
              <a:gd name="T1" fmla="*/ 0 h 9"/>
              <a:gd name="T2" fmla="*/ 2 w 9"/>
              <a:gd name="T3" fmla="*/ 1 h 9"/>
              <a:gd name="T4" fmla="*/ 0 w 9"/>
              <a:gd name="T5" fmla="*/ 3 h 9"/>
              <a:gd name="T6" fmla="*/ 1 w 9"/>
              <a:gd name="T7" fmla="*/ 7 h 9"/>
              <a:gd name="T8" fmla="*/ 3 w 9"/>
              <a:gd name="T9" fmla="*/ 9 h 9"/>
              <a:gd name="T10" fmla="*/ 8 w 9"/>
              <a:gd name="T11" fmla="*/ 8 h 9"/>
              <a:gd name="T12" fmla="*/ 9 w 9"/>
              <a:gd name="T13" fmla="*/ 6 h 9"/>
              <a:gd name="T14" fmla="*/ 9 w 9"/>
              <a:gd name="T15" fmla="*/ 2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1"/>
                  <a:pt x="2" y="1"/>
                  <a:pt x="2" y="1"/>
                </a:cubicBezTo>
                <a:cubicBezTo>
                  <a:pt x="1" y="1"/>
                  <a:pt x="0" y="2"/>
                  <a:pt x="0" y="3"/>
                </a:cubicBezTo>
                <a:cubicBezTo>
                  <a:pt x="1" y="7"/>
                  <a:pt x="1" y="7"/>
                  <a:pt x="1" y="7"/>
                </a:cubicBezTo>
                <a:cubicBezTo>
                  <a:pt x="1" y="8"/>
                  <a:pt x="2" y="9"/>
                  <a:pt x="3" y="9"/>
                </a:cubicBezTo>
                <a:cubicBezTo>
                  <a:pt x="8" y="8"/>
                  <a:pt x="8" y="8"/>
                  <a:pt x="8" y="8"/>
                </a:cubicBezTo>
                <a:cubicBezTo>
                  <a:pt x="9" y="8"/>
                  <a:pt x="9" y="7"/>
                  <a:pt x="9" y="6"/>
                </a:cubicBezTo>
                <a:cubicBezTo>
                  <a:pt x="9" y="2"/>
                  <a:pt x="9" y="2"/>
                  <a:pt x="9" y="2"/>
                </a:cubicBezTo>
                <a:cubicBezTo>
                  <a:pt x="9" y="1"/>
                  <a:pt x="8" y="0"/>
                  <a:pt x="7"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96" name="Freeform 180"/>
          <p:cNvSpPr>
            <a:spLocks/>
          </p:cNvSpPr>
          <p:nvPr/>
        </p:nvSpPr>
        <p:spPr bwMode="auto">
          <a:xfrm>
            <a:off x="2185742" y="3615117"/>
            <a:ext cx="32215" cy="32215"/>
          </a:xfrm>
          <a:custGeom>
            <a:avLst/>
            <a:gdLst>
              <a:gd name="T0" fmla="*/ 7 w 9"/>
              <a:gd name="T1" fmla="*/ 0 h 9"/>
              <a:gd name="T2" fmla="*/ 2 w 9"/>
              <a:gd name="T3" fmla="*/ 0 h 9"/>
              <a:gd name="T4" fmla="*/ 0 w 9"/>
              <a:gd name="T5" fmla="*/ 2 h 9"/>
              <a:gd name="T6" fmla="*/ 1 w 9"/>
              <a:gd name="T7" fmla="*/ 7 h 9"/>
              <a:gd name="T8" fmla="*/ 3 w 9"/>
              <a:gd name="T9" fmla="*/ 9 h 9"/>
              <a:gd name="T10" fmla="*/ 8 w 9"/>
              <a:gd name="T11" fmla="*/ 8 h 9"/>
              <a:gd name="T12" fmla="*/ 9 w 9"/>
              <a:gd name="T13" fmla="*/ 6 h 9"/>
              <a:gd name="T14" fmla="*/ 9 w 9"/>
              <a:gd name="T15" fmla="*/ 1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0"/>
                  <a:pt x="2" y="0"/>
                  <a:pt x="2" y="0"/>
                </a:cubicBezTo>
                <a:cubicBezTo>
                  <a:pt x="1" y="1"/>
                  <a:pt x="0" y="1"/>
                  <a:pt x="0" y="2"/>
                </a:cubicBezTo>
                <a:cubicBezTo>
                  <a:pt x="1" y="7"/>
                  <a:pt x="1" y="7"/>
                  <a:pt x="1" y="7"/>
                </a:cubicBezTo>
                <a:cubicBezTo>
                  <a:pt x="1" y="8"/>
                  <a:pt x="2" y="9"/>
                  <a:pt x="3" y="9"/>
                </a:cubicBezTo>
                <a:cubicBezTo>
                  <a:pt x="8" y="8"/>
                  <a:pt x="8" y="8"/>
                  <a:pt x="8" y="8"/>
                </a:cubicBezTo>
                <a:cubicBezTo>
                  <a:pt x="9" y="8"/>
                  <a:pt x="9" y="7"/>
                  <a:pt x="9" y="6"/>
                </a:cubicBezTo>
                <a:cubicBezTo>
                  <a:pt x="9" y="1"/>
                  <a:pt x="9" y="1"/>
                  <a:pt x="9" y="1"/>
                </a:cubicBezTo>
                <a:cubicBezTo>
                  <a:pt x="9" y="0"/>
                  <a:pt x="8" y="0"/>
                  <a:pt x="7"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97" name="Freeform 181"/>
          <p:cNvSpPr>
            <a:spLocks/>
          </p:cNvSpPr>
          <p:nvPr/>
        </p:nvSpPr>
        <p:spPr bwMode="auto">
          <a:xfrm>
            <a:off x="2113259" y="3660218"/>
            <a:ext cx="35436" cy="32215"/>
          </a:xfrm>
          <a:custGeom>
            <a:avLst/>
            <a:gdLst>
              <a:gd name="T0" fmla="*/ 7 w 10"/>
              <a:gd name="T1" fmla="*/ 0 h 9"/>
              <a:gd name="T2" fmla="*/ 2 w 10"/>
              <a:gd name="T3" fmla="*/ 1 h 9"/>
              <a:gd name="T4" fmla="*/ 1 w 10"/>
              <a:gd name="T5" fmla="*/ 3 h 9"/>
              <a:gd name="T6" fmla="*/ 1 w 10"/>
              <a:gd name="T7" fmla="*/ 7 h 9"/>
              <a:gd name="T8" fmla="*/ 3 w 10"/>
              <a:gd name="T9" fmla="*/ 9 h 9"/>
              <a:gd name="T10" fmla="*/ 8 w 10"/>
              <a:gd name="T11" fmla="*/ 8 h 9"/>
              <a:gd name="T12" fmla="*/ 10 w 10"/>
              <a:gd name="T13" fmla="*/ 6 h 9"/>
              <a:gd name="T14" fmla="*/ 9 w 10"/>
              <a:gd name="T15" fmla="*/ 1 h 9"/>
              <a:gd name="T16" fmla="*/ 7 w 1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7" y="0"/>
                </a:moveTo>
                <a:cubicBezTo>
                  <a:pt x="2" y="1"/>
                  <a:pt x="2" y="1"/>
                  <a:pt x="2" y="1"/>
                </a:cubicBezTo>
                <a:cubicBezTo>
                  <a:pt x="1" y="1"/>
                  <a:pt x="0" y="2"/>
                  <a:pt x="1" y="3"/>
                </a:cubicBezTo>
                <a:cubicBezTo>
                  <a:pt x="1" y="7"/>
                  <a:pt x="1" y="7"/>
                  <a:pt x="1" y="7"/>
                </a:cubicBezTo>
                <a:cubicBezTo>
                  <a:pt x="1" y="8"/>
                  <a:pt x="2" y="9"/>
                  <a:pt x="3" y="9"/>
                </a:cubicBezTo>
                <a:cubicBezTo>
                  <a:pt x="8" y="8"/>
                  <a:pt x="8" y="8"/>
                  <a:pt x="8" y="8"/>
                </a:cubicBezTo>
                <a:cubicBezTo>
                  <a:pt x="9" y="8"/>
                  <a:pt x="10" y="7"/>
                  <a:pt x="10" y="6"/>
                </a:cubicBezTo>
                <a:cubicBezTo>
                  <a:pt x="9" y="1"/>
                  <a:pt x="9" y="1"/>
                  <a:pt x="9" y="1"/>
                </a:cubicBezTo>
                <a:cubicBezTo>
                  <a:pt x="9" y="1"/>
                  <a:pt x="8" y="0"/>
                  <a:pt x="7"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98" name="Freeform 182"/>
          <p:cNvSpPr>
            <a:spLocks/>
          </p:cNvSpPr>
          <p:nvPr/>
        </p:nvSpPr>
        <p:spPr bwMode="auto">
          <a:xfrm>
            <a:off x="2151917" y="3653776"/>
            <a:ext cx="33825" cy="35436"/>
          </a:xfrm>
          <a:custGeom>
            <a:avLst/>
            <a:gdLst>
              <a:gd name="T0" fmla="*/ 7 w 10"/>
              <a:gd name="T1" fmla="*/ 1 h 10"/>
              <a:gd name="T2" fmla="*/ 2 w 10"/>
              <a:gd name="T3" fmla="*/ 1 h 10"/>
              <a:gd name="T4" fmla="*/ 1 w 10"/>
              <a:gd name="T5" fmla="*/ 3 h 10"/>
              <a:gd name="T6" fmla="*/ 1 w 10"/>
              <a:gd name="T7" fmla="*/ 8 h 10"/>
              <a:gd name="T8" fmla="*/ 3 w 10"/>
              <a:gd name="T9" fmla="*/ 9 h 10"/>
              <a:gd name="T10" fmla="*/ 8 w 10"/>
              <a:gd name="T11" fmla="*/ 9 h 10"/>
              <a:gd name="T12" fmla="*/ 10 w 10"/>
              <a:gd name="T13" fmla="*/ 7 h 10"/>
              <a:gd name="T14" fmla="*/ 9 w 10"/>
              <a:gd name="T15" fmla="*/ 2 h 10"/>
              <a:gd name="T16" fmla="*/ 7 w 10"/>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7" y="1"/>
                </a:moveTo>
                <a:cubicBezTo>
                  <a:pt x="2" y="1"/>
                  <a:pt x="2" y="1"/>
                  <a:pt x="2" y="1"/>
                </a:cubicBezTo>
                <a:cubicBezTo>
                  <a:pt x="1" y="1"/>
                  <a:pt x="0" y="2"/>
                  <a:pt x="1" y="3"/>
                </a:cubicBezTo>
                <a:cubicBezTo>
                  <a:pt x="1" y="8"/>
                  <a:pt x="1" y="8"/>
                  <a:pt x="1" y="8"/>
                </a:cubicBezTo>
                <a:cubicBezTo>
                  <a:pt x="1" y="9"/>
                  <a:pt x="2" y="10"/>
                  <a:pt x="3" y="9"/>
                </a:cubicBezTo>
                <a:cubicBezTo>
                  <a:pt x="8" y="9"/>
                  <a:pt x="8" y="9"/>
                  <a:pt x="8" y="9"/>
                </a:cubicBezTo>
                <a:cubicBezTo>
                  <a:pt x="9" y="9"/>
                  <a:pt x="10" y="8"/>
                  <a:pt x="10" y="7"/>
                </a:cubicBezTo>
                <a:cubicBezTo>
                  <a:pt x="9" y="2"/>
                  <a:pt x="9" y="2"/>
                  <a:pt x="9" y="2"/>
                </a:cubicBezTo>
                <a:cubicBezTo>
                  <a:pt x="9" y="1"/>
                  <a:pt x="8" y="0"/>
                  <a:pt x="7" y="1"/>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199" name="Freeform 183"/>
          <p:cNvSpPr>
            <a:spLocks/>
          </p:cNvSpPr>
          <p:nvPr/>
        </p:nvSpPr>
        <p:spPr bwMode="auto">
          <a:xfrm>
            <a:off x="2190574" y="3650554"/>
            <a:ext cx="33825" cy="30604"/>
          </a:xfrm>
          <a:custGeom>
            <a:avLst/>
            <a:gdLst>
              <a:gd name="T0" fmla="*/ 7 w 10"/>
              <a:gd name="T1" fmla="*/ 0 h 9"/>
              <a:gd name="T2" fmla="*/ 2 w 10"/>
              <a:gd name="T3" fmla="*/ 1 h 9"/>
              <a:gd name="T4" fmla="*/ 1 w 10"/>
              <a:gd name="T5" fmla="*/ 3 h 9"/>
              <a:gd name="T6" fmla="*/ 1 w 10"/>
              <a:gd name="T7" fmla="*/ 8 h 9"/>
              <a:gd name="T8" fmla="*/ 3 w 10"/>
              <a:gd name="T9" fmla="*/ 9 h 9"/>
              <a:gd name="T10" fmla="*/ 8 w 10"/>
              <a:gd name="T11" fmla="*/ 9 h 9"/>
              <a:gd name="T12" fmla="*/ 10 w 10"/>
              <a:gd name="T13" fmla="*/ 7 h 9"/>
              <a:gd name="T14" fmla="*/ 9 w 10"/>
              <a:gd name="T15" fmla="*/ 2 h 9"/>
              <a:gd name="T16" fmla="*/ 7 w 1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7" y="0"/>
                </a:moveTo>
                <a:cubicBezTo>
                  <a:pt x="2" y="1"/>
                  <a:pt x="2" y="1"/>
                  <a:pt x="2" y="1"/>
                </a:cubicBezTo>
                <a:cubicBezTo>
                  <a:pt x="1" y="1"/>
                  <a:pt x="0" y="2"/>
                  <a:pt x="1" y="3"/>
                </a:cubicBezTo>
                <a:cubicBezTo>
                  <a:pt x="1" y="8"/>
                  <a:pt x="1" y="8"/>
                  <a:pt x="1" y="8"/>
                </a:cubicBezTo>
                <a:cubicBezTo>
                  <a:pt x="1" y="9"/>
                  <a:pt x="2" y="9"/>
                  <a:pt x="3" y="9"/>
                </a:cubicBezTo>
                <a:cubicBezTo>
                  <a:pt x="8" y="9"/>
                  <a:pt x="8" y="9"/>
                  <a:pt x="8" y="9"/>
                </a:cubicBezTo>
                <a:cubicBezTo>
                  <a:pt x="9" y="8"/>
                  <a:pt x="10" y="7"/>
                  <a:pt x="10" y="7"/>
                </a:cubicBezTo>
                <a:cubicBezTo>
                  <a:pt x="9" y="2"/>
                  <a:pt x="9" y="2"/>
                  <a:pt x="9" y="2"/>
                </a:cubicBezTo>
                <a:cubicBezTo>
                  <a:pt x="9" y="1"/>
                  <a:pt x="8" y="0"/>
                  <a:pt x="7"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00" name="Freeform 184"/>
          <p:cNvSpPr>
            <a:spLocks/>
          </p:cNvSpPr>
          <p:nvPr/>
        </p:nvSpPr>
        <p:spPr bwMode="auto">
          <a:xfrm>
            <a:off x="2095541" y="3500757"/>
            <a:ext cx="115972" cy="80535"/>
          </a:xfrm>
          <a:custGeom>
            <a:avLst/>
            <a:gdLst>
              <a:gd name="T0" fmla="*/ 4 w 33"/>
              <a:gd name="T1" fmla="*/ 23 h 23"/>
              <a:gd name="T2" fmla="*/ 31 w 33"/>
              <a:gd name="T3" fmla="*/ 19 h 23"/>
              <a:gd name="T4" fmla="*/ 32 w 33"/>
              <a:gd name="T5" fmla="*/ 17 h 23"/>
              <a:gd name="T6" fmla="*/ 30 w 33"/>
              <a:gd name="T7" fmla="*/ 2 h 23"/>
              <a:gd name="T8" fmla="*/ 28 w 33"/>
              <a:gd name="T9" fmla="*/ 0 h 23"/>
              <a:gd name="T10" fmla="*/ 2 w 33"/>
              <a:gd name="T11" fmla="*/ 3 h 23"/>
              <a:gd name="T12" fmla="*/ 0 w 33"/>
              <a:gd name="T13" fmla="*/ 5 h 23"/>
              <a:gd name="T14" fmla="*/ 2 w 33"/>
              <a:gd name="T15" fmla="*/ 21 h 23"/>
              <a:gd name="T16" fmla="*/ 4 w 33"/>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3">
                <a:moveTo>
                  <a:pt x="4" y="23"/>
                </a:moveTo>
                <a:cubicBezTo>
                  <a:pt x="31" y="19"/>
                  <a:pt x="31" y="19"/>
                  <a:pt x="31" y="19"/>
                </a:cubicBezTo>
                <a:cubicBezTo>
                  <a:pt x="32" y="19"/>
                  <a:pt x="33" y="18"/>
                  <a:pt x="32" y="17"/>
                </a:cubicBezTo>
                <a:cubicBezTo>
                  <a:pt x="30" y="2"/>
                  <a:pt x="30" y="2"/>
                  <a:pt x="30" y="2"/>
                </a:cubicBezTo>
                <a:cubicBezTo>
                  <a:pt x="30" y="1"/>
                  <a:pt x="29" y="0"/>
                  <a:pt x="28" y="0"/>
                </a:cubicBezTo>
                <a:cubicBezTo>
                  <a:pt x="2" y="3"/>
                  <a:pt x="2" y="3"/>
                  <a:pt x="2" y="3"/>
                </a:cubicBezTo>
                <a:cubicBezTo>
                  <a:pt x="1" y="3"/>
                  <a:pt x="0" y="4"/>
                  <a:pt x="0" y="5"/>
                </a:cubicBezTo>
                <a:cubicBezTo>
                  <a:pt x="2" y="21"/>
                  <a:pt x="2" y="21"/>
                  <a:pt x="2" y="21"/>
                </a:cubicBezTo>
                <a:cubicBezTo>
                  <a:pt x="3" y="22"/>
                  <a:pt x="3" y="23"/>
                  <a:pt x="4" y="23"/>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01" name="Freeform 185"/>
          <p:cNvSpPr>
            <a:spLocks noEditPoints="1"/>
          </p:cNvSpPr>
          <p:nvPr/>
        </p:nvSpPr>
        <p:spPr bwMode="auto">
          <a:xfrm>
            <a:off x="2248559" y="3444383"/>
            <a:ext cx="185233" cy="262547"/>
          </a:xfrm>
          <a:custGeom>
            <a:avLst/>
            <a:gdLst>
              <a:gd name="T0" fmla="*/ 34 w 53"/>
              <a:gd name="T1" fmla="*/ 1 h 75"/>
              <a:gd name="T2" fmla="*/ 10 w 53"/>
              <a:gd name="T3" fmla="*/ 3 h 75"/>
              <a:gd name="T4" fmla="*/ 1 w 53"/>
              <a:gd name="T5" fmla="*/ 16 h 75"/>
              <a:gd name="T6" fmla="*/ 7 w 53"/>
              <a:gd name="T7" fmla="*/ 64 h 75"/>
              <a:gd name="T8" fmla="*/ 19 w 53"/>
              <a:gd name="T9" fmla="*/ 74 h 75"/>
              <a:gd name="T10" fmla="*/ 43 w 53"/>
              <a:gd name="T11" fmla="*/ 71 h 75"/>
              <a:gd name="T12" fmla="*/ 52 w 53"/>
              <a:gd name="T13" fmla="*/ 59 h 75"/>
              <a:gd name="T14" fmla="*/ 46 w 53"/>
              <a:gd name="T15" fmla="*/ 10 h 75"/>
              <a:gd name="T16" fmla="*/ 34 w 53"/>
              <a:gd name="T17" fmla="*/ 1 h 75"/>
              <a:gd name="T18" fmla="*/ 47 w 53"/>
              <a:gd name="T19" fmla="*/ 59 h 75"/>
              <a:gd name="T20" fmla="*/ 42 w 53"/>
              <a:gd name="T21" fmla="*/ 66 h 75"/>
              <a:gd name="T22" fmla="*/ 19 w 53"/>
              <a:gd name="T23" fmla="*/ 69 h 75"/>
              <a:gd name="T24" fmla="*/ 12 w 53"/>
              <a:gd name="T25" fmla="*/ 64 h 75"/>
              <a:gd name="T26" fmla="*/ 6 w 53"/>
              <a:gd name="T27" fmla="*/ 15 h 75"/>
              <a:gd name="T28" fmla="*/ 11 w 53"/>
              <a:gd name="T29" fmla="*/ 8 h 75"/>
              <a:gd name="T30" fmla="*/ 34 w 53"/>
              <a:gd name="T31" fmla="*/ 5 h 75"/>
              <a:gd name="T32" fmla="*/ 41 w 53"/>
              <a:gd name="T33" fmla="*/ 11 h 75"/>
              <a:gd name="T34" fmla="*/ 47 w 53"/>
              <a:gd name="T35" fmla="*/ 5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3"/>
                  <a:pt x="10" y="3"/>
                  <a:pt x="10" y="3"/>
                </a:cubicBezTo>
                <a:cubicBezTo>
                  <a:pt x="4" y="4"/>
                  <a:pt x="0" y="10"/>
                  <a:pt x="1" y="16"/>
                </a:cubicBezTo>
                <a:cubicBezTo>
                  <a:pt x="7" y="64"/>
                  <a:pt x="7" y="64"/>
                  <a:pt x="7" y="64"/>
                </a:cubicBezTo>
                <a:cubicBezTo>
                  <a:pt x="8" y="70"/>
                  <a:pt x="13" y="75"/>
                  <a:pt x="19" y="74"/>
                </a:cubicBezTo>
                <a:cubicBezTo>
                  <a:pt x="43" y="71"/>
                  <a:pt x="43" y="71"/>
                  <a:pt x="43" y="71"/>
                </a:cubicBezTo>
                <a:cubicBezTo>
                  <a:pt x="49" y="70"/>
                  <a:pt x="53" y="65"/>
                  <a:pt x="52" y="59"/>
                </a:cubicBezTo>
                <a:cubicBezTo>
                  <a:pt x="46" y="10"/>
                  <a:pt x="46" y="10"/>
                  <a:pt x="46" y="10"/>
                </a:cubicBezTo>
                <a:cubicBezTo>
                  <a:pt x="45" y="4"/>
                  <a:pt x="40" y="0"/>
                  <a:pt x="34" y="1"/>
                </a:cubicBezTo>
                <a:close/>
                <a:moveTo>
                  <a:pt x="47" y="59"/>
                </a:moveTo>
                <a:cubicBezTo>
                  <a:pt x="48" y="63"/>
                  <a:pt x="45" y="66"/>
                  <a:pt x="42" y="66"/>
                </a:cubicBezTo>
                <a:cubicBezTo>
                  <a:pt x="19" y="69"/>
                  <a:pt x="19" y="69"/>
                  <a:pt x="19" y="69"/>
                </a:cubicBezTo>
                <a:cubicBezTo>
                  <a:pt x="15" y="69"/>
                  <a:pt x="12" y="67"/>
                  <a:pt x="12" y="64"/>
                </a:cubicBezTo>
                <a:cubicBezTo>
                  <a:pt x="6" y="15"/>
                  <a:pt x="6" y="15"/>
                  <a:pt x="6" y="15"/>
                </a:cubicBezTo>
                <a:cubicBezTo>
                  <a:pt x="5" y="12"/>
                  <a:pt x="8" y="9"/>
                  <a:pt x="11" y="8"/>
                </a:cubicBezTo>
                <a:cubicBezTo>
                  <a:pt x="34" y="5"/>
                  <a:pt x="34" y="5"/>
                  <a:pt x="34" y="5"/>
                </a:cubicBezTo>
                <a:cubicBezTo>
                  <a:pt x="38" y="5"/>
                  <a:pt x="41" y="7"/>
                  <a:pt x="41" y="11"/>
                </a:cubicBezTo>
                <a:lnTo>
                  <a:pt x="47" y="59"/>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02" name="Freeform 186"/>
          <p:cNvSpPr>
            <a:spLocks/>
          </p:cNvSpPr>
          <p:nvPr/>
        </p:nvSpPr>
        <p:spPr bwMode="auto">
          <a:xfrm>
            <a:off x="2335538" y="3636056"/>
            <a:ext cx="32215" cy="32215"/>
          </a:xfrm>
          <a:custGeom>
            <a:avLst/>
            <a:gdLst>
              <a:gd name="T0" fmla="*/ 6 w 9"/>
              <a:gd name="T1" fmla="*/ 0 h 9"/>
              <a:gd name="T2" fmla="*/ 1 w 9"/>
              <a:gd name="T3" fmla="*/ 1 h 9"/>
              <a:gd name="T4" fmla="*/ 0 w 9"/>
              <a:gd name="T5" fmla="*/ 3 h 9"/>
              <a:gd name="T6" fmla="*/ 0 w 9"/>
              <a:gd name="T7" fmla="*/ 8 h 9"/>
              <a:gd name="T8" fmla="*/ 2 w 9"/>
              <a:gd name="T9" fmla="*/ 9 h 9"/>
              <a:gd name="T10" fmla="*/ 7 w 9"/>
              <a:gd name="T11" fmla="*/ 8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1"/>
                  <a:pt x="1" y="1"/>
                  <a:pt x="1" y="1"/>
                </a:cubicBezTo>
                <a:cubicBezTo>
                  <a:pt x="0" y="1"/>
                  <a:pt x="0" y="2"/>
                  <a:pt x="0" y="3"/>
                </a:cubicBezTo>
                <a:cubicBezTo>
                  <a:pt x="0" y="8"/>
                  <a:pt x="0" y="8"/>
                  <a:pt x="0" y="8"/>
                </a:cubicBezTo>
                <a:cubicBezTo>
                  <a:pt x="0" y="9"/>
                  <a:pt x="1" y="9"/>
                  <a:pt x="2" y="9"/>
                </a:cubicBezTo>
                <a:cubicBezTo>
                  <a:pt x="7" y="8"/>
                  <a:pt x="7" y="8"/>
                  <a:pt x="7" y="8"/>
                </a:cubicBezTo>
                <a:cubicBezTo>
                  <a:pt x="8" y="8"/>
                  <a:pt x="9" y="7"/>
                  <a:pt x="9" y="6"/>
                </a:cubicBezTo>
                <a:cubicBezTo>
                  <a:pt x="8" y="2"/>
                  <a:pt x="8" y="2"/>
                  <a:pt x="8" y="2"/>
                </a:cubicBezTo>
                <a:cubicBezTo>
                  <a:pt x="8" y="1"/>
                  <a:pt x="7" y="0"/>
                  <a:pt x="6"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03" name="Freeform 187"/>
          <p:cNvSpPr>
            <a:spLocks/>
          </p:cNvSpPr>
          <p:nvPr/>
        </p:nvSpPr>
        <p:spPr bwMode="auto">
          <a:xfrm>
            <a:off x="2277553" y="3479818"/>
            <a:ext cx="120804" cy="153019"/>
          </a:xfrm>
          <a:custGeom>
            <a:avLst/>
            <a:gdLst>
              <a:gd name="T0" fmla="*/ 28 w 35"/>
              <a:gd name="T1" fmla="*/ 0 h 44"/>
              <a:gd name="T2" fmla="*/ 2 w 35"/>
              <a:gd name="T3" fmla="*/ 3 h 44"/>
              <a:gd name="T4" fmla="*/ 0 w 35"/>
              <a:gd name="T5" fmla="*/ 5 h 44"/>
              <a:gd name="T6" fmla="*/ 5 w 35"/>
              <a:gd name="T7" fmla="*/ 42 h 44"/>
              <a:gd name="T8" fmla="*/ 7 w 35"/>
              <a:gd name="T9" fmla="*/ 44 h 44"/>
              <a:gd name="T10" fmla="*/ 34 w 35"/>
              <a:gd name="T11" fmla="*/ 41 h 44"/>
              <a:gd name="T12" fmla="*/ 35 w 35"/>
              <a:gd name="T13" fmla="*/ 39 h 44"/>
              <a:gd name="T14" fmla="*/ 31 w 35"/>
              <a:gd name="T15" fmla="*/ 1 h 44"/>
              <a:gd name="T16" fmla="*/ 28 w 35"/>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44">
                <a:moveTo>
                  <a:pt x="28" y="0"/>
                </a:moveTo>
                <a:cubicBezTo>
                  <a:pt x="2" y="3"/>
                  <a:pt x="2" y="3"/>
                  <a:pt x="2" y="3"/>
                </a:cubicBezTo>
                <a:cubicBezTo>
                  <a:pt x="1" y="3"/>
                  <a:pt x="0" y="4"/>
                  <a:pt x="0" y="5"/>
                </a:cubicBezTo>
                <a:cubicBezTo>
                  <a:pt x="5" y="42"/>
                  <a:pt x="5" y="42"/>
                  <a:pt x="5" y="42"/>
                </a:cubicBezTo>
                <a:cubicBezTo>
                  <a:pt x="5" y="43"/>
                  <a:pt x="6" y="44"/>
                  <a:pt x="7" y="44"/>
                </a:cubicBezTo>
                <a:cubicBezTo>
                  <a:pt x="34" y="41"/>
                  <a:pt x="34" y="41"/>
                  <a:pt x="34" y="41"/>
                </a:cubicBezTo>
                <a:cubicBezTo>
                  <a:pt x="35" y="40"/>
                  <a:pt x="35" y="40"/>
                  <a:pt x="35" y="39"/>
                </a:cubicBezTo>
                <a:cubicBezTo>
                  <a:pt x="31" y="1"/>
                  <a:pt x="31" y="1"/>
                  <a:pt x="31" y="1"/>
                </a:cubicBezTo>
                <a:cubicBezTo>
                  <a:pt x="30" y="0"/>
                  <a:pt x="29" y="0"/>
                  <a:pt x="28"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04" name="Freeform 188"/>
          <p:cNvSpPr>
            <a:spLocks noEditPoints="1"/>
          </p:cNvSpPr>
          <p:nvPr/>
        </p:nvSpPr>
        <p:spPr bwMode="auto">
          <a:xfrm>
            <a:off x="3477535" y="3135125"/>
            <a:ext cx="185233" cy="260936"/>
          </a:xfrm>
          <a:custGeom>
            <a:avLst/>
            <a:gdLst>
              <a:gd name="T0" fmla="*/ 34 w 53"/>
              <a:gd name="T1" fmla="*/ 1 h 75"/>
              <a:gd name="T2" fmla="*/ 10 w 53"/>
              <a:gd name="T3" fmla="*/ 4 h 75"/>
              <a:gd name="T4" fmla="*/ 1 w 53"/>
              <a:gd name="T5" fmla="*/ 16 h 75"/>
              <a:gd name="T6" fmla="*/ 7 w 53"/>
              <a:gd name="T7" fmla="*/ 64 h 75"/>
              <a:gd name="T8" fmla="*/ 19 w 53"/>
              <a:gd name="T9" fmla="*/ 74 h 75"/>
              <a:gd name="T10" fmla="*/ 42 w 53"/>
              <a:gd name="T11" fmla="*/ 71 h 75"/>
              <a:gd name="T12" fmla="*/ 52 w 53"/>
              <a:gd name="T13" fmla="*/ 59 h 75"/>
              <a:gd name="T14" fmla="*/ 46 w 53"/>
              <a:gd name="T15" fmla="*/ 10 h 75"/>
              <a:gd name="T16" fmla="*/ 34 w 53"/>
              <a:gd name="T17" fmla="*/ 1 h 75"/>
              <a:gd name="T18" fmla="*/ 47 w 53"/>
              <a:gd name="T19" fmla="*/ 59 h 75"/>
              <a:gd name="T20" fmla="*/ 42 w 53"/>
              <a:gd name="T21" fmla="*/ 66 h 75"/>
              <a:gd name="T22" fmla="*/ 18 w 53"/>
              <a:gd name="T23" fmla="*/ 69 h 75"/>
              <a:gd name="T24" fmla="*/ 11 w 53"/>
              <a:gd name="T25" fmla="*/ 64 h 75"/>
              <a:gd name="T26" fmla="*/ 5 w 53"/>
              <a:gd name="T27" fmla="*/ 15 h 75"/>
              <a:gd name="T28" fmla="*/ 11 w 53"/>
              <a:gd name="T29" fmla="*/ 8 h 75"/>
              <a:gd name="T30" fmla="*/ 34 w 53"/>
              <a:gd name="T31" fmla="*/ 5 h 75"/>
              <a:gd name="T32" fmla="*/ 41 w 53"/>
              <a:gd name="T33" fmla="*/ 11 h 75"/>
              <a:gd name="T34" fmla="*/ 47 w 53"/>
              <a:gd name="T35" fmla="*/ 5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4"/>
                  <a:pt x="10" y="4"/>
                  <a:pt x="10" y="4"/>
                </a:cubicBezTo>
                <a:cubicBezTo>
                  <a:pt x="4" y="4"/>
                  <a:pt x="0" y="10"/>
                  <a:pt x="1" y="16"/>
                </a:cubicBezTo>
                <a:cubicBezTo>
                  <a:pt x="7" y="64"/>
                  <a:pt x="7" y="64"/>
                  <a:pt x="7" y="64"/>
                </a:cubicBezTo>
                <a:cubicBezTo>
                  <a:pt x="7" y="70"/>
                  <a:pt x="13" y="75"/>
                  <a:pt x="19" y="74"/>
                </a:cubicBezTo>
                <a:cubicBezTo>
                  <a:pt x="42" y="71"/>
                  <a:pt x="42" y="71"/>
                  <a:pt x="42" y="71"/>
                </a:cubicBezTo>
                <a:cubicBezTo>
                  <a:pt x="48" y="70"/>
                  <a:pt x="53" y="65"/>
                  <a:pt x="52" y="59"/>
                </a:cubicBezTo>
                <a:cubicBezTo>
                  <a:pt x="46" y="10"/>
                  <a:pt x="46" y="10"/>
                  <a:pt x="46" y="10"/>
                </a:cubicBezTo>
                <a:cubicBezTo>
                  <a:pt x="45" y="4"/>
                  <a:pt x="40" y="0"/>
                  <a:pt x="34" y="1"/>
                </a:cubicBezTo>
                <a:close/>
                <a:moveTo>
                  <a:pt x="47" y="59"/>
                </a:moveTo>
                <a:cubicBezTo>
                  <a:pt x="47" y="63"/>
                  <a:pt x="45" y="66"/>
                  <a:pt x="42" y="66"/>
                </a:cubicBezTo>
                <a:cubicBezTo>
                  <a:pt x="18" y="69"/>
                  <a:pt x="18" y="69"/>
                  <a:pt x="18" y="69"/>
                </a:cubicBezTo>
                <a:cubicBezTo>
                  <a:pt x="15" y="70"/>
                  <a:pt x="12" y="67"/>
                  <a:pt x="11" y="64"/>
                </a:cubicBezTo>
                <a:cubicBezTo>
                  <a:pt x="5" y="15"/>
                  <a:pt x="5" y="15"/>
                  <a:pt x="5" y="15"/>
                </a:cubicBezTo>
                <a:cubicBezTo>
                  <a:pt x="5" y="12"/>
                  <a:pt x="7" y="9"/>
                  <a:pt x="11" y="8"/>
                </a:cubicBezTo>
                <a:cubicBezTo>
                  <a:pt x="34" y="5"/>
                  <a:pt x="34" y="5"/>
                  <a:pt x="34" y="5"/>
                </a:cubicBezTo>
                <a:cubicBezTo>
                  <a:pt x="38" y="5"/>
                  <a:pt x="41" y="7"/>
                  <a:pt x="41" y="11"/>
                </a:cubicBezTo>
                <a:lnTo>
                  <a:pt x="47" y="59"/>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05" name="Freeform 189"/>
          <p:cNvSpPr>
            <a:spLocks/>
          </p:cNvSpPr>
          <p:nvPr/>
        </p:nvSpPr>
        <p:spPr bwMode="auto">
          <a:xfrm>
            <a:off x="3516193" y="3257539"/>
            <a:ext cx="32215" cy="30604"/>
          </a:xfrm>
          <a:custGeom>
            <a:avLst/>
            <a:gdLst>
              <a:gd name="T0" fmla="*/ 6 w 9"/>
              <a:gd name="T1" fmla="*/ 0 h 9"/>
              <a:gd name="T2" fmla="*/ 1 w 9"/>
              <a:gd name="T3" fmla="*/ 0 h 9"/>
              <a:gd name="T4" fmla="*/ 0 w 9"/>
              <a:gd name="T5" fmla="*/ 2 h 9"/>
              <a:gd name="T6" fmla="*/ 0 w 9"/>
              <a:gd name="T7" fmla="*/ 7 h 9"/>
              <a:gd name="T8" fmla="*/ 2 w 9"/>
              <a:gd name="T9" fmla="*/ 9 h 9"/>
              <a:gd name="T10" fmla="*/ 7 w 9"/>
              <a:gd name="T11" fmla="*/ 8 h 9"/>
              <a:gd name="T12" fmla="*/ 9 w 9"/>
              <a:gd name="T13" fmla="*/ 6 h 9"/>
              <a:gd name="T14" fmla="*/ 8 w 9"/>
              <a:gd name="T15" fmla="*/ 1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0"/>
                  <a:pt x="1" y="0"/>
                  <a:pt x="1" y="0"/>
                </a:cubicBezTo>
                <a:cubicBezTo>
                  <a:pt x="0" y="1"/>
                  <a:pt x="0" y="1"/>
                  <a:pt x="0" y="2"/>
                </a:cubicBezTo>
                <a:cubicBezTo>
                  <a:pt x="0" y="7"/>
                  <a:pt x="0" y="7"/>
                  <a:pt x="0" y="7"/>
                </a:cubicBezTo>
                <a:cubicBezTo>
                  <a:pt x="0" y="8"/>
                  <a:pt x="1" y="9"/>
                  <a:pt x="2" y="9"/>
                </a:cubicBezTo>
                <a:cubicBezTo>
                  <a:pt x="7" y="8"/>
                  <a:pt x="7" y="8"/>
                  <a:pt x="7" y="8"/>
                </a:cubicBezTo>
                <a:cubicBezTo>
                  <a:pt x="8" y="8"/>
                  <a:pt x="9" y="7"/>
                  <a:pt x="9" y="6"/>
                </a:cubicBezTo>
                <a:cubicBezTo>
                  <a:pt x="8" y="1"/>
                  <a:pt x="8" y="1"/>
                  <a:pt x="8" y="1"/>
                </a:cubicBezTo>
                <a:cubicBezTo>
                  <a:pt x="8" y="0"/>
                  <a:pt x="7" y="0"/>
                  <a:pt x="6"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06" name="Freeform 190"/>
          <p:cNvSpPr>
            <a:spLocks/>
          </p:cNvSpPr>
          <p:nvPr/>
        </p:nvSpPr>
        <p:spPr bwMode="auto">
          <a:xfrm>
            <a:off x="3554850" y="3249484"/>
            <a:ext cx="30604" cy="32215"/>
          </a:xfrm>
          <a:custGeom>
            <a:avLst/>
            <a:gdLst>
              <a:gd name="T0" fmla="*/ 6 w 9"/>
              <a:gd name="T1" fmla="*/ 0 h 9"/>
              <a:gd name="T2" fmla="*/ 1 w 9"/>
              <a:gd name="T3" fmla="*/ 1 h 9"/>
              <a:gd name="T4" fmla="*/ 0 w 9"/>
              <a:gd name="T5" fmla="*/ 3 h 9"/>
              <a:gd name="T6" fmla="*/ 0 w 9"/>
              <a:gd name="T7" fmla="*/ 8 h 9"/>
              <a:gd name="T8" fmla="*/ 2 w 9"/>
              <a:gd name="T9" fmla="*/ 9 h 9"/>
              <a:gd name="T10" fmla="*/ 7 w 9"/>
              <a:gd name="T11" fmla="*/ 9 h 9"/>
              <a:gd name="T12" fmla="*/ 9 w 9"/>
              <a:gd name="T13" fmla="*/ 7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1"/>
                  <a:pt x="1" y="1"/>
                  <a:pt x="1" y="1"/>
                </a:cubicBezTo>
                <a:cubicBezTo>
                  <a:pt x="0" y="1"/>
                  <a:pt x="0" y="2"/>
                  <a:pt x="0" y="3"/>
                </a:cubicBezTo>
                <a:cubicBezTo>
                  <a:pt x="0" y="8"/>
                  <a:pt x="0" y="8"/>
                  <a:pt x="0" y="8"/>
                </a:cubicBezTo>
                <a:cubicBezTo>
                  <a:pt x="0" y="9"/>
                  <a:pt x="1" y="9"/>
                  <a:pt x="2" y="9"/>
                </a:cubicBezTo>
                <a:cubicBezTo>
                  <a:pt x="7" y="9"/>
                  <a:pt x="7" y="9"/>
                  <a:pt x="7" y="9"/>
                </a:cubicBezTo>
                <a:cubicBezTo>
                  <a:pt x="8" y="9"/>
                  <a:pt x="9" y="8"/>
                  <a:pt x="9" y="7"/>
                </a:cubicBezTo>
                <a:cubicBezTo>
                  <a:pt x="8" y="2"/>
                  <a:pt x="8" y="2"/>
                  <a:pt x="8" y="2"/>
                </a:cubicBezTo>
                <a:cubicBezTo>
                  <a:pt x="8" y="1"/>
                  <a:pt x="7" y="0"/>
                  <a:pt x="6"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07" name="Freeform 191"/>
          <p:cNvSpPr>
            <a:spLocks/>
          </p:cNvSpPr>
          <p:nvPr/>
        </p:nvSpPr>
        <p:spPr bwMode="auto">
          <a:xfrm>
            <a:off x="3593507" y="3246263"/>
            <a:ext cx="30604" cy="32215"/>
          </a:xfrm>
          <a:custGeom>
            <a:avLst/>
            <a:gdLst>
              <a:gd name="T0" fmla="*/ 6 w 9"/>
              <a:gd name="T1" fmla="*/ 0 h 9"/>
              <a:gd name="T2" fmla="*/ 1 w 9"/>
              <a:gd name="T3" fmla="*/ 1 h 9"/>
              <a:gd name="T4" fmla="*/ 0 w 9"/>
              <a:gd name="T5" fmla="*/ 3 h 9"/>
              <a:gd name="T6" fmla="*/ 0 w 9"/>
              <a:gd name="T7" fmla="*/ 7 h 9"/>
              <a:gd name="T8" fmla="*/ 2 w 9"/>
              <a:gd name="T9" fmla="*/ 9 h 9"/>
              <a:gd name="T10" fmla="*/ 7 w 9"/>
              <a:gd name="T11" fmla="*/ 8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1" y="1"/>
                  <a:pt x="1" y="1"/>
                  <a:pt x="1" y="1"/>
                </a:cubicBezTo>
                <a:cubicBezTo>
                  <a:pt x="0" y="1"/>
                  <a:pt x="0" y="2"/>
                  <a:pt x="0" y="3"/>
                </a:cubicBezTo>
                <a:cubicBezTo>
                  <a:pt x="0" y="7"/>
                  <a:pt x="0" y="7"/>
                  <a:pt x="0" y="7"/>
                </a:cubicBezTo>
                <a:cubicBezTo>
                  <a:pt x="0" y="8"/>
                  <a:pt x="1" y="9"/>
                  <a:pt x="2" y="9"/>
                </a:cubicBezTo>
                <a:cubicBezTo>
                  <a:pt x="7" y="8"/>
                  <a:pt x="7" y="8"/>
                  <a:pt x="7" y="8"/>
                </a:cubicBezTo>
                <a:cubicBezTo>
                  <a:pt x="8" y="8"/>
                  <a:pt x="9" y="7"/>
                  <a:pt x="9" y="6"/>
                </a:cubicBezTo>
                <a:cubicBezTo>
                  <a:pt x="8" y="2"/>
                  <a:pt x="8" y="2"/>
                  <a:pt x="8" y="2"/>
                </a:cubicBezTo>
                <a:cubicBezTo>
                  <a:pt x="8" y="1"/>
                  <a:pt x="7" y="0"/>
                  <a:pt x="6"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08" name="Freeform 192"/>
          <p:cNvSpPr>
            <a:spLocks/>
          </p:cNvSpPr>
          <p:nvPr/>
        </p:nvSpPr>
        <p:spPr bwMode="auto">
          <a:xfrm>
            <a:off x="3519414" y="3291363"/>
            <a:ext cx="32215" cy="32215"/>
          </a:xfrm>
          <a:custGeom>
            <a:avLst/>
            <a:gdLst>
              <a:gd name="T0" fmla="*/ 6 w 9"/>
              <a:gd name="T1" fmla="*/ 0 h 9"/>
              <a:gd name="T2" fmla="*/ 2 w 9"/>
              <a:gd name="T3" fmla="*/ 1 h 9"/>
              <a:gd name="T4" fmla="*/ 0 w 9"/>
              <a:gd name="T5" fmla="*/ 3 h 9"/>
              <a:gd name="T6" fmla="*/ 1 w 9"/>
              <a:gd name="T7" fmla="*/ 8 h 9"/>
              <a:gd name="T8" fmla="*/ 3 w 9"/>
              <a:gd name="T9" fmla="*/ 9 h 9"/>
              <a:gd name="T10" fmla="*/ 7 w 9"/>
              <a:gd name="T11" fmla="*/ 9 h 9"/>
              <a:gd name="T12" fmla="*/ 9 w 9"/>
              <a:gd name="T13" fmla="*/ 6 h 9"/>
              <a:gd name="T14" fmla="*/ 8 w 9"/>
              <a:gd name="T15" fmla="*/ 2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1"/>
                  <a:pt x="2" y="1"/>
                  <a:pt x="2" y="1"/>
                </a:cubicBezTo>
                <a:cubicBezTo>
                  <a:pt x="1" y="1"/>
                  <a:pt x="0" y="2"/>
                  <a:pt x="0" y="3"/>
                </a:cubicBezTo>
                <a:cubicBezTo>
                  <a:pt x="1" y="8"/>
                  <a:pt x="1" y="8"/>
                  <a:pt x="1" y="8"/>
                </a:cubicBezTo>
                <a:cubicBezTo>
                  <a:pt x="1" y="9"/>
                  <a:pt x="2" y="9"/>
                  <a:pt x="3" y="9"/>
                </a:cubicBezTo>
                <a:cubicBezTo>
                  <a:pt x="7" y="9"/>
                  <a:pt x="7" y="9"/>
                  <a:pt x="7" y="9"/>
                </a:cubicBezTo>
                <a:cubicBezTo>
                  <a:pt x="8" y="8"/>
                  <a:pt x="9" y="7"/>
                  <a:pt x="9" y="6"/>
                </a:cubicBezTo>
                <a:cubicBezTo>
                  <a:pt x="8" y="2"/>
                  <a:pt x="8" y="2"/>
                  <a:pt x="8" y="2"/>
                </a:cubicBezTo>
                <a:cubicBezTo>
                  <a:pt x="8" y="1"/>
                  <a:pt x="7" y="0"/>
                  <a:pt x="6"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09" name="Freeform 193"/>
          <p:cNvSpPr>
            <a:spLocks/>
          </p:cNvSpPr>
          <p:nvPr/>
        </p:nvSpPr>
        <p:spPr bwMode="auto">
          <a:xfrm>
            <a:off x="3558071" y="3288143"/>
            <a:ext cx="32215" cy="30604"/>
          </a:xfrm>
          <a:custGeom>
            <a:avLst/>
            <a:gdLst>
              <a:gd name="T0" fmla="*/ 6 w 9"/>
              <a:gd name="T1" fmla="*/ 0 h 9"/>
              <a:gd name="T2" fmla="*/ 2 w 9"/>
              <a:gd name="T3" fmla="*/ 0 h 9"/>
              <a:gd name="T4" fmla="*/ 0 w 9"/>
              <a:gd name="T5" fmla="*/ 2 h 9"/>
              <a:gd name="T6" fmla="*/ 1 w 9"/>
              <a:gd name="T7" fmla="*/ 7 h 9"/>
              <a:gd name="T8" fmla="*/ 3 w 9"/>
              <a:gd name="T9" fmla="*/ 9 h 9"/>
              <a:gd name="T10" fmla="*/ 7 w 9"/>
              <a:gd name="T11" fmla="*/ 8 h 9"/>
              <a:gd name="T12" fmla="*/ 9 w 9"/>
              <a:gd name="T13" fmla="*/ 6 h 9"/>
              <a:gd name="T14" fmla="*/ 8 w 9"/>
              <a:gd name="T15" fmla="*/ 1 h 9"/>
              <a:gd name="T16" fmla="*/ 6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0"/>
                </a:moveTo>
                <a:cubicBezTo>
                  <a:pt x="2" y="0"/>
                  <a:pt x="2" y="0"/>
                  <a:pt x="2" y="0"/>
                </a:cubicBezTo>
                <a:cubicBezTo>
                  <a:pt x="1" y="1"/>
                  <a:pt x="0" y="1"/>
                  <a:pt x="0" y="2"/>
                </a:cubicBezTo>
                <a:cubicBezTo>
                  <a:pt x="1" y="7"/>
                  <a:pt x="1" y="7"/>
                  <a:pt x="1" y="7"/>
                </a:cubicBezTo>
                <a:cubicBezTo>
                  <a:pt x="1" y="8"/>
                  <a:pt x="2" y="9"/>
                  <a:pt x="3" y="9"/>
                </a:cubicBezTo>
                <a:cubicBezTo>
                  <a:pt x="7" y="8"/>
                  <a:pt x="7" y="8"/>
                  <a:pt x="7" y="8"/>
                </a:cubicBezTo>
                <a:cubicBezTo>
                  <a:pt x="8" y="8"/>
                  <a:pt x="9" y="7"/>
                  <a:pt x="9" y="6"/>
                </a:cubicBezTo>
                <a:cubicBezTo>
                  <a:pt x="8" y="1"/>
                  <a:pt x="8" y="1"/>
                  <a:pt x="8" y="1"/>
                </a:cubicBezTo>
                <a:cubicBezTo>
                  <a:pt x="8" y="0"/>
                  <a:pt x="7" y="0"/>
                  <a:pt x="6"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10" name="Freeform 194"/>
          <p:cNvSpPr>
            <a:spLocks/>
          </p:cNvSpPr>
          <p:nvPr/>
        </p:nvSpPr>
        <p:spPr bwMode="auto">
          <a:xfrm>
            <a:off x="3596728" y="3281699"/>
            <a:ext cx="30604" cy="33826"/>
          </a:xfrm>
          <a:custGeom>
            <a:avLst/>
            <a:gdLst>
              <a:gd name="T0" fmla="*/ 6 w 9"/>
              <a:gd name="T1" fmla="*/ 0 h 10"/>
              <a:gd name="T2" fmla="*/ 2 w 9"/>
              <a:gd name="T3" fmla="*/ 1 h 10"/>
              <a:gd name="T4" fmla="*/ 0 w 9"/>
              <a:gd name="T5" fmla="*/ 3 h 10"/>
              <a:gd name="T6" fmla="*/ 1 w 9"/>
              <a:gd name="T7" fmla="*/ 8 h 10"/>
              <a:gd name="T8" fmla="*/ 3 w 9"/>
              <a:gd name="T9" fmla="*/ 9 h 10"/>
              <a:gd name="T10" fmla="*/ 7 w 9"/>
              <a:gd name="T11" fmla="*/ 9 h 10"/>
              <a:gd name="T12" fmla="*/ 9 w 9"/>
              <a:gd name="T13" fmla="*/ 7 h 10"/>
              <a:gd name="T14" fmla="*/ 8 w 9"/>
              <a:gd name="T15" fmla="*/ 2 h 10"/>
              <a:gd name="T16" fmla="*/ 6 w 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
                <a:moveTo>
                  <a:pt x="6" y="0"/>
                </a:moveTo>
                <a:cubicBezTo>
                  <a:pt x="2" y="1"/>
                  <a:pt x="2" y="1"/>
                  <a:pt x="2" y="1"/>
                </a:cubicBezTo>
                <a:cubicBezTo>
                  <a:pt x="1" y="1"/>
                  <a:pt x="0" y="2"/>
                  <a:pt x="0" y="3"/>
                </a:cubicBezTo>
                <a:cubicBezTo>
                  <a:pt x="1" y="8"/>
                  <a:pt x="1" y="8"/>
                  <a:pt x="1" y="8"/>
                </a:cubicBezTo>
                <a:cubicBezTo>
                  <a:pt x="1" y="9"/>
                  <a:pt x="2" y="10"/>
                  <a:pt x="3" y="9"/>
                </a:cubicBezTo>
                <a:cubicBezTo>
                  <a:pt x="7" y="9"/>
                  <a:pt x="7" y="9"/>
                  <a:pt x="7" y="9"/>
                </a:cubicBezTo>
                <a:cubicBezTo>
                  <a:pt x="8" y="9"/>
                  <a:pt x="9" y="8"/>
                  <a:pt x="9" y="7"/>
                </a:cubicBezTo>
                <a:cubicBezTo>
                  <a:pt x="8" y="2"/>
                  <a:pt x="8" y="2"/>
                  <a:pt x="8" y="2"/>
                </a:cubicBezTo>
                <a:cubicBezTo>
                  <a:pt x="8" y="1"/>
                  <a:pt x="7" y="0"/>
                  <a:pt x="6"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11" name="Freeform 195"/>
          <p:cNvSpPr>
            <a:spLocks/>
          </p:cNvSpPr>
          <p:nvPr/>
        </p:nvSpPr>
        <p:spPr bwMode="auto">
          <a:xfrm>
            <a:off x="3522635" y="3330021"/>
            <a:ext cx="32215" cy="30604"/>
          </a:xfrm>
          <a:custGeom>
            <a:avLst/>
            <a:gdLst>
              <a:gd name="T0" fmla="*/ 7 w 9"/>
              <a:gd name="T1" fmla="*/ 0 h 9"/>
              <a:gd name="T2" fmla="*/ 2 w 9"/>
              <a:gd name="T3" fmla="*/ 0 h 9"/>
              <a:gd name="T4" fmla="*/ 0 w 9"/>
              <a:gd name="T5" fmla="*/ 2 h 9"/>
              <a:gd name="T6" fmla="*/ 1 w 9"/>
              <a:gd name="T7" fmla="*/ 7 h 9"/>
              <a:gd name="T8" fmla="*/ 3 w 9"/>
              <a:gd name="T9" fmla="*/ 9 h 9"/>
              <a:gd name="T10" fmla="*/ 8 w 9"/>
              <a:gd name="T11" fmla="*/ 8 h 9"/>
              <a:gd name="T12" fmla="*/ 9 w 9"/>
              <a:gd name="T13" fmla="*/ 6 h 9"/>
              <a:gd name="T14" fmla="*/ 9 w 9"/>
              <a:gd name="T15" fmla="*/ 1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0"/>
                  <a:pt x="2" y="0"/>
                  <a:pt x="2" y="0"/>
                </a:cubicBezTo>
                <a:cubicBezTo>
                  <a:pt x="1" y="0"/>
                  <a:pt x="0" y="1"/>
                  <a:pt x="0" y="2"/>
                </a:cubicBezTo>
                <a:cubicBezTo>
                  <a:pt x="1" y="7"/>
                  <a:pt x="1" y="7"/>
                  <a:pt x="1" y="7"/>
                </a:cubicBezTo>
                <a:cubicBezTo>
                  <a:pt x="1" y="8"/>
                  <a:pt x="2" y="9"/>
                  <a:pt x="3" y="9"/>
                </a:cubicBezTo>
                <a:cubicBezTo>
                  <a:pt x="8" y="8"/>
                  <a:pt x="8" y="8"/>
                  <a:pt x="8" y="8"/>
                </a:cubicBezTo>
                <a:cubicBezTo>
                  <a:pt x="9" y="8"/>
                  <a:pt x="9" y="7"/>
                  <a:pt x="9" y="6"/>
                </a:cubicBezTo>
                <a:cubicBezTo>
                  <a:pt x="9" y="1"/>
                  <a:pt x="9" y="1"/>
                  <a:pt x="9" y="1"/>
                </a:cubicBezTo>
                <a:cubicBezTo>
                  <a:pt x="9" y="0"/>
                  <a:pt x="8" y="0"/>
                  <a:pt x="7"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12" name="Freeform 196"/>
          <p:cNvSpPr>
            <a:spLocks/>
          </p:cNvSpPr>
          <p:nvPr/>
        </p:nvSpPr>
        <p:spPr bwMode="auto">
          <a:xfrm>
            <a:off x="3561292" y="3323579"/>
            <a:ext cx="32215" cy="30604"/>
          </a:xfrm>
          <a:custGeom>
            <a:avLst/>
            <a:gdLst>
              <a:gd name="T0" fmla="*/ 7 w 9"/>
              <a:gd name="T1" fmla="*/ 0 h 9"/>
              <a:gd name="T2" fmla="*/ 2 w 9"/>
              <a:gd name="T3" fmla="*/ 1 h 9"/>
              <a:gd name="T4" fmla="*/ 0 w 9"/>
              <a:gd name="T5" fmla="*/ 3 h 9"/>
              <a:gd name="T6" fmla="*/ 1 w 9"/>
              <a:gd name="T7" fmla="*/ 8 h 9"/>
              <a:gd name="T8" fmla="*/ 3 w 9"/>
              <a:gd name="T9" fmla="*/ 9 h 9"/>
              <a:gd name="T10" fmla="*/ 8 w 9"/>
              <a:gd name="T11" fmla="*/ 9 h 9"/>
              <a:gd name="T12" fmla="*/ 9 w 9"/>
              <a:gd name="T13" fmla="*/ 7 h 9"/>
              <a:gd name="T14" fmla="*/ 9 w 9"/>
              <a:gd name="T15" fmla="*/ 2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1"/>
                  <a:pt x="2" y="1"/>
                  <a:pt x="2" y="1"/>
                </a:cubicBezTo>
                <a:cubicBezTo>
                  <a:pt x="1" y="1"/>
                  <a:pt x="0" y="2"/>
                  <a:pt x="0" y="3"/>
                </a:cubicBezTo>
                <a:cubicBezTo>
                  <a:pt x="1" y="8"/>
                  <a:pt x="1" y="8"/>
                  <a:pt x="1" y="8"/>
                </a:cubicBezTo>
                <a:cubicBezTo>
                  <a:pt x="1" y="9"/>
                  <a:pt x="2" y="9"/>
                  <a:pt x="3" y="9"/>
                </a:cubicBezTo>
                <a:cubicBezTo>
                  <a:pt x="8" y="9"/>
                  <a:pt x="8" y="9"/>
                  <a:pt x="8" y="9"/>
                </a:cubicBezTo>
                <a:cubicBezTo>
                  <a:pt x="9" y="8"/>
                  <a:pt x="9" y="8"/>
                  <a:pt x="9" y="7"/>
                </a:cubicBezTo>
                <a:cubicBezTo>
                  <a:pt x="9" y="2"/>
                  <a:pt x="9" y="2"/>
                  <a:pt x="9" y="2"/>
                </a:cubicBezTo>
                <a:cubicBezTo>
                  <a:pt x="9" y="1"/>
                  <a:pt x="8" y="0"/>
                  <a:pt x="7"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13" name="Freeform 197"/>
          <p:cNvSpPr>
            <a:spLocks/>
          </p:cNvSpPr>
          <p:nvPr/>
        </p:nvSpPr>
        <p:spPr bwMode="auto">
          <a:xfrm>
            <a:off x="3599949" y="3318745"/>
            <a:ext cx="30604" cy="32215"/>
          </a:xfrm>
          <a:custGeom>
            <a:avLst/>
            <a:gdLst>
              <a:gd name="T0" fmla="*/ 7 w 9"/>
              <a:gd name="T1" fmla="*/ 0 h 9"/>
              <a:gd name="T2" fmla="*/ 2 w 9"/>
              <a:gd name="T3" fmla="*/ 1 h 9"/>
              <a:gd name="T4" fmla="*/ 0 w 9"/>
              <a:gd name="T5" fmla="*/ 3 h 9"/>
              <a:gd name="T6" fmla="*/ 1 w 9"/>
              <a:gd name="T7" fmla="*/ 7 h 9"/>
              <a:gd name="T8" fmla="*/ 3 w 9"/>
              <a:gd name="T9" fmla="*/ 9 h 9"/>
              <a:gd name="T10" fmla="*/ 8 w 9"/>
              <a:gd name="T11" fmla="*/ 8 h 9"/>
              <a:gd name="T12" fmla="*/ 9 w 9"/>
              <a:gd name="T13" fmla="*/ 6 h 9"/>
              <a:gd name="T14" fmla="*/ 9 w 9"/>
              <a:gd name="T15" fmla="*/ 1 h 9"/>
              <a:gd name="T16" fmla="*/ 7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7" y="0"/>
                </a:moveTo>
                <a:cubicBezTo>
                  <a:pt x="2" y="1"/>
                  <a:pt x="2" y="1"/>
                  <a:pt x="2" y="1"/>
                </a:cubicBezTo>
                <a:cubicBezTo>
                  <a:pt x="1" y="1"/>
                  <a:pt x="0" y="2"/>
                  <a:pt x="0" y="3"/>
                </a:cubicBezTo>
                <a:cubicBezTo>
                  <a:pt x="1" y="7"/>
                  <a:pt x="1" y="7"/>
                  <a:pt x="1" y="7"/>
                </a:cubicBezTo>
                <a:cubicBezTo>
                  <a:pt x="1" y="8"/>
                  <a:pt x="2" y="9"/>
                  <a:pt x="3" y="9"/>
                </a:cubicBezTo>
                <a:cubicBezTo>
                  <a:pt x="8" y="8"/>
                  <a:pt x="8" y="8"/>
                  <a:pt x="8" y="8"/>
                </a:cubicBezTo>
                <a:cubicBezTo>
                  <a:pt x="9" y="8"/>
                  <a:pt x="9" y="7"/>
                  <a:pt x="9" y="6"/>
                </a:cubicBezTo>
                <a:cubicBezTo>
                  <a:pt x="9" y="1"/>
                  <a:pt x="9" y="1"/>
                  <a:pt x="9" y="1"/>
                </a:cubicBezTo>
                <a:cubicBezTo>
                  <a:pt x="9" y="0"/>
                  <a:pt x="8" y="0"/>
                  <a:pt x="7"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14" name="Freeform 198"/>
          <p:cNvSpPr>
            <a:spLocks/>
          </p:cNvSpPr>
          <p:nvPr/>
        </p:nvSpPr>
        <p:spPr bwMode="auto">
          <a:xfrm>
            <a:off x="3506529" y="3168949"/>
            <a:ext cx="111139" cy="77314"/>
          </a:xfrm>
          <a:custGeom>
            <a:avLst/>
            <a:gdLst>
              <a:gd name="T0" fmla="*/ 4 w 32"/>
              <a:gd name="T1" fmla="*/ 22 h 22"/>
              <a:gd name="T2" fmla="*/ 31 w 32"/>
              <a:gd name="T3" fmla="*/ 19 h 22"/>
              <a:gd name="T4" fmla="*/ 32 w 32"/>
              <a:gd name="T5" fmla="*/ 17 h 22"/>
              <a:gd name="T6" fmla="*/ 30 w 32"/>
              <a:gd name="T7" fmla="*/ 1 h 22"/>
              <a:gd name="T8" fmla="*/ 28 w 32"/>
              <a:gd name="T9" fmla="*/ 0 h 22"/>
              <a:gd name="T10" fmla="*/ 2 w 32"/>
              <a:gd name="T11" fmla="*/ 3 h 22"/>
              <a:gd name="T12" fmla="*/ 0 w 32"/>
              <a:gd name="T13" fmla="*/ 5 h 22"/>
              <a:gd name="T14" fmla="*/ 2 w 32"/>
              <a:gd name="T15" fmla="*/ 21 h 22"/>
              <a:gd name="T16" fmla="*/ 4 w 3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2">
                <a:moveTo>
                  <a:pt x="4" y="22"/>
                </a:moveTo>
                <a:cubicBezTo>
                  <a:pt x="31" y="19"/>
                  <a:pt x="31" y="19"/>
                  <a:pt x="31" y="19"/>
                </a:cubicBezTo>
                <a:cubicBezTo>
                  <a:pt x="32" y="19"/>
                  <a:pt x="32" y="18"/>
                  <a:pt x="32" y="17"/>
                </a:cubicBezTo>
                <a:cubicBezTo>
                  <a:pt x="30" y="1"/>
                  <a:pt x="30" y="1"/>
                  <a:pt x="30" y="1"/>
                </a:cubicBezTo>
                <a:cubicBezTo>
                  <a:pt x="30" y="0"/>
                  <a:pt x="29" y="0"/>
                  <a:pt x="28" y="0"/>
                </a:cubicBezTo>
                <a:cubicBezTo>
                  <a:pt x="2" y="3"/>
                  <a:pt x="2" y="3"/>
                  <a:pt x="2" y="3"/>
                </a:cubicBezTo>
                <a:cubicBezTo>
                  <a:pt x="1" y="3"/>
                  <a:pt x="0" y="4"/>
                  <a:pt x="0" y="5"/>
                </a:cubicBezTo>
                <a:cubicBezTo>
                  <a:pt x="2" y="21"/>
                  <a:pt x="2" y="21"/>
                  <a:pt x="2" y="21"/>
                </a:cubicBezTo>
                <a:cubicBezTo>
                  <a:pt x="2" y="22"/>
                  <a:pt x="3" y="22"/>
                  <a:pt x="4" y="2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15" name="Freeform 199"/>
          <p:cNvSpPr>
            <a:spLocks noEditPoints="1"/>
          </p:cNvSpPr>
          <p:nvPr/>
        </p:nvSpPr>
        <p:spPr bwMode="auto">
          <a:xfrm>
            <a:off x="3659547" y="3110964"/>
            <a:ext cx="183621" cy="260936"/>
          </a:xfrm>
          <a:custGeom>
            <a:avLst/>
            <a:gdLst>
              <a:gd name="T0" fmla="*/ 34 w 53"/>
              <a:gd name="T1" fmla="*/ 1 h 75"/>
              <a:gd name="T2" fmla="*/ 10 w 53"/>
              <a:gd name="T3" fmla="*/ 4 h 75"/>
              <a:gd name="T4" fmla="*/ 1 w 53"/>
              <a:gd name="T5" fmla="*/ 16 h 75"/>
              <a:gd name="T6" fmla="*/ 7 w 53"/>
              <a:gd name="T7" fmla="*/ 65 h 75"/>
              <a:gd name="T8" fmla="*/ 19 w 53"/>
              <a:gd name="T9" fmla="*/ 74 h 75"/>
              <a:gd name="T10" fmla="*/ 42 w 53"/>
              <a:gd name="T11" fmla="*/ 72 h 75"/>
              <a:gd name="T12" fmla="*/ 52 w 53"/>
              <a:gd name="T13" fmla="*/ 59 h 75"/>
              <a:gd name="T14" fmla="*/ 46 w 53"/>
              <a:gd name="T15" fmla="*/ 11 h 75"/>
              <a:gd name="T16" fmla="*/ 34 w 53"/>
              <a:gd name="T17" fmla="*/ 1 h 75"/>
              <a:gd name="T18" fmla="*/ 47 w 53"/>
              <a:gd name="T19" fmla="*/ 60 h 75"/>
              <a:gd name="T20" fmla="*/ 42 w 53"/>
              <a:gd name="T21" fmla="*/ 67 h 75"/>
              <a:gd name="T22" fmla="*/ 18 w 53"/>
              <a:gd name="T23" fmla="*/ 70 h 75"/>
              <a:gd name="T24" fmla="*/ 11 w 53"/>
              <a:gd name="T25" fmla="*/ 64 h 75"/>
              <a:gd name="T26" fmla="*/ 5 w 53"/>
              <a:gd name="T27" fmla="*/ 16 h 75"/>
              <a:gd name="T28" fmla="*/ 11 w 53"/>
              <a:gd name="T29" fmla="*/ 9 h 75"/>
              <a:gd name="T30" fmla="*/ 34 w 53"/>
              <a:gd name="T31" fmla="*/ 6 h 75"/>
              <a:gd name="T32" fmla="*/ 41 w 53"/>
              <a:gd name="T33" fmla="*/ 11 h 75"/>
              <a:gd name="T34" fmla="*/ 47 w 53"/>
              <a:gd name="T35" fmla="*/ 60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75">
                <a:moveTo>
                  <a:pt x="34" y="1"/>
                </a:moveTo>
                <a:cubicBezTo>
                  <a:pt x="10" y="4"/>
                  <a:pt x="10" y="4"/>
                  <a:pt x="10" y="4"/>
                </a:cubicBezTo>
                <a:cubicBezTo>
                  <a:pt x="4" y="5"/>
                  <a:pt x="0" y="10"/>
                  <a:pt x="1" y="16"/>
                </a:cubicBezTo>
                <a:cubicBezTo>
                  <a:pt x="7" y="65"/>
                  <a:pt x="7" y="65"/>
                  <a:pt x="7" y="65"/>
                </a:cubicBezTo>
                <a:cubicBezTo>
                  <a:pt x="7" y="71"/>
                  <a:pt x="13" y="75"/>
                  <a:pt x="19" y="74"/>
                </a:cubicBezTo>
                <a:cubicBezTo>
                  <a:pt x="42" y="72"/>
                  <a:pt x="42" y="72"/>
                  <a:pt x="42" y="72"/>
                </a:cubicBezTo>
                <a:cubicBezTo>
                  <a:pt x="48" y="71"/>
                  <a:pt x="53" y="65"/>
                  <a:pt x="52" y="59"/>
                </a:cubicBezTo>
                <a:cubicBezTo>
                  <a:pt x="46" y="11"/>
                  <a:pt x="46" y="11"/>
                  <a:pt x="46" y="11"/>
                </a:cubicBezTo>
                <a:cubicBezTo>
                  <a:pt x="45" y="5"/>
                  <a:pt x="40" y="0"/>
                  <a:pt x="34" y="1"/>
                </a:cubicBezTo>
                <a:close/>
                <a:moveTo>
                  <a:pt x="47" y="60"/>
                </a:moveTo>
                <a:cubicBezTo>
                  <a:pt x="47" y="63"/>
                  <a:pt x="45" y="66"/>
                  <a:pt x="42" y="67"/>
                </a:cubicBezTo>
                <a:cubicBezTo>
                  <a:pt x="18" y="70"/>
                  <a:pt x="18" y="70"/>
                  <a:pt x="18" y="70"/>
                </a:cubicBezTo>
                <a:cubicBezTo>
                  <a:pt x="15" y="70"/>
                  <a:pt x="12" y="68"/>
                  <a:pt x="11" y="64"/>
                </a:cubicBezTo>
                <a:cubicBezTo>
                  <a:pt x="5" y="16"/>
                  <a:pt x="5" y="16"/>
                  <a:pt x="5" y="16"/>
                </a:cubicBezTo>
                <a:cubicBezTo>
                  <a:pt x="5" y="12"/>
                  <a:pt x="7" y="9"/>
                  <a:pt x="11" y="9"/>
                </a:cubicBezTo>
                <a:cubicBezTo>
                  <a:pt x="34" y="6"/>
                  <a:pt x="34" y="6"/>
                  <a:pt x="34" y="6"/>
                </a:cubicBezTo>
                <a:cubicBezTo>
                  <a:pt x="38" y="6"/>
                  <a:pt x="41" y="8"/>
                  <a:pt x="41" y="11"/>
                </a:cubicBezTo>
                <a:lnTo>
                  <a:pt x="47" y="60"/>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16" name="Freeform 200"/>
          <p:cNvSpPr>
            <a:spLocks/>
          </p:cNvSpPr>
          <p:nvPr/>
        </p:nvSpPr>
        <p:spPr bwMode="auto">
          <a:xfrm>
            <a:off x="3743303" y="3305861"/>
            <a:ext cx="33825" cy="30604"/>
          </a:xfrm>
          <a:custGeom>
            <a:avLst/>
            <a:gdLst>
              <a:gd name="T0" fmla="*/ 7 w 10"/>
              <a:gd name="T1" fmla="*/ 0 h 9"/>
              <a:gd name="T2" fmla="*/ 2 w 10"/>
              <a:gd name="T3" fmla="*/ 0 h 9"/>
              <a:gd name="T4" fmla="*/ 0 w 10"/>
              <a:gd name="T5" fmla="*/ 3 h 9"/>
              <a:gd name="T6" fmla="*/ 1 w 10"/>
              <a:gd name="T7" fmla="*/ 7 h 9"/>
              <a:gd name="T8" fmla="*/ 3 w 10"/>
              <a:gd name="T9" fmla="*/ 9 h 9"/>
              <a:gd name="T10" fmla="*/ 8 w 10"/>
              <a:gd name="T11" fmla="*/ 8 h 9"/>
              <a:gd name="T12" fmla="*/ 9 w 10"/>
              <a:gd name="T13" fmla="*/ 6 h 9"/>
              <a:gd name="T14" fmla="*/ 9 w 10"/>
              <a:gd name="T15" fmla="*/ 1 h 9"/>
              <a:gd name="T16" fmla="*/ 7 w 10"/>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9">
                <a:moveTo>
                  <a:pt x="7" y="0"/>
                </a:moveTo>
                <a:cubicBezTo>
                  <a:pt x="2" y="0"/>
                  <a:pt x="2" y="0"/>
                  <a:pt x="2" y="0"/>
                </a:cubicBezTo>
                <a:cubicBezTo>
                  <a:pt x="1" y="1"/>
                  <a:pt x="0" y="2"/>
                  <a:pt x="0" y="3"/>
                </a:cubicBezTo>
                <a:cubicBezTo>
                  <a:pt x="1" y="7"/>
                  <a:pt x="1" y="7"/>
                  <a:pt x="1" y="7"/>
                </a:cubicBezTo>
                <a:cubicBezTo>
                  <a:pt x="1" y="8"/>
                  <a:pt x="2" y="9"/>
                  <a:pt x="3" y="9"/>
                </a:cubicBezTo>
                <a:cubicBezTo>
                  <a:pt x="8" y="8"/>
                  <a:pt x="8" y="8"/>
                  <a:pt x="8" y="8"/>
                </a:cubicBezTo>
                <a:cubicBezTo>
                  <a:pt x="9" y="8"/>
                  <a:pt x="10" y="7"/>
                  <a:pt x="9" y="6"/>
                </a:cubicBezTo>
                <a:cubicBezTo>
                  <a:pt x="9" y="1"/>
                  <a:pt x="9" y="1"/>
                  <a:pt x="9" y="1"/>
                </a:cubicBezTo>
                <a:cubicBezTo>
                  <a:pt x="9" y="0"/>
                  <a:pt x="8" y="0"/>
                  <a:pt x="7"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17" name="Freeform 201"/>
          <p:cNvSpPr>
            <a:spLocks/>
          </p:cNvSpPr>
          <p:nvPr/>
        </p:nvSpPr>
        <p:spPr bwMode="auto">
          <a:xfrm>
            <a:off x="3686928" y="3144790"/>
            <a:ext cx="122415" cy="157850"/>
          </a:xfrm>
          <a:custGeom>
            <a:avLst/>
            <a:gdLst>
              <a:gd name="T0" fmla="*/ 28 w 35"/>
              <a:gd name="T1" fmla="*/ 0 h 45"/>
              <a:gd name="T2" fmla="*/ 2 w 35"/>
              <a:gd name="T3" fmla="*/ 4 h 45"/>
              <a:gd name="T4" fmla="*/ 0 w 35"/>
              <a:gd name="T5" fmla="*/ 6 h 45"/>
              <a:gd name="T6" fmla="*/ 5 w 35"/>
              <a:gd name="T7" fmla="*/ 43 h 45"/>
              <a:gd name="T8" fmla="*/ 7 w 35"/>
              <a:gd name="T9" fmla="*/ 45 h 45"/>
              <a:gd name="T10" fmla="*/ 33 w 35"/>
              <a:gd name="T11" fmla="*/ 41 h 45"/>
              <a:gd name="T12" fmla="*/ 35 w 35"/>
              <a:gd name="T13" fmla="*/ 39 h 45"/>
              <a:gd name="T14" fmla="*/ 30 w 35"/>
              <a:gd name="T15" fmla="*/ 2 h 45"/>
              <a:gd name="T16" fmla="*/ 28 w 35"/>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45">
                <a:moveTo>
                  <a:pt x="28" y="0"/>
                </a:moveTo>
                <a:cubicBezTo>
                  <a:pt x="2" y="4"/>
                  <a:pt x="2" y="4"/>
                  <a:pt x="2" y="4"/>
                </a:cubicBezTo>
                <a:cubicBezTo>
                  <a:pt x="1" y="4"/>
                  <a:pt x="0" y="5"/>
                  <a:pt x="0" y="6"/>
                </a:cubicBezTo>
                <a:cubicBezTo>
                  <a:pt x="5" y="43"/>
                  <a:pt x="5" y="43"/>
                  <a:pt x="5" y="43"/>
                </a:cubicBezTo>
                <a:cubicBezTo>
                  <a:pt x="5" y="44"/>
                  <a:pt x="6" y="45"/>
                  <a:pt x="7" y="45"/>
                </a:cubicBezTo>
                <a:cubicBezTo>
                  <a:pt x="33" y="41"/>
                  <a:pt x="33" y="41"/>
                  <a:pt x="33" y="41"/>
                </a:cubicBezTo>
                <a:cubicBezTo>
                  <a:pt x="34" y="41"/>
                  <a:pt x="35" y="40"/>
                  <a:pt x="35" y="39"/>
                </a:cubicBezTo>
                <a:cubicBezTo>
                  <a:pt x="30" y="2"/>
                  <a:pt x="30" y="2"/>
                  <a:pt x="30" y="2"/>
                </a:cubicBezTo>
                <a:cubicBezTo>
                  <a:pt x="30" y="1"/>
                  <a:pt x="29" y="0"/>
                  <a:pt x="28"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18" name="Freeform 202"/>
          <p:cNvSpPr>
            <a:spLocks/>
          </p:cNvSpPr>
          <p:nvPr/>
        </p:nvSpPr>
        <p:spPr bwMode="auto">
          <a:xfrm>
            <a:off x="491269" y="3009489"/>
            <a:ext cx="86979" cy="66040"/>
          </a:xfrm>
          <a:custGeom>
            <a:avLst/>
            <a:gdLst>
              <a:gd name="T0" fmla="*/ 12 w 25"/>
              <a:gd name="T1" fmla="*/ 18 h 19"/>
              <a:gd name="T2" fmla="*/ 16 w 25"/>
              <a:gd name="T3" fmla="*/ 17 h 19"/>
              <a:gd name="T4" fmla="*/ 24 w 25"/>
              <a:gd name="T5" fmla="*/ 16 h 19"/>
              <a:gd name="T6" fmla="*/ 25 w 25"/>
              <a:gd name="T7" fmla="*/ 2 h 19"/>
              <a:gd name="T8" fmla="*/ 22 w 25"/>
              <a:gd name="T9" fmla="*/ 0 h 19"/>
              <a:gd name="T10" fmla="*/ 14 w 25"/>
              <a:gd name="T11" fmla="*/ 1 h 19"/>
              <a:gd name="T12" fmla="*/ 10 w 25"/>
              <a:gd name="T13" fmla="*/ 2 h 19"/>
              <a:gd name="T14" fmla="*/ 2 w 25"/>
              <a:gd name="T15" fmla="*/ 3 h 19"/>
              <a:gd name="T16" fmla="*/ 0 w 25"/>
              <a:gd name="T17" fmla="*/ 5 h 19"/>
              <a:gd name="T18" fmla="*/ 5 w 25"/>
              <a:gd name="T19" fmla="*/ 19 h 19"/>
              <a:gd name="T20" fmla="*/ 12 w 25"/>
              <a:gd name="T2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9">
                <a:moveTo>
                  <a:pt x="12" y="18"/>
                </a:moveTo>
                <a:cubicBezTo>
                  <a:pt x="16" y="17"/>
                  <a:pt x="16" y="17"/>
                  <a:pt x="16" y="17"/>
                </a:cubicBezTo>
                <a:cubicBezTo>
                  <a:pt x="24" y="16"/>
                  <a:pt x="24" y="16"/>
                  <a:pt x="24" y="16"/>
                </a:cubicBezTo>
                <a:cubicBezTo>
                  <a:pt x="25" y="2"/>
                  <a:pt x="25" y="2"/>
                  <a:pt x="25" y="2"/>
                </a:cubicBezTo>
                <a:cubicBezTo>
                  <a:pt x="25" y="2"/>
                  <a:pt x="25" y="0"/>
                  <a:pt x="22" y="0"/>
                </a:cubicBezTo>
                <a:cubicBezTo>
                  <a:pt x="21" y="0"/>
                  <a:pt x="18" y="1"/>
                  <a:pt x="14" y="1"/>
                </a:cubicBezTo>
                <a:cubicBezTo>
                  <a:pt x="12" y="2"/>
                  <a:pt x="10" y="2"/>
                  <a:pt x="10" y="2"/>
                </a:cubicBezTo>
                <a:cubicBezTo>
                  <a:pt x="7" y="2"/>
                  <a:pt x="3" y="3"/>
                  <a:pt x="2" y="3"/>
                </a:cubicBezTo>
                <a:cubicBezTo>
                  <a:pt x="0" y="3"/>
                  <a:pt x="0" y="5"/>
                  <a:pt x="0" y="5"/>
                </a:cubicBezTo>
                <a:cubicBezTo>
                  <a:pt x="5" y="19"/>
                  <a:pt x="5" y="19"/>
                  <a:pt x="5" y="19"/>
                </a:cubicBezTo>
                <a:lnTo>
                  <a:pt x="12" y="18"/>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19" name="Freeform 203"/>
          <p:cNvSpPr>
            <a:spLocks/>
          </p:cNvSpPr>
          <p:nvPr/>
        </p:nvSpPr>
        <p:spPr bwMode="auto">
          <a:xfrm>
            <a:off x="575025" y="3048145"/>
            <a:ext cx="82147" cy="59598"/>
          </a:xfrm>
          <a:custGeom>
            <a:avLst/>
            <a:gdLst>
              <a:gd name="T0" fmla="*/ 24 w 24"/>
              <a:gd name="T1" fmla="*/ 8 h 17"/>
              <a:gd name="T2" fmla="*/ 1 w 24"/>
              <a:gd name="T3" fmla="*/ 5 h 17"/>
              <a:gd name="T4" fmla="*/ 1 w 24"/>
              <a:gd name="T5" fmla="*/ 5 h 17"/>
              <a:gd name="T6" fmla="*/ 1 w 24"/>
              <a:gd name="T7" fmla="*/ 5 h 17"/>
              <a:gd name="T8" fmla="*/ 1 w 24"/>
              <a:gd name="T9" fmla="*/ 5 h 17"/>
              <a:gd name="T10" fmla="*/ 1 w 24"/>
              <a:gd name="T11" fmla="*/ 7 h 17"/>
              <a:gd name="T12" fmla="*/ 1 w 24"/>
              <a:gd name="T13" fmla="*/ 7 h 17"/>
              <a:gd name="T14" fmla="*/ 20 w 24"/>
              <a:gd name="T15" fmla="*/ 17 h 17"/>
              <a:gd name="T16" fmla="*/ 22 w 24"/>
              <a:gd name="T17" fmla="*/ 15 h 17"/>
              <a:gd name="T18" fmla="*/ 8 w 24"/>
              <a:gd name="T19" fmla="*/ 6 h 17"/>
              <a:gd name="T20" fmla="*/ 23 w 24"/>
              <a:gd name="T21" fmla="*/ 10 h 17"/>
              <a:gd name="T22" fmla="*/ 24 w 24"/>
              <a:gd name="T23"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17">
                <a:moveTo>
                  <a:pt x="24" y="8"/>
                </a:moveTo>
                <a:cubicBezTo>
                  <a:pt x="16" y="0"/>
                  <a:pt x="3" y="4"/>
                  <a:pt x="1" y="5"/>
                </a:cubicBezTo>
                <a:cubicBezTo>
                  <a:pt x="1" y="5"/>
                  <a:pt x="1" y="5"/>
                  <a:pt x="1" y="5"/>
                </a:cubicBezTo>
                <a:cubicBezTo>
                  <a:pt x="1" y="5"/>
                  <a:pt x="1" y="5"/>
                  <a:pt x="1" y="5"/>
                </a:cubicBezTo>
                <a:cubicBezTo>
                  <a:pt x="1" y="5"/>
                  <a:pt x="1" y="5"/>
                  <a:pt x="1" y="5"/>
                </a:cubicBezTo>
                <a:cubicBezTo>
                  <a:pt x="0" y="6"/>
                  <a:pt x="1" y="7"/>
                  <a:pt x="1" y="7"/>
                </a:cubicBezTo>
                <a:cubicBezTo>
                  <a:pt x="1" y="7"/>
                  <a:pt x="1" y="7"/>
                  <a:pt x="1" y="7"/>
                </a:cubicBezTo>
                <a:cubicBezTo>
                  <a:pt x="14" y="8"/>
                  <a:pt x="19" y="16"/>
                  <a:pt x="20" y="17"/>
                </a:cubicBezTo>
                <a:cubicBezTo>
                  <a:pt x="22" y="17"/>
                  <a:pt x="22" y="15"/>
                  <a:pt x="22" y="15"/>
                </a:cubicBezTo>
                <a:cubicBezTo>
                  <a:pt x="19" y="9"/>
                  <a:pt x="13" y="7"/>
                  <a:pt x="8" y="6"/>
                </a:cubicBezTo>
                <a:cubicBezTo>
                  <a:pt x="16" y="6"/>
                  <a:pt x="21" y="10"/>
                  <a:pt x="23" y="10"/>
                </a:cubicBezTo>
                <a:cubicBezTo>
                  <a:pt x="24" y="9"/>
                  <a:pt x="24" y="8"/>
                  <a:pt x="24" y="8"/>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20" name="Freeform 204"/>
          <p:cNvSpPr>
            <a:spLocks/>
          </p:cNvSpPr>
          <p:nvPr/>
        </p:nvSpPr>
        <p:spPr bwMode="auto">
          <a:xfrm>
            <a:off x="546033" y="3162507"/>
            <a:ext cx="14496" cy="27383"/>
          </a:xfrm>
          <a:custGeom>
            <a:avLst/>
            <a:gdLst>
              <a:gd name="T0" fmla="*/ 1 w 4"/>
              <a:gd name="T1" fmla="*/ 7 h 8"/>
              <a:gd name="T2" fmla="*/ 4 w 4"/>
              <a:gd name="T3" fmla="*/ 8 h 8"/>
              <a:gd name="T4" fmla="*/ 3 w 4"/>
              <a:gd name="T5" fmla="*/ 0 h 8"/>
              <a:gd name="T6" fmla="*/ 0 w 4"/>
              <a:gd name="T7" fmla="*/ 1 h 8"/>
              <a:gd name="T8" fmla="*/ 1 w 4"/>
              <a:gd name="T9" fmla="*/ 7 h 8"/>
            </a:gdLst>
            <a:ahLst/>
            <a:cxnLst>
              <a:cxn ang="0">
                <a:pos x="T0" y="T1"/>
              </a:cxn>
              <a:cxn ang="0">
                <a:pos x="T2" y="T3"/>
              </a:cxn>
              <a:cxn ang="0">
                <a:pos x="T4" y="T5"/>
              </a:cxn>
              <a:cxn ang="0">
                <a:pos x="T6" y="T7"/>
              </a:cxn>
              <a:cxn ang="0">
                <a:pos x="T8" y="T9"/>
              </a:cxn>
            </a:cxnLst>
            <a:rect l="0" t="0" r="r" b="b"/>
            <a:pathLst>
              <a:path w="4" h="8">
                <a:moveTo>
                  <a:pt x="1" y="7"/>
                </a:moveTo>
                <a:cubicBezTo>
                  <a:pt x="2" y="7"/>
                  <a:pt x="3" y="7"/>
                  <a:pt x="4" y="8"/>
                </a:cubicBezTo>
                <a:cubicBezTo>
                  <a:pt x="3" y="0"/>
                  <a:pt x="3" y="0"/>
                  <a:pt x="3" y="0"/>
                </a:cubicBezTo>
                <a:cubicBezTo>
                  <a:pt x="2" y="1"/>
                  <a:pt x="1" y="1"/>
                  <a:pt x="0" y="1"/>
                </a:cubicBezTo>
                <a:lnTo>
                  <a:pt x="1" y="7"/>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21" name="Freeform 206"/>
          <p:cNvSpPr>
            <a:spLocks/>
          </p:cNvSpPr>
          <p:nvPr/>
        </p:nvSpPr>
        <p:spPr bwMode="auto">
          <a:xfrm>
            <a:off x="554086" y="3204385"/>
            <a:ext cx="9665" cy="27383"/>
          </a:xfrm>
          <a:custGeom>
            <a:avLst/>
            <a:gdLst>
              <a:gd name="T0" fmla="*/ 1 w 3"/>
              <a:gd name="T1" fmla="*/ 8 h 8"/>
              <a:gd name="T2" fmla="*/ 3 w 3"/>
              <a:gd name="T3" fmla="*/ 7 h 8"/>
              <a:gd name="T4" fmla="*/ 3 w 3"/>
              <a:gd name="T5" fmla="*/ 1 h 8"/>
              <a:gd name="T6" fmla="*/ 0 w 3"/>
              <a:gd name="T7" fmla="*/ 0 h 8"/>
              <a:gd name="T8" fmla="*/ 1 w 3"/>
              <a:gd name="T9" fmla="*/ 8 h 8"/>
            </a:gdLst>
            <a:ahLst/>
            <a:cxnLst>
              <a:cxn ang="0">
                <a:pos x="T0" y="T1"/>
              </a:cxn>
              <a:cxn ang="0">
                <a:pos x="T2" y="T3"/>
              </a:cxn>
              <a:cxn ang="0">
                <a:pos x="T4" y="T5"/>
              </a:cxn>
              <a:cxn ang="0">
                <a:pos x="T6" y="T7"/>
              </a:cxn>
              <a:cxn ang="0">
                <a:pos x="T8" y="T9"/>
              </a:cxn>
            </a:cxnLst>
            <a:rect l="0" t="0" r="r" b="b"/>
            <a:pathLst>
              <a:path w="3" h="8">
                <a:moveTo>
                  <a:pt x="1" y="8"/>
                </a:moveTo>
                <a:cubicBezTo>
                  <a:pt x="2" y="8"/>
                  <a:pt x="3" y="8"/>
                  <a:pt x="3" y="7"/>
                </a:cubicBezTo>
                <a:cubicBezTo>
                  <a:pt x="3" y="1"/>
                  <a:pt x="3" y="1"/>
                  <a:pt x="3" y="1"/>
                </a:cubicBezTo>
                <a:cubicBezTo>
                  <a:pt x="2" y="1"/>
                  <a:pt x="1" y="1"/>
                  <a:pt x="0" y="0"/>
                </a:cubicBezTo>
                <a:lnTo>
                  <a:pt x="1" y="8"/>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22" name="Freeform 207"/>
          <p:cNvSpPr>
            <a:spLocks noEditPoints="1"/>
          </p:cNvSpPr>
          <p:nvPr/>
        </p:nvSpPr>
        <p:spPr bwMode="auto">
          <a:xfrm>
            <a:off x="452610" y="3075528"/>
            <a:ext cx="212615" cy="243219"/>
          </a:xfrm>
          <a:custGeom>
            <a:avLst/>
            <a:gdLst>
              <a:gd name="T0" fmla="*/ 35 w 61"/>
              <a:gd name="T1" fmla="*/ 1 h 70"/>
              <a:gd name="T2" fmla="*/ 16 w 61"/>
              <a:gd name="T3" fmla="*/ 3 h 70"/>
              <a:gd name="T4" fmla="*/ 1 w 61"/>
              <a:gd name="T5" fmla="*/ 35 h 70"/>
              <a:gd name="T6" fmla="*/ 4 w 61"/>
              <a:gd name="T7" fmla="*/ 54 h 70"/>
              <a:gd name="T8" fmla="*/ 23 w 61"/>
              <a:gd name="T9" fmla="*/ 69 h 70"/>
              <a:gd name="T10" fmla="*/ 45 w 61"/>
              <a:gd name="T11" fmla="*/ 67 h 70"/>
              <a:gd name="T12" fmla="*/ 59 w 61"/>
              <a:gd name="T13" fmla="*/ 47 h 70"/>
              <a:gd name="T14" fmla="*/ 57 w 61"/>
              <a:gd name="T15" fmla="*/ 28 h 70"/>
              <a:gd name="T16" fmla="*/ 35 w 61"/>
              <a:gd name="T17" fmla="*/ 1 h 70"/>
              <a:gd name="T18" fmla="*/ 39 w 61"/>
              <a:gd name="T19" fmla="*/ 45 h 70"/>
              <a:gd name="T20" fmla="*/ 37 w 61"/>
              <a:gd name="T21" fmla="*/ 47 h 70"/>
              <a:gd name="T22" fmla="*/ 35 w 61"/>
              <a:gd name="T23" fmla="*/ 49 h 70"/>
              <a:gd name="T24" fmla="*/ 36 w 61"/>
              <a:gd name="T25" fmla="*/ 54 h 70"/>
              <a:gd name="T26" fmla="*/ 35 w 61"/>
              <a:gd name="T27" fmla="*/ 55 h 70"/>
              <a:gd name="T28" fmla="*/ 33 w 61"/>
              <a:gd name="T29" fmla="*/ 54 h 70"/>
              <a:gd name="T30" fmla="*/ 33 w 61"/>
              <a:gd name="T31" fmla="*/ 49 h 70"/>
              <a:gd name="T32" fmla="*/ 30 w 61"/>
              <a:gd name="T33" fmla="*/ 50 h 70"/>
              <a:gd name="T34" fmla="*/ 31 w 61"/>
              <a:gd name="T35" fmla="*/ 54 h 70"/>
              <a:gd name="T36" fmla="*/ 30 w 61"/>
              <a:gd name="T37" fmla="*/ 56 h 70"/>
              <a:gd name="T38" fmla="*/ 28 w 61"/>
              <a:gd name="T39" fmla="*/ 54 h 70"/>
              <a:gd name="T40" fmla="*/ 28 w 61"/>
              <a:gd name="T41" fmla="*/ 50 h 70"/>
              <a:gd name="T42" fmla="*/ 25 w 61"/>
              <a:gd name="T43" fmla="*/ 50 h 70"/>
              <a:gd name="T44" fmla="*/ 22 w 61"/>
              <a:gd name="T45" fmla="*/ 49 h 70"/>
              <a:gd name="T46" fmla="*/ 21 w 61"/>
              <a:gd name="T47" fmla="*/ 48 h 70"/>
              <a:gd name="T48" fmla="*/ 21 w 61"/>
              <a:gd name="T49" fmla="*/ 47 h 70"/>
              <a:gd name="T50" fmla="*/ 22 w 61"/>
              <a:gd name="T51" fmla="*/ 45 h 70"/>
              <a:gd name="T52" fmla="*/ 22 w 61"/>
              <a:gd name="T53" fmla="*/ 45 h 70"/>
              <a:gd name="T54" fmla="*/ 25 w 61"/>
              <a:gd name="T55" fmla="*/ 45 h 70"/>
              <a:gd name="T56" fmla="*/ 27 w 61"/>
              <a:gd name="T57" fmla="*/ 45 h 70"/>
              <a:gd name="T58" fmla="*/ 26 w 61"/>
              <a:gd name="T59" fmla="*/ 37 h 70"/>
              <a:gd name="T60" fmla="*/ 26 w 61"/>
              <a:gd name="T61" fmla="*/ 36 h 70"/>
              <a:gd name="T62" fmla="*/ 23 w 61"/>
              <a:gd name="T63" fmla="*/ 35 h 70"/>
              <a:gd name="T64" fmla="*/ 21 w 61"/>
              <a:gd name="T65" fmla="*/ 33 h 70"/>
              <a:gd name="T66" fmla="*/ 20 w 61"/>
              <a:gd name="T67" fmla="*/ 30 h 70"/>
              <a:gd name="T68" fmla="*/ 20 w 61"/>
              <a:gd name="T69" fmla="*/ 27 h 70"/>
              <a:gd name="T70" fmla="*/ 22 w 61"/>
              <a:gd name="T71" fmla="*/ 24 h 70"/>
              <a:gd name="T72" fmla="*/ 24 w 61"/>
              <a:gd name="T73" fmla="*/ 22 h 70"/>
              <a:gd name="T74" fmla="*/ 24 w 61"/>
              <a:gd name="T75" fmla="*/ 18 h 70"/>
              <a:gd name="T76" fmla="*/ 25 w 61"/>
              <a:gd name="T77" fmla="*/ 17 h 70"/>
              <a:gd name="T78" fmla="*/ 26 w 61"/>
              <a:gd name="T79" fmla="*/ 18 h 70"/>
              <a:gd name="T80" fmla="*/ 27 w 61"/>
              <a:gd name="T81" fmla="*/ 21 h 70"/>
              <a:gd name="T82" fmla="*/ 29 w 61"/>
              <a:gd name="T83" fmla="*/ 21 h 70"/>
              <a:gd name="T84" fmla="*/ 29 w 61"/>
              <a:gd name="T85" fmla="*/ 21 h 70"/>
              <a:gd name="T86" fmla="*/ 29 w 61"/>
              <a:gd name="T87" fmla="*/ 17 h 70"/>
              <a:gd name="T88" fmla="*/ 30 w 61"/>
              <a:gd name="T89" fmla="*/ 16 h 70"/>
              <a:gd name="T90" fmla="*/ 31 w 61"/>
              <a:gd name="T91" fmla="*/ 17 h 70"/>
              <a:gd name="T92" fmla="*/ 32 w 61"/>
              <a:gd name="T93" fmla="*/ 21 h 70"/>
              <a:gd name="T94" fmla="*/ 34 w 61"/>
              <a:gd name="T95" fmla="*/ 21 h 70"/>
              <a:gd name="T96" fmla="*/ 35 w 61"/>
              <a:gd name="T97" fmla="*/ 21 h 70"/>
              <a:gd name="T98" fmla="*/ 36 w 61"/>
              <a:gd name="T99" fmla="*/ 21 h 70"/>
              <a:gd name="T100" fmla="*/ 36 w 61"/>
              <a:gd name="T101" fmla="*/ 22 h 70"/>
              <a:gd name="T102" fmla="*/ 36 w 61"/>
              <a:gd name="T103" fmla="*/ 23 h 70"/>
              <a:gd name="T104" fmla="*/ 36 w 61"/>
              <a:gd name="T105" fmla="*/ 25 h 70"/>
              <a:gd name="T106" fmla="*/ 35 w 61"/>
              <a:gd name="T107" fmla="*/ 26 h 70"/>
              <a:gd name="T108" fmla="*/ 33 w 61"/>
              <a:gd name="T109" fmla="*/ 25 h 70"/>
              <a:gd name="T110" fmla="*/ 32 w 61"/>
              <a:gd name="T111" fmla="*/ 25 h 70"/>
              <a:gd name="T112" fmla="*/ 33 w 61"/>
              <a:gd name="T113" fmla="*/ 33 h 70"/>
              <a:gd name="T114" fmla="*/ 37 w 61"/>
              <a:gd name="T115" fmla="*/ 35 h 70"/>
              <a:gd name="T116" fmla="*/ 40 w 61"/>
              <a:gd name="T117" fmla="*/ 40 h 70"/>
              <a:gd name="T118" fmla="*/ 39 w 61"/>
              <a:gd name="T11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 h="70">
                <a:moveTo>
                  <a:pt x="35" y="1"/>
                </a:moveTo>
                <a:cubicBezTo>
                  <a:pt x="16" y="3"/>
                  <a:pt x="16" y="3"/>
                  <a:pt x="16" y="3"/>
                </a:cubicBezTo>
                <a:cubicBezTo>
                  <a:pt x="7" y="4"/>
                  <a:pt x="0" y="26"/>
                  <a:pt x="1" y="35"/>
                </a:cubicBezTo>
                <a:cubicBezTo>
                  <a:pt x="4" y="54"/>
                  <a:pt x="4" y="54"/>
                  <a:pt x="4" y="54"/>
                </a:cubicBezTo>
                <a:cubicBezTo>
                  <a:pt x="5" y="64"/>
                  <a:pt x="13" y="70"/>
                  <a:pt x="23" y="69"/>
                </a:cubicBezTo>
                <a:cubicBezTo>
                  <a:pt x="45" y="67"/>
                  <a:pt x="45" y="67"/>
                  <a:pt x="45" y="67"/>
                </a:cubicBezTo>
                <a:cubicBezTo>
                  <a:pt x="54" y="65"/>
                  <a:pt x="61" y="57"/>
                  <a:pt x="59" y="47"/>
                </a:cubicBezTo>
                <a:cubicBezTo>
                  <a:pt x="57" y="28"/>
                  <a:pt x="57" y="28"/>
                  <a:pt x="57" y="28"/>
                </a:cubicBezTo>
                <a:cubicBezTo>
                  <a:pt x="56" y="19"/>
                  <a:pt x="44" y="0"/>
                  <a:pt x="35" y="1"/>
                </a:cubicBezTo>
                <a:close/>
                <a:moveTo>
                  <a:pt x="39" y="45"/>
                </a:moveTo>
                <a:cubicBezTo>
                  <a:pt x="39" y="46"/>
                  <a:pt x="38" y="47"/>
                  <a:pt x="37" y="47"/>
                </a:cubicBezTo>
                <a:cubicBezTo>
                  <a:pt x="37" y="48"/>
                  <a:pt x="36" y="48"/>
                  <a:pt x="35" y="49"/>
                </a:cubicBezTo>
                <a:cubicBezTo>
                  <a:pt x="36" y="54"/>
                  <a:pt x="36" y="54"/>
                  <a:pt x="36" y="54"/>
                </a:cubicBezTo>
                <a:cubicBezTo>
                  <a:pt x="36" y="54"/>
                  <a:pt x="36" y="55"/>
                  <a:pt x="35" y="55"/>
                </a:cubicBezTo>
                <a:cubicBezTo>
                  <a:pt x="34" y="55"/>
                  <a:pt x="34" y="55"/>
                  <a:pt x="33" y="54"/>
                </a:cubicBezTo>
                <a:cubicBezTo>
                  <a:pt x="33" y="49"/>
                  <a:pt x="33" y="49"/>
                  <a:pt x="33" y="49"/>
                </a:cubicBezTo>
                <a:cubicBezTo>
                  <a:pt x="32" y="50"/>
                  <a:pt x="31" y="50"/>
                  <a:pt x="30" y="50"/>
                </a:cubicBezTo>
                <a:cubicBezTo>
                  <a:pt x="31" y="54"/>
                  <a:pt x="31" y="54"/>
                  <a:pt x="31" y="54"/>
                </a:cubicBezTo>
                <a:cubicBezTo>
                  <a:pt x="31" y="55"/>
                  <a:pt x="30" y="56"/>
                  <a:pt x="30" y="56"/>
                </a:cubicBezTo>
                <a:cubicBezTo>
                  <a:pt x="29" y="56"/>
                  <a:pt x="28" y="55"/>
                  <a:pt x="28" y="54"/>
                </a:cubicBezTo>
                <a:cubicBezTo>
                  <a:pt x="28" y="50"/>
                  <a:pt x="28" y="50"/>
                  <a:pt x="28" y="50"/>
                </a:cubicBezTo>
                <a:cubicBezTo>
                  <a:pt x="27" y="50"/>
                  <a:pt x="26" y="50"/>
                  <a:pt x="25" y="50"/>
                </a:cubicBezTo>
                <a:cubicBezTo>
                  <a:pt x="23" y="50"/>
                  <a:pt x="22" y="50"/>
                  <a:pt x="22" y="49"/>
                </a:cubicBezTo>
                <a:cubicBezTo>
                  <a:pt x="21" y="49"/>
                  <a:pt x="21" y="49"/>
                  <a:pt x="21" y="48"/>
                </a:cubicBezTo>
                <a:cubicBezTo>
                  <a:pt x="21" y="48"/>
                  <a:pt x="21" y="47"/>
                  <a:pt x="21" y="47"/>
                </a:cubicBezTo>
                <a:cubicBezTo>
                  <a:pt x="21" y="46"/>
                  <a:pt x="21" y="46"/>
                  <a:pt x="22" y="45"/>
                </a:cubicBezTo>
                <a:cubicBezTo>
                  <a:pt x="22" y="45"/>
                  <a:pt x="22" y="45"/>
                  <a:pt x="22" y="45"/>
                </a:cubicBezTo>
                <a:cubicBezTo>
                  <a:pt x="23" y="45"/>
                  <a:pt x="24" y="45"/>
                  <a:pt x="25" y="45"/>
                </a:cubicBezTo>
                <a:cubicBezTo>
                  <a:pt x="26" y="45"/>
                  <a:pt x="26" y="45"/>
                  <a:pt x="27" y="45"/>
                </a:cubicBezTo>
                <a:cubicBezTo>
                  <a:pt x="26" y="37"/>
                  <a:pt x="26" y="37"/>
                  <a:pt x="26" y="37"/>
                </a:cubicBezTo>
                <a:cubicBezTo>
                  <a:pt x="26" y="36"/>
                  <a:pt x="26" y="36"/>
                  <a:pt x="26" y="36"/>
                </a:cubicBezTo>
                <a:cubicBezTo>
                  <a:pt x="25" y="36"/>
                  <a:pt x="24" y="36"/>
                  <a:pt x="23" y="35"/>
                </a:cubicBezTo>
                <a:cubicBezTo>
                  <a:pt x="22" y="34"/>
                  <a:pt x="22" y="34"/>
                  <a:pt x="21" y="33"/>
                </a:cubicBezTo>
                <a:cubicBezTo>
                  <a:pt x="20" y="32"/>
                  <a:pt x="20" y="31"/>
                  <a:pt x="20" y="30"/>
                </a:cubicBezTo>
                <a:cubicBezTo>
                  <a:pt x="20" y="29"/>
                  <a:pt x="20" y="28"/>
                  <a:pt x="20" y="27"/>
                </a:cubicBezTo>
                <a:cubicBezTo>
                  <a:pt x="20" y="26"/>
                  <a:pt x="21" y="25"/>
                  <a:pt x="22" y="24"/>
                </a:cubicBezTo>
                <a:cubicBezTo>
                  <a:pt x="22" y="23"/>
                  <a:pt x="23" y="23"/>
                  <a:pt x="24" y="22"/>
                </a:cubicBezTo>
                <a:cubicBezTo>
                  <a:pt x="24" y="18"/>
                  <a:pt x="24" y="18"/>
                  <a:pt x="24" y="18"/>
                </a:cubicBezTo>
                <a:cubicBezTo>
                  <a:pt x="24" y="17"/>
                  <a:pt x="24" y="17"/>
                  <a:pt x="25" y="17"/>
                </a:cubicBezTo>
                <a:cubicBezTo>
                  <a:pt x="26" y="17"/>
                  <a:pt x="26" y="17"/>
                  <a:pt x="26" y="18"/>
                </a:cubicBezTo>
                <a:cubicBezTo>
                  <a:pt x="27" y="21"/>
                  <a:pt x="27" y="21"/>
                  <a:pt x="27" y="21"/>
                </a:cubicBezTo>
                <a:cubicBezTo>
                  <a:pt x="28" y="21"/>
                  <a:pt x="28" y="21"/>
                  <a:pt x="29" y="21"/>
                </a:cubicBezTo>
                <a:cubicBezTo>
                  <a:pt x="29" y="21"/>
                  <a:pt x="29" y="21"/>
                  <a:pt x="29" y="21"/>
                </a:cubicBezTo>
                <a:cubicBezTo>
                  <a:pt x="29" y="17"/>
                  <a:pt x="29" y="17"/>
                  <a:pt x="29" y="17"/>
                </a:cubicBezTo>
                <a:cubicBezTo>
                  <a:pt x="29" y="17"/>
                  <a:pt x="29" y="16"/>
                  <a:pt x="30" y="16"/>
                </a:cubicBezTo>
                <a:cubicBezTo>
                  <a:pt x="31" y="16"/>
                  <a:pt x="31" y="16"/>
                  <a:pt x="31" y="17"/>
                </a:cubicBezTo>
                <a:cubicBezTo>
                  <a:pt x="32" y="21"/>
                  <a:pt x="32" y="21"/>
                  <a:pt x="32" y="21"/>
                </a:cubicBezTo>
                <a:cubicBezTo>
                  <a:pt x="33" y="21"/>
                  <a:pt x="33" y="21"/>
                  <a:pt x="34" y="21"/>
                </a:cubicBezTo>
                <a:cubicBezTo>
                  <a:pt x="34" y="21"/>
                  <a:pt x="35" y="21"/>
                  <a:pt x="35" y="21"/>
                </a:cubicBezTo>
                <a:cubicBezTo>
                  <a:pt x="35" y="21"/>
                  <a:pt x="36" y="21"/>
                  <a:pt x="36" y="21"/>
                </a:cubicBezTo>
                <a:cubicBezTo>
                  <a:pt x="36" y="21"/>
                  <a:pt x="36" y="21"/>
                  <a:pt x="36" y="22"/>
                </a:cubicBezTo>
                <a:cubicBezTo>
                  <a:pt x="36" y="22"/>
                  <a:pt x="36" y="23"/>
                  <a:pt x="36" y="23"/>
                </a:cubicBezTo>
                <a:cubicBezTo>
                  <a:pt x="36" y="24"/>
                  <a:pt x="36" y="25"/>
                  <a:pt x="36" y="25"/>
                </a:cubicBezTo>
                <a:cubicBezTo>
                  <a:pt x="36" y="25"/>
                  <a:pt x="36" y="26"/>
                  <a:pt x="35" y="26"/>
                </a:cubicBezTo>
                <a:cubicBezTo>
                  <a:pt x="35" y="26"/>
                  <a:pt x="34" y="25"/>
                  <a:pt x="33" y="25"/>
                </a:cubicBezTo>
                <a:cubicBezTo>
                  <a:pt x="33" y="25"/>
                  <a:pt x="33" y="25"/>
                  <a:pt x="32" y="25"/>
                </a:cubicBezTo>
                <a:cubicBezTo>
                  <a:pt x="33" y="33"/>
                  <a:pt x="33" y="33"/>
                  <a:pt x="33" y="33"/>
                </a:cubicBezTo>
                <a:cubicBezTo>
                  <a:pt x="35" y="34"/>
                  <a:pt x="36" y="35"/>
                  <a:pt x="37" y="35"/>
                </a:cubicBezTo>
                <a:cubicBezTo>
                  <a:pt x="39" y="37"/>
                  <a:pt x="40" y="38"/>
                  <a:pt x="40" y="40"/>
                </a:cubicBezTo>
                <a:cubicBezTo>
                  <a:pt x="40" y="42"/>
                  <a:pt x="40" y="43"/>
                  <a:pt x="39" y="45"/>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23" name="Freeform 208"/>
          <p:cNvSpPr>
            <a:spLocks/>
          </p:cNvSpPr>
          <p:nvPr/>
        </p:nvSpPr>
        <p:spPr bwMode="auto">
          <a:xfrm>
            <a:off x="4679131" y="2428020"/>
            <a:ext cx="86979" cy="66040"/>
          </a:xfrm>
          <a:custGeom>
            <a:avLst/>
            <a:gdLst>
              <a:gd name="T0" fmla="*/ 12 w 25"/>
              <a:gd name="T1" fmla="*/ 18 h 19"/>
              <a:gd name="T2" fmla="*/ 16 w 25"/>
              <a:gd name="T3" fmla="*/ 17 h 19"/>
              <a:gd name="T4" fmla="*/ 24 w 25"/>
              <a:gd name="T5" fmla="*/ 16 h 19"/>
              <a:gd name="T6" fmla="*/ 25 w 25"/>
              <a:gd name="T7" fmla="*/ 2 h 19"/>
              <a:gd name="T8" fmla="*/ 23 w 25"/>
              <a:gd name="T9" fmla="*/ 0 h 19"/>
              <a:gd name="T10" fmla="*/ 15 w 25"/>
              <a:gd name="T11" fmla="*/ 1 h 19"/>
              <a:gd name="T12" fmla="*/ 10 w 25"/>
              <a:gd name="T13" fmla="*/ 2 h 19"/>
              <a:gd name="T14" fmla="*/ 2 w 25"/>
              <a:gd name="T15" fmla="*/ 3 h 19"/>
              <a:gd name="T16" fmla="*/ 0 w 25"/>
              <a:gd name="T17" fmla="*/ 5 h 19"/>
              <a:gd name="T18" fmla="*/ 5 w 25"/>
              <a:gd name="T19" fmla="*/ 19 h 19"/>
              <a:gd name="T20" fmla="*/ 12 w 25"/>
              <a:gd name="T2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9">
                <a:moveTo>
                  <a:pt x="12" y="18"/>
                </a:moveTo>
                <a:cubicBezTo>
                  <a:pt x="16" y="17"/>
                  <a:pt x="16" y="17"/>
                  <a:pt x="16" y="17"/>
                </a:cubicBezTo>
                <a:cubicBezTo>
                  <a:pt x="24" y="16"/>
                  <a:pt x="24" y="16"/>
                  <a:pt x="24" y="16"/>
                </a:cubicBezTo>
                <a:cubicBezTo>
                  <a:pt x="25" y="2"/>
                  <a:pt x="25" y="2"/>
                  <a:pt x="25" y="2"/>
                </a:cubicBezTo>
                <a:cubicBezTo>
                  <a:pt x="25" y="2"/>
                  <a:pt x="25" y="0"/>
                  <a:pt x="23" y="0"/>
                </a:cubicBezTo>
                <a:cubicBezTo>
                  <a:pt x="22" y="0"/>
                  <a:pt x="18" y="1"/>
                  <a:pt x="15" y="1"/>
                </a:cubicBezTo>
                <a:cubicBezTo>
                  <a:pt x="12" y="1"/>
                  <a:pt x="10" y="2"/>
                  <a:pt x="10" y="2"/>
                </a:cubicBezTo>
                <a:cubicBezTo>
                  <a:pt x="7" y="2"/>
                  <a:pt x="3" y="2"/>
                  <a:pt x="2" y="3"/>
                </a:cubicBezTo>
                <a:cubicBezTo>
                  <a:pt x="0" y="3"/>
                  <a:pt x="0" y="5"/>
                  <a:pt x="0" y="5"/>
                </a:cubicBezTo>
                <a:cubicBezTo>
                  <a:pt x="5" y="19"/>
                  <a:pt x="5" y="19"/>
                  <a:pt x="5" y="19"/>
                </a:cubicBezTo>
                <a:lnTo>
                  <a:pt x="12" y="18"/>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24" name="Freeform 209"/>
          <p:cNvSpPr>
            <a:spLocks/>
          </p:cNvSpPr>
          <p:nvPr/>
        </p:nvSpPr>
        <p:spPr bwMode="auto">
          <a:xfrm>
            <a:off x="4762887" y="2466676"/>
            <a:ext cx="86979" cy="57986"/>
          </a:xfrm>
          <a:custGeom>
            <a:avLst/>
            <a:gdLst>
              <a:gd name="T0" fmla="*/ 24 w 25"/>
              <a:gd name="T1" fmla="*/ 8 h 17"/>
              <a:gd name="T2" fmla="*/ 1 w 25"/>
              <a:gd name="T3" fmla="*/ 5 h 17"/>
              <a:gd name="T4" fmla="*/ 1 w 25"/>
              <a:gd name="T5" fmla="*/ 5 h 17"/>
              <a:gd name="T6" fmla="*/ 1 w 25"/>
              <a:gd name="T7" fmla="*/ 5 h 17"/>
              <a:gd name="T8" fmla="*/ 1 w 25"/>
              <a:gd name="T9" fmla="*/ 5 h 17"/>
              <a:gd name="T10" fmla="*/ 1 w 25"/>
              <a:gd name="T11" fmla="*/ 7 h 17"/>
              <a:gd name="T12" fmla="*/ 2 w 25"/>
              <a:gd name="T13" fmla="*/ 7 h 17"/>
              <a:gd name="T14" fmla="*/ 21 w 25"/>
              <a:gd name="T15" fmla="*/ 16 h 17"/>
              <a:gd name="T16" fmla="*/ 22 w 25"/>
              <a:gd name="T17" fmla="*/ 15 h 17"/>
              <a:gd name="T18" fmla="*/ 8 w 25"/>
              <a:gd name="T19" fmla="*/ 6 h 17"/>
              <a:gd name="T20" fmla="*/ 23 w 25"/>
              <a:gd name="T21" fmla="*/ 9 h 17"/>
              <a:gd name="T22" fmla="*/ 24 w 25"/>
              <a:gd name="T23"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17">
                <a:moveTo>
                  <a:pt x="24" y="8"/>
                </a:moveTo>
                <a:cubicBezTo>
                  <a:pt x="17" y="0"/>
                  <a:pt x="4" y="4"/>
                  <a:pt x="1" y="5"/>
                </a:cubicBezTo>
                <a:cubicBezTo>
                  <a:pt x="1" y="5"/>
                  <a:pt x="1" y="5"/>
                  <a:pt x="1" y="5"/>
                </a:cubicBezTo>
                <a:cubicBezTo>
                  <a:pt x="1" y="5"/>
                  <a:pt x="1" y="5"/>
                  <a:pt x="1" y="5"/>
                </a:cubicBezTo>
                <a:cubicBezTo>
                  <a:pt x="1" y="5"/>
                  <a:pt x="1" y="5"/>
                  <a:pt x="1" y="5"/>
                </a:cubicBezTo>
                <a:cubicBezTo>
                  <a:pt x="0" y="6"/>
                  <a:pt x="1" y="7"/>
                  <a:pt x="1" y="7"/>
                </a:cubicBezTo>
                <a:cubicBezTo>
                  <a:pt x="1" y="7"/>
                  <a:pt x="2" y="7"/>
                  <a:pt x="2" y="7"/>
                </a:cubicBezTo>
                <a:cubicBezTo>
                  <a:pt x="15" y="8"/>
                  <a:pt x="19" y="16"/>
                  <a:pt x="21" y="16"/>
                </a:cubicBezTo>
                <a:cubicBezTo>
                  <a:pt x="22" y="17"/>
                  <a:pt x="22" y="15"/>
                  <a:pt x="22" y="15"/>
                </a:cubicBezTo>
                <a:cubicBezTo>
                  <a:pt x="20" y="9"/>
                  <a:pt x="13" y="7"/>
                  <a:pt x="8" y="6"/>
                </a:cubicBezTo>
                <a:cubicBezTo>
                  <a:pt x="17" y="5"/>
                  <a:pt x="21" y="9"/>
                  <a:pt x="23" y="9"/>
                </a:cubicBezTo>
                <a:cubicBezTo>
                  <a:pt x="25" y="9"/>
                  <a:pt x="24" y="8"/>
                  <a:pt x="24" y="8"/>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25" name="Freeform 210"/>
          <p:cNvSpPr>
            <a:spLocks/>
          </p:cNvSpPr>
          <p:nvPr/>
        </p:nvSpPr>
        <p:spPr bwMode="auto">
          <a:xfrm>
            <a:off x="4738727" y="2581038"/>
            <a:ext cx="9665" cy="24162"/>
          </a:xfrm>
          <a:custGeom>
            <a:avLst/>
            <a:gdLst>
              <a:gd name="T0" fmla="*/ 0 w 3"/>
              <a:gd name="T1" fmla="*/ 7 h 7"/>
              <a:gd name="T2" fmla="*/ 3 w 3"/>
              <a:gd name="T3" fmla="*/ 7 h 7"/>
              <a:gd name="T4" fmla="*/ 2 w 3"/>
              <a:gd name="T5" fmla="*/ 0 h 7"/>
              <a:gd name="T6" fmla="*/ 0 w 3"/>
              <a:gd name="T7" fmla="*/ 1 h 7"/>
              <a:gd name="T8" fmla="*/ 0 w 3"/>
              <a:gd name="T9" fmla="*/ 7 h 7"/>
            </a:gdLst>
            <a:ahLst/>
            <a:cxnLst>
              <a:cxn ang="0">
                <a:pos x="T0" y="T1"/>
              </a:cxn>
              <a:cxn ang="0">
                <a:pos x="T2" y="T3"/>
              </a:cxn>
              <a:cxn ang="0">
                <a:pos x="T4" y="T5"/>
              </a:cxn>
              <a:cxn ang="0">
                <a:pos x="T6" y="T7"/>
              </a:cxn>
              <a:cxn ang="0">
                <a:pos x="T8" y="T9"/>
              </a:cxn>
            </a:cxnLst>
            <a:rect l="0" t="0" r="r" b="b"/>
            <a:pathLst>
              <a:path w="3" h="7">
                <a:moveTo>
                  <a:pt x="0" y="7"/>
                </a:moveTo>
                <a:cubicBezTo>
                  <a:pt x="1" y="7"/>
                  <a:pt x="2" y="7"/>
                  <a:pt x="3" y="7"/>
                </a:cubicBezTo>
                <a:cubicBezTo>
                  <a:pt x="2" y="0"/>
                  <a:pt x="2" y="0"/>
                  <a:pt x="2" y="0"/>
                </a:cubicBezTo>
                <a:cubicBezTo>
                  <a:pt x="1" y="0"/>
                  <a:pt x="0" y="1"/>
                  <a:pt x="0" y="1"/>
                </a:cubicBezTo>
                <a:lnTo>
                  <a:pt x="0" y="7"/>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26" name="Freeform 211"/>
          <p:cNvSpPr>
            <a:spLocks/>
          </p:cNvSpPr>
          <p:nvPr/>
        </p:nvSpPr>
        <p:spPr bwMode="auto">
          <a:xfrm>
            <a:off x="4741949" y="2622916"/>
            <a:ext cx="14496" cy="27383"/>
          </a:xfrm>
          <a:custGeom>
            <a:avLst/>
            <a:gdLst>
              <a:gd name="T0" fmla="*/ 1 w 4"/>
              <a:gd name="T1" fmla="*/ 8 h 8"/>
              <a:gd name="T2" fmla="*/ 4 w 4"/>
              <a:gd name="T3" fmla="*/ 7 h 8"/>
              <a:gd name="T4" fmla="*/ 3 w 4"/>
              <a:gd name="T5" fmla="*/ 1 h 8"/>
              <a:gd name="T6" fmla="*/ 0 w 4"/>
              <a:gd name="T7" fmla="*/ 0 h 8"/>
              <a:gd name="T8" fmla="*/ 1 w 4"/>
              <a:gd name="T9" fmla="*/ 8 h 8"/>
            </a:gdLst>
            <a:ahLst/>
            <a:cxnLst>
              <a:cxn ang="0">
                <a:pos x="T0" y="T1"/>
              </a:cxn>
              <a:cxn ang="0">
                <a:pos x="T2" y="T3"/>
              </a:cxn>
              <a:cxn ang="0">
                <a:pos x="T4" y="T5"/>
              </a:cxn>
              <a:cxn ang="0">
                <a:pos x="T6" y="T7"/>
              </a:cxn>
              <a:cxn ang="0">
                <a:pos x="T8" y="T9"/>
              </a:cxn>
            </a:cxnLst>
            <a:rect l="0" t="0" r="r" b="b"/>
            <a:pathLst>
              <a:path w="4" h="8">
                <a:moveTo>
                  <a:pt x="1" y="8"/>
                </a:moveTo>
                <a:cubicBezTo>
                  <a:pt x="2" y="8"/>
                  <a:pt x="3" y="8"/>
                  <a:pt x="4" y="7"/>
                </a:cubicBezTo>
                <a:cubicBezTo>
                  <a:pt x="3" y="1"/>
                  <a:pt x="3" y="1"/>
                  <a:pt x="3" y="1"/>
                </a:cubicBezTo>
                <a:cubicBezTo>
                  <a:pt x="2" y="1"/>
                  <a:pt x="1" y="0"/>
                  <a:pt x="0" y="0"/>
                </a:cubicBezTo>
                <a:lnTo>
                  <a:pt x="1" y="8"/>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27" name="Freeform 212"/>
          <p:cNvSpPr>
            <a:spLocks noEditPoints="1"/>
          </p:cNvSpPr>
          <p:nvPr/>
        </p:nvSpPr>
        <p:spPr bwMode="auto">
          <a:xfrm>
            <a:off x="4640472" y="2490838"/>
            <a:ext cx="212615" cy="246440"/>
          </a:xfrm>
          <a:custGeom>
            <a:avLst/>
            <a:gdLst>
              <a:gd name="T0" fmla="*/ 35 w 61"/>
              <a:gd name="T1" fmla="*/ 2 h 71"/>
              <a:gd name="T2" fmla="*/ 17 w 61"/>
              <a:gd name="T3" fmla="*/ 4 h 71"/>
              <a:gd name="T4" fmla="*/ 2 w 61"/>
              <a:gd name="T5" fmla="*/ 36 h 71"/>
              <a:gd name="T6" fmla="*/ 4 w 61"/>
              <a:gd name="T7" fmla="*/ 55 h 71"/>
              <a:gd name="T8" fmla="*/ 23 w 61"/>
              <a:gd name="T9" fmla="*/ 70 h 71"/>
              <a:gd name="T10" fmla="*/ 45 w 61"/>
              <a:gd name="T11" fmla="*/ 67 h 71"/>
              <a:gd name="T12" fmla="*/ 60 w 61"/>
              <a:gd name="T13" fmla="*/ 48 h 71"/>
              <a:gd name="T14" fmla="*/ 57 w 61"/>
              <a:gd name="T15" fmla="*/ 29 h 71"/>
              <a:gd name="T16" fmla="*/ 35 w 61"/>
              <a:gd name="T17" fmla="*/ 2 h 71"/>
              <a:gd name="T18" fmla="*/ 40 w 61"/>
              <a:gd name="T19" fmla="*/ 45 h 71"/>
              <a:gd name="T20" fmla="*/ 38 w 61"/>
              <a:gd name="T21" fmla="*/ 48 h 71"/>
              <a:gd name="T22" fmla="*/ 36 w 61"/>
              <a:gd name="T23" fmla="*/ 49 h 71"/>
              <a:gd name="T24" fmla="*/ 36 w 61"/>
              <a:gd name="T25" fmla="*/ 54 h 71"/>
              <a:gd name="T26" fmla="*/ 35 w 61"/>
              <a:gd name="T27" fmla="*/ 56 h 71"/>
              <a:gd name="T28" fmla="*/ 34 w 61"/>
              <a:gd name="T29" fmla="*/ 55 h 71"/>
              <a:gd name="T30" fmla="*/ 33 w 61"/>
              <a:gd name="T31" fmla="*/ 50 h 71"/>
              <a:gd name="T32" fmla="*/ 31 w 61"/>
              <a:gd name="T33" fmla="*/ 51 h 71"/>
              <a:gd name="T34" fmla="*/ 31 w 61"/>
              <a:gd name="T35" fmla="*/ 55 h 71"/>
              <a:gd name="T36" fmla="*/ 30 w 61"/>
              <a:gd name="T37" fmla="*/ 56 h 71"/>
              <a:gd name="T38" fmla="*/ 29 w 61"/>
              <a:gd name="T39" fmla="*/ 55 h 71"/>
              <a:gd name="T40" fmla="*/ 28 w 61"/>
              <a:gd name="T41" fmla="*/ 51 h 71"/>
              <a:gd name="T42" fmla="*/ 25 w 61"/>
              <a:gd name="T43" fmla="*/ 51 h 71"/>
              <a:gd name="T44" fmla="*/ 22 w 61"/>
              <a:gd name="T45" fmla="*/ 50 h 71"/>
              <a:gd name="T46" fmla="*/ 22 w 61"/>
              <a:gd name="T47" fmla="*/ 49 h 71"/>
              <a:gd name="T48" fmla="*/ 22 w 61"/>
              <a:gd name="T49" fmla="*/ 48 h 71"/>
              <a:gd name="T50" fmla="*/ 22 w 61"/>
              <a:gd name="T51" fmla="*/ 46 h 71"/>
              <a:gd name="T52" fmla="*/ 22 w 61"/>
              <a:gd name="T53" fmla="*/ 46 h 71"/>
              <a:gd name="T54" fmla="*/ 25 w 61"/>
              <a:gd name="T55" fmla="*/ 46 h 71"/>
              <a:gd name="T56" fmla="*/ 28 w 61"/>
              <a:gd name="T57" fmla="*/ 46 h 71"/>
              <a:gd name="T58" fmla="*/ 26 w 61"/>
              <a:gd name="T59" fmla="*/ 37 h 71"/>
              <a:gd name="T60" fmla="*/ 26 w 61"/>
              <a:gd name="T61" fmla="*/ 37 h 71"/>
              <a:gd name="T62" fmla="*/ 23 w 61"/>
              <a:gd name="T63" fmla="*/ 36 h 71"/>
              <a:gd name="T64" fmla="*/ 21 w 61"/>
              <a:gd name="T65" fmla="*/ 34 h 71"/>
              <a:gd name="T66" fmla="*/ 20 w 61"/>
              <a:gd name="T67" fmla="*/ 30 h 71"/>
              <a:gd name="T68" fmla="*/ 20 w 61"/>
              <a:gd name="T69" fmla="*/ 28 h 71"/>
              <a:gd name="T70" fmla="*/ 22 w 61"/>
              <a:gd name="T71" fmla="*/ 25 h 71"/>
              <a:gd name="T72" fmla="*/ 25 w 61"/>
              <a:gd name="T73" fmla="*/ 23 h 71"/>
              <a:gd name="T74" fmla="*/ 24 w 61"/>
              <a:gd name="T75" fmla="*/ 19 h 71"/>
              <a:gd name="T76" fmla="*/ 25 w 61"/>
              <a:gd name="T77" fmla="*/ 18 h 71"/>
              <a:gd name="T78" fmla="*/ 27 w 61"/>
              <a:gd name="T79" fmla="*/ 19 h 71"/>
              <a:gd name="T80" fmla="*/ 27 w 61"/>
              <a:gd name="T81" fmla="*/ 22 h 71"/>
              <a:gd name="T82" fmla="*/ 29 w 61"/>
              <a:gd name="T83" fmla="*/ 22 h 71"/>
              <a:gd name="T84" fmla="*/ 30 w 61"/>
              <a:gd name="T85" fmla="*/ 22 h 71"/>
              <a:gd name="T86" fmla="*/ 29 w 61"/>
              <a:gd name="T87" fmla="*/ 18 h 71"/>
              <a:gd name="T88" fmla="*/ 30 w 61"/>
              <a:gd name="T89" fmla="*/ 17 h 71"/>
              <a:gd name="T90" fmla="*/ 32 w 61"/>
              <a:gd name="T91" fmla="*/ 18 h 71"/>
              <a:gd name="T92" fmla="*/ 32 w 61"/>
              <a:gd name="T93" fmla="*/ 22 h 71"/>
              <a:gd name="T94" fmla="*/ 34 w 61"/>
              <a:gd name="T95" fmla="*/ 22 h 71"/>
              <a:gd name="T96" fmla="*/ 35 w 61"/>
              <a:gd name="T97" fmla="*/ 22 h 71"/>
              <a:gd name="T98" fmla="*/ 36 w 61"/>
              <a:gd name="T99" fmla="*/ 22 h 71"/>
              <a:gd name="T100" fmla="*/ 37 w 61"/>
              <a:gd name="T101" fmla="*/ 23 h 71"/>
              <a:gd name="T102" fmla="*/ 37 w 61"/>
              <a:gd name="T103" fmla="*/ 24 h 71"/>
              <a:gd name="T104" fmla="*/ 36 w 61"/>
              <a:gd name="T105" fmla="*/ 26 h 71"/>
              <a:gd name="T106" fmla="*/ 36 w 61"/>
              <a:gd name="T107" fmla="*/ 26 h 71"/>
              <a:gd name="T108" fmla="*/ 33 w 61"/>
              <a:gd name="T109" fmla="*/ 26 h 71"/>
              <a:gd name="T110" fmla="*/ 33 w 61"/>
              <a:gd name="T111" fmla="*/ 26 h 71"/>
              <a:gd name="T112" fmla="*/ 34 w 61"/>
              <a:gd name="T113" fmla="*/ 34 h 71"/>
              <a:gd name="T114" fmla="*/ 38 w 61"/>
              <a:gd name="T115" fmla="*/ 36 h 71"/>
              <a:gd name="T116" fmla="*/ 40 w 61"/>
              <a:gd name="T117" fmla="*/ 41 h 71"/>
              <a:gd name="T118" fmla="*/ 40 w 61"/>
              <a:gd name="T119"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1" h="71">
                <a:moveTo>
                  <a:pt x="35" y="2"/>
                </a:moveTo>
                <a:cubicBezTo>
                  <a:pt x="17" y="4"/>
                  <a:pt x="17" y="4"/>
                  <a:pt x="17" y="4"/>
                </a:cubicBezTo>
                <a:cubicBezTo>
                  <a:pt x="7" y="5"/>
                  <a:pt x="0" y="26"/>
                  <a:pt x="2" y="36"/>
                </a:cubicBezTo>
                <a:cubicBezTo>
                  <a:pt x="4" y="55"/>
                  <a:pt x="4" y="55"/>
                  <a:pt x="4" y="55"/>
                </a:cubicBezTo>
                <a:cubicBezTo>
                  <a:pt x="5" y="65"/>
                  <a:pt x="14" y="71"/>
                  <a:pt x="23" y="70"/>
                </a:cubicBezTo>
                <a:cubicBezTo>
                  <a:pt x="45" y="67"/>
                  <a:pt x="45" y="67"/>
                  <a:pt x="45" y="67"/>
                </a:cubicBezTo>
                <a:cubicBezTo>
                  <a:pt x="54" y="66"/>
                  <a:pt x="61" y="58"/>
                  <a:pt x="60" y="48"/>
                </a:cubicBezTo>
                <a:cubicBezTo>
                  <a:pt x="57" y="29"/>
                  <a:pt x="57" y="29"/>
                  <a:pt x="57" y="29"/>
                </a:cubicBezTo>
                <a:cubicBezTo>
                  <a:pt x="56" y="19"/>
                  <a:pt x="44" y="0"/>
                  <a:pt x="35" y="2"/>
                </a:cubicBezTo>
                <a:close/>
                <a:moveTo>
                  <a:pt x="40" y="45"/>
                </a:moveTo>
                <a:cubicBezTo>
                  <a:pt x="39" y="46"/>
                  <a:pt x="39" y="47"/>
                  <a:pt x="38" y="48"/>
                </a:cubicBezTo>
                <a:cubicBezTo>
                  <a:pt x="37" y="49"/>
                  <a:pt x="36" y="49"/>
                  <a:pt x="36" y="49"/>
                </a:cubicBezTo>
                <a:cubicBezTo>
                  <a:pt x="36" y="54"/>
                  <a:pt x="36" y="54"/>
                  <a:pt x="36" y="54"/>
                </a:cubicBezTo>
                <a:cubicBezTo>
                  <a:pt x="36" y="55"/>
                  <a:pt x="36" y="56"/>
                  <a:pt x="35" y="56"/>
                </a:cubicBezTo>
                <a:cubicBezTo>
                  <a:pt x="34" y="56"/>
                  <a:pt x="34" y="55"/>
                  <a:pt x="34" y="55"/>
                </a:cubicBezTo>
                <a:cubicBezTo>
                  <a:pt x="33" y="50"/>
                  <a:pt x="33" y="50"/>
                  <a:pt x="33" y="50"/>
                </a:cubicBezTo>
                <a:cubicBezTo>
                  <a:pt x="32" y="50"/>
                  <a:pt x="32" y="51"/>
                  <a:pt x="31" y="51"/>
                </a:cubicBezTo>
                <a:cubicBezTo>
                  <a:pt x="31" y="55"/>
                  <a:pt x="31" y="55"/>
                  <a:pt x="31" y="55"/>
                </a:cubicBezTo>
                <a:cubicBezTo>
                  <a:pt x="31" y="56"/>
                  <a:pt x="31" y="56"/>
                  <a:pt x="30" y="56"/>
                </a:cubicBezTo>
                <a:cubicBezTo>
                  <a:pt x="29" y="56"/>
                  <a:pt x="29" y="56"/>
                  <a:pt x="29" y="55"/>
                </a:cubicBezTo>
                <a:cubicBezTo>
                  <a:pt x="28" y="51"/>
                  <a:pt x="28" y="51"/>
                  <a:pt x="28" y="51"/>
                </a:cubicBezTo>
                <a:cubicBezTo>
                  <a:pt x="27" y="51"/>
                  <a:pt x="26" y="51"/>
                  <a:pt x="25" y="51"/>
                </a:cubicBezTo>
                <a:cubicBezTo>
                  <a:pt x="23" y="51"/>
                  <a:pt x="22" y="50"/>
                  <a:pt x="22" y="50"/>
                </a:cubicBezTo>
                <a:cubicBezTo>
                  <a:pt x="22" y="50"/>
                  <a:pt x="22" y="50"/>
                  <a:pt x="22" y="49"/>
                </a:cubicBezTo>
                <a:cubicBezTo>
                  <a:pt x="22" y="49"/>
                  <a:pt x="22" y="48"/>
                  <a:pt x="22" y="48"/>
                </a:cubicBezTo>
                <a:cubicBezTo>
                  <a:pt x="22" y="47"/>
                  <a:pt x="22" y="47"/>
                  <a:pt x="22" y="46"/>
                </a:cubicBezTo>
                <a:cubicBezTo>
                  <a:pt x="22" y="46"/>
                  <a:pt x="22" y="46"/>
                  <a:pt x="22" y="46"/>
                </a:cubicBezTo>
                <a:cubicBezTo>
                  <a:pt x="23" y="46"/>
                  <a:pt x="24" y="46"/>
                  <a:pt x="25" y="46"/>
                </a:cubicBezTo>
                <a:cubicBezTo>
                  <a:pt x="26" y="46"/>
                  <a:pt x="27" y="46"/>
                  <a:pt x="28" y="46"/>
                </a:cubicBezTo>
                <a:cubicBezTo>
                  <a:pt x="26" y="37"/>
                  <a:pt x="26" y="37"/>
                  <a:pt x="26" y="37"/>
                </a:cubicBezTo>
                <a:cubicBezTo>
                  <a:pt x="26" y="37"/>
                  <a:pt x="26" y="37"/>
                  <a:pt x="26" y="37"/>
                </a:cubicBezTo>
                <a:cubicBezTo>
                  <a:pt x="25" y="37"/>
                  <a:pt x="24" y="36"/>
                  <a:pt x="23" y="36"/>
                </a:cubicBezTo>
                <a:cubicBezTo>
                  <a:pt x="22" y="35"/>
                  <a:pt x="22" y="34"/>
                  <a:pt x="21" y="34"/>
                </a:cubicBezTo>
                <a:cubicBezTo>
                  <a:pt x="21" y="33"/>
                  <a:pt x="20" y="32"/>
                  <a:pt x="20" y="30"/>
                </a:cubicBezTo>
                <a:cubicBezTo>
                  <a:pt x="20" y="29"/>
                  <a:pt x="20" y="28"/>
                  <a:pt x="20" y="28"/>
                </a:cubicBezTo>
                <a:cubicBezTo>
                  <a:pt x="21" y="27"/>
                  <a:pt x="21" y="26"/>
                  <a:pt x="22" y="25"/>
                </a:cubicBezTo>
                <a:cubicBezTo>
                  <a:pt x="23" y="24"/>
                  <a:pt x="24" y="24"/>
                  <a:pt x="25" y="23"/>
                </a:cubicBezTo>
                <a:cubicBezTo>
                  <a:pt x="24" y="19"/>
                  <a:pt x="24" y="19"/>
                  <a:pt x="24" y="19"/>
                </a:cubicBezTo>
                <a:cubicBezTo>
                  <a:pt x="24" y="18"/>
                  <a:pt x="25" y="18"/>
                  <a:pt x="25" y="18"/>
                </a:cubicBezTo>
                <a:cubicBezTo>
                  <a:pt x="26" y="17"/>
                  <a:pt x="27" y="18"/>
                  <a:pt x="27" y="19"/>
                </a:cubicBezTo>
                <a:cubicBezTo>
                  <a:pt x="27" y="22"/>
                  <a:pt x="27" y="22"/>
                  <a:pt x="27" y="22"/>
                </a:cubicBezTo>
                <a:cubicBezTo>
                  <a:pt x="28" y="22"/>
                  <a:pt x="29" y="22"/>
                  <a:pt x="29" y="22"/>
                </a:cubicBezTo>
                <a:cubicBezTo>
                  <a:pt x="29" y="22"/>
                  <a:pt x="30" y="22"/>
                  <a:pt x="30" y="22"/>
                </a:cubicBezTo>
                <a:cubicBezTo>
                  <a:pt x="29" y="18"/>
                  <a:pt x="29" y="18"/>
                  <a:pt x="29" y="18"/>
                </a:cubicBezTo>
                <a:cubicBezTo>
                  <a:pt x="29" y="18"/>
                  <a:pt x="30" y="17"/>
                  <a:pt x="30" y="17"/>
                </a:cubicBezTo>
                <a:cubicBezTo>
                  <a:pt x="31" y="17"/>
                  <a:pt x="32" y="17"/>
                  <a:pt x="32" y="18"/>
                </a:cubicBezTo>
                <a:cubicBezTo>
                  <a:pt x="32" y="22"/>
                  <a:pt x="32" y="22"/>
                  <a:pt x="32" y="22"/>
                </a:cubicBezTo>
                <a:cubicBezTo>
                  <a:pt x="33" y="22"/>
                  <a:pt x="34" y="22"/>
                  <a:pt x="34" y="22"/>
                </a:cubicBezTo>
                <a:cubicBezTo>
                  <a:pt x="35" y="22"/>
                  <a:pt x="35" y="22"/>
                  <a:pt x="35" y="22"/>
                </a:cubicBezTo>
                <a:cubicBezTo>
                  <a:pt x="36" y="22"/>
                  <a:pt x="36" y="22"/>
                  <a:pt x="36" y="22"/>
                </a:cubicBezTo>
                <a:cubicBezTo>
                  <a:pt x="36" y="22"/>
                  <a:pt x="37" y="22"/>
                  <a:pt x="37" y="23"/>
                </a:cubicBezTo>
                <a:cubicBezTo>
                  <a:pt x="37" y="23"/>
                  <a:pt x="37" y="24"/>
                  <a:pt x="37" y="24"/>
                </a:cubicBezTo>
                <a:cubicBezTo>
                  <a:pt x="37" y="25"/>
                  <a:pt x="36" y="25"/>
                  <a:pt x="36" y="26"/>
                </a:cubicBezTo>
                <a:cubicBezTo>
                  <a:pt x="36" y="26"/>
                  <a:pt x="36" y="26"/>
                  <a:pt x="36" y="26"/>
                </a:cubicBezTo>
                <a:cubicBezTo>
                  <a:pt x="35" y="26"/>
                  <a:pt x="34" y="26"/>
                  <a:pt x="33" y="26"/>
                </a:cubicBezTo>
                <a:cubicBezTo>
                  <a:pt x="33" y="26"/>
                  <a:pt x="33" y="26"/>
                  <a:pt x="33" y="26"/>
                </a:cubicBezTo>
                <a:cubicBezTo>
                  <a:pt x="34" y="34"/>
                  <a:pt x="34" y="34"/>
                  <a:pt x="34" y="34"/>
                </a:cubicBezTo>
                <a:cubicBezTo>
                  <a:pt x="35" y="35"/>
                  <a:pt x="37" y="35"/>
                  <a:pt x="38" y="36"/>
                </a:cubicBezTo>
                <a:cubicBezTo>
                  <a:pt x="39" y="38"/>
                  <a:pt x="40" y="39"/>
                  <a:pt x="40" y="41"/>
                </a:cubicBezTo>
                <a:cubicBezTo>
                  <a:pt x="40" y="43"/>
                  <a:pt x="40" y="44"/>
                  <a:pt x="40" y="45"/>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28" name="Freeform 213"/>
          <p:cNvSpPr>
            <a:spLocks noEditPoints="1"/>
          </p:cNvSpPr>
          <p:nvPr/>
        </p:nvSpPr>
        <p:spPr bwMode="auto">
          <a:xfrm>
            <a:off x="653951" y="3615117"/>
            <a:ext cx="125636" cy="128857"/>
          </a:xfrm>
          <a:custGeom>
            <a:avLst/>
            <a:gdLst>
              <a:gd name="T0" fmla="*/ 15 w 36"/>
              <a:gd name="T1" fmla="*/ 2 h 37"/>
              <a:gd name="T2" fmla="*/ 1 w 36"/>
              <a:gd name="T3" fmla="*/ 21 h 37"/>
              <a:gd name="T4" fmla="*/ 20 w 36"/>
              <a:gd name="T5" fmla="*/ 36 h 37"/>
              <a:gd name="T6" fmla="*/ 35 w 36"/>
              <a:gd name="T7" fmla="*/ 16 h 37"/>
              <a:gd name="T8" fmla="*/ 15 w 36"/>
              <a:gd name="T9" fmla="*/ 2 h 37"/>
              <a:gd name="T10" fmla="*/ 20 w 36"/>
              <a:gd name="T11" fmla="*/ 32 h 37"/>
              <a:gd name="T12" fmla="*/ 4 w 36"/>
              <a:gd name="T13" fmla="*/ 21 h 37"/>
              <a:gd name="T14" fmla="*/ 16 w 36"/>
              <a:gd name="T15" fmla="*/ 5 h 37"/>
              <a:gd name="T16" fmla="*/ 32 w 36"/>
              <a:gd name="T17" fmla="*/ 17 h 37"/>
              <a:gd name="T18" fmla="*/ 20 w 36"/>
              <a:gd name="T19" fmla="*/ 3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7">
                <a:moveTo>
                  <a:pt x="15" y="2"/>
                </a:moveTo>
                <a:cubicBezTo>
                  <a:pt x="6" y="3"/>
                  <a:pt x="0" y="12"/>
                  <a:pt x="1" y="21"/>
                </a:cubicBezTo>
                <a:cubicBezTo>
                  <a:pt x="2" y="31"/>
                  <a:pt x="11" y="37"/>
                  <a:pt x="20" y="36"/>
                </a:cubicBezTo>
                <a:cubicBezTo>
                  <a:pt x="30" y="34"/>
                  <a:pt x="36" y="26"/>
                  <a:pt x="35" y="16"/>
                </a:cubicBezTo>
                <a:cubicBezTo>
                  <a:pt x="34" y="7"/>
                  <a:pt x="25" y="0"/>
                  <a:pt x="15" y="2"/>
                </a:cubicBezTo>
                <a:close/>
                <a:moveTo>
                  <a:pt x="20" y="32"/>
                </a:moveTo>
                <a:cubicBezTo>
                  <a:pt x="12" y="34"/>
                  <a:pt x="5" y="28"/>
                  <a:pt x="4" y="21"/>
                </a:cubicBezTo>
                <a:cubicBezTo>
                  <a:pt x="3" y="13"/>
                  <a:pt x="8" y="6"/>
                  <a:pt x="16" y="5"/>
                </a:cubicBezTo>
                <a:cubicBezTo>
                  <a:pt x="23" y="4"/>
                  <a:pt x="30" y="9"/>
                  <a:pt x="32" y="17"/>
                </a:cubicBezTo>
                <a:cubicBezTo>
                  <a:pt x="33" y="24"/>
                  <a:pt x="27" y="31"/>
                  <a:pt x="20" y="3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29" name="Freeform 214"/>
          <p:cNvSpPr>
            <a:spLocks noEditPoints="1"/>
          </p:cNvSpPr>
          <p:nvPr/>
        </p:nvSpPr>
        <p:spPr bwMode="auto">
          <a:xfrm>
            <a:off x="695831" y="3639279"/>
            <a:ext cx="41878" cy="80535"/>
          </a:xfrm>
          <a:custGeom>
            <a:avLst/>
            <a:gdLst>
              <a:gd name="T0" fmla="*/ 8 w 12"/>
              <a:gd name="T1" fmla="*/ 10 h 23"/>
              <a:gd name="T2" fmla="*/ 8 w 12"/>
              <a:gd name="T3" fmla="*/ 6 h 23"/>
              <a:gd name="T4" fmla="*/ 8 w 12"/>
              <a:gd name="T5" fmla="*/ 6 h 23"/>
              <a:gd name="T6" fmla="*/ 9 w 12"/>
              <a:gd name="T7" fmla="*/ 6 h 23"/>
              <a:gd name="T8" fmla="*/ 10 w 12"/>
              <a:gd name="T9" fmla="*/ 5 h 23"/>
              <a:gd name="T10" fmla="*/ 10 w 12"/>
              <a:gd name="T11" fmla="*/ 5 h 23"/>
              <a:gd name="T12" fmla="*/ 10 w 12"/>
              <a:gd name="T13" fmla="*/ 4 h 23"/>
              <a:gd name="T14" fmla="*/ 10 w 12"/>
              <a:gd name="T15" fmla="*/ 3 h 23"/>
              <a:gd name="T16" fmla="*/ 9 w 12"/>
              <a:gd name="T17" fmla="*/ 3 h 23"/>
              <a:gd name="T18" fmla="*/ 8 w 12"/>
              <a:gd name="T19" fmla="*/ 3 h 23"/>
              <a:gd name="T20" fmla="*/ 7 w 12"/>
              <a:gd name="T21" fmla="*/ 3 h 23"/>
              <a:gd name="T22" fmla="*/ 7 w 12"/>
              <a:gd name="T23" fmla="*/ 1 h 23"/>
              <a:gd name="T24" fmla="*/ 6 w 12"/>
              <a:gd name="T25" fmla="*/ 0 h 23"/>
              <a:gd name="T26" fmla="*/ 6 w 12"/>
              <a:gd name="T27" fmla="*/ 1 h 23"/>
              <a:gd name="T28" fmla="*/ 6 w 12"/>
              <a:gd name="T29" fmla="*/ 3 h 23"/>
              <a:gd name="T30" fmla="*/ 6 w 12"/>
              <a:gd name="T31" fmla="*/ 3 h 23"/>
              <a:gd name="T32" fmla="*/ 4 w 12"/>
              <a:gd name="T33" fmla="*/ 4 h 23"/>
              <a:gd name="T34" fmla="*/ 4 w 12"/>
              <a:gd name="T35" fmla="*/ 1 h 23"/>
              <a:gd name="T36" fmla="*/ 3 w 12"/>
              <a:gd name="T37" fmla="*/ 1 h 23"/>
              <a:gd name="T38" fmla="*/ 3 w 12"/>
              <a:gd name="T39" fmla="*/ 2 h 23"/>
              <a:gd name="T40" fmla="*/ 3 w 12"/>
              <a:gd name="T41" fmla="*/ 4 h 23"/>
              <a:gd name="T42" fmla="*/ 1 w 12"/>
              <a:gd name="T43" fmla="*/ 5 h 23"/>
              <a:gd name="T44" fmla="*/ 1 w 12"/>
              <a:gd name="T45" fmla="*/ 7 h 23"/>
              <a:gd name="T46" fmla="*/ 0 w 12"/>
              <a:gd name="T47" fmla="*/ 8 h 23"/>
              <a:gd name="T48" fmla="*/ 1 w 12"/>
              <a:gd name="T49" fmla="*/ 10 h 23"/>
              <a:gd name="T50" fmla="*/ 2 w 12"/>
              <a:gd name="T51" fmla="*/ 11 h 23"/>
              <a:gd name="T52" fmla="*/ 4 w 12"/>
              <a:gd name="T53" fmla="*/ 12 h 23"/>
              <a:gd name="T54" fmla="*/ 4 w 12"/>
              <a:gd name="T55" fmla="*/ 12 h 23"/>
              <a:gd name="T56" fmla="*/ 5 w 12"/>
              <a:gd name="T57" fmla="*/ 17 h 23"/>
              <a:gd name="T58" fmla="*/ 4 w 12"/>
              <a:gd name="T59" fmla="*/ 17 h 23"/>
              <a:gd name="T60" fmla="*/ 2 w 12"/>
              <a:gd name="T61" fmla="*/ 17 h 23"/>
              <a:gd name="T62" fmla="*/ 2 w 12"/>
              <a:gd name="T63" fmla="*/ 18 h 23"/>
              <a:gd name="T64" fmla="*/ 2 w 12"/>
              <a:gd name="T65" fmla="*/ 18 h 23"/>
              <a:gd name="T66" fmla="*/ 2 w 12"/>
              <a:gd name="T67" fmla="*/ 19 h 23"/>
              <a:gd name="T68" fmla="*/ 2 w 12"/>
              <a:gd name="T69" fmla="*/ 20 h 23"/>
              <a:gd name="T70" fmla="*/ 3 w 12"/>
              <a:gd name="T71" fmla="*/ 20 h 23"/>
              <a:gd name="T72" fmla="*/ 5 w 12"/>
              <a:gd name="T73" fmla="*/ 20 h 23"/>
              <a:gd name="T74" fmla="*/ 6 w 12"/>
              <a:gd name="T75" fmla="*/ 23 h 23"/>
              <a:gd name="T76" fmla="*/ 7 w 12"/>
              <a:gd name="T77" fmla="*/ 23 h 23"/>
              <a:gd name="T78" fmla="*/ 7 w 12"/>
              <a:gd name="T79" fmla="*/ 23 h 23"/>
              <a:gd name="T80" fmla="*/ 7 w 12"/>
              <a:gd name="T81" fmla="*/ 20 h 23"/>
              <a:gd name="T82" fmla="*/ 8 w 12"/>
              <a:gd name="T83" fmla="*/ 20 h 23"/>
              <a:gd name="T84" fmla="*/ 9 w 12"/>
              <a:gd name="T85" fmla="*/ 22 h 23"/>
              <a:gd name="T86" fmla="*/ 10 w 12"/>
              <a:gd name="T87" fmla="*/ 23 h 23"/>
              <a:gd name="T88" fmla="*/ 10 w 12"/>
              <a:gd name="T89" fmla="*/ 22 h 23"/>
              <a:gd name="T90" fmla="*/ 10 w 12"/>
              <a:gd name="T91" fmla="*/ 19 h 23"/>
              <a:gd name="T92" fmla="*/ 11 w 12"/>
              <a:gd name="T93" fmla="*/ 18 h 23"/>
              <a:gd name="T94" fmla="*/ 12 w 12"/>
              <a:gd name="T95" fmla="*/ 17 h 23"/>
              <a:gd name="T96" fmla="*/ 12 w 12"/>
              <a:gd name="T97" fmla="*/ 14 h 23"/>
              <a:gd name="T98" fmla="*/ 11 w 12"/>
              <a:gd name="T99" fmla="*/ 12 h 23"/>
              <a:gd name="T100" fmla="*/ 8 w 12"/>
              <a:gd name="T101" fmla="*/ 10 h 23"/>
              <a:gd name="T102" fmla="*/ 5 w 12"/>
              <a:gd name="T103" fmla="*/ 6 h 23"/>
              <a:gd name="T104" fmla="*/ 6 w 12"/>
              <a:gd name="T105" fmla="*/ 6 h 23"/>
              <a:gd name="T106" fmla="*/ 7 w 12"/>
              <a:gd name="T107" fmla="*/ 10 h 23"/>
              <a:gd name="T108" fmla="*/ 5 w 12"/>
              <a:gd name="T109" fmla="*/ 9 h 23"/>
              <a:gd name="T110" fmla="*/ 5 w 12"/>
              <a:gd name="T111" fmla="*/ 6 h 23"/>
              <a:gd name="T112" fmla="*/ 6 w 12"/>
              <a:gd name="T113" fmla="*/ 17 h 23"/>
              <a:gd name="T114" fmla="*/ 6 w 12"/>
              <a:gd name="T115" fmla="*/ 13 h 23"/>
              <a:gd name="T116" fmla="*/ 7 w 12"/>
              <a:gd name="T117" fmla="*/ 13 h 23"/>
              <a:gd name="T118" fmla="*/ 8 w 12"/>
              <a:gd name="T119" fmla="*/ 17 h 23"/>
              <a:gd name="T120" fmla="*/ 6 w 12"/>
              <a:gd name="T121"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 h="23">
                <a:moveTo>
                  <a:pt x="8" y="10"/>
                </a:moveTo>
                <a:cubicBezTo>
                  <a:pt x="8" y="6"/>
                  <a:pt x="8" y="6"/>
                  <a:pt x="8" y="6"/>
                </a:cubicBezTo>
                <a:cubicBezTo>
                  <a:pt x="8" y="6"/>
                  <a:pt x="8" y="6"/>
                  <a:pt x="8" y="6"/>
                </a:cubicBezTo>
                <a:cubicBezTo>
                  <a:pt x="9" y="6"/>
                  <a:pt x="9" y="6"/>
                  <a:pt x="9" y="6"/>
                </a:cubicBezTo>
                <a:cubicBezTo>
                  <a:pt x="10" y="6"/>
                  <a:pt x="10" y="6"/>
                  <a:pt x="10" y="5"/>
                </a:cubicBezTo>
                <a:cubicBezTo>
                  <a:pt x="10" y="5"/>
                  <a:pt x="10" y="5"/>
                  <a:pt x="10" y="5"/>
                </a:cubicBezTo>
                <a:cubicBezTo>
                  <a:pt x="10" y="4"/>
                  <a:pt x="10" y="4"/>
                  <a:pt x="10" y="4"/>
                </a:cubicBezTo>
                <a:cubicBezTo>
                  <a:pt x="10" y="3"/>
                  <a:pt x="10" y="3"/>
                  <a:pt x="10" y="3"/>
                </a:cubicBezTo>
                <a:cubicBezTo>
                  <a:pt x="9" y="3"/>
                  <a:pt x="9" y="3"/>
                  <a:pt x="9" y="3"/>
                </a:cubicBezTo>
                <a:cubicBezTo>
                  <a:pt x="9" y="3"/>
                  <a:pt x="9" y="3"/>
                  <a:pt x="8" y="3"/>
                </a:cubicBezTo>
                <a:cubicBezTo>
                  <a:pt x="8" y="3"/>
                  <a:pt x="8" y="3"/>
                  <a:pt x="7" y="3"/>
                </a:cubicBezTo>
                <a:cubicBezTo>
                  <a:pt x="7" y="1"/>
                  <a:pt x="7" y="1"/>
                  <a:pt x="7" y="1"/>
                </a:cubicBezTo>
                <a:cubicBezTo>
                  <a:pt x="7" y="1"/>
                  <a:pt x="7" y="0"/>
                  <a:pt x="6" y="0"/>
                </a:cubicBezTo>
                <a:cubicBezTo>
                  <a:pt x="6" y="0"/>
                  <a:pt x="5" y="1"/>
                  <a:pt x="6" y="1"/>
                </a:cubicBezTo>
                <a:cubicBezTo>
                  <a:pt x="6" y="3"/>
                  <a:pt x="6" y="3"/>
                  <a:pt x="6" y="3"/>
                </a:cubicBezTo>
                <a:cubicBezTo>
                  <a:pt x="6" y="3"/>
                  <a:pt x="6" y="3"/>
                  <a:pt x="6" y="3"/>
                </a:cubicBezTo>
                <a:cubicBezTo>
                  <a:pt x="5" y="3"/>
                  <a:pt x="5" y="3"/>
                  <a:pt x="4" y="4"/>
                </a:cubicBezTo>
                <a:cubicBezTo>
                  <a:pt x="4" y="1"/>
                  <a:pt x="4" y="1"/>
                  <a:pt x="4" y="1"/>
                </a:cubicBezTo>
                <a:cubicBezTo>
                  <a:pt x="4" y="1"/>
                  <a:pt x="4" y="1"/>
                  <a:pt x="3" y="1"/>
                </a:cubicBezTo>
                <a:cubicBezTo>
                  <a:pt x="3" y="1"/>
                  <a:pt x="3" y="1"/>
                  <a:pt x="3" y="2"/>
                </a:cubicBezTo>
                <a:cubicBezTo>
                  <a:pt x="3" y="4"/>
                  <a:pt x="3" y="4"/>
                  <a:pt x="3" y="4"/>
                </a:cubicBezTo>
                <a:cubicBezTo>
                  <a:pt x="2" y="4"/>
                  <a:pt x="2" y="5"/>
                  <a:pt x="1" y="5"/>
                </a:cubicBezTo>
                <a:cubicBezTo>
                  <a:pt x="1" y="6"/>
                  <a:pt x="1" y="6"/>
                  <a:pt x="1" y="7"/>
                </a:cubicBezTo>
                <a:cubicBezTo>
                  <a:pt x="0" y="7"/>
                  <a:pt x="0" y="8"/>
                  <a:pt x="0" y="8"/>
                </a:cubicBezTo>
                <a:cubicBezTo>
                  <a:pt x="1" y="9"/>
                  <a:pt x="1" y="10"/>
                  <a:pt x="1" y="10"/>
                </a:cubicBezTo>
                <a:cubicBezTo>
                  <a:pt x="1" y="11"/>
                  <a:pt x="2" y="11"/>
                  <a:pt x="2" y="11"/>
                </a:cubicBezTo>
                <a:cubicBezTo>
                  <a:pt x="3" y="12"/>
                  <a:pt x="3" y="12"/>
                  <a:pt x="4" y="12"/>
                </a:cubicBezTo>
                <a:cubicBezTo>
                  <a:pt x="4" y="12"/>
                  <a:pt x="4" y="12"/>
                  <a:pt x="4" y="12"/>
                </a:cubicBezTo>
                <a:cubicBezTo>
                  <a:pt x="5" y="17"/>
                  <a:pt x="5" y="17"/>
                  <a:pt x="5" y="17"/>
                </a:cubicBezTo>
                <a:cubicBezTo>
                  <a:pt x="4" y="18"/>
                  <a:pt x="4" y="18"/>
                  <a:pt x="4" y="17"/>
                </a:cubicBezTo>
                <a:cubicBezTo>
                  <a:pt x="3" y="17"/>
                  <a:pt x="2" y="17"/>
                  <a:pt x="2" y="17"/>
                </a:cubicBezTo>
                <a:cubicBezTo>
                  <a:pt x="2" y="17"/>
                  <a:pt x="2" y="17"/>
                  <a:pt x="2" y="18"/>
                </a:cubicBezTo>
                <a:cubicBezTo>
                  <a:pt x="2" y="18"/>
                  <a:pt x="2" y="18"/>
                  <a:pt x="2" y="18"/>
                </a:cubicBezTo>
                <a:cubicBezTo>
                  <a:pt x="2" y="19"/>
                  <a:pt x="2" y="19"/>
                  <a:pt x="2" y="19"/>
                </a:cubicBezTo>
                <a:cubicBezTo>
                  <a:pt x="2" y="20"/>
                  <a:pt x="2" y="20"/>
                  <a:pt x="2" y="20"/>
                </a:cubicBezTo>
                <a:cubicBezTo>
                  <a:pt x="2" y="20"/>
                  <a:pt x="3" y="20"/>
                  <a:pt x="3" y="20"/>
                </a:cubicBezTo>
                <a:cubicBezTo>
                  <a:pt x="4" y="20"/>
                  <a:pt x="5" y="20"/>
                  <a:pt x="5" y="20"/>
                </a:cubicBezTo>
                <a:cubicBezTo>
                  <a:pt x="6" y="23"/>
                  <a:pt x="6" y="23"/>
                  <a:pt x="6" y="23"/>
                </a:cubicBezTo>
                <a:cubicBezTo>
                  <a:pt x="6" y="23"/>
                  <a:pt x="6" y="23"/>
                  <a:pt x="7" y="23"/>
                </a:cubicBezTo>
                <a:cubicBezTo>
                  <a:pt x="7" y="23"/>
                  <a:pt x="7" y="23"/>
                  <a:pt x="7" y="23"/>
                </a:cubicBezTo>
                <a:cubicBezTo>
                  <a:pt x="7" y="20"/>
                  <a:pt x="7" y="20"/>
                  <a:pt x="7" y="20"/>
                </a:cubicBezTo>
                <a:cubicBezTo>
                  <a:pt x="7" y="20"/>
                  <a:pt x="8" y="20"/>
                  <a:pt x="8" y="20"/>
                </a:cubicBezTo>
                <a:cubicBezTo>
                  <a:pt x="9" y="22"/>
                  <a:pt x="9" y="22"/>
                  <a:pt x="9" y="22"/>
                </a:cubicBezTo>
                <a:cubicBezTo>
                  <a:pt x="9" y="23"/>
                  <a:pt x="9" y="23"/>
                  <a:pt x="10" y="23"/>
                </a:cubicBezTo>
                <a:cubicBezTo>
                  <a:pt x="10" y="23"/>
                  <a:pt x="10" y="23"/>
                  <a:pt x="10" y="22"/>
                </a:cubicBezTo>
                <a:cubicBezTo>
                  <a:pt x="10" y="19"/>
                  <a:pt x="10" y="19"/>
                  <a:pt x="10" y="19"/>
                </a:cubicBezTo>
                <a:cubicBezTo>
                  <a:pt x="10" y="19"/>
                  <a:pt x="11" y="19"/>
                  <a:pt x="11" y="18"/>
                </a:cubicBezTo>
                <a:cubicBezTo>
                  <a:pt x="11" y="18"/>
                  <a:pt x="12" y="17"/>
                  <a:pt x="12" y="17"/>
                </a:cubicBezTo>
                <a:cubicBezTo>
                  <a:pt x="12" y="16"/>
                  <a:pt x="12" y="15"/>
                  <a:pt x="12" y="14"/>
                </a:cubicBezTo>
                <a:cubicBezTo>
                  <a:pt x="12" y="13"/>
                  <a:pt x="12" y="12"/>
                  <a:pt x="11" y="12"/>
                </a:cubicBezTo>
                <a:cubicBezTo>
                  <a:pt x="10" y="11"/>
                  <a:pt x="9" y="11"/>
                  <a:pt x="8" y="10"/>
                </a:cubicBezTo>
                <a:close/>
                <a:moveTo>
                  <a:pt x="5" y="6"/>
                </a:moveTo>
                <a:cubicBezTo>
                  <a:pt x="5" y="6"/>
                  <a:pt x="6" y="6"/>
                  <a:pt x="6" y="6"/>
                </a:cubicBezTo>
                <a:cubicBezTo>
                  <a:pt x="7" y="10"/>
                  <a:pt x="7" y="10"/>
                  <a:pt x="7" y="10"/>
                </a:cubicBezTo>
                <a:cubicBezTo>
                  <a:pt x="6" y="10"/>
                  <a:pt x="6" y="10"/>
                  <a:pt x="5" y="9"/>
                </a:cubicBezTo>
                <a:lnTo>
                  <a:pt x="5" y="6"/>
                </a:lnTo>
                <a:close/>
                <a:moveTo>
                  <a:pt x="6" y="17"/>
                </a:moveTo>
                <a:cubicBezTo>
                  <a:pt x="6" y="13"/>
                  <a:pt x="6" y="13"/>
                  <a:pt x="6" y="13"/>
                </a:cubicBezTo>
                <a:cubicBezTo>
                  <a:pt x="6" y="13"/>
                  <a:pt x="7" y="13"/>
                  <a:pt x="7" y="13"/>
                </a:cubicBezTo>
                <a:cubicBezTo>
                  <a:pt x="8" y="17"/>
                  <a:pt x="8" y="17"/>
                  <a:pt x="8" y="17"/>
                </a:cubicBezTo>
                <a:cubicBezTo>
                  <a:pt x="7" y="17"/>
                  <a:pt x="7" y="17"/>
                  <a:pt x="6" y="17"/>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30" name="Freeform 215"/>
          <p:cNvSpPr>
            <a:spLocks noEditPoints="1"/>
          </p:cNvSpPr>
          <p:nvPr/>
        </p:nvSpPr>
        <p:spPr bwMode="auto">
          <a:xfrm>
            <a:off x="4373094" y="1546957"/>
            <a:ext cx="222278" cy="225501"/>
          </a:xfrm>
          <a:custGeom>
            <a:avLst/>
            <a:gdLst>
              <a:gd name="T0" fmla="*/ 28 w 64"/>
              <a:gd name="T1" fmla="*/ 3 h 65"/>
              <a:gd name="T2" fmla="*/ 2 w 64"/>
              <a:gd name="T3" fmla="*/ 37 h 65"/>
              <a:gd name="T4" fmla="*/ 37 w 64"/>
              <a:gd name="T5" fmla="*/ 62 h 65"/>
              <a:gd name="T6" fmla="*/ 62 w 64"/>
              <a:gd name="T7" fmla="*/ 28 h 65"/>
              <a:gd name="T8" fmla="*/ 28 w 64"/>
              <a:gd name="T9" fmla="*/ 3 h 65"/>
              <a:gd name="T10" fmla="*/ 36 w 64"/>
              <a:gd name="T11" fmla="*/ 56 h 65"/>
              <a:gd name="T12" fmla="*/ 8 w 64"/>
              <a:gd name="T13" fmla="*/ 36 h 65"/>
              <a:gd name="T14" fmla="*/ 28 w 64"/>
              <a:gd name="T15" fmla="*/ 8 h 65"/>
              <a:gd name="T16" fmla="*/ 56 w 64"/>
              <a:gd name="T17" fmla="*/ 29 h 65"/>
              <a:gd name="T18" fmla="*/ 36 w 64"/>
              <a:gd name="T19"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5">
                <a:moveTo>
                  <a:pt x="28" y="3"/>
                </a:moveTo>
                <a:cubicBezTo>
                  <a:pt x="11" y="5"/>
                  <a:pt x="0" y="20"/>
                  <a:pt x="2" y="37"/>
                </a:cubicBezTo>
                <a:cubicBezTo>
                  <a:pt x="5" y="53"/>
                  <a:pt x="20" y="65"/>
                  <a:pt x="37" y="62"/>
                </a:cubicBezTo>
                <a:cubicBezTo>
                  <a:pt x="53" y="60"/>
                  <a:pt x="64" y="44"/>
                  <a:pt x="62" y="28"/>
                </a:cubicBezTo>
                <a:cubicBezTo>
                  <a:pt x="59" y="11"/>
                  <a:pt x="44" y="0"/>
                  <a:pt x="28" y="3"/>
                </a:cubicBezTo>
                <a:close/>
                <a:moveTo>
                  <a:pt x="36" y="56"/>
                </a:moveTo>
                <a:cubicBezTo>
                  <a:pt x="22" y="58"/>
                  <a:pt x="10" y="49"/>
                  <a:pt x="8" y="36"/>
                </a:cubicBezTo>
                <a:cubicBezTo>
                  <a:pt x="6" y="23"/>
                  <a:pt x="15" y="10"/>
                  <a:pt x="28" y="8"/>
                </a:cubicBezTo>
                <a:cubicBezTo>
                  <a:pt x="42" y="6"/>
                  <a:pt x="54" y="16"/>
                  <a:pt x="56" y="29"/>
                </a:cubicBezTo>
                <a:cubicBezTo>
                  <a:pt x="58" y="42"/>
                  <a:pt x="49" y="54"/>
                  <a:pt x="36" y="56"/>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31" name="Freeform 216"/>
          <p:cNvSpPr>
            <a:spLocks noEditPoints="1"/>
          </p:cNvSpPr>
          <p:nvPr/>
        </p:nvSpPr>
        <p:spPr bwMode="auto">
          <a:xfrm>
            <a:off x="4448799" y="1588837"/>
            <a:ext cx="74093" cy="141743"/>
          </a:xfrm>
          <a:custGeom>
            <a:avLst/>
            <a:gdLst>
              <a:gd name="T0" fmla="*/ 14 w 21"/>
              <a:gd name="T1" fmla="*/ 18 h 41"/>
              <a:gd name="T2" fmla="*/ 13 w 21"/>
              <a:gd name="T3" fmla="*/ 10 h 41"/>
              <a:gd name="T4" fmla="*/ 14 w 21"/>
              <a:gd name="T5" fmla="*/ 10 h 41"/>
              <a:gd name="T6" fmla="*/ 16 w 21"/>
              <a:gd name="T7" fmla="*/ 10 h 41"/>
              <a:gd name="T8" fmla="*/ 17 w 21"/>
              <a:gd name="T9" fmla="*/ 9 h 41"/>
              <a:gd name="T10" fmla="*/ 17 w 21"/>
              <a:gd name="T11" fmla="*/ 8 h 41"/>
              <a:gd name="T12" fmla="*/ 17 w 21"/>
              <a:gd name="T13" fmla="*/ 6 h 41"/>
              <a:gd name="T14" fmla="*/ 17 w 21"/>
              <a:gd name="T15" fmla="*/ 5 h 41"/>
              <a:gd name="T16" fmla="*/ 16 w 21"/>
              <a:gd name="T17" fmla="*/ 5 h 41"/>
              <a:gd name="T18" fmla="*/ 14 w 21"/>
              <a:gd name="T19" fmla="*/ 5 h 41"/>
              <a:gd name="T20" fmla="*/ 12 w 21"/>
              <a:gd name="T21" fmla="*/ 5 h 41"/>
              <a:gd name="T22" fmla="*/ 12 w 21"/>
              <a:gd name="T23" fmla="*/ 1 h 41"/>
              <a:gd name="T24" fmla="*/ 10 w 21"/>
              <a:gd name="T25" fmla="*/ 0 h 41"/>
              <a:gd name="T26" fmla="*/ 9 w 21"/>
              <a:gd name="T27" fmla="*/ 2 h 41"/>
              <a:gd name="T28" fmla="*/ 10 w 21"/>
              <a:gd name="T29" fmla="*/ 5 h 41"/>
              <a:gd name="T30" fmla="*/ 10 w 21"/>
              <a:gd name="T31" fmla="*/ 5 h 41"/>
              <a:gd name="T32" fmla="*/ 7 w 21"/>
              <a:gd name="T33" fmla="*/ 6 h 41"/>
              <a:gd name="T34" fmla="*/ 7 w 21"/>
              <a:gd name="T35" fmla="*/ 2 h 41"/>
              <a:gd name="T36" fmla="*/ 5 w 21"/>
              <a:gd name="T37" fmla="*/ 1 h 41"/>
              <a:gd name="T38" fmla="*/ 4 w 21"/>
              <a:gd name="T39" fmla="*/ 2 h 41"/>
              <a:gd name="T40" fmla="*/ 5 w 21"/>
              <a:gd name="T41" fmla="*/ 7 h 41"/>
              <a:gd name="T42" fmla="*/ 2 w 21"/>
              <a:gd name="T43" fmla="*/ 9 h 41"/>
              <a:gd name="T44" fmla="*/ 1 w 21"/>
              <a:gd name="T45" fmla="*/ 11 h 41"/>
              <a:gd name="T46" fmla="*/ 0 w 21"/>
              <a:gd name="T47" fmla="*/ 14 h 41"/>
              <a:gd name="T48" fmla="*/ 2 w 21"/>
              <a:gd name="T49" fmla="*/ 18 h 41"/>
              <a:gd name="T50" fmla="*/ 4 w 21"/>
              <a:gd name="T51" fmla="*/ 20 h 41"/>
              <a:gd name="T52" fmla="*/ 6 w 21"/>
              <a:gd name="T53" fmla="*/ 21 h 41"/>
              <a:gd name="T54" fmla="*/ 7 w 21"/>
              <a:gd name="T55" fmla="*/ 21 h 41"/>
              <a:gd name="T56" fmla="*/ 8 w 21"/>
              <a:gd name="T57" fmla="*/ 30 h 41"/>
              <a:gd name="T58" fmla="*/ 6 w 21"/>
              <a:gd name="T59" fmla="*/ 30 h 41"/>
              <a:gd name="T60" fmla="*/ 3 w 21"/>
              <a:gd name="T61" fmla="*/ 30 h 41"/>
              <a:gd name="T62" fmla="*/ 3 w 21"/>
              <a:gd name="T63" fmla="*/ 31 h 41"/>
              <a:gd name="T64" fmla="*/ 2 w 21"/>
              <a:gd name="T65" fmla="*/ 32 h 41"/>
              <a:gd name="T66" fmla="*/ 2 w 21"/>
              <a:gd name="T67" fmla="*/ 34 h 41"/>
              <a:gd name="T68" fmla="*/ 3 w 21"/>
              <a:gd name="T69" fmla="*/ 35 h 41"/>
              <a:gd name="T70" fmla="*/ 6 w 21"/>
              <a:gd name="T71" fmla="*/ 35 h 41"/>
              <a:gd name="T72" fmla="*/ 9 w 21"/>
              <a:gd name="T73" fmla="*/ 35 h 41"/>
              <a:gd name="T74" fmla="*/ 10 w 21"/>
              <a:gd name="T75" fmla="*/ 40 h 41"/>
              <a:gd name="T76" fmla="*/ 11 w 21"/>
              <a:gd name="T77" fmla="*/ 41 h 41"/>
              <a:gd name="T78" fmla="*/ 12 w 21"/>
              <a:gd name="T79" fmla="*/ 39 h 41"/>
              <a:gd name="T80" fmla="*/ 12 w 21"/>
              <a:gd name="T81" fmla="*/ 35 h 41"/>
              <a:gd name="T82" fmla="*/ 14 w 21"/>
              <a:gd name="T83" fmla="*/ 34 h 41"/>
              <a:gd name="T84" fmla="*/ 15 w 21"/>
              <a:gd name="T85" fmla="*/ 39 h 41"/>
              <a:gd name="T86" fmla="*/ 16 w 21"/>
              <a:gd name="T87" fmla="*/ 40 h 41"/>
              <a:gd name="T88" fmla="*/ 18 w 21"/>
              <a:gd name="T89" fmla="*/ 38 h 41"/>
              <a:gd name="T90" fmla="*/ 17 w 21"/>
              <a:gd name="T91" fmla="*/ 33 h 41"/>
              <a:gd name="T92" fmla="*/ 19 w 21"/>
              <a:gd name="T93" fmla="*/ 32 h 41"/>
              <a:gd name="T94" fmla="*/ 21 w 21"/>
              <a:gd name="T95" fmla="*/ 29 h 41"/>
              <a:gd name="T96" fmla="*/ 21 w 21"/>
              <a:gd name="T97" fmla="*/ 25 h 41"/>
              <a:gd name="T98" fmla="*/ 18 w 21"/>
              <a:gd name="T99" fmla="*/ 20 h 41"/>
              <a:gd name="T100" fmla="*/ 14 w 21"/>
              <a:gd name="T101" fmla="*/ 18 h 41"/>
              <a:gd name="T102" fmla="*/ 8 w 21"/>
              <a:gd name="T103" fmla="*/ 10 h 41"/>
              <a:gd name="T104" fmla="*/ 11 w 21"/>
              <a:gd name="T105" fmla="*/ 10 h 41"/>
              <a:gd name="T106" fmla="*/ 12 w 21"/>
              <a:gd name="T107" fmla="*/ 17 h 41"/>
              <a:gd name="T108" fmla="*/ 9 w 21"/>
              <a:gd name="T109" fmla="*/ 16 h 41"/>
              <a:gd name="T110" fmla="*/ 8 w 21"/>
              <a:gd name="T111" fmla="*/ 10 h 41"/>
              <a:gd name="T112" fmla="*/ 11 w 21"/>
              <a:gd name="T113" fmla="*/ 30 h 41"/>
              <a:gd name="T114" fmla="*/ 10 w 21"/>
              <a:gd name="T115" fmla="*/ 22 h 41"/>
              <a:gd name="T116" fmla="*/ 13 w 21"/>
              <a:gd name="T117" fmla="*/ 23 h 41"/>
              <a:gd name="T118" fmla="*/ 13 w 21"/>
              <a:gd name="T119" fmla="*/ 29 h 41"/>
              <a:gd name="T120" fmla="*/ 11 w 21"/>
              <a:gd name="T121" fmla="*/ 3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 h="41">
                <a:moveTo>
                  <a:pt x="14" y="18"/>
                </a:moveTo>
                <a:cubicBezTo>
                  <a:pt x="13" y="10"/>
                  <a:pt x="13" y="10"/>
                  <a:pt x="13" y="10"/>
                </a:cubicBezTo>
                <a:cubicBezTo>
                  <a:pt x="13" y="10"/>
                  <a:pt x="13" y="10"/>
                  <a:pt x="14" y="10"/>
                </a:cubicBezTo>
                <a:cubicBezTo>
                  <a:pt x="15" y="10"/>
                  <a:pt x="16" y="10"/>
                  <a:pt x="16" y="10"/>
                </a:cubicBezTo>
                <a:cubicBezTo>
                  <a:pt x="16" y="10"/>
                  <a:pt x="17" y="10"/>
                  <a:pt x="17" y="9"/>
                </a:cubicBezTo>
                <a:cubicBezTo>
                  <a:pt x="17" y="9"/>
                  <a:pt x="17" y="8"/>
                  <a:pt x="17" y="8"/>
                </a:cubicBezTo>
                <a:cubicBezTo>
                  <a:pt x="17" y="7"/>
                  <a:pt x="17" y="6"/>
                  <a:pt x="17" y="6"/>
                </a:cubicBezTo>
                <a:cubicBezTo>
                  <a:pt x="17" y="5"/>
                  <a:pt x="17" y="5"/>
                  <a:pt x="17" y="5"/>
                </a:cubicBezTo>
                <a:cubicBezTo>
                  <a:pt x="16" y="5"/>
                  <a:pt x="16" y="5"/>
                  <a:pt x="16" y="5"/>
                </a:cubicBezTo>
                <a:cubicBezTo>
                  <a:pt x="15" y="5"/>
                  <a:pt x="15" y="5"/>
                  <a:pt x="14" y="5"/>
                </a:cubicBezTo>
                <a:cubicBezTo>
                  <a:pt x="14" y="5"/>
                  <a:pt x="13" y="5"/>
                  <a:pt x="12" y="5"/>
                </a:cubicBezTo>
                <a:cubicBezTo>
                  <a:pt x="12" y="1"/>
                  <a:pt x="12" y="1"/>
                  <a:pt x="12" y="1"/>
                </a:cubicBezTo>
                <a:cubicBezTo>
                  <a:pt x="12" y="1"/>
                  <a:pt x="11" y="0"/>
                  <a:pt x="10" y="0"/>
                </a:cubicBezTo>
                <a:cubicBezTo>
                  <a:pt x="10" y="0"/>
                  <a:pt x="9" y="1"/>
                  <a:pt x="9" y="2"/>
                </a:cubicBezTo>
                <a:cubicBezTo>
                  <a:pt x="10" y="5"/>
                  <a:pt x="10" y="5"/>
                  <a:pt x="10" y="5"/>
                </a:cubicBezTo>
                <a:cubicBezTo>
                  <a:pt x="10" y="5"/>
                  <a:pt x="10" y="5"/>
                  <a:pt x="10" y="5"/>
                </a:cubicBezTo>
                <a:cubicBezTo>
                  <a:pt x="9" y="5"/>
                  <a:pt x="8" y="6"/>
                  <a:pt x="7" y="6"/>
                </a:cubicBezTo>
                <a:cubicBezTo>
                  <a:pt x="7" y="2"/>
                  <a:pt x="7" y="2"/>
                  <a:pt x="7" y="2"/>
                </a:cubicBezTo>
                <a:cubicBezTo>
                  <a:pt x="7" y="1"/>
                  <a:pt x="6" y="1"/>
                  <a:pt x="5" y="1"/>
                </a:cubicBezTo>
                <a:cubicBezTo>
                  <a:pt x="5" y="1"/>
                  <a:pt x="4" y="2"/>
                  <a:pt x="4" y="2"/>
                </a:cubicBezTo>
                <a:cubicBezTo>
                  <a:pt x="5" y="7"/>
                  <a:pt x="5" y="7"/>
                  <a:pt x="5" y="7"/>
                </a:cubicBezTo>
                <a:cubicBezTo>
                  <a:pt x="4" y="7"/>
                  <a:pt x="3" y="8"/>
                  <a:pt x="2" y="9"/>
                </a:cubicBezTo>
                <a:cubicBezTo>
                  <a:pt x="1" y="9"/>
                  <a:pt x="1" y="10"/>
                  <a:pt x="1" y="11"/>
                </a:cubicBezTo>
                <a:cubicBezTo>
                  <a:pt x="0" y="12"/>
                  <a:pt x="0" y="13"/>
                  <a:pt x="0" y="14"/>
                </a:cubicBezTo>
                <a:cubicBezTo>
                  <a:pt x="1" y="16"/>
                  <a:pt x="1" y="17"/>
                  <a:pt x="2" y="18"/>
                </a:cubicBezTo>
                <a:cubicBezTo>
                  <a:pt x="2" y="18"/>
                  <a:pt x="3" y="19"/>
                  <a:pt x="4" y="20"/>
                </a:cubicBezTo>
                <a:cubicBezTo>
                  <a:pt x="4" y="20"/>
                  <a:pt x="5" y="21"/>
                  <a:pt x="6" y="21"/>
                </a:cubicBezTo>
                <a:cubicBezTo>
                  <a:pt x="7" y="21"/>
                  <a:pt x="7" y="21"/>
                  <a:pt x="7" y="21"/>
                </a:cubicBezTo>
                <a:cubicBezTo>
                  <a:pt x="8" y="30"/>
                  <a:pt x="8" y="30"/>
                  <a:pt x="8" y="30"/>
                </a:cubicBezTo>
                <a:cubicBezTo>
                  <a:pt x="8" y="30"/>
                  <a:pt x="7" y="30"/>
                  <a:pt x="6" y="30"/>
                </a:cubicBezTo>
                <a:cubicBezTo>
                  <a:pt x="5" y="30"/>
                  <a:pt x="4" y="30"/>
                  <a:pt x="3" y="30"/>
                </a:cubicBezTo>
                <a:cubicBezTo>
                  <a:pt x="3" y="30"/>
                  <a:pt x="3" y="30"/>
                  <a:pt x="3" y="31"/>
                </a:cubicBezTo>
                <a:cubicBezTo>
                  <a:pt x="2" y="31"/>
                  <a:pt x="2" y="31"/>
                  <a:pt x="2" y="32"/>
                </a:cubicBezTo>
                <a:cubicBezTo>
                  <a:pt x="2" y="33"/>
                  <a:pt x="2" y="33"/>
                  <a:pt x="2" y="34"/>
                </a:cubicBezTo>
                <a:cubicBezTo>
                  <a:pt x="2" y="34"/>
                  <a:pt x="2" y="34"/>
                  <a:pt x="3" y="35"/>
                </a:cubicBezTo>
                <a:cubicBezTo>
                  <a:pt x="3" y="35"/>
                  <a:pt x="4" y="35"/>
                  <a:pt x="6" y="35"/>
                </a:cubicBezTo>
                <a:cubicBezTo>
                  <a:pt x="7" y="35"/>
                  <a:pt x="8" y="35"/>
                  <a:pt x="9" y="35"/>
                </a:cubicBezTo>
                <a:cubicBezTo>
                  <a:pt x="10" y="40"/>
                  <a:pt x="10" y="40"/>
                  <a:pt x="10" y="40"/>
                </a:cubicBezTo>
                <a:cubicBezTo>
                  <a:pt x="10" y="40"/>
                  <a:pt x="11" y="41"/>
                  <a:pt x="11" y="41"/>
                </a:cubicBezTo>
                <a:cubicBezTo>
                  <a:pt x="12" y="41"/>
                  <a:pt x="12" y="40"/>
                  <a:pt x="12" y="39"/>
                </a:cubicBezTo>
                <a:cubicBezTo>
                  <a:pt x="12" y="35"/>
                  <a:pt x="12" y="35"/>
                  <a:pt x="12" y="35"/>
                </a:cubicBezTo>
                <a:cubicBezTo>
                  <a:pt x="13" y="35"/>
                  <a:pt x="13" y="34"/>
                  <a:pt x="14" y="34"/>
                </a:cubicBezTo>
                <a:cubicBezTo>
                  <a:pt x="15" y="39"/>
                  <a:pt x="15" y="39"/>
                  <a:pt x="15" y="39"/>
                </a:cubicBezTo>
                <a:cubicBezTo>
                  <a:pt x="15" y="40"/>
                  <a:pt x="16" y="40"/>
                  <a:pt x="16" y="40"/>
                </a:cubicBezTo>
                <a:cubicBezTo>
                  <a:pt x="17" y="40"/>
                  <a:pt x="18" y="39"/>
                  <a:pt x="18" y="38"/>
                </a:cubicBezTo>
                <a:cubicBezTo>
                  <a:pt x="17" y="33"/>
                  <a:pt x="17" y="33"/>
                  <a:pt x="17" y="33"/>
                </a:cubicBezTo>
                <a:cubicBezTo>
                  <a:pt x="17" y="33"/>
                  <a:pt x="18" y="33"/>
                  <a:pt x="19" y="32"/>
                </a:cubicBezTo>
                <a:cubicBezTo>
                  <a:pt x="20" y="31"/>
                  <a:pt x="20" y="30"/>
                  <a:pt x="21" y="29"/>
                </a:cubicBezTo>
                <a:cubicBezTo>
                  <a:pt x="21" y="28"/>
                  <a:pt x="21" y="27"/>
                  <a:pt x="21" y="25"/>
                </a:cubicBezTo>
                <a:cubicBezTo>
                  <a:pt x="21" y="23"/>
                  <a:pt x="20" y="21"/>
                  <a:pt x="18" y="20"/>
                </a:cubicBezTo>
                <a:cubicBezTo>
                  <a:pt x="17" y="19"/>
                  <a:pt x="16" y="18"/>
                  <a:pt x="14" y="18"/>
                </a:cubicBezTo>
                <a:close/>
                <a:moveTo>
                  <a:pt x="8" y="10"/>
                </a:moveTo>
                <a:cubicBezTo>
                  <a:pt x="9" y="10"/>
                  <a:pt x="10" y="10"/>
                  <a:pt x="11" y="10"/>
                </a:cubicBezTo>
                <a:cubicBezTo>
                  <a:pt x="12" y="17"/>
                  <a:pt x="12" y="17"/>
                  <a:pt x="12" y="17"/>
                </a:cubicBezTo>
                <a:cubicBezTo>
                  <a:pt x="11" y="17"/>
                  <a:pt x="10" y="17"/>
                  <a:pt x="9" y="16"/>
                </a:cubicBezTo>
                <a:lnTo>
                  <a:pt x="8" y="10"/>
                </a:lnTo>
                <a:close/>
                <a:moveTo>
                  <a:pt x="11" y="30"/>
                </a:moveTo>
                <a:cubicBezTo>
                  <a:pt x="10" y="22"/>
                  <a:pt x="10" y="22"/>
                  <a:pt x="10" y="22"/>
                </a:cubicBezTo>
                <a:cubicBezTo>
                  <a:pt x="11" y="22"/>
                  <a:pt x="12" y="23"/>
                  <a:pt x="13" y="23"/>
                </a:cubicBezTo>
                <a:cubicBezTo>
                  <a:pt x="13" y="29"/>
                  <a:pt x="13" y="29"/>
                  <a:pt x="13" y="29"/>
                </a:cubicBezTo>
                <a:cubicBezTo>
                  <a:pt x="13" y="30"/>
                  <a:pt x="12" y="30"/>
                  <a:pt x="11" y="3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32" name="Freeform 217"/>
          <p:cNvSpPr>
            <a:spLocks noEditPoints="1"/>
          </p:cNvSpPr>
          <p:nvPr/>
        </p:nvSpPr>
        <p:spPr bwMode="auto">
          <a:xfrm>
            <a:off x="869786" y="3183446"/>
            <a:ext cx="352747" cy="352747"/>
          </a:xfrm>
          <a:custGeom>
            <a:avLst/>
            <a:gdLst>
              <a:gd name="T0" fmla="*/ 95 w 101"/>
              <a:gd name="T1" fmla="*/ 46 h 101"/>
              <a:gd name="T2" fmla="*/ 88 w 101"/>
              <a:gd name="T3" fmla="*/ 45 h 101"/>
              <a:gd name="T4" fmla="*/ 86 w 101"/>
              <a:gd name="T5" fmla="*/ 38 h 101"/>
              <a:gd name="T6" fmla="*/ 92 w 101"/>
              <a:gd name="T7" fmla="*/ 34 h 101"/>
              <a:gd name="T8" fmla="*/ 94 w 101"/>
              <a:gd name="T9" fmla="*/ 24 h 101"/>
              <a:gd name="T10" fmla="*/ 89 w 101"/>
              <a:gd name="T11" fmla="*/ 18 h 101"/>
              <a:gd name="T12" fmla="*/ 79 w 101"/>
              <a:gd name="T13" fmla="*/ 16 h 101"/>
              <a:gd name="T14" fmla="*/ 73 w 101"/>
              <a:gd name="T15" fmla="*/ 20 h 101"/>
              <a:gd name="T16" fmla="*/ 67 w 101"/>
              <a:gd name="T17" fmla="*/ 17 h 101"/>
              <a:gd name="T18" fmla="*/ 68 w 101"/>
              <a:gd name="T19" fmla="*/ 9 h 101"/>
              <a:gd name="T20" fmla="*/ 62 w 101"/>
              <a:gd name="T21" fmla="*/ 1 h 101"/>
              <a:gd name="T22" fmla="*/ 55 w 101"/>
              <a:gd name="T23" fmla="*/ 0 h 101"/>
              <a:gd name="T24" fmla="*/ 47 w 101"/>
              <a:gd name="T25" fmla="*/ 6 h 101"/>
              <a:gd name="T26" fmla="*/ 46 w 101"/>
              <a:gd name="T27" fmla="*/ 13 h 101"/>
              <a:gd name="T28" fmla="*/ 38 w 101"/>
              <a:gd name="T29" fmla="*/ 15 h 101"/>
              <a:gd name="T30" fmla="*/ 34 w 101"/>
              <a:gd name="T31" fmla="*/ 9 h 101"/>
              <a:gd name="T32" fmla="*/ 25 w 101"/>
              <a:gd name="T33" fmla="*/ 8 h 101"/>
              <a:gd name="T34" fmla="*/ 18 w 101"/>
              <a:gd name="T35" fmla="*/ 12 h 101"/>
              <a:gd name="T36" fmla="*/ 17 w 101"/>
              <a:gd name="T37" fmla="*/ 22 h 101"/>
              <a:gd name="T38" fmla="*/ 20 w 101"/>
              <a:gd name="T39" fmla="*/ 27 h 101"/>
              <a:gd name="T40" fmla="*/ 16 w 101"/>
              <a:gd name="T41" fmla="*/ 34 h 101"/>
              <a:gd name="T42" fmla="*/ 10 w 101"/>
              <a:gd name="T43" fmla="*/ 33 h 101"/>
              <a:gd name="T44" fmla="*/ 2 w 101"/>
              <a:gd name="T45" fmla="*/ 39 h 101"/>
              <a:gd name="T46" fmla="*/ 1 w 101"/>
              <a:gd name="T47" fmla="*/ 47 h 101"/>
              <a:gd name="T48" fmla="*/ 7 w 101"/>
              <a:gd name="T49" fmla="*/ 55 h 101"/>
              <a:gd name="T50" fmla="*/ 13 w 101"/>
              <a:gd name="T51" fmla="*/ 55 h 101"/>
              <a:gd name="T52" fmla="*/ 14 w 101"/>
              <a:gd name="T53" fmla="*/ 63 h 101"/>
              <a:gd name="T54" fmla="*/ 10 w 101"/>
              <a:gd name="T55" fmla="*/ 67 h 101"/>
              <a:gd name="T56" fmla="*/ 8 w 101"/>
              <a:gd name="T57" fmla="*/ 77 h 101"/>
              <a:gd name="T58" fmla="*/ 13 w 101"/>
              <a:gd name="T59" fmla="*/ 83 h 101"/>
              <a:gd name="T60" fmla="*/ 23 w 101"/>
              <a:gd name="T61" fmla="*/ 84 h 101"/>
              <a:gd name="T62" fmla="*/ 27 w 101"/>
              <a:gd name="T63" fmla="*/ 81 h 101"/>
              <a:gd name="T64" fmla="*/ 34 w 101"/>
              <a:gd name="T65" fmla="*/ 85 h 101"/>
              <a:gd name="T66" fmla="*/ 34 w 101"/>
              <a:gd name="T67" fmla="*/ 91 h 101"/>
              <a:gd name="T68" fmla="*/ 39 w 101"/>
              <a:gd name="T69" fmla="*/ 99 h 101"/>
              <a:gd name="T70" fmla="*/ 47 w 101"/>
              <a:gd name="T71" fmla="*/ 100 h 101"/>
              <a:gd name="T72" fmla="*/ 55 w 101"/>
              <a:gd name="T73" fmla="*/ 94 h 101"/>
              <a:gd name="T74" fmla="*/ 56 w 101"/>
              <a:gd name="T75" fmla="*/ 88 h 101"/>
              <a:gd name="T76" fmla="*/ 64 w 101"/>
              <a:gd name="T77" fmla="*/ 86 h 101"/>
              <a:gd name="T78" fmla="*/ 67 w 101"/>
              <a:gd name="T79" fmla="*/ 91 h 101"/>
              <a:gd name="T80" fmla="*/ 77 w 101"/>
              <a:gd name="T81" fmla="*/ 93 h 101"/>
              <a:gd name="T82" fmla="*/ 84 w 101"/>
              <a:gd name="T83" fmla="*/ 88 h 101"/>
              <a:gd name="T84" fmla="*/ 85 w 101"/>
              <a:gd name="T85" fmla="*/ 78 h 101"/>
              <a:gd name="T86" fmla="*/ 81 w 101"/>
              <a:gd name="T87" fmla="*/ 73 h 101"/>
              <a:gd name="T88" fmla="*/ 85 w 101"/>
              <a:gd name="T89" fmla="*/ 67 h 101"/>
              <a:gd name="T90" fmla="*/ 92 w 101"/>
              <a:gd name="T91" fmla="*/ 68 h 101"/>
              <a:gd name="T92" fmla="*/ 100 w 101"/>
              <a:gd name="T93" fmla="*/ 62 h 101"/>
              <a:gd name="T94" fmla="*/ 101 w 101"/>
              <a:gd name="T95" fmla="*/ 54 h 101"/>
              <a:gd name="T96" fmla="*/ 95 w 101"/>
              <a:gd name="T97" fmla="*/ 46 h 101"/>
              <a:gd name="T98" fmla="*/ 61 w 101"/>
              <a:gd name="T99" fmla="*/ 66 h 101"/>
              <a:gd name="T100" fmla="*/ 35 w 101"/>
              <a:gd name="T101" fmla="*/ 62 h 101"/>
              <a:gd name="T102" fmla="*/ 39 w 101"/>
              <a:gd name="T103" fmla="*/ 35 h 101"/>
              <a:gd name="T104" fmla="*/ 65 w 101"/>
              <a:gd name="T105" fmla="*/ 40 h 101"/>
              <a:gd name="T106" fmla="*/ 61 w 101"/>
              <a:gd name="T107" fmla="*/ 6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1" h="101">
                <a:moveTo>
                  <a:pt x="95" y="46"/>
                </a:moveTo>
                <a:cubicBezTo>
                  <a:pt x="88" y="45"/>
                  <a:pt x="88" y="45"/>
                  <a:pt x="88" y="45"/>
                </a:cubicBezTo>
                <a:cubicBezTo>
                  <a:pt x="87" y="43"/>
                  <a:pt x="87" y="40"/>
                  <a:pt x="86" y="38"/>
                </a:cubicBezTo>
                <a:cubicBezTo>
                  <a:pt x="92" y="34"/>
                  <a:pt x="92" y="34"/>
                  <a:pt x="92" y="34"/>
                </a:cubicBezTo>
                <a:cubicBezTo>
                  <a:pt x="95" y="31"/>
                  <a:pt x="96" y="27"/>
                  <a:pt x="94" y="24"/>
                </a:cubicBezTo>
                <a:cubicBezTo>
                  <a:pt x="89" y="18"/>
                  <a:pt x="89" y="18"/>
                  <a:pt x="89" y="18"/>
                </a:cubicBezTo>
                <a:cubicBezTo>
                  <a:pt x="87" y="14"/>
                  <a:pt x="82" y="14"/>
                  <a:pt x="79" y="16"/>
                </a:cubicBezTo>
                <a:cubicBezTo>
                  <a:pt x="73" y="20"/>
                  <a:pt x="73" y="20"/>
                  <a:pt x="73" y="20"/>
                </a:cubicBezTo>
                <a:cubicBezTo>
                  <a:pt x="71" y="19"/>
                  <a:pt x="69" y="18"/>
                  <a:pt x="67" y="17"/>
                </a:cubicBezTo>
                <a:cubicBezTo>
                  <a:pt x="68" y="9"/>
                  <a:pt x="68" y="9"/>
                  <a:pt x="68" y="9"/>
                </a:cubicBezTo>
                <a:cubicBezTo>
                  <a:pt x="69" y="6"/>
                  <a:pt x="66" y="2"/>
                  <a:pt x="62" y="1"/>
                </a:cubicBezTo>
                <a:cubicBezTo>
                  <a:pt x="55" y="0"/>
                  <a:pt x="55" y="0"/>
                  <a:pt x="55" y="0"/>
                </a:cubicBezTo>
                <a:cubicBezTo>
                  <a:pt x="51" y="0"/>
                  <a:pt x="47" y="2"/>
                  <a:pt x="47" y="6"/>
                </a:cubicBezTo>
                <a:cubicBezTo>
                  <a:pt x="46" y="13"/>
                  <a:pt x="46" y="13"/>
                  <a:pt x="46" y="13"/>
                </a:cubicBezTo>
                <a:cubicBezTo>
                  <a:pt x="43" y="13"/>
                  <a:pt x="41" y="14"/>
                  <a:pt x="38" y="15"/>
                </a:cubicBezTo>
                <a:cubicBezTo>
                  <a:pt x="34" y="9"/>
                  <a:pt x="34" y="9"/>
                  <a:pt x="34" y="9"/>
                </a:cubicBezTo>
                <a:cubicBezTo>
                  <a:pt x="32" y="6"/>
                  <a:pt x="28" y="5"/>
                  <a:pt x="25" y="8"/>
                </a:cubicBezTo>
                <a:cubicBezTo>
                  <a:pt x="18" y="12"/>
                  <a:pt x="18" y="12"/>
                  <a:pt x="18" y="12"/>
                </a:cubicBezTo>
                <a:cubicBezTo>
                  <a:pt x="15" y="15"/>
                  <a:pt x="14" y="19"/>
                  <a:pt x="17" y="22"/>
                </a:cubicBezTo>
                <a:cubicBezTo>
                  <a:pt x="20" y="27"/>
                  <a:pt x="20" y="27"/>
                  <a:pt x="20" y="27"/>
                </a:cubicBezTo>
                <a:cubicBezTo>
                  <a:pt x="19" y="29"/>
                  <a:pt x="17" y="32"/>
                  <a:pt x="16" y="34"/>
                </a:cubicBezTo>
                <a:cubicBezTo>
                  <a:pt x="10" y="33"/>
                  <a:pt x="10" y="33"/>
                  <a:pt x="10" y="33"/>
                </a:cubicBezTo>
                <a:cubicBezTo>
                  <a:pt x="6" y="32"/>
                  <a:pt x="3" y="35"/>
                  <a:pt x="2" y="39"/>
                </a:cubicBezTo>
                <a:cubicBezTo>
                  <a:pt x="1" y="47"/>
                  <a:pt x="1" y="47"/>
                  <a:pt x="1" y="47"/>
                </a:cubicBezTo>
                <a:cubicBezTo>
                  <a:pt x="0" y="50"/>
                  <a:pt x="3" y="54"/>
                  <a:pt x="7" y="55"/>
                </a:cubicBezTo>
                <a:cubicBezTo>
                  <a:pt x="13" y="55"/>
                  <a:pt x="13" y="55"/>
                  <a:pt x="13" y="55"/>
                </a:cubicBezTo>
                <a:cubicBezTo>
                  <a:pt x="13" y="58"/>
                  <a:pt x="14" y="61"/>
                  <a:pt x="14" y="63"/>
                </a:cubicBezTo>
                <a:cubicBezTo>
                  <a:pt x="10" y="67"/>
                  <a:pt x="10" y="67"/>
                  <a:pt x="10" y="67"/>
                </a:cubicBezTo>
                <a:cubicBezTo>
                  <a:pt x="7" y="69"/>
                  <a:pt x="6" y="73"/>
                  <a:pt x="8" y="77"/>
                </a:cubicBezTo>
                <a:cubicBezTo>
                  <a:pt x="13" y="83"/>
                  <a:pt x="13" y="83"/>
                  <a:pt x="13" y="83"/>
                </a:cubicBezTo>
                <a:cubicBezTo>
                  <a:pt x="15" y="86"/>
                  <a:pt x="20" y="87"/>
                  <a:pt x="23" y="84"/>
                </a:cubicBezTo>
                <a:cubicBezTo>
                  <a:pt x="27" y="81"/>
                  <a:pt x="27" y="81"/>
                  <a:pt x="27" y="81"/>
                </a:cubicBezTo>
                <a:cubicBezTo>
                  <a:pt x="30" y="83"/>
                  <a:pt x="32" y="84"/>
                  <a:pt x="34" y="85"/>
                </a:cubicBezTo>
                <a:cubicBezTo>
                  <a:pt x="34" y="91"/>
                  <a:pt x="34" y="91"/>
                  <a:pt x="34" y="91"/>
                </a:cubicBezTo>
                <a:cubicBezTo>
                  <a:pt x="33" y="95"/>
                  <a:pt x="36" y="98"/>
                  <a:pt x="39" y="99"/>
                </a:cubicBezTo>
                <a:cubicBezTo>
                  <a:pt x="47" y="100"/>
                  <a:pt x="47" y="100"/>
                  <a:pt x="47" y="100"/>
                </a:cubicBezTo>
                <a:cubicBezTo>
                  <a:pt x="51" y="101"/>
                  <a:pt x="55" y="98"/>
                  <a:pt x="55" y="94"/>
                </a:cubicBezTo>
                <a:cubicBezTo>
                  <a:pt x="56" y="88"/>
                  <a:pt x="56" y="88"/>
                  <a:pt x="56" y="88"/>
                </a:cubicBezTo>
                <a:cubicBezTo>
                  <a:pt x="59" y="88"/>
                  <a:pt x="61" y="87"/>
                  <a:pt x="64" y="86"/>
                </a:cubicBezTo>
                <a:cubicBezTo>
                  <a:pt x="67" y="91"/>
                  <a:pt x="67" y="91"/>
                  <a:pt x="67" y="91"/>
                </a:cubicBezTo>
                <a:cubicBezTo>
                  <a:pt x="70" y="94"/>
                  <a:pt x="74" y="95"/>
                  <a:pt x="77" y="93"/>
                </a:cubicBezTo>
                <a:cubicBezTo>
                  <a:pt x="84" y="88"/>
                  <a:pt x="84" y="88"/>
                  <a:pt x="84" y="88"/>
                </a:cubicBezTo>
                <a:cubicBezTo>
                  <a:pt x="87" y="86"/>
                  <a:pt x="87" y="82"/>
                  <a:pt x="85" y="78"/>
                </a:cubicBezTo>
                <a:cubicBezTo>
                  <a:pt x="81" y="73"/>
                  <a:pt x="81" y="73"/>
                  <a:pt x="81" y="73"/>
                </a:cubicBezTo>
                <a:cubicBezTo>
                  <a:pt x="82" y="71"/>
                  <a:pt x="84" y="69"/>
                  <a:pt x="85" y="67"/>
                </a:cubicBezTo>
                <a:cubicBezTo>
                  <a:pt x="92" y="68"/>
                  <a:pt x="92" y="68"/>
                  <a:pt x="92" y="68"/>
                </a:cubicBezTo>
                <a:cubicBezTo>
                  <a:pt x="95" y="68"/>
                  <a:pt x="99" y="66"/>
                  <a:pt x="100" y="62"/>
                </a:cubicBezTo>
                <a:cubicBezTo>
                  <a:pt x="101" y="54"/>
                  <a:pt x="101" y="54"/>
                  <a:pt x="101" y="54"/>
                </a:cubicBezTo>
                <a:cubicBezTo>
                  <a:pt x="101" y="50"/>
                  <a:pt x="99" y="47"/>
                  <a:pt x="95" y="46"/>
                </a:cubicBezTo>
                <a:close/>
                <a:moveTo>
                  <a:pt x="61" y="66"/>
                </a:moveTo>
                <a:cubicBezTo>
                  <a:pt x="53" y="72"/>
                  <a:pt x="41" y="70"/>
                  <a:pt x="35" y="62"/>
                </a:cubicBezTo>
                <a:cubicBezTo>
                  <a:pt x="29" y="53"/>
                  <a:pt x="31" y="42"/>
                  <a:pt x="39" y="35"/>
                </a:cubicBezTo>
                <a:cubicBezTo>
                  <a:pt x="47" y="29"/>
                  <a:pt x="59" y="31"/>
                  <a:pt x="65" y="40"/>
                </a:cubicBezTo>
                <a:cubicBezTo>
                  <a:pt x="72" y="48"/>
                  <a:pt x="70" y="60"/>
                  <a:pt x="61" y="66"/>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33" name="Freeform 218"/>
          <p:cNvSpPr>
            <a:spLocks noEditPoints="1"/>
          </p:cNvSpPr>
          <p:nvPr/>
        </p:nvSpPr>
        <p:spPr bwMode="auto">
          <a:xfrm>
            <a:off x="797304" y="3605452"/>
            <a:ext cx="125636" cy="122415"/>
          </a:xfrm>
          <a:custGeom>
            <a:avLst/>
            <a:gdLst>
              <a:gd name="T0" fmla="*/ 35 w 36"/>
              <a:gd name="T1" fmla="*/ 12 h 35"/>
              <a:gd name="T2" fmla="*/ 32 w 36"/>
              <a:gd name="T3" fmla="*/ 10 h 35"/>
              <a:gd name="T4" fmla="*/ 29 w 36"/>
              <a:gd name="T5" fmla="*/ 11 h 35"/>
              <a:gd name="T6" fmla="*/ 28 w 36"/>
              <a:gd name="T7" fmla="*/ 9 h 35"/>
              <a:gd name="T8" fmla="*/ 29 w 36"/>
              <a:gd name="T9" fmla="*/ 7 h 35"/>
              <a:gd name="T10" fmla="*/ 28 w 36"/>
              <a:gd name="T11" fmla="*/ 3 h 35"/>
              <a:gd name="T12" fmla="*/ 26 w 36"/>
              <a:gd name="T13" fmla="*/ 2 h 35"/>
              <a:gd name="T14" fmla="*/ 22 w 36"/>
              <a:gd name="T15" fmla="*/ 3 h 35"/>
              <a:gd name="T16" fmla="*/ 21 w 36"/>
              <a:gd name="T17" fmla="*/ 5 h 35"/>
              <a:gd name="T18" fmla="*/ 19 w 36"/>
              <a:gd name="T19" fmla="*/ 4 h 35"/>
              <a:gd name="T20" fmla="*/ 18 w 36"/>
              <a:gd name="T21" fmla="*/ 2 h 35"/>
              <a:gd name="T22" fmla="*/ 15 w 36"/>
              <a:gd name="T23" fmla="*/ 0 h 35"/>
              <a:gd name="T24" fmla="*/ 12 w 36"/>
              <a:gd name="T25" fmla="*/ 1 h 35"/>
              <a:gd name="T26" fmla="*/ 11 w 36"/>
              <a:gd name="T27" fmla="*/ 4 h 35"/>
              <a:gd name="T28" fmla="*/ 11 w 36"/>
              <a:gd name="T29" fmla="*/ 6 h 35"/>
              <a:gd name="T30" fmla="*/ 9 w 36"/>
              <a:gd name="T31" fmla="*/ 8 h 35"/>
              <a:gd name="T32" fmla="*/ 7 w 36"/>
              <a:gd name="T33" fmla="*/ 6 h 35"/>
              <a:gd name="T34" fmla="*/ 4 w 36"/>
              <a:gd name="T35" fmla="*/ 7 h 35"/>
              <a:gd name="T36" fmla="*/ 2 w 36"/>
              <a:gd name="T37" fmla="*/ 10 h 35"/>
              <a:gd name="T38" fmla="*/ 3 w 36"/>
              <a:gd name="T39" fmla="*/ 13 h 35"/>
              <a:gd name="T40" fmla="*/ 5 w 36"/>
              <a:gd name="T41" fmla="*/ 14 h 35"/>
              <a:gd name="T42" fmla="*/ 4 w 36"/>
              <a:gd name="T43" fmla="*/ 17 h 35"/>
              <a:gd name="T44" fmla="*/ 2 w 36"/>
              <a:gd name="T45" fmla="*/ 17 h 35"/>
              <a:gd name="T46" fmla="*/ 1 w 36"/>
              <a:gd name="T47" fmla="*/ 20 h 35"/>
              <a:gd name="T48" fmla="*/ 1 w 36"/>
              <a:gd name="T49" fmla="*/ 23 h 35"/>
              <a:gd name="T50" fmla="*/ 4 w 36"/>
              <a:gd name="T51" fmla="*/ 25 h 35"/>
              <a:gd name="T52" fmla="*/ 6 w 36"/>
              <a:gd name="T53" fmla="*/ 24 h 35"/>
              <a:gd name="T54" fmla="*/ 8 w 36"/>
              <a:gd name="T55" fmla="*/ 27 h 35"/>
              <a:gd name="T56" fmla="*/ 7 w 36"/>
              <a:gd name="T57" fmla="*/ 28 h 35"/>
              <a:gd name="T58" fmla="*/ 8 w 36"/>
              <a:gd name="T59" fmla="*/ 32 h 35"/>
              <a:gd name="T60" fmla="*/ 10 w 36"/>
              <a:gd name="T61" fmla="*/ 33 h 35"/>
              <a:gd name="T62" fmla="*/ 14 w 36"/>
              <a:gd name="T63" fmla="*/ 32 h 35"/>
              <a:gd name="T64" fmla="*/ 15 w 36"/>
              <a:gd name="T65" fmla="*/ 30 h 35"/>
              <a:gd name="T66" fmla="*/ 17 w 36"/>
              <a:gd name="T67" fmla="*/ 31 h 35"/>
              <a:gd name="T68" fmla="*/ 18 w 36"/>
              <a:gd name="T69" fmla="*/ 33 h 35"/>
              <a:gd name="T70" fmla="*/ 21 w 36"/>
              <a:gd name="T71" fmla="*/ 35 h 35"/>
              <a:gd name="T72" fmla="*/ 24 w 36"/>
              <a:gd name="T73" fmla="*/ 34 h 35"/>
              <a:gd name="T74" fmla="*/ 25 w 36"/>
              <a:gd name="T75" fmla="*/ 31 h 35"/>
              <a:gd name="T76" fmla="*/ 25 w 36"/>
              <a:gd name="T77" fmla="*/ 29 h 35"/>
              <a:gd name="T78" fmla="*/ 27 w 36"/>
              <a:gd name="T79" fmla="*/ 27 h 35"/>
              <a:gd name="T80" fmla="*/ 29 w 36"/>
              <a:gd name="T81" fmla="*/ 29 h 35"/>
              <a:gd name="T82" fmla="*/ 32 w 36"/>
              <a:gd name="T83" fmla="*/ 28 h 35"/>
              <a:gd name="T84" fmla="*/ 34 w 36"/>
              <a:gd name="T85" fmla="*/ 25 h 35"/>
              <a:gd name="T86" fmla="*/ 33 w 36"/>
              <a:gd name="T87" fmla="*/ 22 h 35"/>
              <a:gd name="T88" fmla="*/ 31 w 36"/>
              <a:gd name="T89" fmla="*/ 21 h 35"/>
              <a:gd name="T90" fmla="*/ 31 w 36"/>
              <a:gd name="T91" fmla="*/ 18 h 35"/>
              <a:gd name="T92" fmla="*/ 34 w 36"/>
              <a:gd name="T93" fmla="*/ 18 h 35"/>
              <a:gd name="T94" fmla="*/ 35 w 36"/>
              <a:gd name="T95" fmla="*/ 15 h 35"/>
              <a:gd name="T96" fmla="*/ 35 w 36"/>
              <a:gd name="T97" fmla="*/ 12 h 35"/>
              <a:gd name="T98" fmla="*/ 19 w 36"/>
              <a:gd name="T99" fmla="*/ 24 h 35"/>
              <a:gd name="T100" fmla="*/ 11 w 36"/>
              <a:gd name="T101" fmla="*/ 19 h 35"/>
              <a:gd name="T102" fmla="*/ 16 w 36"/>
              <a:gd name="T103" fmla="*/ 11 h 35"/>
              <a:gd name="T104" fmla="*/ 24 w 36"/>
              <a:gd name="T105" fmla="*/ 16 h 35"/>
              <a:gd name="T106" fmla="*/ 19 w 36"/>
              <a:gd name="T107"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35">
                <a:moveTo>
                  <a:pt x="35" y="12"/>
                </a:moveTo>
                <a:cubicBezTo>
                  <a:pt x="34" y="11"/>
                  <a:pt x="33" y="10"/>
                  <a:pt x="32" y="10"/>
                </a:cubicBezTo>
                <a:cubicBezTo>
                  <a:pt x="29" y="11"/>
                  <a:pt x="29" y="11"/>
                  <a:pt x="29" y="11"/>
                </a:cubicBezTo>
                <a:cubicBezTo>
                  <a:pt x="29" y="10"/>
                  <a:pt x="28" y="9"/>
                  <a:pt x="28" y="9"/>
                </a:cubicBezTo>
                <a:cubicBezTo>
                  <a:pt x="29" y="7"/>
                  <a:pt x="29" y="7"/>
                  <a:pt x="29" y="7"/>
                </a:cubicBezTo>
                <a:cubicBezTo>
                  <a:pt x="30" y="5"/>
                  <a:pt x="29" y="4"/>
                  <a:pt x="28" y="3"/>
                </a:cubicBezTo>
                <a:cubicBezTo>
                  <a:pt x="26" y="2"/>
                  <a:pt x="26" y="2"/>
                  <a:pt x="26" y="2"/>
                </a:cubicBezTo>
                <a:cubicBezTo>
                  <a:pt x="25" y="1"/>
                  <a:pt x="23" y="1"/>
                  <a:pt x="22" y="3"/>
                </a:cubicBezTo>
                <a:cubicBezTo>
                  <a:pt x="21" y="5"/>
                  <a:pt x="21" y="5"/>
                  <a:pt x="21" y="5"/>
                </a:cubicBezTo>
                <a:cubicBezTo>
                  <a:pt x="20" y="4"/>
                  <a:pt x="20" y="4"/>
                  <a:pt x="19" y="4"/>
                </a:cubicBezTo>
                <a:cubicBezTo>
                  <a:pt x="18" y="2"/>
                  <a:pt x="18" y="2"/>
                  <a:pt x="18" y="2"/>
                </a:cubicBezTo>
                <a:cubicBezTo>
                  <a:pt x="18" y="1"/>
                  <a:pt x="16" y="0"/>
                  <a:pt x="15" y="0"/>
                </a:cubicBezTo>
                <a:cubicBezTo>
                  <a:pt x="12" y="1"/>
                  <a:pt x="12" y="1"/>
                  <a:pt x="12" y="1"/>
                </a:cubicBezTo>
                <a:cubicBezTo>
                  <a:pt x="11" y="1"/>
                  <a:pt x="10" y="2"/>
                  <a:pt x="11" y="4"/>
                </a:cubicBezTo>
                <a:cubicBezTo>
                  <a:pt x="11" y="6"/>
                  <a:pt x="11" y="6"/>
                  <a:pt x="11" y="6"/>
                </a:cubicBezTo>
                <a:cubicBezTo>
                  <a:pt x="10" y="6"/>
                  <a:pt x="10" y="7"/>
                  <a:pt x="9" y="8"/>
                </a:cubicBezTo>
                <a:cubicBezTo>
                  <a:pt x="7" y="6"/>
                  <a:pt x="7" y="6"/>
                  <a:pt x="7" y="6"/>
                </a:cubicBezTo>
                <a:cubicBezTo>
                  <a:pt x="6" y="6"/>
                  <a:pt x="4" y="6"/>
                  <a:pt x="4" y="7"/>
                </a:cubicBezTo>
                <a:cubicBezTo>
                  <a:pt x="2" y="10"/>
                  <a:pt x="2" y="10"/>
                  <a:pt x="2" y="10"/>
                </a:cubicBezTo>
                <a:cubicBezTo>
                  <a:pt x="2" y="11"/>
                  <a:pt x="2" y="12"/>
                  <a:pt x="3" y="13"/>
                </a:cubicBezTo>
                <a:cubicBezTo>
                  <a:pt x="5" y="14"/>
                  <a:pt x="5" y="14"/>
                  <a:pt x="5" y="14"/>
                </a:cubicBezTo>
                <a:cubicBezTo>
                  <a:pt x="5" y="15"/>
                  <a:pt x="4" y="16"/>
                  <a:pt x="4" y="17"/>
                </a:cubicBezTo>
                <a:cubicBezTo>
                  <a:pt x="2" y="17"/>
                  <a:pt x="2" y="17"/>
                  <a:pt x="2" y="17"/>
                </a:cubicBezTo>
                <a:cubicBezTo>
                  <a:pt x="1" y="18"/>
                  <a:pt x="0" y="19"/>
                  <a:pt x="1" y="20"/>
                </a:cubicBezTo>
                <a:cubicBezTo>
                  <a:pt x="1" y="23"/>
                  <a:pt x="1" y="23"/>
                  <a:pt x="1" y="23"/>
                </a:cubicBezTo>
                <a:cubicBezTo>
                  <a:pt x="2" y="24"/>
                  <a:pt x="3" y="25"/>
                  <a:pt x="4" y="25"/>
                </a:cubicBezTo>
                <a:cubicBezTo>
                  <a:pt x="6" y="24"/>
                  <a:pt x="6" y="24"/>
                  <a:pt x="6" y="24"/>
                </a:cubicBezTo>
                <a:cubicBezTo>
                  <a:pt x="7" y="25"/>
                  <a:pt x="7" y="26"/>
                  <a:pt x="8" y="27"/>
                </a:cubicBezTo>
                <a:cubicBezTo>
                  <a:pt x="7" y="28"/>
                  <a:pt x="7" y="28"/>
                  <a:pt x="7" y="28"/>
                </a:cubicBezTo>
                <a:cubicBezTo>
                  <a:pt x="6" y="30"/>
                  <a:pt x="7" y="31"/>
                  <a:pt x="8" y="32"/>
                </a:cubicBezTo>
                <a:cubicBezTo>
                  <a:pt x="10" y="33"/>
                  <a:pt x="10" y="33"/>
                  <a:pt x="10" y="33"/>
                </a:cubicBezTo>
                <a:cubicBezTo>
                  <a:pt x="11" y="34"/>
                  <a:pt x="13" y="34"/>
                  <a:pt x="14" y="32"/>
                </a:cubicBezTo>
                <a:cubicBezTo>
                  <a:pt x="15" y="30"/>
                  <a:pt x="15" y="30"/>
                  <a:pt x="15" y="30"/>
                </a:cubicBezTo>
                <a:cubicBezTo>
                  <a:pt x="16" y="31"/>
                  <a:pt x="16" y="31"/>
                  <a:pt x="17" y="31"/>
                </a:cubicBezTo>
                <a:cubicBezTo>
                  <a:pt x="18" y="33"/>
                  <a:pt x="18" y="33"/>
                  <a:pt x="18" y="33"/>
                </a:cubicBezTo>
                <a:cubicBezTo>
                  <a:pt x="18" y="34"/>
                  <a:pt x="20" y="35"/>
                  <a:pt x="21" y="35"/>
                </a:cubicBezTo>
                <a:cubicBezTo>
                  <a:pt x="24" y="34"/>
                  <a:pt x="24" y="34"/>
                  <a:pt x="24" y="34"/>
                </a:cubicBezTo>
                <a:cubicBezTo>
                  <a:pt x="25" y="34"/>
                  <a:pt x="26" y="32"/>
                  <a:pt x="25" y="31"/>
                </a:cubicBezTo>
                <a:cubicBezTo>
                  <a:pt x="25" y="29"/>
                  <a:pt x="25" y="29"/>
                  <a:pt x="25" y="29"/>
                </a:cubicBezTo>
                <a:cubicBezTo>
                  <a:pt x="26" y="28"/>
                  <a:pt x="26" y="28"/>
                  <a:pt x="27" y="27"/>
                </a:cubicBezTo>
                <a:cubicBezTo>
                  <a:pt x="29" y="29"/>
                  <a:pt x="29" y="29"/>
                  <a:pt x="29" y="29"/>
                </a:cubicBezTo>
                <a:cubicBezTo>
                  <a:pt x="30" y="29"/>
                  <a:pt x="32" y="29"/>
                  <a:pt x="32" y="28"/>
                </a:cubicBezTo>
                <a:cubicBezTo>
                  <a:pt x="34" y="25"/>
                  <a:pt x="34" y="25"/>
                  <a:pt x="34" y="25"/>
                </a:cubicBezTo>
                <a:cubicBezTo>
                  <a:pt x="34" y="24"/>
                  <a:pt x="34" y="23"/>
                  <a:pt x="33" y="22"/>
                </a:cubicBezTo>
                <a:cubicBezTo>
                  <a:pt x="31" y="21"/>
                  <a:pt x="31" y="21"/>
                  <a:pt x="31" y="21"/>
                </a:cubicBezTo>
                <a:cubicBezTo>
                  <a:pt x="31" y="20"/>
                  <a:pt x="31" y="19"/>
                  <a:pt x="31" y="18"/>
                </a:cubicBezTo>
                <a:cubicBezTo>
                  <a:pt x="34" y="18"/>
                  <a:pt x="34" y="18"/>
                  <a:pt x="34" y="18"/>
                </a:cubicBezTo>
                <a:cubicBezTo>
                  <a:pt x="35" y="17"/>
                  <a:pt x="36" y="16"/>
                  <a:pt x="35" y="15"/>
                </a:cubicBezTo>
                <a:lnTo>
                  <a:pt x="35" y="12"/>
                </a:lnTo>
                <a:close/>
                <a:moveTo>
                  <a:pt x="19" y="24"/>
                </a:moveTo>
                <a:cubicBezTo>
                  <a:pt x="16" y="25"/>
                  <a:pt x="12" y="23"/>
                  <a:pt x="11" y="19"/>
                </a:cubicBezTo>
                <a:cubicBezTo>
                  <a:pt x="10" y="16"/>
                  <a:pt x="13" y="12"/>
                  <a:pt x="16" y="11"/>
                </a:cubicBezTo>
                <a:cubicBezTo>
                  <a:pt x="20" y="10"/>
                  <a:pt x="23" y="12"/>
                  <a:pt x="24" y="16"/>
                </a:cubicBezTo>
                <a:cubicBezTo>
                  <a:pt x="25" y="19"/>
                  <a:pt x="23" y="23"/>
                  <a:pt x="19" y="24"/>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34" name="Freeform 219"/>
          <p:cNvSpPr>
            <a:spLocks noEditPoints="1"/>
          </p:cNvSpPr>
          <p:nvPr/>
        </p:nvSpPr>
        <p:spPr bwMode="auto">
          <a:xfrm>
            <a:off x="863344" y="3051366"/>
            <a:ext cx="135301" cy="135301"/>
          </a:xfrm>
          <a:custGeom>
            <a:avLst/>
            <a:gdLst>
              <a:gd name="T0" fmla="*/ 38 w 39"/>
              <a:gd name="T1" fmla="*/ 13 h 39"/>
              <a:gd name="T2" fmla="*/ 34 w 39"/>
              <a:gd name="T3" fmla="*/ 11 h 39"/>
              <a:gd name="T4" fmla="*/ 32 w 39"/>
              <a:gd name="T5" fmla="*/ 12 h 39"/>
              <a:gd name="T6" fmla="*/ 30 w 39"/>
              <a:gd name="T7" fmla="*/ 10 h 39"/>
              <a:gd name="T8" fmla="*/ 32 w 39"/>
              <a:gd name="T9" fmla="*/ 7 h 39"/>
              <a:gd name="T10" fmla="*/ 31 w 39"/>
              <a:gd name="T11" fmla="*/ 3 h 39"/>
              <a:gd name="T12" fmla="*/ 28 w 39"/>
              <a:gd name="T13" fmla="*/ 2 h 39"/>
              <a:gd name="T14" fmla="*/ 24 w 39"/>
              <a:gd name="T15" fmla="*/ 3 h 39"/>
              <a:gd name="T16" fmla="*/ 23 w 39"/>
              <a:gd name="T17" fmla="*/ 5 h 39"/>
              <a:gd name="T18" fmla="*/ 20 w 39"/>
              <a:gd name="T19" fmla="*/ 5 h 39"/>
              <a:gd name="T20" fmla="*/ 19 w 39"/>
              <a:gd name="T21" fmla="*/ 2 h 39"/>
              <a:gd name="T22" fmla="*/ 16 w 39"/>
              <a:gd name="T23" fmla="*/ 0 h 39"/>
              <a:gd name="T24" fmla="*/ 13 w 39"/>
              <a:gd name="T25" fmla="*/ 1 h 39"/>
              <a:gd name="T26" fmla="*/ 11 w 39"/>
              <a:gd name="T27" fmla="*/ 4 h 39"/>
              <a:gd name="T28" fmla="*/ 12 w 39"/>
              <a:gd name="T29" fmla="*/ 7 h 39"/>
              <a:gd name="T30" fmla="*/ 9 w 39"/>
              <a:gd name="T31" fmla="*/ 8 h 39"/>
              <a:gd name="T32" fmla="*/ 7 w 39"/>
              <a:gd name="T33" fmla="*/ 7 h 39"/>
              <a:gd name="T34" fmla="*/ 4 w 39"/>
              <a:gd name="T35" fmla="*/ 8 h 39"/>
              <a:gd name="T36" fmla="*/ 2 w 39"/>
              <a:gd name="T37" fmla="*/ 11 h 39"/>
              <a:gd name="T38" fmla="*/ 3 w 39"/>
              <a:gd name="T39" fmla="*/ 14 h 39"/>
              <a:gd name="T40" fmla="*/ 5 w 39"/>
              <a:gd name="T41" fmla="*/ 15 h 39"/>
              <a:gd name="T42" fmla="*/ 4 w 39"/>
              <a:gd name="T43" fmla="*/ 19 h 39"/>
              <a:gd name="T44" fmla="*/ 2 w 39"/>
              <a:gd name="T45" fmla="*/ 19 h 39"/>
              <a:gd name="T46" fmla="*/ 0 w 39"/>
              <a:gd name="T47" fmla="*/ 22 h 39"/>
              <a:gd name="T48" fmla="*/ 1 w 39"/>
              <a:gd name="T49" fmla="*/ 25 h 39"/>
              <a:gd name="T50" fmla="*/ 4 w 39"/>
              <a:gd name="T51" fmla="*/ 27 h 39"/>
              <a:gd name="T52" fmla="*/ 6 w 39"/>
              <a:gd name="T53" fmla="*/ 27 h 39"/>
              <a:gd name="T54" fmla="*/ 8 w 39"/>
              <a:gd name="T55" fmla="*/ 29 h 39"/>
              <a:gd name="T56" fmla="*/ 7 w 39"/>
              <a:gd name="T57" fmla="*/ 31 h 39"/>
              <a:gd name="T58" fmla="*/ 8 w 39"/>
              <a:gd name="T59" fmla="*/ 35 h 39"/>
              <a:gd name="T60" fmla="*/ 11 w 39"/>
              <a:gd name="T61" fmla="*/ 37 h 39"/>
              <a:gd name="T62" fmla="*/ 14 w 39"/>
              <a:gd name="T63" fmla="*/ 36 h 39"/>
              <a:gd name="T64" fmla="*/ 16 w 39"/>
              <a:gd name="T65" fmla="*/ 34 h 39"/>
              <a:gd name="T66" fmla="*/ 19 w 39"/>
              <a:gd name="T67" fmla="*/ 34 h 39"/>
              <a:gd name="T68" fmla="*/ 19 w 39"/>
              <a:gd name="T69" fmla="*/ 36 h 39"/>
              <a:gd name="T70" fmla="*/ 23 w 39"/>
              <a:gd name="T71" fmla="*/ 38 h 39"/>
              <a:gd name="T72" fmla="*/ 26 w 39"/>
              <a:gd name="T73" fmla="*/ 38 h 39"/>
              <a:gd name="T74" fmla="*/ 27 w 39"/>
              <a:gd name="T75" fmla="*/ 34 h 39"/>
              <a:gd name="T76" fmla="*/ 27 w 39"/>
              <a:gd name="T77" fmla="*/ 32 h 39"/>
              <a:gd name="T78" fmla="*/ 29 w 39"/>
              <a:gd name="T79" fmla="*/ 30 h 39"/>
              <a:gd name="T80" fmla="*/ 31 w 39"/>
              <a:gd name="T81" fmla="*/ 31 h 39"/>
              <a:gd name="T82" fmla="*/ 35 w 39"/>
              <a:gd name="T83" fmla="*/ 30 h 39"/>
              <a:gd name="T84" fmla="*/ 37 w 39"/>
              <a:gd name="T85" fmla="*/ 28 h 39"/>
              <a:gd name="T86" fmla="*/ 36 w 39"/>
              <a:gd name="T87" fmla="*/ 24 h 39"/>
              <a:gd name="T88" fmla="*/ 33 w 39"/>
              <a:gd name="T89" fmla="*/ 23 h 39"/>
              <a:gd name="T90" fmla="*/ 34 w 39"/>
              <a:gd name="T91" fmla="*/ 20 h 39"/>
              <a:gd name="T92" fmla="*/ 36 w 39"/>
              <a:gd name="T93" fmla="*/ 19 h 39"/>
              <a:gd name="T94" fmla="*/ 38 w 39"/>
              <a:gd name="T95" fmla="*/ 16 h 39"/>
              <a:gd name="T96" fmla="*/ 38 w 39"/>
              <a:gd name="T97" fmla="*/ 13 h 39"/>
              <a:gd name="T98" fmla="*/ 21 w 39"/>
              <a:gd name="T99" fmla="*/ 26 h 39"/>
              <a:gd name="T100" fmla="*/ 12 w 39"/>
              <a:gd name="T101" fmla="*/ 21 h 39"/>
              <a:gd name="T102" fmla="*/ 17 w 39"/>
              <a:gd name="T103" fmla="*/ 12 h 39"/>
              <a:gd name="T104" fmla="*/ 26 w 39"/>
              <a:gd name="T105" fmla="*/ 18 h 39"/>
              <a:gd name="T106" fmla="*/ 21 w 39"/>
              <a:gd name="T107" fmla="*/ 2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7" y="12"/>
                  <a:pt x="36" y="11"/>
                  <a:pt x="34" y="11"/>
                </a:cubicBezTo>
                <a:cubicBezTo>
                  <a:pt x="32" y="12"/>
                  <a:pt x="32" y="12"/>
                  <a:pt x="32" y="12"/>
                </a:cubicBezTo>
                <a:cubicBezTo>
                  <a:pt x="31" y="11"/>
                  <a:pt x="31" y="10"/>
                  <a:pt x="30" y="10"/>
                </a:cubicBezTo>
                <a:cubicBezTo>
                  <a:pt x="32" y="7"/>
                  <a:pt x="32" y="7"/>
                  <a:pt x="32" y="7"/>
                </a:cubicBezTo>
                <a:cubicBezTo>
                  <a:pt x="32" y="6"/>
                  <a:pt x="32" y="4"/>
                  <a:pt x="31" y="3"/>
                </a:cubicBezTo>
                <a:cubicBezTo>
                  <a:pt x="28" y="2"/>
                  <a:pt x="28" y="2"/>
                  <a:pt x="28" y="2"/>
                </a:cubicBezTo>
                <a:cubicBezTo>
                  <a:pt x="27" y="1"/>
                  <a:pt x="25" y="2"/>
                  <a:pt x="24" y="3"/>
                </a:cubicBezTo>
                <a:cubicBezTo>
                  <a:pt x="23" y="5"/>
                  <a:pt x="23" y="5"/>
                  <a:pt x="23" y="5"/>
                </a:cubicBezTo>
                <a:cubicBezTo>
                  <a:pt x="22" y="5"/>
                  <a:pt x="21" y="5"/>
                  <a:pt x="20" y="5"/>
                </a:cubicBezTo>
                <a:cubicBezTo>
                  <a:pt x="19" y="2"/>
                  <a:pt x="19" y="2"/>
                  <a:pt x="19" y="2"/>
                </a:cubicBezTo>
                <a:cubicBezTo>
                  <a:pt x="19" y="1"/>
                  <a:pt x="18" y="0"/>
                  <a:pt x="16" y="0"/>
                </a:cubicBezTo>
                <a:cubicBezTo>
                  <a:pt x="13" y="1"/>
                  <a:pt x="13" y="1"/>
                  <a:pt x="13" y="1"/>
                </a:cubicBezTo>
                <a:cubicBezTo>
                  <a:pt x="12" y="1"/>
                  <a:pt x="11" y="3"/>
                  <a:pt x="11" y="4"/>
                </a:cubicBezTo>
                <a:cubicBezTo>
                  <a:pt x="12" y="7"/>
                  <a:pt x="12" y="7"/>
                  <a:pt x="12" y="7"/>
                </a:cubicBezTo>
                <a:cubicBezTo>
                  <a:pt x="11" y="7"/>
                  <a:pt x="10" y="8"/>
                  <a:pt x="9" y="8"/>
                </a:cubicBezTo>
                <a:cubicBezTo>
                  <a:pt x="7" y="7"/>
                  <a:pt x="7" y="7"/>
                  <a:pt x="7" y="7"/>
                </a:cubicBezTo>
                <a:cubicBezTo>
                  <a:pt x="6" y="6"/>
                  <a:pt x="4" y="7"/>
                  <a:pt x="4" y="8"/>
                </a:cubicBezTo>
                <a:cubicBezTo>
                  <a:pt x="2" y="11"/>
                  <a:pt x="2" y="11"/>
                  <a:pt x="2" y="11"/>
                </a:cubicBezTo>
                <a:cubicBezTo>
                  <a:pt x="1" y="12"/>
                  <a:pt x="2" y="14"/>
                  <a:pt x="3" y="14"/>
                </a:cubicBezTo>
                <a:cubicBezTo>
                  <a:pt x="5" y="15"/>
                  <a:pt x="5" y="15"/>
                  <a:pt x="5" y="15"/>
                </a:cubicBezTo>
                <a:cubicBezTo>
                  <a:pt x="5" y="16"/>
                  <a:pt x="4" y="18"/>
                  <a:pt x="4" y="19"/>
                </a:cubicBezTo>
                <a:cubicBezTo>
                  <a:pt x="2" y="19"/>
                  <a:pt x="2" y="19"/>
                  <a:pt x="2" y="19"/>
                </a:cubicBezTo>
                <a:cubicBezTo>
                  <a:pt x="1" y="19"/>
                  <a:pt x="0" y="21"/>
                  <a:pt x="0" y="22"/>
                </a:cubicBezTo>
                <a:cubicBezTo>
                  <a:pt x="1" y="25"/>
                  <a:pt x="1" y="25"/>
                  <a:pt x="1" y="25"/>
                </a:cubicBezTo>
                <a:cubicBezTo>
                  <a:pt x="1" y="27"/>
                  <a:pt x="3" y="28"/>
                  <a:pt x="4" y="27"/>
                </a:cubicBezTo>
                <a:cubicBezTo>
                  <a:pt x="6" y="27"/>
                  <a:pt x="6" y="27"/>
                  <a:pt x="6" y="27"/>
                </a:cubicBezTo>
                <a:cubicBezTo>
                  <a:pt x="7" y="28"/>
                  <a:pt x="8" y="29"/>
                  <a:pt x="8" y="29"/>
                </a:cubicBezTo>
                <a:cubicBezTo>
                  <a:pt x="7" y="31"/>
                  <a:pt x="7" y="31"/>
                  <a:pt x="7" y="31"/>
                </a:cubicBezTo>
                <a:cubicBezTo>
                  <a:pt x="6" y="33"/>
                  <a:pt x="7" y="34"/>
                  <a:pt x="8" y="35"/>
                </a:cubicBezTo>
                <a:cubicBezTo>
                  <a:pt x="11" y="37"/>
                  <a:pt x="11" y="37"/>
                  <a:pt x="11" y="37"/>
                </a:cubicBezTo>
                <a:cubicBezTo>
                  <a:pt x="12" y="37"/>
                  <a:pt x="14" y="37"/>
                  <a:pt x="14" y="36"/>
                </a:cubicBezTo>
                <a:cubicBezTo>
                  <a:pt x="16" y="34"/>
                  <a:pt x="16" y="34"/>
                  <a:pt x="16" y="34"/>
                </a:cubicBezTo>
                <a:cubicBezTo>
                  <a:pt x="17" y="34"/>
                  <a:pt x="18" y="34"/>
                  <a:pt x="19" y="34"/>
                </a:cubicBezTo>
                <a:cubicBezTo>
                  <a:pt x="19" y="36"/>
                  <a:pt x="19" y="36"/>
                  <a:pt x="19" y="36"/>
                </a:cubicBezTo>
                <a:cubicBezTo>
                  <a:pt x="20" y="38"/>
                  <a:pt x="21" y="39"/>
                  <a:pt x="23" y="38"/>
                </a:cubicBezTo>
                <a:cubicBezTo>
                  <a:pt x="26" y="38"/>
                  <a:pt x="26" y="38"/>
                  <a:pt x="26" y="38"/>
                </a:cubicBezTo>
                <a:cubicBezTo>
                  <a:pt x="27" y="37"/>
                  <a:pt x="28" y="36"/>
                  <a:pt x="27" y="34"/>
                </a:cubicBezTo>
                <a:cubicBezTo>
                  <a:pt x="27" y="32"/>
                  <a:pt x="27" y="32"/>
                  <a:pt x="27" y="32"/>
                </a:cubicBezTo>
                <a:cubicBezTo>
                  <a:pt x="28" y="31"/>
                  <a:pt x="28" y="31"/>
                  <a:pt x="29" y="30"/>
                </a:cubicBezTo>
                <a:cubicBezTo>
                  <a:pt x="31" y="31"/>
                  <a:pt x="31" y="31"/>
                  <a:pt x="31" y="31"/>
                </a:cubicBezTo>
                <a:cubicBezTo>
                  <a:pt x="33" y="32"/>
                  <a:pt x="34" y="32"/>
                  <a:pt x="35" y="30"/>
                </a:cubicBezTo>
                <a:cubicBezTo>
                  <a:pt x="37" y="28"/>
                  <a:pt x="37" y="28"/>
                  <a:pt x="37" y="28"/>
                </a:cubicBezTo>
                <a:cubicBezTo>
                  <a:pt x="37" y="27"/>
                  <a:pt x="37" y="25"/>
                  <a:pt x="36" y="24"/>
                </a:cubicBezTo>
                <a:cubicBezTo>
                  <a:pt x="33" y="23"/>
                  <a:pt x="33" y="23"/>
                  <a:pt x="33" y="23"/>
                </a:cubicBezTo>
                <a:cubicBezTo>
                  <a:pt x="34" y="22"/>
                  <a:pt x="34" y="21"/>
                  <a:pt x="34" y="20"/>
                </a:cubicBezTo>
                <a:cubicBezTo>
                  <a:pt x="36" y="19"/>
                  <a:pt x="36" y="19"/>
                  <a:pt x="36" y="19"/>
                </a:cubicBezTo>
                <a:cubicBezTo>
                  <a:pt x="38" y="19"/>
                  <a:pt x="39" y="17"/>
                  <a:pt x="38" y="16"/>
                </a:cubicBezTo>
                <a:lnTo>
                  <a:pt x="38" y="13"/>
                </a:lnTo>
                <a:close/>
                <a:moveTo>
                  <a:pt x="21" y="26"/>
                </a:moveTo>
                <a:cubicBezTo>
                  <a:pt x="17" y="27"/>
                  <a:pt x="13" y="25"/>
                  <a:pt x="12" y="21"/>
                </a:cubicBezTo>
                <a:cubicBezTo>
                  <a:pt x="11" y="17"/>
                  <a:pt x="13" y="13"/>
                  <a:pt x="17" y="12"/>
                </a:cubicBezTo>
                <a:cubicBezTo>
                  <a:pt x="21" y="11"/>
                  <a:pt x="25" y="14"/>
                  <a:pt x="26" y="18"/>
                </a:cubicBezTo>
                <a:cubicBezTo>
                  <a:pt x="27" y="21"/>
                  <a:pt x="25" y="25"/>
                  <a:pt x="21" y="26"/>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35" name="Freeform 220"/>
          <p:cNvSpPr>
            <a:spLocks noEditPoints="1"/>
          </p:cNvSpPr>
          <p:nvPr/>
        </p:nvSpPr>
        <p:spPr bwMode="auto">
          <a:xfrm>
            <a:off x="2583588" y="2856470"/>
            <a:ext cx="135301" cy="135301"/>
          </a:xfrm>
          <a:custGeom>
            <a:avLst/>
            <a:gdLst>
              <a:gd name="T0" fmla="*/ 38 w 39"/>
              <a:gd name="T1" fmla="*/ 14 h 39"/>
              <a:gd name="T2" fmla="*/ 35 w 39"/>
              <a:gd name="T3" fmla="*/ 12 h 39"/>
              <a:gd name="T4" fmla="*/ 32 w 39"/>
              <a:gd name="T5" fmla="*/ 12 h 39"/>
              <a:gd name="T6" fmla="*/ 30 w 39"/>
              <a:gd name="T7" fmla="*/ 10 h 39"/>
              <a:gd name="T8" fmla="*/ 32 w 39"/>
              <a:gd name="T9" fmla="*/ 8 h 39"/>
              <a:gd name="T10" fmla="*/ 31 w 39"/>
              <a:gd name="T11" fmla="*/ 4 h 39"/>
              <a:gd name="T12" fmla="*/ 28 w 39"/>
              <a:gd name="T13" fmla="*/ 2 h 39"/>
              <a:gd name="T14" fmla="*/ 24 w 39"/>
              <a:gd name="T15" fmla="*/ 3 h 39"/>
              <a:gd name="T16" fmla="*/ 23 w 39"/>
              <a:gd name="T17" fmla="*/ 6 h 39"/>
              <a:gd name="T18" fmla="*/ 20 w 39"/>
              <a:gd name="T19" fmla="*/ 5 h 39"/>
              <a:gd name="T20" fmla="*/ 20 w 39"/>
              <a:gd name="T21" fmla="*/ 3 h 39"/>
              <a:gd name="T22" fmla="*/ 16 w 39"/>
              <a:gd name="T23" fmla="*/ 1 h 39"/>
              <a:gd name="T24" fmla="*/ 13 w 39"/>
              <a:gd name="T25" fmla="*/ 1 h 39"/>
              <a:gd name="T26" fmla="*/ 11 w 39"/>
              <a:gd name="T27" fmla="*/ 5 h 39"/>
              <a:gd name="T28" fmla="*/ 12 w 39"/>
              <a:gd name="T29" fmla="*/ 7 h 39"/>
              <a:gd name="T30" fmla="*/ 10 w 39"/>
              <a:gd name="T31" fmla="*/ 9 h 39"/>
              <a:gd name="T32" fmla="*/ 7 w 39"/>
              <a:gd name="T33" fmla="*/ 8 h 39"/>
              <a:gd name="T34" fmla="*/ 4 w 39"/>
              <a:gd name="T35" fmla="*/ 9 h 39"/>
              <a:gd name="T36" fmla="*/ 2 w 39"/>
              <a:gd name="T37" fmla="*/ 11 h 39"/>
              <a:gd name="T38" fmla="*/ 3 w 39"/>
              <a:gd name="T39" fmla="*/ 15 h 39"/>
              <a:gd name="T40" fmla="*/ 5 w 39"/>
              <a:gd name="T41" fmla="*/ 16 h 39"/>
              <a:gd name="T42" fmla="*/ 5 w 39"/>
              <a:gd name="T43" fmla="*/ 19 h 39"/>
              <a:gd name="T44" fmla="*/ 2 w 39"/>
              <a:gd name="T45" fmla="*/ 20 h 39"/>
              <a:gd name="T46" fmla="*/ 0 w 39"/>
              <a:gd name="T47" fmla="*/ 23 h 39"/>
              <a:gd name="T48" fmla="*/ 1 w 39"/>
              <a:gd name="T49" fmla="*/ 26 h 39"/>
              <a:gd name="T50" fmla="*/ 4 w 39"/>
              <a:gd name="T51" fmla="*/ 28 h 39"/>
              <a:gd name="T52" fmla="*/ 7 w 39"/>
              <a:gd name="T53" fmla="*/ 27 h 39"/>
              <a:gd name="T54" fmla="*/ 9 w 39"/>
              <a:gd name="T55" fmla="*/ 30 h 39"/>
              <a:gd name="T56" fmla="*/ 7 w 39"/>
              <a:gd name="T57" fmla="*/ 32 h 39"/>
              <a:gd name="T58" fmla="*/ 8 w 39"/>
              <a:gd name="T59" fmla="*/ 36 h 39"/>
              <a:gd name="T60" fmla="*/ 11 w 39"/>
              <a:gd name="T61" fmla="*/ 37 h 39"/>
              <a:gd name="T62" fmla="*/ 15 w 39"/>
              <a:gd name="T63" fmla="*/ 36 h 39"/>
              <a:gd name="T64" fmla="*/ 16 w 39"/>
              <a:gd name="T65" fmla="*/ 34 h 39"/>
              <a:gd name="T66" fmla="*/ 19 w 39"/>
              <a:gd name="T67" fmla="*/ 35 h 39"/>
              <a:gd name="T68" fmla="*/ 19 w 39"/>
              <a:gd name="T69" fmla="*/ 37 h 39"/>
              <a:gd name="T70" fmla="*/ 23 w 39"/>
              <a:gd name="T71" fmla="*/ 39 h 39"/>
              <a:gd name="T72" fmla="*/ 26 w 39"/>
              <a:gd name="T73" fmla="*/ 38 h 39"/>
              <a:gd name="T74" fmla="*/ 28 w 39"/>
              <a:gd name="T75" fmla="*/ 35 h 39"/>
              <a:gd name="T76" fmla="*/ 27 w 39"/>
              <a:gd name="T77" fmla="*/ 32 h 39"/>
              <a:gd name="T78" fmla="*/ 29 w 39"/>
              <a:gd name="T79" fmla="*/ 31 h 39"/>
              <a:gd name="T80" fmla="*/ 32 w 39"/>
              <a:gd name="T81" fmla="*/ 32 h 39"/>
              <a:gd name="T82" fmla="*/ 35 w 39"/>
              <a:gd name="T83" fmla="*/ 31 h 39"/>
              <a:gd name="T84" fmla="*/ 37 w 39"/>
              <a:gd name="T85" fmla="*/ 28 h 39"/>
              <a:gd name="T86" fmla="*/ 36 w 39"/>
              <a:gd name="T87" fmla="*/ 25 h 39"/>
              <a:gd name="T88" fmla="*/ 34 w 39"/>
              <a:gd name="T89" fmla="*/ 23 h 39"/>
              <a:gd name="T90" fmla="*/ 34 w 39"/>
              <a:gd name="T91" fmla="*/ 21 h 39"/>
              <a:gd name="T92" fmla="*/ 37 w 39"/>
              <a:gd name="T93" fmla="*/ 20 h 39"/>
              <a:gd name="T94" fmla="*/ 39 w 39"/>
              <a:gd name="T95" fmla="*/ 17 h 39"/>
              <a:gd name="T96" fmla="*/ 38 w 39"/>
              <a:gd name="T97" fmla="*/ 14 h 39"/>
              <a:gd name="T98" fmla="*/ 21 w 39"/>
              <a:gd name="T99" fmla="*/ 27 h 39"/>
              <a:gd name="T100" fmla="*/ 12 w 39"/>
              <a:gd name="T101" fmla="*/ 22 h 39"/>
              <a:gd name="T102" fmla="*/ 17 w 39"/>
              <a:gd name="T103" fmla="*/ 13 h 39"/>
              <a:gd name="T104" fmla="*/ 26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4"/>
                </a:moveTo>
                <a:cubicBezTo>
                  <a:pt x="38" y="12"/>
                  <a:pt x="36" y="11"/>
                  <a:pt x="35" y="12"/>
                </a:cubicBezTo>
                <a:cubicBezTo>
                  <a:pt x="32" y="12"/>
                  <a:pt x="32" y="12"/>
                  <a:pt x="32" y="12"/>
                </a:cubicBezTo>
                <a:cubicBezTo>
                  <a:pt x="31" y="12"/>
                  <a:pt x="31" y="11"/>
                  <a:pt x="30" y="10"/>
                </a:cubicBezTo>
                <a:cubicBezTo>
                  <a:pt x="32" y="8"/>
                  <a:pt x="32" y="8"/>
                  <a:pt x="32" y="8"/>
                </a:cubicBezTo>
                <a:cubicBezTo>
                  <a:pt x="33" y="6"/>
                  <a:pt x="32" y="5"/>
                  <a:pt x="31" y="4"/>
                </a:cubicBezTo>
                <a:cubicBezTo>
                  <a:pt x="28" y="2"/>
                  <a:pt x="28" y="2"/>
                  <a:pt x="28" y="2"/>
                </a:cubicBezTo>
                <a:cubicBezTo>
                  <a:pt x="27" y="2"/>
                  <a:pt x="25" y="2"/>
                  <a:pt x="24" y="3"/>
                </a:cubicBezTo>
                <a:cubicBezTo>
                  <a:pt x="23" y="6"/>
                  <a:pt x="23" y="6"/>
                  <a:pt x="23" y="6"/>
                </a:cubicBezTo>
                <a:cubicBezTo>
                  <a:pt x="22" y="5"/>
                  <a:pt x="21" y="5"/>
                  <a:pt x="20" y="5"/>
                </a:cubicBezTo>
                <a:cubicBezTo>
                  <a:pt x="20" y="3"/>
                  <a:pt x="20" y="3"/>
                  <a:pt x="20" y="3"/>
                </a:cubicBezTo>
                <a:cubicBezTo>
                  <a:pt x="19" y="1"/>
                  <a:pt x="18" y="0"/>
                  <a:pt x="16" y="1"/>
                </a:cubicBezTo>
                <a:cubicBezTo>
                  <a:pt x="13" y="1"/>
                  <a:pt x="13" y="1"/>
                  <a:pt x="13" y="1"/>
                </a:cubicBezTo>
                <a:cubicBezTo>
                  <a:pt x="12" y="2"/>
                  <a:pt x="11" y="3"/>
                  <a:pt x="11" y="5"/>
                </a:cubicBezTo>
                <a:cubicBezTo>
                  <a:pt x="12" y="7"/>
                  <a:pt x="12" y="7"/>
                  <a:pt x="12" y="7"/>
                </a:cubicBezTo>
                <a:cubicBezTo>
                  <a:pt x="11" y="8"/>
                  <a:pt x="10" y="8"/>
                  <a:pt x="10" y="9"/>
                </a:cubicBezTo>
                <a:cubicBezTo>
                  <a:pt x="7" y="8"/>
                  <a:pt x="7" y="8"/>
                  <a:pt x="7" y="8"/>
                </a:cubicBezTo>
                <a:cubicBezTo>
                  <a:pt x="6" y="7"/>
                  <a:pt x="5" y="7"/>
                  <a:pt x="4" y="9"/>
                </a:cubicBezTo>
                <a:cubicBezTo>
                  <a:pt x="2" y="11"/>
                  <a:pt x="2" y="11"/>
                  <a:pt x="2" y="11"/>
                </a:cubicBezTo>
                <a:cubicBezTo>
                  <a:pt x="1" y="12"/>
                  <a:pt x="2" y="14"/>
                  <a:pt x="3" y="15"/>
                </a:cubicBezTo>
                <a:cubicBezTo>
                  <a:pt x="5" y="16"/>
                  <a:pt x="5" y="16"/>
                  <a:pt x="5" y="16"/>
                </a:cubicBezTo>
                <a:cubicBezTo>
                  <a:pt x="5" y="17"/>
                  <a:pt x="5" y="18"/>
                  <a:pt x="5" y="19"/>
                </a:cubicBezTo>
                <a:cubicBezTo>
                  <a:pt x="2" y="20"/>
                  <a:pt x="2" y="20"/>
                  <a:pt x="2" y="20"/>
                </a:cubicBezTo>
                <a:cubicBezTo>
                  <a:pt x="1" y="20"/>
                  <a:pt x="0" y="22"/>
                  <a:pt x="0" y="23"/>
                </a:cubicBezTo>
                <a:cubicBezTo>
                  <a:pt x="1" y="26"/>
                  <a:pt x="1" y="26"/>
                  <a:pt x="1" y="26"/>
                </a:cubicBezTo>
                <a:cubicBezTo>
                  <a:pt x="2" y="27"/>
                  <a:pt x="3" y="28"/>
                  <a:pt x="4" y="28"/>
                </a:cubicBezTo>
                <a:cubicBezTo>
                  <a:pt x="7" y="27"/>
                  <a:pt x="7" y="27"/>
                  <a:pt x="7" y="27"/>
                </a:cubicBezTo>
                <a:cubicBezTo>
                  <a:pt x="7" y="28"/>
                  <a:pt x="8" y="29"/>
                  <a:pt x="9" y="30"/>
                </a:cubicBezTo>
                <a:cubicBezTo>
                  <a:pt x="7" y="32"/>
                  <a:pt x="7" y="32"/>
                  <a:pt x="7" y="32"/>
                </a:cubicBezTo>
                <a:cubicBezTo>
                  <a:pt x="7" y="33"/>
                  <a:pt x="7" y="35"/>
                  <a:pt x="8" y="36"/>
                </a:cubicBezTo>
                <a:cubicBezTo>
                  <a:pt x="11" y="37"/>
                  <a:pt x="11" y="37"/>
                  <a:pt x="11" y="37"/>
                </a:cubicBezTo>
                <a:cubicBezTo>
                  <a:pt x="12" y="38"/>
                  <a:pt x="14" y="38"/>
                  <a:pt x="15" y="36"/>
                </a:cubicBezTo>
                <a:cubicBezTo>
                  <a:pt x="16" y="34"/>
                  <a:pt x="16" y="34"/>
                  <a:pt x="16" y="34"/>
                </a:cubicBezTo>
                <a:cubicBezTo>
                  <a:pt x="17" y="34"/>
                  <a:pt x="18" y="35"/>
                  <a:pt x="19" y="35"/>
                </a:cubicBezTo>
                <a:cubicBezTo>
                  <a:pt x="19" y="37"/>
                  <a:pt x="19" y="37"/>
                  <a:pt x="19" y="37"/>
                </a:cubicBezTo>
                <a:cubicBezTo>
                  <a:pt x="20" y="38"/>
                  <a:pt x="21" y="39"/>
                  <a:pt x="23" y="39"/>
                </a:cubicBezTo>
                <a:cubicBezTo>
                  <a:pt x="26" y="38"/>
                  <a:pt x="26" y="38"/>
                  <a:pt x="26" y="38"/>
                </a:cubicBezTo>
                <a:cubicBezTo>
                  <a:pt x="27" y="38"/>
                  <a:pt x="28" y="36"/>
                  <a:pt x="28" y="35"/>
                </a:cubicBezTo>
                <a:cubicBezTo>
                  <a:pt x="27" y="32"/>
                  <a:pt x="27" y="32"/>
                  <a:pt x="27" y="32"/>
                </a:cubicBezTo>
                <a:cubicBezTo>
                  <a:pt x="28" y="32"/>
                  <a:pt x="29" y="31"/>
                  <a:pt x="29" y="31"/>
                </a:cubicBezTo>
                <a:cubicBezTo>
                  <a:pt x="32" y="32"/>
                  <a:pt x="32" y="32"/>
                  <a:pt x="32" y="32"/>
                </a:cubicBezTo>
                <a:cubicBezTo>
                  <a:pt x="33" y="33"/>
                  <a:pt x="35" y="32"/>
                  <a:pt x="35" y="31"/>
                </a:cubicBezTo>
                <a:cubicBezTo>
                  <a:pt x="37" y="28"/>
                  <a:pt x="37" y="28"/>
                  <a:pt x="37" y="28"/>
                </a:cubicBezTo>
                <a:cubicBezTo>
                  <a:pt x="38" y="27"/>
                  <a:pt x="37" y="26"/>
                  <a:pt x="36" y="25"/>
                </a:cubicBezTo>
                <a:cubicBezTo>
                  <a:pt x="34" y="23"/>
                  <a:pt x="34" y="23"/>
                  <a:pt x="34" y="23"/>
                </a:cubicBezTo>
                <a:cubicBezTo>
                  <a:pt x="34" y="22"/>
                  <a:pt x="34" y="22"/>
                  <a:pt x="34" y="21"/>
                </a:cubicBezTo>
                <a:cubicBezTo>
                  <a:pt x="37" y="20"/>
                  <a:pt x="37" y="20"/>
                  <a:pt x="37" y="20"/>
                </a:cubicBezTo>
                <a:cubicBezTo>
                  <a:pt x="38" y="20"/>
                  <a:pt x="39" y="18"/>
                  <a:pt x="39" y="17"/>
                </a:cubicBezTo>
                <a:lnTo>
                  <a:pt x="38" y="14"/>
                </a:lnTo>
                <a:close/>
                <a:moveTo>
                  <a:pt x="21" y="27"/>
                </a:moveTo>
                <a:cubicBezTo>
                  <a:pt x="17" y="28"/>
                  <a:pt x="13" y="26"/>
                  <a:pt x="12" y="22"/>
                </a:cubicBezTo>
                <a:cubicBezTo>
                  <a:pt x="11" y="18"/>
                  <a:pt x="14" y="14"/>
                  <a:pt x="17" y="13"/>
                </a:cubicBezTo>
                <a:cubicBezTo>
                  <a:pt x="21" y="12"/>
                  <a:pt x="25" y="14"/>
                  <a:pt x="26" y="18"/>
                </a:cubicBezTo>
                <a:cubicBezTo>
                  <a:pt x="27" y="22"/>
                  <a:pt x="25" y="26"/>
                  <a:pt x="21" y="27"/>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36" name="Freeform 221"/>
          <p:cNvSpPr>
            <a:spLocks noEditPoints="1"/>
          </p:cNvSpPr>
          <p:nvPr/>
        </p:nvSpPr>
        <p:spPr bwMode="auto">
          <a:xfrm>
            <a:off x="3189217" y="2508556"/>
            <a:ext cx="135301" cy="135301"/>
          </a:xfrm>
          <a:custGeom>
            <a:avLst/>
            <a:gdLst>
              <a:gd name="T0" fmla="*/ 38 w 39"/>
              <a:gd name="T1" fmla="*/ 13 h 39"/>
              <a:gd name="T2" fmla="*/ 35 w 39"/>
              <a:gd name="T3" fmla="*/ 11 h 39"/>
              <a:gd name="T4" fmla="*/ 32 w 39"/>
              <a:gd name="T5" fmla="*/ 12 h 39"/>
              <a:gd name="T6" fmla="*/ 31 w 39"/>
              <a:gd name="T7" fmla="*/ 10 h 39"/>
              <a:gd name="T8" fmla="*/ 32 w 39"/>
              <a:gd name="T9" fmla="*/ 7 h 39"/>
              <a:gd name="T10" fmla="*/ 31 w 39"/>
              <a:gd name="T11" fmla="*/ 4 h 39"/>
              <a:gd name="T12" fmla="*/ 28 w 39"/>
              <a:gd name="T13" fmla="*/ 2 h 39"/>
              <a:gd name="T14" fmla="*/ 25 w 39"/>
              <a:gd name="T15" fmla="*/ 3 h 39"/>
              <a:gd name="T16" fmla="*/ 23 w 39"/>
              <a:gd name="T17" fmla="*/ 5 h 39"/>
              <a:gd name="T18" fmla="*/ 21 w 39"/>
              <a:gd name="T19" fmla="*/ 5 h 39"/>
              <a:gd name="T20" fmla="*/ 20 w 39"/>
              <a:gd name="T21" fmla="*/ 2 h 39"/>
              <a:gd name="T22" fmla="*/ 17 w 39"/>
              <a:gd name="T23" fmla="*/ 0 h 39"/>
              <a:gd name="T24" fmla="*/ 14 w 39"/>
              <a:gd name="T25" fmla="*/ 1 h 39"/>
              <a:gd name="T26" fmla="*/ 12 w 39"/>
              <a:gd name="T27" fmla="*/ 4 h 39"/>
              <a:gd name="T28" fmla="*/ 12 w 39"/>
              <a:gd name="T29" fmla="*/ 7 h 39"/>
              <a:gd name="T30" fmla="*/ 10 w 39"/>
              <a:gd name="T31" fmla="*/ 9 h 39"/>
              <a:gd name="T32" fmla="*/ 8 w 39"/>
              <a:gd name="T33" fmla="*/ 7 h 39"/>
              <a:gd name="T34" fmla="*/ 4 w 39"/>
              <a:gd name="T35" fmla="*/ 8 h 39"/>
              <a:gd name="T36" fmla="*/ 2 w 39"/>
              <a:gd name="T37" fmla="*/ 11 h 39"/>
              <a:gd name="T38" fmla="*/ 3 w 39"/>
              <a:gd name="T39" fmla="*/ 15 h 39"/>
              <a:gd name="T40" fmla="*/ 5 w 39"/>
              <a:gd name="T41" fmla="*/ 16 h 39"/>
              <a:gd name="T42" fmla="*/ 5 w 39"/>
              <a:gd name="T43" fmla="*/ 19 h 39"/>
              <a:gd name="T44" fmla="*/ 3 w 39"/>
              <a:gd name="T45" fmla="*/ 19 h 39"/>
              <a:gd name="T46" fmla="*/ 1 w 39"/>
              <a:gd name="T47" fmla="*/ 23 h 39"/>
              <a:gd name="T48" fmla="*/ 1 w 39"/>
              <a:gd name="T49" fmla="*/ 26 h 39"/>
              <a:gd name="T50" fmla="*/ 5 w 39"/>
              <a:gd name="T51" fmla="*/ 28 h 39"/>
              <a:gd name="T52" fmla="*/ 7 w 39"/>
              <a:gd name="T53" fmla="*/ 27 h 39"/>
              <a:gd name="T54" fmla="*/ 9 w 39"/>
              <a:gd name="T55" fmla="*/ 30 h 39"/>
              <a:gd name="T56" fmla="*/ 8 w 39"/>
              <a:gd name="T57" fmla="*/ 32 h 39"/>
              <a:gd name="T58" fmla="*/ 9 w 39"/>
              <a:gd name="T59" fmla="*/ 35 h 39"/>
              <a:gd name="T60" fmla="*/ 11 w 39"/>
              <a:gd name="T61" fmla="*/ 37 h 39"/>
              <a:gd name="T62" fmla="*/ 15 w 39"/>
              <a:gd name="T63" fmla="*/ 36 h 39"/>
              <a:gd name="T64" fmla="*/ 16 w 39"/>
              <a:gd name="T65" fmla="*/ 34 h 39"/>
              <a:gd name="T66" fmla="*/ 19 w 39"/>
              <a:gd name="T67" fmla="*/ 34 h 39"/>
              <a:gd name="T68" fmla="*/ 20 w 39"/>
              <a:gd name="T69" fmla="*/ 37 h 39"/>
              <a:gd name="T70" fmla="*/ 23 w 39"/>
              <a:gd name="T71" fmla="*/ 39 h 39"/>
              <a:gd name="T72" fmla="*/ 26 w 39"/>
              <a:gd name="T73" fmla="*/ 38 h 39"/>
              <a:gd name="T74" fmla="*/ 28 w 39"/>
              <a:gd name="T75" fmla="*/ 35 h 39"/>
              <a:gd name="T76" fmla="*/ 27 w 39"/>
              <a:gd name="T77" fmla="*/ 32 h 39"/>
              <a:gd name="T78" fmla="*/ 30 w 39"/>
              <a:gd name="T79" fmla="*/ 30 h 39"/>
              <a:gd name="T80" fmla="*/ 32 w 39"/>
              <a:gd name="T81" fmla="*/ 32 h 39"/>
              <a:gd name="T82" fmla="*/ 36 w 39"/>
              <a:gd name="T83" fmla="*/ 31 h 39"/>
              <a:gd name="T84" fmla="*/ 37 w 39"/>
              <a:gd name="T85" fmla="*/ 28 h 39"/>
              <a:gd name="T86" fmla="*/ 36 w 39"/>
              <a:gd name="T87" fmla="*/ 24 h 39"/>
              <a:gd name="T88" fmla="*/ 34 w 39"/>
              <a:gd name="T89" fmla="*/ 23 h 39"/>
              <a:gd name="T90" fmla="*/ 34 w 39"/>
              <a:gd name="T91" fmla="*/ 20 h 39"/>
              <a:gd name="T92" fmla="*/ 37 w 39"/>
              <a:gd name="T93" fmla="*/ 20 h 39"/>
              <a:gd name="T94" fmla="*/ 39 w 39"/>
              <a:gd name="T95" fmla="*/ 16 h 39"/>
              <a:gd name="T96" fmla="*/ 38 w 39"/>
              <a:gd name="T97" fmla="*/ 13 h 39"/>
              <a:gd name="T98" fmla="*/ 21 w 39"/>
              <a:gd name="T99" fmla="*/ 27 h 39"/>
              <a:gd name="T100" fmla="*/ 12 w 39"/>
              <a:gd name="T101" fmla="*/ 21 h 39"/>
              <a:gd name="T102" fmla="*/ 18 w 39"/>
              <a:gd name="T103" fmla="*/ 12 h 39"/>
              <a:gd name="T104" fmla="*/ 27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8" y="12"/>
                  <a:pt x="36" y="11"/>
                  <a:pt x="35" y="11"/>
                </a:cubicBezTo>
                <a:cubicBezTo>
                  <a:pt x="32" y="12"/>
                  <a:pt x="32" y="12"/>
                  <a:pt x="32" y="12"/>
                </a:cubicBezTo>
                <a:cubicBezTo>
                  <a:pt x="32" y="11"/>
                  <a:pt x="31" y="11"/>
                  <a:pt x="31" y="10"/>
                </a:cubicBezTo>
                <a:cubicBezTo>
                  <a:pt x="32" y="7"/>
                  <a:pt x="32" y="7"/>
                  <a:pt x="32" y="7"/>
                </a:cubicBezTo>
                <a:cubicBezTo>
                  <a:pt x="33" y="6"/>
                  <a:pt x="32" y="5"/>
                  <a:pt x="31" y="4"/>
                </a:cubicBezTo>
                <a:cubicBezTo>
                  <a:pt x="28" y="2"/>
                  <a:pt x="28" y="2"/>
                  <a:pt x="28" y="2"/>
                </a:cubicBezTo>
                <a:cubicBezTo>
                  <a:pt x="27" y="1"/>
                  <a:pt x="25" y="2"/>
                  <a:pt x="25" y="3"/>
                </a:cubicBezTo>
                <a:cubicBezTo>
                  <a:pt x="23" y="5"/>
                  <a:pt x="23" y="5"/>
                  <a:pt x="23" y="5"/>
                </a:cubicBezTo>
                <a:cubicBezTo>
                  <a:pt x="22" y="5"/>
                  <a:pt x="21" y="5"/>
                  <a:pt x="21" y="5"/>
                </a:cubicBezTo>
                <a:cubicBezTo>
                  <a:pt x="20" y="2"/>
                  <a:pt x="20" y="2"/>
                  <a:pt x="20" y="2"/>
                </a:cubicBezTo>
                <a:cubicBezTo>
                  <a:pt x="20" y="1"/>
                  <a:pt x="18" y="0"/>
                  <a:pt x="17" y="0"/>
                </a:cubicBezTo>
                <a:cubicBezTo>
                  <a:pt x="14" y="1"/>
                  <a:pt x="14" y="1"/>
                  <a:pt x="14" y="1"/>
                </a:cubicBezTo>
                <a:cubicBezTo>
                  <a:pt x="12" y="1"/>
                  <a:pt x="11" y="3"/>
                  <a:pt x="12" y="4"/>
                </a:cubicBezTo>
                <a:cubicBezTo>
                  <a:pt x="12" y="7"/>
                  <a:pt x="12" y="7"/>
                  <a:pt x="12" y="7"/>
                </a:cubicBezTo>
                <a:cubicBezTo>
                  <a:pt x="11" y="7"/>
                  <a:pt x="11" y="8"/>
                  <a:pt x="10" y="9"/>
                </a:cubicBezTo>
                <a:cubicBezTo>
                  <a:pt x="8" y="7"/>
                  <a:pt x="8" y="7"/>
                  <a:pt x="8" y="7"/>
                </a:cubicBezTo>
                <a:cubicBezTo>
                  <a:pt x="6" y="7"/>
                  <a:pt x="5" y="7"/>
                  <a:pt x="4" y="8"/>
                </a:cubicBezTo>
                <a:cubicBezTo>
                  <a:pt x="2" y="11"/>
                  <a:pt x="2" y="11"/>
                  <a:pt x="2" y="11"/>
                </a:cubicBezTo>
                <a:cubicBezTo>
                  <a:pt x="2" y="12"/>
                  <a:pt x="2" y="14"/>
                  <a:pt x="3" y="15"/>
                </a:cubicBezTo>
                <a:cubicBezTo>
                  <a:pt x="5" y="16"/>
                  <a:pt x="5" y="16"/>
                  <a:pt x="5" y="16"/>
                </a:cubicBezTo>
                <a:cubicBezTo>
                  <a:pt x="5" y="17"/>
                  <a:pt x="5" y="18"/>
                  <a:pt x="5" y="19"/>
                </a:cubicBezTo>
                <a:cubicBezTo>
                  <a:pt x="3" y="19"/>
                  <a:pt x="3" y="19"/>
                  <a:pt x="3" y="19"/>
                </a:cubicBezTo>
                <a:cubicBezTo>
                  <a:pt x="1" y="20"/>
                  <a:pt x="0" y="21"/>
                  <a:pt x="1" y="23"/>
                </a:cubicBezTo>
                <a:cubicBezTo>
                  <a:pt x="1" y="26"/>
                  <a:pt x="1" y="26"/>
                  <a:pt x="1" y="26"/>
                </a:cubicBezTo>
                <a:cubicBezTo>
                  <a:pt x="2" y="27"/>
                  <a:pt x="3" y="28"/>
                  <a:pt x="5" y="28"/>
                </a:cubicBezTo>
                <a:cubicBezTo>
                  <a:pt x="7" y="27"/>
                  <a:pt x="7" y="27"/>
                  <a:pt x="7" y="27"/>
                </a:cubicBezTo>
                <a:cubicBezTo>
                  <a:pt x="7" y="28"/>
                  <a:pt x="8" y="29"/>
                  <a:pt x="9" y="30"/>
                </a:cubicBezTo>
                <a:cubicBezTo>
                  <a:pt x="8" y="32"/>
                  <a:pt x="8" y="32"/>
                  <a:pt x="8" y="32"/>
                </a:cubicBezTo>
                <a:cubicBezTo>
                  <a:pt x="7" y="33"/>
                  <a:pt x="7" y="35"/>
                  <a:pt x="9" y="35"/>
                </a:cubicBezTo>
                <a:cubicBezTo>
                  <a:pt x="11" y="37"/>
                  <a:pt x="11" y="37"/>
                  <a:pt x="11" y="37"/>
                </a:cubicBezTo>
                <a:cubicBezTo>
                  <a:pt x="12" y="38"/>
                  <a:pt x="14" y="37"/>
                  <a:pt x="15" y="36"/>
                </a:cubicBezTo>
                <a:cubicBezTo>
                  <a:pt x="16" y="34"/>
                  <a:pt x="16" y="34"/>
                  <a:pt x="16" y="34"/>
                </a:cubicBezTo>
                <a:cubicBezTo>
                  <a:pt x="17" y="34"/>
                  <a:pt x="18" y="34"/>
                  <a:pt x="19" y="34"/>
                </a:cubicBezTo>
                <a:cubicBezTo>
                  <a:pt x="20" y="37"/>
                  <a:pt x="20" y="37"/>
                  <a:pt x="20" y="37"/>
                </a:cubicBezTo>
                <a:cubicBezTo>
                  <a:pt x="20" y="38"/>
                  <a:pt x="22" y="39"/>
                  <a:pt x="23" y="39"/>
                </a:cubicBezTo>
                <a:cubicBezTo>
                  <a:pt x="26" y="38"/>
                  <a:pt x="26" y="38"/>
                  <a:pt x="26" y="38"/>
                </a:cubicBezTo>
                <a:cubicBezTo>
                  <a:pt x="27" y="38"/>
                  <a:pt x="28" y="36"/>
                  <a:pt x="28" y="35"/>
                </a:cubicBezTo>
                <a:cubicBezTo>
                  <a:pt x="27" y="32"/>
                  <a:pt x="27" y="32"/>
                  <a:pt x="27" y="32"/>
                </a:cubicBezTo>
                <a:cubicBezTo>
                  <a:pt x="28" y="32"/>
                  <a:pt x="29" y="31"/>
                  <a:pt x="30" y="30"/>
                </a:cubicBezTo>
                <a:cubicBezTo>
                  <a:pt x="32" y="32"/>
                  <a:pt x="32" y="32"/>
                  <a:pt x="32" y="32"/>
                </a:cubicBezTo>
                <a:cubicBezTo>
                  <a:pt x="33" y="32"/>
                  <a:pt x="35" y="32"/>
                  <a:pt x="36" y="31"/>
                </a:cubicBezTo>
                <a:cubicBezTo>
                  <a:pt x="37" y="28"/>
                  <a:pt x="37" y="28"/>
                  <a:pt x="37" y="28"/>
                </a:cubicBezTo>
                <a:cubicBezTo>
                  <a:pt x="38" y="27"/>
                  <a:pt x="38" y="25"/>
                  <a:pt x="36" y="24"/>
                </a:cubicBezTo>
                <a:cubicBezTo>
                  <a:pt x="34" y="23"/>
                  <a:pt x="34" y="23"/>
                  <a:pt x="34" y="23"/>
                </a:cubicBezTo>
                <a:cubicBezTo>
                  <a:pt x="34" y="22"/>
                  <a:pt x="34" y="21"/>
                  <a:pt x="34" y="20"/>
                </a:cubicBezTo>
                <a:cubicBezTo>
                  <a:pt x="37" y="20"/>
                  <a:pt x="37" y="20"/>
                  <a:pt x="37" y="20"/>
                </a:cubicBezTo>
                <a:cubicBezTo>
                  <a:pt x="38" y="19"/>
                  <a:pt x="39" y="18"/>
                  <a:pt x="39" y="16"/>
                </a:cubicBezTo>
                <a:lnTo>
                  <a:pt x="38" y="13"/>
                </a:lnTo>
                <a:close/>
                <a:moveTo>
                  <a:pt x="21" y="27"/>
                </a:moveTo>
                <a:cubicBezTo>
                  <a:pt x="17" y="28"/>
                  <a:pt x="13" y="25"/>
                  <a:pt x="12" y="21"/>
                </a:cubicBezTo>
                <a:cubicBezTo>
                  <a:pt x="11" y="17"/>
                  <a:pt x="14" y="13"/>
                  <a:pt x="18" y="12"/>
                </a:cubicBezTo>
                <a:cubicBezTo>
                  <a:pt x="22" y="12"/>
                  <a:pt x="26" y="14"/>
                  <a:pt x="27" y="18"/>
                </a:cubicBezTo>
                <a:cubicBezTo>
                  <a:pt x="28" y="22"/>
                  <a:pt x="25" y="26"/>
                  <a:pt x="21" y="27"/>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37" name="Freeform 222"/>
          <p:cNvSpPr>
            <a:spLocks noEditPoints="1"/>
          </p:cNvSpPr>
          <p:nvPr/>
        </p:nvSpPr>
        <p:spPr bwMode="auto">
          <a:xfrm>
            <a:off x="4801544" y="3452436"/>
            <a:ext cx="135301" cy="132078"/>
          </a:xfrm>
          <a:custGeom>
            <a:avLst/>
            <a:gdLst>
              <a:gd name="T0" fmla="*/ 37 w 39"/>
              <a:gd name="T1" fmla="*/ 13 h 38"/>
              <a:gd name="T2" fmla="*/ 34 w 39"/>
              <a:gd name="T3" fmla="*/ 11 h 38"/>
              <a:gd name="T4" fmla="*/ 31 w 39"/>
              <a:gd name="T5" fmla="*/ 12 h 38"/>
              <a:gd name="T6" fmla="*/ 30 w 39"/>
              <a:gd name="T7" fmla="*/ 9 h 38"/>
              <a:gd name="T8" fmla="*/ 31 w 39"/>
              <a:gd name="T9" fmla="*/ 7 h 38"/>
              <a:gd name="T10" fmla="*/ 30 w 39"/>
              <a:gd name="T11" fmla="*/ 3 h 38"/>
              <a:gd name="T12" fmla="*/ 28 w 39"/>
              <a:gd name="T13" fmla="*/ 2 h 38"/>
              <a:gd name="T14" fmla="*/ 24 w 39"/>
              <a:gd name="T15" fmla="*/ 3 h 38"/>
              <a:gd name="T16" fmla="*/ 23 w 39"/>
              <a:gd name="T17" fmla="*/ 5 h 38"/>
              <a:gd name="T18" fmla="*/ 20 w 39"/>
              <a:gd name="T19" fmla="*/ 4 h 38"/>
              <a:gd name="T20" fmla="*/ 19 w 39"/>
              <a:gd name="T21" fmla="*/ 2 h 38"/>
              <a:gd name="T22" fmla="*/ 16 w 39"/>
              <a:gd name="T23" fmla="*/ 0 h 38"/>
              <a:gd name="T24" fmla="*/ 13 w 39"/>
              <a:gd name="T25" fmla="*/ 1 h 38"/>
              <a:gd name="T26" fmla="*/ 11 w 39"/>
              <a:gd name="T27" fmla="*/ 4 h 38"/>
              <a:gd name="T28" fmla="*/ 11 w 39"/>
              <a:gd name="T29" fmla="*/ 6 h 38"/>
              <a:gd name="T30" fmla="*/ 9 w 39"/>
              <a:gd name="T31" fmla="*/ 8 h 38"/>
              <a:gd name="T32" fmla="*/ 7 w 39"/>
              <a:gd name="T33" fmla="*/ 7 h 38"/>
              <a:gd name="T34" fmla="*/ 3 w 39"/>
              <a:gd name="T35" fmla="*/ 8 h 38"/>
              <a:gd name="T36" fmla="*/ 2 w 39"/>
              <a:gd name="T37" fmla="*/ 10 h 38"/>
              <a:gd name="T38" fmla="*/ 3 w 39"/>
              <a:gd name="T39" fmla="*/ 14 h 38"/>
              <a:gd name="T40" fmla="*/ 5 w 39"/>
              <a:gd name="T41" fmla="*/ 15 h 38"/>
              <a:gd name="T42" fmla="*/ 4 w 39"/>
              <a:gd name="T43" fmla="*/ 18 h 38"/>
              <a:gd name="T44" fmla="*/ 2 w 39"/>
              <a:gd name="T45" fmla="*/ 19 h 38"/>
              <a:gd name="T46" fmla="*/ 0 w 39"/>
              <a:gd name="T47" fmla="*/ 22 h 38"/>
              <a:gd name="T48" fmla="*/ 1 w 39"/>
              <a:gd name="T49" fmla="*/ 25 h 38"/>
              <a:gd name="T50" fmla="*/ 4 w 39"/>
              <a:gd name="T51" fmla="*/ 27 h 38"/>
              <a:gd name="T52" fmla="*/ 6 w 39"/>
              <a:gd name="T53" fmla="*/ 27 h 38"/>
              <a:gd name="T54" fmla="*/ 8 w 39"/>
              <a:gd name="T55" fmla="*/ 29 h 38"/>
              <a:gd name="T56" fmla="*/ 7 w 39"/>
              <a:gd name="T57" fmla="*/ 31 h 38"/>
              <a:gd name="T58" fmla="*/ 8 w 39"/>
              <a:gd name="T59" fmla="*/ 35 h 38"/>
              <a:gd name="T60" fmla="*/ 10 w 39"/>
              <a:gd name="T61" fmla="*/ 36 h 38"/>
              <a:gd name="T62" fmla="*/ 14 w 39"/>
              <a:gd name="T63" fmla="*/ 35 h 38"/>
              <a:gd name="T64" fmla="*/ 15 w 39"/>
              <a:gd name="T65" fmla="*/ 33 h 38"/>
              <a:gd name="T66" fmla="*/ 18 w 39"/>
              <a:gd name="T67" fmla="*/ 34 h 38"/>
              <a:gd name="T68" fmla="*/ 19 w 39"/>
              <a:gd name="T69" fmla="*/ 36 h 38"/>
              <a:gd name="T70" fmla="*/ 22 w 39"/>
              <a:gd name="T71" fmla="*/ 38 h 38"/>
              <a:gd name="T72" fmla="*/ 25 w 39"/>
              <a:gd name="T73" fmla="*/ 37 h 38"/>
              <a:gd name="T74" fmla="*/ 27 w 39"/>
              <a:gd name="T75" fmla="*/ 34 h 38"/>
              <a:gd name="T76" fmla="*/ 27 w 39"/>
              <a:gd name="T77" fmla="*/ 32 h 38"/>
              <a:gd name="T78" fmla="*/ 29 w 39"/>
              <a:gd name="T79" fmla="*/ 30 h 38"/>
              <a:gd name="T80" fmla="*/ 31 w 39"/>
              <a:gd name="T81" fmla="*/ 31 h 38"/>
              <a:gd name="T82" fmla="*/ 35 w 39"/>
              <a:gd name="T83" fmla="*/ 30 h 38"/>
              <a:gd name="T84" fmla="*/ 36 w 39"/>
              <a:gd name="T85" fmla="*/ 28 h 38"/>
              <a:gd name="T86" fmla="*/ 35 w 39"/>
              <a:gd name="T87" fmla="*/ 24 h 38"/>
              <a:gd name="T88" fmla="*/ 33 w 39"/>
              <a:gd name="T89" fmla="*/ 22 h 38"/>
              <a:gd name="T90" fmla="*/ 33 w 39"/>
              <a:gd name="T91" fmla="*/ 20 h 38"/>
              <a:gd name="T92" fmla="*/ 36 w 39"/>
              <a:gd name="T93" fmla="*/ 19 h 38"/>
              <a:gd name="T94" fmla="*/ 38 w 39"/>
              <a:gd name="T95" fmla="*/ 16 h 38"/>
              <a:gd name="T96" fmla="*/ 37 w 39"/>
              <a:gd name="T97" fmla="*/ 13 h 38"/>
              <a:gd name="T98" fmla="*/ 20 w 39"/>
              <a:gd name="T99" fmla="*/ 26 h 38"/>
              <a:gd name="T100" fmla="*/ 12 w 39"/>
              <a:gd name="T101" fmla="*/ 21 h 38"/>
              <a:gd name="T102" fmla="*/ 17 w 39"/>
              <a:gd name="T103" fmla="*/ 12 h 38"/>
              <a:gd name="T104" fmla="*/ 26 w 39"/>
              <a:gd name="T105" fmla="*/ 17 h 38"/>
              <a:gd name="T106" fmla="*/ 20 w 39"/>
              <a:gd name="T107" fmla="*/ 2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8">
                <a:moveTo>
                  <a:pt x="37" y="13"/>
                </a:moveTo>
                <a:cubicBezTo>
                  <a:pt x="37" y="11"/>
                  <a:pt x="36" y="11"/>
                  <a:pt x="34" y="11"/>
                </a:cubicBezTo>
                <a:cubicBezTo>
                  <a:pt x="31" y="12"/>
                  <a:pt x="31" y="12"/>
                  <a:pt x="31" y="12"/>
                </a:cubicBezTo>
                <a:cubicBezTo>
                  <a:pt x="31" y="11"/>
                  <a:pt x="30" y="10"/>
                  <a:pt x="30" y="9"/>
                </a:cubicBezTo>
                <a:cubicBezTo>
                  <a:pt x="31" y="7"/>
                  <a:pt x="31" y="7"/>
                  <a:pt x="31" y="7"/>
                </a:cubicBezTo>
                <a:cubicBezTo>
                  <a:pt x="32" y="6"/>
                  <a:pt x="32" y="4"/>
                  <a:pt x="30" y="3"/>
                </a:cubicBezTo>
                <a:cubicBezTo>
                  <a:pt x="28" y="2"/>
                  <a:pt x="28" y="2"/>
                  <a:pt x="28" y="2"/>
                </a:cubicBezTo>
                <a:cubicBezTo>
                  <a:pt x="26" y="1"/>
                  <a:pt x="25" y="1"/>
                  <a:pt x="24" y="3"/>
                </a:cubicBezTo>
                <a:cubicBezTo>
                  <a:pt x="23" y="5"/>
                  <a:pt x="23" y="5"/>
                  <a:pt x="23" y="5"/>
                </a:cubicBezTo>
                <a:cubicBezTo>
                  <a:pt x="22" y="5"/>
                  <a:pt x="21" y="4"/>
                  <a:pt x="20" y="4"/>
                </a:cubicBezTo>
                <a:cubicBezTo>
                  <a:pt x="19" y="2"/>
                  <a:pt x="19" y="2"/>
                  <a:pt x="19" y="2"/>
                </a:cubicBezTo>
                <a:cubicBezTo>
                  <a:pt x="19" y="0"/>
                  <a:pt x="17" y="0"/>
                  <a:pt x="16" y="0"/>
                </a:cubicBezTo>
                <a:cubicBezTo>
                  <a:pt x="13" y="1"/>
                  <a:pt x="13" y="1"/>
                  <a:pt x="13" y="1"/>
                </a:cubicBezTo>
                <a:cubicBezTo>
                  <a:pt x="11" y="1"/>
                  <a:pt x="11" y="2"/>
                  <a:pt x="11" y="4"/>
                </a:cubicBezTo>
                <a:cubicBezTo>
                  <a:pt x="11" y="6"/>
                  <a:pt x="11" y="6"/>
                  <a:pt x="11" y="6"/>
                </a:cubicBezTo>
                <a:cubicBezTo>
                  <a:pt x="11" y="7"/>
                  <a:pt x="10" y="7"/>
                  <a:pt x="9" y="8"/>
                </a:cubicBezTo>
                <a:cubicBezTo>
                  <a:pt x="7" y="7"/>
                  <a:pt x="7" y="7"/>
                  <a:pt x="7" y="7"/>
                </a:cubicBezTo>
                <a:cubicBezTo>
                  <a:pt x="6" y="6"/>
                  <a:pt x="4" y="6"/>
                  <a:pt x="3" y="8"/>
                </a:cubicBezTo>
                <a:cubicBezTo>
                  <a:pt x="2" y="10"/>
                  <a:pt x="2" y="10"/>
                  <a:pt x="2" y="10"/>
                </a:cubicBezTo>
                <a:cubicBezTo>
                  <a:pt x="1" y="12"/>
                  <a:pt x="1" y="13"/>
                  <a:pt x="3" y="14"/>
                </a:cubicBezTo>
                <a:cubicBezTo>
                  <a:pt x="5" y="15"/>
                  <a:pt x="5" y="15"/>
                  <a:pt x="5" y="15"/>
                </a:cubicBezTo>
                <a:cubicBezTo>
                  <a:pt x="4" y="16"/>
                  <a:pt x="4" y="17"/>
                  <a:pt x="4" y="18"/>
                </a:cubicBezTo>
                <a:cubicBezTo>
                  <a:pt x="2" y="19"/>
                  <a:pt x="2" y="19"/>
                  <a:pt x="2" y="19"/>
                </a:cubicBezTo>
                <a:cubicBezTo>
                  <a:pt x="0" y="19"/>
                  <a:pt x="0" y="21"/>
                  <a:pt x="0" y="22"/>
                </a:cubicBezTo>
                <a:cubicBezTo>
                  <a:pt x="1" y="25"/>
                  <a:pt x="1" y="25"/>
                  <a:pt x="1" y="25"/>
                </a:cubicBezTo>
                <a:cubicBezTo>
                  <a:pt x="1" y="27"/>
                  <a:pt x="2" y="28"/>
                  <a:pt x="4" y="27"/>
                </a:cubicBezTo>
                <a:cubicBezTo>
                  <a:pt x="6" y="27"/>
                  <a:pt x="6" y="27"/>
                  <a:pt x="6" y="27"/>
                </a:cubicBezTo>
                <a:cubicBezTo>
                  <a:pt x="7" y="28"/>
                  <a:pt x="7" y="28"/>
                  <a:pt x="8" y="29"/>
                </a:cubicBezTo>
                <a:cubicBezTo>
                  <a:pt x="7" y="31"/>
                  <a:pt x="7" y="31"/>
                  <a:pt x="7" y="31"/>
                </a:cubicBezTo>
                <a:cubicBezTo>
                  <a:pt x="6" y="32"/>
                  <a:pt x="6" y="34"/>
                  <a:pt x="8" y="35"/>
                </a:cubicBezTo>
                <a:cubicBezTo>
                  <a:pt x="10" y="36"/>
                  <a:pt x="10" y="36"/>
                  <a:pt x="10" y="36"/>
                </a:cubicBezTo>
                <a:cubicBezTo>
                  <a:pt x="12" y="37"/>
                  <a:pt x="13" y="37"/>
                  <a:pt x="14" y="35"/>
                </a:cubicBezTo>
                <a:cubicBezTo>
                  <a:pt x="15" y="33"/>
                  <a:pt x="15" y="33"/>
                  <a:pt x="15" y="33"/>
                </a:cubicBezTo>
                <a:cubicBezTo>
                  <a:pt x="16" y="34"/>
                  <a:pt x="17" y="34"/>
                  <a:pt x="18" y="34"/>
                </a:cubicBezTo>
                <a:cubicBezTo>
                  <a:pt x="19" y="36"/>
                  <a:pt x="19" y="36"/>
                  <a:pt x="19" y="36"/>
                </a:cubicBezTo>
                <a:cubicBezTo>
                  <a:pt x="19" y="38"/>
                  <a:pt x="21" y="38"/>
                  <a:pt x="22" y="38"/>
                </a:cubicBezTo>
                <a:cubicBezTo>
                  <a:pt x="25" y="37"/>
                  <a:pt x="25" y="37"/>
                  <a:pt x="25" y="37"/>
                </a:cubicBezTo>
                <a:cubicBezTo>
                  <a:pt x="27" y="37"/>
                  <a:pt x="28" y="36"/>
                  <a:pt x="27" y="34"/>
                </a:cubicBezTo>
                <a:cubicBezTo>
                  <a:pt x="27" y="32"/>
                  <a:pt x="27" y="32"/>
                  <a:pt x="27" y="32"/>
                </a:cubicBezTo>
                <a:cubicBezTo>
                  <a:pt x="27" y="31"/>
                  <a:pt x="28" y="30"/>
                  <a:pt x="29" y="30"/>
                </a:cubicBezTo>
                <a:cubicBezTo>
                  <a:pt x="31" y="31"/>
                  <a:pt x="31" y="31"/>
                  <a:pt x="31" y="31"/>
                </a:cubicBezTo>
                <a:cubicBezTo>
                  <a:pt x="32" y="32"/>
                  <a:pt x="34" y="32"/>
                  <a:pt x="35" y="30"/>
                </a:cubicBezTo>
                <a:cubicBezTo>
                  <a:pt x="36" y="28"/>
                  <a:pt x="36" y="28"/>
                  <a:pt x="36" y="28"/>
                </a:cubicBezTo>
                <a:cubicBezTo>
                  <a:pt x="37" y="26"/>
                  <a:pt x="37" y="25"/>
                  <a:pt x="35" y="24"/>
                </a:cubicBezTo>
                <a:cubicBezTo>
                  <a:pt x="33" y="22"/>
                  <a:pt x="33" y="22"/>
                  <a:pt x="33" y="22"/>
                </a:cubicBezTo>
                <a:cubicBezTo>
                  <a:pt x="33" y="22"/>
                  <a:pt x="33" y="21"/>
                  <a:pt x="33" y="20"/>
                </a:cubicBezTo>
                <a:cubicBezTo>
                  <a:pt x="36" y="19"/>
                  <a:pt x="36" y="19"/>
                  <a:pt x="36" y="19"/>
                </a:cubicBezTo>
                <a:cubicBezTo>
                  <a:pt x="38" y="19"/>
                  <a:pt x="39" y="17"/>
                  <a:pt x="38" y="16"/>
                </a:cubicBezTo>
                <a:lnTo>
                  <a:pt x="37" y="13"/>
                </a:lnTo>
                <a:close/>
                <a:moveTo>
                  <a:pt x="20" y="26"/>
                </a:moveTo>
                <a:cubicBezTo>
                  <a:pt x="17" y="27"/>
                  <a:pt x="13" y="25"/>
                  <a:pt x="12" y="21"/>
                </a:cubicBezTo>
                <a:cubicBezTo>
                  <a:pt x="11" y="17"/>
                  <a:pt x="13" y="13"/>
                  <a:pt x="17" y="12"/>
                </a:cubicBezTo>
                <a:cubicBezTo>
                  <a:pt x="21" y="11"/>
                  <a:pt x="25" y="13"/>
                  <a:pt x="26" y="17"/>
                </a:cubicBezTo>
                <a:cubicBezTo>
                  <a:pt x="27" y="21"/>
                  <a:pt x="24" y="25"/>
                  <a:pt x="20" y="26"/>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38" name="Freeform 223"/>
          <p:cNvSpPr>
            <a:spLocks noEditPoints="1"/>
          </p:cNvSpPr>
          <p:nvPr/>
        </p:nvSpPr>
        <p:spPr bwMode="auto">
          <a:xfrm>
            <a:off x="4274841" y="3072305"/>
            <a:ext cx="136911" cy="135301"/>
          </a:xfrm>
          <a:custGeom>
            <a:avLst/>
            <a:gdLst>
              <a:gd name="T0" fmla="*/ 38 w 39"/>
              <a:gd name="T1" fmla="*/ 13 h 39"/>
              <a:gd name="T2" fmla="*/ 34 w 39"/>
              <a:gd name="T3" fmla="*/ 11 h 39"/>
              <a:gd name="T4" fmla="*/ 31 w 39"/>
              <a:gd name="T5" fmla="*/ 12 h 39"/>
              <a:gd name="T6" fmla="*/ 30 w 39"/>
              <a:gd name="T7" fmla="*/ 10 h 39"/>
              <a:gd name="T8" fmla="*/ 31 w 39"/>
              <a:gd name="T9" fmla="*/ 7 h 39"/>
              <a:gd name="T10" fmla="*/ 30 w 39"/>
              <a:gd name="T11" fmla="*/ 4 h 39"/>
              <a:gd name="T12" fmla="*/ 28 w 39"/>
              <a:gd name="T13" fmla="*/ 2 h 39"/>
              <a:gd name="T14" fmla="*/ 24 w 39"/>
              <a:gd name="T15" fmla="*/ 3 h 39"/>
              <a:gd name="T16" fmla="*/ 23 w 39"/>
              <a:gd name="T17" fmla="*/ 5 h 39"/>
              <a:gd name="T18" fmla="*/ 20 w 39"/>
              <a:gd name="T19" fmla="*/ 5 h 39"/>
              <a:gd name="T20" fmla="*/ 19 w 39"/>
              <a:gd name="T21" fmla="*/ 2 h 39"/>
              <a:gd name="T22" fmla="*/ 16 w 39"/>
              <a:gd name="T23" fmla="*/ 0 h 39"/>
              <a:gd name="T24" fmla="*/ 13 w 39"/>
              <a:gd name="T25" fmla="*/ 1 h 39"/>
              <a:gd name="T26" fmla="*/ 11 w 39"/>
              <a:gd name="T27" fmla="*/ 4 h 39"/>
              <a:gd name="T28" fmla="*/ 12 w 39"/>
              <a:gd name="T29" fmla="*/ 7 h 39"/>
              <a:gd name="T30" fmla="*/ 9 w 39"/>
              <a:gd name="T31" fmla="*/ 8 h 39"/>
              <a:gd name="T32" fmla="*/ 7 w 39"/>
              <a:gd name="T33" fmla="*/ 7 h 39"/>
              <a:gd name="T34" fmla="*/ 3 w 39"/>
              <a:gd name="T35" fmla="*/ 8 h 39"/>
              <a:gd name="T36" fmla="*/ 2 w 39"/>
              <a:gd name="T37" fmla="*/ 11 h 39"/>
              <a:gd name="T38" fmla="*/ 3 w 39"/>
              <a:gd name="T39" fmla="*/ 15 h 39"/>
              <a:gd name="T40" fmla="*/ 5 w 39"/>
              <a:gd name="T41" fmla="*/ 16 h 39"/>
              <a:gd name="T42" fmla="*/ 4 w 39"/>
              <a:gd name="T43" fmla="*/ 19 h 39"/>
              <a:gd name="T44" fmla="*/ 2 w 39"/>
              <a:gd name="T45" fmla="*/ 19 h 39"/>
              <a:gd name="T46" fmla="*/ 0 w 39"/>
              <a:gd name="T47" fmla="*/ 23 h 39"/>
              <a:gd name="T48" fmla="*/ 1 w 39"/>
              <a:gd name="T49" fmla="*/ 26 h 39"/>
              <a:gd name="T50" fmla="*/ 4 w 39"/>
              <a:gd name="T51" fmla="*/ 28 h 39"/>
              <a:gd name="T52" fmla="*/ 6 w 39"/>
              <a:gd name="T53" fmla="*/ 27 h 39"/>
              <a:gd name="T54" fmla="*/ 8 w 39"/>
              <a:gd name="T55" fmla="*/ 30 h 39"/>
              <a:gd name="T56" fmla="*/ 7 w 39"/>
              <a:gd name="T57" fmla="*/ 32 h 39"/>
              <a:gd name="T58" fmla="*/ 8 w 39"/>
              <a:gd name="T59" fmla="*/ 35 h 39"/>
              <a:gd name="T60" fmla="*/ 11 w 39"/>
              <a:gd name="T61" fmla="*/ 37 h 39"/>
              <a:gd name="T62" fmla="*/ 14 w 39"/>
              <a:gd name="T63" fmla="*/ 36 h 39"/>
              <a:gd name="T64" fmla="*/ 15 w 39"/>
              <a:gd name="T65" fmla="*/ 34 h 39"/>
              <a:gd name="T66" fmla="*/ 18 w 39"/>
              <a:gd name="T67" fmla="*/ 34 h 39"/>
              <a:gd name="T68" fmla="*/ 19 w 39"/>
              <a:gd name="T69" fmla="*/ 37 h 39"/>
              <a:gd name="T70" fmla="*/ 22 w 39"/>
              <a:gd name="T71" fmla="*/ 39 h 39"/>
              <a:gd name="T72" fmla="*/ 25 w 39"/>
              <a:gd name="T73" fmla="*/ 38 h 39"/>
              <a:gd name="T74" fmla="*/ 27 w 39"/>
              <a:gd name="T75" fmla="*/ 35 h 39"/>
              <a:gd name="T76" fmla="*/ 27 w 39"/>
              <a:gd name="T77" fmla="*/ 32 h 39"/>
              <a:gd name="T78" fmla="*/ 29 w 39"/>
              <a:gd name="T79" fmla="*/ 30 h 39"/>
              <a:gd name="T80" fmla="*/ 31 w 39"/>
              <a:gd name="T81" fmla="*/ 32 h 39"/>
              <a:gd name="T82" fmla="*/ 35 w 39"/>
              <a:gd name="T83" fmla="*/ 31 h 39"/>
              <a:gd name="T84" fmla="*/ 37 w 39"/>
              <a:gd name="T85" fmla="*/ 28 h 39"/>
              <a:gd name="T86" fmla="*/ 36 w 39"/>
              <a:gd name="T87" fmla="*/ 24 h 39"/>
              <a:gd name="T88" fmla="*/ 33 w 39"/>
              <a:gd name="T89" fmla="*/ 23 h 39"/>
              <a:gd name="T90" fmla="*/ 34 w 39"/>
              <a:gd name="T91" fmla="*/ 20 h 39"/>
              <a:gd name="T92" fmla="*/ 36 w 39"/>
              <a:gd name="T93" fmla="*/ 20 h 39"/>
              <a:gd name="T94" fmla="*/ 38 w 39"/>
              <a:gd name="T95" fmla="*/ 16 h 39"/>
              <a:gd name="T96" fmla="*/ 38 w 39"/>
              <a:gd name="T97" fmla="*/ 13 h 39"/>
              <a:gd name="T98" fmla="*/ 21 w 39"/>
              <a:gd name="T99" fmla="*/ 27 h 39"/>
              <a:gd name="T100" fmla="*/ 12 w 39"/>
              <a:gd name="T101" fmla="*/ 21 h 39"/>
              <a:gd name="T102" fmla="*/ 17 w 39"/>
              <a:gd name="T103" fmla="*/ 12 h 39"/>
              <a:gd name="T104" fmla="*/ 26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7" y="12"/>
                  <a:pt x="36" y="11"/>
                  <a:pt x="34" y="11"/>
                </a:cubicBezTo>
                <a:cubicBezTo>
                  <a:pt x="31" y="12"/>
                  <a:pt x="31" y="12"/>
                  <a:pt x="31" y="12"/>
                </a:cubicBezTo>
                <a:cubicBezTo>
                  <a:pt x="31" y="11"/>
                  <a:pt x="30" y="11"/>
                  <a:pt x="30" y="10"/>
                </a:cubicBezTo>
                <a:cubicBezTo>
                  <a:pt x="31" y="7"/>
                  <a:pt x="31" y="7"/>
                  <a:pt x="31" y="7"/>
                </a:cubicBezTo>
                <a:cubicBezTo>
                  <a:pt x="32" y="6"/>
                  <a:pt x="32" y="4"/>
                  <a:pt x="30" y="4"/>
                </a:cubicBezTo>
                <a:cubicBezTo>
                  <a:pt x="28" y="2"/>
                  <a:pt x="28" y="2"/>
                  <a:pt x="28" y="2"/>
                </a:cubicBezTo>
                <a:cubicBezTo>
                  <a:pt x="27" y="1"/>
                  <a:pt x="25" y="2"/>
                  <a:pt x="24" y="3"/>
                </a:cubicBezTo>
                <a:cubicBezTo>
                  <a:pt x="23" y="5"/>
                  <a:pt x="23" y="5"/>
                  <a:pt x="23" y="5"/>
                </a:cubicBezTo>
                <a:cubicBezTo>
                  <a:pt x="22" y="5"/>
                  <a:pt x="21" y="5"/>
                  <a:pt x="20" y="5"/>
                </a:cubicBezTo>
                <a:cubicBezTo>
                  <a:pt x="19" y="2"/>
                  <a:pt x="19" y="2"/>
                  <a:pt x="19" y="2"/>
                </a:cubicBezTo>
                <a:cubicBezTo>
                  <a:pt x="19" y="1"/>
                  <a:pt x="17" y="0"/>
                  <a:pt x="16" y="0"/>
                </a:cubicBezTo>
                <a:cubicBezTo>
                  <a:pt x="13" y="1"/>
                  <a:pt x="13" y="1"/>
                  <a:pt x="13" y="1"/>
                </a:cubicBezTo>
                <a:cubicBezTo>
                  <a:pt x="12" y="1"/>
                  <a:pt x="11" y="3"/>
                  <a:pt x="11" y="4"/>
                </a:cubicBezTo>
                <a:cubicBezTo>
                  <a:pt x="12" y="7"/>
                  <a:pt x="12" y="7"/>
                  <a:pt x="12" y="7"/>
                </a:cubicBezTo>
                <a:cubicBezTo>
                  <a:pt x="11" y="7"/>
                  <a:pt x="10" y="8"/>
                  <a:pt x="9" y="8"/>
                </a:cubicBezTo>
                <a:cubicBezTo>
                  <a:pt x="7" y="7"/>
                  <a:pt x="7" y="7"/>
                  <a:pt x="7" y="7"/>
                </a:cubicBezTo>
                <a:cubicBezTo>
                  <a:pt x="6" y="6"/>
                  <a:pt x="4" y="7"/>
                  <a:pt x="3" y="8"/>
                </a:cubicBezTo>
                <a:cubicBezTo>
                  <a:pt x="2" y="11"/>
                  <a:pt x="2" y="11"/>
                  <a:pt x="2" y="11"/>
                </a:cubicBezTo>
                <a:cubicBezTo>
                  <a:pt x="1" y="12"/>
                  <a:pt x="1" y="14"/>
                  <a:pt x="3" y="15"/>
                </a:cubicBezTo>
                <a:cubicBezTo>
                  <a:pt x="5" y="16"/>
                  <a:pt x="5" y="16"/>
                  <a:pt x="5" y="16"/>
                </a:cubicBezTo>
                <a:cubicBezTo>
                  <a:pt x="4" y="17"/>
                  <a:pt x="4" y="18"/>
                  <a:pt x="4" y="19"/>
                </a:cubicBezTo>
                <a:cubicBezTo>
                  <a:pt x="2" y="19"/>
                  <a:pt x="2" y="19"/>
                  <a:pt x="2" y="19"/>
                </a:cubicBezTo>
                <a:cubicBezTo>
                  <a:pt x="1" y="20"/>
                  <a:pt x="0" y="21"/>
                  <a:pt x="0" y="23"/>
                </a:cubicBezTo>
                <a:cubicBezTo>
                  <a:pt x="1" y="26"/>
                  <a:pt x="1" y="26"/>
                  <a:pt x="1" y="26"/>
                </a:cubicBezTo>
                <a:cubicBezTo>
                  <a:pt x="1" y="27"/>
                  <a:pt x="3" y="28"/>
                  <a:pt x="4" y="28"/>
                </a:cubicBezTo>
                <a:cubicBezTo>
                  <a:pt x="6" y="27"/>
                  <a:pt x="6" y="27"/>
                  <a:pt x="6" y="27"/>
                </a:cubicBezTo>
                <a:cubicBezTo>
                  <a:pt x="7" y="28"/>
                  <a:pt x="7" y="29"/>
                  <a:pt x="8" y="30"/>
                </a:cubicBezTo>
                <a:cubicBezTo>
                  <a:pt x="7" y="32"/>
                  <a:pt x="7" y="32"/>
                  <a:pt x="7" y="32"/>
                </a:cubicBezTo>
                <a:cubicBezTo>
                  <a:pt x="6" y="33"/>
                  <a:pt x="7" y="34"/>
                  <a:pt x="8" y="35"/>
                </a:cubicBezTo>
                <a:cubicBezTo>
                  <a:pt x="11" y="37"/>
                  <a:pt x="11" y="37"/>
                  <a:pt x="11" y="37"/>
                </a:cubicBezTo>
                <a:cubicBezTo>
                  <a:pt x="12" y="38"/>
                  <a:pt x="13" y="37"/>
                  <a:pt x="14" y="36"/>
                </a:cubicBezTo>
                <a:cubicBezTo>
                  <a:pt x="15" y="34"/>
                  <a:pt x="15" y="34"/>
                  <a:pt x="15" y="34"/>
                </a:cubicBezTo>
                <a:cubicBezTo>
                  <a:pt x="16" y="34"/>
                  <a:pt x="17" y="34"/>
                  <a:pt x="18" y="34"/>
                </a:cubicBezTo>
                <a:cubicBezTo>
                  <a:pt x="19" y="37"/>
                  <a:pt x="19" y="37"/>
                  <a:pt x="19" y="37"/>
                </a:cubicBezTo>
                <a:cubicBezTo>
                  <a:pt x="19" y="38"/>
                  <a:pt x="21" y="39"/>
                  <a:pt x="22" y="39"/>
                </a:cubicBezTo>
                <a:cubicBezTo>
                  <a:pt x="25" y="38"/>
                  <a:pt x="25" y="38"/>
                  <a:pt x="25" y="38"/>
                </a:cubicBezTo>
                <a:cubicBezTo>
                  <a:pt x="27" y="37"/>
                  <a:pt x="28" y="36"/>
                  <a:pt x="27" y="35"/>
                </a:cubicBezTo>
                <a:cubicBezTo>
                  <a:pt x="27" y="32"/>
                  <a:pt x="27" y="32"/>
                  <a:pt x="27" y="32"/>
                </a:cubicBezTo>
                <a:cubicBezTo>
                  <a:pt x="27" y="31"/>
                  <a:pt x="28" y="31"/>
                  <a:pt x="29" y="30"/>
                </a:cubicBezTo>
                <a:cubicBezTo>
                  <a:pt x="31" y="32"/>
                  <a:pt x="31" y="32"/>
                  <a:pt x="31" y="32"/>
                </a:cubicBezTo>
                <a:cubicBezTo>
                  <a:pt x="33" y="32"/>
                  <a:pt x="34" y="32"/>
                  <a:pt x="35" y="31"/>
                </a:cubicBezTo>
                <a:cubicBezTo>
                  <a:pt x="37" y="28"/>
                  <a:pt x="37" y="28"/>
                  <a:pt x="37" y="28"/>
                </a:cubicBezTo>
                <a:cubicBezTo>
                  <a:pt x="37" y="27"/>
                  <a:pt x="37" y="25"/>
                  <a:pt x="36" y="24"/>
                </a:cubicBezTo>
                <a:cubicBezTo>
                  <a:pt x="33" y="23"/>
                  <a:pt x="33" y="23"/>
                  <a:pt x="33" y="23"/>
                </a:cubicBezTo>
                <a:cubicBezTo>
                  <a:pt x="33" y="22"/>
                  <a:pt x="33" y="21"/>
                  <a:pt x="34" y="20"/>
                </a:cubicBezTo>
                <a:cubicBezTo>
                  <a:pt x="36" y="20"/>
                  <a:pt x="36" y="20"/>
                  <a:pt x="36" y="20"/>
                </a:cubicBezTo>
                <a:cubicBezTo>
                  <a:pt x="38" y="19"/>
                  <a:pt x="39" y="18"/>
                  <a:pt x="38" y="16"/>
                </a:cubicBezTo>
                <a:lnTo>
                  <a:pt x="38" y="13"/>
                </a:lnTo>
                <a:close/>
                <a:moveTo>
                  <a:pt x="21" y="27"/>
                </a:moveTo>
                <a:cubicBezTo>
                  <a:pt x="17" y="28"/>
                  <a:pt x="13" y="25"/>
                  <a:pt x="12" y="21"/>
                </a:cubicBezTo>
                <a:cubicBezTo>
                  <a:pt x="11" y="17"/>
                  <a:pt x="13" y="13"/>
                  <a:pt x="17" y="12"/>
                </a:cubicBezTo>
                <a:cubicBezTo>
                  <a:pt x="21" y="11"/>
                  <a:pt x="25" y="14"/>
                  <a:pt x="26" y="18"/>
                </a:cubicBezTo>
                <a:cubicBezTo>
                  <a:pt x="27" y="22"/>
                  <a:pt x="25" y="26"/>
                  <a:pt x="21" y="27"/>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39" name="Freeform 224"/>
          <p:cNvSpPr>
            <a:spLocks noEditPoints="1"/>
          </p:cNvSpPr>
          <p:nvPr/>
        </p:nvSpPr>
        <p:spPr bwMode="auto">
          <a:xfrm>
            <a:off x="4358599" y="2424799"/>
            <a:ext cx="98254" cy="93421"/>
          </a:xfrm>
          <a:custGeom>
            <a:avLst/>
            <a:gdLst>
              <a:gd name="T0" fmla="*/ 27 w 28"/>
              <a:gd name="T1" fmla="*/ 9 h 27"/>
              <a:gd name="T2" fmla="*/ 25 w 28"/>
              <a:gd name="T3" fmla="*/ 8 h 27"/>
              <a:gd name="T4" fmla="*/ 23 w 28"/>
              <a:gd name="T5" fmla="*/ 9 h 27"/>
              <a:gd name="T6" fmla="*/ 21 w 28"/>
              <a:gd name="T7" fmla="*/ 7 h 27"/>
              <a:gd name="T8" fmla="*/ 23 w 28"/>
              <a:gd name="T9" fmla="*/ 5 h 27"/>
              <a:gd name="T10" fmla="*/ 22 w 28"/>
              <a:gd name="T11" fmla="*/ 3 h 27"/>
              <a:gd name="T12" fmla="*/ 20 w 28"/>
              <a:gd name="T13" fmla="*/ 2 h 27"/>
              <a:gd name="T14" fmla="*/ 17 w 28"/>
              <a:gd name="T15" fmla="*/ 2 h 27"/>
              <a:gd name="T16" fmla="*/ 16 w 28"/>
              <a:gd name="T17" fmla="*/ 4 h 27"/>
              <a:gd name="T18" fmla="*/ 14 w 28"/>
              <a:gd name="T19" fmla="*/ 4 h 27"/>
              <a:gd name="T20" fmla="*/ 14 w 28"/>
              <a:gd name="T21" fmla="*/ 2 h 27"/>
              <a:gd name="T22" fmla="*/ 12 w 28"/>
              <a:gd name="T23" fmla="*/ 0 h 27"/>
              <a:gd name="T24" fmla="*/ 10 w 28"/>
              <a:gd name="T25" fmla="*/ 1 h 27"/>
              <a:gd name="T26" fmla="*/ 8 w 28"/>
              <a:gd name="T27" fmla="*/ 3 h 27"/>
              <a:gd name="T28" fmla="*/ 9 w 28"/>
              <a:gd name="T29" fmla="*/ 5 h 27"/>
              <a:gd name="T30" fmla="*/ 7 w 28"/>
              <a:gd name="T31" fmla="*/ 6 h 27"/>
              <a:gd name="T32" fmla="*/ 6 w 28"/>
              <a:gd name="T33" fmla="*/ 5 h 27"/>
              <a:gd name="T34" fmla="*/ 3 w 28"/>
              <a:gd name="T35" fmla="*/ 6 h 27"/>
              <a:gd name="T36" fmla="*/ 2 w 28"/>
              <a:gd name="T37" fmla="*/ 8 h 27"/>
              <a:gd name="T38" fmla="*/ 2 w 28"/>
              <a:gd name="T39" fmla="*/ 10 h 27"/>
              <a:gd name="T40" fmla="*/ 4 w 28"/>
              <a:gd name="T41" fmla="*/ 11 h 27"/>
              <a:gd name="T42" fmla="*/ 4 w 28"/>
              <a:gd name="T43" fmla="*/ 13 h 27"/>
              <a:gd name="T44" fmla="*/ 2 w 28"/>
              <a:gd name="T45" fmla="*/ 14 h 27"/>
              <a:gd name="T46" fmla="*/ 1 w 28"/>
              <a:gd name="T47" fmla="*/ 16 h 27"/>
              <a:gd name="T48" fmla="*/ 1 w 28"/>
              <a:gd name="T49" fmla="*/ 18 h 27"/>
              <a:gd name="T50" fmla="*/ 3 w 28"/>
              <a:gd name="T51" fmla="*/ 19 h 27"/>
              <a:gd name="T52" fmla="*/ 5 w 28"/>
              <a:gd name="T53" fmla="*/ 19 h 27"/>
              <a:gd name="T54" fmla="*/ 6 w 28"/>
              <a:gd name="T55" fmla="*/ 21 h 27"/>
              <a:gd name="T56" fmla="*/ 5 w 28"/>
              <a:gd name="T57" fmla="*/ 22 h 27"/>
              <a:gd name="T58" fmla="*/ 6 w 28"/>
              <a:gd name="T59" fmla="*/ 25 h 27"/>
              <a:gd name="T60" fmla="*/ 8 w 28"/>
              <a:gd name="T61" fmla="*/ 26 h 27"/>
              <a:gd name="T62" fmla="*/ 11 w 28"/>
              <a:gd name="T63" fmla="*/ 25 h 27"/>
              <a:gd name="T64" fmla="*/ 11 w 28"/>
              <a:gd name="T65" fmla="*/ 24 h 27"/>
              <a:gd name="T66" fmla="*/ 13 w 28"/>
              <a:gd name="T67" fmla="*/ 24 h 27"/>
              <a:gd name="T68" fmla="*/ 14 w 28"/>
              <a:gd name="T69" fmla="*/ 26 h 27"/>
              <a:gd name="T70" fmla="*/ 16 w 28"/>
              <a:gd name="T71" fmla="*/ 27 h 27"/>
              <a:gd name="T72" fmla="*/ 18 w 28"/>
              <a:gd name="T73" fmla="*/ 27 h 27"/>
              <a:gd name="T74" fmla="*/ 20 w 28"/>
              <a:gd name="T75" fmla="*/ 24 h 27"/>
              <a:gd name="T76" fmla="*/ 19 w 28"/>
              <a:gd name="T77" fmla="*/ 22 h 27"/>
              <a:gd name="T78" fmla="*/ 21 w 28"/>
              <a:gd name="T79" fmla="*/ 21 h 27"/>
              <a:gd name="T80" fmla="*/ 22 w 28"/>
              <a:gd name="T81" fmla="*/ 22 h 27"/>
              <a:gd name="T82" fmla="*/ 25 w 28"/>
              <a:gd name="T83" fmla="*/ 22 h 27"/>
              <a:gd name="T84" fmla="*/ 26 w 28"/>
              <a:gd name="T85" fmla="*/ 20 h 27"/>
              <a:gd name="T86" fmla="*/ 25 w 28"/>
              <a:gd name="T87" fmla="*/ 17 h 27"/>
              <a:gd name="T88" fmla="*/ 24 w 28"/>
              <a:gd name="T89" fmla="*/ 16 h 27"/>
              <a:gd name="T90" fmla="*/ 24 w 28"/>
              <a:gd name="T91" fmla="*/ 14 h 27"/>
              <a:gd name="T92" fmla="*/ 26 w 28"/>
              <a:gd name="T93" fmla="*/ 14 h 27"/>
              <a:gd name="T94" fmla="*/ 27 w 28"/>
              <a:gd name="T95" fmla="*/ 11 h 27"/>
              <a:gd name="T96" fmla="*/ 27 w 28"/>
              <a:gd name="T97" fmla="*/ 9 h 27"/>
              <a:gd name="T98" fmla="*/ 15 w 28"/>
              <a:gd name="T99" fmla="*/ 19 h 27"/>
              <a:gd name="T100" fmla="*/ 9 w 28"/>
              <a:gd name="T101" fmla="*/ 15 h 27"/>
              <a:gd name="T102" fmla="*/ 13 w 28"/>
              <a:gd name="T103" fmla="*/ 9 h 27"/>
              <a:gd name="T104" fmla="*/ 19 w 28"/>
              <a:gd name="T105" fmla="*/ 13 h 27"/>
              <a:gd name="T106" fmla="*/ 15 w 28"/>
              <a:gd name="T107"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 h="27">
                <a:moveTo>
                  <a:pt x="27" y="9"/>
                </a:moveTo>
                <a:cubicBezTo>
                  <a:pt x="27" y="8"/>
                  <a:pt x="26" y="8"/>
                  <a:pt x="25" y="8"/>
                </a:cubicBezTo>
                <a:cubicBezTo>
                  <a:pt x="23" y="9"/>
                  <a:pt x="23" y="9"/>
                  <a:pt x="23" y="9"/>
                </a:cubicBezTo>
                <a:cubicBezTo>
                  <a:pt x="22" y="8"/>
                  <a:pt x="22" y="7"/>
                  <a:pt x="21" y="7"/>
                </a:cubicBezTo>
                <a:cubicBezTo>
                  <a:pt x="23" y="5"/>
                  <a:pt x="23" y="5"/>
                  <a:pt x="23" y="5"/>
                </a:cubicBezTo>
                <a:cubicBezTo>
                  <a:pt x="23" y="4"/>
                  <a:pt x="23" y="3"/>
                  <a:pt x="22" y="3"/>
                </a:cubicBezTo>
                <a:cubicBezTo>
                  <a:pt x="20" y="2"/>
                  <a:pt x="20" y="2"/>
                  <a:pt x="20" y="2"/>
                </a:cubicBezTo>
                <a:cubicBezTo>
                  <a:pt x="19" y="1"/>
                  <a:pt x="18" y="1"/>
                  <a:pt x="17" y="2"/>
                </a:cubicBezTo>
                <a:cubicBezTo>
                  <a:pt x="16" y="4"/>
                  <a:pt x="16" y="4"/>
                  <a:pt x="16" y="4"/>
                </a:cubicBezTo>
                <a:cubicBezTo>
                  <a:pt x="16" y="4"/>
                  <a:pt x="15" y="4"/>
                  <a:pt x="14" y="4"/>
                </a:cubicBezTo>
                <a:cubicBezTo>
                  <a:pt x="14" y="2"/>
                  <a:pt x="14" y="2"/>
                  <a:pt x="14" y="2"/>
                </a:cubicBezTo>
                <a:cubicBezTo>
                  <a:pt x="14" y="1"/>
                  <a:pt x="13" y="0"/>
                  <a:pt x="12" y="0"/>
                </a:cubicBezTo>
                <a:cubicBezTo>
                  <a:pt x="10" y="1"/>
                  <a:pt x="10" y="1"/>
                  <a:pt x="10" y="1"/>
                </a:cubicBezTo>
                <a:cubicBezTo>
                  <a:pt x="9" y="1"/>
                  <a:pt x="8" y="2"/>
                  <a:pt x="8" y="3"/>
                </a:cubicBezTo>
                <a:cubicBezTo>
                  <a:pt x="9" y="5"/>
                  <a:pt x="9" y="5"/>
                  <a:pt x="9" y="5"/>
                </a:cubicBezTo>
                <a:cubicBezTo>
                  <a:pt x="8" y="5"/>
                  <a:pt x="8" y="6"/>
                  <a:pt x="7" y="6"/>
                </a:cubicBezTo>
                <a:cubicBezTo>
                  <a:pt x="6" y="5"/>
                  <a:pt x="6" y="5"/>
                  <a:pt x="6" y="5"/>
                </a:cubicBezTo>
                <a:cubicBezTo>
                  <a:pt x="5" y="5"/>
                  <a:pt x="3" y="5"/>
                  <a:pt x="3" y="6"/>
                </a:cubicBezTo>
                <a:cubicBezTo>
                  <a:pt x="2" y="8"/>
                  <a:pt x="2" y="8"/>
                  <a:pt x="2" y="8"/>
                </a:cubicBezTo>
                <a:cubicBezTo>
                  <a:pt x="1" y="9"/>
                  <a:pt x="2" y="10"/>
                  <a:pt x="2" y="10"/>
                </a:cubicBezTo>
                <a:cubicBezTo>
                  <a:pt x="4" y="11"/>
                  <a:pt x="4" y="11"/>
                  <a:pt x="4" y="11"/>
                </a:cubicBezTo>
                <a:cubicBezTo>
                  <a:pt x="4" y="12"/>
                  <a:pt x="4" y="13"/>
                  <a:pt x="4" y="13"/>
                </a:cubicBezTo>
                <a:cubicBezTo>
                  <a:pt x="2" y="14"/>
                  <a:pt x="2" y="14"/>
                  <a:pt x="2" y="14"/>
                </a:cubicBezTo>
                <a:cubicBezTo>
                  <a:pt x="1" y="14"/>
                  <a:pt x="0" y="15"/>
                  <a:pt x="1" y="16"/>
                </a:cubicBezTo>
                <a:cubicBezTo>
                  <a:pt x="1" y="18"/>
                  <a:pt x="1" y="18"/>
                  <a:pt x="1" y="18"/>
                </a:cubicBezTo>
                <a:cubicBezTo>
                  <a:pt x="1" y="19"/>
                  <a:pt x="2" y="20"/>
                  <a:pt x="3" y="19"/>
                </a:cubicBezTo>
                <a:cubicBezTo>
                  <a:pt x="5" y="19"/>
                  <a:pt x="5" y="19"/>
                  <a:pt x="5" y="19"/>
                </a:cubicBezTo>
                <a:cubicBezTo>
                  <a:pt x="5" y="20"/>
                  <a:pt x="6" y="20"/>
                  <a:pt x="6" y="21"/>
                </a:cubicBezTo>
                <a:cubicBezTo>
                  <a:pt x="5" y="22"/>
                  <a:pt x="5" y="22"/>
                  <a:pt x="5" y="22"/>
                </a:cubicBezTo>
                <a:cubicBezTo>
                  <a:pt x="5" y="23"/>
                  <a:pt x="5" y="24"/>
                  <a:pt x="6" y="25"/>
                </a:cubicBezTo>
                <a:cubicBezTo>
                  <a:pt x="8" y="26"/>
                  <a:pt x="8" y="26"/>
                  <a:pt x="8" y="26"/>
                </a:cubicBezTo>
                <a:cubicBezTo>
                  <a:pt x="9" y="26"/>
                  <a:pt x="10" y="26"/>
                  <a:pt x="11" y="25"/>
                </a:cubicBezTo>
                <a:cubicBezTo>
                  <a:pt x="11" y="24"/>
                  <a:pt x="11" y="24"/>
                  <a:pt x="11" y="24"/>
                </a:cubicBezTo>
                <a:cubicBezTo>
                  <a:pt x="12" y="24"/>
                  <a:pt x="13" y="24"/>
                  <a:pt x="13" y="24"/>
                </a:cubicBezTo>
                <a:cubicBezTo>
                  <a:pt x="14" y="26"/>
                  <a:pt x="14" y="26"/>
                  <a:pt x="14" y="26"/>
                </a:cubicBezTo>
                <a:cubicBezTo>
                  <a:pt x="14" y="27"/>
                  <a:pt x="15" y="27"/>
                  <a:pt x="16" y="27"/>
                </a:cubicBezTo>
                <a:cubicBezTo>
                  <a:pt x="18" y="27"/>
                  <a:pt x="18" y="27"/>
                  <a:pt x="18" y="27"/>
                </a:cubicBezTo>
                <a:cubicBezTo>
                  <a:pt x="19" y="26"/>
                  <a:pt x="20" y="25"/>
                  <a:pt x="20" y="24"/>
                </a:cubicBezTo>
                <a:cubicBezTo>
                  <a:pt x="19" y="22"/>
                  <a:pt x="19" y="22"/>
                  <a:pt x="19" y="22"/>
                </a:cubicBezTo>
                <a:cubicBezTo>
                  <a:pt x="20" y="22"/>
                  <a:pt x="20" y="22"/>
                  <a:pt x="21" y="21"/>
                </a:cubicBezTo>
                <a:cubicBezTo>
                  <a:pt x="22" y="22"/>
                  <a:pt x="22" y="22"/>
                  <a:pt x="22" y="22"/>
                </a:cubicBezTo>
                <a:cubicBezTo>
                  <a:pt x="23" y="23"/>
                  <a:pt x="24" y="22"/>
                  <a:pt x="25" y="22"/>
                </a:cubicBezTo>
                <a:cubicBezTo>
                  <a:pt x="26" y="20"/>
                  <a:pt x="26" y="20"/>
                  <a:pt x="26" y="20"/>
                </a:cubicBezTo>
                <a:cubicBezTo>
                  <a:pt x="27" y="19"/>
                  <a:pt x="26" y="18"/>
                  <a:pt x="25" y="17"/>
                </a:cubicBezTo>
                <a:cubicBezTo>
                  <a:pt x="24" y="16"/>
                  <a:pt x="24" y="16"/>
                  <a:pt x="24" y="16"/>
                </a:cubicBezTo>
                <a:cubicBezTo>
                  <a:pt x="24" y="16"/>
                  <a:pt x="24" y="15"/>
                  <a:pt x="24" y="14"/>
                </a:cubicBezTo>
                <a:cubicBezTo>
                  <a:pt x="26" y="14"/>
                  <a:pt x="26" y="14"/>
                  <a:pt x="26" y="14"/>
                </a:cubicBezTo>
                <a:cubicBezTo>
                  <a:pt x="27" y="14"/>
                  <a:pt x="28" y="13"/>
                  <a:pt x="27" y="11"/>
                </a:cubicBezTo>
                <a:lnTo>
                  <a:pt x="27" y="9"/>
                </a:lnTo>
                <a:close/>
                <a:moveTo>
                  <a:pt x="15" y="19"/>
                </a:moveTo>
                <a:cubicBezTo>
                  <a:pt x="12" y="19"/>
                  <a:pt x="9" y="18"/>
                  <a:pt x="9" y="15"/>
                </a:cubicBezTo>
                <a:cubicBezTo>
                  <a:pt x="8" y="12"/>
                  <a:pt x="10" y="9"/>
                  <a:pt x="13" y="9"/>
                </a:cubicBezTo>
                <a:cubicBezTo>
                  <a:pt x="15" y="8"/>
                  <a:pt x="18" y="10"/>
                  <a:pt x="19" y="13"/>
                </a:cubicBezTo>
                <a:cubicBezTo>
                  <a:pt x="19" y="15"/>
                  <a:pt x="18" y="18"/>
                  <a:pt x="15" y="19"/>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40" name="Freeform 225"/>
          <p:cNvSpPr>
            <a:spLocks noEditPoints="1"/>
          </p:cNvSpPr>
          <p:nvPr/>
        </p:nvSpPr>
        <p:spPr bwMode="auto">
          <a:xfrm>
            <a:off x="4825706" y="3830953"/>
            <a:ext cx="93421" cy="95032"/>
          </a:xfrm>
          <a:custGeom>
            <a:avLst/>
            <a:gdLst>
              <a:gd name="T0" fmla="*/ 26 w 27"/>
              <a:gd name="T1" fmla="*/ 9 h 27"/>
              <a:gd name="T2" fmla="*/ 24 w 27"/>
              <a:gd name="T3" fmla="*/ 8 h 27"/>
              <a:gd name="T4" fmla="*/ 22 w 27"/>
              <a:gd name="T5" fmla="*/ 8 h 27"/>
              <a:gd name="T6" fmla="*/ 21 w 27"/>
              <a:gd name="T7" fmla="*/ 7 h 27"/>
              <a:gd name="T8" fmla="*/ 22 w 27"/>
              <a:gd name="T9" fmla="*/ 5 h 27"/>
              <a:gd name="T10" fmla="*/ 21 w 27"/>
              <a:gd name="T11" fmla="*/ 2 h 27"/>
              <a:gd name="T12" fmla="*/ 20 w 27"/>
              <a:gd name="T13" fmla="*/ 1 h 27"/>
              <a:gd name="T14" fmla="*/ 17 w 27"/>
              <a:gd name="T15" fmla="*/ 2 h 27"/>
              <a:gd name="T16" fmla="*/ 16 w 27"/>
              <a:gd name="T17" fmla="*/ 4 h 27"/>
              <a:gd name="T18" fmla="*/ 14 w 27"/>
              <a:gd name="T19" fmla="*/ 3 h 27"/>
              <a:gd name="T20" fmla="*/ 14 w 27"/>
              <a:gd name="T21" fmla="*/ 2 h 27"/>
              <a:gd name="T22" fmla="*/ 11 w 27"/>
              <a:gd name="T23" fmla="*/ 0 h 27"/>
              <a:gd name="T24" fmla="*/ 9 w 27"/>
              <a:gd name="T25" fmla="*/ 1 h 27"/>
              <a:gd name="T26" fmla="*/ 8 w 27"/>
              <a:gd name="T27" fmla="*/ 3 h 27"/>
              <a:gd name="T28" fmla="*/ 8 w 27"/>
              <a:gd name="T29" fmla="*/ 5 h 27"/>
              <a:gd name="T30" fmla="*/ 7 w 27"/>
              <a:gd name="T31" fmla="*/ 6 h 27"/>
              <a:gd name="T32" fmla="*/ 5 w 27"/>
              <a:gd name="T33" fmla="*/ 5 h 27"/>
              <a:gd name="T34" fmla="*/ 2 w 27"/>
              <a:gd name="T35" fmla="*/ 6 h 27"/>
              <a:gd name="T36" fmla="*/ 1 w 27"/>
              <a:gd name="T37" fmla="*/ 7 h 27"/>
              <a:gd name="T38" fmla="*/ 2 w 27"/>
              <a:gd name="T39" fmla="*/ 10 h 27"/>
              <a:gd name="T40" fmla="*/ 3 w 27"/>
              <a:gd name="T41" fmla="*/ 11 h 27"/>
              <a:gd name="T42" fmla="*/ 3 w 27"/>
              <a:gd name="T43" fmla="*/ 13 h 27"/>
              <a:gd name="T44" fmla="*/ 2 w 27"/>
              <a:gd name="T45" fmla="*/ 13 h 27"/>
              <a:gd name="T46" fmla="*/ 0 w 27"/>
              <a:gd name="T47" fmla="*/ 16 h 27"/>
              <a:gd name="T48" fmla="*/ 1 w 27"/>
              <a:gd name="T49" fmla="*/ 18 h 27"/>
              <a:gd name="T50" fmla="*/ 3 w 27"/>
              <a:gd name="T51" fmla="*/ 19 h 27"/>
              <a:gd name="T52" fmla="*/ 4 w 27"/>
              <a:gd name="T53" fmla="*/ 19 h 27"/>
              <a:gd name="T54" fmla="*/ 6 w 27"/>
              <a:gd name="T55" fmla="*/ 21 h 27"/>
              <a:gd name="T56" fmla="*/ 5 w 27"/>
              <a:gd name="T57" fmla="*/ 22 h 27"/>
              <a:gd name="T58" fmla="*/ 6 w 27"/>
              <a:gd name="T59" fmla="*/ 25 h 27"/>
              <a:gd name="T60" fmla="*/ 7 w 27"/>
              <a:gd name="T61" fmla="*/ 26 h 27"/>
              <a:gd name="T62" fmla="*/ 10 w 27"/>
              <a:gd name="T63" fmla="*/ 25 h 27"/>
              <a:gd name="T64" fmla="*/ 11 w 27"/>
              <a:gd name="T65" fmla="*/ 24 h 27"/>
              <a:gd name="T66" fmla="*/ 13 w 27"/>
              <a:gd name="T67" fmla="*/ 24 h 27"/>
              <a:gd name="T68" fmla="*/ 13 w 27"/>
              <a:gd name="T69" fmla="*/ 26 h 27"/>
              <a:gd name="T70" fmla="*/ 16 w 27"/>
              <a:gd name="T71" fmla="*/ 27 h 27"/>
              <a:gd name="T72" fmla="*/ 18 w 27"/>
              <a:gd name="T73" fmla="*/ 26 h 27"/>
              <a:gd name="T74" fmla="*/ 19 w 27"/>
              <a:gd name="T75" fmla="*/ 24 h 27"/>
              <a:gd name="T76" fmla="*/ 19 w 27"/>
              <a:gd name="T77" fmla="*/ 22 h 27"/>
              <a:gd name="T78" fmla="*/ 20 w 27"/>
              <a:gd name="T79" fmla="*/ 21 h 27"/>
              <a:gd name="T80" fmla="*/ 22 w 27"/>
              <a:gd name="T81" fmla="*/ 22 h 27"/>
              <a:gd name="T82" fmla="*/ 25 w 27"/>
              <a:gd name="T83" fmla="*/ 21 h 27"/>
              <a:gd name="T84" fmla="*/ 26 w 27"/>
              <a:gd name="T85" fmla="*/ 20 h 27"/>
              <a:gd name="T86" fmla="*/ 25 w 27"/>
              <a:gd name="T87" fmla="*/ 17 h 27"/>
              <a:gd name="T88" fmla="*/ 23 w 27"/>
              <a:gd name="T89" fmla="*/ 16 h 27"/>
              <a:gd name="T90" fmla="*/ 24 w 27"/>
              <a:gd name="T91" fmla="*/ 14 h 27"/>
              <a:gd name="T92" fmla="*/ 26 w 27"/>
              <a:gd name="T93" fmla="*/ 14 h 27"/>
              <a:gd name="T94" fmla="*/ 27 w 27"/>
              <a:gd name="T95" fmla="*/ 11 h 27"/>
              <a:gd name="T96" fmla="*/ 26 w 27"/>
              <a:gd name="T97" fmla="*/ 9 h 27"/>
              <a:gd name="T98" fmla="*/ 15 w 27"/>
              <a:gd name="T99" fmla="*/ 19 h 27"/>
              <a:gd name="T100" fmla="*/ 8 w 27"/>
              <a:gd name="T101" fmla="*/ 15 h 27"/>
              <a:gd name="T102" fmla="*/ 12 w 27"/>
              <a:gd name="T103" fmla="*/ 9 h 27"/>
              <a:gd name="T104" fmla="*/ 18 w 27"/>
              <a:gd name="T105" fmla="*/ 12 h 27"/>
              <a:gd name="T106" fmla="*/ 15 w 27"/>
              <a:gd name="T107"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 h="27">
                <a:moveTo>
                  <a:pt x="26" y="9"/>
                </a:moveTo>
                <a:cubicBezTo>
                  <a:pt x="26" y="8"/>
                  <a:pt x="25" y="8"/>
                  <a:pt x="24" y="8"/>
                </a:cubicBezTo>
                <a:cubicBezTo>
                  <a:pt x="22" y="8"/>
                  <a:pt x="22" y="8"/>
                  <a:pt x="22" y="8"/>
                </a:cubicBezTo>
                <a:cubicBezTo>
                  <a:pt x="22" y="8"/>
                  <a:pt x="21" y="7"/>
                  <a:pt x="21" y="7"/>
                </a:cubicBezTo>
                <a:cubicBezTo>
                  <a:pt x="22" y="5"/>
                  <a:pt x="22" y="5"/>
                  <a:pt x="22" y="5"/>
                </a:cubicBezTo>
                <a:cubicBezTo>
                  <a:pt x="23" y="4"/>
                  <a:pt x="22" y="3"/>
                  <a:pt x="21" y="2"/>
                </a:cubicBezTo>
                <a:cubicBezTo>
                  <a:pt x="20" y="1"/>
                  <a:pt x="20" y="1"/>
                  <a:pt x="20" y="1"/>
                </a:cubicBezTo>
                <a:cubicBezTo>
                  <a:pt x="19" y="1"/>
                  <a:pt x="17" y="1"/>
                  <a:pt x="17" y="2"/>
                </a:cubicBezTo>
                <a:cubicBezTo>
                  <a:pt x="16" y="4"/>
                  <a:pt x="16" y="4"/>
                  <a:pt x="16" y="4"/>
                </a:cubicBezTo>
                <a:cubicBezTo>
                  <a:pt x="15" y="4"/>
                  <a:pt x="15" y="3"/>
                  <a:pt x="14" y="3"/>
                </a:cubicBezTo>
                <a:cubicBezTo>
                  <a:pt x="14" y="2"/>
                  <a:pt x="14" y="2"/>
                  <a:pt x="14" y="2"/>
                </a:cubicBezTo>
                <a:cubicBezTo>
                  <a:pt x="13" y="1"/>
                  <a:pt x="12" y="0"/>
                  <a:pt x="11" y="0"/>
                </a:cubicBezTo>
                <a:cubicBezTo>
                  <a:pt x="9" y="1"/>
                  <a:pt x="9" y="1"/>
                  <a:pt x="9" y="1"/>
                </a:cubicBezTo>
                <a:cubicBezTo>
                  <a:pt x="8" y="1"/>
                  <a:pt x="8" y="2"/>
                  <a:pt x="8" y="3"/>
                </a:cubicBezTo>
                <a:cubicBezTo>
                  <a:pt x="8" y="5"/>
                  <a:pt x="8" y="5"/>
                  <a:pt x="8" y="5"/>
                </a:cubicBezTo>
                <a:cubicBezTo>
                  <a:pt x="8" y="5"/>
                  <a:pt x="7" y="5"/>
                  <a:pt x="7" y="6"/>
                </a:cubicBezTo>
                <a:cubicBezTo>
                  <a:pt x="5" y="5"/>
                  <a:pt x="5" y="5"/>
                  <a:pt x="5" y="5"/>
                </a:cubicBezTo>
                <a:cubicBezTo>
                  <a:pt x="4" y="4"/>
                  <a:pt x="3" y="5"/>
                  <a:pt x="2" y="6"/>
                </a:cubicBezTo>
                <a:cubicBezTo>
                  <a:pt x="1" y="7"/>
                  <a:pt x="1" y="7"/>
                  <a:pt x="1" y="7"/>
                </a:cubicBezTo>
                <a:cubicBezTo>
                  <a:pt x="1" y="8"/>
                  <a:pt x="1" y="10"/>
                  <a:pt x="2" y="10"/>
                </a:cubicBezTo>
                <a:cubicBezTo>
                  <a:pt x="3" y="11"/>
                  <a:pt x="3" y="11"/>
                  <a:pt x="3" y="11"/>
                </a:cubicBezTo>
                <a:cubicBezTo>
                  <a:pt x="3" y="12"/>
                  <a:pt x="3" y="12"/>
                  <a:pt x="3" y="13"/>
                </a:cubicBezTo>
                <a:cubicBezTo>
                  <a:pt x="2" y="13"/>
                  <a:pt x="2" y="13"/>
                  <a:pt x="2" y="13"/>
                </a:cubicBezTo>
                <a:cubicBezTo>
                  <a:pt x="1" y="14"/>
                  <a:pt x="0" y="15"/>
                  <a:pt x="0" y="16"/>
                </a:cubicBezTo>
                <a:cubicBezTo>
                  <a:pt x="1" y="18"/>
                  <a:pt x="1" y="18"/>
                  <a:pt x="1" y="18"/>
                </a:cubicBezTo>
                <a:cubicBezTo>
                  <a:pt x="1" y="19"/>
                  <a:pt x="2" y="19"/>
                  <a:pt x="3" y="19"/>
                </a:cubicBezTo>
                <a:cubicBezTo>
                  <a:pt x="4" y="19"/>
                  <a:pt x="4" y="19"/>
                  <a:pt x="4" y="19"/>
                </a:cubicBezTo>
                <a:cubicBezTo>
                  <a:pt x="5" y="19"/>
                  <a:pt x="5" y="20"/>
                  <a:pt x="6" y="21"/>
                </a:cubicBezTo>
                <a:cubicBezTo>
                  <a:pt x="5" y="22"/>
                  <a:pt x="5" y="22"/>
                  <a:pt x="5" y="22"/>
                </a:cubicBezTo>
                <a:cubicBezTo>
                  <a:pt x="4" y="23"/>
                  <a:pt x="5" y="24"/>
                  <a:pt x="6" y="25"/>
                </a:cubicBezTo>
                <a:cubicBezTo>
                  <a:pt x="7" y="26"/>
                  <a:pt x="7" y="26"/>
                  <a:pt x="7" y="26"/>
                </a:cubicBezTo>
                <a:cubicBezTo>
                  <a:pt x="8" y="26"/>
                  <a:pt x="10" y="26"/>
                  <a:pt x="10" y="25"/>
                </a:cubicBezTo>
                <a:cubicBezTo>
                  <a:pt x="11" y="24"/>
                  <a:pt x="11" y="24"/>
                  <a:pt x="11" y="24"/>
                </a:cubicBezTo>
                <a:cubicBezTo>
                  <a:pt x="12" y="24"/>
                  <a:pt x="12" y="24"/>
                  <a:pt x="13" y="24"/>
                </a:cubicBezTo>
                <a:cubicBezTo>
                  <a:pt x="13" y="26"/>
                  <a:pt x="13" y="26"/>
                  <a:pt x="13" y="26"/>
                </a:cubicBezTo>
                <a:cubicBezTo>
                  <a:pt x="14" y="27"/>
                  <a:pt x="15" y="27"/>
                  <a:pt x="16" y="27"/>
                </a:cubicBezTo>
                <a:cubicBezTo>
                  <a:pt x="18" y="26"/>
                  <a:pt x="18" y="26"/>
                  <a:pt x="18" y="26"/>
                </a:cubicBezTo>
                <a:cubicBezTo>
                  <a:pt x="19" y="26"/>
                  <a:pt x="19" y="25"/>
                  <a:pt x="19" y="24"/>
                </a:cubicBezTo>
                <a:cubicBezTo>
                  <a:pt x="19" y="22"/>
                  <a:pt x="19" y="22"/>
                  <a:pt x="19" y="22"/>
                </a:cubicBezTo>
                <a:cubicBezTo>
                  <a:pt x="19" y="22"/>
                  <a:pt x="20" y="22"/>
                  <a:pt x="20" y="21"/>
                </a:cubicBezTo>
                <a:cubicBezTo>
                  <a:pt x="22" y="22"/>
                  <a:pt x="22" y="22"/>
                  <a:pt x="22" y="22"/>
                </a:cubicBezTo>
                <a:cubicBezTo>
                  <a:pt x="23" y="23"/>
                  <a:pt x="24" y="22"/>
                  <a:pt x="25" y="21"/>
                </a:cubicBezTo>
                <a:cubicBezTo>
                  <a:pt x="26" y="20"/>
                  <a:pt x="26" y="20"/>
                  <a:pt x="26" y="20"/>
                </a:cubicBezTo>
                <a:cubicBezTo>
                  <a:pt x="26" y="19"/>
                  <a:pt x="26" y="18"/>
                  <a:pt x="25" y="17"/>
                </a:cubicBezTo>
                <a:cubicBezTo>
                  <a:pt x="23" y="16"/>
                  <a:pt x="23" y="16"/>
                  <a:pt x="23" y="16"/>
                </a:cubicBezTo>
                <a:cubicBezTo>
                  <a:pt x="23" y="15"/>
                  <a:pt x="24" y="15"/>
                  <a:pt x="24" y="14"/>
                </a:cubicBezTo>
                <a:cubicBezTo>
                  <a:pt x="26" y="14"/>
                  <a:pt x="26" y="14"/>
                  <a:pt x="26" y="14"/>
                </a:cubicBezTo>
                <a:cubicBezTo>
                  <a:pt x="27" y="13"/>
                  <a:pt x="27" y="12"/>
                  <a:pt x="27" y="11"/>
                </a:cubicBezTo>
                <a:lnTo>
                  <a:pt x="26" y="9"/>
                </a:lnTo>
                <a:close/>
                <a:moveTo>
                  <a:pt x="15" y="19"/>
                </a:moveTo>
                <a:cubicBezTo>
                  <a:pt x="12" y="19"/>
                  <a:pt x="9" y="18"/>
                  <a:pt x="8" y="15"/>
                </a:cubicBezTo>
                <a:cubicBezTo>
                  <a:pt x="8" y="12"/>
                  <a:pt x="9" y="9"/>
                  <a:pt x="12" y="9"/>
                </a:cubicBezTo>
                <a:cubicBezTo>
                  <a:pt x="15" y="8"/>
                  <a:pt x="18" y="10"/>
                  <a:pt x="18" y="12"/>
                </a:cubicBezTo>
                <a:cubicBezTo>
                  <a:pt x="19" y="15"/>
                  <a:pt x="17" y="18"/>
                  <a:pt x="15" y="19"/>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41" name="Freeform 226"/>
          <p:cNvSpPr>
            <a:spLocks noEditPoints="1"/>
          </p:cNvSpPr>
          <p:nvPr/>
        </p:nvSpPr>
        <p:spPr bwMode="auto">
          <a:xfrm>
            <a:off x="4387591" y="2110708"/>
            <a:ext cx="93421" cy="98255"/>
          </a:xfrm>
          <a:custGeom>
            <a:avLst/>
            <a:gdLst>
              <a:gd name="T0" fmla="*/ 26 w 27"/>
              <a:gd name="T1" fmla="*/ 10 h 28"/>
              <a:gd name="T2" fmla="*/ 24 w 27"/>
              <a:gd name="T3" fmla="*/ 8 h 28"/>
              <a:gd name="T4" fmla="*/ 22 w 27"/>
              <a:gd name="T5" fmla="*/ 9 h 28"/>
              <a:gd name="T6" fmla="*/ 21 w 27"/>
              <a:gd name="T7" fmla="*/ 7 h 28"/>
              <a:gd name="T8" fmla="*/ 22 w 27"/>
              <a:gd name="T9" fmla="*/ 6 h 28"/>
              <a:gd name="T10" fmla="*/ 21 w 27"/>
              <a:gd name="T11" fmla="*/ 3 h 28"/>
              <a:gd name="T12" fmla="*/ 19 w 27"/>
              <a:gd name="T13" fmla="*/ 2 h 28"/>
              <a:gd name="T14" fmla="*/ 17 w 27"/>
              <a:gd name="T15" fmla="*/ 3 h 28"/>
              <a:gd name="T16" fmla="*/ 16 w 27"/>
              <a:gd name="T17" fmla="*/ 4 h 28"/>
              <a:gd name="T18" fmla="*/ 14 w 27"/>
              <a:gd name="T19" fmla="*/ 4 h 28"/>
              <a:gd name="T20" fmla="*/ 13 w 27"/>
              <a:gd name="T21" fmla="*/ 2 h 28"/>
              <a:gd name="T22" fmla="*/ 11 w 27"/>
              <a:gd name="T23" fmla="*/ 1 h 28"/>
              <a:gd name="T24" fmla="*/ 9 w 27"/>
              <a:gd name="T25" fmla="*/ 1 h 28"/>
              <a:gd name="T26" fmla="*/ 8 w 27"/>
              <a:gd name="T27" fmla="*/ 3 h 28"/>
              <a:gd name="T28" fmla="*/ 8 w 27"/>
              <a:gd name="T29" fmla="*/ 5 h 28"/>
              <a:gd name="T30" fmla="*/ 6 w 27"/>
              <a:gd name="T31" fmla="*/ 6 h 28"/>
              <a:gd name="T32" fmla="*/ 5 w 27"/>
              <a:gd name="T33" fmla="*/ 5 h 28"/>
              <a:gd name="T34" fmla="*/ 2 w 27"/>
              <a:gd name="T35" fmla="*/ 6 h 28"/>
              <a:gd name="T36" fmla="*/ 1 w 27"/>
              <a:gd name="T37" fmla="*/ 8 h 28"/>
              <a:gd name="T38" fmla="*/ 2 w 27"/>
              <a:gd name="T39" fmla="*/ 11 h 28"/>
              <a:gd name="T40" fmla="*/ 3 w 27"/>
              <a:gd name="T41" fmla="*/ 11 h 28"/>
              <a:gd name="T42" fmla="*/ 3 w 27"/>
              <a:gd name="T43" fmla="*/ 14 h 28"/>
              <a:gd name="T44" fmla="*/ 1 w 27"/>
              <a:gd name="T45" fmla="*/ 14 h 28"/>
              <a:gd name="T46" fmla="*/ 0 w 27"/>
              <a:gd name="T47" fmla="*/ 16 h 28"/>
              <a:gd name="T48" fmla="*/ 0 w 27"/>
              <a:gd name="T49" fmla="*/ 18 h 28"/>
              <a:gd name="T50" fmla="*/ 3 w 27"/>
              <a:gd name="T51" fmla="*/ 20 h 28"/>
              <a:gd name="T52" fmla="*/ 4 w 27"/>
              <a:gd name="T53" fmla="*/ 19 h 28"/>
              <a:gd name="T54" fmla="*/ 6 w 27"/>
              <a:gd name="T55" fmla="*/ 21 h 28"/>
              <a:gd name="T56" fmla="*/ 5 w 27"/>
              <a:gd name="T57" fmla="*/ 22 h 28"/>
              <a:gd name="T58" fmla="*/ 5 w 27"/>
              <a:gd name="T59" fmla="*/ 25 h 28"/>
              <a:gd name="T60" fmla="*/ 7 w 27"/>
              <a:gd name="T61" fmla="*/ 26 h 28"/>
              <a:gd name="T62" fmla="*/ 10 w 27"/>
              <a:gd name="T63" fmla="*/ 25 h 28"/>
              <a:gd name="T64" fmla="*/ 11 w 27"/>
              <a:gd name="T65" fmla="*/ 24 h 28"/>
              <a:gd name="T66" fmla="*/ 13 w 27"/>
              <a:gd name="T67" fmla="*/ 24 h 28"/>
              <a:gd name="T68" fmla="*/ 13 w 27"/>
              <a:gd name="T69" fmla="*/ 26 h 28"/>
              <a:gd name="T70" fmla="*/ 15 w 27"/>
              <a:gd name="T71" fmla="*/ 27 h 28"/>
              <a:gd name="T72" fmla="*/ 18 w 27"/>
              <a:gd name="T73" fmla="*/ 27 h 28"/>
              <a:gd name="T74" fmla="*/ 19 w 27"/>
              <a:gd name="T75" fmla="*/ 25 h 28"/>
              <a:gd name="T76" fmla="*/ 18 w 27"/>
              <a:gd name="T77" fmla="*/ 23 h 28"/>
              <a:gd name="T78" fmla="*/ 20 w 27"/>
              <a:gd name="T79" fmla="*/ 22 h 28"/>
              <a:gd name="T80" fmla="*/ 22 w 27"/>
              <a:gd name="T81" fmla="*/ 23 h 28"/>
              <a:gd name="T82" fmla="*/ 24 w 27"/>
              <a:gd name="T83" fmla="*/ 22 h 28"/>
              <a:gd name="T84" fmla="*/ 25 w 27"/>
              <a:gd name="T85" fmla="*/ 20 h 28"/>
              <a:gd name="T86" fmla="*/ 25 w 27"/>
              <a:gd name="T87" fmla="*/ 17 h 28"/>
              <a:gd name="T88" fmla="*/ 23 w 27"/>
              <a:gd name="T89" fmla="*/ 16 h 28"/>
              <a:gd name="T90" fmla="*/ 23 w 27"/>
              <a:gd name="T91" fmla="*/ 15 h 28"/>
              <a:gd name="T92" fmla="*/ 25 w 27"/>
              <a:gd name="T93" fmla="*/ 14 h 28"/>
              <a:gd name="T94" fmla="*/ 27 w 27"/>
              <a:gd name="T95" fmla="*/ 12 h 28"/>
              <a:gd name="T96" fmla="*/ 26 w 27"/>
              <a:gd name="T97" fmla="*/ 10 h 28"/>
              <a:gd name="T98" fmla="*/ 14 w 27"/>
              <a:gd name="T99" fmla="*/ 19 h 28"/>
              <a:gd name="T100" fmla="*/ 8 w 27"/>
              <a:gd name="T101" fmla="*/ 15 h 28"/>
              <a:gd name="T102" fmla="*/ 12 w 27"/>
              <a:gd name="T103" fmla="*/ 9 h 28"/>
              <a:gd name="T104" fmla="*/ 18 w 27"/>
              <a:gd name="T105" fmla="*/ 13 h 28"/>
              <a:gd name="T106" fmla="*/ 14 w 27"/>
              <a:gd name="T107" fmla="*/ 1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 h="28">
                <a:moveTo>
                  <a:pt x="26" y="10"/>
                </a:moveTo>
                <a:cubicBezTo>
                  <a:pt x="26" y="9"/>
                  <a:pt x="25" y="8"/>
                  <a:pt x="24" y="8"/>
                </a:cubicBezTo>
                <a:cubicBezTo>
                  <a:pt x="22" y="9"/>
                  <a:pt x="22" y="9"/>
                  <a:pt x="22" y="9"/>
                </a:cubicBezTo>
                <a:cubicBezTo>
                  <a:pt x="21" y="8"/>
                  <a:pt x="21" y="8"/>
                  <a:pt x="21" y="7"/>
                </a:cubicBezTo>
                <a:cubicBezTo>
                  <a:pt x="22" y="6"/>
                  <a:pt x="22" y="6"/>
                  <a:pt x="22" y="6"/>
                </a:cubicBezTo>
                <a:cubicBezTo>
                  <a:pt x="22" y="5"/>
                  <a:pt x="22" y="4"/>
                  <a:pt x="21" y="3"/>
                </a:cubicBezTo>
                <a:cubicBezTo>
                  <a:pt x="19" y="2"/>
                  <a:pt x="19" y="2"/>
                  <a:pt x="19" y="2"/>
                </a:cubicBezTo>
                <a:cubicBezTo>
                  <a:pt x="18" y="1"/>
                  <a:pt x="17" y="2"/>
                  <a:pt x="17" y="3"/>
                </a:cubicBezTo>
                <a:cubicBezTo>
                  <a:pt x="16" y="4"/>
                  <a:pt x="16" y="4"/>
                  <a:pt x="16" y="4"/>
                </a:cubicBezTo>
                <a:cubicBezTo>
                  <a:pt x="15" y="4"/>
                  <a:pt x="14" y="4"/>
                  <a:pt x="14" y="4"/>
                </a:cubicBezTo>
                <a:cubicBezTo>
                  <a:pt x="13" y="2"/>
                  <a:pt x="13" y="2"/>
                  <a:pt x="13" y="2"/>
                </a:cubicBezTo>
                <a:cubicBezTo>
                  <a:pt x="13" y="1"/>
                  <a:pt x="12" y="0"/>
                  <a:pt x="11" y="1"/>
                </a:cubicBezTo>
                <a:cubicBezTo>
                  <a:pt x="9" y="1"/>
                  <a:pt x="9" y="1"/>
                  <a:pt x="9" y="1"/>
                </a:cubicBezTo>
                <a:cubicBezTo>
                  <a:pt x="8" y="1"/>
                  <a:pt x="7" y="2"/>
                  <a:pt x="8" y="3"/>
                </a:cubicBezTo>
                <a:cubicBezTo>
                  <a:pt x="8" y="5"/>
                  <a:pt x="8" y="5"/>
                  <a:pt x="8" y="5"/>
                </a:cubicBezTo>
                <a:cubicBezTo>
                  <a:pt x="7" y="5"/>
                  <a:pt x="7" y="6"/>
                  <a:pt x="6" y="6"/>
                </a:cubicBezTo>
                <a:cubicBezTo>
                  <a:pt x="5" y="5"/>
                  <a:pt x="5" y="5"/>
                  <a:pt x="5" y="5"/>
                </a:cubicBezTo>
                <a:cubicBezTo>
                  <a:pt x="4" y="5"/>
                  <a:pt x="3" y="5"/>
                  <a:pt x="2" y="6"/>
                </a:cubicBezTo>
                <a:cubicBezTo>
                  <a:pt x="1" y="8"/>
                  <a:pt x="1" y="8"/>
                  <a:pt x="1" y="8"/>
                </a:cubicBezTo>
                <a:cubicBezTo>
                  <a:pt x="1" y="9"/>
                  <a:pt x="1" y="10"/>
                  <a:pt x="2" y="11"/>
                </a:cubicBezTo>
                <a:cubicBezTo>
                  <a:pt x="3" y="11"/>
                  <a:pt x="3" y="11"/>
                  <a:pt x="3" y="11"/>
                </a:cubicBezTo>
                <a:cubicBezTo>
                  <a:pt x="3" y="12"/>
                  <a:pt x="3" y="13"/>
                  <a:pt x="3" y="14"/>
                </a:cubicBezTo>
                <a:cubicBezTo>
                  <a:pt x="1" y="14"/>
                  <a:pt x="1" y="14"/>
                  <a:pt x="1" y="14"/>
                </a:cubicBezTo>
                <a:cubicBezTo>
                  <a:pt x="0" y="14"/>
                  <a:pt x="0" y="15"/>
                  <a:pt x="0" y="16"/>
                </a:cubicBezTo>
                <a:cubicBezTo>
                  <a:pt x="0" y="18"/>
                  <a:pt x="0" y="18"/>
                  <a:pt x="0" y="18"/>
                </a:cubicBezTo>
                <a:cubicBezTo>
                  <a:pt x="1" y="19"/>
                  <a:pt x="2" y="20"/>
                  <a:pt x="3" y="20"/>
                </a:cubicBezTo>
                <a:cubicBezTo>
                  <a:pt x="4" y="19"/>
                  <a:pt x="4" y="19"/>
                  <a:pt x="4" y="19"/>
                </a:cubicBezTo>
                <a:cubicBezTo>
                  <a:pt x="5" y="20"/>
                  <a:pt x="5" y="21"/>
                  <a:pt x="6" y="21"/>
                </a:cubicBezTo>
                <a:cubicBezTo>
                  <a:pt x="5" y="22"/>
                  <a:pt x="5" y="22"/>
                  <a:pt x="5" y="22"/>
                </a:cubicBezTo>
                <a:cubicBezTo>
                  <a:pt x="4" y="23"/>
                  <a:pt x="4" y="25"/>
                  <a:pt x="5" y="25"/>
                </a:cubicBezTo>
                <a:cubicBezTo>
                  <a:pt x="7" y="26"/>
                  <a:pt x="7" y="26"/>
                  <a:pt x="7" y="26"/>
                </a:cubicBezTo>
                <a:cubicBezTo>
                  <a:pt x="8" y="27"/>
                  <a:pt x="9" y="26"/>
                  <a:pt x="10" y="25"/>
                </a:cubicBezTo>
                <a:cubicBezTo>
                  <a:pt x="11" y="24"/>
                  <a:pt x="11" y="24"/>
                  <a:pt x="11" y="24"/>
                </a:cubicBezTo>
                <a:cubicBezTo>
                  <a:pt x="11" y="24"/>
                  <a:pt x="12" y="24"/>
                  <a:pt x="13" y="24"/>
                </a:cubicBezTo>
                <a:cubicBezTo>
                  <a:pt x="13" y="26"/>
                  <a:pt x="13" y="26"/>
                  <a:pt x="13" y="26"/>
                </a:cubicBezTo>
                <a:cubicBezTo>
                  <a:pt x="13" y="27"/>
                  <a:pt x="14" y="28"/>
                  <a:pt x="15" y="27"/>
                </a:cubicBezTo>
                <a:cubicBezTo>
                  <a:pt x="18" y="27"/>
                  <a:pt x="18" y="27"/>
                  <a:pt x="18" y="27"/>
                </a:cubicBezTo>
                <a:cubicBezTo>
                  <a:pt x="19" y="27"/>
                  <a:pt x="19" y="26"/>
                  <a:pt x="19" y="25"/>
                </a:cubicBezTo>
                <a:cubicBezTo>
                  <a:pt x="18" y="23"/>
                  <a:pt x="18" y="23"/>
                  <a:pt x="18" y="23"/>
                </a:cubicBezTo>
                <a:cubicBezTo>
                  <a:pt x="19" y="22"/>
                  <a:pt x="20" y="22"/>
                  <a:pt x="20" y="22"/>
                </a:cubicBezTo>
                <a:cubicBezTo>
                  <a:pt x="22" y="23"/>
                  <a:pt x="22" y="23"/>
                  <a:pt x="22" y="23"/>
                </a:cubicBezTo>
                <a:cubicBezTo>
                  <a:pt x="23" y="23"/>
                  <a:pt x="24" y="23"/>
                  <a:pt x="24" y="22"/>
                </a:cubicBezTo>
                <a:cubicBezTo>
                  <a:pt x="25" y="20"/>
                  <a:pt x="25" y="20"/>
                  <a:pt x="25" y="20"/>
                </a:cubicBezTo>
                <a:cubicBezTo>
                  <a:pt x="26" y="19"/>
                  <a:pt x="26" y="18"/>
                  <a:pt x="25" y="17"/>
                </a:cubicBezTo>
                <a:cubicBezTo>
                  <a:pt x="23" y="16"/>
                  <a:pt x="23" y="16"/>
                  <a:pt x="23" y="16"/>
                </a:cubicBezTo>
                <a:cubicBezTo>
                  <a:pt x="23" y="16"/>
                  <a:pt x="23" y="15"/>
                  <a:pt x="23" y="15"/>
                </a:cubicBezTo>
                <a:cubicBezTo>
                  <a:pt x="25" y="14"/>
                  <a:pt x="25" y="14"/>
                  <a:pt x="25" y="14"/>
                </a:cubicBezTo>
                <a:cubicBezTo>
                  <a:pt x="26" y="14"/>
                  <a:pt x="27" y="13"/>
                  <a:pt x="27" y="12"/>
                </a:cubicBezTo>
                <a:lnTo>
                  <a:pt x="26" y="10"/>
                </a:lnTo>
                <a:close/>
                <a:moveTo>
                  <a:pt x="14" y="19"/>
                </a:moveTo>
                <a:cubicBezTo>
                  <a:pt x="12" y="20"/>
                  <a:pt x="9" y="18"/>
                  <a:pt x="8" y="15"/>
                </a:cubicBezTo>
                <a:cubicBezTo>
                  <a:pt x="7" y="13"/>
                  <a:pt x="9" y="10"/>
                  <a:pt x="12" y="9"/>
                </a:cubicBezTo>
                <a:cubicBezTo>
                  <a:pt x="15" y="8"/>
                  <a:pt x="17" y="10"/>
                  <a:pt x="18" y="13"/>
                </a:cubicBezTo>
                <a:cubicBezTo>
                  <a:pt x="19" y="16"/>
                  <a:pt x="17" y="18"/>
                  <a:pt x="14" y="19"/>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42" name="Freeform 227"/>
          <p:cNvSpPr>
            <a:spLocks noEditPoints="1"/>
          </p:cNvSpPr>
          <p:nvPr/>
        </p:nvSpPr>
        <p:spPr bwMode="auto">
          <a:xfrm>
            <a:off x="4073500" y="3117406"/>
            <a:ext cx="135301" cy="135301"/>
          </a:xfrm>
          <a:custGeom>
            <a:avLst/>
            <a:gdLst>
              <a:gd name="T0" fmla="*/ 38 w 39"/>
              <a:gd name="T1" fmla="*/ 14 h 39"/>
              <a:gd name="T2" fmla="*/ 35 w 39"/>
              <a:gd name="T3" fmla="*/ 12 h 39"/>
              <a:gd name="T4" fmla="*/ 32 w 39"/>
              <a:gd name="T5" fmla="*/ 13 h 39"/>
              <a:gd name="T6" fmla="*/ 31 w 39"/>
              <a:gd name="T7" fmla="*/ 10 h 39"/>
              <a:gd name="T8" fmla="*/ 32 w 39"/>
              <a:gd name="T9" fmla="*/ 8 h 39"/>
              <a:gd name="T10" fmla="*/ 31 w 39"/>
              <a:gd name="T11" fmla="*/ 4 h 39"/>
              <a:gd name="T12" fmla="*/ 29 w 39"/>
              <a:gd name="T13" fmla="*/ 3 h 39"/>
              <a:gd name="T14" fmla="*/ 25 w 39"/>
              <a:gd name="T15" fmla="*/ 4 h 39"/>
              <a:gd name="T16" fmla="*/ 23 w 39"/>
              <a:gd name="T17" fmla="*/ 6 h 39"/>
              <a:gd name="T18" fmla="*/ 21 w 39"/>
              <a:gd name="T19" fmla="*/ 5 h 39"/>
              <a:gd name="T20" fmla="*/ 20 w 39"/>
              <a:gd name="T21" fmla="*/ 3 h 39"/>
              <a:gd name="T22" fmla="*/ 17 w 39"/>
              <a:gd name="T23" fmla="*/ 1 h 39"/>
              <a:gd name="T24" fmla="*/ 14 w 39"/>
              <a:gd name="T25" fmla="*/ 2 h 39"/>
              <a:gd name="T26" fmla="*/ 12 w 39"/>
              <a:gd name="T27" fmla="*/ 5 h 39"/>
              <a:gd name="T28" fmla="*/ 12 w 39"/>
              <a:gd name="T29" fmla="*/ 7 h 39"/>
              <a:gd name="T30" fmla="*/ 10 w 39"/>
              <a:gd name="T31" fmla="*/ 9 h 39"/>
              <a:gd name="T32" fmla="*/ 8 w 39"/>
              <a:gd name="T33" fmla="*/ 8 h 39"/>
              <a:gd name="T34" fmla="*/ 4 w 39"/>
              <a:gd name="T35" fmla="*/ 9 h 39"/>
              <a:gd name="T36" fmla="*/ 3 w 39"/>
              <a:gd name="T37" fmla="*/ 11 h 39"/>
              <a:gd name="T38" fmla="*/ 4 w 39"/>
              <a:gd name="T39" fmla="*/ 15 h 39"/>
              <a:gd name="T40" fmla="*/ 5 w 39"/>
              <a:gd name="T41" fmla="*/ 16 h 39"/>
              <a:gd name="T42" fmla="*/ 5 w 39"/>
              <a:gd name="T43" fmla="*/ 19 h 39"/>
              <a:gd name="T44" fmla="*/ 3 w 39"/>
              <a:gd name="T45" fmla="*/ 20 h 39"/>
              <a:gd name="T46" fmla="*/ 1 w 39"/>
              <a:gd name="T47" fmla="*/ 23 h 39"/>
              <a:gd name="T48" fmla="*/ 2 w 39"/>
              <a:gd name="T49" fmla="*/ 26 h 39"/>
              <a:gd name="T50" fmla="*/ 5 w 39"/>
              <a:gd name="T51" fmla="*/ 28 h 39"/>
              <a:gd name="T52" fmla="*/ 7 w 39"/>
              <a:gd name="T53" fmla="*/ 28 h 39"/>
              <a:gd name="T54" fmla="*/ 9 w 39"/>
              <a:gd name="T55" fmla="*/ 30 h 39"/>
              <a:gd name="T56" fmla="*/ 8 w 39"/>
              <a:gd name="T57" fmla="*/ 32 h 39"/>
              <a:gd name="T58" fmla="*/ 9 w 39"/>
              <a:gd name="T59" fmla="*/ 36 h 39"/>
              <a:gd name="T60" fmla="*/ 11 w 39"/>
              <a:gd name="T61" fmla="*/ 37 h 39"/>
              <a:gd name="T62" fmla="*/ 15 w 39"/>
              <a:gd name="T63" fmla="*/ 36 h 39"/>
              <a:gd name="T64" fmla="*/ 16 w 39"/>
              <a:gd name="T65" fmla="*/ 34 h 39"/>
              <a:gd name="T66" fmla="*/ 19 w 39"/>
              <a:gd name="T67" fmla="*/ 35 h 39"/>
              <a:gd name="T68" fmla="*/ 20 w 39"/>
              <a:gd name="T69" fmla="*/ 37 h 39"/>
              <a:gd name="T70" fmla="*/ 23 w 39"/>
              <a:gd name="T71" fmla="*/ 39 h 39"/>
              <a:gd name="T72" fmla="*/ 26 w 39"/>
              <a:gd name="T73" fmla="*/ 38 h 39"/>
              <a:gd name="T74" fmla="*/ 28 w 39"/>
              <a:gd name="T75" fmla="*/ 35 h 39"/>
              <a:gd name="T76" fmla="*/ 27 w 39"/>
              <a:gd name="T77" fmla="*/ 32 h 39"/>
              <a:gd name="T78" fmla="*/ 30 w 39"/>
              <a:gd name="T79" fmla="*/ 31 h 39"/>
              <a:gd name="T80" fmla="*/ 32 w 39"/>
              <a:gd name="T81" fmla="*/ 32 h 39"/>
              <a:gd name="T82" fmla="*/ 36 w 39"/>
              <a:gd name="T83" fmla="*/ 31 h 39"/>
              <a:gd name="T84" fmla="*/ 37 w 39"/>
              <a:gd name="T85" fmla="*/ 29 h 39"/>
              <a:gd name="T86" fmla="*/ 36 w 39"/>
              <a:gd name="T87" fmla="*/ 25 h 39"/>
              <a:gd name="T88" fmla="*/ 34 w 39"/>
              <a:gd name="T89" fmla="*/ 23 h 39"/>
              <a:gd name="T90" fmla="*/ 34 w 39"/>
              <a:gd name="T91" fmla="*/ 21 h 39"/>
              <a:gd name="T92" fmla="*/ 37 w 39"/>
              <a:gd name="T93" fmla="*/ 20 h 39"/>
              <a:gd name="T94" fmla="*/ 39 w 39"/>
              <a:gd name="T95" fmla="*/ 17 h 39"/>
              <a:gd name="T96" fmla="*/ 38 w 39"/>
              <a:gd name="T97" fmla="*/ 14 h 39"/>
              <a:gd name="T98" fmla="*/ 21 w 39"/>
              <a:gd name="T99" fmla="*/ 27 h 39"/>
              <a:gd name="T100" fmla="*/ 13 w 39"/>
              <a:gd name="T101" fmla="*/ 22 h 39"/>
              <a:gd name="T102" fmla="*/ 18 w 39"/>
              <a:gd name="T103" fmla="*/ 13 h 39"/>
              <a:gd name="T104" fmla="*/ 27 w 39"/>
              <a:gd name="T105" fmla="*/ 18 h 39"/>
              <a:gd name="T106" fmla="*/ 21 w 39"/>
              <a:gd name="T107"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4"/>
                </a:moveTo>
                <a:cubicBezTo>
                  <a:pt x="38" y="12"/>
                  <a:pt x="36" y="11"/>
                  <a:pt x="35" y="12"/>
                </a:cubicBezTo>
                <a:cubicBezTo>
                  <a:pt x="32" y="13"/>
                  <a:pt x="32" y="13"/>
                  <a:pt x="32" y="13"/>
                </a:cubicBezTo>
                <a:cubicBezTo>
                  <a:pt x="32" y="12"/>
                  <a:pt x="31" y="11"/>
                  <a:pt x="31" y="10"/>
                </a:cubicBezTo>
                <a:cubicBezTo>
                  <a:pt x="32" y="8"/>
                  <a:pt x="32" y="8"/>
                  <a:pt x="32" y="8"/>
                </a:cubicBezTo>
                <a:cubicBezTo>
                  <a:pt x="33" y="7"/>
                  <a:pt x="32" y="5"/>
                  <a:pt x="31" y="4"/>
                </a:cubicBezTo>
                <a:cubicBezTo>
                  <a:pt x="29" y="3"/>
                  <a:pt x="29" y="3"/>
                  <a:pt x="29" y="3"/>
                </a:cubicBezTo>
                <a:cubicBezTo>
                  <a:pt x="27" y="2"/>
                  <a:pt x="26" y="2"/>
                  <a:pt x="25" y="4"/>
                </a:cubicBezTo>
                <a:cubicBezTo>
                  <a:pt x="23" y="6"/>
                  <a:pt x="23" y="6"/>
                  <a:pt x="23" y="6"/>
                </a:cubicBezTo>
                <a:cubicBezTo>
                  <a:pt x="23" y="6"/>
                  <a:pt x="22" y="5"/>
                  <a:pt x="21" y="5"/>
                </a:cubicBezTo>
                <a:cubicBezTo>
                  <a:pt x="20" y="3"/>
                  <a:pt x="20" y="3"/>
                  <a:pt x="20" y="3"/>
                </a:cubicBezTo>
                <a:cubicBezTo>
                  <a:pt x="20" y="1"/>
                  <a:pt x="18" y="0"/>
                  <a:pt x="17" y="1"/>
                </a:cubicBezTo>
                <a:cubicBezTo>
                  <a:pt x="14" y="2"/>
                  <a:pt x="14" y="2"/>
                  <a:pt x="14" y="2"/>
                </a:cubicBezTo>
                <a:cubicBezTo>
                  <a:pt x="12" y="2"/>
                  <a:pt x="11" y="3"/>
                  <a:pt x="12" y="5"/>
                </a:cubicBezTo>
                <a:cubicBezTo>
                  <a:pt x="12" y="7"/>
                  <a:pt x="12" y="7"/>
                  <a:pt x="12" y="7"/>
                </a:cubicBezTo>
                <a:cubicBezTo>
                  <a:pt x="12" y="8"/>
                  <a:pt x="11" y="8"/>
                  <a:pt x="10" y="9"/>
                </a:cubicBezTo>
                <a:cubicBezTo>
                  <a:pt x="8" y="8"/>
                  <a:pt x="8" y="8"/>
                  <a:pt x="8" y="8"/>
                </a:cubicBezTo>
                <a:cubicBezTo>
                  <a:pt x="7" y="7"/>
                  <a:pt x="5" y="7"/>
                  <a:pt x="4" y="9"/>
                </a:cubicBezTo>
                <a:cubicBezTo>
                  <a:pt x="3" y="11"/>
                  <a:pt x="3" y="11"/>
                  <a:pt x="3" y="11"/>
                </a:cubicBezTo>
                <a:cubicBezTo>
                  <a:pt x="2" y="13"/>
                  <a:pt x="2" y="14"/>
                  <a:pt x="4" y="15"/>
                </a:cubicBezTo>
                <a:cubicBezTo>
                  <a:pt x="5" y="16"/>
                  <a:pt x="5" y="16"/>
                  <a:pt x="5" y="16"/>
                </a:cubicBezTo>
                <a:cubicBezTo>
                  <a:pt x="5" y="17"/>
                  <a:pt x="5" y="18"/>
                  <a:pt x="5" y="19"/>
                </a:cubicBezTo>
                <a:cubicBezTo>
                  <a:pt x="3" y="20"/>
                  <a:pt x="3" y="20"/>
                  <a:pt x="3" y="20"/>
                </a:cubicBezTo>
                <a:cubicBezTo>
                  <a:pt x="1" y="20"/>
                  <a:pt x="0" y="22"/>
                  <a:pt x="1" y="23"/>
                </a:cubicBezTo>
                <a:cubicBezTo>
                  <a:pt x="2" y="26"/>
                  <a:pt x="2" y="26"/>
                  <a:pt x="2" y="26"/>
                </a:cubicBezTo>
                <a:cubicBezTo>
                  <a:pt x="2" y="28"/>
                  <a:pt x="3" y="28"/>
                  <a:pt x="5" y="28"/>
                </a:cubicBezTo>
                <a:cubicBezTo>
                  <a:pt x="7" y="28"/>
                  <a:pt x="7" y="28"/>
                  <a:pt x="7" y="28"/>
                </a:cubicBezTo>
                <a:cubicBezTo>
                  <a:pt x="8" y="28"/>
                  <a:pt x="8" y="29"/>
                  <a:pt x="9" y="30"/>
                </a:cubicBezTo>
                <a:cubicBezTo>
                  <a:pt x="8" y="32"/>
                  <a:pt x="8" y="32"/>
                  <a:pt x="8" y="32"/>
                </a:cubicBezTo>
                <a:cubicBezTo>
                  <a:pt x="7" y="33"/>
                  <a:pt x="7" y="35"/>
                  <a:pt x="9" y="36"/>
                </a:cubicBezTo>
                <a:cubicBezTo>
                  <a:pt x="11" y="37"/>
                  <a:pt x="11" y="37"/>
                  <a:pt x="11" y="37"/>
                </a:cubicBezTo>
                <a:cubicBezTo>
                  <a:pt x="13" y="38"/>
                  <a:pt x="14" y="38"/>
                  <a:pt x="15" y="36"/>
                </a:cubicBezTo>
                <a:cubicBezTo>
                  <a:pt x="16" y="34"/>
                  <a:pt x="16" y="34"/>
                  <a:pt x="16" y="34"/>
                </a:cubicBezTo>
                <a:cubicBezTo>
                  <a:pt x="17" y="35"/>
                  <a:pt x="18" y="35"/>
                  <a:pt x="19" y="35"/>
                </a:cubicBezTo>
                <a:cubicBezTo>
                  <a:pt x="20" y="37"/>
                  <a:pt x="20" y="37"/>
                  <a:pt x="20" y="37"/>
                </a:cubicBezTo>
                <a:cubicBezTo>
                  <a:pt x="20" y="39"/>
                  <a:pt x="22" y="39"/>
                  <a:pt x="23" y="39"/>
                </a:cubicBezTo>
                <a:cubicBezTo>
                  <a:pt x="26" y="38"/>
                  <a:pt x="26" y="38"/>
                  <a:pt x="26" y="38"/>
                </a:cubicBezTo>
                <a:cubicBezTo>
                  <a:pt x="28" y="38"/>
                  <a:pt x="28" y="37"/>
                  <a:pt x="28" y="35"/>
                </a:cubicBezTo>
                <a:cubicBezTo>
                  <a:pt x="27" y="32"/>
                  <a:pt x="27" y="32"/>
                  <a:pt x="27" y="32"/>
                </a:cubicBezTo>
                <a:cubicBezTo>
                  <a:pt x="28" y="32"/>
                  <a:pt x="29" y="31"/>
                  <a:pt x="30" y="31"/>
                </a:cubicBezTo>
                <a:cubicBezTo>
                  <a:pt x="32" y="32"/>
                  <a:pt x="32" y="32"/>
                  <a:pt x="32" y="32"/>
                </a:cubicBezTo>
                <a:cubicBezTo>
                  <a:pt x="33" y="33"/>
                  <a:pt x="35" y="32"/>
                  <a:pt x="36" y="31"/>
                </a:cubicBezTo>
                <a:cubicBezTo>
                  <a:pt x="37" y="29"/>
                  <a:pt x="37" y="29"/>
                  <a:pt x="37" y="29"/>
                </a:cubicBezTo>
                <a:cubicBezTo>
                  <a:pt x="38" y="27"/>
                  <a:pt x="38" y="26"/>
                  <a:pt x="36" y="25"/>
                </a:cubicBezTo>
                <a:cubicBezTo>
                  <a:pt x="34" y="23"/>
                  <a:pt x="34" y="23"/>
                  <a:pt x="34" y="23"/>
                </a:cubicBezTo>
                <a:cubicBezTo>
                  <a:pt x="34" y="23"/>
                  <a:pt x="34" y="22"/>
                  <a:pt x="34" y="21"/>
                </a:cubicBezTo>
                <a:cubicBezTo>
                  <a:pt x="37" y="20"/>
                  <a:pt x="37" y="20"/>
                  <a:pt x="37" y="20"/>
                </a:cubicBezTo>
                <a:cubicBezTo>
                  <a:pt x="39" y="20"/>
                  <a:pt x="39" y="18"/>
                  <a:pt x="39" y="17"/>
                </a:cubicBezTo>
                <a:lnTo>
                  <a:pt x="38" y="14"/>
                </a:lnTo>
                <a:close/>
                <a:moveTo>
                  <a:pt x="21" y="27"/>
                </a:moveTo>
                <a:cubicBezTo>
                  <a:pt x="17" y="28"/>
                  <a:pt x="14" y="26"/>
                  <a:pt x="13" y="22"/>
                </a:cubicBezTo>
                <a:cubicBezTo>
                  <a:pt x="12" y="18"/>
                  <a:pt x="14" y="14"/>
                  <a:pt x="18" y="13"/>
                </a:cubicBezTo>
                <a:cubicBezTo>
                  <a:pt x="22" y="12"/>
                  <a:pt x="26" y="14"/>
                  <a:pt x="27" y="18"/>
                </a:cubicBezTo>
                <a:cubicBezTo>
                  <a:pt x="28" y="22"/>
                  <a:pt x="25" y="26"/>
                  <a:pt x="21" y="27"/>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43" name="Freeform 228"/>
          <p:cNvSpPr>
            <a:spLocks noEditPoints="1"/>
          </p:cNvSpPr>
          <p:nvPr/>
        </p:nvSpPr>
        <p:spPr bwMode="auto">
          <a:xfrm>
            <a:off x="3585454" y="2291108"/>
            <a:ext cx="191675" cy="191676"/>
          </a:xfrm>
          <a:custGeom>
            <a:avLst/>
            <a:gdLst>
              <a:gd name="T0" fmla="*/ 54 w 55"/>
              <a:gd name="T1" fmla="*/ 18 h 55"/>
              <a:gd name="T2" fmla="*/ 49 w 55"/>
              <a:gd name="T3" fmla="*/ 16 h 55"/>
              <a:gd name="T4" fmla="*/ 45 w 55"/>
              <a:gd name="T5" fmla="*/ 17 h 55"/>
              <a:gd name="T6" fmla="*/ 43 w 55"/>
              <a:gd name="T7" fmla="*/ 14 h 55"/>
              <a:gd name="T8" fmla="*/ 45 w 55"/>
              <a:gd name="T9" fmla="*/ 10 h 55"/>
              <a:gd name="T10" fmla="*/ 44 w 55"/>
              <a:gd name="T11" fmla="*/ 5 h 55"/>
              <a:gd name="T12" fmla="*/ 40 w 55"/>
              <a:gd name="T13" fmla="*/ 3 h 55"/>
              <a:gd name="T14" fmla="*/ 35 w 55"/>
              <a:gd name="T15" fmla="*/ 4 h 55"/>
              <a:gd name="T16" fmla="*/ 33 w 55"/>
              <a:gd name="T17" fmla="*/ 7 h 55"/>
              <a:gd name="T18" fmla="*/ 29 w 55"/>
              <a:gd name="T19" fmla="*/ 7 h 55"/>
              <a:gd name="T20" fmla="*/ 28 w 55"/>
              <a:gd name="T21" fmla="*/ 3 h 55"/>
              <a:gd name="T22" fmla="*/ 23 w 55"/>
              <a:gd name="T23" fmla="*/ 0 h 55"/>
              <a:gd name="T24" fmla="*/ 19 w 55"/>
              <a:gd name="T25" fmla="*/ 1 h 55"/>
              <a:gd name="T26" fmla="*/ 16 w 55"/>
              <a:gd name="T27" fmla="*/ 6 h 55"/>
              <a:gd name="T28" fmla="*/ 17 w 55"/>
              <a:gd name="T29" fmla="*/ 9 h 55"/>
              <a:gd name="T30" fmla="*/ 14 w 55"/>
              <a:gd name="T31" fmla="*/ 12 h 55"/>
              <a:gd name="T32" fmla="*/ 11 w 55"/>
              <a:gd name="T33" fmla="*/ 10 h 55"/>
              <a:gd name="T34" fmla="*/ 5 w 55"/>
              <a:gd name="T35" fmla="*/ 11 h 55"/>
              <a:gd name="T36" fmla="*/ 3 w 55"/>
              <a:gd name="T37" fmla="*/ 15 h 55"/>
              <a:gd name="T38" fmla="*/ 5 w 55"/>
              <a:gd name="T39" fmla="*/ 20 h 55"/>
              <a:gd name="T40" fmla="*/ 7 w 55"/>
              <a:gd name="T41" fmla="*/ 22 h 55"/>
              <a:gd name="T42" fmla="*/ 7 w 55"/>
              <a:gd name="T43" fmla="*/ 26 h 55"/>
              <a:gd name="T44" fmla="*/ 4 w 55"/>
              <a:gd name="T45" fmla="*/ 27 h 55"/>
              <a:gd name="T46" fmla="*/ 1 w 55"/>
              <a:gd name="T47" fmla="*/ 32 h 55"/>
              <a:gd name="T48" fmla="*/ 2 w 55"/>
              <a:gd name="T49" fmla="*/ 36 h 55"/>
              <a:gd name="T50" fmla="*/ 6 w 55"/>
              <a:gd name="T51" fmla="*/ 39 h 55"/>
              <a:gd name="T52" fmla="*/ 9 w 55"/>
              <a:gd name="T53" fmla="*/ 38 h 55"/>
              <a:gd name="T54" fmla="*/ 12 w 55"/>
              <a:gd name="T55" fmla="*/ 41 h 55"/>
              <a:gd name="T56" fmla="*/ 10 w 55"/>
              <a:gd name="T57" fmla="*/ 44 h 55"/>
              <a:gd name="T58" fmla="*/ 12 w 55"/>
              <a:gd name="T59" fmla="*/ 49 h 55"/>
              <a:gd name="T60" fmla="*/ 16 w 55"/>
              <a:gd name="T61" fmla="*/ 52 h 55"/>
              <a:gd name="T62" fmla="*/ 21 w 55"/>
              <a:gd name="T63" fmla="*/ 50 h 55"/>
              <a:gd name="T64" fmla="*/ 23 w 55"/>
              <a:gd name="T65" fmla="*/ 47 h 55"/>
              <a:gd name="T66" fmla="*/ 27 w 55"/>
              <a:gd name="T67" fmla="*/ 48 h 55"/>
              <a:gd name="T68" fmla="*/ 28 w 55"/>
              <a:gd name="T69" fmla="*/ 51 h 55"/>
              <a:gd name="T70" fmla="*/ 32 w 55"/>
              <a:gd name="T71" fmla="*/ 54 h 55"/>
              <a:gd name="T72" fmla="*/ 36 w 55"/>
              <a:gd name="T73" fmla="*/ 53 h 55"/>
              <a:gd name="T74" fmla="*/ 39 w 55"/>
              <a:gd name="T75" fmla="*/ 49 h 55"/>
              <a:gd name="T76" fmla="*/ 38 w 55"/>
              <a:gd name="T77" fmla="*/ 45 h 55"/>
              <a:gd name="T78" fmla="*/ 41 w 55"/>
              <a:gd name="T79" fmla="*/ 42 h 55"/>
              <a:gd name="T80" fmla="*/ 45 w 55"/>
              <a:gd name="T81" fmla="*/ 44 h 55"/>
              <a:gd name="T82" fmla="*/ 50 w 55"/>
              <a:gd name="T83" fmla="*/ 43 h 55"/>
              <a:gd name="T84" fmla="*/ 52 w 55"/>
              <a:gd name="T85" fmla="*/ 39 h 55"/>
              <a:gd name="T86" fmla="*/ 51 w 55"/>
              <a:gd name="T87" fmla="*/ 34 h 55"/>
              <a:gd name="T88" fmla="*/ 47 w 55"/>
              <a:gd name="T89" fmla="*/ 32 h 55"/>
              <a:gd name="T90" fmla="*/ 48 w 55"/>
              <a:gd name="T91" fmla="*/ 28 h 55"/>
              <a:gd name="T92" fmla="*/ 52 w 55"/>
              <a:gd name="T93" fmla="*/ 27 h 55"/>
              <a:gd name="T94" fmla="*/ 55 w 55"/>
              <a:gd name="T95" fmla="*/ 23 h 55"/>
              <a:gd name="T96" fmla="*/ 54 w 55"/>
              <a:gd name="T97" fmla="*/ 18 h 55"/>
              <a:gd name="T98" fmla="*/ 30 w 55"/>
              <a:gd name="T99" fmla="*/ 37 h 55"/>
              <a:gd name="T100" fmla="*/ 17 w 55"/>
              <a:gd name="T101" fmla="*/ 30 h 55"/>
              <a:gd name="T102" fmla="*/ 25 w 55"/>
              <a:gd name="T103" fmla="*/ 17 h 55"/>
              <a:gd name="T104" fmla="*/ 37 w 55"/>
              <a:gd name="T105" fmla="*/ 25 h 55"/>
              <a:gd name="T106" fmla="*/ 30 w 55"/>
              <a:gd name="T107" fmla="*/ 3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 h="55">
                <a:moveTo>
                  <a:pt x="54" y="18"/>
                </a:moveTo>
                <a:cubicBezTo>
                  <a:pt x="53" y="16"/>
                  <a:pt x="51" y="15"/>
                  <a:pt x="49" y="16"/>
                </a:cubicBezTo>
                <a:cubicBezTo>
                  <a:pt x="45" y="17"/>
                  <a:pt x="45" y="17"/>
                  <a:pt x="45" y="17"/>
                </a:cubicBezTo>
                <a:cubicBezTo>
                  <a:pt x="44" y="16"/>
                  <a:pt x="44" y="15"/>
                  <a:pt x="43" y="14"/>
                </a:cubicBezTo>
                <a:cubicBezTo>
                  <a:pt x="45" y="10"/>
                  <a:pt x="45" y="10"/>
                  <a:pt x="45" y="10"/>
                </a:cubicBezTo>
                <a:cubicBezTo>
                  <a:pt x="46" y="8"/>
                  <a:pt x="45" y="6"/>
                  <a:pt x="44" y="5"/>
                </a:cubicBezTo>
                <a:cubicBezTo>
                  <a:pt x="40" y="3"/>
                  <a:pt x="40" y="3"/>
                  <a:pt x="40" y="3"/>
                </a:cubicBezTo>
                <a:cubicBezTo>
                  <a:pt x="38" y="2"/>
                  <a:pt x="36" y="2"/>
                  <a:pt x="35" y="4"/>
                </a:cubicBezTo>
                <a:cubicBezTo>
                  <a:pt x="33" y="7"/>
                  <a:pt x="33" y="7"/>
                  <a:pt x="33" y="7"/>
                </a:cubicBezTo>
                <a:cubicBezTo>
                  <a:pt x="31" y="7"/>
                  <a:pt x="30" y="7"/>
                  <a:pt x="29" y="7"/>
                </a:cubicBezTo>
                <a:cubicBezTo>
                  <a:pt x="28" y="3"/>
                  <a:pt x="28" y="3"/>
                  <a:pt x="28" y="3"/>
                </a:cubicBezTo>
                <a:cubicBezTo>
                  <a:pt x="27" y="1"/>
                  <a:pt x="25" y="0"/>
                  <a:pt x="23" y="0"/>
                </a:cubicBezTo>
                <a:cubicBezTo>
                  <a:pt x="19" y="1"/>
                  <a:pt x="19" y="1"/>
                  <a:pt x="19" y="1"/>
                </a:cubicBezTo>
                <a:cubicBezTo>
                  <a:pt x="17" y="2"/>
                  <a:pt x="16" y="4"/>
                  <a:pt x="16" y="6"/>
                </a:cubicBezTo>
                <a:cubicBezTo>
                  <a:pt x="17" y="9"/>
                  <a:pt x="17" y="9"/>
                  <a:pt x="17" y="9"/>
                </a:cubicBezTo>
                <a:cubicBezTo>
                  <a:pt x="16" y="10"/>
                  <a:pt x="15" y="11"/>
                  <a:pt x="14" y="12"/>
                </a:cubicBezTo>
                <a:cubicBezTo>
                  <a:pt x="11" y="10"/>
                  <a:pt x="11" y="10"/>
                  <a:pt x="11" y="10"/>
                </a:cubicBezTo>
                <a:cubicBezTo>
                  <a:pt x="9" y="9"/>
                  <a:pt x="7" y="9"/>
                  <a:pt x="5" y="11"/>
                </a:cubicBezTo>
                <a:cubicBezTo>
                  <a:pt x="3" y="15"/>
                  <a:pt x="3" y="15"/>
                  <a:pt x="3" y="15"/>
                </a:cubicBezTo>
                <a:cubicBezTo>
                  <a:pt x="2" y="17"/>
                  <a:pt x="3" y="19"/>
                  <a:pt x="5" y="20"/>
                </a:cubicBezTo>
                <a:cubicBezTo>
                  <a:pt x="7" y="22"/>
                  <a:pt x="7" y="22"/>
                  <a:pt x="7" y="22"/>
                </a:cubicBezTo>
                <a:cubicBezTo>
                  <a:pt x="7" y="23"/>
                  <a:pt x="7" y="25"/>
                  <a:pt x="7" y="26"/>
                </a:cubicBezTo>
                <a:cubicBezTo>
                  <a:pt x="4" y="27"/>
                  <a:pt x="4" y="27"/>
                  <a:pt x="4" y="27"/>
                </a:cubicBezTo>
                <a:cubicBezTo>
                  <a:pt x="1" y="28"/>
                  <a:pt x="0" y="30"/>
                  <a:pt x="1" y="32"/>
                </a:cubicBezTo>
                <a:cubicBezTo>
                  <a:pt x="2" y="36"/>
                  <a:pt x="2" y="36"/>
                  <a:pt x="2" y="36"/>
                </a:cubicBezTo>
                <a:cubicBezTo>
                  <a:pt x="2" y="38"/>
                  <a:pt x="4" y="39"/>
                  <a:pt x="6" y="39"/>
                </a:cubicBezTo>
                <a:cubicBezTo>
                  <a:pt x="9" y="38"/>
                  <a:pt x="9" y="38"/>
                  <a:pt x="9" y="38"/>
                </a:cubicBezTo>
                <a:cubicBezTo>
                  <a:pt x="10" y="39"/>
                  <a:pt x="11" y="40"/>
                  <a:pt x="12" y="41"/>
                </a:cubicBezTo>
                <a:cubicBezTo>
                  <a:pt x="10" y="44"/>
                  <a:pt x="10" y="44"/>
                  <a:pt x="10" y="44"/>
                </a:cubicBezTo>
                <a:cubicBezTo>
                  <a:pt x="9" y="46"/>
                  <a:pt x="10" y="48"/>
                  <a:pt x="12" y="49"/>
                </a:cubicBezTo>
                <a:cubicBezTo>
                  <a:pt x="16" y="52"/>
                  <a:pt x="16" y="52"/>
                  <a:pt x="16" y="52"/>
                </a:cubicBezTo>
                <a:cubicBezTo>
                  <a:pt x="17" y="53"/>
                  <a:pt x="20" y="52"/>
                  <a:pt x="21" y="50"/>
                </a:cubicBezTo>
                <a:cubicBezTo>
                  <a:pt x="23" y="47"/>
                  <a:pt x="23" y="47"/>
                  <a:pt x="23" y="47"/>
                </a:cubicBezTo>
                <a:cubicBezTo>
                  <a:pt x="24" y="48"/>
                  <a:pt x="25" y="48"/>
                  <a:pt x="27" y="48"/>
                </a:cubicBezTo>
                <a:cubicBezTo>
                  <a:pt x="28" y="51"/>
                  <a:pt x="28" y="51"/>
                  <a:pt x="28" y="51"/>
                </a:cubicBezTo>
                <a:cubicBezTo>
                  <a:pt x="28" y="53"/>
                  <a:pt x="30" y="55"/>
                  <a:pt x="32" y="54"/>
                </a:cubicBezTo>
                <a:cubicBezTo>
                  <a:pt x="36" y="53"/>
                  <a:pt x="36" y="53"/>
                  <a:pt x="36" y="53"/>
                </a:cubicBezTo>
                <a:cubicBezTo>
                  <a:pt x="38" y="53"/>
                  <a:pt x="40" y="51"/>
                  <a:pt x="39" y="49"/>
                </a:cubicBezTo>
                <a:cubicBezTo>
                  <a:pt x="38" y="45"/>
                  <a:pt x="38" y="45"/>
                  <a:pt x="38" y="45"/>
                </a:cubicBezTo>
                <a:cubicBezTo>
                  <a:pt x="39" y="44"/>
                  <a:pt x="41" y="43"/>
                  <a:pt x="41" y="42"/>
                </a:cubicBezTo>
                <a:cubicBezTo>
                  <a:pt x="45" y="44"/>
                  <a:pt x="45" y="44"/>
                  <a:pt x="45" y="44"/>
                </a:cubicBezTo>
                <a:cubicBezTo>
                  <a:pt x="47" y="45"/>
                  <a:pt x="49" y="45"/>
                  <a:pt x="50" y="43"/>
                </a:cubicBezTo>
                <a:cubicBezTo>
                  <a:pt x="52" y="39"/>
                  <a:pt x="52" y="39"/>
                  <a:pt x="52" y="39"/>
                </a:cubicBezTo>
                <a:cubicBezTo>
                  <a:pt x="53" y="38"/>
                  <a:pt x="53" y="35"/>
                  <a:pt x="51" y="34"/>
                </a:cubicBezTo>
                <a:cubicBezTo>
                  <a:pt x="47" y="32"/>
                  <a:pt x="47" y="32"/>
                  <a:pt x="47" y="32"/>
                </a:cubicBezTo>
                <a:cubicBezTo>
                  <a:pt x="48" y="31"/>
                  <a:pt x="48" y="30"/>
                  <a:pt x="48" y="28"/>
                </a:cubicBezTo>
                <a:cubicBezTo>
                  <a:pt x="52" y="27"/>
                  <a:pt x="52" y="27"/>
                  <a:pt x="52" y="27"/>
                </a:cubicBezTo>
                <a:cubicBezTo>
                  <a:pt x="54" y="27"/>
                  <a:pt x="55" y="25"/>
                  <a:pt x="55" y="23"/>
                </a:cubicBezTo>
                <a:lnTo>
                  <a:pt x="54" y="18"/>
                </a:lnTo>
                <a:close/>
                <a:moveTo>
                  <a:pt x="30" y="37"/>
                </a:moveTo>
                <a:cubicBezTo>
                  <a:pt x="24" y="39"/>
                  <a:pt x="19" y="35"/>
                  <a:pt x="17" y="30"/>
                </a:cubicBezTo>
                <a:cubicBezTo>
                  <a:pt x="16" y="24"/>
                  <a:pt x="19" y="19"/>
                  <a:pt x="25" y="17"/>
                </a:cubicBezTo>
                <a:cubicBezTo>
                  <a:pt x="30" y="16"/>
                  <a:pt x="36" y="19"/>
                  <a:pt x="37" y="25"/>
                </a:cubicBezTo>
                <a:cubicBezTo>
                  <a:pt x="39" y="30"/>
                  <a:pt x="35" y="36"/>
                  <a:pt x="30" y="37"/>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44" name="Freeform 229"/>
          <p:cNvSpPr>
            <a:spLocks noEditPoints="1"/>
          </p:cNvSpPr>
          <p:nvPr/>
        </p:nvSpPr>
        <p:spPr bwMode="auto">
          <a:xfrm>
            <a:off x="4052561" y="1738633"/>
            <a:ext cx="135301" cy="135301"/>
          </a:xfrm>
          <a:custGeom>
            <a:avLst/>
            <a:gdLst>
              <a:gd name="T0" fmla="*/ 38 w 39"/>
              <a:gd name="T1" fmla="*/ 13 h 39"/>
              <a:gd name="T2" fmla="*/ 34 w 39"/>
              <a:gd name="T3" fmla="*/ 11 h 39"/>
              <a:gd name="T4" fmla="*/ 31 w 39"/>
              <a:gd name="T5" fmla="*/ 12 h 39"/>
              <a:gd name="T6" fmla="*/ 30 w 39"/>
              <a:gd name="T7" fmla="*/ 10 h 39"/>
              <a:gd name="T8" fmla="*/ 31 w 39"/>
              <a:gd name="T9" fmla="*/ 7 h 39"/>
              <a:gd name="T10" fmla="*/ 30 w 39"/>
              <a:gd name="T11" fmla="*/ 3 h 39"/>
              <a:gd name="T12" fmla="*/ 28 w 39"/>
              <a:gd name="T13" fmla="*/ 2 h 39"/>
              <a:gd name="T14" fmla="*/ 24 w 39"/>
              <a:gd name="T15" fmla="*/ 3 h 39"/>
              <a:gd name="T16" fmla="*/ 23 w 39"/>
              <a:gd name="T17" fmla="*/ 5 h 39"/>
              <a:gd name="T18" fmla="*/ 20 w 39"/>
              <a:gd name="T19" fmla="*/ 5 h 39"/>
              <a:gd name="T20" fmla="*/ 19 w 39"/>
              <a:gd name="T21" fmla="*/ 2 h 39"/>
              <a:gd name="T22" fmla="*/ 16 w 39"/>
              <a:gd name="T23" fmla="*/ 0 h 39"/>
              <a:gd name="T24" fmla="*/ 13 w 39"/>
              <a:gd name="T25" fmla="*/ 1 h 39"/>
              <a:gd name="T26" fmla="*/ 11 w 39"/>
              <a:gd name="T27" fmla="*/ 4 h 39"/>
              <a:gd name="T28" fmla="*/ 12 w 39"/>
              <a:gd name="T29" fmla="*/ 7 h 39"/>
              <a:gd name="T30" fmla="*/ 9 w 39"/>
              <a:gd name="T31" fmla="*/ 8 h 39"/>
              <a:gd name="T32" fmla="*/ 7 w 39"/>
              <a:gd name="T33" fmla="*/ 7 h 39"/>
              <a:gd name="T34" fmla="*/ 3 w 39"/>
              <a:gd name="T35" fmla="*/ 8 h 39"/>
              <a:gd name="T36" fmla="*/ 2 w 39"/>
              <a:gd name="T37" fmla="*/ 11 h 39"/>
              <a:gd name="T38" fmla="*/ 3 w 39"/>
              <a:gd name="T39" fmla="*/ 14 h 39"/>
              <a:gd name="T40" fmla="*/ 5 w 39"/>
              <a:gd name="T41" fmla="*/ 16 h 39"/>
              <a:gd name="T42" fmla="*/ 4 w 39"/>
              <a:gd name="T43" fmla="*/ 19 h 39"/>
              <a:gd name="T44" fmla="*/ 2 w 39"/>
              <a:gd name="T45" fmla="*/ 19 h 39"/>
              <a:gd name="T46" fmla="*/ 0 w 39"/>
              <a:gd name="T47" fmla="*/ 22 h 39"/>
              <a:gd name="T48" fmla="*/ 1 w 39"/>
              <a:gd name="T49" fmla="*/ 25 h 39"/>
              <a:gd name="T50" fmla="*/ 4 w 39"/>
              <a:gd name="T51" fmla="*/ 27 h 39"/>
              <a:gd name="T52" fmla="*/ 6 w 39"/>
              <a:gd name="T53" fmla="*/ 27 h 39"/>
              <a:gd name="T54" fmla="*/ 8 w 39"/>
              <a:gd name="T55" fmla="*/ 29 h 39"/>
              <a:gd name="T56" fmla="*/ 7 w 39"/>
              <a:gd name="T57" fmla="*/ 31 h 39"/>
              <a:gd name="T58" fmla="*/ 8 w 39"/>
              <a:gd name="T59" fmla="*/ 35 h 39"/>
              <a:gd name="T60" fmla="*/ 10 w 39"/>
              <a:gd name="T61" fmla="*/ 37 h 39"/>
              <a:gd name="T62" fmla="*/ 14 w 39"/>
              <a:gd name="T63" fmla="*/ 36 h 39"/>
              <a:gd name="T64" fmla="*/ 15 w 39"/>
              <a:gd name="T65" fmla="*/ 34 h 39"/>
              <a:gd name="T66" fmla="*/ 18 w 39"/>
              <a:gd name="T67" fmla="*/ 34 h 39"/>
              <a:gd name="T68" fmla="*/ 19 w 39"/>
              <a:gd name="T69" fmla="*/ 36 h 39"/>
              <a:gd name="T70" fmla="*/ 22 w 39"/>
              <a:gd name="T71" fmla="*/ 38 h 39"/>
              <a:gd name="T72" fmla="*/ 25 w 39"/>
              <a:gd name="T73" fmla="*/ 38 h 39"/>
              <a:gd name="T74" fmla="*/ 27 w 39"/>
              <a:gd name="T75" fmla="*/ 34 h 39"/>
              <a:gd name="T76" fmla="*/ 27 w 39"/>
              <a:gd name="T77" fmla="*/ 32 h 39"/>
              <a:gd name="T78" fmla="*/ 29 w 39"/>
              <a:gd name="T79" fmla="*/ 30 h 39"/>
              <a:gd name="T80" fmla="*/ 31 w 39"/>
              <a:gd name="T81" fmla="*/ 31 h 39"/>
              <a:gd name="T82" fmla="*/ 35 w 39"/>
              <a:gd name="T83" fmla="*/ 31 h 39"/>
              <a:gd name="T84" fmla="*/ 36 w 39"/>
              <a:gd name="T85" fmla="*/ 28 h 39"/>
              <a:gd name="T86" fmla="*/ 36 w 39"/>
              <a:gd name="T87" fmla="*/ 24 h 39"/>
              <a:gd name="T88" fmla="*/ 33 w 39"/>
              <a:gd name="T89" fmla="*/ 23 h 39"/>
              <a:gd name="T90" fmla="*/ 33 w 39"/>
              <a:gd name="T91" fmla="*/ 20 h 39"/>
              <a:gd name="T92" fmla="*/ 36 w 39"/>
              <a:gd name="T93" fmla="*/ 19 h 39"/>
              <a:gd name="T94" fmla="*/ 38 w 39"/>
              <a:gd name="T95" fmla="*/ 16 h 39"/>
              <a:gd name="T96" fmla="*/ 38 w 39"/>
              <a:gd name="T97" fmla="*/ 13 h 39"/>
              <a:gd name="T98" fmla="*/ 21 w 39"/>
              <a:gd name="T99" fmla="*/ 26 h 39"/>
              <a:gd name="T100" fmla="*/ 12 w 39"/>
              <a:gd name="T101" fmla="*/ 21 h 39"/>
              <a:gd name="T102" fmla="*/ 17 w 39"/>
              <a:gd name="T103" fmla="*/ 12 h 39"/>
              <a:gd name="T104" fmla="*/ 26 w 39"/>
              <a:gd name="T105" fmla="*/ 18 h 39"/>
              <a:gd name="T106" fmla="*/ 21 w 39"/>
              <a:gd name="T107" fmla="*/ 2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9">
                <a:moveTo>
                  <a:pt x="38" y="13"/>
                </a:moveTo>
                <a:cubicBezTo>
                  <a:pt x="37" y="12"/>
                  <a:pt x="36" y="11"/>
                  <a:pt x="34" y="11"/>
                </a:cubicBezTo>
                <a:cubicBezTo>
                  <a:pt x="31" y="12"/>
                  <a:pt x="31" y="12"/>
                  <a:pt x="31" y="12"/>
                </a:cubicBezTo>
                <a:cubicBezTo>
                  <a:pt x="31" y="11"/>
                  <a:pt x="30" y="10"/>
                  <a:pt x="30" y="10"/>
                </a:cubicBezTo>
                <a:cubicBezTo>
                  <a:pt x="31" y="7"/>
                  <a:pt x="31" y="7"/>
                  <a:pt x="31" y="7"/>
                </a:cubicBezTo>
                <a:cubicBezTo>
                  <a:pt x="32" y="6"/>
                  <a:pt x="32" y="4"/>
                  <a:pt x="30" y="3"/>
                </a:cubicBezTo>
                <a:cubicBezTo>
                  <a:pt x="28" y="2"/>
                  <a:pt x="28" y="2"/>
                  <a:pt x="28" y="2"/>
                </a:cubicBezTo>
                <a:cubicBezTo>
                  <a:pt x="26" y="1"/>
                  <a:pt x="25" y="2"/>
                  <a:pt x="24" y="3"/>
                </a:cubicBezTo>
                <a:cubicBezTo>
                  <a:pt x="23" y="5"/>
                  <a:pt x="23" y="5"/>
                  <a:pt x="23" y="5"/>
                </a:cubicBezTo>
                <a:cubicBezTo>
                  <a:pt x="22" y="5"/>
                  <a:pt x="21" y="5"/>
                  <a:pt x="20" y="5"/>
                </a:cubicBezTo>
                <a:cubicBezTo>
                  <a:pt x="19" y="2"/>
                  <a:pt x="19" y="2"/>
                  <a:pt x="19" y="2"/>
                </a:cubicBezTo>
                <a:cubicBezTo>
                  <a:pt x="19" y="1"/>
                  <a:pt x="17" y="0"/>
                  <a:pt x="16" y="0"/>
                </a:cubicBezTo>
                <a:cubicBezTo>
                  <a:pt x="13" y="1"/>
                  <a:pt x="13" y="1"/>
                  <a:pt x="13" y="1"/>
                </a:cubicBezTo>
                <a:cubicBezTo>
                  <a:pt x="11" y="1"/>
                  <a:pt x="11" y="3"/>
                  <a:pt x="11" y="4"/>
                </a:cubicBezTo>
                <a:cubicBezTo>
                  <a:pt x="12" y="7"/>
                  <a:pt x="12" y="7"/>
                  <a:pt x="12" y="7"/>
                </a:cubicBezTo>
                <a:cubicBezTo>
                  <a:pt x="11" y="7"/>
                  <a:pt x="10" y="8"/>
                  <a:pt x="9" y="8"/>
                </a:cubicBezTo>
                <a:cubicBezTo>
                  <a:pt x="7" y="7"/>
                  <a:pt x="7" y="7"/>
                  <a:pt x="7" y="7"/>
                </a:cubicBezTo>
                <a:cubicBezTo>
                  <a:pt x="6" y="6"/>
                  <a:pt x="4" y="7"/>
                  <a:pt x="3" y="8"/>
                </a:cubicBezTo>
                <a:cubicBezTo>
                  <a:pt x="2" y="11"/>
                  <a:pt x="2" y="11"/>
                  <a:pt x="2" y="11"/>
                </a:cubicBezTo>
                <a:cubicBezTo>
                  <a:pt x="1" y="12"/>
                  <a:pt x="1" y="14"/>
                  <a:pt x="3" y="14"/>
                </a:cubicBezTo>
                <a:cubicBezTo>
                  <a:pt x="5" y="16"/>
                  <a:pt x="5" y="16"/>
                  <a:pt x="5" y="16"/>
                </a:cubicBezTo>
                <a:cubicBezTo>
                  <a:pt x="4" y="17"/>
                  <a:pt x="4" y="18"/>
                  <a:pt x="4" y="19"/>
                </a:cubicBezTo>
                <a:cubicBezTo>
                  <a:pt x="2" y="19"/>
                  <a:pt x="2" y="19"/>
                  <a:pt x="2" y="19"/>
                </a:cubicBezTo>
                <a:cubicBezTo>
                  <a:pt x="1" y="20"/>
                  <a:pt x="0" y="21"/>
                  <a:pt x="0" y="22"/>
                </a:cubicBezTo>
                <a:cubicBezTo>
                  <a:pt x="1" y="25"/>
                  <a:pt x="1" y="25"/>
                  <a:pt x="1" y="25"/>
                </a:cubicBezTo>
                <a:cubicBezTo>
                  <a:pt x="1" y="27"/>
                  <a:pt x="3" y="28"/>
                  <a:pt x="4" y="27"/>
                </a:cubicBezTo>
                <a:cubicBezTo>
                  <a:pt x="6" y="27"/>
                  <a:pt x="6" y="27"/>
                  <a:pt x="6" y="27"/>
                </a:cubicBezTo>
                <a:cubicBezTo>
                  <a:pt x="7" y="28"/>
                  <a:pt x="7" y="29"/>
                  <a:pt x="8" y="29"/>
                </a:cubicBezTo>
                <a:cubicBezTo>
                  <a:pt x="7" y="31"/>
                  <a:pt x="7" y="31"/>
                  <a:pt x="7" y="31"/>
                </a:cubicBezTo>
                <a:cubicBezTo>
                  <a:pt x="6" y="33"/>
                  <a:pt x="7" y="34"/>
                  <a:pt x="8" y="35"/>
                </a:cubicBezTo>
                <a:cubicBezTo>
                  <a:pt x="10" y="37"/>
                  <a:pt x="10" y="37"/>
                  <a:pt x="10" y="37"/>
                </a:cubicBezTo>
                <a:cubicBezTo>
                  <a:pt x="12" y="37"/>
                  <a:pt x="13" y="37"/>
                  <a:pt x="14" y="36"/>
                </a:cubicBezTo>
                <a:cubicBezTo>
                  <a:pt x="15" y="34"/>
                  <a:pt x="15" y="34"/>
                  <a:pt x="15" y="34"/>
                </a:cubicBezTo>
                <a:cubicBezTo>
                  <a:pt x="16" y="34"/>
                  <a:pt x="17" y="34"/>
                  <a:pt x="18" y="34"/>
                </a:cubicBezTo>
                <a:cubicBezTo>
                  <a:pt x="19" y="36"/>
                  <a:pt x="19" y="36"/>
                  <a:pt x="19" y="36"/>
                </a:cubicBezTo>
                <a:cubicBezTo>
                  <a:pt x="19" y="38"/>
                  <a:pt x="21" y="39"/>
                  <a:pt x="22" y="38"/>
                </a:cubicBezTo>
                <a:cubicBezTo>
                  <a:pt x="25" y="38"/>
                  <a:pt x="25" y="38"/>
                  <a:pt x="25" y="38"/>
                </a:cubicBezTo>
                <a:cubicBezTo>
                  <a:pt x="27" y="37"/>
                  <a:pt x="28" y="36"/>
                  <a:pt x="27" y="34"/>
                </a:cubicBezTo>
                <a:cubicBezTo>
                  <a:pt x="27" y="32"/>
                  <a:pt x="27" y="32"/>
                  <a:pt x="27" y="32"/>
                </a:cubicBezTo>
                <a:cubicBezTo>
                  <a:pt x="27" y="31"/>
                  <a:pt x="28" y="31"/>
                  <a:pt x="29" y="30"/>
                </a:cubicBezTo>
                <a:cubicBezTo>
                  <a:pt x="31" y="31"/>
                  <a:pt x="31" y="31"/>
                  <a:pt x="31" y="31"/>
                </a:cubicBezTo>
                <a:cubicBezTo>
                  <a:pt x="32" y="32"/>
                  <a:pt x="34" y="32"/>
                  <a:pt x="35" y="31"/>
                </a:cubicBezTo>
                <a:cubicBezTo>
                  <a:pt x="36" y="28"/>
                  <a:pt x="36" y="28"/>
                  <a:pt x="36" y="28"/>
                </a:cubicBezTo>
                <a:cubicBezTo>
                  <a:pt x="37" y="27"/>
                  <a:pt x="37" y="25"/>
                  <a:pt x="36" y="24"/>
                </a:cubicBezTo>
                <a:cubicBezTo>
                  <a:pt x="33" y="23"/>
                  <a:pt x="33" y="23"/>
                  <a:pt x="33" y="23"/>
                </a:cubicBezTo>
                <a:cubicBezTo>
                  <a:pt x="33" y="22"/>
                  <a:pt x="33" y="21"/>
                  <a:pt x="33" y="20"/>
                </a:cubicBezTo>
                <a:cubicBezTo>
                  <a:pt x="36" y="19"/>
                  <a:pt x="36" y="19"/>
                  <a:pt x="36" y="19"/>
                </a:cubicBezTo>
                <a:cubicBezTo>
                  <a:pt x="38" y="19"/>
                  <a:pt x="39" y="18"/>
                  <a:pt x="38" y="16"/>
                </a:cubicBezTo>
                <a:lnTo>
                  <a:pt x="38" y="13"/>
                </a:lnTo>
                <a:close/>
                <a:moveTo>
                  <a:pt x="21" y="26"/>
                </a:moveTo>
                <a:cubicBezTo>
                  <a:pt x="17" y="27"/>
                  <a:pt x="13" y="25"/>
                  <a:pt x="12" y="21"/>
                </a:cubicBezTo>
                <a:cubicBezTo>
                  <a:pt x="11" y="17"/>
                  <a:pt x="13" y="13"/>
                  <a:pt x="17" y="12"/>
                </a:cubicBezTo>
                <a:cubicBezTo>
                  <a:pt x="21" y="11"/>
                  <a:pt x="25" y="14"/>
                  <a:pt x="26" y="18"/>
                </a:cubicBezTo>
                <a:cubicBezTo>
                  <a:pt x="27" y="21"/>
                  <a:pt x="25" y="25"/>
                  <a:pt x="21" y="26"/>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45" name="Freeform 230"/>
          <p:cNvSpPr>
            <a:spLocks noEditPoints="1"/>
          </p:cNvSpPr>
          <p:nvPr/>
        </p:nvSpPr>
        <p:spPr bwMode="auto">
          <a:xfrm>
            <a:off x="794083" y="2637413"/>
            <a:ext cx="72482" cy="69261"/>
          </a:xfrm>
          <a:custGeom>
            <a:avLst/>
            <a:gdLst>
              <a:gd name="T0" fmla="*/ 20 w 21"/>
              <a:gd name="T1" fmla="*/ 7 h 20"/>
              <a:gd name="T2" fmla="*/ 18 w 21"/>
              <a:gd name="T3" fmla="*/ 6 h 20"/>
              <a:gd name="T4" fmla="*/ 17 w 21"/>
              <a:gd name="T5" fmla="*/ 6 h 20"/>
              <a:gd name="T6" fmla="*/ 16 w 21"/>
              <a:gd name="T7" fmla="*/ 5 h 20"/>
              <a:gd name="T8" fmla="*/ 17 w 21"/>
              <a:gd name="T9" fmla="*/ 4 h 20"/>
              <a:gd name="T10" fmla="*/ 16 w 21"/>
              <a:gd name="T11" fmla="*/ 2 h 20"/>
              <a:gd name="T12" fmla="*/ 15 w 21"/>
              <a:gd name="T13" fmla="*/ 1 h 20"/>
              <a:gd name="T14" fmla="*/ 13 w 21"/>
              <a:gd name="T15" fmla="*/ 1 h 20"/>
              <a:gd name="T16" fmla="*/ 12 w 21"/>
              <a:gd name="T17" fmla="*/ 3 h 20"/>
              <a:gd name="T18" fmla="*/ 10 w 21"/>
              <a:gd name="T19" fmla="*/ 2 h 20"/>
              <a:gd name="T20" fmla="*/ 10 w 21"/>
              <a:gd name="T21" fmla="*/ 1 h 20"/>
              <a:gd name="T22" fmla="*/ 8 w 21"/>
              <a:gd name="T23" fmla="*/ 0 h 20"/>
              <a:gd name="T24" fmla="*/ 7 w 21"/>
              <a:gd name="T25" fmla="*/ 0 h 20"/>
              <a:gd name="T26" fmla="*/ 6 w 21"/>
              <a:gd name="T27" fmla="*/ 2 h 20"/>
              <a:gd name="T28" fmla="*/ 6 w 21"/>
              <a:gd name="T29" fmla="*/ 3 h 20"/>
              <a:gd name="T30" fmla="*/ 5 w 21"/>
              <a:gd name="T31" fmla="*/ 4 h 20"/>
              <a:gd name="T32" fmla="*/ 4 w 21"/>
              <a:gd name="T33" fmla="*/ 4 h 20"/>
              <a:gd name="T34" fmla="*/ 2 w 21"/>
              <a:gd name="T35" fmla="*/ 4 h 20"/>
              <a:gd name="T36" fmla="*/ 1 w 21"/>
              <a:gd name="T37" fmla="*/ 5 h 20"/>
              <a:gd name="T38" fmla="*/ 1 w 21"/>
              <a:gd name="T39" fmla="*/ 7 h 20"/>
              <a:gd name="T40" fmla="*/ 2 w 21"/>
              <a:gd name="T41" fmla="*/ 8 h 20"/>
              <a:gd name="T42" fmla="*/ 2 w 21"/>
              <a:gd name="T43" fmla="*/ 10 h 20"/>
              <a:gd name="T44" fmla="*/ 1 w 21"/>
              <a:gd name="T45" fmla="*/ 10 h 20"/>
              <a:gd name="T46" fmla="*/ 0 w 21"/>
              <a:gd name="T47" fmla="*/ 12 h 20"/>
              <a:gd name="T48" fmla="*/ 0 w 21"/>
              <a:gd name="T49" fmla="*/ 13 h 20"/>
              <a:gd name="T50" fmla="*/ 2 w 21"/>
              <a:gd name="T51" fmla="*/ 14 h 20"/>
              <a:gd name="T52" fmla="*/ 3 w 21"/>
              <a:gd name="T53" fmla="*/ 14 h 20"/>
              <a:gd name="T54" fmla="*/ 4 w 21"/>
              <a:gd name="T55" fmla="*/ 15 h 20"/>
              <a:gd name="T56" fmla="*/ 4 w 21"/>
              <a:gd name="T57" fmla="*/ 17 h 20"/>
              <a:gd name="T58" fmla="*/ 4 w 21"/>
              <a:gd name="T59" fmla="*/ 19 h 20"/>
              <a:gd name="T60" fmla="*/ 5 w 21"/>
              <a:gd name="T61" fmla="*/ 19 h 20"/>
              <a:gd name="T62" fmla="*/ 7 w 21"/>
              <a:gd name="T63" fmla="*/ 19 h 20"/>
              <a:gd name="T64" fmla="*/ 8 w 21"/>
              <a:gd name="T65" fmla="*/ 18 h 20"/>
              <a:gd name="T66" fmla="*/ 10 w 21"/>
              <a:gd name="T67" fmla="*/ 18 h 20"/>
              <a:gd name="T68" fmla="*/ 10 w 21"/>
              <a:gd name="T69" fmla="*/ 19 h 20"/>
              <a:gd name="T70" fmla="*/ 12 w 21"/>
              <a:gd name="T71" fmla="*/ 20 h 20"/>
              <a:gd name="T72" fmla="*/ 13 w 21"/>
              <a:gd name="T73" fmla="*/ 20 h 20"/>
              <a:gd name="T74" fmla="*/ 14 w 21"/>
              <a:gd name="T75" fmla="*/ 18 h 20"/>
              <a:gd name="T76" fmla="*/ 14 w 21"/>
              <a:gd name="T77" fmla="*/ 17 h 20"/>
              <a:gd name="T78" fmla="*/ 15 w 21"/>
              <a:gd name="T79" fmla="*/ 16 h 20"/>
              <a:gd name="T80" fmla="*/ 17 w 21"/>
              <a:gd name="T81" fmla="*/ 17 h 20"/>
              <a:gd name="T82" fmla="*/ 19 w 21"/>
              <a:gd name="T83" fmla="*/ 16 h 20"/>
              <a:gd name="T84" fmla="*/ 19 w 21"/>
              <a:gd name="T85" fmla="*/ 15 h 20"/>
              <a:gd name="T86" fmla="*/ 19 w 21"/>
              <a:gd name="T87" fmla="*/ 13 h 20"/>
              <a:gd name="T88" fmla="*/ 18 w 21"/>
              <a:gd name="T89" fmla="*/ 12 h 20"/>
              <a:gd name="T90" fmla="*/ 18 w 21"/>
              <a:gd name="T91" fmla="*/ 10 h 20"/>
              <a:gd name="T92" fmla="*/ 19 w 21"/>
              <a:gd name="T93" fmla="*/ 10 h 20"/>
              <a:gd name="T94" fmla="*/ 20 w 21"/>
              <a:gd name="T95" fmla="*/ 8 h 20"/>
              <a:gd name="T96" fmla="*/ 20 w 21"/>
              <a:gd name="T97" fmla="*/ 7 h 20"/>
              <a:gd name="T98" fmla="*/ 11 w 21"/>
              <a:gd name="T99" fmla="*/ 14 h 20"/>
              <a:gd name="T100" fmla="*/ 6 w 21"/>
              <a:gd name="T101" fmla="*/ 11 h 20"/>
              <a:gd name="T102" fmla="*/ 9 w 21"/>
              <a:gd name="T103" fmla="*/ 6 h 20"/>
              <a:gd name="T104" fmla="*/ 14 w 21"/>
              <a:gd name="T105" fmla="*/ 9 h 20"/>
              <a:gd name="T106" fmla="*/ 11 w 21"/>
              <a:gd name="T107"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 h="20">
                <a:moveTo>
                  <a:pt x="20" y="7"/>
                </a:moveTo>
                <a:cubicBezTo>
                  <a:pt x="20" y="6"/>
                  <a:pt x="19" y="6"/>
                  <a:pt x="18" y="6"/>
                </a:cubicBezTo>
                <a:cubicBezTo>
                  <a:pt x="17" y="6"/>
                  <a:pt x="17" y="6"/>
                  <a:pt x="17" y="6"/>
                </a:cubicBezTo>
                <a:cubicBezTo>
                  <a:pt x="16" y="6"/>
                  <a:pt x="16" y="5"/>
                  <a:pt x="16" y="5"/>
                </a:cubicBezTo>
                <a:cubicBezTo>
                  <a:pt x="17" y="4"/>
                  <a:pt x="17" y="4"/>
                  <a:pt x="17" y="4"/>
                </a:cubicBezTo>
                <a:cubicBezTo>
                  <a:pt x="17" y="3"/>
                  <a:pt x="17" y="2"/>
                  <a:pt x="16" y="2"/>
                </a:cubicBezTo>
                <a:cubicBezTo>
                  <a:pt x="15" y="1"/>
                  <a:pt x="15" y="1"/>
                  <a:pt x="15" y="1"/>
                </a:cubicBezTo>
                <a:cubicBezTo>
                  <a:pt x="14" y="0"/>
                  <a:pt x="13" y="1"/>
                  <a:pt x="13" y="1"/>
                </a:cubicBezTo>
                <a:cubicBezTo>
                  <a:pt x="12" y="3"/>
                  <a:pt x="12" y="3"/>
                  <a:pt x="12" y="3"/>
                </a:cubicBezTo>
                <a:cubicBezTo>
                  <a:pt x="11" y="2"/>
                  <a:pt x="11" y="2"/>
                  <a:pt x="10" y="2"/>
                </a:cubicBezTo>
                <a:cubicBezTo>
                  <a:pt x="10" y="1"/>
                  <a:pt x="10" y="1"/>
                  <a:pt x="10" y="1"/>
                </a:cubicBezTo>
                <a:cubicBezTo>
                  <a:pt x="10" y="0"/>
                  <a:pt x="9" y="0"/>
                  <a:pt x="8" y="0"/>
                </a:cubicBezTo>
                <a:cubicBezTo>
                  <a:pt x="7" y="0"/>
                  <a:pt x="7" y="0"/>
                  <a:pt x="7" y="0"/>
                </a:cubicBezTo>
                <a:cubicBezTo>
                  <a:pt x="6" y="0"/>
                  <a:pt x="6" y="1"/>
                  <a:pt x="6" y="2"/>
                </a:cubicBezTo>
                <a:cubicBezTo>
                  <a:pt x="6" y="3"/>
                  <a:pt x="6" y="3"/>
                  <a:pt x="6" y="3"/>
                </a:cubicBezTo>
                <a:cubicBezTo>
                  <a:pt x="6" y="4"/>
                  <a:pt x="5" y="4"/>
                  <a:pt x="5" y="4"/>
                </a:cubicBezTo>
                <a:cubicBezTo>
                  <a:pt x="4" y="4"/>
                  <a:pt x="4" y="4"/>
                  <a:pt x="4" y="4"/>
                </a:cubicBezTo>
                <a:cubicBezTo>
                  <a:pt x="3" y="3"/>
                  <a:pt x="2" y="3"/>
                  <a:pt x="2" y="4"/>
                </a:cubicBezTo>
                <a:cubicBezTo>
                  <a:pt x="1" y="5"/>
                  <a:pt x="1" y="5"/>
                  <a:pt x="1" y="5"/>
                </a:cubicBezTo>
                <a:cubicBezTo>
                  <a:pt x="0" y="6"/>
                  <a:pt x="1" y="7"/>
                  <a:pt x="1" y="7"/>
                </a:cubicBezTo>
                <a:cubicBezTo>
                  <a:pt x="2" y="8"/>
                  <a:pt x="2" y="8"/>
                  <a:pt x="2" y="8"/>
                </a:cubicBezTo>
                <a:cubicBezTo>
                  <a:pt x="2" y="9"/>
                  <a:pt x="2" y="9"/>
                  <a:pt x="2" y="10"/>
                </a:cubicBezTo>
                <a:cubicBezTo>
                  <a:pt x="1" y="10"/>
                  <a:pt x="1" y="10"/>
                  <a:pt x="1" y="10"/>
                </a:cubicBezTo>
                <a:cubicBezTo>
                  <a:pt x="0" y="10"/>
                  <a:pt x="0" y="11"/>
                  <a:pt x="0" y="12"/>
                </a:cubicBezTo>
                <a:cubicBezTo>
                  <a:pt x="0" y="13"/>
                  <a:pt x="0" y="13"/>
                  <a:pt x="0" y="13"/>
                </a:cubicBezTo>
                <a:cubicBezTo>
                  <a:pt x="0" y="14"/>
                  <a:pt x="1" y="15"/>
                  <a:pt x="2" y="14"/>
                </a:cubicBezTo>
                <a:cubicBezTo>
                  <a:pt x="3" y="14"/>
                  <a:pt x="3" y="14"/>
                  <a:pt x="3" y="14"/>
                </a:cubicBezTo>
                <a:cubicBezTo>
                  <a:pt x="3" y="15"/>
                  <a:pt x="4" y="15"/>
                  <a:pt x="4" y="15"/>
                </a:cubicBezTo>
                <a:cubicBezTo>
                  <a:pt x="4" y="17"/>
                  <a:pt x="4" y="17"/>
                  <a:pt x="4" y="17"/>
                </a:cubicBezTo>
                <a:cubicBezTo>
                  <a:pt x="3" y="17"/>
                  <a:pt x="3" y="18"/>
                  <a:pt x="4" y="19"/>
                </a:cubicBezTo>
                <a:cubicBezTo>
                  <a:pt x="5" y="19"/>
                  <a:pt x="5" y="19"/>
                  <a:pt x="5" y="19"/>
                </a:cubicBezTo>
                <a:cubicBezTo>
                  <a:pt x="6" y="20"/>
                  <a:pt x="7" y="20"/>
                  <a:pt x="7" y="19"/>
                </a:cubicBezTo>
                <a:cubicBezTo>
                  <a:pt x="8" y="18"/>
                  <a:pt x="8" y="18"/>
                  <a:pt x="8" y="18"/>
                </a:cubicBezTo>
                <a:cubicBezTo>
                  <a:pt x="9" y="18"/>
                  <a:pt x="9" y="18"/>
                  <a:pt x="10" y="18"/>
                </a:cubicBezTo>
                <a:cubicBezTo>
                  <a:pt x="10" y="19"/>
                  <a:pt x="10" y="19"/>
                  <a:pt x="10" y="19"/>
                </a:cubicBezTo>
                <a:cubicBezTo>
                  <a:pt x="10" y="20"/>
                  <a:pt x="11" y="20"/>
                  <a:pt x="12" y="20"/>
                </a:cubicBezTo>
                <a:cubicBezTo>
                  <a:pt x="13" y="20"/>
                  <a:pt x="13" y="20"/>
                  <a:pt x="13" y="20"/>
                </a:cubicBezTo>
                <a:cubicBezTo>
                  <a:pt x="14" y="20"/>
                  <a:pt x="15" y="19"/>
                  <a:pt x="14" y="18"/>
                </a:cubicBezTo>
                <a:cubicBezTo>
                  <a:pt x="14" y="17"/>
                  <a:pt x="14" y="17"/>
                  <a:pt x="14" y="17"/>
                </a:cubicBezTo>
                <a:cubicBezTo>
                  <a:pt x="15" y="16"/>
                  <a:pt x="15" y="16"/>
                  <a:pt x="15" y="16"/>
                </a:cubicBezTo>
                <a:cubicBezTo>
                  <a:pt x="17" y="17"/>
                  <a:pt x="17" y="17"/>
                  <a:pt x="17" y="17"/>
                </a:cubicBezTo>
                <a:cubicBezTo>
                  <a:pt x="17" y="17"/>
                  <a:pt x="18" y="17"/>
                  <a:pt x="19" y="16"/>
                </a:cubicBezTo>
                <a:cubicBezTo>
                  <a:pt x="19" y="15"/>
                  <a:pt x="19" y="15"/>
                  <a:pt x="19" y="15"/>
                </a:cubicBezTo>
                <a:cubicBezTo>
                  <a:pt x="20" y="14"/>
                  <a:pt x="20" y="13"/>
                  <a:pt x="19" y="13"/>
                </a:cubicBezTo>
                <a:cubicBezTo>
                  <a:pt x="18" y="12"/>
                  <a:pt x="18" y="12"/>
                  <a:pt x="18" y="12"/>
                </a:cubicBezTo>
                <a:cubicBezTo>
                  <a:pt x="18" y="11"/>
                  <a:pt x="18" y="11"/>
                  <a:pt x="18" y="10"/>
                </a:cubicBezTo>
                <a:cubicBezTo>
                  <a:pt x="19" y="10"/>
                  <a:pt x="19" y="10"/>
                  <a:pt x="19" y="10"/>
                </a:cubicBezTo>
                <a:cubicBezTo>
                  <a:pt x="20" y="10"/>
                  <a:pt x="21" y="9"/>
                  <a:pt x="20" y="8"/>
                </a:cubicBezTo>
                <a:lnTo>
                  <a:pt x="20" y="7"/>
                </a:lnTo>
                <a:close/>
                <a:moveTo>
                  <a:pt x="11" y="14"/>
                </a:moveTo>
                <a:cubicBezTo>
                  <a:pt x="9" y="14"/>
                  <a:pt x="7" y="13"/>
                  <a:pt x="6" y="11"/>
                </a:cubicBezTo>
                <a:cubicBezTo>
                  <a:pt x="6" y="9"/>
                  <a:pt x="7" y="7"/>
                  <a:pt x="9" y="6"/>
                </a:cubicBezTo>
                <a:cubicBezTo>
                  <a:pt x="11" y="6"/>
                  <a:pt x="13" y="7"/>
                  <a:pt x="14" y="9"/>
                </a:cubicBezTo>
                <a:cubicBezTo>
                  <a:pt x="14" y="11"/>
                  <a:pt x="13" y="13"/>
                  <a:pt x="11" y="14"/>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46" name="Freeform 231"/>
          <p:cNvSpPr>
            <a:spLocks/>
          </p:cNvSpPr>
          <p:nvPr/>
        </p:nvSpPr>
        <p:spPr bwMode="auto">
          <a:xfrm>
            <a:off x="1570449" y="3078750"/>
            <a:ext cx="117581" cy="119193"/>
          </a:xfrm>
          <a:custGeom>
            <a:avLst/>
            <a:gdLst>
              <a:gd name="T0" fmla="*/ 0 w 73"/>
              <a:gd name="T1" fmla="*/ 28 h 74"/>
              <a:gd name="T2" fmla="*/ 2 w 73"/>
              <a:gd name="T3" fmla="*/ 56 h 74"/>
              <a:gd name="T4" fmla="*/ 26 w 73"/>
              <a:gd name="T5" fmla="*/ 74 h 74"/>
              <a:gd name="T6" fmla="*/ 54 w 73"/>
              <a:gd name="T7" fmla="*/ 72 h 74"/>
              <a:gd name="T8" fmla="*/ 73 w 73"/>
              <a:gd name="T9" fmla="*/ 48 h 74"/>
              <a:gd name="T10" fmla="*/ 69 w 73"/>
              <a:gd name="T11" fmla="*/ 20 h 74"/>
              <a:gd name="T12" fmla="*/ 45 w 73"/>
              <a:gd name="T13" fmla="*/ 0 h 74"/>
              <a:gd name="T14" fmla="*/ 17 w 73"/>
              <a:gd name="T15" fmla="*/ 5 h 74"/>
              <a:gd name="T16" fmla="*/ 0 w 73"/>
              <a:gd name="T17" fmla="*/ 2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74">
                <a:moveTo>
                  <a:pt x="0" y="28"/>
                </a:moveTo>
                <a:lnTo>
                  <a:pt x="2" y="56"/>
                </a:lnTo>
                <a:lnTo>
                  <a:pt x="26" y="74"/>
                </a:lnTo>
                <a:lnTo>
                  <a:pt x="54" y="72"/>
                </a:lnTo>
                <a:lnTo>
                  <a:pt x="73" y="48"/>
                </a:lnTo>
                <a:lnTo>
                  <a:pt x="69" y="20"/>
                </a:lnTo>
                <a:lnTo>
                  <a:pt x="45" y="0"/>
                </a:lnTo>
                <a:lnTo>
                  <a:pt x="17" y="5"/>
                </a:lnTo>
                <a:lnTo>
                  <a:pt x="0" y="28"/>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47" name="Freeform 232"/>
          <p:cNvSpPr>
            <a:spLocks/>
          </p:cNvSpPr>
          <p:nvPr/>
        </p:nvSpPr>
        <p:spPr bwMode="auto">
          <a:xfrm>
            <a:off x="1364276" y="2922509"/>
            <a:ext cx="344694" cy="309257"/>
          </a:xfrm>
          <a:custGeom>
            <a:avLst/>
            <a:gdLst>
              <a:gd name="T0" fmla="*/ 46 w 99"/>
              <a:gd name="T1" fmla="*/ 84 h 89"/>
              <a:gd name="T2" fmla="*/ 69 w 99"/>
              <a:gd name="T3" fmla="*/ 89 h 89"/>
              <a:gd name="T4" fmla="*/ 70 w 99"/>
              <a:gd name="T5" fmla="*/ 87 h 89"/>
              <a:gd name="T6" fmla="*/ 54 w 99"/>
              <a:gd name="T7" fmla="*/ 75 h 89"/>
              <a:gd name="T8" fmla="*/ 52 w 99"/>
              <a:gd name="T9" fmla="*/ 56 h 89"/>
              <a:gd name="T10" fmla="*/ 56 w 99"/>
              <a:gd name="T11" fmla="*/ 50 h 89"/>
              <a:gd name="T12" fmla="*/ 59 w 99"/>
              <a:gd name="T13" fmla="*/ 46 h 89"/>
              <a:gd name="T14" fmla="*/ 63 w 99"/>
              <a:gd name="T15" fmla="*/ 41 h 89"/>
              <a:gd name="T16" fmla="*/ 82 w 99"/>
              <a:gd name="T17" fmla="*/ 39 h 89"/>
              <a:gd name="T18" fmla="*/ 98 w 99"/>
              <a:gd name="T19" fmla="*/ 51 h 89"/>
              <a:gd name="T20" fmla="*/ 99 w 99"/>
              <a:gd name="T21" fmla="*/ 49 h 89"/>
              <a:gd name="T22" fmla="*/ 89 w 99"/>
              <a:gd name="T23" fmla="*/ 29 h 89"/>
              <a:gd name="T24" fmla="*/ 44 w 99"/>
              <a:gd name="T25" fmla="*/ 20 h 89"/>
              <a:gd name="T26" fmla="*/ 20 w 99"/>
              <a:gd name="T27" fmla="*/ 2 h 89"/>
              <a:gd name="T28" fmla="*/ 12 w 99"/>
              <a:gd name="T29" fmla="*/ 4 h 89"/>
              <a:gd name="T30" fmla="*/ 2 w 99"/>
              <a:gd name="T31" fmla="*/ 16 h 89"/>
              <a:gd name="T32" fmla="*/ 3 w 99"/>
              <a:gd name="T33" fmla="*/ 24 h 89"/>
              <a:gd name="T34" fmla="*/ 27 w 99"/>
              <a:gd name="T35" fmla="*/ 42 h 89"/>
              <a:gd name="T36" fmla="*/ 46 w 99"/>
              <a:gd name="T3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9">
                <a:moveTo>
                  <a:pt x="46" y="84"/>
                </a:moveTo>
                <a:cubicBezTo>
                  <a:pt x="69" y="89"/>
                  <a:pt x="69" y="89"/>
                  <a:pt x="69" y="89"/>
                </a:cubicBezTo>
                <a:cubicBezTo>
                  <a:pt x="70" y="87"/>
                  <a:pt x="70" y="87"/>
                  <a:pt x="70" y="87"/>
                </a:cubicBezTo>
                <a:cubicBezTo>
                  <a:pt x="54" y="75"/>
                  <a:pt x="54" y="75"/>
                  <a:pt x="54" y="75"/>
                </a:cubicBezTo>
                <a:cubicBezTo>
                  <a:pt x="52" y="56"/>
                  <a:pt x="52" y="56"/>
                  <a:pt x="52" y="56"/>
                </a:cubicBezTo>
                <a:cubicBezTo>
                  <a:pt x="56" y="50"/>
                  <a:pt x="56" y="50"/>
                  <a:pt x="56" y="50"/>
                </a:cubicBezTo>
                <a:cubicBezTo>
                  <a:pt x="59" y="46"/>
                  <a:pt x="59" y="46"/>
                  <a:pt x="59" y="46"/>
                </a:cubicBezTo>
                <a:cubicBezTo>
                  <a:pt x="63" y="41"/>
                  <a:pt x="63" y="41"/>
                  <a:pt x="63" y="41"/>
                </a:cubicBezTo>
                <a:cubicBezTo>
                  <a:pt x="82" y="39"/>
                  <a:pt x="82" y="39"/>
                  <a:pt x="82" y="39"/>
                </a:cubicBezTo>
                <a:cubicBezTo>
                  <a:pt x="98" y="51"/>
                  <a:pt x="98" y="51"/>
                  <a:pt x="98" y="51"/>
                </a:cubicBezTo>
                <a:cubicBezTo>
                  <a:pt x="99" y="49"/>
                  <a:pt x="99" y="49"/>
                  <a:pt x="99" y="49"/>
                </a:cubicBezTo>
                <a:cubicBezTo>
                  <a:pt x="89" y="29"/>
                  <a:pt x="89" y="29"/>
                  <a:pt x="89" y="29"/>
                </a:cubicBezTo>
                <a:cubicBezTo>
                  <a:pt x="89" y="29"/>
                  <a:pt x="73" y="3"/>
                  <a:pt x="44" y="20"/>
                </a:cubicBezTo>
                <a:cubicBezTo>
                  <a:pt x="20" y="2"/>
                  <a:pt x="20" y="2"/>
                  <a:pt x="20" y="2"/>
                </a:cubicBezTo>
                <a:cubicBezTo>
                  <a:pt x="18" y="0"/>
                  <a:pt x="14" y="1"/>
                  <a:pt x="12" y="4"/>
                </a:cubicBezTo>
                <a:cubicBezTo>
                  <a:pt x="2" y="16"/>
                  <a:pt x="2" y="16"/>
                  <a:pt x="2" y="16"/>
                </a:cubicBezTo>
                <a:cubicBezTo>
                  <a:pt x="0" y="18"/>
                  <a:pt x="1" y="22"/>
                  <a:pt x="3" y="24"/>
                </a:cubicBezTo>
                <a:cubicBezTo>
                  <a:pt x="27" y="42"/>
                  <a:pt x="27" y="42"/>
                  <a:pt x="27" y="42"/>
                </a:cubicBezTo>
                <a:cubicBezTo>
                  <a:pt x="18" y="75"/>
                  <a:pt x="46" y="84"/>
                  <a:pt x="46" y="84"/>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48" name="Freeform 233"/>
          <p:cNvSpPr>
            <a:spLocks/>
          </p:cNvSpPr>
          <p:nvPr/>
        </p:nvSpPr>
        <p:spPr bwMode="auto">
          <a:xfrm>
            <a:off x="4076723" y="2006012"/>
            <a:ext cx="119193" cy="119193"/>
          </a:xfrm>
          <a:custGeom>
            <a:avLst/>
            <a:gdLst>
              <a:gd name="T0" fmla="*/ 0 w 74"/>
              <a:gd name="T1" fmla="*/ 28 h 74"/>
              <a:gd name="T2" fmla="*/ 5 w 74"/>
              <a:gd name="T3" fmla="*/ 56 h 74"/>
              <a:gd name="T4" fmla="*/ 26 w 74"/>
              <a:gd name="T5" fmla="*/ 74 h 74"/>
              <a:gd name="T6" fmla="*/ 56 w 74"/>
              <a:gd name="T7" fmla="*/ 71 h 74"/>
              <a:gd name="T8" fmla="*/ 74 w 74"/>
              <a:gd name="T9" fmla="*/ 48 h 74"/>
              <a:gd name="T10" fmla="*/ 69 w 74"/>
              <a:gd name="T11" fmla="*/ 20 h 74"/>
              <a:gd name="T12" fmla="*/ 46 w 74"/>
              <a:gd name="T13" fmla="*/ 0 h 74"/>
              <a:gd name="T14" fmla="*/ 17 w 74"/>
              <a:gd name="T15" fmla="*/ 4 h 74"/>
              <a:gd name="T16" fmla="*/ 0 w 74"/>
              <a:gd name="T17" fmla="*/ 2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74">
                <a:moveTo>
                  <a:pt x="0" y="28"/>
                </a:moveTo>
                <a:lnTo>
                  <a:pt x="5" y="56"/>
                </a:lnTo>
                <a:lnTo>
                  <a:pt x="26" y="74"/>
                </a:lnTo>
                <a:lnTo>
                  <a:pt x="56" y="71"/>
                </a:lnTo>
                <a:lnTo>
                  <a:pt x="74" y="48"/>
                </a:lnTo>
                <a:lnTo>
                  <a:pt x="69" y="20"/>
                </a:lnTo>
                <a:lnTo>
                  <a:pt x="46" y="0"/>
                </a:lnTo>
                <a:lnTo>
                  <a:pt x="17" y="4"/>
                </a:lnTo>
                <a:lnTo>
                  <a:pt x="0" y="28"/>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49" name="Freeform 234"/>
          <p:cNvSpPr>
            <a:spLocks/>
          </p:cNvSpPr>
          <p:nvPr/>
        </p:nvSpPr>
        <p:spPr bwMode="auto">
          <a:xfrm>
            <a:off x="3875383" y="1849772"/>
            <a:ext cx="344694" cy="309257"/>
          </a:xfrm>
          <a:custGeom>
            <a:avLst/>
            <a:gdLst>
              <a:gd name="T0" fmla="*/ 46 w 99"/>
              <a:gd name="T1" fmla="*/ 84 h 89"/>
              <a:gd name="T2" fmla="*/ 68 w 99"/>
              <a:gd name="T3" fmla="*/ 89 h 89"/>
              <a:gd name="T4" fmla="*/ 69 w 99"/>
              <a:gd name="T5" fmla="*/ 87 h 89"/>
              <a:gd name="T6" fmla="*/ 53 w 99"/>
              <a:gd name="T7" fmla="*/ 75 h 89"/>
              <a:gd name="T8" fmla="*/ 51 w 99"/>
              <a:gd name="T9" fmla="*/ 56 h 89"/>
              <a:gd name="T10" fmla="*/ 55 w 99"/>
              <a:gd name="T11" fmla="*/ 50 h 89"/>
              <a:gd name="T12" fmla="*/ 58 w 99"/>
              <a:gd name="T13" fmla="*/ 46 h 89"/>
              <a:gd name="T14" fmla="*/ 62 w 99"/>
              <a:gd name="T15" fmla="*/ 41 h 89"/>
              <a:gd name="T16" fmla="*/ 81 w 99"/>
              <a:gd name="T17" fmla="*/ 39 h 89"/>
              <a:gd name="T18" fmla="*/ 97 w 99"/>
              <a:gd name="T19" fmla="*/ 51 h 89"/>
              <a:gd name="T20" fmla="*/ 99 w 99"/>
              <a:gd name="T21" fmla="*/ 49 h 89"/>
              <a:gd name="T22" fmla="*/ 88 w 99"/>
              <a:gd name="T23" fmla="*/ 29 h 89"/>
              <a:gd name="T24" fmla="*/ 43 w 99"/>
              <a:gd name="T25" fmla="*/ 20 h 89"/>
              <a:gd name="T26" fmla="*/ 19 w 99"/>
              <a:gd name="T27" fmla="*/ 2 h 89"/>
              <a:gd name="T28" fmla="*/ 11 w 99"/>
              <a:gd name="T29" fmla="*/ 3 h 89"/>
              <a:gd name="T30" fmla="*/ 2 w 99"/>
              <a:gd name="T31" fmla="*/ 16 h 89"/>
              <a:gd name="T32" fmla="*/ 3 w 99"/>
              <a:gd name="T33" fmla="*/ 24 h 89"/>
              <a:gd name="T34" fmla="*/ 26 w 99"/>
              <a:gd name="T35" fmla="*/ 42 h 89"/>
              <a:gd name="T36" fmla="*/ 46 w 99"/>
              <a:gd name="T3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9">
                <a:moveTo>
                  <a:pt x="46" y="84"/>
                </a:moveTo>
                <a:cubicBezTo>
                  <a:pt x="68" y="89"/>
                  <a:pt x="68" y="89"/>
                  <a:pt x="68" y="89"/>
                </a:cubicBezTo>
                <a:cubicBezTo>
                  <a:pt x="69" y="87"/>
                  <a:pt x="69" y="87"/>
                  <a:pt x="69" y="87"/>
                </a:cubicBezTo>
                <a:cubicBezTo>
                  <a:pt x="53" y="75"/>
                  <a:pt x="53" y="75"/>
                  <a:pt x="53" y="75"/>
                </a:cubicBezTo>
                <a:cubicBezTo>
                  <a:pt x="51" y="56"/>
                  <a:pt x="51" y="56"/>
                  <a:pt x="51" y="56"/>
                </a:cubicBezTo>
                <a:cubicBezTo>
                  <a:pt x="55" y="50"/>
                  <a:pt x="55" y="50"/>
                  <a:pt x="55" y="50"/>
                </a:cubicBezTo>
                <a:cubicBezTo>
                  <a:pt x="58" y="46"/>
                  <a:pt x="58" y="46"/>
                  <a:pt x="58" y="46"/>
                </a:cubicBezTo>
                <a:cubicBezTo>
                  <a:pt x="62" y="41"/>
                  <a:pt x="62" y="41"/>
                  <a:pt x="62" y="41"/>
                </a:cubicBezTo>
                <a:cubicBezTo>
                  <a:pt x="81" y="39"/>
                  <a:pt x="81" y="39"/>
                  <a:pt x="81" y="39"/>
                </a:cubicBezTo>
                <a:cubicBezTo>
                  <a:pt x="97" y="51"/>
                  <a:pt x="97" y="51"/>
                  <a:pt x="97" y="51"/>
                </a:cubicBezTo>
                <a:cubicBezTo>
                  <a:pt x="99" y="49"/>
                  <a:pt x="99" y="49"/>
                  <a:pt x="99" y="49"/>
                </a:cubicBezTo>
                <a:cubicBezTo>
                  <a:pt x="88" y="29"/>
                  <a:pt x="88" y="29"/>
                  <a:pt x="88" y="29"/>
                </a:cubicBezTo>
                <a:cubicBezTo>
                  <a:pt x="88" y="29"/>
                  <a:pt x="73" y="3"/>
                  <a:pt x="43" y="20"/>
                </a:cubicBezTo>
                <a:cubicBezTo>
                  <a:pt x="19" y="2"/>
                  <a:pt x="19" y="2"/>
                  <a:pt x="19" y="2"/>
                </a:cubicBezTo>
                <a:cubicBezTo>
                  <a:pt x="17" y="0"/>
                  <a:pt x="13" y="1"/>
                  <a:pt x="11" y="3"/>
                </a:cubicBezTo>
                <a:cubicBezTo>
                  <a:pt x="2" y="16"/>
                  <a:pt x="2" y="16"/>
                  <a:pt x="2" y="16"/>
                </a:cubicBezTo>
                <a:cubicBezTo>
                  <a:pt x="0" y="18"/>
                  <a:pt x="0" y="22"/>
                  <a:pt x="3" y="24"/>
                </a:cubicBezTo>
                <a:cubicBezTo>
                  <a:pt x="26" y="42"/>
                  <a:pt x="26" y="42"/>
                  <a:pt x="26" y="42"/>
                </a:cubicBezTo>
                <a:cubicBezTo>
                  <a:pt x="17" y="75"/>
                  <a:pt x="46" y="84"/>
                  <a:pt x="46" y="84"/>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50" name="Freeform 235"/>
          <p:cNvSpPr>
            <a:spLocks noEditPoints="1"/>
          </p:cNvSpPr>
          <p:nvPr/>
        </p:nvSpPr>
        <p:spPr bwMode="auto">
          <a:xfrm>
            <a:off x="3582233" y="3489481"/>
            <a:ext cx="239997" cy="241608"/>
          </a:xfrm>
          <a:custGeom>
            <a:avLst/>
            <a:gdLst>
              <a:gd name="T0" fmla="*/ 2 w 69"/>
              <a:gd name="T1" fmla="*/ 30 h 69"/>
              <a:gd name="T2" fmla="*/ 67 w 69"/>
              <a:gd name="T3" fmla="*/ 39 h 69"/>
              <a:gd name="T4" fmla="*/ 53 w 69"/>
              <a:gd name="T5" fmla="*/ 55 h 69"/>
              <a:gd name="T6" fmla="*/ 47 w 69"/>
              <a:gd name="T7" fmla="*/ 52 h 69"/>
              <a:gd name="T8" fmla="*/ 49 w 69"/>
              <a:gd name="T9" fmla="*/ 58 h 69"/>
              <a:gd name="T10" fmla="*/ 42 w 69"/>
              <a:gd name="T11" fmla="*/ 58 h 69"/>
              <a:gd name="T12" fmla="*/ 39 w 69"/>
              <a:gd name="T13" fmla="*/ 58 h 69"/>
              <a:gd name="T14" fmla="*/ 33 w 69"/>
              <a:gd name="T15" fmla="*/ 62 h 69"/>
              <a:gd name="T16" fmla="*/ 31 w 69"/>
              <a:gd name="T17" fmla="*/ 56 h 69"/>
              <a:gd name="T18" fmla="*/ 28 w 69"/>
              <a:gd name="T19" fmla="*/ 61 h 69"/>
              <a:gd name="T20" fmla="*/ 23 w 69"/>
              <a:gd name="T21" fmla="*/ 56 h 69"/>
              <a:gd name="T22" fmla="*/ 21 w 69"/>
              <a:gd name="T23" fmla="*/ 55 h 69"/>
              <a:gd name="T24" fmla="*/ 14 w 69"/>
              <a:gd name="T25" fmla="*/ 53 h 69"/>
              <a:gd name="T26" fmla="*/ 17 w 69"/>
              <a:gd name="T27" fmla="*/ 47 h 69"/>
              <a:gd name="T28" fmla="*/ 11 w 69"/>
              <a:gd name="T29" fmla="*/ 49 h 69"/>
              <a:gd name="T30" fmla="*/ 11 w 69"/>
              <a:gd name="T31" fmla="*/ 42 h 69"/>
              <a:gd name="T32" fmla="*/ 11 w 69"/>
              <a:gd name="T33" fmla="*/ 39 h 69"/>
              <a:gd name="T34" fmla="*/ 7 w 69"/>
              <a:gd name="T35" fmla="*/ 33 h 69"/>
              <a:gd name="T36" fmla="*/ 13 w 69"/>
              <a:gd name="T37" fmla="*/ 31 h 69"/>
              <a:gd name="T38" fmla="*/ 8 w 69"/>
              <a:gd name="T39" fmla="*/ 28 h 69"/>
              <a:gd name="T40" fmla="*/ 13 w 69"/>
              <a:gd name="T41" fmla="*/ 24 h 69"/>
              <a:gd name="T42" fmla="*/ 14 w 69"/>
              <a:gd name="T43" fmla="*/ 21 h 69"/>
              <a:gd name="T44" fmla="*/ 16 w 69"/>
              <a:gd name="T45" fmla="*/ 14 h 69"/>
              <a:gd name="T46" fmla="*/ 22 w 69"/>
              <a:gd name="T47" fmla="*/ 17 h 69"/>
              <a:gd name="T48" fmla="*/ 20 w 69"/>
              <a:gd name="T49" fmla="*/ 11 h 69"/>
              <a:gd name="T50" fmla="*/ 27 w 69"/>
              <a:gd name="T51" fmla="*/ 12 h 69"/>
              <a:gd name="T52" fmla="*/ 30 w 69"/>
              <a:gd name="T53" fmla="*/ 11 h 69"/>
              <a:gd name="T54" fmla="*/ 36 w 69"/>
              <a:gd name="T55" fmla="*/ 7 h 69"/>
              <a:gd name="T56" fmla="*/ 38 w 69"/>
              <a:gd name="T57" fmla="*/ 13 h 69"/>
              <a:gd name="T58" fmla="*/ 41 w 69"/>
              <a:gd name="T59" fmla="*/ 8 h 69"/>
              <a:gd name="T60" fmla="*/ 46 w 69"/>
              <a:gd name="T61" fmla="*/ 13 h 69"/>
              <a:gd name="T62" fmla="*/ 48 w 69"/>
              <a:gd name="T63" fmla="*/ 15 h 69"/>
              <a:gd name="T64" fmla="*/ 55 w 69"/>
              <a:gd name="T65" fmla="*/ 16 h 69"/>
              <a:gd name="T66" fmla="*/ 52 w 69"/>
              <a:gd name="T67" fmla="*/ 22 h 69"/>
              <a:gd name="T68" fmla="*/ 58 w 69"/>
              <a:gd name="T69" fmla="*/ 20 h 69"/>
              <a:gd name="T70" fmla="*/ 58 w 69"/>
              <a:gd name="T71" fmla="*/ 27 h 69"/>
              <a:gd name="T72" fmla="*/ 58 w 69"/>
              <a:gd name="T73" fmla="*/ 30 h 69"/>
              <a:gd name="T74" fmla="*/ 62 w 69"/>
              <a:gd name="T75" fmla="*/ 36 h 69"/>
              <a:gd name="T76" fmla="*/ 56 w 69"/>
              <a:gd name="T77" fmla="*/ 38 h 69"/>
              <a:gd name="T78" fmla="*/ 61 w 69"/>
              <a:gd name="T79" fmla="*/ 41 h 69"/>
              <a:gd name="T80" fmla="*/ 56 w 69"/>
              <a:gd name="T81" fmla="*/ 46 h 69"/>
              <a:gd name="T82" fmla="*/ 54 w 69"/>
              <a:gd name="T83" fmla="*/ 48 h 69"/>
              <a:gd name="T84" fmla="*/ 53 w 69"/>
              <a:gd name="T85" fmla="*/ 5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 h="69">
                <a:moveTo>
                  <a:pt x="39" y="2"/>
                </a:moveTo>
                <a:cubicBezTo>
                  <a:pt x="21" y="0"/>
                  <a:pt x="5" y="12"/>
                  <a:pt x="2" y="30"/>
                </a:cubicBezTo>
                <a:cubicBezTo>
                  <a:pt x="0" y="48"/>
                  <a:pt x="12" y="64"/>
                  <a:pt x="30" y="67"/>
                </a:cubicBezTo>
                <a:cubicBezTo>
                  <a:pt x="47" y="69"/>
                  <a:pt x="64" y="57"/>
                  <a:pt x="67" y="39"/>
                </a:cubicBezTo>
                <a:cubicBezTo>
                  <a:pt x="69" y="22"/>
                  <a:pt x="57" y="5"/>
                  <a:pt x="39" y="2"/>
                </a:cubicBezTo>
                <a:close/>
                <a:moveTo>
                  <a:pt x="53" y="55"/>
                </a:moveTo>
                <a:cubicBezTo>
                  <a:pt x="50" y="52"/>
                  <a:pt x="50" y="52"/>
                  <a:pt x="50" y="52"/>
                </a:cubicBezTo>
                <a:cubicBezTo>
                  <a:pt x="50" y="51"/>
                  <a:pt x="48" y="51"/>
                  <a:pt x="47" y="52"/>
                </a:cubicBezTo>
                <a:cubicBezTo>
                  <a:pt x="46" y="52"/>
                  <a:pt x="46" y="54"/>
                  <a:pt x="47" y="55"/>
                </a:cubicBezTo>
                <a:cubicBezTo>
                  <a:pt x="49" y="58"/>
                  <a:pt x="49" y="58"/>
                  <a:pt x="49" y="58"/>
                </a:cubicBezTo>
                <a:cubicBezTo>
                  <a:pt x="47" y="59"/>
                  <a:pt x="45" y="60"/>
                  <a:pt x="43" y="61"/>
                </a:cubicBezTo>
                <a:cubicBezTo>
                  <a:pt x="42" y="58"/>
                  <a:pt x="42" y="58"/>
                  <a:pt x="42" y="58"/>
                </a:cubicBezTo>
                <a:cubicBezTo>
                  <a:pt x="42" y="57"/>
                  <a:pt x="41" y="56"/>
                  <a:pt x="40" y="57"/>
                </a:cubicBezTo>
                <a:cubicBezTo>
                  <a:pt x="39" y="57"/>
                  <a:pt x="39" y="58"/>
                  <a:pt x="39" y="58"/>
                </a:cubicBezTo>
                <a:cubicBezTo>
                  <a:pt x="40" y="62"/>
                  <a:pt x="40" y="62"/>
                  <a:pt x="40" y="62"/>
                </a:cubicBezTo>
                <a:cubicBezTo>
                  <a:pt x="37" y="62"/>
                  <a:pt x="35" y="62"/>
                  <a:pt x="33" y="62"/>
                </a:cubicBezTo>
                <a:cubicBezTo>
                  <a:pt x="33" y="58"/>
                  <a:pt x="33" y="58"/>
                  <a:pt x="33" y="58"/>
                </a:cubicBezTo>
                <a:cubicBezTo>
                  <a:pt x="33" y="57"/>
                  <a:pt x="33" y="56"/>
                  <a:pt x="31" y="56"/>
                </a:cubicBezTo>
                <a:cubicBezTo>
                  <a:pt x="30" y="55"/>
                  <a:pt x="29" y="56"/>
                  <a:pt x="29" y="57"/>
                </a:cubicBezTo>
                <a:cubicBezTo>
                  <a:pt x="28" y="61"/>
                  <a:pt x="28" y="61"/>
                  <a:pt x="28" y="61"/>
                </a:cubicBezTo>
                <a:cubicBezTo>
                  <a:pt x="26" y="61"/>
                  <a:pt x="24" y="60"/>
                  <a:pt x="22" y="59"/>
                </a:cubicBezTo>
                <a:cubicBezTo>
                  <a:pt x="23" y="56"/>
                  <a:pt x="23" y="56"/>
                  <a:pt x="23" y="56"/>
                </a:cubicBezTo>
                <a:cubicBezTo>
                  <a:pt x="24" y="55"/>
                  <a:pt x="24" y="55"/>
                  <a:pt x="23" y="54"/>
                </a:cubicBezTo>
                <a:cubicBezTo>
                  <a:pt x="22" y="54"/>
                  <a:pt x="21" y="54"/>
                  <a:pt x="21" y="55"/>
                </a:cubicBezTo>
                <a:cubicBezTo>
                  <a:pt x="19" y="58"/>
                  <a:pt x="19" y="58"/>
                  <a:pt x="19" y="58"/>
                </a:cubicBezTo>
                <a:cubicBezTo>
                  <a:pt x="17" y="56"/>
                  <a:pt x="15" y="55"/>
                  <a:pt x="14" y="53"/>
                </a:cubicBezTo>
                <a:cubicBezTo>
                  <a:pt x="17" y="50"/>
                  <a:pt x="17" y="50"/>
                  <a:pt x="17" y="50"/>
                </a:cubicBezTo>
                <a:cubicBezTo>
                  <a:pt x="18" y="50"/>
                  <a:pt x="18" y="48"/>
                  <a:pt x="17" y="47"/>
                </a:cubicBezTo>
                <a:cubicBezTo>
                  <a:pt x="17" y="46"/>
                  <a:pt x="15" y="46"/>
                  <a:pt x="14" y="47"/>
                </a:cubicBezTo>
                <a:cubicBezTo>
                  <a:pt x="11" y="49"/>
                  <a:pt x="11" y="49"/>
                  <a:pt x="11" y="49"/>
                </a:cubicBezTo>
                <a:cubicBezTo>
                  <a:pt x="10" y="47"/>
                  <a:pt x="9" y="45"/>
                  <a:pt x="8" y="43"/>
                </a:cubicBezTo>
                <a:cubicBezTo>
                  <a:pt x="11" y="42"/>
                  <a:pt x="11" y="42"/>
                  <a:pt x="11" y="42"/>
                </a:cubicBezTo>
                <a:cubicBezTo>
                  <a:pt x="12" y="42"/>
                  <a:pt x="13" y="41"/>
                  <a:pt x="12" y="40"/>
                </a:cubicBezTo>
                <a:cubicBezTo>
                  <a:pt x="12" y="39"/>
                  <a:pt x="11" y="39"/>
                  <a:pt x="11" y="39"/>
                </a:cubicBezTo>
                <a:cubicBezTo>
                  <a:pt x="7" y="40"/>
                  <a:pt x="7" y="40"/>
                  <a:pt x="7" y="40"/>
                </a:cubicBezTo>
                <a:cubicBezTo>
                  <a:pt x="7" y="38"/>
                  <a:pt x="7" y="35"/>
                  <a:pt x="7" y="33"/>
                </a:cubicBezTo>
                <a:cubicBezTo>
                  <a:pt x="11" y="33"/>
                  <a:pt x="11" y="33"/>
                  <a:pt x="11" y="33"/>
                </a:cubicBezTo>
                <a:cubicBezTo>
                  <a:pt x="12" y="33"/>
                  <a:pt x="13" y="33"/>
                  <a:pt x="13" y="31"/>
                </a:cubicBezTo>
                <a:cubicBezTo>
                  <a:pt x="14" y="30"/>
                  <a:pt x="13" y="29"/>
                  <a:pt x="12" y="29"/>
                </a:cubicBezTo>
                <a:cubicBezTo>
                  <a:pt x="8" y="28"/>
                  <a:pt x="8" y="28"/>
                  <a:pt x="8" y="28"/>
                </a:cubicBezTo>
                <a:cubicBezTo>
                  <a:pt x="8" y="26"/>
                  <a:pt x="9" y="24"/>
                  <a:pt x="10" y="22"/>
                </a:cubicBezTo>
                <a:cubicBezTo>
                  <a:pt x="13" y="24"/>
                  <a:pt x="13" y="24"/>
                  <a:pt x="13" y="24"/>
                </a:cubicBezTo>
                <a:cubicBezTo>
                  <a:pt x="14" y="24"/>
                  <a:pt x="15" y="24"/>
                  <a:pt x="15" y="23"/>
                </a:cubicBezTo>
                <a:cubicBezTo>
                  <a:pt x="15" y="23"/>
                  <a:pt x="15" y="22"/>
                  <a:pt x="14" y="21"/>
                </a:cubicBezTo>
                <a:cubicBezTo>
                  <a:pt x="11" y="19"/>
                  <a:pt x="11" y="19"/>
                  <a:pt x="11" y="19"/>
                </a:cubicBezTo>
                <a:cubicBezTo>
                  <a:pt x="13" y="17"/>
                  <a:pt x="14" y="15"/>
                  <a:pt x="16" y="14"/>
                </a:cubicBezTo>
                <a:cubicBezTo>
                  <a:pt x="19" y="17"/>
                  <a:pt x="19" y="17"/>
                  <a:pt x="19" y="17"/>
                </a:cubicBezTo>
                <a:cubicBezTo>
                  <a:pt x="19" y="18"/>
                  <a:pt x="21" y="18"/>
                  <a:pt x="22" y="17"/>
                </a:cubicBezTo>
                <a:cubicBezTo>
                  <a:pt x="23" y="17"/>
                  <a:pt x="23" y="15"/>
                  <a:pt x="22" y="14"/>
                </a:cubicBezTo>
                <a:cubicBezTo>
                  <a:pt x="20" y="11"/>
                  <a:pt x="20" y="11"/>
                  <a:pt x="20" y="11"/>
                </a:cubicBezTo>
                <a:cubicBezTo>
                  <a:pt x="22" y="10"/>
                  <a:pt x="24" y="9"/>
                  <a:pt x="26" y="8"/>
                </a:cubicBezTo>
                <a:cubicBezTo>
                  <a:pt x="27" y="12"/>
                  <a:pt x="27" y="12"/>
                  <a:pt x="27" y="12"/>
                </a:cubicBezTo>
                <a:cubicBezTo>
                  <a:pt x="27" y="12"/>
                  <a:pt x="28" y="13"/>
                  <a:pt x="29" y="13"/>
                </a:cubicBezTo>
                <a:cubicBezTo>
                  <a:pt x="30" y="13"/>
                  <a:pt x="30" y="12"/>
                  <a:pt x="30" y="11"/>
                </a:cubicBezTo>
                <a:cubicBezTo>
                  <a:pt x="29" y="7"/>
                  <a:pt x="29" y="7"/>
                  <a:pt x="29" y="7"/>
                </a:cubicBezTo>
                <a:cubicBezTo>
                  <a:pt x="31" y="7"/>
                  <a:pt x="34" y="7"/>
                  <a:pt x="36" y="7"/>
                </a:cubicBezTo>
                <a:cubicBezTo>
                  <a:pt x="36" y="11"/>
                  <a:pt x="36" y="11"/>
                  <a:pt x="36" y="11"/>
                </a:cubicBezTo>
                <a:cubicBezTo>
                  <a:pt x="36" y="12"/>
                  <a:pt x="36" y="13"/>
                  <a:pt x="38" y="13"/>
                </a:cubicBezTo>
                <a:cubicBezTo>
                  <a:pt x="39" y="14"/>
                  <a:pt x="40" y="13"/>
                  <a:pt x="40" y="12"/>
                </a:cubicBezTo>
                <a:cubicBezTo>
                  <a:pt x="41" y="8"/>
                  <a:pt x="41" y="8"/>
                  <a:pt x="41" y="8"/>
                </a:cubicBezTo>
                <a:cubicBezTo>
                  <a:pt x="43" y="8"/>
                  <a:pt x="45" y="9"/>
                  <a:pt x="47" y="10"/>
                </a:cubicBezTo>
                <a:cubicBezTo>
                  <a:pt x="46" y="13"/>
                  <a:pt x="46" y="13"/>
                  <a:pt x="46" y="13"/>
                </a:cubicBezTo>
                <a:cubicBezTo>
                  <a:pt x="45" y="14"/>
                  <a:pt x="45" y="15"/>
                  <a:pt x="46" y="15"/>
                </a:cubicBezTo>
                <a:cubicBezTo>
                  <a:pt x="47" y="16"/>
                  <a:pt x="48" y="15"/>
                  <a:pt x="48" y="15"/>
                </a:cubicBezTo>
                <a:cubicBezTo>
                  <a:pt x="50" y="12"/>
                  <a:pt x="50" y="12"/>
                  <a:pt x="50" y="12"/>
                </a:cubicBezTo>
                <a:cubicBezTo>
                  <a:pt x="52" y="13"/>
                  <a:pt x="54" y="15"/>
                  <a:pt x="55" y="16"/>
                </a:cubicBezTo>
                <a:cubicBezTo>
                  <a:pt x="52" y="19"/>
                  <a:pt x="52" y="19"/>
                  <a:pt x="52" y="19"/>
                </a:cubicBezTo>
                <a:cubicBezTo>
                  <a:pt x="51" y="20"/>
                  <a:pt x="51" y="21"/>
                  <a:pt x="52" y="22"/>
                </a:cubicBezTo>
                <a:cubicBezTo>
                  <a:pt x="52" y="23"/>
                  <a:pt x="54" y="23"/>
                  <a:pt x="55" y="22"/>
                </a:cubicBezTo>
                <a:cubicBezTo>
                  <a:pt x="58" y="20"/>
                  <a:pt x="58" y="20"/>
                  <a:pt x="58" y="20"/>
                </a:cubicBezTo>
                <a:cubicBezTo>
                  <a:pt x="59" y="22"/>
                  <a:pt x="60" y="24"/>
                  <a:pt x="61" y="27"/>
                </a:cubicBezTo>
                <a:cubicBezTo>
                  <a:pt x="58" y="27"/>
                  <a:pt x="58" y="27"/>
                  <a:pt x="58" y="27"/>
                </a:cubicBezTo>
                <a:cubicBezTo>
                  <a:pt x="57" y="28"/>
                  <a:pt x="56" y="29"/>
                  <a:pt x="56" y="29"/>
                </a:cubicBezTo>
                <a:cubicBezTo>
                  <a:pt x="57" y="30"/>
                  <a:pt x="57" y="31"/>
                  <a:pt x="58" y="30"/>
                </a:cubicBezTo>
                <a:cubicBezTo>
                  <a:pt x="62" y="30"/>
                  <a:pt x="62" y="30"/>
                  <a:pt x="62" y="30"/>
                </a:cubicBezTo>
                <a:cubicBezTo>
                  <a:pt x="62" y="32"/>
                  <a:pt x="62" y="34"/>
                  <a:pt x="62" y="36"/>
                </a:cubicBezTo>
                <a:cubicBezTo>
                  <a:pt x="58" y="36"/>
                  <a:pt x="58" y="36"/>
                  <a:pt x="58" y="36"/>
                </a:cubicBezTo>
                <a:cubicBezTo>
                  <a:pt x="57" y="36"/>
                  <a:pt x="56" y="36"/>
                  <a:pt x="56" y="38"/>
                </a:cubicBezTo>
                <a:cubicBezTo>
                  <a:pt x="55" y="39"/>
                  <a:pt x="56" y="40"/>
                  <a:pt x="57" y="40"/>
                </a:cubicBezTo>
                <a:cubicBezTo>
                  <a:pt x="61" y="41"/>
                  <a:pt x="61" y="41"/>
                  <a:pt x="61" y="41"/>
                </a:cubicBezTo>
                <a:cubicBezTo>
                  <a:pt x="61" y="43"/>
                  <a:pt x="60" y="45"/>
                  <a:pt x="59" y="47"/>
                </a:cubicBezTo>
                <a:cubicBezTo>
                  <a:pt x="56" y="46"/>
                  <a:pt x="56" y="46"/>
                  <a:pt x="56" y="46"/>
                </a:cubicBezTo>
                <a:cubicBezTo>
                  <a:pt x="55" y="45"/>
                  <a:pt x="54" y="45"/>
                  <a:pt x="54" y="46"/>
                </a:cubicBezTo>
                <a:cubicBezTo>
                  <a:pt x="54" y="47"/>
                  <a:pt x="54" y="48"/>
                  <a:pt x="54" y="48"/>
                </a:cubicBezTo>
                <a:cubicBezTo>
                  <a:pt x="57" y="50"/>
                  <a:pt x="57" y="50"/>
                  <a:pt x="57" y="50"/>
                </a:cubicBezTo>
                <a:cubicBezTo>
                  <a:pt x="56" y="52"/>
                  <a:pt x="54" y="54"/>
                  <a:pt x="53" y="55"/>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51" name="Freeform 236"/>
          <p:cNvSpPr>
            <a:spLocks/>
          </p:cNvSpPr>
          <p:nvPr/>
        </p:nvSpPr>
        <p:spPr bwMode="auto">
          <a:xfrm>
            <a:off x="3683707" y="3542635"/>
            <a:ext cx="35436" cy="83758"/>
          </a:xfrm>
          <a:custGeom>
            <a:avLst/>
            <a:gdLst>
              <a:gd name="T0" fmla="*/ 8 w 10"/>
              <a:gd name="T1" fmla="*/ 15 h 24"/>
              <a:gd name="T2" fmla="*/ 10 w 10"/>
              <a:gd name="T3" fmla="*/ 2 h 24"/>
              <a:gd name="T4" fmla="*/ 8 w 10"/>
              <a:gd name="T5" fmla="*/ 0 h 24"/>
              <a:gd name="T6" fmla="*/ 6 w 10"/>
              <a:gd name="T7" fmla="*/ 2 h 24"/>
              <a:gd name="T8" fmla="*/ 5 w 10"/>
              <a:gd name="T9" fmla="*/ 15 h 24"/>
              <a:gd name="T10" fmla="*/ 1 w 10"/>
              <a:gd name="T11" fmla="*/ 19 h 24"/>
              <a:gd name="T12" fmla="*/ 5 w 10"/>
              <a:gd name="T13" fmla="*/ 24 h 24"/>
              <a:gd name="T14" fmla="*/ 10 w 10"/>
              <a:gd name="T15" fmla="*/ 20 h 24"/>
              <a:gd name="T16" fmla="*/ 8 w 10"/>
              <a:gd name="T17"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4">
                <a:moveTo>
                  <a:pt x="8" y="15"/>
                </a:moveTo>
                <a:cubicBezTo>
                  <a:pt x="10" y="2"/>
                  <a:pt x="10" y="2"/>
                  <a:pt x="10" y="2"/>
                </a:cubicBezTo>
                <a:cubicBezTo>
                  <a:pt x="10" y="1"/>
                  <a:pt x="9" y="1"/>
                  <a:pt x="8" y="0"/>
                </a:cubicBezTo>
                <a:cubicBezTo>
                  <a:pt x="7" y="0"/>
                  <a:pt x="7" y="1"/>
                  <a:pt x="6" y="2"/>
                </a:cubicBezTo>
                <a:cubicBezTo>
                  <a:pt x="5" y="15"/>
                  <a:pt x="5" y="15"/>
                  <a:pt x="5" y="15"/>
                </a:cubicBezTo>
                <a:cubicBezTo>
                  <a:pt x="3" y="15"/>
                  <a:pt x="1" y="17"/>
                  <a:pt x="1" y="19"/>
                </a:cubicBezTo>
                <a:cubicBezTo>
                  <a:pt x="0" y="21"/>
                  <a:pt x="2" y="24"/>
                  <a:pt x="5" y="24"/>
                </a:cubicBezTo>
                <a:cubicBezTo>
                  <a:pt x="7" y="24"/>
                  <a:pt x="10" y="23"/>
                  <a:pt x="10" y="20"/>
                </a:cubicBezTo>
                <a:cubicBezTo>
                  <a:pt x="10" y="18"/>
                  <a:pt x="9" y="16"/>
                  <a:pt x="8" y="15"/>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52" name="Freeform 237"/>
          <p:cNvSpPr>
            <a:spLocks/>
          </p:cNvSpPr>
          <p:nvPr/>
        </p:nvSpPr>
        <p:spPr bwMode="auto">
          <a:xfrm>
            <a:off x="3683707" y="3629614"/>
            <a:ext cx="24160" cy="41878"/>
          </a:xfrm>
          <a:custGeom>
            <a:avLst/>
            <a:gdLst>
              <a:gd name="T0" fmla="*/ 2 w 7"/>
              <a:gd name="T1" fmla="*/ 0 h 12"/>
              <a:gd name="T2" fmla="*/ 1 w 7"/>
              <a:gd name="T3" fmla="*/ 9 h 12"/>
              <a:gd name="T4" fmla="*/ 3 w 7"/>
              <a:gd name="T5" fmla="*/ 12 h 12"/>
              <a:gd name="T6" fmla="*/ 6 w 7"/>
              <a:gd name="T7" fmla="*/ 10 h 12"/>
              <a:gd name="T8" fmla="*/ 7 w 7"/>
              <a:gd name="T9" fmla="*/ 1 h 12"/>
              <a:gd name="T10" fmla="*/ 5 w 7"/>
              <a:gd name="T11" fmla="*/ 1 h 12"/>
              <a:gd name="T12" fmla="*/ 2 w 7"/>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7" h="12">
                <a:moveTo>
                  <a:pt x="2" y="0"/>
                </a:moveTo>
                <a:cubicBezTo>
                  <a:pt x="1" y="9"/>
                  <a:pt x="1" y="9"/>
                  <a:pt x="1" y="9"/>
                </a:cubicBezTo>
                <a:cubicBezTo>
                  <a:pt x="0" y="11"/>
                  <a:pt x="1" y="12"/>
                  <a:pt x="3" y="12"/>
                </a:cubicBezTo>
                <a:cubicBezTo>
                  <a:pt x="4" y="12"/>
                  <a:pt x="6" y="12"/>
                  <a:pt x="6" y="10"/>
                </a:cubicBezTo>
                <a:cubicBezTo>
                  <a:pt x="7" y="1"/>
                  <a:pt x="7" y="1"/>
                  <a:pt x="7" y="1"/>
                </a:cubicBezTo>
                <a:cubicBezTo>
                  <a:pt x="6" y="1"/>
                  <a:pt x="5" y="1"/>
                  <a:pt x="5" y="1"/>
                </a:cubicBezTo>
                <a:cubicBezTo>
                  <a:pt x="4" y="1"/>
                  <a:pt x="3" y="0"/>
                  <a:pt x="2"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53" name="Freeform 238"/>
          <p:cNvSpPr>
            <a:spLocks/>
          </p:cNvSpPr>
          <p:nvPr/>
        </p:nvSpPr>
        <p:spPr bwMode="auto">
          <a:xfrm>
            <a:off x="3707869" y="3462099"/>
            <a:ext cx="24160" cy="45101"/>
          </a:xfrm>
          <a:custGeom>
            <a:avLst/>
            <a:gdLst>
              <a:gd name="T0" fmla="*/ 5 w 7"/>
              <a:gd name="T1" fmla="*/ 13 h 13"/>
              <a:gd name="T2" fmla="*/ 7 w 7"/>
              <a:gd name="T3" fmla="*/ 3 h 13"/>
              <a:gd name="T4" fmla="*/ 5 w 7"/>
              <a:gd name="T5" fmla="*/ 1 h 13"/>
              <a:gd name="T6" fmla="*/ 2 w 7"/>
              <a:gd name="T7" fmla="*/ 3 h 13"/>
              <a:gd name="T8" fmla="*/ 0 w 7"/>
              <a:gd name="T9" fmla="*/ 12 h 13"/>
              <a:gd name="T10" fmla="*/ 3 w 7"/>
              <a:gd name="T11" fmla="*/ 12 h 13"/>
              <a:gd name="T12" fmla="*/ 5 w 7"/>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5" y="13"/>
                </a:moveTo>
                <a:cubicBezTo>
                  <a:pt x="7" y="3"/>
                  <a:pt x="7" y="3"/>
                  <a:pt x="7" y="3"/>
                </a:cubicBezTo>
                <a:cubicBezTo>
                  <a:pt x="7" y="2"/>
                  <a:pt x="6" y="1"/>
                  <a:pt x="5" y="1"/>
                </a:cubicBezTo>
                <a:cubicBezTo>
                  <a:pt x="3" y="0"/>
                  <a:pt x="2" y="1"/>
                  <a:pt x="2" y="3"/>
                </a:cubicBezTo>
                <a:cubicBezTo>
                  <a:pt x="0" y="12"/>
                  <a:pt x="0" y="12"/>
                  <a:pt x="0" y="12"/>
                </a:cubicBezTo>
                <a:cubicBezTo>
                  <a:pt x="1" y="12"/>
                  <a:pt x="2" y="12"/>
                  <a:pt x="3" y="12"/>
                </a:cubicBezTo>
                <a:cubicBezTo>
                  <a:pt x="4" y="12"/>
                  <a:pt x="5" y="12"/>
                  <a:pt x="5" y="13"/>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54" name="Freeform 239"/>
          <p:cNvSpPr>
            <a:spLocks noEditPoints="1"/>
          </p:cNvSpPr>
          <p:nvPr/>
        </p:nvSpPr>
        <p:spPr bwMode="auto">
          <a:xfrm>
            <a:off x="3683707" y="3423442"/>
            <a:ext cx="83758" cy="74093"/>
          </a:xfrm>
          <a:custGeom>
            <a:avLst/>
            <a:gdLst>
              <a:gd name="T0" fmla="*/ 13 w 24"/>
              <a:gd name="T1" fmla="*/ 1 h 21"/>
              <a:gd name="T2" fmla="*/ 0 w 24"/>
              <a:gd name="T3" fmla="*/ 9 h 21"/>
              <a:gd name="T4" fmla="*/ 10 w 24"/>
              <a:gd name="T5" fmla="*/ 20 h 21"/>
              <a:gd name="T6" fmla="*/ 23 w 24"/>
              <a:gd name="T7" fmla="*/ 12 h 21"/>
              <a:gd name="T8" fmla="*/ 13 w 24"/>
              <a:gd name="T9" fmla="*/ 1 h 21"/>
              <a:gd name="T10" fmla="*/ 11 w 24"/>
              <a:gd name="T11" fmla="*/ 17 h 21"/>
              <a:gd name="T12" fmla="*/ 4 w 24"/>
              <a:gd name="T13" fmla="*/ 10 h 21"/>
              <a:gd name="T14" fmla="*/ 13 w 24"/>
              <a:gd name="T15" fmla="*/ 5 h 21"/>
              <a:gd name="T16" fmla="*/ 19 w 24"/>
              <a:gd name="T17" fmla="*/ 12 h 21"/>
              <a:gd name="T18" fmla="*/ 11 w 24"/>
              <a:gd name="T19"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1">
                <a:moveTo>
                  <a:pt x="13" y="1"/>
                </a:moveTo>
                <a:cubicBezTo>
                  <a:pt x="7" y="0"/>
                  <a:pt x="1" y="4"/>
                  <a:pt x="0" y="9"/>
                </a:cubicBezTo>
                <a:cubicBezTo>
                  <a:pt x="0" y="14"/>
                  <a:pt x="4" y="19"/>
                  <a:pt x="10" y="20"/>
                </a:cubicBezTo>
                <a:cubicBezTo>
                  <a:pt x="17" y="21"/>
                  <a:pt x="23" y="18"/>
                  <a:pt x="23" y="12"/>
                </a:cubicBezTo>
                <a:cubicBezTo>
                  <a:pt x="24" y="7"/>
                  <a:pt x="20" y="2"/>
                  <a:pt x="13" y="1"/>
                </a:cubicBezTo>
                <a:close/>
                <a:moveTo>
                  <a:pt x="11" y="17"/>
                </a:moveTo>
                <a:cubicBezTo>
                  <a:pt x="7" y="16"/>
                  <a:pt x="4" y="13"/>
                  <a:pt x="4" y="10"/>
                </a:cubicBezTo>
                <a:cubicBezTo>
                  <a:pt x="5" y="6"/>
                  <a:pt x="9" y="4"/>
                  <a:pt x="13" y="5"/>
                </a:cubicBezTo>
                <a:cubicBezTo>
                  <a:pt x="17" y="5"/>
                  <a:pt x="20" y="8"/>
                  <a:pt x="19" y="12"/>
                </a:cubicBezTo>
                <a:cubicBezTo>
                  <a:pt x="19" y="15"/>
                  <a:pt x="15" y="17"/>
                  <a:pt x="11" y="17"/>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55" name="Freeform 240"/>
          <p:cNvSpPr>
            <a:spLocks noEditPoints="1"/>
          </p:cNvSpPr>
          <p:nvPr/>
        </p:nvSpPr>
        <p:spPr bwMode="auto">
          <a:xfrm>
            <a:off x="4495508" y="3434717"/>
            <a:ext cx="239997" cy="239998"/>
          </a:xfrm>
          <a:custGeom>
            <a:avLst/>
            <a:gdLst>
              <a:gd name="T0" fmla="*/ 2 w 69"/>
              <a:gd name="T1" fmla="*/ 30 h 69"/>
              <a:gd name="T2" fmla="*/ 67 w 69"/>
              <a:gd name="T3" fmla="*/ 39 h 69"/>
              <a:gd name="T4" fmla="*/ 53 w 69"/>
              <a:gd name="T5" fmla="*/ 55 h 69"/>
              <a:gd name="T6" fmla="*/ 47 w 69"/>
              <a:gd name="T7" fmla="*/ 51 h 69"/>
              <a:gd name="T8" fmla="*/ 49 w 69"/>
              <a:gd name="T9" fmla="*/ 58 h 69"/>
              <a:gd name="T10" fmla="*/ 42 w 69"/>
              <a:gd name="T11" fmla="*/ 58 h 69"/>
              <a:gd name="T12" fmla="*/ 39 w 69"/>
              <a:gd name="T13" fmla="*/ 58 h 69"/>
              <a:gd name="T14" fmla="*/ 33 w 69"/>
              <a:gd name="T15" fmla="*/ 62 h 69"/>
              <a:gd name="T16" fmla="*/ 31 w 69"/>
              <a:gd name="T17" fmla="*/ 55 h 69"/>
              <a:gd name="T18" fmla="*/ 28 w 69"/>
              <a:gd name="T19" fmla="*/ 61 h 69"/>
              <a:gd name="T20" fmla="*/ 23 w 69"/>
              <a:gd name="T21" fmla="*/ 56 h 69"/>
              <a:gd name="T22" fmla="*/ 21 w 69"/>
              <a:gd name="T23" fmla="*/ 54 h 69"/>
              <a:gd name="T24" fmla="*/ 14 w 69"/>
              <a:gd name="T25" fmla="*/ 53 h 69"/>
              <a:gd name="T26" fmla="*/ 17 w 69"/>
              <a:gd name="T27" fmla="*/ 47 h 69"/>
              <a:gd name="T28" fmla="*/ 11 w 69"/>
              <a:gd name="T29" fmla="*/ 49 h 69"/>
              <a:gd name="T30" fmla="*/ 11 w 69"/>
              <a:gd name="T31" fmla="*/ 42 h 69"/>
              <a:gd name="T32" fmla="*/ 11 w 69"/>
              <a:gd name="T33" fmla="*/ 39 h 69"/>
              <a:gd name="T34" fmla="*/ 7 w 69"/>
              <a:gd name="T35" fmla="*/ 33 h 69"/>
              <a:gd name="T36" fmla="*/ 13 w 69"/>
              <a:gd name="T37" fmla="*/ 31 h 69"/>
              <a:gd name="T38" fmla="*/ 8 w 69"/>
              <a:gd name="T39" fmla="*/ 28 h 69"/>
              <a:gd name="T40" fmla="*/ 13 w 69"/>
              <a:gd name="T41" fmla="*/ 24 h 69"/>
              <a:gd name="T42" fmla="*/ 14 w 69"/>
              <a:gd name="T43" fmla="*/ 21 h 69"/>
              <a:gd name="T44" fmla="*/ 16 w 69"/>
              <a:gd name="T45" fmla="*/ 14 h 69"/>
              <a:gd name="T46" fmla="*/ 22 w 69"/>
              <a:gd name="T47" fmla="*/ 17 h 69"/>
              <a:gd name="T48" fmla="*/ 20 w 69"/>
              <a:gd name="T49" fmla="*/ 11 h 69"/>
              <a:gd name="T50" fmla="*/ 27 w 69"/>
              <a:gd name="T51" fmla="*/ 12 h 69"/>
              <a:gd name="T52" fmla="*/ 30 w 69"/>
              <a:gd name="T53" fmla="*/ 11 h 69"/>
              <a:gd name="T54" fmla="*/ 36 w 69"/>
              <a:gd name="T55" fmla="*/ 7 h 69"/>
              <a:gd name="T56" fmla="*/ 38 w 69"/>
              <a:gd name="T57" fmla="*/ 13 h 69"/>
              <a:gd name="T58" fmla="*/ 41 w 69"/>
              <a:gd name="T59" fmla="*/ 7 h 69"/>
              <a:gd name="T60" fmla="*/ 46 w 69"/>
              <a:gd name="T61" fmla="*/ 13 h 69"/>
              <a:gd name="T62" fmla="*/ 48 w 69"/>
              <a:gd name="T63" fmla="*/ 15 h 69"/>
              <a:gd name="T64" fmla="*/ 55 w 69"/>
              <a:gd name="T65" fmla="*/ 16 h 69"/>
              <a:gd name="T66" fmla="*/ 52 w 69"/>
              <a:gd name="T67" fmla="*/ 22 h 69"/>
              <a:gd name="T68" fmla="*/ 58 w 69"/>
              <a:gd name="T69" fmla="*/ 20 h 69"/>
              <a:gd name="T70" fmla="*/ 58 w 69"/>
              <a:gd name="T71" fmla="*/ 27 h 69"/>
              <a:gd name="T72" fmla="*/ 58 w 69"/>
              <a:gd name="T73" fmla="*/ 30 h 69"/>
              <a:gd name="T74" fmla="*/ 62 w 69"/>
              <a:gd name="T75" fmla="*/ 36 h 69"/>
              <a:gd name="T76" fmla="*/ 56 w 69"/>
              <a:gd name="T77" fmla="*/ 37 h 69"/>
              <a:gd name="T78" fmla="*/ 61 w 69"/>
              <a:gd name="T79" fmla="*/ 41 h 69"/>
              <a:gd name="T80" fmla="*/ 56 w 69"/>
              <a:gd name="T81" fmla="*/ 45 h 69"/>
              <a:gd name="T82" fmla="*/ 54 w 69"/>
              <a:gd name="T83" fmla="*/ 48 h 69"/>
              <a:gd name="T84" fmla="*/ 53 w 69"/>
              <a:gd name="T85" fmla="*/ 5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 h="69">
                <a:moveTo>
                  <a:pt x="39" y="2"/>
                </a:moveTo>
                <a:cubicBezTo>
                  <a:pt x="21" y="0"/>
                  <a:pt x="5" y="12"/>
                  <a:pt x="2" y="30"/>
                </a:cubicBezTo>
                <a:cubicBezTo>
                  <a:pt x="0" y="47"/>
                  <a:pt x="12" y="64"/>
                  <a:pt x="30" y="67"/>
                </a:cubicBezTo>
                <a:cubicBezTo>
                  <a:pt x="47" y="69"/>
                  <a:pt x="64" y="57"/>
                  <a:pt x="67" y="39"/>
                </a:cubicBezTo>
                <a:cubicBezTo>
                  <a:pt x="69" y="21"/>
                  <a:pt x="57" y="5"/>
                  <a:pt x="39" y="2"/>
                </a:cubicBezTo>
                <a:close/>
                <a:moveTo>
                  <a:pt x="53" y="55"/>
                </a:moveTo>
                <a:cubicBezTo>
                  <a:pt x="50" y="52"/>
                  <a:pt x="50" y="52"/>
                  <a:pt x="50" y="52"/>
                </a:cubicBezTo>
                <a:cubicBezTo>
                  <a:pt x="50" y="51"/>
                  <a:pt x="48" y="51"/>
                  <a:pt x="47" y="51"/>
                </a:cubicBezTo>
                <a:cubicBezTo>
                  <a:pt x="46" y="52"/>
                  <a:pt x="46" y="54"/>
                  <a:pt x="47" y="55"/>
                </a:cubicBezTo>
                <a:cubicBezTo>
                  <a:pt x="49" y="58"/>
                  <a:pt x="49" y="58"/>
                  <a:pt x="49" y="58"/>
                </a:cubicBezTo>
                <a:cubicBezTo>
                  <a:pt x="47" y="59"/>
                  <a:pt x="45" y="60"/>
                  <a:pt x="43" y="61"/>
                </a:cubicBezTo>
                <a:cubicBezTo>
                  <a:pt x="42" y="58"/>
                  <a:pt x="42" y="58"/>
                  <a:pt x="42" y="58"/>
                </a:cubicBezTo>
                <a:cubicBezTo>
                  <a:pt x="42" y="57"/>
                  <a:pt x="41" y="56"/>
                  <a:pt x="40" y="56"/>
                </a:cubicBezTo>
                <a:cubicBezTo>
                  <a:pt x="39" y="57"/>
                  <a:pt x="39" y="57"/>
                  <a:pt x="39" y="58"/>
                </a:cubicBezTo>
                <a:cubicBezTo>
                  <a:pt x="40" y="62"/>
                  <a:pt x="40" y="62"/>
                  <a:pt x="40" y="62"/>
                </a:cubicBezTo>
                <a:cubicBezTo>
                  <a:pt x="37" y="62"/>
                  <a:pt x="35" y="62"/>
                  <a:pt x="33" y="62"/>
                </a:cubicBezTo>
                <a:cubicBezTo>
                  <a:pt x="33" y="58"/>
                  <a:pt x="33" y="58"/>
                  <a:pt x="33" y="58"/>
                </a:cubicBezTo>
                <a:cubicBezTo>
                  <a:pt x="33" y="57"/>
                  <a:pt x="33" y="56"/>
                  <a:pt x="31" y="55"/>
                </a:cubicBezTo>
                <a:cubicBezTo>
                  <a:pt x="30" y="55"/>
                  <a:pt x="29" y="56"/>
                  <a:pt x="29" y="57"/>
                </a:cubicBezTo>
                <a:cubicBezTo>
                  <a:pt x="28" y="61"/>
                  <a:pt x="28" y="61"/>
                  <a:pt x="28" y="61"/>
                </a:cubicBezTo>
                <a:cubicBezTo>
                  <a:pt x="26" y="61"/>
                  <a:pt x="24" y="60"/>
                  <a:pt x="22" y="59"/>
                </a:cubicBezTo>
                <a:cubicBezTo>
                  <a:pt x="23" y="56"/>
                  <a:pt x="23" y="56"/>
                  <a:pt x="23" y="56"/>
                </a:cubicBezTo>
                <a:cubicBezTo>
                  <a:pt x="24" y="55"/>
                  <a:pt x="24" y="54"/>
                  <a:pt x="23" y="54"/>
                </a:cubicBezTo>
                <a:cubicBezTo>
                  <a:pt x="22" y="54"/>
                  <a:pt x="21" y="54"/>
                  <a:pt x="21" y="54"/>
                </a:cubicBezTo>
                <a:cubicBezTo>
                  <a:pt x="19" y="57"/>
                  <a:pt x="19" y="57"/>
                  <a:pt x="19" y="57"/>
                </a:cubicBezTo>
                <a:cubicBezTo>
                  <a:pt x="17" y="56"/>
                  <a:pt x="15" y="54"/>
                  <a:pt x="14" y="53"/>
                </a:cubicBezTo>
                <a:cubicBezTo>
                  <a:pt x="17" y="50"/>
                  <a:pt x="17" y="50"/>
                  <a:pt x="17" y="50"/>
                </a:cubicBezTo>
                <a:cubicBezTo>
                  <a:pt x="18" y="49"/>
                  <a:pt x="18" y="48"/>
                  <a:pt x="17" y="47"/>
                </a:cubicBezTo>
                <a:cubicBezTo>
                  <a:pt x="17" y="46"/>
                  <a:pt x="15" y="46"/>
                  <a:pt x="14" y="47"/>
                </a:cubicBezTo>
                <a:cubicBezTo>
                  <a:pt x="11" y="49"/>
                  <a:pt x="11" y="49"/>
                  <a:pt x="11" y="49"/>
                </a:cubicBezTo>
                <a:cubicBezTo>
                  <a:pt x="10" y="47"/>
                  <a:pt x="9" y="45"/>
                  <a:pt x="8" y="43"/>
                </a:cubicBezTo>
                <a:cubicBezTo>
                  <a:pt x="11" y="42"/>
                  <a:pt x="11" y="42"/>
                  <a:pt x="11" y="42"/>
                </a:cubicBezTo>
                <a:cubicBezTo>
                  <a:pt x="12" y="42"/>
                  <a:pt x="13" y="41"/>
                  <a:pt x="12" y="40"/>
                </a:cubicBezTo>
                <a:cubicBezTo>
                  <a:pt x="12" y="39"/>
                  <a:pt x="11" y="39"/>
                  <a:pt x="11" y="39"/>
                </a:cubicBezTo>
                <a:cubicBezTo>
                  <a:pt x="7" y="40"/>
                  <a:pt x="7" y="40"/>
                  <a:pt x="7" y="40"/>
                </a:cubicBezTo>
                <a:cubicBezTo>
                  <a:pt x="7" y="37"/>
                  <a:pt x="7" y="35"/>
                  <a:pt x="7" y="33"/>
                </a:cubicBezTo>
                <a:cubicBezTo>
                  <a:pt x="11" y="33"/>
                  <a:pt x="11" y="33"/>
                  <a:pt x="11" y="33"/>
                </a:cubicBezTo>
                <a:cubicBezTo>
                  <a:pt x="12" y="33"/>
                  <a:pt x="13" y="33"/>
                  <a:pt x="13" y="31"/>
                </a:cubicBezTo>
                <a:cubicBezTo>
                  <a:pt x="14" y="30"/>
                  <a:pt x="13" y="29"/>
                  <a:pt x="12" y="29"/>
                </a:cubicBezTo>
                <a:cubicBezTo>
                  <a:pt x="8" y="28"/>
                  <a:pt x="8" y="28"/>
                  <a:pt x="8" y="28"/>
                </a:cubicBezTo>
                <a:cubicBezTo>
                  <a:pt x="8" y="26"/>
                  <a:pt x="9" y="24"/>
                  <a:pt x="10" y="22"/>
                </a:cubicBezTo>
                <a:cubicBezTo>
                  <a:pt x="13" y="24"/>
                  <a:pt x="13" y="24"/>
                  <a:pt x="13" y="24"/>
                </a:cubicBezTo>
                <a:cubicBezTo>
                  <a:pt x="14" y="24"/>
                  <a:pt x="15" y="24"/>
                  <a:pt x="15" y="23"/>
                </a:cubicBezTo>
                <a:cubicBezTo>
                  <a:pt x="15" y="22"/>
                  <a:pt x="15" y="21"/>
                  <a:pt x="14" y="21"/>
                </a:cubicBezTo>
                <a:cubicBezTo>
                  <a:pt x="11" y="19"/>
                  <a:pt x="11" y="19"/>
                  <a:pt x="11" y="19"/>
                </a:cubicBezTo>
                <a:cubicBezTo>
                  <a:pt x="13" y="17"/>
                  <a:pt x="14" y="15"/>
                  <a:pt x="16" y="14"/>
                </a:cubicBezTo>
                <a:cubicBezTo>
                  <a:pt x="19" y="17"/>
                  <a:pt x="19" y="17"/>
                  <a:pt x="19" y="17"/>
                </a:cubicBezTo>
                <a:cubicBezTo>
                  <a:pt x="19" y="18"/>
                  <a:pt x="21" y="18"/>
                  <a:pt x="22" y="17"/>
                </a:cubicBezTo>
                <a:cubicBezTo>
                  <a:pt x="23" y="17"/>
                  <a:pt x="23" y="15"/>
                  <a:pt x="22" y="14"/>
                </a:cubicBezTo>
                <a:cubicBezTo>
                  <a:pt x="20" y="11"/>
                  <a:pt x="20" y="11"/>
                  <a:pt x="20" y="11"/>
                </a:cubicBezTo>
                <a:cubicBezTo>
                  <a:pt x="22" y="10"/>
                  <a:pt x="24" y="9"/>
                  <a:pt x="26" y="8"/>
                </a:cubicBezTo>
                <a:cubicBezTo>
                  <a:pt x="27" y="12"/>
                  <a:pt x="27" y="12"/>
                  <a:pt x="27" y="12"/>
                </a:cubicBezTo>
                <a:cubicBezTo>
                  <a:pt x="27" y="12"/>
                  <a:pt x="28" y="13"/>
                  <a:pt x="29" y="13"/>
                </a:cubicBezTo>
                <a:cubicBezTo>
                  <a:pt x="30" y="12"/>
                  <a:pt x="30" y="12"/>
                  <a:pt x="30" y="11"/>
                </a:cubicBezTo>
                <a:cubicBezTo>
                  <a:pt x="29" y="7"/>
                  <a:pt x="29" y="7"/>
                  <a:pt x="29" y="7"/>
                </a:cubicBezTo>
                <a:cubicBezTo>
                  <a:pt x="31" y="7"/>
                  <a:pt x="34" y="7"/>
                  <a:pt x="36" y="7"/>
                </a:cubicBezTo>
                <a:cubicBezTo>
                  <a:pt x="36" y="11"/>
                  <a:pt x="36" y="11"/>
                  <a:pt x="36" y="11"/>
                </a:cubicBezTo>
                <a:cubicBezTo>
                  <a:pt x="36" y="12"/>
                  <a:pt x="36" y="13"/>
                  <a:pt x="38" y="13"/>
                </a:cubicBezTo>
                <a:cubicBezTo>
                  <a:pt x="39" y="14"/>
                  <a:pt x="40" y="13"/>
                  <a:pt x="40" y="11"/>
                </a:cubicBezTo>
                <a:cubicBezTo>
                  <a:pt x="41" y="7"/>
                  <a:pt x="41" y="7"/>
                  <a:pt x="41" y="7"/>
                </a:cubicBezTo>
                <a:cubicBezTo>
                  <a:pt x="43" y="8"/>
                  <a:pt x="45" y="9"/>
                  <a:pt x="47" y="10"/>
                </a:cubicBezTo>
                <a:cubicBezTo>
                  <a:pt x="46" y="13"/>
                  <a:pt x="46" y="13"/>
                  <a:pt x="46" y="13"/>
                </a:cubicBezTo>
                <a:cubicBezTo>
                  <a:pt x="45" y="14"/>
                  <a:pt x="45" y="15"/>
                  <a:pt x="46" y="15"/>
                </a:cubicBezTo>
                <a:cubicBezTo>
                  <a:pt x="47" y="16"/>
                  <a:pt x="48" y="15"/>
                  <a:pt x="48" y="15"/>
                </a:cubicBezTo>
                <a:cubicBezTo>
                  <a:pt x="50" y="11"/>
                  <a:pt x="50" y="11"/>
                  <a:pt x="50" y="11"/>
                </a:cubicBezTo>
                <a:cubicBezTo>
                  <a:pt x="52" y="13"/>
                  <a:pt x="54" y="14"/>
                  <a:pt x="55" y="16"/>
                </a:cubicBezTo>
                <a:cubicBezTo>
                  <a:pt x="52" y="19"/>
                  <a:pt x="52" y="19"/>
                  <a:pt x="52" y="19"/>
                </a:cubicBezTo>
                <a:cubicBezTo>
                  <a:pt x="51" y="19"/>
                  <a:pt x="51" y="21"/>
                  <a:pt x="52" y="22"/>
                </a:cubicBezTo>
                <a:cubicBezTo>
                  <a:pt x="52" y="23"/>
                  <a:pt x="54" y="23"/>
                  <a:pt x="55" y="22"/>
                </a:cubicBezTo>
                <a:cubicBezTo>
                  <a:pt x="58" y="20"/>
                  <a:pt x="58" y="20"/>
                  <a:pt x="58" y="20"/>
                </a:cubicBezTo>
                <a:cubicBezTo>
                  <a:pt x="59" y="22"/>
                  <a:pt x="60" y="24"/>
                  <a:pt x="61" y="26"/>
                </a:cubicBezTo>
                <a:cubicBezTo>
                  <a:pt x="58" y="27"/>
                  <a:pt x="58" y="27"/>
                  <a:pt x="58" y="27"/>
                </a:cubicBezTo>
                <a:cubicBezTo>
                  <a:pt x="57" y="28"/>
                  <a:pt x="56" y="28"/>
                  <a:pt x="56" y="29"/>
                </a:cubicBezTo>
                <a:cubicBezTo>
                  <a:pt x="57" y="30"/>
                  <a:pt x="57" y="30"/>
                  <a:pt x="58" y="30"/>
                </a:cubicBezTo>
                <a:cubicBezTo>
                  <a:pt x="62" y="29"/>
                  <a:pt x="62" y="29"/>
                  <a:pt x="62" y="29"/>
                </a:cubicBezTo>
                <a:cubicBezTo>
                  <a:pt x="62" y="32"/>
                  <a:pt x="62" y="34"/>
                  <a:pt x="62" y="36"/>
                </a:cubicBezTo>
                <a:cubicBezTo>
                  <a:pt x="58" y="36"/>
                  <a:pt x="58" y="36"/>
                  <a:pt x="58" y="36"/>
                </a:cubicBezTo>
                <a:cubicBezTo>
                  <a:pt x="57" y="35"/>
                  <a:pt x="56" y="36"/>
                  <a:pt x="56" y="37"/>
                </a:cubicBezTo>
                <a:cubicBezTo>
                  <a:pt x="55" y="39"/>
                  <a:pt x="56" y="40"/>
                  <a:pt x="57" y="40"/>
                </a:cubicBezTo>
                <a:cubicBezTo>
                  <a:pt x="61" y="41"/>
                  <a:pt x="61" y="41"/>
                  <a:pt x="61" y="41"/>
                </a:cubicBezTo>
                <a:cubicBezTo>
                  <a:pt x="61" y="43"/>
                  <a:pt x="60" y="45"/>
                  <a:pt x="59" y="47"/>
                </a:cubicBezTo>
                <a:cubicBezTo>
                  <a:pt x="56" y="45"/>
                  <a:pt x="56" y="45"/>
                  <a:pt x="56" y="45"/>
                </a:cubicBezTo>
                <a:cubicBezTo>
                  <a:pt x="55" y="45"/>
                  <a:pt x="54" y="45"/>
                  <a:pt x="54" y="46"/>
                </a:cubicBezTo>
                <a:cubicBezTo>
                  <a:pt x="54" y="47"/>
                  <a:pt x="54" y="48"/>
                  <a:pt x="54" y="48"/>
                </a:cubicBezTo>
                <a:cubicBezTo>
                  <a:pt x="57" y="50"/>
                  <a:pt x="57" y="50"/>
                  <a:pt x="57" y="50"/>
                </a:cubicBezTo>
                <a:cubicBezTo>
                  <a:pt x="56" y="52"/>
                  <a:pt x="54" y="54"/>
                  <a:pt x="53" y="55"/>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56" name="Freeform 241"/>
          <p:cNvSpPr>
            <a:spLocks/>
          </p:cNvSpPr>
          <p:nvPr/>
        </p:nvSpPr>
        <p:spPr bwMode="auto">
          <a:xfrm>
            <a:off x="4595373" y="3486260"/>
            <a:ext cx="35436" cy="83758"/>
          </a:xfrm>
          <a:custGeom>
            <a:avLst/>
            <a:gdLst>
              <a:gd name="T0" fmla="*/ 8 w 10"/>
              <a:gd name="T1" fmla="*/ 15 h 24"/>
              <a:gd name="T2" fmla="*/ 10 w 10"/>
              <a:gd name="T3" fmla="*/ 2 h 24"/>
              <a:gd name="T4" fmla="*/ 8 w 10"/>
              <a:gd name="T5" fmla="*/ 0 h 24"/>
              <a:gd name="T6" fmla="*/ 6 w 10"/>
              <a:gd name="T7" fmla="*/ 2 h 24"/>
              <a:gd name="T8" fmla="*/ 5 w 10"/>
              <a:gd name="T9" fmla="*/ 14 h 24"/>
              <a:gd name="T10" fmla="*/ 1 w 10"/>
              <a:gd name="T11" fmla="*/ 18 h 24"/>
              <a:gd name="T12" fmla="*/ 5 w 10"/>
              <a:gd name="T13" fmla="*/ 24 h 24"/>
              <a:gd name="T14" fmla="*/ 10 w 10"/>
              <a:gd name="T15" fmla="*/ 20 h 24"/>
              <a:gd name="T16" fmla="*/ 8 w 10"/>
              <a:gd name="T17"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4">
                <a:moveTo>
                  <a:pt x="8" y="15"/>
                </a:moveTo>
                <a:cubicBezTo>
                  <a:pt x="10" y="2"/>
                  <a:pt x="10" y="2"/>
                  <a:pt x="10" y="2"/>
                </a:cubicBezTo>
                <a:cubicBezTo>
                  <a:pt x="10" y="1"/>
                  <a:pt x="9" y="0"/>
                  <a:pt x="8" y="0"/>
                </a:cubicBezTo>
                <a:cubicBezTo>
                  <a:pt x="7" y="0"/>
                  <a:pt x="7" y="1"/>
                  <a:pt x="6" y="2"/>
                </a:cubicBezTo>
                <a:cubicBezTo>
                  <a:pt x="5" y="14"/>
                  <a:pt x="5" y="14"/>
                  <a:pt x="5" y="14"/>
                </a:cubicBezTo>
                <a:cubicBezTo>
                  <a:pt x="3" y="15"/>
                  <a:pt x="1" y="16"/>
                  <a:pt x="1" y="18"/>
                </a:cubicBezTo>
                <a:cubicBezTo>
                  <a:pt x="0" y="21"/>
                  <a:pt x="2" y="23"/>
                  <a:pt x="5" y="24"/>
                </a:cubicBezTo>
                <a:cubicBezTo>
                  <a:pt x="7" y="24"/>
                  <a:pt x="10" y="22"/>
                  <a:pt x="10" y="20"/>
                </a:cubicBezTo>
                <a:cubicBezTo>
                  <a:pt x="10" y="18"/>
                  <a:pt x="9" y="16"/>
                  <a:pt x="8" y="15"/>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57" name="Freeform 242"/>
          <p:cNvSpPr>
            <a:spLocks/>
          </p:cNvSpPr>
          <p:nvPr/>
        </p:nvSpPr>
        <p:spPr bwMode="auto">
          <a:xfrm>
            <a:off x="4595373" y="3573239"/>
            <a:ext cx="24160" cy="41878"/>
          </a:xfrm>
          <a:custGeom>
            <a:avLst/>
            <a:gdLst>
              <a:gd name="T0" fmla="*/ 2 w 7"/>
              <a:gd name="T1" fmla="*/ 0 h 12"/>
              <a:gd name="T2" fmla="*/ 1 w 7"/>
              <a:gd name="T3" fmla="*/ 9 h 12"/>
              <a:gd name="T4" fmla="*/ 3 w 7"/>
              <a:gd name="T5" fmla="*/ 12 h 12"/>
              <a:gd name="T6" fmla="*/ 6 w 7"/>
              <a:gd name="T7" fmla="*/ 10 h 12"/>
              <a:gd name="T8" fmla="*/ 7 w 7"/>
              <a:gd name="T9" fmla="*/ 1 h 12"/>
              <a:gd name="T10" fmla="*/ 5 w 7"/>
              <a:gd name="T11" fmla="*/ 1 h 12"/>
              <a:gd name="T12" fmla="*/ 2 w 7"/>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7" h="12">
                <a:moveTo>
                  <a:pt x="2" y="0"/>
                </a:moveTo>
                <a:cubicBezTo>
                  <a:pt x="1" y="9"/>
                  <a:pt x="1" y="9"/>
                  <a:pt x="1" y="9"/>
                </a:cubicBezTo>
                <a:cubicBezTo>
                  <a:pt x="0" y="11"/>
                  <a:pt x="1" y="12"/>
                  <a:pt x="3" y="12"/>
                </a:cubicBezTo>
                <a:cubicBezTo>
                  <a:pt x="4" y="12"/>
                  <a:pt x="6" y="11"/>
                  <a:pt x="6" y="10"/>
                </a:cubicBezTo>
                <a:cubicBezTo>
                  <a:pt x="7" y="1"/>
                  <a:pt x="7" y="1"/>
                  <a:pt x="7" y="1"/>
                </a:cubicBezTo>
                <a:cubicBezTo>
                  <a:pt x="6" y="1"/>
                  <a:pt x="5" y="1"/>
                  <a:pt x="5" y="1"/>
                </a:cubicBezTo>
                <a:cubicBezTo>
                  <a:pt x="4" y="1"/>
                  <a:pt x="3" y="0"/>
                  <a:pt x="2"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58" name="Freeform 243"/>
          <p:cNvSpPr>
            <a:spLocks/>
          </p:cNvSpPr>
          <p:nvPr/>
        </p:nvSpPr>
        <p:spPr bwMode="auto">
          <a:xfrm>
            <a:off x="4619533" y="3407334"/>
            <a:ext cx="25771" cy="45101"/>
          </a:xfrm>
          <a:custGeom>
            <a:avLst/>
            <a:gdLst>
              <a:gd name="T0" fmla="*/ 5 w 7"/>
              <a:gd name="T1" fmla="*/ 13 h 13"/>
              <a:gd name="T2" fmla="*/ 7 w 7"/>
              <a:gd name="T3" fmla="*/ 3 h 13"/>
              <a:gd name="T4" fmla="*/ 5 w 7"/>
              <a:gd name="T5" fmla="*/ 0 h 13"/>
              <a:gd name="T6" fmla="*/ 2 w 7"/>
              <a:gd name="T7" fmla="*/ 3 h 13"/>
              <a:gd name="T8" fmla="*/ 0 w 7"/>
              <a:gd name="T9" fmla="*/ 12 h 13"/>
              <a:gd name="T10" fmla="*/ 3 w 7"/>
              <a:gd name="T11" fmla="*/ 12 h 13"/>
              <a:gd name="T12" fmla="*/ 5 w 7"/>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5" y="13"/>
                </a:moveTo>
                <a:cubicBezTo>
                  <a:pt x="7" y="3"/>
                  <a:pt x="7" y="3"/>
                  <a:pt x="7" y="3"/>
                </a:cubicBezTo>
                <a:cubicBezTo>
                  <a:pt x="7" y="2"/>
                  <a:pt x="6" y="1"/>
                  <a:pt x="5" y="0"/>
                </a:cubicBezTo>
                <a:cubicBezTo>
                  <a:pt x="3" y="0"/>
                  <a:pt x="2" y="1"/>
                  <a:pt x="2" y="3"/>
                </a:cubicBezTo>
                <a:cubicBezTo>
                  <a:pt x="0" y="12"/>
                  <a:pt x="0" y="12"/>
                  <a:pt x="0" y="12"/>
                </a:cubicBezTo>
                <a:cubicBezTo>
                  <a:pt x="1" y="12"/>
                  <a:pt x="2" y="12"/>
                  <a:pt x="3" y="12"/>
                </a:cubicBezTo>
                <a:cubicBezTo>
                  <a:pt x="4" y="12"/>
                  <a:pt x="5" y="12"/>
                  <a:pt x="5" y="13"/>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59" name="Freeform 244"/>
          <p:cNvSpPr>
            <a:spLocks noEditPoints="1"/>
          </p:cNvSpPr>
          <p:nvPr/>
        </p:nvSpPr>
        <p:spPr bwMode="auto">
          <a:xfrm>
            <a:off x="4595373" y="3368677"/>
            <a:ext cx="83758" cy="72483"/>
          </a:xfrm>
          <a:custGeom>
            <a:avLst/>
            <a:gdLst>
              <a:gd name="T0" fmla="*/ 13 w 24"/>
              <a:gd name="T1" fmla="*/ 1 h 21"/>
              <a:gd name="T2" fmla="*/ 0 w 24"/>
              <a:gd name="T3" fmla="*/ 9 h 21"/>
              <a:gd name="T4" fmla="*/ 10 w 24"/>
              <a:gd name="T5" fmla="*/ 20 h 21"/>
              <a:gd name="T6" fmla="*/ 23 w 24"/>
              <a:gd name="T7" fmla="*/ 12 h 21"/>
              <a:gd name="T8" fmla="*/ 13 w 24"/>
              <a:gd name="T9" fmla="*/ 1 h 21"/>
              <a:gd name="T10" fmla="*/ 11 w 24"/>
              <a:gd name="T11" fmla="*/ 17 h 21"/>
              <a:gd name="T12" fmla="*/ 4 w 24"/>
              <a:gd name="T13" fmla="*/ 9 h 21"/>
              <a:gd name="T14" fmla="*/ 13 w 24"/>
              <a:gd name="T15" fmla="*/ 5 h 21"/>
              <a:gd name="T16" fmla="*/ 19 w 24"/>
              <a:gd name="T17" fmla="*/ 12 h 21"/>
              <a:gd name="T18" fmla="*/ 11 w 24"/>
              <a:gd name="T19"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1">
                <a:moveTo>
                  <a:pt x="13" y="1"/>
                </a:moveTo>
                <a:cubicBezTo>
                  <a:pt x="7" y="0"/>
                  <a:pt x="1" y="4"/>
                  <a:pt x="0" y="9"/>
                </a:cubicBezTo>
                <a:cubicBezTo>
                  <a:pt x="0" y="14"/>
                  <a:pt x="4" y="19"/>
                  <a:pt x="10" y="20"/>
                </a:cubicBezTo>
                <a:cubicBezTo>
                  <a:pt x="17" y="21"/>
                  <a:pt x="23" y="17"/>
                  <a:pt x="23" y="12"/>
                </a:cubicBezTo>
                <a:cubicBezTo>
                  <a:pt x="24" y="7"/>
                  <a:pt x="20" y="2"/>
                  <a:pt x="13" y="1"/>
                </a:cubicBezTo>
                <a:close/>
                <a:moveTo>
                  <a:pt x="11" y="17"/>
                </a:moveTo>
                <a:cubicBezTo>
                  <a:pt x="7" y="16"/>
                  <a:pt x="4" y="13"/>
                  <a:pt x="4" y="9"/>
                </a:cubicBezTo>
                <a:cubicBezTo>
                  <a:pt x="5" y="6"/>
                  <a:pt x="9" y="4"/>
                  <a:pt x="13" y="5"/>
                </a:cubicBezTo>
                <a:cubicBezTo>
                  <a:pt x="17" y="5"/>
                  <a:pt x="20" y="8"/>
                  <a:pt x="19" y="12"/>
                </a:cubicBezTo>
                <a:cubicBezTo>
                  <a:pt x="19" y="15"/>
                  <a:pt x="15" y="17"/>
                  <a:pt x="11" y="17"/>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60" name="Freeform 245"/>
          <p:cNvSpPr>
            <a:spLocks noEditPoints="1"/>
          </p:cNvSpPr>
          <p:nvPr/>
        </p:nvSpPr>
        <p:spPr bwMode="auto">
          <a:xfrm>
            <a:off x="3057140" y="2208963"/>
            <a:ext cx="267379" cy="273821"/>
          </a:xfrm>
          <a:custGeom>
            <a:avLst/>
            <a:gdLst>
              <a:gd name="T0" fmla="*/ 74 w 77"/>
              <a:gd name="T1" fmla="*/ 36 h 79"/>
              <a:gd name="T2" fmla="*/ 72 w 77"/>
              <a:gd name="T3" fmla="*/ 33 h 79"/>
              <a:gd name="T4" fmla="*/ 76 w 77"/>
              <a:gd name="T5" fmla="*/ 10 h 79"/>
              <a:gd name="T6" fmla="*/ 72 w 77"/>
              <a:gd name="T7" fmla="*/ 5 h 79"/>
              <a:gd name="T8" fmla="*/ 60 w 77"/>
              <a:gd name="T9" fmla="*/ 3 h 79"/>
              <a:gd name="T10" fmla="*/ 56 w 77"/>
              <a:gd name="T11" fmla="*/ 7 h 79"/>
              <a:gd name="T12" fmla="*/ 55 w 77"/>
              <a:gd name="T13" fmla="*/ 12 h 79"/>
              <a:gd name="T14" fmla="*/ 50 w 77"/>
              <a:gd name="T15" fmla="*/ 5 h 79"/>
              <a:gd name="T16" fmla="*/ 36 w 77"/>
              <a:gd name="T17" fmla="*/ 3 h 79"/>
              <a:gd name="T18" fmla="*/ 4 w 77"/>
              <a:gd name="T19" fmla="*/ 25 h 79"/>
              <a:gd name="T20" fmla="*/ 5 w 77"/>
              <a:gd name="T21" fmla="*/ 32 h 79"/>
              <a:gd name="T22" fmla="*/ 0 w 77"/>
              <a:gd name="T23" fmla="*/ 66 h 79"/>
              <a:gd name="T24" fmla="*/ 3 w 77"/>
              <a:gd name="T25" fmla="*/ 70 h 79"/>
              <a:gd name="T26" fmla="*/ 62 w 77"/>
              <a:gd name="T27" fmla="*/ 78 h 79"/>
              <a:gd name="T28" fmla="*/ 66 w 77"/>
              <a:gd name="T29" fmla="*/ 76 h 79"/>
              <a:gd name="T30" fmla="*/ 71 w 77"/>
              <a:gd name="T31" fmla="*/ 42 h 79"/>
              <a:gd name="T32" fmla="*/ 74 w 77"/>
              <a:gd name="T33" fmla="*/ 36 h 79"/>
              <a:gd name="T34" fmla="*/ 28 w 77"/>
              <a:gd name="T35" fmla="*/ 68 h 79"/>
              <a:gd name="T36" fmla="*/ 9 w 77"/>
              <a:gd name="T37" fmla="*/ 65 h 79"/>
              <a:gd name="T38" fmla="*/ 12 w 77"/>
              <a:gd name="T39" fmla="*/ 43 h 79"/>
              <a:gd name="T40" fmla="*/ 16 w 77"/>
              <a:gd name="T41" fmla="*/ 40 h 79"/>
              <a:gd name="T42" fmla="*/ 28 w 77"/>
              <a:gd name="T43" fmla="*/ 41 h 79"/>
              <a:gd name="T44" fmla="*/ 31 w 77"/>
              <a:gd name="T45" fmla="*/ 46 h 79"/>
              <a:gd name="T46" fmla="*/ 28 w 77"/>
              <a:gd name="T47" fmla="*/ 68 h 79"/>
              <a:gd name="T48" fmla="*/ 47 w 77"/>
              <a:gd name="T49" fmla="*/ 63 h 79"/>
              <a:gd name="T50" fmla="*/ 43 w 77"/>
              <a:gd name="T51" fmla="*/ 62 h 79"/>
              <a:gd name="T52" fmla="*/ 40 w 77"/>
              <a:gd name="T53" fmla="*/ 58 h 79"/>
              <a:gd name="T54" fmla="*/ 41 w 77"/>
              <a:gd name="T55" fmla="*/ 54 h 79"/>
              <a:gd name="T56" fmla="*/ 49 w 77"/>
              <a:gd name="T57" fmla="*/ 56 h 79"/>
              <a:gd name="T58" fmla="*/ 47 w 77"/>
              <a:gd name="T59" fmla="*/ 63 h 79"/>
              <a:gd name="T60" fmla="*/ 49 w 77"/>
              <a:gd name="T61" fmla="*/ 52 h 79"/>
              <a:gd name="T62" fmla="*/ 41 w 77"/>
              <a:gd name="T63" fmla="*/ 51 h 79"/>
              <a:gd name="T64" fmla="*/ 42 w 77"/>
              <a:gd name="T65" fmla="*/ 47 h 79"/>
              <a:gd name="T66" fmla="*/ 46 w 77"/>
              <a:gd name="T67" fmla="*/ 44 h 79"/>
              <a:gd name="T68" fmla="*/ 50 w 77"/>
              <a:gd name="T69" fmla="*/ 44 h 79"/>
              <a:gd name="T70" fmla="*/ 49 w 77"/>
              <a:gd name="T71" fmla="*/ 52 h 79"/>
              <a:gd name="T72" fmla="*/ 60 w 77"/>
              <a:gd name="T73" fmla="*/ 61 h 79"/>
              <a:gd name="T74" fmla="*/ 55 w 77"/>
              <a:gd name="T75" fmla="*/ 64 h 79"/>
              <a:gd name="T76" fmla="*/ 51 w 77"/>
              <a:gd name="T77" fmla="*/ 63 h 79"/>
              <a:gd name="T78" fmla="*/ 52 w 77"/>
              <a:gd name="T79" fmla="*/ 56 h 79"/>
              <a:gd name="T80" fmla="*/ 60 w 77"/>
              <a:gd name="T81" fmla="*/ 57 h 79"/>
              <a:gd name="T82" fmla="*/ 60 w 77"/>
              <a:gd name="T83" fmla="*/ 61 h 79"/>
              <a:gd name="T84" fmla="*/ 61 w 77"/>
              <a:gd name="T85" fmla="*/ 54 h 79"/>
              <a:gd name="T86" fmla="*/ 53 w 77"/>
              <a:gd name="T87" fmla="*/ 52 h 79"/>
              <a:gd name="T88" fmla="*/ 54 w 77"/>
              <a:gd name="T89" fmla="*/ 45 h 79"/>
              <a:gd name="T90" fmla="*/ 58 w 77"/>
              <a:gd name="T91" fmla="*/ 46 h 79"/>
              <a:gd name="T92" fmla="*/ 61 w 77"/>
              <a:gd name="T93" fmla="*/ 50 h 79"/>
              <a:gd name="T94" fmla="*/ 61 w 77"/>
              <a:gd name="T95"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 h="79">
                <a:moveTo>
                  <a:pt x="74" y="36"/>
                </a:moveTo>
                <a:cubicBezTo>
                  <a:pt x="72" y="33"/>
                  <a:pt x="72" y="33"/>
                  <a:pt x="72" y="33"/>
                </a:cubicBezTo>
                <a:cubicBezTo>
                  <a:pt x="76" y="10"/>
                  <a:pt x="76" y="10"/>
                  <a:pt x="76" y="10"/>
                </a:cubicBezTo>
                <a:cubicBezTo>
                  <a:pt x="76" y="7"/>
                  <a:pt x="75" y="5"/>
                  <a:pt x="72" y="5"/>
                </a:cubicBezTo>
                <a:cubicBezTo>
                  <a:pt x="60" y="3"/>
                  <a:pt x="60" y="3"/>
                  <a:pt x="60" y="3"/>
                </a:cubicBezTo>
                <a:cubicBezTo>
                  <a:pt x="58" y="3"/>
                  <a:pt x="56" y="5"/>
                  <a:pt x="56" y="7"/>
                </a:cubicBezTo>
                <a:cubicBezTo>
                  <a:pt x="55" y="12"/>
                  <a:pt x="55" y="12"/>
                  <a:pt x="55" y="12"/>
                </a:cubicBezTo>
                <a:cubicBezTo>
                  <a:pt x="50" y="5"/>
                  <a:pt x="50" y="5"/>
                  <a:pt x="50" y="5"/>
                </a:cubicBezTo>
                <a:cubicBezTo>
                  <a:pt x="47" y="1"/>
                  <a:pt x="40" y="0"/>
                  <a:pt x="36" y="3"/>
                </a:cubicBezTo>
                <a:cubicBezTo>
                  <a:pt x="4" y="25"/>
                  <a:pt x="4" y="25"/>
                  <a:pt x="4" y="25"/>
                </a:cubicBezTo>
                <a:cubicBezTo>
                  <a:pt x="0" y="28"/>
                  <a:pt x="1" y="31"/>
                  <a:pt x="5" y="32"/>
                </a:cubicBezTo>
                <a:cubicBezTo>
                  <a:pt x="0" y="66"/>
                  <a:pt x="0" y="66"/>
                  <a:pt x="0" y="66"/>
                </a:cubicBezTo>
                <a:cubicBezTo>
                  <a:pt x="0" y="68"/>
                  <a:pt x="1" y="70"/>
                  <a:pt x="3" y="70"/>
                </a:cubicBezTo>
                <a:cubicBezTo>
                  <a:pt x="62" y="78"/>
                  <a:pt x="62" y="78"/>
                  <a:pt x="62" y="78"/>
                </a:cubicBezTo>
                <a:cubicBezTo>
                  <a:pt x="64" y="79"/>
                  <a:pt x="66" y="78"/>
                  <a:pt x="66" y="76"/>
                </a:cubicBezTo>
                <a:cubicBezTo>
                  <a:pt x="71" y="42"/>
                  <a:pt x="71" y="42"/>
                  <a:pt x="71" y="42"/>
                </a:cubicBezTo>
                <a:cubicBezTo>
                  <a:pt x="76" y="42"/>
                  <a:pt x="77" y="40"/>
                  <a:pt x="74" y="36"/>
                </a:cubicBezTo>
                <a:close/>
                <a:moveTo>
                  <a:pt x="28" y="68"/>
                </a:moveTo>
                <a:cubicBezTo>
                  <a:pt x="9" y="65"/>
                  <a:pt x="9" y="65"/>
                  <a:pt x="9" y="65"/>
                </a:cubicBezTo>
                <a:cubicBezTo>
                  <a:pt x="12" y="43"/>
                  <a:pt x="12" y="43"/>
                  <a:pt x="12" y="43"/>
                </a:cubicBezTo>
                <a:cubicBezTo>
                  <a:pt x="12" y="41"/>
                  <a:pt x="14" y="39"/>
                  <a:pt x="16" y="40"/>
                </a:cubicBezTo>
                <a:cubicBezTo>
                  <a:pt x="28" y="41"/>
                  <a:pt x="28" y="41"/>
                  <a:pt x="28" y="41"/>
                </a:cubicBezTo>
                <a:cubicBezTo>
                  <a:pt x="30" y="42"/>
                  <a:pt x="32" y="44"/>
                  <a:pt x="31" y="46"/>
                </a:cubicBezTo>
                <a:lnTo>
                  <a:pt x="28" y="68"/>
                </a:lnTo>
                <a:close/>
                <a:moveTo>
                  <a:pt x="47" y="63"/>
                </a:moveTo>
                <a:cubicBezTo>
                  <a:pt x="43" y="62"/>
                  <a:pt x="43" y="62"/>
                  <a:pt x="43" y="62"/>
                </a:cubicBezTo>
                <a:cubicBezTo>
                  <a:pt x="41" y="62"/>
                  <a:pt x="40" y="60"/>
                  <a:pt x="40" y="58"/>
                </a:cubicBezTo>
                <a:cubicBezTo>
                  <a:pt x="41" y="54"/>
                  <a:pt x="41" y="54"/>
                  <a:pt x="41" y="54"/>
                </a:cubicBezTo>
                <a:cubicBezTo>
                  <a:pt x="49" y="56"/>
                  <a:pt x="49" y="56"/>
                  <a:pt x="49" y="56"/>
                </a:cubicBezTo>
                <a:lnTo>
                  <a:pt x="47" y="63"/>
                </a:lnTo>
                <a:close/>
                <a:moveTo>
                  <a:pt x="49" y="52"/>
                </a:moveTo>
                <a:cubicBezTo>
                  <a:pt x="41" y="51"/>
                  <a:pt x="41" y="51"/>
                  <a:pt x="41" y="51"/>
                </a:cubicBezTo>
                <a:cubicBezTo>
                  <a:pt x="42" y="47"/>
                  <a:pt x="42" y="47"/>
                  <a:pt x="42" y="47"/>
                </a:cubicBezTo>
                <a:cubicBezTo>
                  <a:pt x="42" y="45"/>
                  <a:pt x="44" y="44"/>
                  <a:pt x="46" y="44"/>
                </a:cubicBezTo>
                <a:cubicBezTo>
                  <a:pt x="50" y="44"/>
                  <a:pt x="50" y="44"/>
                  <a:pt x="50" y="44"/>
                </a:cubicBezTo>
                <a:lnTo>
                  <a:pt x="49" y="52"/>
                </a:lnTo>
                <a:close/>
                <a:moveTo>
                  <a:pt x="60" y="61"/>
                </a:moveTo>
                <a:cubicBezTo>
                  <a:pt x="59" y="63"/>
                  <a:pt x="57" y="64"/>
                  <a:pt x="55" y="64"/>
                </a:cubicBezTo>
                <a:cubicBezTo>
                  <a:pt x="51" y="63"/>
                  <a:pt x="51" y="63"/>
                  <a:pt x="51" y="63"/>
                </a:cubicBezTo>
                <a:cubicBezTo>
                  <a:pt x="52" y="56"/>
                  <a:pt x="52" y="56"/>
                  <a:pt x="52" y="56"/>
                </a:cubicBezTo>
                <a:cubicBezTo>
                  <a:pt x="60" y="57"/>
                  <a:pt x="60" y="57"/>
                  <a:pt x="60" y="57"/>
                </a:cubicBezTo>
                <a:lnTo>
                  <a:pt x="60" y="61"/>
                </a:lnTo>
                <a:close/>
                <a:moveTo>
                  <a:pt x="61" y="54"/>
                </a:moveTo>
                <a:cubicBezTo>
                  <a:pt x="53" y="52"/>
                  <a:pt x="53" y="52"/>
                  <a:pt x="53" y="52"/>
                </a:cubicBezTo>
                <a:cubicBezTo>
                  <a:pt x="54" y="45"/>
                  <a:pt x="54" y="45"/>
                  <a:pt x="54" y="45"/>
                </a:cubicBezTo>
                <a:cubicBezTo>
                  <a:pt x="58" y="46"/>
                  <a:pt x="58" y="46"/>
                  <a:pt x="58" y="46"/>
                </a:cubicBezTo>
                <a:cubicBezTo>
                  <a:pt x="60" y="46"/>
                  <a:pt x="62" y="48"/>
                  <a:pt x="61" y="50"/>
                </a:cubicBezTo>
                <a:lnTo>
                  <a:pt x="61" y="54"/>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61" name="Freeform 246"/>
          <p:cNvSpPr>
            <a:spLocks noEditPoints="1"/>
          </p:cNvSpPr>
          <p:nvPr/>
        </p:nvSpPr>
        <p:spPr bwMode="auto">
          <a:xfrm>
            <a:off x="1918362" y="2832309"/>
            <a:ext cx="138522" cy="267379"/>
          </a:xfrm>
          <a:custGeom>
            <a:avLst/>
            <a:gdLst>
              <a:gd name="T0" fmla="*/ 34 w 40"/>
              <a:gd name="T1" fmla="*/ 38 h 77"/>
              <a:gd name="T2" fmla="*/ 27 w 40"/>
              <a:gd name="T3" fmla="*/ 33 h 77"/>
              <a:gd name="T4" fmla="*/ 25 w 40"/>
              <a:gd name="T5" fmla="*/ 18 h 77"/>
              <a:gd name="T6" fmla="*/ 26 w 40"/>
              <a:gd name="T7" fmla="*/ 18 h 77"/>
              <a:gd name="T8" fmla="*/ 30 w 40"/>
              <a:gd name="T9" fmla="*/ 18 h 77"/>
              <a:gd name="T10" fmla="*/ 31 w 40"/>
              <a:gd name="T11" fmla="*/ 17 h 77"/>
              <a:gd name="T12" fmla="*/ 32 w 40"/>
              <a:gd name="T13" fmla="*/ 14 h 77"/>
              <a:gd name="T14" fmla="*/ 32 w 40"/>
              <a:gd name="T15" fmla="*/ 11 h 77"/>
              <a:gd name="T16" fmla="*/ 31 w 40"/>
              <a:gd name="T17" fmla="*/ 10 h 77"/>
              <a:gd name="T18" fmla="*/ 30 w 40"/>
              <a:gd name="T19" fmla="*/ 9 h 77"/>
              <a:gd name="T20" fmla="*/ 27 w 40"/>
              <a:gd name="T21" fmla="*/ 9 h 77"/>
              <a:gd name="T22" fmla="*/ 23 w 40"/>
              <a:gd name="T23" fmla="*/ 9 h 77"/>
              <a:gd name="T24" fmla="*/ 23 w 40"/>
              <a:gd name="T25" fmla="*/ 2 h 77"/>
              <a:gd name="T26" fmla="*/ 20 w 40"/>
              <a:gd name="T27" fmla="*/ 0 h 77"/>
              <a:gd name="T28" fmla="*/ 18 w 40"/>
              <a:gd name="T29" fmla="*/ 3 h 77"/>
              <a:gd name="T30" fmla="*/ 19 w 40"/>
              <a:gd name="T31" fmla="*/ 10 h 77"/>
              <a:gd name="T32" fmla="*/ 18 w 40"/>
              <a:gd name="T33" fmla="*/ 10 h 77"/>
              <a:gd name="T34" fmla="*/ 14 w 40"/>
              <a:gd name="T35" fmla="*/ 10 h 77"/>
              <a:gd name="T36" fmla="*/ 13 w 40"/>
              <a:gd name="T37" fmla="*/ 3 h 77"/>
              <a:gd name="T38" fmla="*/ 10 w 40"/>
              <a:gd name="T39" fmla="*/ 1 h 77"/>
              <a:gd name="T40" fmla="*/ 8 w 40"/>
              <a:gd name="T41" fmla="*/ 4 h 77"/>
              <a:gd name="T42" fmla="*/ 9 w 40"/>
              <a:gd name="T43" fmla="*/ 12 h 77"/>
              <a:gd name="T44" fmla="*/ 4 w 40"/>
              <a:gd name="T45" fmla="*/ 16 h 77"/>
              <a:gd name="T46" fmla="*/ 1 w 40"/>
              <a:gd name="T47" fmla="*/ 21 h 77"/>
              <a:gd name="T48" fmla="*/ 0 w 40"/>
              <a:gd name="T49" fmla="*/ 26 h 77"/>
              <a:gd name="T50" fmla="*/ 2 w 40"/>
              <a:gd name="T51" fmla="*/ 33 h 77"/>
              <a:gd name="T52" fmla="*/ 6 w 40"/>
              <a:gd name="T53" fmla="*/ 37 h 77"/>
              <a:gd name="T54" fmla="*/ 11 w 40"/>
              <a:gd name="T55" fmla="*/ 39 h 77"/>
              <a:gd name="T56" fmla="*/ 12 w 40"/>
              <a:gd name="T57" fmla="*/ 40 h 77"/>
              <a:gd name="T58" fmla="*/ 15 w 40"/>
              <a:gd name="T59" fmla="*/ 57 h 77"/>
              <a:gd name="T60" fmla="*/ 10 w 40"/>
              <a:gd name="T61" fmla="*/ 57 h 77"/>
              <a:gd name="T62" fmla="*/ 5 w 40"/>
              <a:gd name="T63" fmla="*/ 56 h 77"/>
              <a:gd name="T64" fmla="*/ 4 w 40"/>
              <a:gd name="T65" fmla="*/ 57 h 77"/>
              <a:gd name="T66" fmla="*/ 3 w 40"/>
              <a:gd name="T67" fmla="*/ 60 h 77"/>
              <a:gd name="T68" fmla="*/ 3 w 40"/>
              <a:gd name="T69" fmla="*/ 63 h 77"/>
              <a:gd name="T70" fmla="*/ 4 w 40"/>
              <a:gd name="T71" fmla="*/ 65 h 77"/>
              <a:gd name="T72" fmla="*/ 9 w 40"/>
              <a:gd name="T73" fmla="*/ 66 h 77"/>
              <a:gd name="T74" fmla="*/ 16 w 40"/>
              <a:gd name="T75" fmla="*/ 66 h 77"/>
              <a:gd name="T76" fmla="*/ 17 w 40"/>
              <a:gd name="T77" fmla="*/ 75 h 77"/>
              <a:gd name="T78" fmla="*/ 20 w 40"/>
              <a:gd name="T79" fmla="*/ 77 h 77"/>
              <a:gd name="T80" fmla="*/ 22 w 40"/>
              <a:gd name="T81" fmla="*/ 74 h 77"/>
              <a:gd name="T82" fmla="*/ 21 w 40"/>
              <a:gd name="T83" fmla="*/ 66 h 77"/>
              <a:gd name="T84" fmla="*/ 26 w 40"/>
              <a:gd name="T85" fmla="*/ 65 h 77"/>
              <a:gd name="T86" fmla="*/ 27 w 40"/>
              <a:gd name="T87" fmla="*/ 73 h 77"/>
              <a:gd name="T88" fmla="*/ 29 w 40"/>
              <a:gd name="T89" fmla="*/ 76 h 77"/>
              <a:gd name="T90" fmla="*/ 32 w 40"/>
              <a:gd name="T91" fmla="*/ 73 h 77"/>
              <a:gd name="T92" fmla="*/ 30 w 40"/>
              <a:gd name="T93" fmla="*/ 63 h 77"/>
              <a:gd name="T94" fmla="*/ 34 w 40"/>
              <a:gd name="T95" fmla="*/ 61 h 77"/>
              <a:gd name="T96" fmla="*/ 38 w 40"/>
              <a:gd name="T97" fmla="*/ 55 h 77"/>
              <a:gd name="T98" fmla="*/ 39 w 40"/>
              <a:gd name="T99" fmla="*/ 47 h 77"/>
              <a:gd name="T100" fmla="*/ 34 w 40"/>
              <a:gd name="T101" fmla="*/ 38 h 77"/>
              <a:gd name="T102" fmla="*/ 15 w 40"/>
              <a:gd name="T103" fmla="*/ 19 h 77"/>
              <a:gd name="T104" fmla="*/ 20 w 40"/>
              <a:gd name="T105" fmla="*/ 18 h 77"/>
              <a:gd name="T106" fmla="*/ 21 w 40"/>
              <a:gd name="T107" fmla="*/ 32 h 77"/>
              <a:gd name="T108" fmla="*/ 16 w 40"/>
              <a:gd name="T109" fmla="*/ 30 h 77"/>
              <a:gd name="T110" fmla="*/ 15 w 40"/>
              <a:gd name="T111" fmla="*/ 19 h 77"/>
              <a:gd name="T112" fmla="*/ 20 w 40"/>
              <a:gd name="T113" fmla="*/ 56 h 77"/>
              <a:gd name="T114" fmla="*/ 18 w 40"/>
              <a:gd name="T115" fmla="*/ 41 h 77"/>
              <a:gd name="T116" fmla="*/ 23 w 40"/>
              <a:gd name="T117" fmla="*/ 43 h 77"/>
              <a:gd name="T118" fmla="*/ 24 w 40"/>
              <a:gd name="T119" fmla="*/ 55 h 77"/>
              <a:gd name="T120" fmla="*/ 20 w 40"/>
              <a:gd name="T121" fmla="*/ 5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 h="77">
                <a:moveTo>
                  <a:pt x="34" y="38"/>
                </a:moveTo>
                <a:cubicBezTo>
                  <a:pt x="32" y="36"/>
                  <a:pt x="30" y="35"/>
                  <a:pt x="27" y="33"/>
                </a:cubicBezTo>
                <a:cubicBezTo>
                  <a:pt x="25" y="18"/>
                  <a:pt x="25" y="18"/>
                  <a:pt x="25" y="18"/>
                </a:cubicBezTo>
                <a:cubicBezTo>
                  <a:pt x="25" y="18"/>
                  <a:pt x="25" y="18"/>
                  <a:pt x="26" y="18"/>
                </a:cubicBezTo>
                <a:cubicBezTo>
                  <a:pt x="27" y="18"/>
                  <a:pt x="29" y="18"/>
                  <a:pt x="30" y="18"/>
                </a:cubicBezTo>
                <a:cubicBezTo>
                  <a:pt x="31" y="19"/>
                  <a:pt x="31" y="18"/>
                  <a:pt x="31" y="17"/>
                </a:cubicBezTo>
                <a:cubicBezTo>
                  <a:pt x="32" y="16"/>
                  <a:pt x="32" y="15"/>
                  <a:pt x="32" y="14"/>
                </a:cubicBezTo>
                <a:cubicBezTo>
                  <a:pt x="32" y="13"/>
                  <a:pt x="32" y="12"/>
                  <a:pt x="32" y="11"/>
                </a:cubicBezTo>
                <a:cubicBezTo>
                  <a:pt x="32" y="10"/>
                  <a:pt x="32" y="10"/>
                  <a:pt x="31" y="10"/>
                </a:cubicBezTo>
                <a:cubicBezTo>
                  <a:pt x="31" y="9"/>
                  <a:pt x="30" y="9"/>
                  <a:pt x="30" y="9"/>
                </a:cubicBezTo>
                <a:cubicBezTo>
                  <a:pt x="29" y="9"/>
                  <a:pt x="28" y="9"/>
                  <a:pt x="27" y="9"/>
                </a:cubicBezTo>
                <a:cubicBezTo>
                  <a:pt x="26" y="9"/>
                  <a:pt x="25" y="9"/>
                  <a:pt x="23" y="9"/>
                </a:cubicBezTo>
                <a:cubicBezTo>
                  <a:pt x="23" y="2"/>
                  <a:pt x="23" y="2"/>
                  <a:pt x="23" y="2"/>
                </a:cubicBezTo>
                <a:cubicBezTo>
                  <a:pt x="22" y="1"/>
                  <a:pt x="21" y="0"/>
                  <a:pt x="20" y="0"/>
                </a:cubicBezTo>
                <a:cubicBezTo>
                  <a:pt x="18" y="0"/>
                  <a:pt x="18" y="1"/>
                  <a:pt x="18" y="3"/>
                </a:cubicBezTo>
                <a:cubicBezTo>
                  <a:pt x="19" y="10"/>
                  <a:pt x="19" y="10"/>
                  <a:pt x="19" y="10"/>
                </a:cubicBezTo>
                <a:cubicBezTo>
                  <a:pt x="18" y="10"/>
                  <a:pt x="18" y="10"/>
                  <a:pt x="18" y="10"/>
                </a:cubicBezTo>
                <a:cubicBezTo>
                  <a:pt x="16" y="10"/>
                  <a:pt x="15" y="10"/>
                  <a:pt x="14" y="10"/>
                </a:cubicBezTo>
                <a:cubicBezTo>
                  <a:pt x="13" y="3"/>
                  <a:pt x="13" y="3"/>
                  <a:pt x="13" y="3"/>
                </a:cubicBezTo>
                <a:cubicBezTo>
                  <a:pt x="13" y="2"/>
                  <a:pt x="11" y="1"/>
                  <a:pt x="10" y="1"/>
                </a:cubicBezTo>
                <a:cubicBezTo>
                  <a:pt x="9" y="1"/>
                  <a:pt x="8" y="3"/>
                  <a:pt x="8" y="4"/>
                </a:cubicBezTo>
                <a:cubicBezTo>
                  <a:pt x="9" y="12"/>
                  <a:pt x="9" y="12"/>
                  <a:pt x="9" y="12"/>
                </a:cubicBezTo>
                <a:cubicBezTo>
                  <a:pt x="7" y="13"/>
                  <a:pt x="5" y="14"/>
                  <a:pt x="4" y="16"/>
                </a:cubicBezTo>
                <a:cubicBezTo>
                  <a:pt x="2" y="17"/>
                  <a:pt x="1" y="19"/>
                  <a:pt x="1" y="21"/>
                </a:cubicBezTo>
                <a:cubicBezTo>
                  <a:pt x="0" y="23"/>
                  <a:pt x="0" y="24"/>
                  <a:pt x="0" y="26"/>
                </a:cubicBezTo>
                <a:cubicBezTo>
                  <a:pt x="1" y="29"/>
                  <a:pt x="1" y="31"/>
                  <a:pt x="2" y="33"/>
                </a:cubicBezTo>
                <a:cubicBezTo>
                  <a:pt x="3" y="34"/>
                  <a:pt x="5" y="36"/>
                  <a:pt x="6" y="37"/>
                </a:cubicBezTo>
                <a:cubicBezTo>
                  <a:pt x="8" y="38"/>
                  <a:pt x="9" y="39"/>
                  <a:pt x="11" y="39"/>
                </a:cubicBezTo>
                <a:cubicBezTo>
                  <a:pt x="12" y="40"/>
                  <a:pt x="12" y="40"/>
                  <a:pt x="12" y="40"/>
                </a:cubicBezTo>
                <a:cubicBezTo>
                  <a:pt x="15" y="57"/>
                  <a:pt x="15" y="57"/>
                  <a:pt x="15" y="57"/>
                </a:cubicBezTo>
                <a:cubicBezTo>
                  <a:pt x="13" y="57"/>
                  <a:pt x="12" y="57"/>
                  <a:pt x="10" y="57"/>
                </a:cubicBezTo>
                <a:cubicBezTo>
                  <a:pt x="8" y="57"/>
                  <a:pt x="6" y="56"/>
                  <a:pt x="5" y="56"/>
                </a:cubicBezTo>
                <a:cubicBezTo>
                  <a:pt x="4" y="56"/>
                  <a:pt x="4" y="56"/>
                  <a:pt x="4" y="57"/>
                </a:cubicBezTo>
                <a:cubicBezTo>
                  <a:pt x="3" y="58"/>
                  <a:pt x="3" y="59"/>
                  <a:pt x="3" y="60"/>
                </a:cubicBezTo>
                <a:cubicBezTo>
                  <a:pt x="3" y="61"/>
                  <a:pt x="3" y="62"/>
                  <a:pt x="3" y="63"/>
                </a:cubicBezTo>
                <a:cubicBezTo>
                  <a:pt x="3" y="64"/>
                  <a:pt x="3" y="64"/>
                  <a:pt x="4" y="65"/>
                </a:cubicBezTo>
                <a:cubicBezTo>
                  <a:pt x="5" y="65"/>
                  <a:pt x="7" y="66"/>
                  <a:pt x="9" y="66"/>
                </a:cubicBezTo>
                <a:cubicBezTo>
                  <a:pt x="11" y="66"/>
                  <a:pt x="13" y="66"/>
                  <a:pt x="16" y="66"/>
                </a:cubicBezTo>
                <a:cubicBezTo>
                  <a:pt x="17" y="75"/>
                  <a:pt x="17" y="75"/>
                  <a:pt x="17" y="75"/>
                </a:cubicBezTo>
                <a:cubicBezTo>
                  <a:pt x="17" y="76"/>
                  <a:pt x="18" y="77"/>
                  <a:pt x="20" y="77"/>
                </a:cubicBezTo>
                <a:cubicBezTo>
                  <a:pt x="21" y="77"/>
                  <a:pt x="22" y="75"/>
                  <a:pt x="22" y="74"/>
                </a:cubicBezTo>
                <a:cubicBezTo>
                  <a:pt x="21" y="66"/>
                  <a:pt x="21" y="66"/>
                  <a:pt x="21" y="66"/>
                </a:cubicBezTo>
                <a:cubicBezTo>
                  <a:pt x="22" y="65"/>
                  <a:pt x="24" y="65"/>
                  <a:pt x="26" y="65"/>
                </a:cubicBezTo>
                <a:cubicBezTo>
                  <a:pt x="27" y="73"/>
                  <a:pt x="27" y="73"/>
                  <a:pt x="27" y="73"/>
                </a:cubicBezTo>
                <a:cubicBezTo>
                  <a:pt x="27" y="75"/>
                  <a:pt x="28" y="76"/>
                  <a:pt x="29" y="76"/>
                </a:cubicBezTo>
                <a:cubicBezTo>
                  <a:pt x="31" y="75"/>
                  <a:pt x="32" y="74"/>
                  <a:pt x="32" y="73"/>
                </a:cubicBezTo>
                <a:cubicBezTo>
                  <a:pt x="30" y="63"/>
                  <a:pt x="30" y="63"/>
                  <a:pt x="30" y="63"/>
                </a:cubicBezTo>
                <a:cubicBezTo>
                  <a:pt x="32" y="62"/>
                  <a:pt x="33" y="62"/>
                  <a:pt x="34" y="61"/>
                </a:cubicBezTo>
                <a:cubicBezTo>
                  <a:pt x="36" y="59"/>
                  <a:pt x="37" y="57"/>
                  <a:pt x="38" y="55"/>
                </a:cubicBezTo>
                <a:cubicBezTo>
                  <a:pt x="39" y="53"/>
                  <a:pt x="40" y="50"/>
                  <a:pt x="39" y="47"/>
                </a:cubicBezTo>
                <a:cubicBezTo>
                  <a:pt x="39" y="43"/>
                  <a:pt x="37" y="40"/>
                  <a:pt x="34" y="38"/>
                </a:cubicBezTo>
                <a:close/>
                <a:moveTo>
                  <a:pt x="15" y="19"/>
                </a:moveTo>
                <a:cubicBezTo>
                  <a:pt x="16" y="19"/>
                  <a:pt x="18" y="18"/>
                  <a:pt x="20" y="18"/>
                </a:cubicBezTo>
                <a:cubicBezTo>
                  <a:pt x="21" y="32"/>
                  <a:pt x="21" y="32"/>
                  <a:pt x="21" y="32"/>
                </a:cubicBezTo>
                <a:cubicBezTo>
                  <a:pt x="19" y="31"/>
                  <a:pt x="18" y="31"/>
                  <a:pt x="16" y="30"/>
                </a:cubicBezTo>
                <a:lnTo>
                  <a:pt x="15" y="19"/>
                </a:lnTo>
                <a:close/>
                <a:moveTo>
                  <a:pt x="20" y="56"/>
                </a:moveTo>
                <a:cubicBezTo>
                  <a:pt x="18" y="41"/>
                  <a:pt x="18" y="41"/>
                  <a:pt x="18" y="41"/>
                </a:cubicBezTo>
                <a:cubicBezTo>
                  <a:pt x="20" y="42"/>
                  <a:pt x="21" y="42"/>
                  <a:pt x="23" y="43"/>
                </a:cubicBezTo>
                <a:cubicBezTo>
                  <a:pt x="24" y="55"/>
                  <a:pt x="24" y="55"/>
                  <a:pt x="24" y="55"/>
                </a:cubicBezTo>
                <a:cubicBezTo>
                  <a:pt x="23" y="56"/>
                  <a:pt x="21" y="56"/>
                  <a:pt x="20" y="56"/>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62" name="Freeform 247"/>
          <p:cNvSpPr>
            <a:spLocks noEditPoints="1"/>
          </p:cNvSpPr>
          <p:nvPr/>
        </p:nvSpPr>
        <p:spPr bwMode="auto">
          <a:xfrm>
            <a:off x="4735505" y="2775935"/>
            <a:ext cx="159461" cy="314090"/>
          </a:xfrm>
          <a:custGeom>
            <a:avLst/>
            <a:gdLst>
              <a:gd name="T0" fmla="*/ 39 w 46"/>
              <a:gd name="T1" fmla="*/ 44 h 90"/>
              <a:gd name="T2" fmla="*/ 31 w 46"/>
              <a:gd name="T3" fmla="*/ 39 h 90"/>
              <a:gd name="T4" fmla="*/ 28 w 46"/>
              <a:gd name="T5" fmla="*/ 21 h 90"/>
              <a:gd name="T6" fmla="*/ 30 w 46"/>
              <a:gd name="T7" fmla="*/ 21 h 90"/>
              <a:gd name="T8" fmla="*/ 35 w 46"/>
              <a:gd name="T9" fmla="*/ 22 h 90"/>
              <a:gd name="T10" fmla="*/ 36 w 46"/>
              <a:gd name="T11" fmla="*/ 20 h 90"/>
              <a:gd name="T12" fmla="*/ 37 w 46"/>
              <a:gd name="T13" fmla="*/ 17 h 90"/>
              <a:gd name="T14" fmla="*/ 37 w 46"/>
              <a:gd name="T15" fmla="*/ 13 h 90"/>
              <a:gd name="T16" fmla="*/ 36 w 46"/>
              <a:gd name="T17" fmla="*/ 12 h 90"/>
              <a:gd name="T18" fmla="*/ 34 w 46"/>
              <a:gd name="T19" fmla="*/ 11 h 90"/>
              <a:gd name="T20" fmla="*/ 31 w 46"/>
              <a:gd name="T21" fmla="*/ 11 h 90"/>
              <a:gd name="T22" fmla="*/ 27 w 46"/>
              <a:gd name="T23" fmla="*/ 11 h 90"/>
              <a:gd name="T24" fmla="*/ 26 w 46"/>
              <a:gd name="T25" fmla="*/ 3 h 90"/>
              <a:gd name="T26" fmla="*/ 23 w 46"/>
              <a:gd name="T27" fmla="*/ 0 h 90"/>
              <a:gd name="T28" fmla="*/ 20 w 46"/>
              <a:gd name="T29" fmla="*/ 4 h 90"/>
              <a:gd name="T30" fmla="*/ 21 w 46"/>
              <a:gd name="T31" fmla="*/ 12 h 90"/>
              <a:gd name="T32" fmla="*/ 21 w 46"/>
              <a:gd name="T33" fmla="*/ 12 h 90"/>
              <a:gd name="T34" fmla="*/ 16 w 46"/>
              <a:gd name="T35" fmla="*/ 13 h 90"/>
              <a:gd name="T36" fmla="*/ 15 w 46"/>
              <a:gd name="T37" fmla="*/ 4 h 90"/>
              <a:gd name="T38" fmla="*/ 12 w 46"/>
              <a:gd name="T39" fmla="*/ 2 h 90"/>
              <a:gd name="T40" fmla="*/ 9 w 46"/>
              <a:gd name="T41" fmla="*/ 5 h 90"/>
              <a:gd name="T42" fmla="*/ 10 w 46"/>
              <a:gd name="T43" fmla="*/ 15 h 90"/>
              <a:gd name="T44" fmla="*/ 4 w 46"/>
              <a:gd name="T45" fmla="*/ 19 h 90"/>
              <a:gd name="T46" fmla="*/ 1 w 46"/>
              <a:gd name="T47" fmla="*/ 25 h 90"/>
              <a:gd name="T48" fmla="*/ 0 w 46"/>
              <a:gd name="T49" fmla="*/ 31 h 90"/>
              <a:gd name="T50" fmla="*/ 3 w 46"/>
              <a:gd name="T51" fmla="*/ 38 h 90"/>
              <a:gd name="T52" fmla="*/ 7 w 46"/>
              <a:gd name="T53" fmla="*/ 43 h 90"/>
              <a:gd name="T54" fmla="*/ 13 w 46"/>
              <a:gd name="T55" fmla="*/ 46 h 90"/>
              <a:gd name="T56" fmla="*/ 14 w 46"/>
              <a:gd name="T57" fmla="*/ 47 h 90"/>
              <a:gd name="T58" fmla="*/ 17 w 46"/>
              <a:gd name="T59" fmla="*/ 67 h 90"/>
              <a:gd name="T60" fmla="*/ 12 w 46"/>
              <a:gd name="T61" fmla="*/ 66 h 90"/>
              <a:gd name="T62" fmla="*/ 5 w 46"/>
              <a:gd name="T63" fmla="*/ 65 h 90"/>
              <a:gd name="T64" fmla="*/ 4 w 46"/>
              <a:gd name="T65" fmla="*/ 67 h 90"/>
              <a:gd name="T66" fmla="*/ 4 w 46"/>
              <a:gd name="T67" fmla="*/ 70 h 90"/>
              <a:gd name="T68" fmla="*/ 3 w 46"/>
              <a:gd name="T69" fmla="*/ 73 h 90"/>
              <a:gd name="T70" fmla="*/ 4 w 46"/>
              <a:gd name="T71" fmla="*/ 75 h 90"/>
              <a:gd name="T72" fmla="*/ 11 w 46"/>
              <a:gd name="T73" fmla="*/ 77 h 90"/>
              <a:gd name="T74" fmla="*/ 18 w 46"/>
              <a:gd name="T75" fmla="*/ 77 h 90"/>
              <a:gd name="T76" fmla="*/ 20 w 46"/>
              <a:gd name="T77" fmla="*/ 87 h 90"/>
              <a:gd name="T78" fmla="*/ 23 w 46"/>
              <a:gd name="T79" fmla="*/ 89 h 90"/>
              <a:gd name="T80" fmla="*/ 25 w 46"/>
              <a:gd name="T81" fmla="*/ 86 h 90"/>
              <a:gd name="T82" fmla="*/ 24 w 46"/>
              <a:gd name="T83" fmla="*/ 77 h 90"/>
              <a:gd name="T84" fmla="*/ 30 w 46"/>
              <a:gd name="T85" fmla="*/ 75 h 90"/>
              <a:gd name="T86" fmla="*/ 31 w 46"/>
              <a:gd name="T87" fmla="*/ 86 h 90"/>
              <a:gd name="T88" fmla="*/ 34 w 46"/>
              <a:gd name="T89" fmla="*/ 88 h 90"/>
              <a:gd name="T90" fmla="*/ 37 w 46"/>
              <a:gd name="T91" fmla="*/ 85 h 90"/>
              <a:gd name="T92" fmla="*/ 35 w 46"/>
              <a:gd name="T93" fmla="*/ 73 h 90"/>
              <a:gd name="T94" fmla="*/ 40 w 46"/>
              <a:gd name="T95" fmla="*/ 71 h 90"/>
              <a:gd name="T96" fmla="*/ 44 w 46"/>
              <a:gd name="T97" fmla="*/ 64 h 90"/>
              <a:gd name="T98" fmla="*/ 45 w 46"/>
              <a:gd name="T99" fmla="*/ 55 h 90"/>
              <a:gd name="T100" fmla="*/ 39 w 46"/>
              <a:gd name="T101" fmla="*/ 44 h 90"/>
              <a:gd name="T102" fmla="*/ 17 w 46"/>
              <a:gd name="T103" fmla="*/ 23 h 90"/>
              <a:gd name="T104" fmla="*/ 23 w 46"/>
              <a:gd name="T105" fmla="*/ 21 h 90"/>
              <a:gd name="T106" fmla="*/ 25 w 46"/>
              <a:gd name="T107" fmla="*/ 37 h 90"/>
              <a:gd name="T108" fmla="*/ 19 w 46"/>
              <a:gd name="T109" fmla="*/ 36 h 90"/>
              <a:gd name="T110" fmla="*/ 17 w 46"/>
              <a:gd name="T111" fmla="*/ 23 h 90"/>
              <a:gd name="T112" fmla="*/ 23 w 46"/>
              <a:gd name="T113" fmla="*/ 66 h 90"/>
              <a:gd name="T114" fmla="*/ 20 w 46"/>
              <a:gd name="T115" fmla="*/ 48 h 90"/>
              <a:gd name="T116" fmla="*/ 26 w 46"/>
              <a:gd name="T117" fmla="*/ 50 h 90"/>
              <a:gd name="T118" fmla="*/ 28 w 46"/>
              <a:gd name="T119" fmla="*/ 64 h 90"/>
              <a:gd name="T120" fmla="*/ 23 w 46"/>
              <a:gd name="T121" fmla="*/ 6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 h="90">
                <a:moveTo>
                  <a:pt x="39" y="44"/>
                </a:moveTo>
                <a:cubicBezTo>
                  <a:pt x="37" y="42"/>
                  <a:pt x="34" y="41"/>
                  <a:pt x="31" y="39"/>
                </a:cubicBezTo>
                <a:cubicBezTo>
                  <a:pt x="28" y="21"/>
                  <a:pt x="28" y="21"/>
                  <a:pt x="28" y="21"/>
                </a:cubicBezTo>
                <a:cubicBezTo>
                  <a:pt x="29" y="21"/>
                  <a:pt x="29" y="21"/>
                  <a:pt x="30" y="21"/>
                </a:cubicBezTo>
                <a:cubicBezTo>
                  <a:pt x="32" y="21"/>
                  <a:pt x="34" y="22"/>
                  <a:pt x="35" y="22"/>
                </a:cubicBezTo>
                <a:cubicBezTo>
                  <a:pt x="35" y="22"/>
                  <a:pt x="36" y="22"/>
                  <a:pt x="36" y="20"/>
                </a:cubicBezTo>
                <a:cubicBezTo>
                  <a:pt x="37" y="19"/>
                  <a:pt x="37" y="18"/>
                  <a:pt x="37" y="17"/>
                </a:cubicBezTo>
                <a:cubicBezTo>
                  <a:pt x="37" y="16"/>
                  <a:pt x="37" y="15"/>
                  <a:pt x="37" y="13"/>
                </a:cubicBezTo>
                <a:cubicBezTo>
                  <a:pt x="37" y="12"/>
                  <a:pt x="37" y="12"/>
                  <a:pt x="36" y="12"/>
                </a:cubicBezTo>
                <a:cubicBezTo>
                  <a:pt x="36" y="12"/>
                  <a:pt x="35" y="11"/>
                  <a:pt x="34" y="11"/>
                </a:cubicBezTo>
                <a:cubicBezTo>
                  <a:pt x="33" y="11"/>
                  <a:pt x="33" y="11"/>
                  <a:pt x="31" y="11"/>
                </a:cubicBezTo>
                <a:cubicBezTo>
                  <a:pt x="30" y="11"/>
                  <a:pt x="29" y="11"/>
                  <a:pt x="27" y="11"/>
                </a:cubicBezTo>
                <a:cubicBezTo>
                  <a:pt x="26" y="3"/>
                  <a:pt x="26" y="3"/>
                  <a:pt x="26" y="3"/>
                </a:cubicBezTo>
                <a:cubicBezTo>
                  <a:pt x="26" y="1"/>
                  <a:pt x="24" y="0"/>
                  <a:pt x="23" y="0"/>
                </a:cubicBezTo>
                <a:cubicBezTo>
                  <a:pt x="21" y="1"/>
                  <a:pt x="20" y="2"/>
                  <a:pt x="20" y="4"/>
                </a:cubicBezTo>
                <a:cubicBezTo>
                  <a:pt x="21" y="12"/>
                  <a:pt x="21" y="12"/>
                  <a:pt x="21" y="12"/>
                </a:cubicBezTo>
                <a:cubicBezTo>
                  <a:pt x="21" y="12"/>
                  <a:pt x="21" y="12"/>
                  <a:pt x="21" y="12"/>
                </a:cubicBezTo>
                <a:cubicBezTo>
                  <a:pt x="19" y="12"/>
                  <a:pt x="17" y="12"/>
                  <a:pt x="16" y="13"/>
                </a:cubicBezTo>
                <a:cubicBezTo>
                  <a:pt x="15" y="4"/>
                  <a:pt x="15" y="4"/>
                  <a:pt x="15" y="4"/>
                </a:cubicBezTo>
                <a:cubicBezTo>
                  <a:pt x="15" y="3"/>
                  <a:pt x="13" y="2"/>
                  <a:pt x="12" y="2"/>
                </a:cubicBezTo>
                <a:cubicBezTo>
                  <a:pt x="10" y="2"/>
                  <a:pt x="9" y="4"/>
                  <a:pt x="9" y="5"/>
                </a:cubicBezTo>
                <a:cubicBezTo>
                  <a:pt x="10" y="15"/>
                  <a:pt x="10" y="15"/>
                  <a:pt x="10" y="15"/>
                </a:cubicBezTo>
                <a:cubicBezTo>
                  <a:pt x="8" y="16"/>
                  <a:pt x="6" y="17"/>
                  <a:pt x="4" y="19"/>
                </a:cubicBezTo>
                <a:cubicBezTo>
                  <a:pt x="3" y="20"/>
                  <a:pt x="1" y="22"/>
                  <a:pt x="1" y="25"/>
                </a:cubicBezTo>
                <a:cubicBezTo>
                  <a:pt x="0" y="27"/>
                  <a:pt x="0" y="29"/>
                  <a:pt x="0" y="31"/>
                </a:cubicBezTo>
                <a:cubicBezTo>
                  <a:pt x="1" y="34"/>
                  <a:pt x="2" y="36"/>
                  <a:pt x="3" y="38"/>
                </a:cubicBezTo>
                <a:cubicBezTo>
                  <a:pt x="4" y="40"/>
                  <a:pt x="5" y="42"/>
                  <a:pt x="7" y="43"/>
                </a:cubicBezTo>
                <a:cubicBezTo>
                  <a:pt x="9" y="44"/>
                  <a:pt x="11" y="45"/>
                  <a:pt x="13" y="46"/>
                </a:cubicBezTo>
                <a:cubicBezTo>
                  <a:pt x="14" y="46"/>
                  <a:pt x="14" y="46"/>
                  <a:pt x="14" y="47"/>
                </a:cubicBezTo>
                <a:cubicBezTo>
                  <a:pt x="17" y="67"/>
                  <a:pt x="17" y="67"/>
                  <a:pt x="17" y="67"/>
                </a:cubicBezTo>
                <a:cubicBezTo>
                  <a:pt x="15" y="67"/>
                  <a:pt x="13" y="67"/>
                  <a:pt x="12" y="66"/>
                </a:cubicBezTo>
                <a:cubicBezTo>
                  <a:pt x="9" y="66"/>
                  <a:pt x="7" y="66"/>
                  <a:pt x="5" y="65"/>
                </a:cubicBezTo>
                <a:cubicBezTo>
                  <a:pt x="5" y="65"/>
                  <a:pt x="4" y="66"/>
                  <a:pt x="4" y="67"/>
                </a:cubicBezTo>
                <a:cubicBezTo>
                  <a:pt x="4" y="68"/>
                  <a:pt x="4" y="69"/>
                  <a:pt x="4" y="70"/>
                </a:cubicBezTo>
                <a:cubicBezTo>
                  <a:pt x="3" y="71"/>
                  <a:pt x="3" y="72"/>
                  <a:pt x="3" y="73"/>
                </a:cubicBezTo>
                <a:cubicBezTo>
                  <a:pt x="4" y="74"/>
                  <a:pt x="4" y="75"/>
                  <a:pt x="4" y="75"/>
                </a:cubicBezTo>
                <a:cubicBezTo>
                  <a:pt x="5" y="76"/>
                  <a:pt x="8" y="77"/>
                  <a:pt x="11" y="77"/>
                </a:cubicBezTo>
                <a:cubicBezTo>
                  <a:pt x="13" y="77"/>
                  <a:pt x="15" y="77"/>
                  <a:pt x="18" y="77"/>
                </a:cubicBezTo>
                <a:cubicBezTo>
                  <a:pt x="20" y="87"/>
                  <a:pt x="20" y="87"/>
                  <a:pt x="20" y="87"/>
                </a:cubicBezTo>
                <a:cubicBezTo>
                  <a:pt x="20" y="89"/>
                  <a:pt x="21" y="90"/>
                  <a:pt x="23" y="89"/>
                </a:cubicBezTo>
                <a:cubicBezTo>
                  <a:pt x="24" y="89"/>
                  <a:pt x="25" y="88"/>
                  <a:pt x="25" y="86"/>
                </a:cubicBezTo>
                <a:cubicBezTo>
                  <a:pt x="24" y="77"/>
                  <a:pt x="24" y="77"/>
                  <a:pt x="24" y="77"/>
                </a:cubicBezTo>
                <a:cubicBezTo>
                  <a:pt x="26" y="76"/>
                  <a:pt x="28" y="76"/>
                  <a:pt x="30" y="75"/>
                </a:cubicBezTo>
                <a:cubicBezTo>
                  <a:pt x="31" y="86"/>
                  <a:pt x="31" y="86"/>
                  <a:pt x="31" y="86"/>
                </a:cubicBezTo>
                <a:cubicBezTo>
                  <a:pt x="31" y="87"/>
                  <a:pt x="33" y="88"/>
                  <a:pt x="34" y="88"/>
                </a:cubicBezTo>
                <a:cubicBezTo>
                  <a:pt x="36" y="88"/>
                  <a:pt x="37" y="86"/>
                  <a:pt x="37" y="85"/>
                </a:cubicBezTo>
                <a:cubicBezTo>
                  <a:pt x="35" y="73"/>
                  <a:pt x="35" y="73"/>
                  <a:pt x="35" y="73"/>
                </a:cubicBezTo>
                <a:cubicBezTo>
                  <a:pt x="37" y="73"/>
                  <a:pt x="38" y="72"/>
                  <a:pt x="40" y="71"/>
                </a:cubicBezTo>
                <a:cubicBezTo>
                  <a:pt x="42" y="69"/>
                  <a:pt x="43" y="67"/>
                  <a:pt x="44" y="64"/>
                </a:cubicBezTo>
                <a:cubicBezTo>
                  <a:pt x="45" y="62"/>
                  <a:pt x="46" y="59"/>
                  <a:pt x="45" y="55"/>
                </a:cubicBezTo>
                <a:cubicBezTo>
                  <a:pt x="45" y="51"/>
                  <a:pt x="43" y="47"/>
                  <a:pt x="39" y="44"/>
                </a:cubicBezTo>
                <a:close/>
                <a:moveTo>
                  <a:pt x="17" y="23"/>
                </a:moveTo>
                <a:cubicBezTo>
                  <a:pt x="19" y="22"/>
                  <a:pt x="20" y="22"/>
                  <a:pt x="23" y="21"/>
                </a:cubicBezTo>
                <a:cubicBezTo>
                  <a:pt x="25" y="37"/>
                  <a:pt x="25" y="37"/>
                  <a:pt x="25" y="37"/>
                </a:cubicBezTo>
                <a:cubicBezTo>
                  <a:pt x="22" y="37"/>
                  <a:pt x="20" y="36"/>
                  <a:pt x="19" y="36"/>
                </a:cubicBezTo>
                <a:lnTo>
                  <a:pt x="17" y="23"/>
                </a:lnTo>
                <a:close/>
                <a:moveTo>
                  <a:pt x="23" y="66"/>
                </a:moveTo>
                <a:cubicBezTo>
                  <a:pt x="20" y="48"/>
                  <a:pt x="20" y="48"/>
                  <a:pt x="20" y="48"/>
                </a:cubicBezTo>
                <a:cubicBezTo>
                  <a:pt x="23" y="49"/>
                  <a:pt x="25" y="50"/>
                  <a:pt x="26" y="50"/>
                </a:cubicBezTo>
                <a:cubicBezTo>
                  <a:pt x="28" y="64"/>
                  <a:pt x="28" y="64"/>
                  <a:pt x="28" y="64"/>
                </a:cubicBezTo>
                <a:cubicBezTo>
                  <a:pt x="27" y="65"/>
                  <a:pt x="25" y="66"/>
                  <a:pt x="23" y="66"/>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63" name="Freeform 248"/>
          <p:cNvSpPr>
            <a:spLocks/>
          </p:cNvSpPr>
          <p:nvPr/>
        </p:nvSpPr>
        <p:spPr bwMode="auto">
          <a:xfrm>
            <a:off x="3851222" y="3615117"/>
            <a:ext cx="83758" cy="143354"/>
          </a:xfrm>
          <a:custGeom>
            <a:avLst/>
            <a:gdLst>
              <a:gd name="T0" fmla="*/ 17 w 24"/>
              <a:gd name="T1" fmla="*/ 36 h 41"/>
              <a:gd name="T2" fmla="*/ 11 w 24"/>
              <a:gd name="T3" fmla="*/ 40 h 41"/>
              <a:gd name="T4" fmla="*/ 5 w 24"/>
              <a:gd name="T5" fmla="*/ 39 h 41"/>
              <a:gd name="T6" fmla="*/ 1 w 24"/>
              <a:gd name="T7" fmla="*/ 32 h 41"/>
              <a:gd name="T8" fmla="*/ 6 w 24"/>
              <a:gd name="T9" fmla="*/ 5 h 41"/>
              <a:gd name="T10" fmla="*/ 13 w 24"/>
              <a:gd name="T11" fmla="*/ 0 h 41"/>
              <a:gd name="T12" fmla="*/ 19 w 24"/>
              <a:gd name="T13" fmla="*/ 2 h 41"/>
              <a:gd name="T14" fmla="*/ 23 w 24"/>
              <a:gd name="T15" fmla="*/ 8 h 41"/>
              <a:gd name="T16" fmla="*/ 17 w 24"/>
              <a:gd name="T17" fmla="*/ 3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41">
                <a:moveTo>
                  <a:pt x="17" y="36"/>
                </a:moveTo>
                <a:cubicBezTo>
                  <a:pt x="17" y="39"/>
                  <a:pt x="14" y="41"/>
                  <a:pt x="11" y="40"/>
                </a:cubicBezTo>
                <a:cubicBezTo>
                  <a:pt x="5" y="39"/>
                  <a:pt x="5" y="39"/>
                  <a:pt x="5" y="39"/>
                </a:cubicBezTo>
                <a:cubicBezTo>
                  <a:pt x="2" y="38"/>
                  <a:pt x="0" y="35"/>
                  <a:pt x="1" y="32"/>
                </a:cubicBezTo>
                <a:cubicBezTo>
                  <a:pt x="6" y="5"/>
                  <a:pt x="6" y="5"/>
                  <a:pt x="6" y="5"/>
                </a:cubicBezTo>
                <a:cubicBezTo>
                  <a:pt x="7" y="2"/>
                  <a:pt x="10" y="0"/>
                  <a:pt x="13" y="0"/>
                </a:cubicBezTo>
                <a:cubicBezTo>
                  <a:pt x="19" y="2"/>
                  <a:pt x="19" y="2"/>
                  <a:pt x="19" y="2"/>
                </a:cubicBezTo>
                <a:cubicBezTo>
                  <a:pt x="22" y="2"/>
                  <a:pt x="24" y="5"/>
                  <a:pt x="23" y="8"/>
                </a:cubicBezTo>
                <a:lnTo>
                  <a:pt x="17" y="36"/>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64" name="Freeform 249"/>
          <p:cNvSpPr>
            <a:spLocks/>
          </p:cNvSpPr>
          <p:nvPr/>
        </p:nvSpPr>
        <p:spPr bwMode="auto">
          <a:xfrm>
            <a:off x="3930149" y="3594178"/>
            <a:ext cx="91810" cy="178790"/>
          </a:xfrm>
          <a:custGeom>
            <a:avLst/>
            <a:gdLst>
              <a:gd name="T0" fmla="*/ 18 w 26"/>
              <a:gd name="T1" fmla="*/ 47 h 51"/>
              <a:gd name="T2" fmla="*/ 11 w 26"/>
              <a:gd name="T3" fmla="*/ 51 h 51"/>
              <a:gd name="T4" fmla="*/ 5 w 26"/>
              <a:gd name="T5" fmla="*/ 50 h 51"/>
              <a:gd name="T6" fmla="*/ 1 w 26"/>
              <a:gd name="T7" fmla="*/ 43 h 51"/>
              <a:gd name="T8" fmla="*/ 9 w 26"/>
              <a:gd name="T9" fmla="*/ 5 h 51"/>
              <a:gd name="T10" fmla="*/ 16 w 26"/>
              <a:gd name="T11" fmla="*/ 0 h 51"/>
              <a:gd name="T12" fmla="*/ 21 w 26"/>
              <a:gd name="T13" fmla="*/ 2 h 51"/>
              <a:gd name="T14" fmla="*/ 26 w 26"/>
              <a:gd name="T15" fmla="*/ 8 h 51"/>
              <a:gd name="T16" fmla="*/ 18 w 26"/>
              <a:gd name="T17"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51">
                <a:moveTo>
                  <a:pt x="18" y="47"/>
                </a:moveTo>
                <a:cubicBezTo>
                  <a:pt x="17" y="50"/>
                  <a:pt x="14" y="51"/>
                  <a:pt x="11" y="51"/>
                </a:cubicBezTo>
                <a:cubicBezTo>
                  <a:pt x="5" y="50"/>
                  <a:pt x="5" y="50"/>
                  <a:pt x="5" y="50"/>
                </a:cubicBezTo>
                <a:cubicBezTo>
                  <a:pt x="2" y="49"/>
                  <a:pt x="0" y="46"/>
                  <a:pt x="1" y="43"/>
                </a:cubicBezTo>
                <a:cubicBezTo>
                  <a:pt x="9" y="5"/>
                  <a:pt x="9" y="5"/>
                  <a:pt x="9" y="5"/>
                </a:cubicBezTo>
                <a:cubicBezTo>
                  <a:pt x="10" y="2"/>
                  <a:pt x="13" y="0"/>
                  <a:pt x="16" y="0"/>
                </a:cubicBezTo>
                <a:cubicBezTo>
                  <a:pt x="21" y="2"/>
                  <a:pt x="21" y="2"/>
                  <a:pt x="21" y="2"/>
                </a:cubicBezTo>
                <a:cubicBezTo>
                  <a:pt x="24" y="2"/>
                  <a:pt x="26" y="5"/>
                  <a:pt x="26" y="8"/>
                </a:cubicBezTo>
                <a:lnTo>
                  <a:pt x="18" y="47"/>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65" name="Freeform 250"/>
          <p:cNvSpPr>
            <a:spLocks/>
          </p:cNvSpPr>
          <p:nvPr/>
        </p:nvSpPr>
        <p:spPr bwMode="auto">
          <a:xfrm>
            <a:off x="4013905" y="3563573"/>
            <a:ext cx="101475" cy="225501"/>
          </a:xfrm>
          <a:custGeom>
            <a:avLst/>
            <a:gdLst>
              <a:gd name="T0" fmla="*/ 17 w 29"/>
              <a:gd name="T1" fmla="*/ 61 h 65"/>
              <a:gd name="T2" fmla="*/ 11 w 29"/>
              <a:gd name="T3" fmla="*/ 65 h 65"/>
              <a:gd name="T4" fmla="*/ 5 w 29"/>
              <a:gd name="T5" fmla="*/ 64 h 65"/>
              <a:gd name="T6" fmla="*/ 1 w 29"/>
              <a:gd name="T7" fmla="*/ 57 h 65"/>
              <a:gd name="T8" fmla="*/ 12 w 29"/>
              <a:gd name="T9" fmla="*/ 5 h 65"/>
              <a:gd name="T10" fmla="*/ 18 w 29"/>
              <a:gd name="T11" fmla="*/ 0 h 65"/>
              <a:gd name="T12" fmla="*/ 24 w 29"/>
              <a:gd name="T13" fmla="*/ 2 h 65"/>
              <a:gd name="T14" fmla="*/ 28 w 29"/>
              <a:gd name="T15" fmla="*/ 8 h 65"/>
              <a:gd name="T16" fmla="*/ 17 w 29"/>
              <a:gd name="T17" fmla="*/ 6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65">
                <a:moveTo>
                  <a:pt x="17" y="61"/>
                </a:moveTo>
                <a:cubicBezTo>
                  <a:pt x="17" y="64"/>
                  <a:pt x="14" y="65"/>
                  <a:pt x="11" y="65"/>
                </a:cubicBezTo>
                <a:cubicBezTo>
                  <a:pt x="5" y="64"/>
                  <a:pt x="5" y="64"/>
                  <a:pt x="5" y="64"/>
                </a:cubicBezTo>
                <a:cubicBezTo>
                  <a:pt x="2" y="63"/>
                  <a:pt x="0" y="60"/>
                  <a:pt x="1" y="57"/>
                </a:cubicBezTo>
                <a:cubicBezTo>
                  <a:pt x="12" y="5"/>
                  <a:pt x="12" y="5"/>
                  <a:pt x="12" y="5"/>
                </a:cubicBezTo>
                <a:cubicBezTo>
                  <a:pt x="12" y="2"/>
                  <a:pt x="15" y="0"/>
                  <a:pt x="18" y="0"/>
                </a:cubicBezTo>
                <a:cubicBezTo>
                  <a:pt x="24" y="2"/>
                  <a:pt x="24" y="2"/>
                  <a:pt x="24" y="2"/>
                </a:cubicBezTo>
                <a:cubicBezTo>
                  <a:pt x="27" y="2"/>
                  <a:pt x="29" y="5"/>
                  <a:pt x="28" y="8"/>
                </a:cubicBezTo>
                <a:lnTo>
                  <a:pt x="17" y="61"/>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66" name="Freeform 251"/>
          <p:cNvSpPr>
            <a:spLocks/>
          </p:cNvSpPr>
          <p:nvPr/>
        </p:nvSpPr>
        <p:spPr bwMode="auto">
          <a:xfrm>
            <a:off x="4091219" y="3626393"/>
            <a:ext cx="90200" cy="180400"/>
          </a:xfrm>
          <a:custGeom>
            <a:avLst/>
            <a:gdLst>
              <a:gd name="T0" fmla="*/ 17 w 26"/>
              <a:gd name="T1" fmla="*/ 47 h 52"/>
              <a:gd name="T2" fmla="*/ 11 w 26"/>
              <a:gd name="T3" fmla="*/ 51 h 52"/>
              <a:gd name="T4" fmla="*/ 5 w 26"/>
              <a:gd name="T5" fmla="*/ 50 h 52"/>
              <a:gd name="T6" fmla="*/ 1 w 26"/>
              <a:gd name="T7" fmla="*/ 44 h 52"/>
              <a:gd name="T8" fmla="*/ 9 w 26"/>
              <a:gd name="T9" fmla="*/ 5 h 52"/>
              <a:gd name="T10" fmla="*/ 15 w 26"/>
              <a:gd name="T11" fmla="*/ 1 h 52"/>
              <a:gd name="T12" fmla="*/ 21 w 26"/>
              <a:gd name="T13" fmla="*/ 2 h 52"/>
              <a:gd name="T14" fmla="*/ 25 w 26"/>
              <a:gd name="T15" fmla="*/ 9 h 52"/>
              <a:gd name="T16" fmla="*/ 17 w 26"/>
              <a:gd name="T17" fmla="*/ 4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52">
                <a:moveTo>
                  <a:pt x="17" y="47"/>
                </a:moveTo>
                <a:cubicBezTo>
                  <a:pt x="17" y="50"/>
                  <a:pt x="14" y="52"/>
                  <a:pt x="11" y="51"/>
                </a:cubicBezTo>
                <a:cubicBezTo>
                  <a:pt x="5" y="50"/>
                  <a:pt x="5" y="50"/>
                  <a:pt x="5" y="50"/>
                </a:cubicBezTo>
                <a:cubicBezTo>
                  <a:pt x="2" y="50"/>
                  <a:pt x="0" y="47"/>
                  <a:pt x="1" y="44"/>
                </a:cubicBezTo>
                <a:cubicBezTo>
                  <a:pt x="9" y="5"/>
                  <a:pt x="9" y="5"/>
                  <a:pt x="9" y="5"/>
                </a:cubicBezTo>
                <a:cubicBezTo>
                  <a:pt x="10" y="2"/>
                  <a:pt x="12" y="0"/>
                  <a:pt x="15" y="1"/>
                </a:cubicBezTo>
                <a:cubicBezTo>
                  <a:pt x="21" y="2"/>
                  <a:pt x="21" y="2"/>
                  <a:pt x="21" y="2"/>
                </a:cubicBezTo>
                <a:cubicBezTo>
                  <a:pt x="24" y="3"/>
                  <a:pt x="26" y="6"/>
                  <a:pt x="25" y="9"/>
                </a:cubicBezTo>
                <a:lnTo>
                  <a:pt x="17" y="47"/>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67" name="Freeform 252"/>
          <p:cNvSpPr>
            <a:spLocks noEditPoints="1"/>
          </p:cNvSpPr>
          <p:nvPr/>
        </p:nvSpPr>
        <p:spPr bwMode="auto">
          <a:xfrm>
            <a:off x="1717024" y="2866135"/>
            <a:ext cx="162682" cy="164293"/>
          </a:xfrm>
          <a:custGeom>
            <a:avLst/>
            <a:gdLst>
              <a:gd name="T0" fmla="*/ 26 w 47"/>
              <a:gd name="T1" fmla="*/ 2 h 47"/>
              <a:gd name="T2" fmla="*/ 2 w 47"/>
              <a:gd name="T3" fmla="*/ 20 h 47"/>
              <a:gd name="T4" fmla="*/ 20 w 47"/>
              <a:gd name="T5" fmla="*/ 45 h 47"/>
              <a:gd name="T6" fmla="*/ 45 w 47"/>
              <a:gd name="T7" fmla="*/ 27 h 47"/>
              <a:gd name="T8" fmla="*/ 26 w 47"/>
              <a:gd name="T9" fmla="*/ 2 h 47"/>
              <a:gd name="T10" fmla="*/ 21 w 47"/>
              <a:gd name="T11" fmla="*/ 41 h 47"/>
              <a:gd name="T12" fmla="*/ 6 w 47"/>
              <a:gd name="T13" fmla="*/ 21 h 47"/>
              <a:gd name="T14" fmla="*/ 26 w 47"/>
              <a:gd name="T15" fmla="*/ 6 h 47"/>
              <a:gd name="T16" fmla="*/ 41 w 47"/>
              <a:gd name="T17" fmla="*/ 26 h 47"/>
              <a:gd name="T18" fmla="*/ 21 w 47"/>
              <a:gd name="T19"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6" y="2"/>
                </a:moveTo>
                <a:cubicBezTo>
                  <a:pt x="15" y="0"/>
                  <a:pt x="3" y="9"/>
                  <a:pt x="2" y="20"/>
                </a:cubicBezTo>
                <a:cubicBezTo>
                  <a:pt x="0" y="32"/>
                  <a:pt x="8" y="43"/>
                  <a:pt x="20" y="45"/>
                </a:cubicBezTo>
                <a:cubicBezTo>
                  <a:pt x="32" y="47"/>
                  <a:pt x="43" y="39"/>
                  <a:pt x="45" y="27"/>
                </a:cubicBezTo>
                <a:cubicBezTo>
                  <a:pt x="47" y="15"/>
                  <a:pt x="38" y="4"/>
                  <a:pt x="26" y="2"/>
                </a:cubicBezTo>
                <a:close/>
                <a:moveTo>
                  <a:pt x="21" y="41"/>
                </a:moveTo>
                <a:cubicBezTo>
                  <a:pt x="11" y="39"/>
                  <a:pt x="5" y="31"/>
                  <a:pt x="6" y="21"/>
                </a:cubicBezTo>
                <a:cubicBezTo>
                  <a:pt x="7" y="11"/>
                  <a:pt x="16" y="5"/>
                  <a:pt x="26" y="6"/>
                </a:cubicBezTo>
                <a:cubicBezTo>
                  <a:pt x="35" y="8"/>
                  <a:pt x="42" y="17"/>
                  <a:pt x="41" y="26"/>
                </a:cubicBezTo>
                <a:cubicBezTo>
                  <a:pt x="39" y="36"/>
                  <a:pt x="30" y="42"/>
                  <a:pt x="21" y="41"/>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68" name="Freeform 253"/>
          <p:cNvSpPr>
            <a:spLocks/>
          </p:cNvSpPr>
          <p:nvPr/>
        </p:nvSpPr>
        <p:spPr bwMode="auto">
          <a:xfrm>
            <a:off x="1754070" y="2911234"/>
            <a:ext cx="86979" cy="77314"/>
          </a:xfrm>
          <a:custGeom>
            <a:avLst/>
            <a:gdLst>
              <a:gd name="T0" fmla="*/ 14 w 25"/>
              <a:gd name="T1" fmla="*/ 18 h 22"/>
              <a:gd name="T2" fmla="*/ 9 w 25"/>
              <a:gd name="T3" fmla="*/ 14 h 22"/>
              <a:gd name="T4" fmla="*/ 14 w 25"/>
              <a:gd name="T5" fmla="*/ 15 h 22"/>
              <a:gd name="T6" fmla="*/ 15 w 25"/>
              <a:gd name="T7" fmla="*/ 13 h 22"/>
              <a:gd name="T8" fmla="*/ 14 w 25"/>
              <a:gd name="T9" fmla="*/ 12 h 22"/>
              <a:gd name="T10" fmla="*/ 8 w 25"/>
              <a:gd name="T11" fmla="*/ 11 h 22"/>
              <a:gd name="T12" fmla="*/ 8 w 25"/>
              <a:gd name="T13" fmla="*/ 10 h 22"/>
              <a:gd name="T14" fmla="*/ 9 w 25"/>
              <a:gd name="T15" fmla="*/ 9 h 22"/>
              <a:gd name="T16" fmla="*/ 14 w 25"/>
              <a:gd name="T17" fmla="*/ 10 h 22"/>
              <a:gd name="T18" fmla="*/ 16 w 25"/>
              <a:gd name="T19" fmla="*/ 9 h 22"/>
              <a:gd name="T20" fmla="*/ 15 w 25"/>
              <a:gd name="T21" fmla="*/ 7 h 22"/>
              <a:gd name="T22" fmla="*/ 10 w 25"/>
              <a:gd name="T23" fmla="*/ 6 h 22"/>
              <a:gd name="T24" fmla="*/ 16 w 25"/>
              <a:gd name="T25" fmla="*/ 4 h 22"/>
              <a:gd name="T26" fmla="*/ 20 w 25"/>
              <a:gd name="T27" fmla="*/ 6 h 22"/>
              <a:gd name="T28" fmla="*/ 25 w 25"/>
              <a:gd name="T29" fmla="*/ 7 h 22"/>
              <a:gd name="T30" fmla="*/ 17 w 25"/>
              <a:gd name="T31" fmla="*/ 1 h 22"/>
              <a:gd name="T32" fmla="*/ 6 w 25"/>
              <a:gd name="T33" fmla="*/ 6 h 22"/>
              <a:gd name="T34" fmla="*/ 3 w 25"/>
              <a:gd name="T35" fmla="*/ 5 h 22"/>
              <a:gd name="T36" fmla="*/ 1 w 25"/>
              <a:gd name="T37" fmla="*/ 6 h 22"/>
              <a:gd name="T38" fmla="*/ 2 w 25"/>
              <a:gd name="T39" fmla="*/ 8 h 22"/>
              <a:gd name="T40" fmla="*/ 5 w 25"/>
              <a:gd name="T41" fmla="*/ 8 h 22"/>
              <a:gd name="T42" fmla="*/ 5 w 25"/>
              <a:gd name="T43" fmla="*/ 9 h 22"/>
              <a:gd name="T44" fmla="*/ 5 w 25"/>
              <a:gd name="T45" fmla="*/ 10 h 22"/>
              <a:gd name="T46" fmla="*/ 2 w 25"/>
              <a:gd name="T47" fmla="*/ 10 h 22"/>
              <a:gd name="T48" fmla="*/ 0 w 25"/>
              <a:gd name="T49" fmla="*/ 11 h 22"/>
              <a:gd name="T50" fmla="*/ 2 w 25"/>
              <a:gd name="T51" fmla="*/ 13 h 22"/>
              <a:gd name="T52" fmla="*/ 5 w 25"/>
              <a:gd name="T53" fmla="*/ 13 h 22"/>
              <a:gd name="T54" fmla="*/ 14 w 25"/>
              <a:gd name="T55" fmla="*/ 21 h 22"/>
              <a:gd name="T56" fmla="*/ 23 w 25"/>
              <a:gd name="T57" fmla="*/ 18 h 22"/>
              <a:gd name="T58" fmla="*/ 19 w 25"/>
              <a:gd name="T59" fmla="*/ 17 h 22"/>
              <a:gd name="T60" fmla="*/ 14 w 25"/>
              <a:gd name="T61"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 h="22">
                <a:moveTo>
                  <a:pt x="14" y="18"/>
                </a:moveTo>
                <a:cubicBezTo>
                  <a:pt x="12" y="18"/>
                  <a:pt x="10" y="16"/>
                  <a:pt x="9" y="14"/>
                </a:cubicBezTo>
                <a:cubicBezTo>
                  <a:pt x="14" y="15"/>
                  <a:pt x="14" y="15"/>
                  <a:pt x="14" y="15"/>
                </a:cubicBezTo>
                <a:cubicBezTo>
                  <a:pt x="14" y="15"/>
                  <a:pt x="15" y="14"/>
                  <a:pt x="15" y="13"/>
                </a:cubicBezTo>
                <a:cubicBezTo>
                  <a:pt x="15" y="13"/>
                  <a:pt x="15" y="12"/>
                  <a:pt x="14" y="12"/>
                </a:cubicBezTo>
                <a:cubicBezTo>
                  <a:pt x="8" y="11"/>
                  <a:pt x="8" y="11"/>
                  <a:pt x="8" y="11"/>
                </a:cubicBezTo>
                <a:cubicBezTo>
                  <a:pt x="8" y="11"/>
                  <a:pt x="8" y="10"/>
                  <a:pt x="8" y="10"/>
                </a:cubicBezTo>
                <a:cubicBezTo>
                  <a:pt x="8" y="10"/>
                  <a:pt x="8" y="9"/>
                  <a:pt x="9" y="9"/>
                </a:cubicBezTo>
                <a:cubicBezTo>
                  <a:pt x="14" y="10"/>
                  <a:pt x="14" y="10"/>
                  <a:pt x="14" y="10"/>
                </a:cubicBezTo>
                <a:cubicBezTo>
                  <a:pt x="15" y="10"/>
                  <a:pt x="16" y="9"/>
                  <a:pt x="16" y="9"/>
                </a:cubicBezTo>
                <a:cubicBezTo>
                  <a:pt x="16" y="8"/>
                  <a:pt x="16" y="7"/>
                  <a:pt x="15" y="7"/>
                </a:cubicBezTo>
                <a:cubicBezTo>
                  <a:pt x="10" y="6"/>
                  <a:pt x="10" y="6"/>
                  <a:pt x="10" y="6"/>
                </a:cubicBezTo>
                <a:cubicBezTo>
                  <a:pt x="11" y="5"/>
                  <a:pt x="14" y="4"/>
                  <a:pt x="16" y="4"/>
                </a:cubicBezTo>
                <a:cubicBezTo>
                  <a:pt x="18" y="4"/>
                  <a:pt x="19" y="5"/>
                  <a:pt x="20" y="6"/>
                </a:cubicBezTo>
                <a:cubicBezTo>
                  <a:pt x="25" y="7"/>
                  <a:pt x="25" y="7"/>
                  <a:pt x="25" y="7"/>
                </a:cubicBezTo>
                <a:cubicBezTo>
                  <a:pt x="23" y="4"/>
                  <a:pt x="20" y="1"/>
                  <a:pt x="17" y="1"/>
                </a:cubicBezTo>
                <a:cubicBezTo>
                  <a:pt x="12" y="0"/>
                  <a:pt x="8" y="2"/>
                  <a:pt x="6" y="6"/>
                </a:cubicBezTo>
                <a:cubicBezTo>
                  <a:pt x="3" y="5"/>
                  <a:pt x="3" y="5"/>
                  <a:pt x="3" y="5"/>
                </a:cubicBezTo>
                <a:cubicBezTo>
                  <a:pt x="2" y="5"/>
                  <a:pt x="1" y="6"/>
                  <a:pt x="1" y="6"/>
                </a:cubicBezTo>
                <a:cubicBezTo>
                  <a:pt x="1" y="7"/>
                  <a:pt x="2" y="8"/>
                  <a:pt x="2" y="8"/>
                </a:cubicBezTo>
                <a:cubicBezTo>
                  <a:pt x="5" y="8"/>
                  <a:pt x="5" y="8"/>
                  <a:pt x="5" y="8"/>
                </a:cubicBezTo>
                <a:cubicBezTo>
                  <a:pt x="5" y="9"/>
                  <a:pt x="5" y="9"/>
                  <a:pt x="5" y="9"/>
                </a:cubicBezTo>
                <a:cubicBezTo>
                  <a:pt x="5" y="10"/>
                  <a:pt x="5" y="10"/>
                  <a:pt x="5" y="10"/>
                </a:cubicBezTo>
                <a:cubicBezTo>
                  <a:pt x="2" y="10"/>
                  <a:pt x="2" y="10"/>
                  <a:pt x="2" y="10"/>
                </a:cubicBezTo>
                <a:cubicBezTo>
                  <a:pt x="1" y="10"/>
                  <a:pt x="1" y="10"/>
                  <a:pt x="0" y="11"/>
                </a:cubicBezTo>
                <a:cubicBezTo>
                  <a:pt x="0" y="12"/>
                  <a:pt x="1" y="13"/>
                  <a:pt x="2" y="13"/>
                </a:cubicBezTo>
                <a:cubicBezTo>
                  <a:pt x="5" y="13"/>
                  <a:pt x="5" y="13"/>
                  <a:pt x="5" y="13"/>
                </a:cubicBezTo>
                <a:cubicBezTo>
                  <a:pt x="6" y="17"/>
                  <a:pt x="9" y="21"/>
                  <a:pt x="14" y="21"/>
                </a:cubicBezTo>
                <a:cubicBezTo>
                  <a:pt x="17" y="22"/>
                  <a:pt x="21" y="20"/>
                  <a:pt x="23" y="18"/>
                </a:cubicBezTo>
                <a:cubicBezTo>
                  <a:pt x="19" y="17"/>
                  <a:pt x="19" y="17"/>
                  <a:pt x="19" y="17"/>
                </a:cubicBezTo>
                <a:cubicBezTo>
                  <a:pt x="17" y="18"/>
                  <a:pt x="16" y="18"/>
                  <a:pt x="14" y="18"/>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69" name="Freeform 254"/>
          <p:cNvSpPr>
            <a:spLocks noEditPoints="1"/>
          </p:cNvSpPr>
          <p:nvPr/>
        </p:nvSpPr>
        <p:spPr bwMode="auto">
          <a:xfrm>
            <a:off x="3345457" y="2312049"/>
            <a:ext cx="164293" cy="164293"/>
          </a:xfrm>
          <a:custGeom>
            <a:avLst/>
            <a:gdLst>
              <a:gd name="T0" fmla="*/ 27 w 47"/>
              <a:gd name="T1" fmla="*/ 2 h 47"/>
              <a:gd name="T2" fmla="*/ 2 w 47"/>
              <a:gd name="T3" fmla="*/ 20 h 47"/>
              <a:gd name="T4" fmla="*/ 20 w 47"/>
              <a:gd name="T5" fmla="*/ 45 h 47"/>
              <a:gd name="T6" fmla="*/ 45 w 47"/>
              <a:gd name="T7" fmla="*/ 27 h 47"/>
              <a:gd name="T8" fmla="*/ 27 w 47"/>
              <a:gd name="T9" fmla="*/ 2 h 47"/>
              <a:gd name="T10" fmla="*/ 21 w 47"/>
              <a:gd name="T11" fmla="*/ 41 h 47"/>
              <a:gd name="T12" fmla="*/ 6 w 47"/>
              <a:gd name="T13" fmla="*/ 21 h 47"/>
              <a:gd name="T14" fmla="*/ 26 w 47"/>
              <a:gd name="T15" fmla="*/ 6 h 47"/>
              <a:gd name="T16" fmla="*/ 41 w 47"/>
              <a:gd name="T17" fmla="*/ 26 h 47"/>
              <a:gd name="T18" fmla="*/ 21 w 47"/>
              <a:gd name="T19" fmla="*/ 4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7" y="2"/>
                </a:moveTo>
                <a:cubicBezTo>
                  <a:pt x="15" y="0"/>
                  <a:pt x="4" y="8"/>
                  <a:pt x="2" y="20"/>
                </a:cubicBezTo>
                <a:cubicBezTo>
                  <a:pt x="0" y="32"/>
                  <a:pt x="8" y="43"/>
                  <a:pt x="20" y="45"/>
                </a:cubicBezTo>
                <a:cubicBezTo>
                  <a:pt x="32" y="47"/>
                  <a:pt x="43" y="38"/>
                  <a:pt x="45" y="27"/>
                </a:cubicBezTo>
                <a:cubicBezTo>
                  <a:pt x="47" y="15"/>
                  <a:pt x="38" y="4"/>
                  <a:pt x="27" y="2"/>
                </a:cubicBezTo>
                <a:close/>
                <a:moveTo>
                  <a:pt x="21" y="41"/>
                </a:moveTo>
                <a:cubicBezTo>
                  <a:pt x="11" y="39"/>
                  <a:pt x="5" y="30"/>
                  <a:pt x="6" y="21"/>
                </a:cubicBezTo>
                <a:cubicBezTo>
                  <a:pt x="8" y="11"/>
                  <a:pt x="16" y="5"/>
                  <a:pt x="26" y="6"/>
                </a:cubicBezTo>
                <a:cubicBezTo>
                  <a:pt x="35" y="7"/>
                  <a:pt x="42" y="16"/>
                  <a:pt x="41" y="26"/>
                </a:cubicBezTo>
                <a:cubicBezTo>
                  <a:pt x="39" y="35"/>
                  <a:pt x="30" y="42"/>
                  <a:pt x="21" y="41"/>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70" name="Freeform 255"/>
          <p:cNvSpPr>
            <a:spLocks/>
          </p:cNvSpPr>
          <p:nvPr/>
        </p:nvSpPr>
        <p:spPr bwMode="auto">
          <a:xfrm>
            <a:off x="3384114" y="2358759"/>
            <a:ext cx="86979" cy="75704"/>
          </a:xfrm>
          <a:custGeom>
            <a:avLst/>
            <a:gdLst>
              <a:gd name="T0" fmla="*/ 14 w 25"/>
              <a:gd name="T1" fmla="*/ 18 h 22"/>
              <a:gd name="T2" fmla="*/ 9 w 25"/>
              <a:gd name="T3" fmla="*/ 14 h 22"/>
              <a:gd name="T4" fmla="*/ 14 w 25"/>
              <a:gd name="T5" fmla="*/ 14 h 22"/>
              <a:gd name="T6" fmla="*/ 15 w 25"/>
              <a:gd name="T7" fmla="*/ 13 h 22"/>
              <a:gd name="T8" fmla="*/ 14 w 25"/>
              <a:gd name="T9" fmla="*/ 12 h 22"/>
              <a:gd name="T10" fmla="*/ 8 w 25"/>
              <a:gd name="T11" fmla="*/ 11 h 22"/>
              <a:gd name="T12" fmla="*/ 8 w 25"/>
              <a:gd name="T13" fmla="*/ 10 h 22"/>
              <a:gd name="T14" fmla="*/ 9 w 25"/>
              <a:gd name="T15" fmla="*/ 9 h 22"/>
              <a:gd name="T16" fmla="*/ 14 w 25"/>
              <a:gd name="T17" fmla="*/ 10 h 22"/>
              <a:gd name="T18" fmla="*/ 16 w 25"/>
              <a:gd name="T19" fmla="*/ 8 h 22"/>
              <a:gd name="T20" fmla="*/ 15 w 25"/>
              <a:gd name="T21" fmla="*/ 7 h 22"/>
              <a:gd name="T22" fmla="*/ 10 w 25"/>
              <a:gd name="T23" fmla="*/ 6 h 22"/>
              <a:gd name="T24" fmla="*/ 16 w 25"/>
              <a:gd name="T25" fmla="*/ 4 h 22"/>
              <a:gd name="T26" fmla="*/ 20 w 25"/>
              <a:gd name="T27" fmla="*/ 6 h 22"/>
              <a:gd name="T28" fmla="*/ 25 w 25"/>
              <a:gd name="T29" fmla="*/ 7 h 22"/>
              <a:gd name="T30" fmla="*/ 17 w 25"/>
              <a:gd name="T31" fmla="*/ 0 h 22"/>
              <a:gd name="T32" fmla="*/ 6 w 25"/>
              <a:gd name="T33" fmla="*/ 6 h 22"/>
              <a:gd name="T34" fmla="*/ 3 w 25"/>
              <a:gd name="T35" fmla="*/ 5 h 22"/>
              <a:gd name="T36" fmla="*/ 1 w 25"/>
              <a:gd name="T37" fmla="*/ 6 h 22"/>
              <a:gd name="T38" fmla="*/ 2 w 25"/>
              <a:gd name="T39" fmla="*/ 8 h 22"/>
              <a:gd name="T40" fmla="*/ 5 w 25"/>
              <a:gd name="T41" fmla="*/ 8 h 22"/>
              <a:gd name="T42" fmla="*/ 5 w 25"/>
              <a:gd name="T43" fmla="*/ 9 h 22"/>
              <a:gd name="T44" fmla="*/ 5 w 25"/>
              <a:gd name="T45" fmla="*/ 10 h 22"/>
              <a:gd name="T46" fmla="*/ 2 w 25"/>
              <a:gd name="T47" fmla="*/ 10 h 22"/>
              <a:gd name="T48" fmla="*/ 1 w 25"/>
              <a:gd name="T49" fmla="*/ 11 h 22"/>
              <a:gd name="T50" fmla="*/ 2 w 25"/>
              <a:gd name="T51" fmla="*/ 13 h 22"/>
              <a:gd name="T52" fmla="*/ 5 w 25"/>
              <a:gd name="T53" fmla="*/ 13 h 22"/>
              <a:gd name="T54" fmla="*/ 14 w 25"/>
              <a:gd name="T55" fmla="*/ 21 h 22"/>
              <a:gd name="T56" fmla="*/ 23 w 25"/>
              <a:gd name="T57" fmla="*/ 17 h 22"/>
              <a:gd name="T58" fmla="*/ 19 w 25"/>
              <a:gd name="T59" fmla="*/ 17 h 22"/>
              <a:gd name="T60" fmla="*/ 14 w 25"/>
              <a:gd name="T61"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 h="22">
                <a:moveTo>
                  <a:pt x="14" y="18"/>
                </a:moveTo>
                <a:cubicBezTo>
                  <a:pt x="12" y="17"/>
                  <a:pt x="10" y="16"/>
                  <a:pt x="9" y="14"/>
                </a:cubicBezTo>
                <a:cubicBezTo>
                  <a:pt x="14" y="14"/>
                  <a:pt x="14" y="14"/>
                  <a:pt x="14" y="14"/>
                </a:cubicBezTo>
                <a:cubicBezTo>
                  <a:pt x="15" y="15"/>
                  <a:pt x="15" y="14"/>
                  <a:pt x="15" y="13"/>
                </a:cubicBezTo>
                <a:cubicBezTo>
                  <a:pt x="15" y="12"/>
                  <a:pt x="15" y="12"/>
                  <a:pt x="14" y="12"/>
                </a:cubicBezTo>
                <a:cubicBezTo>
                  <a:pt x="8" y="11"/>
                  <a:pt x="8" y="11"/>
                  <a:pt x="8" y="11"/>
                </a:cubicBezTo>
                <a:cubicBezTo>
                  <a:pt x="8" y="10"/>
                  <a:pt x="8" y="10"/>
                  <a:pt x="8" y="10"/>
                </a:cubicBezTo>
                <a:cubicBezTo>
                  <a:pt x="8" y="9"/>
                  <a:pt x="9" y="9"/>
                  <a:pt x="9" y="9"/>
                </a:cubicBezTo>
                <a:cubicBezTo>
                  <a:pt x="14" y="10"/>
                  <a:pt x="14" y="10"/>
                  <a:pt x="14" y="10"/>
                </a:cubicBezTo>
                <a:cubicBezTo>
                  <a:pt x="15" y="10"/>
                  <a:pt x="16" y="9"/>
                  <a:pt x="16" y="8"/>
                </a:cubicBezTo>
                <a:cubicBezTo>
                  <a:pt x="16" y="8"/>
                  <a:pt x="16" y="7"/>
                  <a:pt x="15" y="7"/>
                </a:cubicBezTo>
                <a:cubicBezTo>
                  <a:pt x="10" y="6"/>
                  <a:pt x="10" y="6"/>
                  <a:pt x="10" y="6"/>
                </a:cubicBezTo>
                <a:cubicBezTo>
                  <a:pt x="12" y="4"/>
                  <a:pt x="14" y="3"/>
                  <a:pt x="16" y="4"/>
                </a:cubicBezTo>
                <a:cubicBezTo>
                  <a:pt x="18" y="4"/>
                  <a:pt x="19" y="5"/>
                  <a:pt x="20" y="6"/>
                </a:cubicBezTo>
                <a:cubicBezTo>
                  <a:pt x="25" y="7"/>
                  <a:pt x="25" y="7"/>
                  <a:pt x="25" y="7"/>
                </a:cubicBezTo>
                <a:cubicBezTo>
                  <a:pt x="23" y="3"/>
                  <a:pt x="20" y="1"/>
                  <a:pt x="17" y="0"/>
                </a:cubicBezTo>
                <a:cubicBezTo>
                  <a:pt x="12" y="0"/>
                  <a:pt x="8" y="2"/>
                  <a:pt x="6" y="6"/>
                </a:cubicBezTo>
                <a:cubicBezTo>
                  <a:pt x="3" y="5"/>
                  <a:pt x="3" y="5"/>
                  <a:pt x="3" y="5"/>
                </a:cubicBezTo>
                <a:cubicBezTo>
                  <a:pt x="2" y="5"/>
                  <a:pt x="1" y="5"/>
                  <a:pt x="1" y="6"/>
                </a:cubicBezTo>
                <a:cubicBezTo>
                  <a:pt x="1" y="7"/>
                  <a:pt x="2" y="8"/>
                  <a:pt x="2" y="8"/>
                </a:cubicBezTo>
                <a:cubicBezTo>
                  <a:pt x="5" y="8"/>
                  <a:pt x="5" y="8"/>
                  <a:pt x="5" y="8"/>
                </a:cubicBezTo>
                <a:cubicBezTo>
                  <a:pt x="5" y="9"/>
                  <a:pt x="5" y="9"/>
                  <a:pt x="5" y="9"/>
                </a:cubicBezTo>
                <a:cubicBezTo>
                  <a:pt x="5" y="10"/>
                  <a:pt x="5" y="10"/>
                  <a:pt x="5" y="10"/>
                </a:cubicBezTo>
                <a:cubicBezTo>
                  <a:pt x="2" y="10"/>
                  <a:pt x="2" y="10"/>
                  <a:pt x="2" y="10"/>
                </a:cubicBezTo>
                <a:cubicBezTo>
                  <a:pt x="1" y="10"/>
                  <a:pt x="1" y="10"/>
                  <a:pt x="1" y="11"/>
                </a:cubicBezTo>
                <a:cubicBezTo>
                  <a:pt x="0" y="12"/>
                  <a:pt x="1" y="13"/>
                  <a:pt x="2" y="13"/>
                </a:cubicBezTo>
                <a:cubicBezTo>
                  <a:pt x="5" y="13"/>
                  <a:pt x="5" y="13"/>
                  <a:pt x="5" y="13"/>
                </a:cubicBezTo>
                <a:cubicBezTo>
                  <a:pt x="6" y="17"/>
                  <a:pt x="9" y="21"/>
                  <a:pt x="14" y="21"/>
                </a:cubicBezTo>
                <a:cubicBezTo>
                  <a:pt x="17" y="22"/>
                  <a:pt x="21" y="20"/>
                  <a:pt x="23" y="17"/>
                </a:cubicBezTo>
                <a:cubicBezTo>
                  <a:pt x="19" y="17"/>
                  <a:pt x="19" y="17"/>
                  <a:pt x="19" y="17"/>
                </a:cubicBezTo>
                <a:cubicBezTo>
                  <a:pt x="17" y="18"/>
                  <a:pt x="16" y="18"/>
                  <a:pt x="14" y="18"/>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71" name="Freeform 256"/>
          <p:cNvSpPr>
            <a:spLocks noEditPoints="1"/>
          </p:cNvSpPr>
          <p:nvPr/>
        </p:nvSpPr>
        <p:spPr bwMode="auto">
          <a:xfrm>
            <a:off x="494490" y="2808148"/>
            <a:ext cx="90200" cy="141743"/>
          </a:xfrm>
          <a:custGeom>
            <a:avLst/>
            <a:gdLst>
              <a:gd name="T0" fmla="*/ 9 w 26"/>
              <a:gd name="T1" fmla="*/ 0 h 41"/>
              <a:gd name="T2" fmla="*/ 2 w 26"/>
              <a:gd name="T3" fmla="*/ 30 h 41"/>
              <a:gd name="T4" fmla="*/ 15 w 26"/>
              <a:gd name="T5" fmla="*/ 40 h 41"/>
              <a:gd name="T6" fmla="*/ 25 w 26"/>
              <a:gd name="T7" fmla="*/ 27 h 41"/>
              <a:gd name="T8" fmla="*/ 9 w 26"/>
              <a:gd name="T9" fmla="*/ 0 h 41"/>
              <a:gd name="T10" fmla="*/ 14 w 26"/>
              <a:gd name="T11" fmla="*/ 36 h 41"/>
              <a:gd name="T12" fmla="*/ 20 w 26"/>
              <a:gd name="T13" fmla="*/ 25 h 41"/>
              <a:gd name="T14" fmla="*/ 14 w 26"/>
              <a:gd name="T15" fmla="*/ 36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41">
                <a:moveTo>
                  <a:pt x="9" y="0"/>
                </a:moveTo>
                <a:cubicBezTo>
                  <a:pt x="9" y="0"/>
                  <a:pt x="0" y="18"/>
                  <a:pt x="2" y="30"/>
                </a:cubicBezTo>
                <a:cubicBezTo>
                  <a:pt x="3" y="37"/>
                  <a:pt x="8" y="41"/>
                  <a:pt x="15" y="40"/>
                </a:cubicBezTo>
                <a:cubicBezTo>
                  <a:pt x="21" y="39"/>
                  <a:pt x="26" y="33"/>
                  <a:pt x="25" y="27"/>
                </a:cubicBezTo>
                <a:cubicBezTo>
                  <a:pt x="23" y="15"/>
                  <a:pt x="9" y="0"/>
                  <a:pt x="9" y="0"/>
                </a:cubicBezTo>
                <a:close/>
                <a:moveTo>
                  <a:pt x="14" y="36"/>
                </a:moveTo>
                <a:cubicBezTo>
                  <a:pt x="20" y="25"/>
                  <a:pt x="20" y="25"/>
                  <a:pt x="20" y="25"/>
                </a:cubicBezTo>
                <a:cubicBezTo>
                  <a:pt x="20" y="25"/>
                  <a:pt x="22" y="34"/>
                  <a:pt x="14" y="36"/>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72" name="Freeform 257"/>
          <p:cNvSpPr>
            <a:spLocks noEditPoints="1"/>
          </p:cNvSpPr>
          <p:nvPr/>
        </p:nvSpPr>
        <p:spPr bwMode="auto">
          <a:xfrm>
            <a:off x="3057139" y="2511777"/>
            <a:ext cx="90200" cy="141743"/>
          </a:xfrm>
          <a:custGeom>
            <a:avLst/>
            <a:gdLst>
              <a:gd name="T0" fmla="*/ 9 w 26"/>
              <a:gd name="T1" fmla="*/ 0 h 41"/>
              <a:gd name="T2" fmla="*/ 2 w 26"/>
              <a:gd name="T3" fmla="*/ 30 h 41"/>
              <a:gd name="T4" fmla="*/ 15 w 26"/>
              <a:gd name="T5" fmla="*/ 40 h 41"/>
              <a:gd name="T6" fmla="*/ 25 w 26"/>
              <a:gd name="T7" fmla="*/ 27 h 41"/>
              <a:gd name="T8" fmla="*/ 9 w 26"/>
              <a:gd name="T9" fmla="*/ 0 h 41"/>
              <a:gd name="T10" fmla="*/ 14 w 26"/>
              <a:gd name="T11" fmla="*/ 36 h 41"/>
              <a:gd name="T12" fmla="*/ 20 w 26"/>
              <a:gd name="T13" fmla="*/ 25 h 41"/>
              <a:gd name="T14" fmla="*/ 14 w 26"/>
              <a:gd name="T15" fmla="*/ 36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41">
                <a:moveTo>
                  <a:pt x="9" y="0"/>
                </a:moveTo>
                <a:cubicBezTo>
                  <a:pt x="9" y="0"/>
                  <a:pt x="0" y="18"/>
                  <a:pt x="2" y="30"/>
                </a:cubicBezTo>
                <a:cubicBezTo>
                  <a:pt x="3" y="37"/>
                  <a:pt x="9" y="41"/>
                  <a:pt x="15" y="40"/>
                </a:cubicBezTo>
                <a:cubicBezTo>
                  <a:pt x="22" y="39"/>
                  <a:pt x="26" y="33"/>
                  <a:pt x="25" y="27"/>
                </a:cubicBezTo>
                <a:cubicBezTo>
                  <a:pt x="23" y="15"/>
                  <a:pt x="9" y="0"/>
                  <a:pt x="9" y="0"/>
                </a:cubicBezTo>
                <a:close/>
                <a:moveTo>
                  <a:pt x="14" y="36"/>
                </a:moveTo>
                <a:cubicBezTo>
                  <a:pt x="20" y="25"/>
                  <a:pt x="20" y="25"/>
                  <a:pt x="20" y="25"/>
                </a:cubicBezTo>
                <a:cubicBezTo>
                  <a:pt x="20" y="25"/>
                  <a:pt x="23" y="34"/>
                  <a:pt x="14" y="36"/>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73" name="Freeform 258"/>
          <p:cNvSpPr>
            <a:spLocks noEditPoints="1"/>
          </p:cNvSpPr>
          <p:nvPr/>
        </p:nvSpPr>
        <p:spPr bwMode="auto">
          <a:xfrm>
            <a:off x="4721008" y="3869610"/>
            <a:ext cx="161072" cy="260936"/>
          </a:xfrm>
          <a:custGeom>
            <a:avLst/>
            <a:gdLst>
              <a:gd name="T0" fmla="*/ 16 w 46"/>
              <a:gd name="T1" fmla="*/ 0 h 75"/>
              <a:gd name="T2" fmla="*/ 3 w 46"/>
              <a:gd name="T3" fmla="*/ 56 h 75"/>
              <a:gd name="T4" fmla="*/ 27 w 46"/>
              <a:gd name="T5" fmla="*/ 73 h 75"/>
              <a:gd name="T6" fmla="*/ 45 w 46"/>
              <a:gd name="T7" fmla="*/ 49 h 75"/>
              <a:gd name="T8" fmla="*/ 16 w 46"/>
              <a:gd name="T9" fmla="*/ 0 h 75"/>
              <a:gd name="T10" fmla="*/ 25 w 46"/>
              <a:gd name="T11" fmla="*/ 65 h 75"/>
              <a:gd name="T12" fmla="*/ 36 w 46"/>
              <a:gd name="T13" fmla="*/ 46 h 75"/>
              <a:gd name="T14" fmla="*/ 25 w 46"/>
              <a:gd name="T15" fmla="*/ 6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75">
                <a:moveTo>
                  <a:pt x="16" y="0"/>
                </a:moveTo>
                <a:cubicBezTo>
                  <a:pt x="16" y="0"/>
                  <a:pt x="0" y="34"/>
                  <a:pt x="3" y="56"/>
                </a:cubicBezTo>
                <a:cubicBezTo>
                  <a:pt x="5" y="67"/>
                  <a:pt x="15" y="75"/>
                  <a:pt x="27" y="73"/>
                </a:cubicBezTo>
                <a:cubicBezTo>
                  <a:pt x="38" y="72"/>
                  <a:pt x="46" y="61"/>
                  <a:pt x="45" y="49"/>
                </a:cubicBezTo>
                <a:cubicBezTo>
                  <a:pt x="41" y="28"/>
                  <a:pt x="16" y="0"/>
                  <a:pt x="16" y="0"/>
                </a:cubicBezTo>
                <a:close/>
                <a:moveTo>
                  <a:pt x="25" y="65"/>
                </a:moveTo>
                <a:cubicBezTo>
                  <a:pt x="36" y="46"/>
                  <a:pt x="36" y="46"/>
                  <a:pt x="36" y="46"/>
                </a:cubicBezTo>
                <a:cubicBezTo>
                  <a:pt x="36" y="46"/>
                  <a:pt x="40" y="63"/>
                  <a:pt x="25" y="65"/>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74" name="Freeform 259"/>
          <p:cNvSpPr>
            <a:spLocks noEditPoints="1"/>
          </p:cNvSpPr>
          <p:nvPr/>
        </p:nvSpPr>
        <p:spPr bwMode="auto">
          <a:xfrm>
            <a:off x="4484234" y="2748552"/>
            <a:ext cx="161072" cy="260936"/>
          </a:xfrm>
          <a:custGeom>
            <a:avLst/>
            <a:gdLst>
              <a:gd name="T0" fmla="*/ 16 w 46"/>
              <a:gd name="T1" fmla="*/ 0 h 75"/>
              <a:gd name="T2" fmla="*/ 3 w 46"/>
              <a:gd name="T3" fmla="*/ 56 h 75"/>
              <a:gd name="T4" fmla="*/ 27 w 46"/>
              <a:gd name="T5" fmla="*/ 73 h 75"/>
              <a:gd name="T6" fmla="*/ 45 w 46"/>
              <a:gd name="T7" fmla="*/ 49 h 75"/>
              <a:gd name="T8" fmla="*/ 16 w 46"/>
              <a:gd name="T9" fmla="*/ 0 h 75"/>
              <a:gd name="T10" fmla="*/ 26 w 46"/>
              <a:gd name="T11" fmla="*/ 65 h 75"/>
              <a:gd name="T12" fmla="*/ 36 w 46"/>
              <a:gd name="T13" fmla="*/ 46 h 75"/>
              <a:gd name="T14" fmla="*/ 26 w 46"/>
              <a:gd name="T15" fmla="*/ 6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75">
                <a:moveTo>
                  <a:pt x="16" y="0"/>
                </a:moveTo>
                <a:cubicBezTo>
                  <a:pt x="16" y="0"/>
                  <a:pt x="0" y="34"/>
                  <a:pt x="3" y="56"/>
                </a:cubicBezTo>
                <a:cubicBezTo>
                  <a:pt x="5" y="67"/>
                  <a:pt x="16" y="75"/>
                  <a:pt x="27" y="73"/>
                </a:cubicBezTo>
                <a:cubicBezTo>
                  <a:pt x="39" y="71"/>
                  <a:pt x="46" y="61"/>
                  <a:pt x="45" y="49"/>
                </a:cubicBezTo>
                <a:cubicBezTo>
                  <a:pt x="41" y="27"/>
                  <a:pt x="16" y="0"/>
                  <a:pt x="16" y="0"/>
                </a:cubicBezTo>
                <a:close/>
                <a:moveTo>
                  <a:pt x="26" y="65"/>
                </a:moveTo>
                <a:cubicBezTo>
                  <a:pt x="36" y="46"/>
                  <a:pt x="36" y="46"/>
                  <a:pt x="36" y="46"/>
                </a:cubicBezTo>
                <a:cubicBezTo>
                  <a:pt x="36" y="46"/>
                  <a:pt x="40" y="63"/>
                  <a:pt x="26" y="65"/>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75" name="Freeform 260"/>
          <p:cNvSpPr>
            <a:spLocks/>
          </p:cNvSpPr>
          <p:nvPr/>
        </p:nvSpPr>
        <p:spPr bwMode="auto">
          <a:xfrm>
            <a:off x="3411497" y="3441160"/>
            <a:ext cx="128857" cy="260936"/>
          </a:xfrm>
          <a:custGeom>
            <a:avLst/>
            <a:gdLst>
              <a:gd name="T0" fmla="*/ 37 w 37"/>
              <a:gd name="T1" fmla="*/ 14 h 75"/>
              <a:gd name="T2" fmla="*/ 37 w 37"/>
              <a:gd name="T3" fmla="*/ 14 h 75"/>
              <a:gd name="T4" fmla="*/ 37 w 37"/>
              <a:gd name="T5" fmla="*/ 14 h 75"/>
              <a:gd name="T6" fmla="*/ 26 w 37"/>
              <a:gd name="T7" fmla="*/ 4 h 75"/>
              <a:gd name="T8" fmla="*/ 25 w 37"/>
              <a:gd name="T9" fmla="*/ 4 h 75"/>
              <a:gd name="T10" fmla="*/ 20 w 37"/>
              <a:gd name="T11" fmla="*/ 3 h 75"/>
              <a:gd name="T12" fmla="*/ 4 w 37"/>
              <a:gd name="T13" fmla="*/ 10 h 75"/>
              <a:gd name="T14" fmla="*/ 1 w 37"/>
              <a:gd name="T15" fmla="*/ 31 h 75"/>
              <a:gd name="T16" fmla="*/ 4 w 37"/>
              <a:gd name="T17" fmla="*/ 35 h 75"/>
              <a:gd name="T18" fmla="*/ 8 w 37"/>
              <a:gd name="T19" fmla="*/ 32 h 75"/>
              <a:gd name="T20" fmla="*/ 10 w 37"/>
              <a:gd name="T21" fmla="*/ 15 h 75"/>
              <a:gd name="T22" fmla="*/ 11 w 37"/>
              <a:gd name="T23" fmla="*/ 16 h 75"/>
              <a:gd name="T24" fmla="*/ 10 w 37"/>
              <a:gd name="T25" fmla="*/ 26 h 75"/>
              <a:gd name="T26" fmla="*/ 9 w 37"/>
              <a:gd name="T27" fmla="*/ 35 h 75"/>
              <a:gd name="T28" fmla="*/ 4 w 37"/>
              <a:gd name="T29" fmla="*/ 68 h 75"/>
              <a:gd name="T30" fmla="*/ 7 w 37"/>
              <a:gd name="T31" fmla="*/ 73 h 75"/>
              <a:gd name="T32" fmla="*/ 12 w 37"/>
              <a:gd name="T33" fmla="*/ 70 h 75"/>
              <a:gd name="T34" fmla="*/ 16 w 37"/>
              <a:gd name="T35" fmla="*/ 39 h 75"/>
              <a:gd name="T36" fmla="*/ 17 w 37"/>
              <a:gd name="T37" fmla="*/ 39 h 75"/>
              <a:gd name="T38" fmla="*/ 13 w 37"/>
              <a:gd name="T39" fmla="*/ 70 h 75"/>
              <a:gd name="T40" fmla="*/ 16 w 37"/>
              <a:gd name="T41" fmla="*/ 74 h 75"/>
              <a:gd name="T42" fmla="*/ 21 w 37"/>
              <a:gd name="T43" fmla="*/ 71 h 75"/>
              <a:gd name="T44" fmla="*/ 26 w 37"/>
              <a:gd name="T45" fmla="*/ 37 h 75"/>
              <a:gd name="T46" fmla="*/ 27 w 37"/>
              <a:gd name="T47" fmla="*/ 28 h 75"/>
              <a:gd name="T48" fmla="*/ 29 w 37"/>
              <a:gd name="T49" fmla="*/ 18 h 75"/>
              <a:gd name="T50" fmla="*/ 30 w 37"/>
              <a:gd name="T51" fmla="*/ 18 h 75"/>
              <a:gd name="T52" fmla="*/ 27 w 37"/>
              <a:gd name="T53" fmla="*/ 35 h 75"/>
              <a:gd name="T54" fmla="*/ 30 w 37"/>
              <a:gd name="T55" fmla="*/ 39 h 75"/>
              <a:gd name="T56" fmla="*/ 34 w 37"/>
              <a:gd name="T57" fmla="*/ 36 h 75"/>
              <a:gd name="T58" fmla="*/ 37 w 37"/>
              <a:gd name="T59" fmla="*/ 14 h 75"/>
              <a:gd name="T60" fmla="*/ 37 w 37"/>
              <a:gd name="T61" fmla="*/ 1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75">
                <a:moveTo>
                  <a:pt x="37" y="14"/>
                </a:moveTo>
                <a:cubicBezTo>
                  <a:pt x="37" y="14"/>
                  <a:pt x="37" y="14"/>
                  <a:pt x="37" y="14"/>
                </a:cubicBezTo>
                <a:cubicBezTo>
                  <a:pt x="37" y="14"/>
                  <a:pt x="37" y="14"/>
                  <a:pt x="37" y="14"/>
                </a:cubicBezTo>
                <a:cubicBezTo>
                  <a:pt x="37" y="8"/>
                  <a:pt x="30" y="5"/>
                  <a:pt x="26" y="4"/>
                </a:cubicBezTo>
                <a:cubicBezTo>
                  <a:pt x="26" y="4"/>
                  <a:pt x="25" y="4"/>
                  <a:pt x="25" y="4"/>
                </a:cubicBezTo>
                <a:cubicBezTo>
                  <a:pt x="20" y="3"/>
                  <a:pt x="20" y="3"/>
                  <a:pt x="20" y="3"/>
                </a:cubicBezTo>
                <a:cubicBezTo>
                  <a:pt x="20" y="3"/>
                  <a:pt x="5" y="0"/>
                  <a:pt x="4" y="10"/>
                </a:cubicBezTo>
                <a:cubicBezTo>
                  <a:pt x="1" y="31"/>
                  <a:pt x="1" y="31"/>
                  <a:pt x="1" y="31"/>
                </a:cubicBezTo>
                <a:cubicBezTo>
                  <a:pt x="0" y="33"/>
                  <a:pt x="2" y="35"/>
                  <a:pt x="4" y="35"/>
                </a:cubicBezTo>
                <a:cubicBezTo>
                  <a:pt x="6" y="35"/>
                  <a:pt x="7" y="34"/>
                  <a:pt x="8" y="32"/>
                </a:cubicBezTo>
                <a:cubicBezTo>
                  <a:pt x="10" y="15"/>
                  <a:pt x="10" y="15"/>
                  <a:pt x="10" y="15"/>
                </a:cubicBezTo>
                <a:cubicBezTo>
                  <a:pt x="11" y="16"/>
                  <a:pt x="11" y="16"/>
                  <a:pt x="11" y="16"/>
                </a:cubicBezTo>
                <a:cubicBezTo>
                  <a:pt x="10" y="26"/>
                  <a:pt x="10" y="26"/>
                  <a:pt x="10" y="26"/>
                </a:cubicBezTo>
                <a:cubicBezTo>
                  <a:pt x="9" y="35"/>
                  <a:pt x="9" y="35"/>
                  <a:pt x="9" y="35"/>
                </a:cubicBezTo>
                <a:cubicBezTo>
                  <a:pt x="4" y="68"/>
                  <a:pt x="4" y="68"/>
                  <a:pt x="4" y="68"/>
                </a:cubicBezTo>
                <a:cubicBezTo>
                  <a:pt x="3" y="71"/>
                  <a:pt x="5" y="73"/>
                  <a:pt x="7" y="73"/>
                </a:cubicBezTo>
                <a:cubicBezTo>
                  <a:pt x="9" y="73"/>
                  <a:pt x="11" y="72"/>
                  <a:pt x="12" y="70"/>
                </a:cubicBezTo>
                <a:cubicBezTo>
                  <a:pt x="16" y="39"/>
                  <a:pt x="16" y="39"/>
                  <a:pt x="16" y="39"/>
                </a:cubicBezTo>
                <a:cubicBezTo>
                  <a:pt x="17" y="39"/>
                  <a:pt x="17" y="39"/>
                  <a:pt x="17" y="39"/>
                </a:cubicBezTo>
                <a:cubicBezTo>
                  <a:pt x="13" y="70"/>
                  <a:pt x="13" y="70"/>
                  <a:pt x="13" y="70"/>
                </a:cubicBezTo>
                <a:cubicBezTo>
                  <a:pt x="13" y="72"/>
                  <a:pt x="14" y="74"/>
                  <a:pt x="16" y="74"/>
                </a:cubicBezTo>
                <a:cubicBezTo>
                  <a:pt x="19" y="75"/>
                  <a:pt x="21" y="73"/>
                  <a:pt x="21" y="71"/>
                </a:cubicBezTo>
                <a:cubicBezTo>
                  <a:pt x="26" y="37"/>
                  <a:pt x="26" y="37"/>
                  <a:pt x="26" y="37"/>
                </a:cubicBezTo>
                <a:cubicBezTo>
                  <a:pt x="27" y="28"/>
                  <a:pt x="27" y="28"/>
                  <a:pt x="27" y="28"/>
                </a:cubicBezTo>
                <a:cubicBezTo>
                  <a:pt x="29" y="18"/>
                  <a:pt x="29" y="18"/>
                  <a:pt x="29" y="18"/>
                </a:cubicBezTo>
                <a:cubicBezTo>
                  <a:pt x="30" y="18"/>
                  <a:pt x="30" y="18"/>
                  <a:pt x="30" y="18"/>
                </a:cubicBezTo>
                <a:cubicBezTo>
                  <a:pt x="27" y="35"/>
                  <a:pt x="27" y="35"/>
                  <a:pt x="27" y="35"/>
                </a:cubicBezTo>
                <a:cubicBezTo>
                  <a:pt x="27" y="37"/>
                  <a:pt x="28" y="39"/>
                  <a:pt x="30" y="39"/>
                </a:cubicBezTo>
                <a:cubicBezTo>
                  <a:pt x="32" y="39"/>
                  <a:pt x="34" y="38"/>
                  <a:pt x="34" y="36"/>
                </a:cubicBezTo>
                <a:cubicBezTo>
                  <a:pt x="37" y="14"/>
                  <a:pt x="37" y="14"/>
                  <a:pt x="37" y="14"/>
                </a:cubicBezTo>
                <a:cubicBezTo>
                  <a:pt x="37" y="14"/>
                  <a:pt x="37" y="14"/>
                  <a:pt x="37" y="14"/>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76" name="Freeform 261"/>
          <p:cNvSpPr>
            <a:spLocks/>
          </p:cNvSpPr>
          <p:nvPr/>
        </p:nvSpPr>
        <p:spPr bwMode="auto">
          <a:xfrm>
            <a:off x="3464651" y="3396060"/>
            <a:ext cx="54764" cy="56375"/>
          </a:xfrm>
          <a:custGeom>
            <a:avLst/>
            <a:gdLst>
              <a:gd name="T0" fmla="*/ 7 w 16"/>
              <a:gd name="T1" fmla="*/ 15 h 16"/>
              <a:gd name="T2" fmla="*/ 16 w 16"/>
              <a:gd name="T3" fmla="*/ 9 h 16"/>
              <a:gd name="T4" fmla="*/ 9 w 16"/>
              <a:gd name="T5" fmla="*/ 0 h 16"/>
              <a:gd name="T6" fmla="*/ 1 w 16"/>
              <a:gd name="T7" fmla="*/ 7 h 16"/>
              <a:gd name="T8" fmla="*/ 7 w 16"/>
              <a:gd name="T9" fmla="*/ 15 h 16"/>
            </a:gdLst>
            <a:ahLst/>
            <a:cxnLst>
              <a:cxn ang="0">
                <a:pos x="T0" y="T1"/>
              </a:cxn>
              <a:cxn ang="0">
                <a:pos x="T2" y="T3"/>
              </a:cxn>
              <a:cxn ang="0">
                <a:pos x="T4" y="T5"/>
              </a:cxn>
              <a:cxn ang="0">
                <a:pos x="T6" y="T7"/>
              </a:cxn>
              <a:cxn ang="0">
                <a:pos x="T8" y="T9"/>
              </a:cxn>
            </a:cxnLst>
            <a:rect l="0" t="0" r="r" b="b"/>
            <a:pathLst>
              <a:path w="16" h="16">
                <a:moveTo>
                  <a:pt x="7" y="15"/>
                </a:moveTo>
                <a:cubicBezTo>
                  <a:pt x="11" y="16"/>
                  <a:pt x="15" y="13"/>
                  <a:pt x="16" y="9"/>
                </a:cubicBezTo>
                <a:cubicBezTo>
                  <a:pt x="16" y="5"/>
                  <a:pt x="14" y="1"/>
                  <a:pt x="9" y="0"/>
                </a:cubicBezTo>
                <a:cubicBezTo>
                  <a:pt x="5" y="0"/>
                  <a:pt x="1" y="3"/>
                  <a:pt x="1" y="7"/>
                </a:cubicBezTo>
                <a:cubicBezTo>
                  <a:pt x="0" y="11"/>
                  <a:pt x="3" y="15"/>
                  <a:pt x="7" y="15"/>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77" name="Freeform 262"/>
          <p:cNvSpPr>
            <a:spLocks/>
          </p:cNvSpPr>
          <p:nvPr/>
        </p:nvSpPr>
        <p:spPr bwMode="auto">
          <a:xfrm>
            <a:off x="4550272" y="1804673"/>
            <a:ext cx="164293" cy="254493"/>
          </a:xfrm>
          <a:custGeom>
            <a:avLst/>
            <a:gdLst>
              <a:gd name="T0" fmla="*/ 35 w 47"/>
              <a:gd name="T1" fmla="*/ 5 h 73"/>
              <a:gd name="T2" fmla="*/ 35 w 47"/>
              <a:gd name="T3" fmla="*/ 5 h 73"/>
              <a:gd name="T4" fmla="*/ 35 w 47"/>
              <a:gd name="T5" fmla="*/ 5 h 73"/>
              <a:gd name="T6" fmla="*/ 20 w 47"/>
              <a:gd name="T7" fmla="*/ 2 h 73"/>
              <a:gd name="T8" fmla="*/ 20 w 47"/>
              <a:gd name="T9" fmla="*/ 2 h 73"/>
              <a:gd name="T10" fmla="*/ 15 w 47"/>
              <a:gd name="T11" fmla="*/ 4 h 73"/>
              <a:gd name="T12" fmla="*/ 3 w 47"/>
              <a:gd name="T13" fmla="*/ 17 h 73"/>
              <a:gd name="T14" fmla="*/ 10 w 47"/>
              <a:gd name="T15" fmla="*/ 38 h 73"/>
              <a:gd name="T16" fmla="*/ 15 w 47"/>
              <a:gd name="T17" fmla="*/ 40 h 73"/>
              <a:gd name="T18" fmla="*/ 17 w 47"/>
              <a:gd name="T19" fmla="*/ 35 h 73"/>
              <a:gd name="T20" fmla="*/ 11 w 47"/>
              <a:gd name="T21" fmla="*/ 19 h 73"/>
              <a:gd name="T22" fmla="*/ 13 w 47"/>
              <a:gd name="T23" fmla="*/ 19 h 73"/>
              <a:gd name="T24" fmla="*/ 16 w 47"/>
              <a:gd name="T25" fmla="*/ 29 h 73"/>
              <a:gd name="T26" fmla="*/ 19 w 47"/>
              <a:gd name="T27" fmla="*/ 37 h 73"/>
              <a:gd name="T28" fmla="*/ 30 w 47"/>
              <a:gd name="T29" fmla="*/ 69 h 73"/>
              <a:gd name="T30" fmla="*/ 35 w 47"/>
              <a:gd name="T31" fmla="*/ 72 h 73"/>
              <a:gd name="T32" fmla="*/ 37 w 47"/>
              <a:gd name="T33" fmla="*/ 67 h 73"/>
              <a:gd name="T34" fmla="*/ 27 w 47"/>
              <a:gd name="T35" fmla="*/ 37 h 73"/>
              <a:gd name="T36" fmla="*/ 29 w 47"/>
              <a:gd name="T37" fmla="*/ 37 h 73"/>
              <a:gd name="T38" fmla="*/ 39 w 47"/>
              <a:gd name="T39" fmla="*/ 66 h 73"/>
              <a:gd name="T40" fmla="*/ 44 w 47"/>
              <a:gd name="T41" fmla="*/ 69 h 73"/>
              <a:gd name="T42" fmla="*/ 46 w 47"/>
              <a:gd name="T43" fmla="*/ 64 h 73"/>
              <a:gd name="T44" fmla="*/ 35 w 47"/>
              <a:gd name="T45" fmla="*/ 32 h 73"/>
              <a:gd name="T46" fmla="*/ 33 w 47"/>
              <a:gd name="T47" fmla="*/ 23 h 73"/>
              <a:gd name="T48" fmla="*/ 29 w 47"/>
              <a:gd name="T49" fmla="*/ 13 h 73"/>
              <a:gd name="T50" fmla="*/ 30 w 47"/>
              <a:gd name="T51" fmla="*/ 13 h 73"/>
              <a:gd name="T52" fmla="*/ 36 w 47"/>
              <a:gd name="T53" fmla="*/ 29 h 73"/>
              <a:gd name="T54" fmla="*/ 40 w 47"/>
              <a:gd name="T55" fmla="*/ 31 h 73"/>
              <a:gd name="T56" fmla="*/ 42 w 47"/>
              <a:gd name="T57" fmla="*/ 27 h 73"/>
              <a:gd name="T58" fmla="*/ 35 w 47"/>
              <a:gd name="T59" fmla="*/ 6 h 73"/>
              <a:gd name="T60" fmla="*/ 35 w 47"/>
              <a:gd name="T61" fmla="*/ 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 h="73">
                <a:moveTo>
                  <a:pt x="35" y="5"/>
                </a:moveTo>
                <a:cubicBezTo>
                  <a:pt x="35" y="5"/>
                  <a:pt x="35" y="5"/>
                  <a:pt x="35" y="5"/>
                </a:cubicBezTo>
                <a:cubicBezTo>
                  <a:pt x="35" y="5"/>
                  <a:pt x="35" y="5"/>
                  <a:pt x="35" y="5"/>
                </a:cubicBezTo>
                <a:cubicBezTo>
                  <a:pt x="32" y="0"/>
                  <a:pt x="24" y="1"/>
                  <a:pt x="20" y="2"/>
                </a:cubicBezTo>
                <a:cubicBezTo>
                  <a:pt x="20" y="2"/>
                  <a:pt x="20" y="2"/>
                  <a:pt x="20" y="2"/>
                </a:cubicBezTo>
                <a:cubicBezTo>
                  <a:pt x="15" y="4"/>
                  <a:pt x="15" y="4"/>
                  <a:pt x="15" y="4"/>
                </a:cubicBezTo>
                <a:cubicBezTo>
                  <a:pt x="15" y="4"/>
                  <a:pt x="0" y="8"/>
                  <a:pt x="3" y="17"/>
                </a:cubicBezTo>
                <a:cubicBezTo>
                  <a:pt x="10" y="38"/>
                  <a:pt x="10" y="38"/>
                  <a:pt x="10" y="38"/>
                </a:cubicBezTo>
                <a:cubicBezTo>
                  <a:pt x="11" y="39"/>
                  <a:pt x="13" y="40"/>
                  <a:pt x="15" y="40"/>
                </a:cubicBezTo>
                <a:cubicBezTo>
                  <a:pt x="16" y="39"/>
                  <a:pt x="17" y="37"/>
                  <a:pt x="17" y="35"/>
                </a:cubicBezTo>
                <a:cubicBezTo>
                  <a:pt x="11" y="19"/>
                  <a:pt x="11" y="19"/>
                  <a:pt x="11" y="19"/>
                </a:cubicBezTo>
                <a:cubicBezTo>
                  <a:pt x="13" y="19"/>
                  <a:pt x="13" y="19"/>
                  <a:pt x="13" y="19"/>
                </a:cubicBezTo>
                <a:cubicBezTo>
                  <a:pt x="16" y="29"/>
                  <a:pt x="16" y="29"/>
                  <a:pt x="16" y="29"/>
                </a:cubicBezTo>
                <a:cubicBezTo>
                  <a:pt x="19" y="37"/>
                  <a:pt x="19" y="37"/>
                  <a:pt x="19" y="37"/>
                </a:cubicBezTo>
                <a:cubicBezTo>
                  <a:pt x="30" y="69"/>
                  <a:pt x="30" y="69"/>
                  <a:pt x="30" y="69"/>
                </a:cubicBezTo>
                <a:cubicBezTo>
                  <a:pt x="30" y="72"/>
                  <a:pt x="33" y="73"/>
                  <a:pt x="35" y="72"/>
                </a:cubicBezTo>
                <a:cubicBezTo>
                  <a:pt x="37" y="71"/>
                  <a:pt x="38" y="69"/>
                  <a:pt x="37" y="67"/>
                </a:cubicBezTo>
                <a:cubicBezTo>
                  <a:pt x="27" y="37"/>
                  <a:pt x="27" y="37"/>
                  <a:pt x="27" y="37"/>
                </a:cubicBezTo>
                <a:cubicBezTo>
                  <a:pt x="29" y="37"/>
                  <a:pt x="29" y="37"/>
                  <a:pt x="29" y="37"/>
                </a:cubicBezTo>
                <a:cubicBezTo>
                  <a:pt x="39" y="66"/>
                  <a:pt x="39" y="66"/>
                  <a:pt x="39" y="66"/>
                </a:cubicBezTo>
                <a:cubicBezTo>
                  <a:pt x="39" y="69"/>
                  <a:pt x="42" y="70"/>
                  <a:pt x="44" y="69"/>
                </a:cubicBezTo>
                <a:cubicBezTo>
                  <a:pt x="46" y="68"/>
                  <a:pt x="47" y="66"/>
                  <a:pt x="46" y="64"/>
                </a:cubicBezTo>
                <a:cubicBezTo>
                  <a:pt x="35" y="32"/>
                  <a:pt x="35" y="32"/>
                  <a:pt x="35" y="32"/>
                </a:cubicBezTo>
                <a:cubicBezTo>
                  <a:pt x="33" y="23"/>
                  <a:pt x="33" y="23"/>
                  <a:pt x="33" y="23"/>
                </a:cubicBezTo>
                <a:cubicBezTo>
                  <a:pt x="29" y="13"/>
                  <a:pt x="29" y="13"/>
                  <a:pt x="29" y="13"/>
                </a:cubicBezTo>
                <a:cubicBezTo>
                  <a:pt x="30" y="13"/>
                  <a:pt x="30" y="13"/>
                  <a:pt x="30" y="13"/>
                </a:cubicBezTo>
                <a:cubicBezTo>
                  <a:pt x="36" y="29"/>
                  <a:pt x="36" y="29"/>
                  <a:pt x="36" y="29"/>
                </a:cubicBezTo>
                <a:cubicBezTo>
                  <a:pt x="36" y="31"/>
                  <a:pt x="38" y="32"/>
                  <a:pt x="40" y="31"/>
                </a:cubicBezTo>
                <a:cubicBezTo>
                  <a:pt x="42" y="30"/>
                  <a:pt x="43" y="28"/>
                  <a:pt x="42" y="27"/>
                </a:cubicBezTo>
                <a:cubicBezTo>
                  <a:pt x="35" y="6"/>
                  <a:pt x="35" y="6"/>
                  <a:pt x="35" y="6"/>
                </a:cubicBezTo>
                <a:cubicBezTo>
                  <a:pt x="35" y="6"/>
                  <a:pt x="35" y="6"/>
                  <a:pt x="35" y="5"/>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78" name="Freeform 263"/>
          <p:cNvSpPr>
            <a:spLocks/>
          </p:cNvSpPr>
          <p:nvPr/>
        </p:nvSpPr>
        <p:spPr bwMode="auto">
          <a:xfrm>
            <a:off x="4567991" y="1754740"/>
            <a:ext cx="62817" cy="62819"/>
          </a:xfrm>
          <a:custGeom>
            <a:avLst/>
            <a:gdLst>
              <a:gd name="T0" fmla="*/ 11 w 18"/>
              <a:gd name="T1" fmla="*/ 16 h 18"/>
              <a:gd name="T2" fmla="*/ 16 w 18"/>
              <a:gd name="T3" fmla="*/ 7 h 18"/>
              <a:gd name="T4" fmla="*/ 7 w 18"/>
              <a:gd name="T5" fmla="*/ 2 h 18"/>
              <a:gd name="T6" fmla="*/ 2 w 18"/>
              <a:gd name="T7" fmla="*/ 11 h 18"/>
              <a:gd name="T8" fmla="*/ 11 w 18"/>
              <a:gd name="T9" fmla="*/ 16 h 18"/>
            </a:gdLst>
            <a:ahLst/>
            <a:cxnLst>
              <a:cxn ang="0">
                <a:pos x="T0" y="T1"/>
              </a:cxn>
              <a:cxn ang="0">
                <a:pos x="T2" y="T3"/>
              </a:cxn>
              <a:cxn ang="0">
                <a:pos x="T4" y="T5"/>
              </a:cxn>
              <a:cxn ang="0">
                <a:pos x="T6" y="T7"/>
              </a:cxn>
              <a:cxn ang="0">
                <a:pos x="T8" y="T9"/>
              </a:cxn>
            </a:cxnLst>
            <a:rect l="0" t="0" r="r" b="b"/>
            <a:pathLst>
              <a:path w="18" h="18">
                <a:moveTo>
                  <a:pt x="11" y="16"/>
                </a:moveTo>
                <a:cubicBezTo>
                  <a:pt x="15" y="15"/>
                  <a:pt x="18" y="11"/>
                  <a:pt x="16" y="7"/>
                </a:cubicBezTo>
                <a:cubicBezTo>
                  <a:pt x="15" y="3"/>
                  <a:pt x="11" y="0"/>
                  <a:pt x="7" y="2"/>
                </a:cubicBezTo>
                <a:cubicBezTo>
                  <a:pt x="3" y="3"/>
                  <a:pt x="0" y="7"/>
                  <a:pt x="2" y="11"/>
                </a:cubicBezTo>
                <a:cubicBezTo>
                  <a:pt x="3" y="15"/>
                  <a:pt x="7" y="18"/>
                  <a:pt x="11" y="16"/>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79" name="Freeform 264"/>
          <p:cNvSpPr>
            <a:spLocks noEditPoints="1"/>
          </p:cNvSpPr>
          <p:nvPr/>
        </p:nvSpPr>
        <p:spPr bwMode="auto">
          <a:xfrm>
            <a:off x="3189218" y="3378342"/>
            <a:ext cx="164293" cy="302815"/>
          </a:xfrm>
          <a:custGeom>
            <a:avLst/>
            <a:gdLst>
              <a:gd name="T0" fmla="*/ 27 w 47"/>
              <a:gd name="T1" fmla="*/ 14 h 87"/>
              <a:gd name="T2" fmla="*/ 35 w 47"/>
              <a:gd name="T3" fmla="*/ 8 h 87"/>
              <a:gd name="T4" fmla="*/ 29 w 47"/>
              <a:gd name="T5" fmla="*/ 1 h 87"/>
              <a:gd name="T6" fmla="*/ 22 w 47"/>
              <a:gd name="T7" fmla="*/ 6 h 87"/>
              <a:gd name="T8" fmla="*/ 27 w 47"/>
              <a:gd name="T9" fmla="*/ 14 h 87"/>
              <a:gd name="T10" fmla="*/ 41 w 47"/>
              <a:gd name="T11" fmla="*/ 39 h 87"/>
              <a:gd name="T12" fmla="*/ 44 w 47"/>
              <a:gd name="T13" fmla="*/ 42 h 87"/>
              <a:gd name="T14" fmla="*/ 47 w 47"/>
              <a:gd name="T15" fmla="*/ 39 h 87"/>
              <a:gd name="T16" fmla="*/ 46 w 47"/>
              <a:gd name="T17" fmla="*/ 25 h 87"/>
              <a:gd name="T18" fmla="*/ 44 w 47"/>
              <a:gd name="T19" fmla="*/ 22 h 87"/>
              <a:gd name="T20" fmla="*/ 36 w 47"/>
              <a:gd name="T21" fmla="*/ 17 h 87"/>
              <a:gd name="T22" fmla="*/ 29 w 47"/>
              <a:gd name="T23" fmla="*/ 15 h 87"/>
              <a:gd name="T24" fmla="*/ 24 w 47"/>
              <a:gd name="T25" fmla="*/ 17 h 87"/>
              <a:gd name="T26" fmla="*/ 24 w 47"/>
              <a:gd name="T27" fmla="*/ 17 h 87"/>
              <a:gd name="T28" fmla="*/ 24 w 47"/>
              <a:gd name="T29" fmla="*/ 17 h 87"/>
              <a:gd name="T30" fmla="*/ 23 w 47"/>
              <a:gd name="T31" fmla="*/ 18 h 87"/>
              <a:gd name="T32" fmla="*/ 14 w 47"/>
              <a:gd name="T33" fmla="*/ 28 h 87"/>
              <a:gd name="T34" fmla="*/ 14 w 47"/>
              <a:gd name="T35" fmla="*/ 28 h 87"/>
              <a:gd name="T36" fmla="*/ 2 w 47"/>
              <a:gd name="T37" fmla="*/ 36 h 87"/>
              <a:gd name="T38" fmla="*/ 1 w 47"/>
              <a:gd name="T39" fmla="*/ 40 h 87"/>
              <a:gd name="T40" fmla="*/ 6 w 47"/>
              <a:gd name="T41" fmla="*/ 42 h 87"/>
              <a:gd name="T42" fmla="*/ 18 w 47"/>
              <a:gd name="T43" fmla="*/ 34 h 87"/>
              <a:gd name="T44" fmla="*/ 18 w 47"/>
              <a:gd name="T45" fmla="*/ 34 h 87"/>
              <a:gd name="T46" fmla="*/ 19 w 47"/>
              <a:gd name="T47" fmla="*/ 33 h 87"/>
              <a:gd name="T48" fmla="*/ 21 w 47"/>
              <a:gd name="T49" fmla="*/ 31 h 87"/>
              <a:gd name="T50" fmla="*/ 21 w 47"/>
              <a:gd name="T51" fmla="*/ 41 h 87"/>
              <a:gd name="T52" fmla="*/ 22 w 47"/>
              <a:gd name="T53" fmla="*/ 44 h 87"/>
              <a:gd name="T54" fmla="*/ 13 w 47"/>
              <a:gd name="T55" fmla="*/ 58 h 87"/>
              <a:gd name="T56" fmla="*/ 13 w 47"/>
              <a:gd name="T57" fmla="*/ 58 h 87"/>
              <a:gd name="T58" fmla="*/ 13 w 47"/>
              <a:gd name="T59" fmla="*/ 59 h 87"/>
              <a:gd name="T60" fmla="*/ 12 w 47"/>
              <a:gd name="T61" fmla="*/ 61 h 87"/>
              <a:gd name="T62" fmla="*/ 6 w 47"/>
              <a:gd name="T63" fmla="*/ 79 h 87"/>
              <a:gd name="T64" fmla="*/ 10 w 47"/>
              <a:gd name="T65" fmla="*/ 84 h 87"/>
              <a:gd name="T66" fmla="*/ 15 w 47"/>
              <a:gd name="T67" fmla="*/ 80 h 87"/>
              <a:gd name="T68" fmla="*/ 20 w 47"/>
              <a:gd name="T69" fmla="*/ 64 h 87"/>
              <a:gd name="T70" fmla="*/ 28 w 47"/>
              <a:gd name="T71" fmla="*/ 55 h 87"/>
              <a:gd name="T72" fmla="*/ 31 w 47"/>
              <a:gd name="T73" fmla="*/ 83 h 87"/>
              <a:gd name="T74" fmla="*/ 35 w 47"/>
              <a:gd name="T75" fmla="*/ 87 h 87"/>
              <a:gd name="T76" fmla="*/ 39 w 47"/>
              <a:gd name="T77" fmla="*/ 82 h 87"/>
              <a:gd name="T78" fmla="*/ 37 w 47"/>
              <a:gd name="T79" fmla="*/ 45 h 87"/>
              <a:gd name="T80" fmla="*/ 38 w 47"/>
              <a:gd name="T81" fmla="*/ 41 h 87"/>
              <a:gd name="T82" fmla="*/ 38 w 47"/>
              <a:gd name="T83" fmla="*/ 26 h 87"/>
              <a:gd name="T84" fmla="*/ 40 w 47"/>
              <a:gd name="T85" fmla="*/ 27 h 87"/>
              <a:gd name="T86" fmla="*/ 41 w 47"/>
              <a:gd name="T87" fmla="*/ 3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 h="87">
                <a:moveTo>
                  <a:pt x="27" y="14"/>
                </a:moveTo>
                <a:cubicBezTo>
                  <a:pt x="31" y="14"/>
                  <a:pt x="34" y="12"/>
                  <a:pt x="35" y="8"/>
                </a:cubicBezTo>
                <a:cubicBezTo>
                  <a:pt x="35" y="5"/>
                  <a:pt x="33" y="1"/>
                  <a:pt x="29" y="1"/>
                </a:cubicBezTo>
                <a:cubicBezTo>
                  <a:pt x="25" y="0"/>
                  <a:pt x="22" y="3"/>
                  <a:pt x="22" y="6"/>
                </a:cubicBezTo>
                <a:cubicBezTo>
                  <a:pt x="21" y="10"/>
                  <a:pt x="24" y="13"/>
                  <a:pt x="27" y="14"/>
                </a:cubicBezTo>
                <a:close/>
                <a:moveTo>
                  <a:pt x="41" y="39"/>
                </a:moveTo>
                <a:cubicBezTo>
                  <a:pt x="41" y="41"/>
                  <a:pt x="42" y="43"/>
                  <a:pt x="44" y="42"/>
                </a:cubicBezTo>
                <a:cubicBezTo>
                  <a:pt x="46" y="42"/>
                  <a:pt x="47" y="41"/>
                  <a:pt x="47" y="39"/>
                </a:cubicBezTo>
                <a:cubicBezTo>
                  <a:pt x="46" y="25"/>
                  <a:pt x="46" y="25"/>
                  <a:pt x="46" y="25"/>
                </a:cubicBezTo>
                <a:cubicBezTo>
                  <a:pt x="46" y="23"/>
                  <a:pt x="45" y="22"/>
                  <a:pt x="44" y="22"/>
                </a:cubicBezTo>
                <a:cubicBezTo>
                  <a:pt x="36" y="17"/>
                  <a:pt x="36" y="17"/>
                  <a:pt x="36" y="17"/>
                </a:cubicBezTo>
                <a:cubicBezTo>
                  <a:pt x="34" y="16"/>
                  <a:pt x="32" y="15"/>
                  <a:pt x="29" y="15"/>
                </a:cubicBezTo>
                <a:cubicBezTo>
                  <a:pt x="27" y="15"/>
                  <a:pt x="25" y="16"/>
                  <a:pt x="24" y="17"/>
                </a:cubicBezTo>
                <a:cubicBezTo>
                  <a:pt x="24" y="17"/>
                  <a:pt x="24" y="17"/>
                  <a:pt x="24" y="17"/>
                </a:cubicBezTo>
                <a:cubicBezTo>
                  <a:pt x="24" y="17"/>
                  <a:pt x="24" y="17"/>
                  <a:pt x="24" y="17"/>
                </a:cubicBezTo>
                <a:cubicBezTo>
                  <a:pt x="23" y="17"/>
                  <a:pt x="23" y="18"/>
                  <a:pt x="23" y="18"/>
                </a:cubicBezTo>
                <a:cubicBezTo>
                  <a:pt x="14" y="28"/>
                  <a:pt x="14" y="28"/>
                  <a:pt x="14" y="28"/>
                </a:cubicBezTo>
                <a:cubicBezTo>
                  <a:pt x="14" y="28"/>
                  <a:pt x="14" y="28"/>
                  <a:pt x="14" y="28"/>
                </a:cubicBezTo>
                <a:cubicBezTo>
                  <a:pt x="2" y="36"/>
                  <a:pt x="2" y="36"/>
                  <a:pt x="2" y="36"/>
                </a:cubicBezTo>
                <a:cubicBezTo>
                  <a:pt x="1" y="37"/>
                  <a:pt x="0" y="39"/>
                  <a:pt x="1" y="40"/>
                </a:cubicBezTo>
                <a:cubicBezTo>
                  <a:pt x="2" y="42"/>
                  <a:pt x="4" y="43"/>
                  <a:pt x="6" y="42"/>
                </a:cubicBezTo>
                <a:cubicBezTo>
                  <a:pt x="18" y="34"/>
                  <a:pt x="18" y="34"/>
                  <a:pt x="18" y="34"/>
                </a:cubicBezTo>
                <a:cubicBezTo>
                  <a:pt x="18" y="34"/>
                  <a:pt x="18" y="34"/>
                  <a:pt x="18" y="34"/>
                </a:cubicBezTo>
                <a:cubicBezTo>
                  <a:pt x="19" y="33"/>
                  <a:pt x="19" y="33"/>
                  <a:pt x="19" y="33"/>
                </a:cubicBezTo>
                <a:cubicBezTo>
                  <a:pt x="21" y="31"/>
                  <a:pt x="21" y="31"/>
                  <a:pt x="21" y="31"/>
                </a:cubicBezTo>
                <a:cubicBezTo>
                  <a:pt x="21" y="41"/>
                  <a:pt x="21" y="41"/>
                  <a:pt x="21" y="41"/>
                </a:cubicBezTo>
                <a:cubicBezTo>
                  <a:pt x="21" y="42"/>
                  <a:pt x="21" y="43"/>
                  <a:pt x="22" y="44"/>
                </a:cubicBezTo>
                <a:cubicBezTo>
                  <a:pt x="13" y="58"/>
                  <a:pt x="13" y="58"/>
                  <a:pt x="13" y="58"/>
                </a:cubicBezTo>
                <a:cubicBezTo>
                  <a:pt x="13" y="58"/>
                  <a:pt x="13" y="58"/>
                  <a:pt x="13" y="58"/>
                </a:cubicBezTo>
                <a:cubicBezTo>
                  <a:pt x="13" y="59"/>
                  <a:pt x="13" y="59"/>
                  <a:pt x="13" y="59"/>
                </a:cubicBezTo>
                <a:cubicBezTo>
                  <a:pt x="12" y="59"/>
                  <a:pt x="12" y="60"/>
                  <a:pt x="12" y="61"/>
                </a:cubicBezTo>
                <a:cubicBezTo>
                  <a:pt x="6" y="79"/>
                  <a:pt x="6" y="79"/>
                  <a:pt x="6" y="79"/>
                </a:cubicBezTo>
                <a:cubicBezTo>
                  <a:pt x="6" y="81"/>
                  <a:pt x="7" y="83"/>
                  <a:pt x="10" y="84"/>
                </a:cubicBezTo>
                <a:cubicBezTo>
                  <a:pt x="12" y="84"/>
                  <a:pt x="14" y="82"/>
                  <a:pt x="15" y="80"/>
                </a:cubicBezTo>
                <a:cubicBezTo>
                  <a:pt x="20" y="64"/>
                  <a:pt x="20" y="64"/>
                  <a:pt x="20" y="64"/>
                </a:cubicBezTo>
                <a:cubicBezTo>
                  <a:pt x="28" y="55"/>
                  <a:pt x="28" y="55"/>
                  <a:pt x="28" y="55"/>
                </a:cubicBezTo>
                <a:cubicBezTo>
                  <a:pt x="31" y="83"/>
                  <a:pt x="31" y="83"/>
                  <a:pt x="31" y="83"/>
                </a:cubicBezTo>
                <a:cubicBezTo>
                  <a:pt x="31" y="85"/>
                  <a:pt x="33" y="87"/>
                  <a:pt x="35" y="87"/>
                </a:cubicBezTo>
                <a:cubicBezTo>
                  <a:pt x="37" y="87"/>
                  <a:pt x="39" y="85"/>
                  <a:pt x="39" y="82"/>
                </a:cubicBezTo>
                <a:cubicBezTo>
                  <a:pt x="37" y="45"/>
                  <a:pt x="37" y="45"/>
                  <a:pt x="37" y="45"/>
                </a:cubicBezTo>
                <a:cubicBezTo>
                  <a:pt x="38" y="44"/>
                  <a:pt x="38" y="42"/>
                  <a:pt x="38" y="41"/>
                </a:cubicBezTo>
                <a:cubicBezTo>
                  <a:pt x="38" y="26"/>
                  <a:pt x="38" y="26"/>
                  <a:pt x="38" y="26"/>
                </a:cubicBezTo>
                <a:cubicBezTo>
                  <a:pt x="40" y="27"/>
                  <a:pt x="40" y="27"/>
                  <a:pt x="40" y="27"/>
                </a:cubicBezTo>
                <a:lnTo>
                  <a:pt x="41" y="39"/>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80" name="Freeform 265"/>
          <p:cNvSpPr>
            <a:spLocks noEditPoints="1"/>
          </p:cNvSpPr>
          <p:nvPr/>
        </p:nvSpPr>
        <p:spPr bwMode="auto">
          <a:xfrm>
            <a:off x="4481012" y="3040092"/>
            <a:ext cx="173958" cy="296372"/>
          </a:xfrm>
          <a:custGeom>
            <a:avLst/>
            <a:gdLst>
              <a:gd name="T0" fmla="*/ 19 w 50"/>
              <a:gd name="T1" fmla="*/ 13 h 85"/>
              <a:gd name="T2" fmla="*/ 25 w 50"/>
              <a:gd name="T3" fmla="*/ 6 h 85"/>
              <a:gd name="T4" fmla="*/ 18 w 50"/>
              <a:gd name="T5" fmla="*/ 0 h 85"/>
              <a:gd name="T6" fmla="*/ 12 w 50"/>
              <a:gd name="T7" fmla="*/ 7 h 85"/>
              <a:gd name="T8" fmla="*/ 19 w 50"/>
              <a:gd name="T9" fmla="*/ 13 h 85"/>
              <a:gd name="T10" fmla="*/ 39 w 50"/>
              <a:gd name="T11" fmla="*/ 34 h 85"/>
              <a:gd name="T12" fmla="*/ 43 w 50"/>
              <a:gd name="T13" fmla="*/ 36 h 85"/>
              <a:gd name="T14" fmla="*/ 45 w 50"/>
              <a:gd name="T15" fmla="*/ 32 h 85"/>
              <a:gd name="T16" fmla="*/ 41 w 50"/>
              <a:gd name="T17" fmla="*/ 19 h 85"/>
              <a:gd name="T18" fmla="*/ 38 w 50"/>
              <a:gd name="T19" fmla="*/ 17 h 85"/>
              <a:gd name="T20" fmla="*/ 29 w 50"/>
              <a:gd name="T21" fmla="*/ 14 h 85"/>
              <a:gd name="T22" fmla="*/ 22 w 50"/>
              <a:gd name="T23" fmla="*/ 14 h 85"/>
              <a:gd name="T24" fmla="*/ 17 w 50"/>
              <a:gd name="T25" fmla="*/ 17 h 85"/>
              <a:gd name="T26" fmla="*/ 17 w 50"/>
              <a:gd name="T27" fmla="*/ 18 h 85"/>
              <a:gd name="T28" fmla="*/ 17 w 50"/>
              <a:gd name="T29" fmla="*/ 18 h 85"/>
              <a:gd name="T30" fmla="*/ 16 w 50"/>
              <a:gd name="T31" fmla="*/ 18 h 85"/>
              <a:gd name="T32" fmla="*/ 11 w 50"/>
              <a:gd name="T33" fmla="*/ 31 h 85"/>
              <a:gd name="T34" fmla="*/ 11 w 50"/>
              <a:gd name="T35" fmla="*/ 31 h 85"/>
              <a:gd name="T36" fmla="*/ 1 w 50"/>
              <a:gd name="T37" fmla="*/ 41 h 85"/>
              <a:gd name="T38" fmla="*/ 1 w 50"/>
              <a:gd name="T39" fmla="*/ 46 h 85"/>
              <a:gd name="T40" fmla="*/ 6 w 50"/>
              <a:gd name="T41" fmla="*/ 46 h 85"/>
              <a:gd name="T42" fmla="*/ 15 w 50"/>
              <a:gd name="T43" fmla="*/ 35 h 85"/>
              <a:gd name="T44" fmla="*/ 16 w 50"/>
              <a:gd name="T45" fmla="*/ 35 h 85"/>
              <a:gd name="T46" fmla="*/ 17 w 50"/>
              <a:gd name="T47" fmla="*/ 34 h 85"/>
              <a:gd name="T48" fmla="*/ 18 w 50"/>
              <a:gd name="T49" fmla="*/ 31 h 85"/>
              <a:gd name="T50" fmla="*/ 21 w 50"/>
              <a:gd name="T51" fmla="*/ 41 h 85"/>
              <a:gd name="T52" fmla="*/ 22 w 50"/>
              <a:gd name="T53" fmla="*/ 44 h 85"/>
              <a:gd name="T54" fmla="*/ 17 w 50"/>
              <a:gd name="T55" fmla="*/ 60 h 85"/>
              <a:gd name="T56" fmla="*/ 17 w 50"/>
              <a:gd name="T57" fmla="*/ 60 h 85"/>
              <a:gd name="T58" fmla="*/ 17 w 50"/>
              <a:gd name="T59" fmla="*/ 60 h 85"/>
              <a:gd name="T60" fmla="*/ 17 w 50"/>
              <a:gd name="T61" fmla="*/ 63 h 85"/>
              <a:gd name="T62" fmla="*/ 16 w 50"/>
              <a:gd name="T63" fmla="*/ 81 h 85"/>
              <a:gd name="T64" fmla="*/ 21 w 50"/>
              <a:gd name="T65" fmla="*/ 85 h 85"/>
              <a:gd name="T66" fmla="*/ 25 w 50"/>
              <a:gd name="T67" fmla="*/ 80 h 85"/>
              <a:gd name="T68" fmla="*/ 26 w 50"/>
              <a:gd name="T69" fmla="*/ 63 h 85"/>
              <a:gd name="T70" fmla="*/ 31 w 50"/>
              <a:gd name="T71" fmla="*/ 53 h 85"/>
              <a:gd name="T72" fmla="*/ 41 w 50"/>
              <a:gd name="T73" fmla="*/ 79 h 85"/>
              <a:gd name="T74" fmla="*/ 46 w 50"/>
              <a:gd name="T75" fmla="*/ 82 h 85"/>
              <a:gd name="T76" fmla="*/ 49 w 50"/>
              <a:gd name="T77" fmla="*/ 76 h 85"/>
              <a:gd name="T78" fmla="*/ 37 w 50"/>
              <a:gd name="T79" fmla="*/ 41 h 85"/>
              <a:gd name="T80" fmla="*/ 37 w 50"/>
              <a:gd name="T81" fmla="*/ 36 h 85"/>
              <a:gd name="T82" fmla="*/ 33 w 50"/>
              <a:gd name="T83" fmla="*/ 22 h 85"/>
              <a:gd name="T84" fmla="*/ 35 w 50"/>
              <a:gd name="T85" fmla="*/ 23 h 85"/>
              <a:gd name="T86" fmla="*/ 39 w 50"/>
              <a:gd name="T87"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 h="85">
                <a:moveTo>
                  <a:pt x="19" y="13"/>
                </a:moveTo>
                <a:cubicBezTo>
                  <a:pt x="23" y="13"/>
                  <a:pt x="25" y="9"/>
                  <a:pt x="25" y="6"/>
                </a:cubicBezTo>
                <a:cubicBezTo>
                  <a:pt x="25" y="2"/>
                  <a:pt x="21" y="0"/>
                  <a:pt x="18" y="0"/>
                </a:cubicBezTo>
                <a:cubicBezTo>
                  <a:pt x="14" y="1"/>
                  <a:pt x="11" y="4"/>
                  <a:pt x="12" y="7"/>
                </a:cubicBezTo>
                <a:cubicBezTo>
                  <a:pt x="12" y="11"/>
                  <a:pt x="16" y="14"/>
                  <a:pt x="19" y="13"/>
                </a:cubicBezTo>
                <a:close/>
                <a:moveTo>
                  <a:pt x="39" y="34"/>
                </a:moveTo>
                <a:cubicBezTo>
                  <a:pt x="40" y="36"/>
                  <a:pt x="42" y="37"/>
                  <a:pt x="43" y="36"/>
                </a:cubicBezTo>
                <a:cubicBezTo>
                  <a:pt x="45" y="36"/>
                  <a:pt x="46" y="34"/>
                  <a:pt x="45" y="32"/>
                </a:cubicBezTo>
                <a:cubicBezTo>
                  <a:pt x="41" y="19"/>
                  <a:pt x="41" y="19"/>
                  <a:pt x="41" y="19"/>
                </a:cubicBezTo>
                <a:cubicBezTo>
                  <a:pt x="40" y="17"/>
                  <a:pt x="39" y="17"/>
                  <a:pt x="38" y="17"/>
                </a:cubicBezTo>
                <a:cubicBezTo>
                  <a:pt x="29" y="14"/>
                  <a:pt x="29" y="14"/>
                  <a:pt x="29" y="14"/>
                </a:cubicBezTo>
                <a:cubicBezTo>
                  <a:pt x="27" y="13"/>
                  <a:pt x="24" y="13"/>
                  <a:pt x="22" y="14"/>
                </a:cubicBezTo>
                <a:cubicBezTo>
                  <a:pt x="20" y="14"/>
                  <a:pt x="18" y="16"/>
                  <a:pt x="17" y="17"/>
                </a:cubicBezTo>
                <a:cubicBezTo>
                  <a:pt x="17" y="17"/>
                  <a:pt x="17" y="17"/>
                  <a:pt x="17" y="18"/>
                </a:cubicBezTo>
                <a:cubicBezTo>
                  <a:pt x="17" y="18"/>
                  <a:pt x="17" y="18"/>
                  <a:pt x="17" y="18"/>
                </a:cubicBezTo>
                <a:cubicBezTo>
                  <a:pt x="17" y="18"/>
                  <a:pt x="17" y="18"/>
                  <a:pt x="16" y="18"/>
                </a:cubicBezTo>
                <a:cubicBezTo>
                  <a:pt x="11" y="31"/>
                  <a:pt x="11" y="31"/>
                  <a:pt x="11" y="31"/>
                </a:cubicBezTo>
                <a:cubicBezTo>
                  <a:pt x="11" y="31"/>
                  <a:pt x="11" y="31"/>
                  <a:pt x="11" y="31"/>
                </a:cubicBezTo>
                <a:cubicBezTo>
                  <a:pt x="1" y="41"/>
                  <a:pt x="1" y="41"/>
                  <a:pt x="1" y="41"/>
                </a:cubicBezTo>
                <a:cubicBezTo>
                  <a:pt x="0" y="42"/>
                  <a:pt x="0" y="45"/>
                  <a:pt x="1" y="46"/>
                </a:cubicBezTo>
                <a:cubicBezTo>
                  <a:pt x="2" y="47"/>
                  <a:pt x="5" y="47"/>
                  <a:pt x="6" y="46"/>
                </a:cubicBezTo>
                <a:cubicBezTo>
                  <a:pt x="15" y="35"/>
                  <a:pt x="15" y="35"/>
                  <a:pt x="15" y="35"/>
                </a:cubicBezTo>
                <a:cubicBezTo>
                  <a:pt x="16" y="35"/>
                  <a:pt x="16" y="35"/>
                  <a:pt x="16" y="35"/>
                </a:cubicBezTo>
                <a:cubicBezTo>
                  <a:pt x="16" y="34"/>
                  <a:pt x="17" y="34"/>
                  <a:pt x="17" y="34"/>
                </a:cubicBezTo>
                <a:cubicBezTo>
                  <a:pt x="18" y="31"/>
                  <a:pt x="18" y="31"/>
                  <a:pt x="18" y="31"/>
                </a:cubicBezTo>
                <a:cubicBezTo>
                  <a:pt x="21" y="41"/>
                  <a:pt x="21" y="41"/>
                  <a:pt x="21" y="41"/>
                </a:cubicBezTo>
                <a:cubicBezTo>
                  <a:pt x="21" y="42"/>
                  <a:pt x="22" y="43"/>
                  <a:pt x="22" y="44"/>
                </a:cubicBezTo>
                <a:cubicBezTo>
                  <a:pt x="17" y="60"/>
                  <a:pt x="17" y="60"/>
                  <a:pt x="17" y="60"/>
                </a:cubicBezTo>
                <a:cubicBezTo>
                  <a:pt x="17" y="60"/>
                  <a:pt x="17" y="60"/>
                  <a:pt x="17" y="60"/>
                </a:cubicBezTo>
                <a:cubicBezTo>
                  <a:pt x="17" y="60"/>
                  <a:pt x="17" y="60"/>
                  <a:pt x="17" y="60"/>
                </a:cubicBezTo>
                <a:cubicBezTo>
                  <a:pt x="17" y="61"/>
                  <a:pt x="17" y="62"/>
                  <a:pt x="17" y="63"/>
                </a:cubicBezTo>
                <a:cubicBezTo>
                  <a:pt x="16" y="81"/>
                  <a:pt x="16" y="81"/>
                  <a:pt x="16" y="81"/>
                </a:cubicBezTo>
                <a:cubicBezTo>
                  <a:pt x="16" y="84"/>
                  <a:pt x="18" y="85"/>
                  <a:pt x="21" y="85"/>
                </a:cubicBezTo>
                <a:cubicBezTo>
                  <a:pt x="23" y="85"/>
                  <a:pt x="25" y="83"/>
                  <a:pt x="25" y="80"/>
                </a:cubicBezTo>
                <a:cubicBezTo>
                  <a:pt x="26" y="63"/>
                  <a:pt x="26" y="63"/>
                  <a:pt x="26" y="63"/>
                </a:cubicBezTo>
                <a:cubicBezTo>
                  <a:pt x="31" y="53"/>
                  <a:pt x="31" y="53"/>
                  <a:pt x="31" y="53"/>
                </a:cubicBezTo>
                <a:cubicBezTo>
                  <a:pt x="41" y="79"/>
                  <a:pt x="41" y="79"/>
                  <a:pt x="41" y="79"/>
                </a:cubicBezTo>
                <a:cubicBezTo>
                  <a:pt x="42" y="81"/>
                  <a:pt x="44" y="82"/>
                  <a:pt x="46" y="82"/>
                </a:cubicBezTo>
                <a:cubicBezTo>
                  <a:pt x="48" y="81"/>
                  <a:pt x="50" y="78"/>
                  <a:pt x="49" y="76"/>
                </a:cubicBezTo>
                <a:cubicBezTo>
                  <a:pt x="37" y="41"/>
                  <a:pt x="37" y="41"/>
                  <a:pt x="37" y="41"/>
                </a:cubicBezTo>
                <a:cubicBezTo>
                  <a:pt x="37" y="40"/>
                  <a:pt x="37" y="38"/>
                  <a:pt x="37" y="36"/>
                </a:cubicBezTo>
                <a:cubicBezTo>
                  <a:pt x="33" y="22"/>
                  <a:pt x="33" y="22"/>
                  <a:pt x="33" y="22"/>
                </a:cubicBezTo>
                <a:cubicBezTo>
                  <a:pt x="35" y="23"/>
                  <a:pt x="35" y="23"/>
                  <a:pt x="35" y="23"/>
                </a:cubicBezTo>
                <a:lnTo>
                  <a:pt x="39" y="34"/>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81" name="Freeform 266"/>
          <p:cNvSpPr>
            <a:spLocks/>
          </p:cNvSpPr>
          <p:nvPr/>
        </p:nvSpPr>
        <p:spPr bwMode="auto">
          <a:xfrm>
            <a:off x="3363175" y="2083327"/>
            <a:ext cx="167514" cy="233554"/>
          </a:xfrm>
          <a:custGeom>
            <a:avLst/>
            <a:gdLst>
              <a:gd name="T0" fmla="*/ 33 w 48"/>
              <a:gd name="T1" fmla="*/ 2 h 67"/>
              <a:gd name="T2" fmla="*/ 4 w 48"/>
              <a:gd name="T3" fmla="*/ 15 h 67"/>
              <a:gd name="T4" fmla="*/ 1 w 48"/>
              <a:gd name="T5" fmla="*/ 23 h 67"/>
              <a:gd name="T6" fmla="*/ 5 w 48"/>
              <a:gd name="T7" fmla="*/ 32 h 67"/>
              <a:gd name="T8" fmla="*/ 13 w 48"/>
              <a:gd name="T9" fmla="*/ 35 h 67"/>
              <a:gd name="T10" fmla="*/ 23 w 48"/>
              <a:gd name="T11" fmla="*/ 30 h 67"/>
              <a:gd name="T12" fmla="*/ 39 w 48"/>
              <a:gd name="T13" fmla="*/ 64 h 67"/>
              <a:gd name="T14" fmla="*/ 44 w 48"/>
              <a:gd name="T15" fmla="*/ 66 h 67"/>
              <a:gd name="T16" fmla="*/ 46 w 48"/>
              <a:gd name="T17" fmla="*/ 65 h 67"/>
              <a:gd name="T18" fmla="*/ 48 w 48"/>
              <a:gd name="T19" fmla="*/ 60 h 67"/>
              <a:gd name="T20" fmla="*/ 32 w 48"/>
              <a:gd name="T21" fmla="*/ 26 h 67"/>
              <a:gd name="T22" fmla="*/ 42 w 48"/>
              <a:gd name="T23" fmla="*/ 21 h 67"/>
              <a:gd name="T24" fmla="*/ 45 w 48"/>
              <a:gd name="T25" fmla="*/ 14 h 67"/>
              <a:gd name="T26" fmla="*/ 40 w 48"/>
              <a:gd name="T27" fmla="*/ 4 h 67"/>
              <a:gd name="T28" fmla="*/ 33 w 48"/>
              <a:gd name="T29" fmla="*/ 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67">
                <a:moveTo>
                  <a:pt x="33" y="2"/>
                </a:moveTo>
                <a:cubicBezTo>
                  <a:pt x="4" y="15"/>
                  <a:pt x="4" y="15"/>
                  <a:pt x="4" y="15"/>
                </a:cubicBezTo>
                <a:cubicBezTo>
                  <a:pt x="1" y="17"/>
                  <a:pt x="0" y="20"/>
                  <a:pt x="1" y="23"/>
                </a:cubicBezTo>
                <a:cubicBezTo>
                  <a:pt x="5" y="32"/>
                  <a:pt x="5" y="32"/>
                  <a:pt x="5" y="32"/>
                </a:cubicBezTo>
                <a:cubicBezTo>
                  <a:pt x="7" y="35"/>
                  <a:pt x="10" y="36"/>
                  <a:pt x="13" y="35"/>
                </a:cubicBezTo>
                <a:cubicBezTo>
                  <a:pt x="23" y="30"/>
                  <a:pt x="23" y="30"/>
                  <a:pt x="23" y="30"/>
                </a:cubicBezTo>
                <a:cubicBezTo>
                  <a:pt x="39" y="64"/>
                  <a:pt x="39" y="64"/>
                  <a:pt x="39" y="64"/>
                </a:cubicBezTo>
                <a:cubicBezTo>
                  <a:pt x="40" y="66"/>
                  <a:pt x="42" y="67"/>
                  <a:pt x="44" y="66"/>
                </a:cubicBezTo>
                <a:cubicBezTo>
                  <a:pt x="46" y="65"/>
                  <a:pt x="46" y="65"/>
                  <a:pt x="46" y="65"/>
                </a:cubicBezTo>
                <a:cubicBezTo>
                  <a:pt x="48" y="64"/>
                  <a:pt x="48" y="62"/>
                  <a:pt x="48" y="60"/>
                </a:cubicBezTo>
                <a:cubicBezTo>
                  <a:pt x="32" y="26"/>
                  <a:pt x="32" y="26"/>
                  <a:pt x="32" y="26"/>
                </a:cubicBezTo>
                <a:cubicBezTo>
                  <a:pt x="42" y="21"/>
                  <a:pt x="42" y="21"/>
                  <a:pt x="42" y="21"/>
                </a:cubicBezTo>
                <a:cubicBezTo>
                  <a:pt x="45" y="20"/>
                  <a:pt x="46" y="16"/>
                  <a:pt x="45" y="14"/>
                </a:cubicBezTo>
                <a:cubicBezTo>
                  <a:pt x="40" y="4"/>
                  <a:pt x="40" y="4"/>
                  <a:pt x="40" y="4"/>
                </a:cubicBezTo>
                <a:cubicBezTo>
                  <a:pt x="39" y="2"/>
                  <a:pt x="36" y="0"/>
                  <a:pt x="33" y="2"/>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82" name="Freeform 267"/>
          <p:cNvSpPr>
            <a:spLocks noEditPoints="1"/>
          </p:cNvSpPr>
          <p:nvPr/>
        </p:nvSpPr>
        <p:spPr bwMode="auto">
          <a:xfrm>
            <a:off x="702272" y="3065863"/>
            <a:ext cx="146575" cy="212615"/>
          </a:xfrm>
          <a:custGeom>
            <a:avLst/>
            <a:gdLst>
              <a:gd name="T0" fmla="*/ 27 w 42"/>
              <a:gd name="T1" fmla="*/ 1 h 61"/>
              <a:gd name="T2" fmla="*/ 8 w 42"/>
              <a:gd name="T3" fmla="*/ 3 h 61"/>
              <a:gd name="T4" fmla="*/ 0 w 42"/>
              <a:gd name="T5" fmla="*/ 13 h 61"/>
              <a:gd name="T6" fmla="*/ 5 w 42"/>
              <a:gd name="T7" fmla="*/ 52 h 61"/>
              <a:gd name="T8" fmla="*/ 15 w 42"/>
              <a:gd name="T9" fmla="*/ 60 h 61"/>
              <a:gd name="T10" fmla="*/ 34 w 42"/>
              <a:gd name="T11" fmla="*/ 58 h 61"/>
              <a:gd name="T12" fmla="*/ 42 w 42"/>
              <a:gd name="T13" fmla="*/ 48 h 61"/>
              <a:gd name="T14" fmla="*/ 37 w 42"/>
              <a:gd name="T15" fmla="*/ 9 h 61"/>
              <a:gd name="T16" fmla="*/ 27 w 42"/>
              <a:gd name="T17" fmla="*/ 1 h 61"/>
              <a:gd name="T18" fmla="*/ 38 w 42"/>
              <a:gd name="T19" fmla="*/ 48 h 61"/>
              <a:gd name="T20" fmla="*/ 33 w 42"/>
              <a:gd name="T21" fmla="*/ 54 h 61"/>
              <a:gd name="T22" fmla="*/ 14 w 42"/>
              <a:gd name="T23" fmla="*/ 56 h 61"/>
              <a:gd name="T24" fmla="*/ 9 w 42"/>
              <a:gd name="T25" fmla="*/ 52 h 61"/>
              <a:gd name="T26" fmla="*/ 4 w 42"/>
              <a:gd name="T27" fmla="*/ 13 h 61"/>
              <a:gd name="T28" fmla="*/ 8 w 42"/>
              <a:gd name="T29" fmla="*/ 7 h 61"/>
              <a:gd name="T30" fmla="*/ 27 w 42"/>
              <a:gd name="T31" fmla="*/ 5 h 61"/>
              <a:gd name="T32" fmla="*/ 33 w 42"/>
              <a:gd name="T33" fmla="*/ 9 h 61"/>
              <a:gd name="T34" fmla="*/ 38 w 42"/>
              <a:gd name="T35" fmla="*/ 4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61">
                <a:moveTo>
                  <a:pt x="27" y="1"/>
                </a:moveTo>
                <a:cubicBezTo>
                  <a:pt x="8" y="3"/>
                  <a:pt x="8" y="3"/>
                  <a:pt x="8" y="3"/>
                </a:cubicBezTo>
                <a:cubicBezTo>
                  <a:pt x="3" y="4"/>
                  <a:pt x="0" y="8"/>
                  <a:pt x="0" y="13"/>
                </a:cubicBezTo>
                <a:cubicBezTo>
                  <a:pt x="5" y="52"/>
                  <a:pt x="5" y="52"/>
                  <a:pt x="5" y="52"/>
                </a:cubicBezTo>
                <a:cubicBezTo>
                  <a:pt x="6" y="57"/>
                  <a:pt x="10" y="61"/>
                  <a:pt x="15" y="60"/>
                </a:cubicBezTo>
                <a:cubicBezTo>
                  <a:pt x="34" y="58"/>
                  <a:pt x="34" y="58"/>
                  <a:pt x="34" y="58"/>
                </a:cubicBezTo>
                <a:cubicBezTo>
                  <a:pt x="39" y="57"/>
                  <a:pt x="42" y="53"/>
                  <a:pt x="42" y="48"/>
                </a:cubicBezTo>
                <a:cubicBezTo>
                  <a:pt x="37" y="9"/>
                  <a:pt x="37" y="9"/>
                  <a:pt x="37" y="9"/>
                </a:cubicBezTo>
                <a:cubicBezTo>
                  <a:pt x="36" y="4"/>
                  <a:pt x="32" y="0"/>
                  <a:pt x="27" y="1"/>
                </a:cubicBezTo>
                <a:close/>
                <a:moveTo>
                  <a:pt x="38" y="48"/>
                </a:moveTo>
                <a:cubicBezTo>
                  <a:pt x="38" y="51"/>
                  <a:pt x="36" y="54"/>
                  <a:pt x="33" y="54"/>
                </a:cubicBezTo>
                <a:cubicBezTo>
                  <a:pt x="14" y="56"/>
                  <a:pt x="14" y="56"/>
                  <a:pt x="14" y="56"/>
                </a:cubicBezTo>
                <a:cubicBezTo>
                  <a:pt x="12" y="57"/>
                  <a:pt x="9" y="55"/>
                  <a:pt x="9" y="52"/>
                </a:cubicBezTo>
                <a:cubicBezTo>
                  <a:pt x="4" y="13"/>
                  <a:pt x="4" y="13"/>
                  <a:pt x="4" y="13"/>
                </a:cubicBezTo>
                <a:cubicBezTo>
                  <a:pt x="4" y="10"/>
                  <a:pt x="6" y="7"/>
                  <a:pt x="8" y="7"/>
                </a:cubicBezTo>
                <a:cubicBezTo>
                  <a:pt x="27" y="5"/>
                  <a:pt x="27" y="5"/>
                  <a:pt x="27" y="5"/>
                </a:cubicBezTo>
                <a:cubicBezTo>
                  <a:pt x="30" y="4"/>
                  <a:pt x="33" y="6"/>
                  <a:pt x="33" y="9"/>
                </a:cubicBezTo>
                <a:lnTo>
                  <a:pt x="38" y="48"/>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83" name="Freeform 268"/>
          <p:cNvSpPr>
            <a:spLocks/>
          </p:cNvSpPr>
          <p:nvPr/>
        </p:nvSpPr>
        <p:spPr bwMode="auto">
          <a:xfrm>
            <a:off x="769923" y="3222103"/>
            <a:ext cx="27381" cy="24162"/>
          </a:xfrm>
          <a:custGeom>
            <a:avLst/>
            <a:gdLst>
              <a:gd name="T0" fmla="*/ 6 w 8"/>
              <a:gd name="T1" fmla="*/ 0 h 7"/>
              <a:gd name="T2" fmla="*/ 2 w 8"/>
              <a:gd name="T3" fmla="*/ 1 h 7"/>
              <a:gd name="T4" fmla="*/ 0 w 8"/>
              <a:gd name="T5" fmla="*/ 2 h 7"/>
              <a:gd name="T6" fmla="*/ 1 w 8"/>
              <a:gd name="T7" fmla="*/ 6 h 7"/>
              <a:gd name="T8" fmla="*/ 3 w 8"/>
              <a:gd name="T9" fmla="*/ 7 h 7"/>
              <a:gd name="T10" fmla="*/ 7 w 8"/>
              <a:gd name="T11" fmla="*/ 7 h 7"/>
              <a:gd name="T12" fmla="*/ 8 w 8"/>
              <a:gd name="T13" fmla="*/ 5 h 7"/>
              <a:gd name="T14" fmla="*/ 7 w 8"/>
              <a:gd name="T15" fmla="*/ 1 h 7"/>
              <a:gd name="T16" fmla="*/ 6 w 8"/>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7">
                <a:moveTo>
                  <a:pt x="6" y="0"/>
                </a:moveTo>
                <a:cubicBezTo>
                  <a:pt x="2" y="1"/>
                  <a:pt x="2" y="1"/>
                  <a:pt x="2" y="1"/>
                </a:cubicBezTo>
                <a:cubicBezTo>
                  <a:pt x="1" y="1"/>
                  <a:pt x="0" y="1"/>
                  <a:pt x="0" y="2"/>
                </a:cubicBezTo>
                <a:cubicBezTo>
                  <a:pt x="1" y="6"/>
                  <a:pt x="1" y="6"/>
                  <a:pt x="1" y="6"/>
                </a:cubicBezTo>
                <a:cubicBezTo>
                  <a:pt x="1" y="7"/>
                  <a:pt x="2" y="7"/>
                  <a:pt x="3" y="7"/>
                </a:cubicBezTo>
                <a:cubicBezTo>
                  <a:pt x="7" y="7"/>
                  <a:pt x="7" y="7"/>
                  <a:pt x="7" y="7"/>
                </a:cubicBezTo>
                <a:cubicBezTo>
                  <a:pt x="7" y="7"/>
                  <a:pt x="8" y="6"/>
                  <a:pt x="8" y="5"/>
                </a:cubicBezTo>
                <a:cubicBezTo>
                  <a:pt x="7" y="1"/>
                  <a:pt x="7" y="1"/>
                  <a:pt x="7" y="1"/>
                </a:cubicBezTo>
                <a:cubicBezTo>
                  <a:pt x="7" y="1"/>
                  <a:pt x="6" y="0"/>
                  <a:pt x="6"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84" name="Freeform 269"/>
          <p:cNvSpPr>
            <a:spLocks/>
          </p:cNvSpPr>
          <p:nvPr/>
        </p:nvSpPr>
        <p:spPr bwMode="auto">
          <a:xfrm>
            <a:off x="723212" y="3093246"/>
            <a:ext cx="98254" cy="125636"/>
          </a:xfrm>
          <a:custGeom>
            <a:avLst/>
            <a:gdLst>
              <a:gd name="T0" fmla="*/ 23 w 28"/>
              <a:gd name="T1" fmla="*/ 0 h 36"/>
              <a:gd name="T2" fmla="*/ 2 w 28"/>
              <a:gd name="T3" fmla="*/ 3 h 36"/>
              <a:gd name="T4" fmla="*/ 0 w 28"/>
              <a:gd name="T5" fmla="*/ 5 h 36"/>
              <a:gd name="T6" fmla="*/ 4 w 28"/>
              <a:gd name="T7" fmla="*/ 35 h 36"/>
              <a:gd name="T8" fmla="*/ 6 w 28"/>
              <a:gd name="T9" fmla="*/ 36 h 36"/>
              <a:gd name="T10" fmla="*/ 27 w 28"/>
              <a:gd name="T11" fmla="*/ 33 h 36"/>
              <a:gd name="T12" fmla="*/ 28 w 28"/>
              <a:gd name="T13" fmla="*/ 32 h 36"/>
              <a:gd name="T14" fmla="*/ 25 w 28"/>
              <a:gd name="T15" fmla="*/ 2 h 36"/>
              <a:gd name="T16" fmla="*/ 23 w 28"/>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36">
                <a:moveTo>
                  <a:pt x="23" y="0"/>
                </a:moveTo>
                <a:cubicBezTo>
                  <a:pt x="2" y="3"/>
                  <a:pt x="2" y="3"/>
                  <a:pt x="2" y="3"/>
                </a:cubicBezTo>
                <a:cubicBezTo>
                  <a:pt x="1" y="3"/>
                  <a:pt x="0" y="4"/>
                  <a:pt x="0" y="5"/>
                </a:cubicBezTo>
                <a:cubicBezTo>
                  <a:pt x="4" y="35"/>
                  <a:pt x="4" y="35"/>
                  <a:pt x="4" y="35"/>
                </a:cubicBezTo>
                <a:cubicBezTo>
                  <a:pt x="4" y="36"/>
                  <a:pt x="5" y="36"/>
                  <a:pt x="6" y="36"/>
                </a:cubicBezTo>
                <a:cubicBezTo>
                  <a:pt x="27" y="33"/>
                  <a:pt x="27" y="33"/>
                  <a:pt x="27" y="33"/>
                </a:cubicBezTo>
                <a:cubicBezTo>
                  <a:pt x="28" y="33"/>
                  <a:pt x="28" y="33"/>
                  <a:pt x="28" y="32"/>
                </a:cubicBezTo>
                <a:cubicBezTo>
                  <a:pt x="25" y="2"/>
                  <a:pt x="25" y="2"/>
                  <a:pt x="25" y="2"/>
                </a:cubicBezTo>
                <a:cubicBezTo>
                  <a:pt x="25" y="1"/>
                  <a:pt x="24" y="0"/>
                  <a:pt x="23"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85" name="Freeform 270"/>
          <p:cNvSpPr>
            <a:spLocks noEditPoints="1"/>
          </p:cNvSpPr>
          <p:nvPr/>
        </p:nvSpPr>
        <p:spPr bwMode="auto">
          <a:xfrm>
            <a:off x="2127756" y="2838752"/>
            <a:ext cx="162682" cy="233554"/>
          </a:xfrm>
          <a:custGeom>
            <a:avLst/>
            <a:gdLst>
              <a:gd name="T0" fmla="*/ 30 w 47"/>
              <a:gd name="T1" fmla="*/ 1 h 67"/>
              <a:gd name="T2" fmla="*/ 9 w 47"/>
              <a:gd name="T3" fmla="*/ 4 h 67"/>
              <a:gd name="T4" fmla="*/ 0 w 47"/>
              <a:gd name="T5" fmla="*/ 15 h 67"/>
              <a:gd name="T6" fmla="*/ 6 w 47"/>
              <a:gd name="T7" fmla="*/ 58 h 67"/>
              <a:gd name="T8" fmla="*/ 17 w 47"/>
              <a:gd name="T9" fmla="*/ 66 h 67"/>
              <a:gd name="T10" fmla="*/ 38 w 47"/>
              <a:gd name="T11" fmla="*/ 64 h 67"/>
              <a:gd name="T12" fmla="*/ 46 w 47"/>
              <a:gd name="T13" fmla="*/ 53 h 67"/>
              <a:gd name="T14" fmla="*/ 41 w 47"/>
              <a:gd name="T15" fmla="*/ 10 h 67"/>
              <a:gd name="T16" fmla="*/ 30 w 47"/>
              <a:gd name="T17" fmla="*/ 1 h 67"/>
              <a:gd name="T18" fmla="*/ 42 w 47"/>
              <a:gd name="T19" fmla="*/ 53 h 67"/>
              <a:gd name="T20" fmla="*/ 37 w 47"/>
              <a:gd name="T21" fmla="*/ 60 h 67"/>
              <a:gd name="T22" fmla="*/ 16 w 47"/>
              <a:gd name="T23" fmla="*/ 62 h 67"/>
              <a:gd name="T24" fmla="*/ 10 w 47"/>
              <a:gd name="T25" fmla="*/ 57 h 67"/>
              <a:gd name="T26" fmla="*/ 5 w 47"/>
              <a:gd name="T27" fmla="*/ 14 h 67"/>
              <a:gd name="T28" fmla="*/ 10 w 47"/>
              <a:gd name="T29" fmla="*/ 8 h 67"/>
              <a:gd name="T30" fmla="*/ 30 w 47"/>
              <a:gd name="T31" fmla="*/ 5 h 67"/>
              <a:gd name="T32" fmla="*/ 37 w 47"/>
              <a:gd name="T33" fmla="*/ 10 h 67"/>
              <a:gd name="T34" fmla="*/ 42 w 47"/>
              <a:gd name="T35" fmla="*/ 5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67">
                <a:moveTo>
                  <a:pt x="30" y="1"/>
                </a:moveTo>
                <a:cubicBezTo>
                  <a:pt x="9" y="4"/>
                  <a:pt x="9" y="4"/>
                  <a:pt x="9" y="4"/>
                </a:cubicBezTo>
                <a:cubicBezTo>
                  <a:pt x="4" y="4"/>
                  <a:pt x="0" y="9"/>
                  <a:pt x="0" y="15"/>
                </a:cubicBezTo>
                <a:cubicBezTo>
                  <a:pt x="6" y="58"/>
                  <a:pt x="6" y="58"/>
                  <a:pt x="6" y="58"/>
                </a:cubicBezTo>
                <a:cubicBezTo>
                  <a:pt x="6" y="63"/>
                  <a:pt x="11" y="67"/>
                  <a:pt x="17" y="66"/>
                </a:cubicBezTo>
                <a:cubicBezTo>
                  <a:pt x="38" y="64"/>
                  <a:pt x="38" y="64"/>
                  <a:pt x="38" y="64"/>
                </a:cubicBezTo>
                <a:cubicBezTo>
                  <a:pt x="43" y="63"/>
                  <a:pt x="47" y="58"/>
                  <a:pt x="46" y="53"/>
                </a:cubicBezTo>
                <a:cubicBezTo>
                  <a:pt x="41" y="10"/>
                  <a:pt x="41" y="10"/>
                  <a:pt x="41" y="10"/>
                </a:cubicBezTo>
                <a:cubicBezTo>
                  <a:pt x="40" y="4"/>
                  <a:pt x="35" y="0"/>
                  <a:pt x="30" y="1"/>
                </a:cubicBezTo>
                <a:close/>
                <a:moveTo>
                  <a:pt x="42" y="53"/>
                </a:moveTo>
                <a:cubicBezTo>
                  <a:pt x="42" y="57"/>
                  <a:pt x="40" y="59"/>
                  <a:pt x="37" y="60"/>
                </a:cubicBezTo>
                <a:cubicBezTo>
                  <a:pt x="16" y="62"/>
                  <a:pt x="16" y="62"/>
                  <a:pt x="16" y="62"/>
                </a:cubicBezTo>
                <a:cubicBezTo>
                  <a:pt x="13" y="63"/>
                  <a:pt x="10" y="60"/>
                  <a:pt x="10" y="57"/>
                </a:cubicBezTo>
                <a:cubicBezTo>
                  <a:pt x="5" y="14"/>
                  <a:pt x="5" y="14"/>
                  <a:pt x="5" y="14"/>
                </a:cubicBezTo>
                <a:cubicBezTo>
                  <a:pt x="4" y="11"/>
                  <a:pt x="7" y="8"/>
                  <a:pt x="10" y="8"/>
                </a:cubicBezTo>
                <a:cubicBezTo>
                  <a:pt x="30" y="5"/>
                  <a:pt x="30" y="5"/>
                  <a:pt x="30" y="5"/>
                </a:cubicBezTo>
                <a:cubicBezTo>
                  <a:pt x="33" y="5"/>
                  <a:pt x="36" y="7"/>
                  <a:pt x="37" y="10"/>
                </a:cubicBezTo>
                <a:lnTo>
                  <a:pt x="42" y="53"/>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86" name="Freeform 271"/>
          <p:cNvSpPr>
            <a:spLocks/>
          </p:cNvSpPr>
          <p:nvPr/>
        </p:nvSpPr>
        <p:spPr bwMode="auto">
          <a:xfrm>
            <a:off x="2203460" y="3012709"/>
            <a:ext cx="27381" cy="27383"/>
          </a:xfrm>
          <a:custGeom>
            <a:avLst/>
            <a:gdLst>
              <a:gd name="T0" fmla="*/ 6 w 8"/>
              <a:gd name="T1" fmla="*/ 0 h 8"/>
              <a:gd name="T2" fmla="*/ 1 w 8"/>
              <a:gd name="T3" fmla="*/ 0 h 8"/>
              <a:gd name="T4" fmla="*/ 0 w 8"/>
              <a:gd name="T5" fmla="*/ 2 h 8"/>
              <a:gd name="T6" fmla="*/ 0 w 8"/>
              <a:gd name="T7" fmla="*/ 6 h 8"/>
              <a:gd name="T8" fmla="*/ 2 w 8"/>
              <a:gd name="T9" fmla="*/ 8 h 8"/>
              <a:gd name="T10" fmla="*/ 6 w 8"/>
              <a:gd name="T11" fmla="*/ 7 h 8"/>
              <a:gd name="T12" fmla="*/ 8 w 8"/>
              <a:gd name="T13" fmla="*/ 6 h 8"/>
              <a:gd name="T14" fmla="*/ 7 w 8"/>
              <a:gd name="T15" fmla="*/ 1 h 8"/>
              <a:gd name="T16" fmla="*/ 6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6" y="0"/>
                </a:moveTo>
                <a:cubicBezTo>
                  <a:pt x="1" y="0"/>
                  <a:pt x="1" y="0"/>
                  <a:pt x="1" y="0"/>
                </a:cubicBezTo>
                <a:cubicBezTo>
                  <a:pt x="0" y="1"/>
                  <a:pt x="0" y="1"/>
                  <a:pt x="0" y="2"/>
                </a:cubicBezTo>
                <a:cubicBezTo>
                  <a:pt x="0" y="6"/>
                  <a:pt x="0" y="6"/>
                  <a:pt x="0" y="6"/>
                </a:cubicBezTo>
                <a:cubicBezTo>
                  <a:pt x="0" y="7"/>
                  <a:pt x="1" y="8"/>
                  <a:pt x="2" y="8"/>
                </a:cubicBezTo>
                <a:cubicBezTo>
                  <a:pt x="6" y="7"/>
                  <a:pt x="6" y="7"/>
                  <a:pt x="6" y="7"/>
                </a:cubicBezTo>
                <a:cubicBezTo>
                  <a:pt x="7" y="7"/>
                  <a:pt x="8" y="6"/>
                  <a:pt x="8" y="6"/>
                </a:cubicBezTo>
                <a:cubicBezTo>
                  <a:pt x="7" y="1"/>
                  <a:pt x="7" y="1"/>
                  <a:pt x="7" y="1"/>
                </a:cubicBezTo>
                <a:cubicBezTo>
                  <a:pt x="7" y="0"/>
                  <a:pt x="6" y="0"/>
                  <a:pt x="6"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87" name="Freeform 272"/>
          <p:cNvSpPr>
            <a:spLocks/>
          </p:cNvSpPr>
          <p:nvPr/>
        </p:nvSpPr>
        <p:spPr bwMode="auto">
          <a:xfrm>
            <a:off x="2151917" y="2869356"/>
            <a:ext cx="107918" cy="140133"/>
          </a:xfrm>
          <a:custGeom>
            <a:avLst/>
            <a:gdLst>
              <a:gd name="T0" fmla="*/ 25 w 31"/>
              <a:gd name="T1" fmla="*/ 0 h 40"/>
              <a:gd name="T2" fmla="*/ 2 w 31"/>
              <a:gd name="T3" fmla="*/ 3 h 40"/>
              <a:gd name="T4" fmla="*/ 0 w 31"/>
              <a:gd name="T5" fmla="*/ 5 h 40"/>
              <a:gd name="T6" fmla="*/ 4 w 31"/>
              <a:gd name="T7" fmla="*/ 38 h 40"/>
              <a:gd name="T8" fmla="*/ 6 w 31"/>
              <a:gd name="T9" fmla="*/ 40 h 40"/>
              <a:gd name="T10" fmla="*/ 30 w 31"/>
              <a:gd name="T11" fmla="*/ 37 h 40"/>
              <a:gd name="T12" fmla="*/ 31 w 31"/>
              <a:gd name="T13" fmla="*/ 35 h 40"/>
              <a:gd name="T14" fmla="*/ 27 w 31"/>
              <a:gd name="T15" fmla="*/ 2 h 40"/>
              <a:gd name="T16" fmla="*/ 25 w 31"/>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40">
                <a:moveTo>
                  <a:pt x="25" y="0"/>
                </a:moveTo>
                <a:cubicBezTo>
                  <a:pt x="2" y="3"/>
                  <a:pt x="2" y="3"/>
                  <a:pt x="2" y="3"/>
                </a:cubicBezTo>
                <a:cubicBezTo>
                  <a:pt x="1" y="3"/>
                  <a:pt x="0" y="4"/>
                  <a:pt x="0" y="5"/>
                </a:cubicBezTo>
                <a:cubicBezTo>
                  <a:pt x="4" y="38"/>
                  <a:pt x="4" y="38"/>
                  <a:pt x="4" y="38"/>
                </a:cubicBezTo>
                <a:cubicBezTo>
                  <a:pt x="5" y="39"/>
                  <a:pt x="5" y="40"/>
                  <a:pt x="6" y="40"/>
                </a:cubicBezTo>
                <a:cubicBezTo>
                  <a:pt x="30" y="37"/>
                  <a:pt x="30" y="37"/>
                  <a:pt x="30" y="37"/>
                </a:cubicBezTo>
                <a:cubicBezTo>
                  <a:pt x="31" y="37"/>
                  <a:pt x="31" y="36"/>
                  <a:pt x="31" y="35"/>
                </a:cubicBezTo>
                <a:cubicBezTo>
                  <a:pt x="27" y="2"/>
                  <a:pt x="27" y="2"/>
                  <a:pt x="27" y="2"/>
                </a:cubicBezTo>
                <a:cubicBezTo>
                  <a:pt x="27" y="1"/>
                  <a:pt x="26" y="0"/>
                  <a:pt x="25"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88" name="Freeform 273"/>
          <p:cNvSpPr>
            <a:spLocks noEditPoints="1"/>
          </p:cNvSpPr>
          <p:nvPr/>
        </p:nvSpPr>
        <p:spPr bwMode="auto">
          <a:xfrm>
            <a:off x="4205580" y="1670983"/>
            <a:ext cx="164293" cy="233554"/>
          </a:xfrm>
          <a:custGeom>
            <a:avLst/>
            <a:gdLst>
              <a:gd name="T0" fmla="*/ 30 w 47"/>
              <a:gd name="T1" fmla="*/ 0 h 67"/>
              <a:gd name="T2" fmla="*/ 9 w 47"/>
              <a:gd name="T3" fmla="*/ 3 h 67"/>
              <a:gd name="T4" fmla="*/ 1 w 47"/>
              <a:gd name="T5" fmla="*/ 14 h 67"/>
              <a:gd name="T6" fmla="*/ 6 w 47"/>
              <a:gd name="T7" fmla="*/ 57 h 67"/>
              <a:gd name="T8" fmla="*/ 17 w 47"/>
              <a:gd name="T9" fmla="*/ 66 h 67"/>
              <a:gd name="T10" fmla="*/ 38 w 47"/>
              <a:gd name="T11" fmla="*/ 63 h 67"/>
              <a:gd name="T12" fmla="*/ 47 w 47"/>
              <a:gd name="T13" fmla="*/ 52 h 67"/>
              <a:gd name="T14" fmla="*/ 41 w 47"/>
              <a:gd name="T15" fmla="*/ 9 h 67"/>
              <a:gd name="T16" fmla="*/ 30 w 47"/>
              <a:gd name="T17" fmla="*/ 0 h 67"/>
              <a:gd name="T18" fmla="*/ 42 w 47"/>
              <a:gd name="T19" fmla="*/ 53 h 67"/>
              <a:gd name="T20" fmla="*/ 38 w 47"/>
              <a:gd name="T21" fmla="*/ 59 h 67"/>
              <a:gd name="T22" fmla="*/ 17 w 47"/>
              <a:gd name="T23" fmla="*/ 62 h 67"/>
              <a:gd name="T24" fmla="*/ 10 w 47"/>
              <a:gd name="T25" fmla="*/ 57 h 67"/>
              <a:gd name="T26" fmla="*/ 5 w 47"/>
              <a:gd name="T27" fmla="*/ 13 h 67"/>
              <a:gd name="T28" fmla="*/ 10 w 47"/>
              <a:gd name="T29" fmla="*/ 7 h 67"/>
              <a:gd name="T30" fmla="*/ 31 w 47"/>
              <a:gd name="T31" fmla="*/ 5 h 67"/>
              <a:gd name="T32" fmla="*/ 37 w 47"/>
              <a:gd name="T33" fmla="*/ 10 h 67"/>
              <a:gd name="T34" fmla="*/ 42 w 47"/>
              <a:gd name="T35" fmla="*/ 5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67">
                <a:moveTo>
                  <a:pt x="30" y="0"/>
                </a:moveTo>
                <a:cubicBezTo>
                  <a:pt x="9" y="3"/>
                  <a:pt x="9" y="3"/>
                  <a:pt x="9" y="3"/>
                </a:cubicBezTo>
                <a:cubicBezTo>
                  <a:pt x="4" y="4"/>
                  <a:pt x="0" y="9"/>
                  <a:pt x="1" y="14"/>
                </a:cubicBezTo>
                <a:cubicBezTo>
                  <a:pt x="6" y="57"/>
                  <a:pt x="6" y="57"/>
                  <a:pt x="6" y="57"/>
                </a:cubicBezTo>
                <a:cubicBezTo>
                  <a:pt x="7" y="63"/>
                  <a:pt x="12" y="67"/>
                  <a:pt x="17" y="66"/>
                </a:cubicBezTo>
                <a:cubicBezTo>
                  <a:pt x="38" y="63"/>
                  <a:pt x="38" y="63"/>
                  <a:pt x="38" y="63"/>
                </a:cubicBezTo>
                <a:cubicBezTo>
                  <a:pt x="43" y="63"/>
                  <a:pt x="47" y="58"/>
                  <a:pt x="47" y="52"/>
                </a:cubicBezTo>
                <a:cubicBezTo>
                  <a:pt x="41" y="9"/>
                  <a:pt x="41" y="9"/>
                  <a:pt x="41" y="9"/>
                </a:cubicBezTo>
                <a:cubicBezTo>
                  <a:pt x="41" y="4"/>
                  <a:pt x="36" y="0"/>
                  <a:pt x="30" y="0"/>
                </a:cubicBezTo>
                <a:close/>
                <a:moveTo>
                  <a:pt x="42" y="53"/>
                </a:moveTo>
                <a:cubicBezTo>
                  <a:pt x="43" y="56"/>
                  <a:pt x="41" y="59"/>
                  <a:pt x="38" y="59"/>
                </a:cubicBezTo>
                <a:cubicBezTo>
                  <a:pt x="17" y="62"/>
                  <a:pt x="17" y="62"/>
                  <a:pt x="17" y="62"/>
                </a:cubicBezTo>
                <a:cubicBezTo>
                  <a:pt x="14" y="62"/>
                  <a:pt x="11" y="60"/>
                  <a:pt x="10" y="57"/>
                </a:cubicBezTo>
                <a:cubicBezTo>
                  <a:pt x="5" y="13"/>
                  <a:pt x="5" y="13"/>
                  <a:pt x="5" y="13"/>
                </a:cubicBezTo>
                <a:cubicBezTo>
                  <a:pt x="5" y="10"/>
                  <a:pt x="7" y="8"/>
                  <a:pt x="10" y="7"/>
                </a:cubicBezTo>
                <a:cubicBezTo>
                  <a:pt x="31" y="5"/>
                  <a:pt x="31" y="5"/>
                  <a:pt x="31" y="5"/>
                </a:cubicBezTo>
                <a:cubicBezTo>
                  <a:pt x="34" y="4"/>
                  <a:pt x="37" y="7"/>
                  <a:pt x="37" y="10"/>
                </a:cubicBezTo>
                <a:lnTo>
                  <a:pt x="42" y="53"/>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89" name="Freeform 274"/>
          <p:cNvSpPr>
            <a:spLocks/>
          </p:cNvSpPr>
          <p:nvPr/>
        </p:nvSpPr>
        <p:spPr bwMode="auto">
          <a:xfrm>
            <a:off x="4282894" y="1841720"/>
            <a:ext cx="27381" cy="28993"/>
          </a:xfrm>
          <a:custGeom>
            <a:avLst/>
            <a:gdLst>
              <a:gd name="T0" fmla="*/ 6 w 8"/>
              <a:gd name="T1" fmla="*/ 0 h 8"/>
              <a:gd name="T2" fmla="*/ 2 w 8"/>
              <a:gd name="T3" fmla="*/ 1 h 8"/>
              <a:gd name="T4" fmla="*/ 0 w 8"/>
              <a:gd name="T5" fmla="*/ 3 h 8"/>
              <a:gd name="T6" fmla="*/ 1 w 8"/>
              <a:gd name="T7" fmla="*/ 7 h 8"/>
              <a:gd name="T8" fmla="*/ 3 w 8"/>
              <a:gd name="T9" fmla="*/ 8 h 8"/>
              <a:gd name="T10" fmla="*/ 7 w 8"/>
              <a:gd name="T11" fmla="*/ 8 h 8"/>
              <a:gd name="T12" fmla="*/ 8 w 8"/>
              <a:gd name="T13" fmla="*/ 6 h 8"/>
              <a:gd name="T14" fmla="*/ 8 w 8"/>
              <a:gd name="T15" fmla="*/ 2 h 8"/>
              <a:gd name="T16" fmla="*/ 6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6" y="0"/>
                </a:moveTo>
                <a:cubicBezTo>
                  <a:pt x="2" y="1"/>
                  <a:pt x="2" y="1"/>
                  <a:pt x="2" y="1"/>
                </a:cubicBezTo>
                <a:cubicBezTo>
                  <a:pt x="1" y="1"/>
                  <a:pt x="0" y="2"/>
                  <a:pt x="0" y="3"/>
                </a:cubicBezTo>
                <a:cubicBezTo>
                  <a:pt x="1" y="7"/>
                  <a:pt x="1" y="7"/>
                  <a:pt x="1" y="7"/>
                </a:cubicBezTo>
                <a:cubicBezTo>
                  <a:pt x="1" y="8"/>
                  <a:pt x="2" y="8"/>
                  <a:pt x="3" y="8"/>
                </a:cubicBezTo>
                <a:cubicBezTo>
                  <a:pt x="7" y="8"/>
                  <a:pt x="7" y="8"/>
                  <a:pt x="7" y="8"/>
                </a:cubicBezTo>
                <a:cubicBezTo>
                  <a:pt x="8" y="8"/>
                  <a:pt x="8" y="7"/>
                  <a:pt x="8" y="6"/>
                </a:cubicBezTo>
                <a:cubicBezTo>
                  <a:pt x="8" y="2"/>
                  <a:pt x="8" y="2"/>
                  <a:pt x="8" y="2"/>
                </a:cubicBezTo>
                <a:cubicBezTo>
                  <a:pt x="8" y="1"/>
                  <a:pt x="7" y="0"/>
                  <a:pt x="6"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90" name="Freeform 275"/>
          <p:cNvSpPr>
            <a:spLocks/>
          </p:cNvSpPr>
          <p:nvPr/>
        </p:nvSpPr>
        <p:spPr bwMode="auto">
          <a:xfrm>
            <a:off x="4232961" y="1703197"/>
            <a:ext cx="107918" cy="135301"/>
          </a:xfrm>
          <a:custGeom>
            <a:avLst/>
            <a:gdLst>
              <a:gd name="T0" fmla="*/ 25 w 31"/>
              <a:gd name="T1" fmla="*/ 0 h 39"/>
              <a:gd name="T2" fmla="*/ 1 w 31"/>
              <a:gd name="T3" fmla="*/ 3 h 39"/>
              <a:gd name="T4" fmla="*/ 0 w 31"/>
              <a:gd name="T5" fmla="*/ 4 h 39"/>
              <a:gd name="T6" fmla="*/ 4 w 31"/>
              <a:gd name="T7" fmla="*/ 38 h 39"/>
              <a:gd name="T8" fmla="*/ 6 w 31"/>
              <a:gd name="T9" fmla="*/ 39 h 39"/>
              <a:gd name="T10" fmla="*/ 29 w 31"/>
              <a:gd name="T11" fmla="*/ 36 h 39"/>
              <a:gd name="T12" fmla="*/ 31 w 31"/>
              <a:gd name="T13" fmla="*/ 34 h 39"/>
              <a:gd name="T14" fmla="*/ 27 w 31"/>
              <a:gd name="T15" fmla="*/ 1 h 39"/>
              <a:gd name="T16" fmla="*/ 25 w 31"/>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9">
                <a:moveTo>
                  <a:pt x="25" y="0"/>
                </a:moveTo>
                <a:cubicBezTo>
                  <a:pt x="1" y="3"/>
                  <a:pt x="1" y="3"/>
                  <a:pt x="1" y="3"/>
                </a:cubicBezTo>
                <a:cubicBezTo>
                  <a:pt x="0" y="3"/>
                  <a:pt x="0" y="3"/>
                  <a:pt x="0" y="4"/>
                </a:cubicBezTo>
                <a:cubicBezTo>
                  <a:pt x="4" y="38"/>
                  <a:pt x="4" y="38"/>
                  <a:pt x="4" y="38"/>
                </a:cubicBezTo>
                <a:cubicBezTo>
                  <a:pt x="4" y="39"/>
                  <a:pt x="5" y="39"/>
                  <a:pt x="6" y="39"/>
                </a:cubicBezTo>
                <a:cubicBezTo>
                  <a:pt x="29" y="36"/>
                  <a:pt x="29" y="36"/>
                  <a:pt x="29" y="36"/>
                </a:cubicBezTo>
                <a:cubicBezTo>
                  <a:pt x="30" y="36"/>
                  <a:pt x="31" y="35"/>
                  <a:pt x="31" y="34"/>
                </a:cubicBezTo>
                <a:cubicBezTo>
                  <a:pt x="27" y="1"/>
                  <a:pt x="27" y="1"/>
                  <a:pt x="27" y="1"/>
                </a:cubicBezTo>
                <a:cubicBezTo>
                  <a:pt x="26" y="0"/>
                  <a:pt x="26" y="0"/>
                  <a:pt x="25"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91" name="Freeform 276"/>
          <p:cNvSpPr>
            <a:spLocks noEditPoints="1"/>
          </p:cNvSpPr>
          <p:nvPr/>
        </p:nvSpPr>
        <p:spPr bwMode="auto">
          <a:xfrm>
            <a:off x="4526112" y="3764913"/>
            <a:ext cx="167514" cy="233554"/>
          </a:xfrm>
          <a:custGeom>
            <a:avLst/>
            <a:gdLst>
              <a:gd name="T0" fmla="*/ 31 w 48"/>
              <a:gd name="T1" fmla="*/ 1 h 67"/>
              <a:gd name="T2" fmla="*/ 10 w 48"/>
              <a:gd name="T3" fmla="*/ 3 h 67"/>
              <a:gd name="T4" fmla="*/ 1 w 48"/>
              <a:gd name="T5" fmla="*/ 14 h 67"/>
              <a:gd name="T6" fmla="*/ 6 w 48"/>
              <a:gd name="T7" fmla="*/ 58 h 67"/>
              <a:gd name="T8" fmla="*/ 17 w 48"/>
              <a:gd name="T9" fmla="*/ 66 h 67"/>
              <a:gd name="T10" fmla="*/ 38 w 48"/>
              <a:gd name="T11" fmla="*/ 64 h 67"/>
              <a:gd name="T12" fmla="*/ 47 w 48"/>
              <a:gd name="T13" fmla="*/ 53 h 67"/>
              <a:gd name="T14" fmla="*/ 42 w 48"/>
              <a:gd name="T15" fmla="*/ 9 h 67"/>
              <a:gd name="T16" fmla="*/ 31 w 48"/>
              <a:gd name="T17" fmla="*/ 1 h 67"/>
              <a:gd name="T18" fmla="*/ 43 w 48"/>
              <a:gd name="T19" fmla="*/ 53 h 67"/>
              <a:gd name="T20" fmla="*/ 38 w 48"/>
              <a:gd name="T21" fmla="*/ 59 h 67"/>
              <a:gd name="T22" fmla="*/ 17 w 48"/>
              <a:gd name="T23" fmla="*/ 62 h 67"/>
              <a:gd name="T24" fmla="*/ 11 w 48"/>
              <a:gd name="T25" fmla="*/ 57 h 67"/>
              <a:gd name="T26" fmla="*/ 5 w 48"/>
              <a:gd name="T27" fmla="*/ 14 h 67"/>
              <a:gd name="T28" fmla="*/ 10 w 48"/>
              <a:gd name="T29" fmla="*/ 8 h 67"/>
              <a:gd name="T30" fmla="*/ 31 w 48"/>
              <a:gd name="T31" fmla="*/ 5 h 67"/>
              <a:gd name="T32" fmla="*/ 37 w 48"/>
              <a:gd name="T33" fmla="*/ 10 h 67"/>
              <a:gd name="T34" fmla="*/ 43 w 48"/>
              <a:gd name="T35" fmla="*/ 5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67">
                <a:moveTo>
                  <a:pt x="31" y="1"/>
                </a:moveTo>
                <a:cubicBezTo>
                  <a:pt x="10" y="3"/>
                  <a:pt x="10" y="3"/>
                  <a:pt x="10" y="3"/>
                </a:cubicBezTo>
                <a:cubicBezTo>
                  <a:pt x="4" y="4"/>
                  <a:pt x="0" y="9"/>
                  <a:pt x="1" y="14"/>
                </a:cubicBezTo>
                <a:cubicBezTo>
                  <a:pt x="6" y="58"/>
                  <a:pt x="6" y="58"/>
                  <a:pt x="6" y="58"/>
                </a:cubicBezTo>
                <a:cubicBezTo>
                  <a:pt x="7" y="63"/>
                  <a:pt x="12" y="67"/>
                  <a:pt x="17" y="66"/>
                </a:cubicBezTo>
                <a:cubicBezTo>
                  <a:pt x="38" y="64"/>
                  <a:pt x="38" y="64"/>
                  <a:pt x="38" y="64"/>
                </a:cubicBezTo>
                <a:cubicBezTo>
                  <a:pt x="44" y="63"/>
                  <a:pt x="48" y="58"/>
                  <a:pt x="47" y="53"/>
                </a:cubicBezTo>
                <a:cubicBezTo>
                  <a:pt x="42" y="9"/>
                  <a:pt x="42" y="9"/>
                  <a:pt x="42" y="9"/>
                </a:cubicBezTo>
                <a:cubicBezTo>
                  <a:pt x="41" y="4"/>
                  <a:pt x="36" y="0"/>
                  <a:pt x="31" y="1"/>
                </a:cubicBezTo>
                <a:close/>
                <a:moveTo>
                  <a:pt x="43" y="53"/>
                </a:moveTo>
                <a:cubicBezTo>
                  <a:pt x="43" y="56"/>
                  <a:pt x="41" y="59"/>
                  <a:pt x="38" y="59"/>
                </a:cubicBezTo>
                <a:cubicBezTo>
                  <a:pt x="17" y="62"/>
                  <a:pt x="17" y="62"/>
                  <a:pt x="17" y="62"/>
                </a:cubicBezTo>
                <a:cubicBezTo>
                  <a:pt x="14" y="62"/>
                  <a:pt x="11" y="60"/>
                  <a:pt x="11" y="57"/>
                </a:cubicBezTo>
                <a:cubicBezTo>
                  <a:pt x="5" y="14"/>
                  <a:pt x="5" y="14"/>
                  <a:pt x="5" y="14"/>
                </a:cubicBezTo>
                <a:cubicBezTo>
                  <a:pt x="5" y="11"/>
                  <a:pt x="7" y="8"/>
                  <a:pt x="10" y="8"/>
                </a:cubicBezTo>
                <a:cubicBezTo>
                  <a:pt x="31" y="5"/>
                  <a:pt x="31" y="5"/>
                  <a:pt x="31" y="5"/>
                </a:cubicBezTo>
                <a:cubicBezTo>
                  <a:pt x="34" y="5"/>
                  <a:pt x="37" y="7"/>
                  <a:pt x="37" y="10"/>
                </a:cubicBezTo>
                <a:lnTo>
                  <a:pt x="43" y="53"/>
                </a:ln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92" name="Freeform 277"/>
          <p:cNvSpPr>
            <a:spLocks/>
          </p:cNvSpPr>
          <p:nvPr/>
        </p:nvSpPr>
        <p:spPr bwMode="auto">
          <a:xfrm>
            <a:off x="4603426" y="3935649"/>
            <a:ext cx="30604" cy="32215"/>
          </a:xfrm>
          <a:custGeom>
            <a:avLst/>
            <a:gdLst>
              <a:gd name="T0" fmla="*/ 6 w 9"/>
              <a:gd name="T1" fmla="*/ 1 h 9"/>
              <a:gd name="T2" fmla="*/ 2 w 9"/>
              <a:gd name="T3" fmla="*/ 1 h 9"/>
              <a:gd name="T4" fmla="*/ 0 w 9"/>
              <a:gd name="T5" fmla="*/ 3 h 9"/>
              <a:gd name="T6" fmla="*/ 1 w 9"/>
              <a:gd name="T7" fmla="*/ 7 h 9"/>
              <a:gd name="T8" fmla="*/ 3 w 9"/>
              <a:gd name="T9" fmla="*/ 8 h 9"/>
              <a:gd name="T10" fmla="*/ 7 w 9"/>
              <a:gd name="T11" fmla="*/ 8 h 9"/>
              <a:gd name="T12" fmla="*/ 9 w 9"/>
              <a:gd name="T13" fmla="*/ 6 h 9"/>
              <a:gd name="T14" fmla="*/ 8 w 9"/>
              <a:gd name="T15" fmla="*/ 2 h 9"/>
              <a:gd name="T16" fmla="*/ 6 w 9"/>
              <a:gd name="T17"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6" y="1"/>
                </a:moveTo>
                <a:cubicBezTo>
                  <a:pt x="2" y="1"/>
                  <a:pt x="2" y="1"/>
                  <a:pt x="2" y="1"/>
                </a:cubicBezTo>
                <a:cubicBezTo>
                  <a:pt x="1" y="1"/>
                  <a:pt x="0" y="2"/>
                  <a:pt x="0" y="3"/>
                </a:cubicBezTo>
                <a:cubicBezTo>
                  <a:pt x="1" y="7"/>
                  <a:pt x="1" y="7"/>
                  <a:pt x="1" y="7"/>
                </a:cubicBezTo>
                <a:cubicBezTo>
                  <a:pt x="1" y="8"/>
                  <a:pt x="2" y="9"/>
                  <a:pt x="3" y="8"/>
                </a:cubicBezTo>
                <a:cubicBezTo>
                  <a:pt x="7" y="8"/>
                  <a:pt x="7" y="8"/>
                  <a:pt x="7" y="8"/>
                </a:cubicBezTo>
                <a:cubicBezTo>
                  <a:pt x="8" y="8"/>
                  <a:pt x="9" y="7"/>
                  <a:pt x="9" y="6"/>
                </a:cubicBezTo>
                <a:cubicBezTo>
                  <a:pt x="8" y="2"/>
                  <a:pt x="8" y="2"/>
                  <a:pt x="8" y="2"/>
                </a:cubicBezTo>
                <a:cubicBezTo>
                  <a:pt x="8" y="1"/>
                  <a:pt x="7" y="0"/>
                  <a:pt x="6" y="1"/>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sp>
        <p:nvSpPr>
          <p:cNvPr id="293" name="Freeform 278"/>
          <p:cNvSpPr>
            <a:spLocks/>
          </p:cNvSpPr>
          <p:nvPr/>
        </p:nvSpPr>
        <p:spPr bwMode="auto">
          <a:xfrm>
            <a:off x="4553493" y="3797128"/>
            <a:ext cx="107918" cy="135301"/>
          </a:xfrm>
          <a:custGeom>
            <a:avLst/>
            <a:gdLst>
              <a:gd name="T0" fmla="*/ 25 w 31"/>
              <a:gd name="T1" fmla="*/ 0 h 39"/>
              <a:gd name="T2" fmla="*/ 1 w 31"/>
              <a:gd name="T3" fmla="*/ 3 h 39"/>
              <a:gd name="T4" fmla="*/ 0 w 31"/>
              <a:gd name="T5" fmla="*/ 5 h 39"/>
              <a:gd name="T6" fmla="*/ 4 w 31"/>
              <a:gd name="T7" fmla="*/ 38 h 39"/>
              <a:gd name="T8" fmla="*/ 6 w 31"/>
              <a:gd name="T9" fmla="*/ 39 h 39"/>
              <a:gd name="T10" fmla="*/ 29 w 31"/>
              <a:gd name="T11" fmla="*/ 36 h 39"/>
              <a:gd name="T12" fmla="*/ 31 w 31"/>
              <a:gd name="T13" fmla="*/ 35 h 39"/>
              <a:gd name="T14" fmla="*/ 27 w 31"/>
              <a:gd name="T15" fmla="*/ 1 h 39"/>
              <a:gd name="T16" fmla="*/ 25 w 31"/>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9">
                <a:moveTo>
                  <a:pt x="25" y="0"/>
                </a:moveTo>
                <a:cubicBezTo>
                  <a:pt x="1" y="3"/>
                  <a:pt x="1" y="3"/>
                  <a:pt x="1" y="3"/>
                </a:cubicBezTo>
                <a:cubicBezTo>
                  <a:pt x="0" y="3"/>
                  <a:pt x="0" y="4"/>
                  <a:pt x="0" y="5"/>
                </a:cubicBezTo>
                <a:cubicBezTo>
                  <a:pt x="4" y="38"/>
                  <a:pt x="4" y="38"/>
                  <a:pt x="4" y="38"/>
                </a:cubicBezTo>
                <a:cubicBezTo>
                  <a:pt x="4" y="39"/>
                  <a:pt x="5" y="39"/>
                  <a:pt x="6" y="39"/>
                </a:cubicBezTo>
                <a:cubicBezTo>
                  <a:pt x="29" y="36"/>
                  <a:pt x="29" y="36"/>
                  <a:pt x="29" y="36"/>
                </a:cubicBezTo>
                <a:cubicBezTo>
                  <a:pt x="30" y="36"/>
                  <a:pt x="31" y="36"/>
                  <a:pt x="31" y="35"/>
                </a:cubicBezTo>
                <a:cubicBezTo>
                  <a:pt x="27" y="1"/>
                  <a:pt x="27" y="1"/>
                  <a:pt x="27" y="1"/>
                </a:cubicBezTo>
                <a:cubicBezTo>
                  <a:pt x="27" y="0"/>
                  <a:pt x="26" y="0"/>
                  <a:pt x="25" y="0"/>
                </a:cubicBezTo>
                <a:close/>
              </a:path>
            </a:pathLst>
          </a:custGeom>
          <a:gradFill>
            <a:gsLst>
              <a:gs pos="0">
                <a:srgbClr val="0E6CA6"/>
              </a:gs>
              <a:gs pos="98000">
                <a:srgbClr val="3982A2"/>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a:solidFill>
                <a:schemeClr val="tx1">
                  <a:lumMod val="65000"/>
                  <a:lumOff val="35000"/>
                </a:schemeClr>
              </a:solidFill>
            </a:endParaRPr>
          </a:p>
        </p:txBody>
      </p:sp>
      <p:grpSp>
        <p:nvGrpSpPr>
          <p:cNvPr id="294" name="Group 3"/>
          <p:cNvGrpSpPr/>
          <p:nvPr/>
        </p:nvGrpSpPr>
        <p:grpSpPr>
          <a:xfrm>
            <a:off x="9861653" y="3038985"/>
            <a:ext cx="927772" cy="927772"/>
            <a:chOff x="10206307" y="3388690"/>
            <a:chExt cx="914400" cy="914400"/>
          </a:xfrm>
          <a:gradFill>
            <a:gsLst>
              <a:gs pos="0">
                <a:srgbClr val="103E6A"/>
              </a:gs>
              <a:gs pos="98000">
                <a:srgbClr val="3982A2"/>
              </a:gs>
            </a:gsLst>
            <a:lin ang="2700000" scaled="1"/>
          </a:gradFill>
        </p:grpSpPr>
        <p:sp>
          <p:nvSpPr>
            <p:cNvPr id="295" name="Oval 464"/>
            <p:cNvSpPr/>
            <p:nvPr/>
          </p:nvSpPr>
          <p:spPr>
            <a:xfrm>
              <a:off x="10206307" y="3388690"/>
              <a:ext cx="914400" cy="914400"/>
            </a:xfrm>
            <a:prstGeom prst="ellipse">
              <a:avLst/>
            </a:pr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296" name="AutoShape 13"/>
            <p:cNvSpPr>
              <a:spLocks/>
            </p:cNvSpPr>
            <p:nvPr/>
          </p:nvSpPr>
          <p:spPr bwMode="auto">
            <a:xfrm>
              <a:off x="10529463" y="3675931"/>
              <a:ext cx="268088" cy="346493"/>
            </a:xfrm>
            <a:custGeom>
              <a:avLst/>
              <a:gdLst>
                <a:gd name="T0" fmla="*/ 536544193 w 21545"/>
                <a:gd name="T1" fmla="*/ 1809212526 h 21515"/>
                <a:gd name="T2" fmla="*/ 494557843 w 21545"/>
                <a:gd name="T3" fmla="*/ 2087334032 h 21515"/>
                <a:gd name="T4" fmla="*/ 447328334 w 21545"/>
                <a:gd name="T5" fmla="*/ 2147483646 h 21515"/>
                <a:gd name="T6" fmla="*/ 312790812 w 21545"/>
                <a:gd name="T7" fmla="*/ 2147483646 h 21515"/>
                <a:gd name="T8" fmla="*/ 284619960 w 21545"/>
                <a:gd name="T9" fmla="*/ 2147483646 h 21515"/>
                <a:gd name="T10" fmla="*/ 273483974 w 21545"/>
                <a:gd name="T11" fmla="*/ 2147483646 h 21515"/>
                <a:gd name="T12" fmla="*/ 260976991 w 21545"/>
                <a:gd name="T13" fmla="*/ 2147483646 h 21515"/>
                <a:gd name="T14" fmla="*/ 299689027 w 21545"/>
                <a:gd name="T15" fmla="*/ 2000438612 h 21515"/>
                <a:gd name="T16" fmla="*/ 394144999 w 21545"/>
                <a:gd name="T17" fmla="*/ 1331084764 h 21515"/>
                <a:gd name="T18" fmla="*/ 400100348 w 21545"/>
                <a:gd name="T19" fmla="*/ 1282667061 h 21515"/>
                <a:gd name="T20" fmla="*/ 371871543 w 21545"/>
                <a:gd name="T21" fmla="*/ 1098026760 h 21515"/>
                <a:gd name="T22" fmla="*/ 381102730 w 21545"/>
                <a:gd name="T23" fmla="*/ 887045795 h 21515"/>
                <a:gd name="T24" fmla="*/ 505693789 w 21545"/>
                <a:gd name="T25" fmla="*/ 633070619 h 21515"/>
                <a:gd name="T26" fmla="*/ 619864179 w 21545"/>
                <a:gd name="T27" fmla="*/ 647402006 h 21515"/>
                <a:gd name="T28" fmla="*/ 676979112 w 21545"/>
                <a:gd name="T29" fmla="*/ 782589932 h 21515"/>
                <a:gd name="T30" fmla="*/ 671678000 w 21545"/>
                <a:gd name="T31" fmla="*/ 988144878 h 21515"/>
                <a:gd name="T32" fmla="*/ 610036708 w 21545"/>
                <a:gd name="T33" fmla="*/ 1347613164 h 21515"/>
                <a:gd name="T34" fmla="*/ 597531247 w 21545"/>
                <a:gd name="T35" fmla="*/ 1544390415 h 21515"/>
                <a:gd name="T36" fmla="*/ 653334619 w 21545"/>
                <a:gd name="T37" fmla="*/ 1682804821 h 21515"/>
                <a:gd name="T38" fmla="*/ 760239621 w 21545"/>
                <a:gd name="T39" fmla="*/ 1732257195 h 21515"/>
                <a:gd name="T40" fmla="*/ 934799218 w 21545"/>
                <a:gd name="T41" fmla="*/ 1561950859 h 21515"/>
                <a:gd name="T42" fmla="*/ 1044978534 w 21545"/>
                <a:gd name="T43" fmla="*/ 1052963259 h 21515"/>
                <a:gd name="T44" fmla="*/ 1049564369 w 21545"/>
                <a:gd name="T45" fmla="*/ 834236692 h 21515"/>
                <a:gd name="T46" fmla="*/ 975475570 w 21545"/>
                <a:gd name="T47" fmla="*/ 495688256 h 21515"/>
                <a:gd name="T48" fmla="*/ 810147120 w 21545"/>
                <a:gd name="T49" fmla="*/ 310013335 h 21515"/>
                <a:gd name="T50" fmla="*/ 563464522 w 21545"/>
                <a:gd name="T51" fmla="*/ 284707291 h 21515"/>
                <a:gd name="T52" fmla="*/ 240012011 w 21545"/>
                <a:gd name="T53" fmla="*/ 668188978 h 21515"/>
                <a:gd name="T54" fmla="*/ 184922353 w 21545"/>
                <a:gd name="T55" fmla="*/ 1038759595 h 21515"/>
                <a:gd name="T56" fmla="*/ 229470826 w 21545"/>
                <a:gd name="T57" fmla="*/ 1310167541 h 21515"/>
                <a:gd name="T58" fmla="*/ 259666953 w 21545"/>
                <a:gd name="T59" fmla="*/ 1374985922 h 21515"/>
                <a:gd name="T60" fmla="*/ 251805281 w 21545"/>
                <a:gd name="T61" fmla="*/ 1501393627 h 21515"/>
                <a:gd name="T62" fmla="*/ 211127445 w 21545"/>
                <a:gd name="T63" fmla="*/ 1612435275 h 21515"/>
                <a:gd name="T64" fmla="*/ 169141056 w 21545"/>
                <a:gd name="T65" fmla="*/ 1586094610 h 21515"/>
                <a:gd name="T66" fmla="*/ 9706996 w 21545"/>
                <a:gd name="T67" fmla="*/ 1180533357 h 21515"/>
                <a:gd name="T68" fmla="*/ 9706996 w 21545"/>
                <a:gd name="T69" fmla="*/ 828813250 h 21515"/>
                <a:gd name="T70" fmla="*/ 71407764 w 21545"/>
                <a:gd name="T71" fmla="*/ 548367058 h 21515"/>
                <a:gd name="T72" fmla="*/ 299092743 w 21545"/>
                <a:gd name="T73" fmla="*/ 161528642 h 21515"/>
                <a:gd name="T74" fmla="*/ 556197612 w 21545"/>
                <a:gd name="T75" fmla="*/ 15366057 h 21515"/>
                <a:gd name="T76" fmla="*/ 661852052 w 21545"/>
                <a:gd name="T77" fmla="*/ 1162343 h 21515"/>
                <a:gd name="T78" fmla="*/ 946590965 w 21545"/>
                <a:gd name="T79" fmla="*/ 88962082 h 21515"/>
                <a:gd name="T80" fmla="*/ 1142710303 w 21545"/>
                <a:gd name="T81" fmla="*/ 322022613 h 21515"/>
                <a:gd name="T82" fmla="*/ 1263491803 w 21545"/>
                <a:gd name="T83" fmla="*/ 681488322 h 21515"/>
                <a:gd name="T84" fmla="*/ 1283145221 w 21545"/>
                <a:gd name="T85" fmla="*/ 929912333 h 21515"/>
                <a:gd name="T86" fmla="*/ 1269387676 w 21545"/>
                <a:gd name="T87" fmla="*/ 1186988842 h 21515"/>
                <a:gd name="T88" fmla="*/ 1016809205 w 21545"/>
                <a:gd name="T89" fmla="*/ 1888362344 h 21515"/>
                <a:gd name="T90" fmla="*/ 901328778 w 21545"/>
                <a:gd name="T91" fmla="*/ 1976292333 h 21515"/>
                <a:gd name="T92" fmla="*/ 753687987 w 21545"/>
                <a:gd name="T93" fmla="*/ 2007021870 h 21515"/>
                <a:gd name="T94" fmla="*/ 623140016 w 21545"/>
                <a:gd name="T95" fmla="*/ 1944400504 h 21515"/>
                <a:gd name="T96" fmla="*/ 536544193 w 21545"/>
                <a:gd name="T97" fmla="*/ 1809212526 h 21515"/>
                <a:gd name="T98" fmla="*/ 536544193 w 21545"/>
                <a:gd name="T99" fmla="*/ 1809212526 h 2151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545" h="21515">
                  <a:moveTo>
                    <a:pt x="9009" y="14012"/>
                  </a:moveTo>
                  <a:cubicBezTo>
                    <a:pt x="8778" y="14713"/>
                    <a:pt x="8545" y="15448"/>
                    <a:pt x="8304" y="16166"/>
                  </a:cubicBezTo>
                  <a:cubicBezTo>
                    <a:pt x="8066" y="16874"/>
                    <a:pt x="7857" y="17593"/>
                    <a:pt x="7511" y="18243"/>
                  </a:cubicBezTo>
                  <a:cubicBezTo>
                    <a:pt x="6937" y="19321"/>
                    <a:pt x="6135" y="20315"/>
                    <a:pt x="5252" y="21206"/>
                  </a:cubicBezTo>
                  <a:cubicBezTo>
                    <a:pt x="5135" y="21325"/>
                    <a:pt x="4970" y="21542"/>
                    <a:pt x="4779" y="21512"/>
                  </a:cubicBezTo>
                  <a:cubicBezTo>
                    <a:pt x="4633" y="21489"/>
                    <a:pt x="4620" y="21380"/>
                    <a:pt x="4592" y="21223"/>
                  </a:cubicBezTo>
                  <a:cubicBezTo>
                    <a:pt x="4436" y="20366"/>
                    <a:pt x="4325" y="19376"/>
                    <a:pt x="4382" y="18413"/>
                  </a:cubicBezTo>
                  <a:cubicBezTo>
                    <a:pt x="4449" y="17316"/>
                    <a:pt x="4751" y="16405"/>
                    <a:pt x="5032" y="15493"/>
                  </a:cubicBezTo>
                  <a:cubicBezTo>
                    <a:pt x="5568" y="13758"/>
                    <a:pt x="6078" y="12056"/>
                    <a:pt x="6618" y="10309"/>
                  </a:cubicBezTo>
                  <a:cubicBezTo>
                    <a:pt x="6654" y="10193"/>
                    <a:pt x="6751" y="10001"/>
                    <a:pt x="6718" y="9934"/>
                  </a:cubicBezTo>
                  <a:cubicBezTo>
                    <a:pt x="6473" y="9449"/>
                    <a:pt x="6314" y="9013"/>
                    <a:pt x="6244" y="8504"/>
                  </a:cubicBezTo>
                  <a:cubicBezTo>
                    <a:pt x="6163" y="7919"/>
                    <a:pt x="6225" y="7373"/>
                    <a:pt x="6399" y="6870"/>
                  </a:cubicBezTo>
                  <a:cubicBezTo>
                    <a:pt x="6703" y="5980"/>
                    <a:pt x="7407" y="5191"/>
                    <a:pt x="8491" y="4903"/>
                  </a:cubicBezTo>
                  <a:cubicBezTo>
                    <a:pt x="9180" y="4721"/>
                    <a:pt x="9945" y="4803"/>
                    <a:pt x="10408" y="5014"/>
                  </a:cubicBezTo>
                  <a:cubicBezTo>
                    <a:pt x="10886" y="5231"/>
                    <a:pt x="11213" y="5575"/>
                    <a:pt x="11367" y="6061"/>
                  </a:cubicBezTo>
                  <a:cubicBezTo>
                    <a:pt x="11530" y="6579"/>
                    <a:pt x="11409" y="7198"/>
                    <a:pt x="11278" y="7653"/>
                  </a:cubicBezTo>
                  <a:cubicBezTo>
                    <a:pt x="10983" y="8677"/>
                    <a:pt x="10596" y="9447"/>
                    <a:pt x="10243" y="10437"/>
                  </a:cubicBezTo>
                  <a:cubicBezTo>
                    <a:pt x="10068" y="10927"/>
                    <a:pt x="9871" y="11431"/>
                    <a:pt x="10033" y="11961"/>
                  </a:cubicBezTo>
                  <a:cubicBezTo>
                    <a:pt x="10183" y="12446"/>
                    <a:pt x="10516" y="12781"/>
                    <a:pt x="10970" y="13033"/>
                  </a:cubicBezTo>
                  <a:cubicBezTo>
                    <a:pt x="11440" y="13293"/>
                    <a:pt x="11996" y="13437"/>
                    <a:pt x="12765" y="13416"/>
                  </a:cubicBezTo>
                  <a:cubicBezTo>
                    <a:pt x="14122" y="13380"/>
                    <a:pt x="15065" y="12719"/>
                    <a:pt x="15696" y="12097"/>
                  </a:cubicBezTo>
                  <a:cubicBezTo>
                    <a:pt x="16703" y="11101"/>
                    <a:pt x="17314" y="9755"/>
                    <a:pt x="17546" y="8155"/>
                  </a:cubicBezTo>
                  <a:cubicBezTo>
                    <a:pt x="17620" y="7639"/>
                    <a:pt x="17676" y="7046"/>
                    <a:pt x="17623" y="6461"/>
                  </a:cubicBezTo>
                  <a:cubicBezTo>
                    <a:pt x="17527" y="5381"/>
                    <a:pt x="17083" y="4513"/>
                    <a:pt x="16379" y="3839"/>
                  </a:cubicBezTo>
                  <a:cubicBezTo>
                    <a:pt x="15708" y="3198"/>
                    <a:pt x="14758" y="2688"/>
                    <a:pt x="13603" y="2401"/>
                  </a:cubicBezTo>
                  <a:cubicBezTo>
                    <a:pt x="12457" y="2116"/>
                    <a:pt x="10870" y="2021"/>
                    <a:pt x="9461" y="2205"/>
                  </a:cubicBezTo>
                  <a:cubicBezTo>
                    <a:pt x="6900" y="2539"/>
                    <a:pt x="5093" y="3646"/>
                    <a:pt x="4030" y="5175"/>
                  </a:cubicBezTo>
                  <a:cubicBezTo>
                    <a:pt x="3472" y="5977"/>
                    <a:pt x="3105" y="6898"/>
                    <a:pt x="3105" y="8045"/>
                  </a:cubicBezTo>
                  <a:cubicBezTo>
                    <a:pt x="3105" y="8928"/>
                    <a:pt x="3392" y="9614"/>
                    <a:pt x="3853" y="10147"/>
                  </a:cubicBezTo>
                  <a:cubicBezTo>
                    <a:pt x="4000" y="10317"/>
                    <a:pt x="4217" y="10456"/>
                    <a:pt x="4360" y="10649"/>
                  </a:cubicBezTo>
                  <a:cubicBezTo>
                    <a:pt x="4564" y="10923"/>
                    <a:pt x="4329" y="11332"/>
                    <a:pt x="4228" y="11628"/>
                  </a:cubicBezTo>
                  <a:cubicBezTo>
                    <a:pt x="4106" y="11986"/>
                    <a:pt x="4094" y="12480"/>
                    <a:pt x="3545" y="12488"/>
                  </a:cubicBezTo>
                  <a:cubicBezTo>
                    <a:pt x="3319" y="12492"/>
                    <a:pt x="3033" y="12365"/>
                    <a:pt x="2840" y="12284"/>
                  </a:cubicBezTo>
                  <a:cubicBezTo>
                    <a:pt x="1399" y="11677"/>
                    <a:pt x="523" y="10574"/>
                    <a:pt x="163" y="9143"/>
                  </a:cubicBezTo>
                  <a:cubicBezTo>
                    <a:pt x="-55" y="8274"/>
                    <a:pt x="-54" y="7259"/>
                    <a:pt x="163" y="6419"/>
                  </a:cubicBezTo>
                  <a:cubicBezTo>
                    <a:pt x="374" y="5606"/>
                    <a:pt x="766" y="4856"/>
                    <a:pt x="1199" y="4247"/>
                  </a:cubicBezTo>
                  <a:cubicBezTo>
                    <a:pt x="2099" y="2984"/>
                    <a:pt x="3417" y="1973"/>
                    <a:pt x="5022" y="1251"/>
                  </a:cubicBezTo>
                  <a:cubicBezTo>
                    <a:pt x="6255" y="696"/>
                    <a:pt x="7647" y="306"/>
                    <a:pt x="9339" y="119"/>
                  </a:cubicBezTo>
                  <a:cubicBezTo>
                    <a:pt x="9901" y="57"/>
                    <a:pt x="10482" y="31"/>
                    <a:pt x="11113" y="9"/>
                  </a:cubicBezTo>
                  <a:cubicBezTo>
                    <a:pt x="12956" y="-58"/>
                    <a:pt x="14632" y="260"/>
                    <a:pt x="15894" y="689"/>
                  </a:cubicBezTo>
                  <a:cubicBezTo>
                    <a:pt x="17226" y="1142"/>
                    <a:pt x="18288" y="1746"/>
                    <a:pt x="19187" y="2494"/>
                  </a:cubicBezTo>
                  <a:cubicBezTo>
                    <a:pt x="20113" y="3264"/>
                    <a:pt x="20787" y="4159"/>
                    <a:pt x="21215" y="5278"/>
                  </a:cubicBezTo>
                  <a:cubicBezTo>
                    <a:pt x="21437" y="5860"/>
                    <a:pt x="21545" y="6483"/>
                    <a:pt x="21545" y="7202"/>
                  </a:cubicBezTo>
                  <a:cubicBezTo>
                    <a:pt x="21545" y="7923"/>
                    <a:pt x="21453" y="8558"/>
                    <a:pt x="21314" y="9193"/>
                  </a:cubicBezTo>
                  <a:cubicBezTo>
                    <a:pt x="20790" y="11573"/>
                    <a:pt x="19303" y="13518"/>
                    <a:pt x="17073" y="14625"/>
                  </a:cubicBezTo>
                  <a:cubicBezTo>
                    <a:pt x="16532" y="14894"/>
                    <a:pt x="15877" y="15141"/>
                    <a:pt x="15134" y="15306"/>
                  </a:cubicBezTo>
                  <a:cubicBezTo>
                    <a:pt x="14397" y="15470"/>
                    <a:pt x="13556" y="15592"/>
                    <a:pt x="12655" y="15544"/>
                  </a:cubicBezTo>
                  <a:cubicBezTo>
                    <a:pt x="11780" y="15499"/>
                    <a:pt x="11065" y="15318"/>
                    <a:pt x="10463" y="15059"/>
                  </a:cubicBezTo>
                  <a:cubicBezTo>
                    <a:pt x="9866" y="14803"/>
                    <a:pt x="9365" y="14488"/>
                    <a:pt x="9009" y="14012"/>
                  </a:cubicBezTo>
                  <a:close/>
                  <a:moveTo>
                    <a:pt x="9009" y="14012"/>
                  </a:moveTo>
                </a:path>
              </a:pathLst>
            </a:custGeom>
            <a:solidFill>
              <a:schemeClr val="bg1"/>
            </a:solidFill>
            <a:ln>
              <a:noFill/>
            </a:ln>
          </p:spPr>
          <p:txBody>
            <a:bodyPr lIns="0" tIns="0" rIns="0" bIns="0"/>
            <a:lstStyle/>
            <a:p>
              <a:endParaRPr lang="en-GB">
                <a:solidFill>
                  <a:schemeClr val="tx1">
                    <a:lumMod val="65000"/>
                    <a:lumOff val="35000"/>
                  </a:schemeClr>
                </a:solidFill>
              </a:endParaRPr>
            </a:p>
          </p:txBody>
        </p:sp>
      </p:grpSp>
      <p:grpSp>
        <p:nvGrpSpPr>
          <p:cNvPr id="297" name="Group 4"/>
          <p:cNvGrpSpPr/>
          <p:nvPr/>
        </p:nvGrpSpPr>
        <p:grpSpPr>
          <a:xfrm>
            <a:off x="8109130" y="2941569"/>
            <a:ext cx="1122605" cy="1122605"/>
            <a:chOff x="8479044" y="3292678"/>
            <a:chExt cx="1106424" cy="1106424"/>
          </a:xfrm>
          <a:solidFill>
            <a:schemeClr val="bg1"/>
          </a:solidFill>
        </p:grpSpPr>
        <p:sp>
          <p:nvSpPr>
            <p:cNvPr id="298" name="Oval 461"/>
            <p:cNvSpPr/>
            <p:nvPr/>
          </p:nvSpPr>
          <p:spPr>
            <a:xfrm>
              <a:off x="8479044" y="3292678"/>
              <a:ext cx="1106424" cy="1106424"/>
            </a:xfrm>
            <a:prstGeom prst="ellipse">
              <a:avLst/>
            </a:pr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299" name="Oval 1009"/>
            <p:cNvSpPr/>
            <p:nvPr/>
          </p:nvSpPr>
          <p:spPr>
            <a:xfrm>
              <a:off x="8654404" y="3468038"/>
              <a:ext cx="755703" cy="755703"/>
            </a:xfrm>
            <a:prstGeom prst="ellipse">
              <a:avLst/>
            </a:pr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300" name="AutoShape 15"/>
            <p:cNvSpPr>
              <a:spLocks/>
            </p:cNvSpPr>
            <p:nvPr/>
          </p:nvSpPr>
          <p:spPr bwMode="auto">
            <a:xfrm>
              <a:off x="8953093" y="3675931"/>
              <a:ext cx="158323" cy="339915"/>
            </a:xfrm>
            <a:custGeom>
              <a:avLst/>
              <a:gdLst>
                <a:gd name="T0" fmla="*/ 262945285 w 21600"/>
                <a:gd name="T1" fmla="*/ 616631 h 21437"/>
                <a:gd name="T2" fmla="*/ 262945285 w 21600"/>
                <a:gd name="T3" fmla="*/ 451557226 h 21437"/>
                <a:gd name="T4" fmla="*/ 180361170 w 21600"/>
                <a:gd name="T5" fmla="*/ 514655930 h 21437"/>
                <a:gd name="T6" fmla="*/ 173604519 w 21600"/>
                <a:gd name="T7" fmla="*/ 869221096 h 21437"/>
                <a:gd name="T8" fmla="*/ 262945285 w 21600"/>
                <a:gd name="T9" fmla="*/ 869221096 h 21437"/>
                <a:gd name="T10" fmla="*/ 252829379 w 21600"/>
                <a:gd name="T11" fmla="*/ 1326201898 h 21437"/>
                <a:gd name="T12" fmla="*/ 176977025 w 21600"/>
                <a:gd name="T13" fmla="*/ 1326201898 h 21437"/>
                <a:gd name="T14" fmla="*/ 176977025 w 21600"/>
                <a:gd name="T15" fmla="*/ 2147483646 h 21437"/>
                <a:gd name="T16" fmla="*/ 57300181 w 21600"/>
                <a:gd name="T17" fmla="*/ 2147483646 h 21437"/>
                <a:gd name="T18" fmla="*/ 57300181 w 21600"/>
                <a:gd name="T19" fmla="*/ 1326201898 h 21437"/>
                <a:gd name="T20" fmla="*/ 0 w 21600"/>
                <a:gd name="T21" fmla="*/ 1326201898 h 21437"/>
                <a:gd name="T22" fmla="*/ 0 w 21600"/>
                <a:gd name="T23" fmla="*/ 869221096 h 21437"/>
                <a:gd name="T24" fmla="*/ 55620013 w 21600"/>
                <a:gd name="T25" fmla="*/ 869221096 h 21437"/>
                <a:gd name="T26" fmla="*/ 87648428 w 21600"/>
                <a:gd name="T27" fmla="*/ 152203103 h 21437"/>
                <a:gd name="T28" fmla="*/ 262945285 w 21600"/>
                <a:gd name="T29" fmla="*/ 616631 h 21437"/>
                <a:gd name="T30" fmla="*/ 262945285 w 21600"/>
                <a:gd name="T31" fmla="*/ 616631 h 214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437">
                  <a:moveTo>
                    <a:pt x="21600" y="5"/>
                  </a:moveTo>
                  <a:cubicBezTo>
                    <a:pt x="21600" y="1241"/>
                    <a:pt x="21600" y="3664"/>
                    <a:pt x="21600" y="3664"/>
                  </a:cubicBezTo>
                  <a:cubicBezTo>
                    <a:pt x="21600" y="3664"/>
                    <a:pt x="15693" y="3516"/>
                    <a:pt x="14816" y="4176"/>
                  </a:cubicBezTo>
                  <a:cubicBezTo>
                    <a:pt x="14095" y="4718"/>
                    <a:pt x="14328" y="5933"/>
                    <a:pt x="14261" y="7053"/>
                  </a:cubicBezTo>
                  <a:cubicBezTo>
                    <a:pt x="16662" y="7053"/>
                    <a:pt x="19200" y="7053"/>
                    <a:pt x="21600" y="7053"/>
                  </a:cubicBezTo>
                  <a:cubicBezTo>
                    <a:pt x="21438" y="8341"/>
                    <a:pt x="21132" y="9564"/>
                    <a:pt x="20769" y="10761"/>
                  </a:cubicBezTo>
                  <a:cubicBezTo>
                    <a:pt x="18692" y="10761"/>
                    <a:pt x="14538" y="10761"/>
                    <a:pt x="14538" y="10761"/>
                  </a:cubicBezTo>
                  <a:lnTo>
                    <a:pt x="14538" y="21437"/>
                  </a:lnTo>
                  <a:cubicBezTo>
                    <a:pt x="14538" y="21437"/>
                    <a:pt x="7938" y="21437"/>
                    <a:pt x="4707" y="21437"/>
                  </a:cubicBezTo>
                  <a:cubicBezTo>
                    <a:pt x="4709" y="18133"/>
                    <a:pt x="4705" y="14278"/>
                    <a:pt x="4707" y="10761"/>
                  </a:cubicBezTo>
                  <a:cubicBezTo>
                    <a:pt x="3137" y="10761"/>
                    <a:pt x="1568" y="10761"/>
                    <a:pt x="0" y="10761"/>
                  </a:cubicBezTo>
                  <a:cubicBezTo>
                    <a:pt x="0" y="9525"/>
                    <a:pt x="0" y="8288"/>
                    <a:pt x="0" y="7053"/>
                  </a:cubicBezTo>
                  <a:cubicBezTo>
                    <a:pt x="1522" y="7053"/>
                    <a:pt x="3046" y="7053"/>
                    <a:pt x="4569" y="7053"/>
                  </a:cubicBezTo>
                  <a:cubicBezTo>
                    <a:pt x="4787" y="4587"/>
                    <a:pt x="4552" y="2480"/>
                    <a:pt x="7200" y="1235"/>
                  </a:cubicBezTo>
                  <a:cubicBezTo>
                    <a:pt x="10176" y="-163"/>
                    <a:pt x="15466" y="8"/>
                    <a:pt x="21600" y="5"/>
                  </a:cubicBezTo>
                  <a:close/>
                  <a:moveTo>
                    <a:pt x="21600" y="5"/>
                  </a:moveTo>
                </a:path>
              </a:pathLst>
            </a:custGeom>
            <a:solidFill>
              <a:schemeClr val="bg1"/>
            </a:solidFill>
            <a:ln>
              <a:noFill/>
            </a:ln>
          </p:spPr>
          <p:txBody>
            <a:bodyPr lIns="0" tIns="0" rIns="0" bIns="0"/>
            <a:lstStyle/>
            <a:p>
              <a:endParaRPr lang="en-GB">
                <a:solidFill>
                  <a:schemeClr val="tx1">
                    <a:lumMod val="65000"/>
                    <a:lumOff val="35000"/>
                  </a:schemeClr>
                </a:solidFill>
              </a:endParaRPr>
            </a:p>
          </p:txBody>
        </p:sp>
      </p:grpSp>
      <p:grpSp>
        <p:nvGrpSpPr>
          <p:cNvPr id="301" name="Group 5"/>
          <p:cNvGrpSpPr/>
          <p:nvPr/>
        </p:nvGrpSpPr>
        <p:grpSpPr>
          <a:xfrm>
            <a:off x="6551440" y="3038985"/>
            <a:ext cx="927772" cy="927772"/>
            <a:chOff x="6943805" y="3388690"/>
            <a:chExt cx="914400" cy="914400"/>
          </a:xfrm>
          <a:gradFill>
            <a:gsLst>
              <a:gs pos="0">
                <a:srgbClr val="103E6A"/>
              </a:gs>
              <a:gs pos="98000">
                <a:srgbClr val="3982A2"/>
              </a:gs>
            </a:gsLst>
            <a:lin ang="2700000" scaled="1"/>
          </a:gradFill>
        </p:grpSpPr>
        <p:sp>
          <p:nvSpPr>
            <p:cNvPr id="302" name="Oval 463"/>
            <p:cNvSpPr/>
            <p:nvPr/>
          </p:nvSpPr>
          <p:spPr>
            <a:xfrm>
              <a:off x="6943805" y="3388690"/>
              <a:ext cx="914400" cy="914400"/>
            </a:xfrm>
            <a:prstGeom prst="ellipse">
              <a:avLst/>
            </a:prstGeom>
            <a:gradFill>
              <a:gsLst>
                <a:gs pos="0">
                  <a:srgbClr val="0E6CA6"/>
                </a:gs>
                <a:gs pos="98000">
                  <a:srgbClr val="3982A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303" name="AutoShape 14"/>
            <p:cNvSpPr>
              <a:spLocks/>
            </p:cNvSpPr>
            <p:nvPr/>
          </p:nvSpPr>
          <p:spPr bwMode="auto">
            <a:xfrm>
              <a:off x="7231048" y="3690927"/>
              <a:ext cx="339914" cy="309921"/>
            </a:xfrm>
            <a:custGeom>
              <a:avLst/>
              <a:gdLst>
                <a:gd name="T0" fmla="*/ 2147483646 w 21590"/>
                <a:gd name="T1" fmla="*/ 303068522 h 16690"/>
                <a:gd name="T2" fmla="*/ 2147483646 w 21590"/>
                <a:gd name="T3" fmla="*/ 614467900 h 16690"/>
                <a:gd name="T4" fmla="*/ 0 w 21590"/>
                <a:gd name="T5" fmla="*/ 2147483646 h 16690"/>
                <a:gd name="T6" fmla="*/ 782832664 w 21590"/>
                <a:gd name="T7" fmla="*/ 1946161268 h 16690"/>
                <a:gd name="T8" fmla="*/ 286036553 w 21590"/>
                <a:gd name="T9" fmla="*/ 1513714635 h 16690"/>
                <a:gd name="T10" fmla="*/ 511874951 w 21590"/>
                <a:gd name="T11" fmla="*/ 1496463517 h 16690"/>
                <a:gd name="T12" fmla="*/ 90358306 w 21590"/>
                <a:gd name="T13" fmla="*/ 891067454 h 16690"/>
                <a:gd name="T14" fmla="*/ 316196704 w 21590"/>
                <a:gd name="T15" fmla="*/ 942966873 h 16690"/>
                <a:gd name="T16" fmla="*/ 150558932 w 21590"/>
                <a:gd name="T17" fmla="*/ 112721961 h 16690"/>
                <a:gd name="T18" fmla="*/ 1279628774 w 21590"/>
                <a:gd name="T19" fmla="*/ 770017444 h 16690"/>
                <a:gd name="T20" fmla="*/ 2147483646 w 21590"/>
                <a:gd name="T21" fmla="*/ 199269682 h 16690"/>
                <a:gd name="T22" fmla="*/ 2147483646 w 21590"/>
                <a:gd name="T23" fmla="*/ 60822541 h 16690"/>
                <a:gd name="T24" fmla="*/ 2147483646 w 21590"/>
                <a:gd name="T25" fmla="*/ 389470283 h 16690"/>
                <a:gd name="T26" fmla="*/ 2147483646 w 21590"/>
                <a:gd name="T27" fmla="*/ 303068522 h 16690"/>
                <a:gd name="T28" fmla="*/ 2147483646 w 21590"/>
                <a:gd name="T29" fmla="*/ 303068522 h 166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590" h="16690">
                  <a:moveTo>
                    <a:pt x="21590" y="2038"/>
                  </a:moveTo>
                  <a:cubicBezTo>
                    <a:pt x="21486" y="2795"/>
                    <a:pt x="20307" y="3555"/>
                    <a:pt x="19593" y="4132"/>
                  </a:cubicBezTo>
                  <a:cubicBezTo>
                    <a:pt x="20298" y="13815"/>
                    <a:pt x="8559" y="19854"/>
                    <a:pt x="0" y="14947"/>
                  </a:cubicBezTo>
                  <a:cubicBezTo>
                    <a:pt x="2400" y="14964"/>
                    <a:pt x="5061" y="14350"/>
                    <a:pt x="6489" y="13087"/>
                  </a:cubicBezTo>
                  <a:cubicBezTo>
                    <a:pt x="4412" y="12774"/>
                    <a:pt x="2942" y="11896"/>
                    <a:pt x="2371" y="10179"/>
                  </a:cubicBezTo>
                  <a:cubicBezTo>
                    <a:pt x="2979" y="10126"/>
                    <a:pt x="3833" y="10301"/>
                    <a:pt x="4243" y="10063"/>
                  </a:cubicBezTo>
                  <a:cubicBezTo>
                    <a:pt x="2343" y="9391"/>
                    <a:pt x="841" y="8348"/>
                    <a:pt x="749" y="5992"/>
                  </a:cubicBezTo>
                  <a:cubicBezTo>
                    <a:pt x="1425" y="6059"/>
                    <a:pt x="1777" y="6430"/>
                    <a:pt x="2621" y="6341"/>
                  </a:cubicBezTo>
                  <a:cubicBezTo>
                    <a:pt x="1392" y="5607"/>
                    <a:pt x="-10" y="2816"/>
                    <a:pt x="1248" y="758"/>
                  </a:cubicBezTo>
                  <a:cubicBezTo>
                    <a:pt x="3477" y="3062"/>
                    <a:pt x="6259" y="4849"/>
                    <a:pt x="10607" y="5178"/>
                  </a:cubicBezTo>
                  <a:cubicBezTo>
                    <a:pt x="9529" y="903"/>
                    <a:pt x="15610" y="-1746"/>
                    <a:pt x="18345" y="1340"/>
                  </a:cubicBezTo>
                  <a:cubicBezTo>
                    <a:pt x="19408" y="1129"/>
                    <a:pt x="20305" y="763"/>
                    <a:pt x="21215" y="409"/>
                  </a:cubicBezTo>
                  <a:cubicBezTo>
                    <a:pt x="20842" y="1380"/>
                    <a:pt x="20085" y="1993"/>
                    <a:pt x="19343" y="2619"/>
                  </a:cubicBezTo>
                  <a:cubicBezTo>
                    <a:pt x="20149" y="2479"/>
                    <a:pt x="21001" y="2381"/>
                    <a:pt x="21590" y="2038"/>
                  </a:cubicBezTo>
                  <a:close/>
                  <a:moveTo>
                    <a:pt x="21590" y="2038"/>
                  </a:moveTo>
                </a:path>
              </a:pathLst>
            </a:custGeom>
            <a:solidFill>
              <a:schemeClr val="bg1"/>
            </a:solidFill>
            <a:ln>
              <a:noFill/>
            </a:ln>
          </p:spPr>
          <p:txBody>
            <a:bodyPr lIns="0" tIns="0" rIns="0" bIns="0"/>
            <a:lstStyle/>
            <a:p>
              <a:endParaRPr lang="en-GB">
                <a:solidFill>
                  <a:schemeClr val="tx1">
                    <a:lumMod val="65000"/>
                    <a:lumOff val="35000"/>
                  </a:schemeClr>
                </a:solidFill>
              </a:endParaRPr>
            </a:p>
          </p:txBody>
        </p:sp>
      </p:grpSp>
      <p:sp>
        <p:nvSpPr>
          <p:cNvPr id="304" name="TextBox 441"/>
          <p:cNvSpPr txBox="1"/>
          <p:nvPr/>
        </p:nvSpPr>
        <p:spPr>
          <a:xfrm>
            <a:off x="8136564" y="4153066"/>
            <a:ext cx="1061829" cy="346249"/>
          </a:xfrm>
          <a:prstGeom prst="rect">
            <a:avLst/>
          </a:prstGeom>
          <a:noFill/>
        </p:spPr>
        <p:txBody>
          <a:bodyPr wrap="none" lIns="68580" tIns="34290" rIns="68580" bIns="34290" rtlCol="0">
            <a:spAutoFit/>
          </a:bodyPr>
          <a:lstStyle/>
          <a:p>
            <a:r>
              <a:rPr lang="zh-CN" altLang="en-US" b="1" dirty="0">
                <a:latin typeface="微软雅黑" pitchFamily="34" charset="-122"/>
                <a:ea typeface="微软雅黑" pitchFamily="34" charset="-122"/>
              </a:rPr>
              <a:t>添加文本</a:t>
            </a:r>
          </a:p>
        </p:txBody>
      </p:sp>
      <p:sp>
        <p:nvSpPr>
          <p:cNvPr id="305" name="TextBox 442"/>
          <p:cNvSpPr txBox="1"/>
          <p:nvPr/>
        </p:nvSpPr>
        <p:spPr>
          <a:xfrm>
            <a:off x="6477394" y="4137646"/>
            <a:ext cx="1061829" cy="346249"/>
          </a:xfrm>
          <a:prstGeom prst="rect">
            <a:avLst/>
          </a:prstGeom>
          <a:noFill/>
        </p:spPr>
        <p:txBody>
          <a:bodyPr wrap="none" lIns="68580" tIns="34290" rIns="68580" bIns="34290" rtlCol="0">
            <a:spAutoFit/>
          </a:bodyPr>
          <a:lstStyle/>
          <a:p>
            <a:r>
              <a:rPr lang="zh-CN" altLang="en-US" b="1" dirty="0">
                <a:latin typeface="微软雅黑" pitchFamily="34" charset="-122"/>
                <a:ea typeface="微软雅黑" pitchFamily="34" charset="-122"/>
              </a:rPr>
              <a:t>添加文本</a:t>
            </a:r>
          </a:p>
        </p:txBody>
      </p:sp>
      <p:sp>
        <p:nvSpPr>
          <p:cNvPr id="306" name="TextBox 443"/>
          <p:cNvSpPr txBox="1"/>
          <p:nvPr/>
        </p:nvSpPr>
        <p:spPr>
          <a:xfrm>
            <a:off x="9787608" y="4137647"/>
            <a:ext cx="1061829" cy="346249"/>
          </a:xfrm>
          <a:prstGeom prst="rect">
            <a:avLst/>
          </a:prstGeom>
          <a:noFill/>
        </p:spPr>
        <p:txBody>
          <a:bodyPr wrap="none" lIns="68580" tIns="34290" rIns="68580" bIns="34290" rtlCol="0">
            <a:spAutoFit/>
          </a:bodyPr>
          <a:lstStyle/>
          <a:p>
            <a:r>
              <a:rPr lang="zh-CN" altLang="en-US" b="1" dirty="0">
                <a:latin typeface="微软雅黑" pitchFamily="34" charset="-122"/>
                <a:ea typeface="微软雅黑" pitchFamily="34" charset="-122"/>
              </a:rPr>
              <a:t>添加文本</a:t>
            </a:r>
          </a:p>
        </p:txBody>
      </p:sp>
      <p:sp>
        <p:nvSpPr>
          <p:cNvPr id="307" name="Rectangle 1292"/>
          <p:cNvSpPr/>
          <p:nvPr/>
        </p:nvSpPr>
        <p:spPr>
          <a:xfrm>
            <a:off x="5661074" y="4862055"/>
            <a:ext cx="6179351" cy="807913"/>
          </a:xfrm>
          <a:prstGeom prst="rect">
            <a:avLst/>
          </a:prstGeom>
        </p:spPr>
        <p:txBody>
          <a:bodyPr wrap="square" lIns="68580" tIns="34290" rIns="68580" bIns="34290">
            <a:spAutoFit/>
          </a:bodyPr>
          <a:lstStyle/>
          <a:p>
            <a:r>
              <a:rPr lang="zh-CN" altLang="en-US" sz="1600" dirty="0">
                <a:latin typeface="微软雅黑" pitchFamily="34" charset="-122"/>
                <a:ea typeface="微软雅黑" pitchFamily="34" charset="-122"/>
              </a:rPr>
              <a:t>点击输入简要文本内容，文字内容需概况精炼的说明该分项内容</a:t>
            </a:r>
            <a:r>
              <a:rPr lang="en-US" altLang="zh-CN" sz="1600" dirty="0">
                <a:latin typeface="微软雅黑" pitchFamily="34" charset="-122"/>
                <a:ea typeface="微软雅黑" pitchFamily="34" charset="-122"/>
              </a:rPr>
              <a:t>licai2011</a:t>
            </a:r>
            <a:r>
              <a:rPr lang="zh-CN" altLang="en-US" sz="1600" dirty="0">
                <a:latin typeface="微软雅黑" pitchFamily="34" charset="-122"/>
                <a:ea typeface="微软雅黑" pitchFamily="34" charset="-122"/>
              </a:rPr>
              <a:t>专业设计</a:t>
            </a:r>
            <a:r>
              <a:rPr lang="en-US" altLang="zh-CN" sz="1600" dirty="0">
                <a:latin typeface="微软雅黑" pitchFamily="34" charset="-122"/>
                <a:ea typeface="微软雅黑" pitchFamily="34" charset="-122"/>
              </a:rPr>
              <a:t>……</a:t>
            </a:r>
            <a:r>
              <a:rPr lang="zh-CN" altLang="en-US" sz="1600" dirty="0">
                <a:latin typeface="微软雅黑" pitchFamily="34" charset="-122"/>
                <a:ea typeface="微软雅黑" pitchFamily="34" charset="-122"/>
              </a:rPr>
              <a:t>点击输入简要文本内容，文字内容需概况精炼的说明该分项内容</a:t>
            </a:r>
            <a:r>
              <a:rPr lang="en-US" altLang="zh-CN" sz="1600" dirty="0">
                <a:latin typeface="微软雅黑" pitchFamily="34" charset="-122"/>
                <a:ea typeface="微软雅黑" pitchFamily="34" charset="-122"/>
              </a:rPr>
              <a:t>licai2011</a:t>
            </a:r>
            <a:r>
              <a:rPr lang="zh-CN" altLang="en-US" sz="1600" dirty="0">
                <a:latin typeface="微软雅黑" pitchFamily="34" charset="-122"/>
                <a:ea typeface="微软雅黑" pitchFamily="34" charset="-122"/>
              </a:rPr>
              <a:t>专业设计</a:t>
            </a:r>
            <a:r>
              <a:rPr lang="en-US" altLang="zh-CN" sz="1600" dirty="0">
                <a:latin typeface="微软雅黑" pitchFamily="34" charset="-122"/>
                <a:ea typeface="微软雅黑" pitchFamily="34" charset="-122"/>
              </a:rPr>
              <a:t>……</a:t>
            </a:r>
          </a:p>
        </p:txBody>
      </p:sp>
    </p:spTree>
    <p:extLst>
      <p:ext uri="{BB962C8B-B14F-4D97-AF65-F5344CB8AC3E}">
        <p14:creationId xmlns:p14="http://schemas.microsoft.com/office/powerpoint/2010/main" val="254557897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7"/>
          <p:cNvSpPr/>
          <p:nvPr/>
        </p:nvSpPr>
        <p:spPr>
          <a:xfrm>
            <a:off x="1082939" y="435130"/>
            <a:ext cx="2328518" cy="430887"/>
          </a:xfrm>
          <a:prstGeom prst="rect">
            <a:avLst/>
          </a:prstGeom>
        </p:spPr>
        <p:txBody>
          <a:bodyPr wrap="square" lIns="0" tIns="0" rIns="0" bIns="0">
            <a:spAutoFit/>
          </a:bodyPr>
          <a:lstStyle/>
          <a:p>
            <a:pPr algn="ctr"/>
            <a:r>
              <a:rPr lang="zh-CN" alt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rPr>
              <a:t>此处添加文本</a:t>
            </a:r>
            <a:endParaRPr 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椭圆 6"/>
          <p:cNvSpPr/>
          <p:nvPr/>
        </p:nvSpPr>
        <p:spPr>
          <a:xfrm>
            <a:off x="366820" y="355496"/>
            <a:ext cx="629846" cy="629846"/>
          </a:xfrm>
          <a:prstGeom prst="ellipse">
            <a:avLst/>
          </a:prstGeom>
          <a:solidFill>
            <a:srgbClr val="0E6C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40"/>
          <p:cNvSpPr>
            <a:spLocks noEditPoints="1"/>
          </p:cNvSpPr>
          <p:nvPr/>
        </p:nvSpPr>
        <p:spPr bwMode="auto">
          <a:xfrm>
            <a:off x="453093" y="474820"/>
            <a:ext cx="391197" cy="391197"/>
          </a:xfrm>
          <a:custGeom>
            <a:avLst/>
            <a:gdLst>
              <a:gd name="T0" fmla="*/ 179900 w 473"/>
              <a:gd name="T1" fmla="*/ 316918 h 473"/>
              <a:gd name="T2" fmla="*/ 269851 w 473"/>
              <a:gd name="T3" fmla="*/ 494726 h 473"/>
              <a:gd name="T4" fmla="*/ 494726 w 473"/>
              <a:gd name="T5" fmla="*/ 0 h 473"/>
              <a:gd name="T6" fmla="*/ 0 w 473"/>
              <a:gd name="T7" fmla="*/ 237427 h 473"/>
              <a:gd name="T8" fmla="*/ 179900 w 473"/>
              <a:gd name="T9" fmla="*/ 316918 h 473"/>
              <a:gd name="T10" fmla="*/ 185130 w 473"/>
              <a:gd name="T11" fmla="*/ 297045 h 473"/>
              <a:gd name="T12" fmla="*/ 49159 w 473"/>
              <a:gd name="T13" fmla="*/ 234289 h 473"/>
              <a:gd name="T14" fmla="*/ 427786 w 473"/>
              <a:gd name="T15" fmla="*/ 54388 h 473"/>
              <a:gd name="T16" fmla="*/ 185130 w 473"/>
              <a:gd name="T17" fmla="*/ 297045 h 473"/>
              <a:gd name="T18" fmla="*/ 269851 w 473"/>
              <a:gd name="T19" fmla="*/ 447659 h 473"/>
              <a:gd name="T20" fmla="*/ 199773 w 473"/>
              <a:gd name="T21" fmla="*/ 309596 h 473"/>
              <a:gd name="T22" fmla="*/ 442429 w 473"/>
              <a:gd name="T23" fmla="*/ 63802 h 473"/>
              <a:gd name="T24" fmla="*/ 269851 w 473"/>
              <a:gd name="T25" fmla="*/ 447659 h 4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 h="473">
                <a:moveTo>
                  <a:pt x="172" y="303"/>
                </a:moveTo>
                <a:lnTo>
                  <a:pt x="258" y="473"/>
                </a:lnTo>
                <a:lnTo>
                  <a:pt x="473" y="0"/>
                </a:lnTo>
                <a:lnTo>
                  <a:pt x="0" y="227"/>
                </a:lnTo>
                <a:lnTo>
                  <a:pt x="172" y="303"/>
                </a:lnTo>
                <a:close/>
                <a:moveTo>
                  <a:pt x="177" y="284"/>
                </a:moveTo>
                <a:lnTo>
                  <a:pt x="47" y="224"/>
                </a:lnTo>
                <a:lnTo>
                  <a:pt x="409" y="52"/>
                </a:lnTo>
                <a:lnTo>
                  <a:pt x="177" y="284"/>
                </a:lnTo>
                <a:close/>
                <a:moveTo>
                  <a:pt x="258" y="428"/>
                </a:moveTo>
                <a:lnTo>
                  <a:pt x="191" y="296"/>
                </a:lnTo>
                <a:lnTo>
                  <a:pt x="423" y="61"/>
                </a:lnTo>
                <a:lnTo>
                  <a:pt x="258" y="428"/>
                </a:lnTo>
                <a:close/>
              </a:path>
            </a:pathLst>
          </a:custGeom>
          <a:solidFill>
            <a:schemeClr val="bg1"/>
          </a:solidFill>
          <a:ln>
            <a:noFill/>
          </a:ln>
        </p:spPr>
        <p:txBody>
          <a:bodyPr/>
          <a:lstStyle/>
          <a:p>
            <a:endParaRPr lang="zh-CN" altLang="en-US"/>
          </a:p>
        </p:txBody>
      </p:sp>
      <p:sp>
        <p:nvSpPr>
          <p:cNvPr id="308" name="Freeform 6"/>
          <p:cNvSpPr>
            <a:spLocks noEditPoints="1"/>
          </p:cNvSpPr>
          <p:nvPr/>
        </p:nvSpPr>
        <p:spPr bwMode="auto">
          <a:xfrm>
            <a:off x="7285393" y="4094530"/>
            <a:ext cx="559245" cy="372175"/>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gradFill>
            <a:gsLst>
              <a:gs pos="0">
                <a:srgbClr val="0E6CA6"/>
              </a:gs>
              <a:gs pos="98000">
                <a:srgbClr val="3982A2"/>
              </a:gs>
            </a:gsLst>
            <a:lin ang="2700000" scaled="1"/>
          </a:gradFill>
          <a:ln>
            <a:noFill/>
          </a:ln>
        </p:spPr>
        <p:txBody>
          <a:bodyPr vert="horz" wrap="square" lIns="91440" tIns="45720" rIns="91440" bIns="45720" numCol="1" anchor="t" anchorCtr="0" compatLnSpc="1">
            <a:prstTxWarp prst="textNoShape">
              <a:avLst/>
            </a:prstTxWarp>
          </a:bodyPr>
          <a:lstStyle/>
          <a:p>
            <a:endParaRPr lang="en-US"/>
          </a:p>
        </p:txBody>
      </p:sp>
      <p:sp>
        <p:nvSpPr>
          <p:cNvPr id="309" name="Freeform 33"/>
          <p:cNvSpPr>
            <a:spLocks noEditPoints="1"/>
          </p:cNvSpPr>
          <p:nvPr/>
        </p:nvSpPr>
        <p:spPr bwMode="auto">
          <a:xfrm>
            <a:off x="4744619" y="4625887"/>
            <a:ext cx="551858" cy="453615"/>
          </a:xfrm>
          <a:custGeom>
            <a:avLst/>
            <a:gdLst>
              <a:gd name="T0" fmla="*/ 2147483646 w 244"/>
              <a:gd name="T1" fmla="*/ 2147483646 h 200"/>
              <a:gd name="T2" fmla="*/ 2147483646 w 244"/>
              <a:gd name="T3" fmla="*/ 2147483646 h 200"/>
              <a:gd name="T4" fmla="*/ 2147483646 w 244"/>
              <a:gd name="T5" fmla="*/ 2147483646 h 200"/>
              <a:gd name="T6" fmla="*/ 2147483646 w 244"/>
              <a:gd name="T7" fmla="*/ 2147483646 h 200"/>
              <a:gd name="T8" fmla="*/ 2147483646 w 244"/>
              <a:gd name="T9" fmla="*/ 2147483646 h 200"/>
              <a:gd name="T10" fmla="*/ 2147483646 w 244"/>
              <a:gd name="T11" fmla="*/ 2147483646 h 200"/>
              <a:gd name="T12" fmla="*/ 2147483646 w 244"/>
              <a:gd name="T13" fmla="*/ 2147483646 h 200"/>
              <a:gd name="T14" fmla="*/ 2147483646 w 244"/>
              <a:gd name="T15" fmla="*/ 2147483646 h 200"/>
              <a:gd name="T16" fmla="*/ 2147483646 w 244"/>
              <a:gd name="T17" fmla="*/ 2147483646 h 200"/>
              <a:gd name="T18" fmla="*/ 2147483646 w 244"/>
              <a:gd name="T19" fmla="*/ 2147483646 h 200"/>
              <a:gd name="T20" fmla="*/ 2147483646 w 244"/>
              <a:gd name="T21" fmla="*/ 2147483646 h 200"/>
              <a:gd name="T22" fmla="*/ 2147483646 w 244"/>
              <a:gd name="T23" fmla="*/ 2147483646 h 200"/>
              <a:gd name="T24" fmla="*/ 2147483646 w 244"/>
              <a:gd name="T25" fmla="*/ 2147483646 h 200"/>
              <a:gd name="T26" fmla="*/ 2147483646 w 244"/>
              <a:gd name="T27" fmla="*/ 2147483646 h 200"/>
              <a:gd name="T28" fmla="*/ 2147483646 w 244"/>
              <a:gd name="T29" fmla="*/ 2147483646 h 200"/>
              <a:gd name="T30" fmla="*/ 2147483646 w 244"/>
              <a:gd name="T31" fmla="*/ 2147483646 h 200"/>
              <a:gd name="T32" fmla="*/ 2147483646 w 244"/>
              <a:gd name="T33" fmla="*/ 2147483646 h 200"/>
              <a:gd name="T34" fmla="*/ 2147483646 w 244"/>
              <a:gd name="T35" fmla="*/ 2147483646 h 200"/>
              <a:gd name="T36" fmla="*/ 2147483646 w 244"/>
              <a:gd name="T37" fmla="*/ 2147483646 h 200"/>
              <a:gd name="T38" fmla="*/ 2147483646 w 244"/>
              <a:gd name="T39" fmla="*/ 2147483646 h 200"/>
              <a:gd name="T40" fmla="*/ 2147483646 w 244"/>
              <a:gd name="T41" fmla="*/ 2147483646 h 200"/>
              <a:gd name="T42" fmla="*/ 2147483646 w 244"/>
              <a:gd name="T43" fmla="*/ 2147483646 h 200"/>
              <a:gd name="T44" fmla="*/ 2147483646 w 244"/>
              <a:gd name="T45" fmla="*/ 2147483646 h 200"/>
              <a:gd name="T46" fmla="*/ 2147483646 w 244"/>
              <a:gd name="T47" fmla="*/ 2147483646 h 200"/>
              <a:gd name="T48" fmla="*/ 2147483646 w 244"/>
              <a:gd name="T49" fmla="*/ 2147483646 h 200"/>
              <a:gd name="T50" fmla="*/ 2147483646 w 244"/>
              <a:gd name="T51" fmla="*/ 2147483646 h 200"/>
              <a:gd name="T52" fmla="*/ 2147483646 w 244"/>
              <a:gd name="T53" fmla="*/ 2147483646 h 200"/>
              <a:gd name="T54" fmla="*/ 2147483646 w 244"/>
              <a:gd name="T55" fmla="*/ 2147483646 h 200"/>
              <a:gd name="T56" fmla="*/ 2147483646 w 244"/>
              <a:gd name="T57" fmla="*/ 2147483646 h 200"/>
              <a:gd name="T58" fmla="*/ 2147483646 w 244"/>
              <a:gd name="T59" fmla="*/ 2147483646 h 200"/>
              <a:gd name="T60" fmla="*/ 2147483646 w 244"/>
              <a:gd name="T61" fmla="*/ 2147483646 h 200"/>
              <a:gd name="T62" fmla="*/ 0 w 244"/>
              <a:gd name="T63" fmla="*/ 2147483646 h 200"/>
              <a:gd name="T64" fmla="*/ 0 w 244"/>
              <a:gd name="T65" fmla="*/ 2147483646 h 200"/>
              <a:gd name="T66" fmla="*/ 2147483646 w 244"/>
              <a:gd name="T67" fmla="*/ 2147483646 h 200"/>
              <a:gd name="T68" fmla="*/ 2147483646 w 244"/>
              <a:gd name="T69" fmla="*/ 0 h 200"/>
              <a:gd name="T70" fmla="*/ 2147483646 w 244"/>
              <a:gd name="T71" fmla="*/ 2147483646 h 200"/>
              <a:gd name="T72" fmla="*/ 2147483646 w 244"/>
              <a:gd name="T73" fmla="*/ 2147483646 h 200"/>
              <a:gd name="T74" fmla="*/ 2147483646 w 244"/>
              <a:gd name="T75" fmla="*/ 2147483646 h 200"/>
              <a:gd name="T76" fmla="*/ 2147483646 w 244"/>
              <a:gd name="T77" fmla="*/ 0 h 200"/>
              <a:gd name="T78" fmla="*/ 2147483646 w 244"/>
              <a:gd name="T79" fmla="*/ 2147483646 h 200"/>
              <a:gd name="T80" fmla="*/ 2147483646 w 244"/>
              <a:gd name="T81" fmla="*/ 2147483646 h 200"/>
              <a:gd name="T82" fmla="*/ 2147483646 w 244"/>
              <a:gd name="T83" fmla="*/ 2147483646 h 200"/>
              <a:gd name="T84" fmla="*/ 2147483646 w 244"/>
              <a:gd name="T85" fmla="*/ 2147483646 h 200"/>
              <a:gd name="T86" fmla="*/ 2147483646 w 244"/>
              <a:gd name="T87" fmla="*/ 2147483646 h 200"/>
              <a:gd name="T88" fmla="*/ 2147483646 w 244"/>
              <a:gd name="T89" fmla="*/ 2147483646 h 200"/>
              <a:gd name="T90" fmla="*/ 2147483646 w 244"/>
              <a:gd name="T91" fmla="*/ 2147483646 h 200"/>
              <a:gd name="T92" fmla="*/ 2147483646 w 244"/>
              <a:gd name="T93" fmla="*/ 2147483646 h 200"/>
              <a:gd name="T94" fmla="*/ 2147483646 w 244"/>
              <a:gd name="T95" fmla="*/ 2147483646 h 200"/>
              <a:gd name="T96" fmla="*/ 2147483646 w 244"/>
              <a:gd name="T97" fmla="*/ 2147483646 h 200"/>
              <a:gd name="T98" fmla="*/ 2147483646 w 244"/>
              <a:gd name="T99" fmla="*/ 2147483646 h 200"/>
              <a:gd name="T100" fmla="*/ 2147483646 w 244"/>
              <a:gd name="T101" fmla="*/ 2147483646 h 200"/>
              <a:gd name="T102" fmla="*/ 2147483646 w 244"/>
              <a:gd name="T103" fmla="*/ 2147483646 h 200"/>
              <a:gd name="T104" fmla="*/ 2147483646 w 244"/>
              <a:gd name="T105" fmla="*/ 2147483646 h 200"/>
              <a:gd name="T106" fmla="*/ 2147483646 w 244"/>
              <a:gd name="T107" fmla="*/ 2147483646 h 200"/>
              <a:gd name="T108" fmla="*/ 2147483646 w 244"/>
              <a:gd name="T109" fmla="*/ 2147483646 h 200"/>
              <a:gd name="T110" fmla="*/ 2147483646 w 244"/>
              <a:gd name="T111" fmla="*/ 2147483646 h 200"/>
              <a:gd name="T112" fmla="*/ 2147483646 w 244"/>
              <a:gd name="T113" fmla="*/ 2147483646 h 200"/>
              <a:gd name="T114" fmla="*/ 2147483646 w 244"/>
              <a:gd name="T115" fmla="*/ 2147483646 h 200"/>
              <a:gd name="T116" fmla="*/ 2147483646 w 244"/>
              <a:gd name="T117" fmla="*/ 2147483646 h 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44" h="200">
                <a:moveTo>
                  <a:pt x="221" y="66"/>
                </a:moveTo>
                <a:cubicBezTo>
                  <a:pt x="214" y="66"/>
                  <a:pt x="207" y="72"/>
                  <a:pt x="207" y="80"/>
                </a:cubicBezTo>
                <a:cubicBezTo>
                  <a:pt x="207" y="87"/>
                  <a:pt x="214"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6"/>
                </a:moveTo>
                <a:cubicBezTo>
                  <a:pt x="220" y="166"/>
                  <a:pt x="220" y="166"/>
                  <a:pt x="220" y="166"/>
                </a:cubicBezTo>
                <a:cubicBezTo>
                  <a:pt x="220" y="123"/>
                  <a:pt x="220" y="123"/>
                  <a:pt x="220" y="123"/>
                </a:cubicBezTo>
                <a:cubicBezTo>
                  <a:pt x="220" y="115"/>
                  <a:pt x="218" y="108"/>
                  <a:pt x="215" y="102"/>
                </a:cubicBezTo>
                <a:cubicBezTo>
                  <a:pt x="217" y="102"/>
                  <a:pt x="219" y="101"/>
                  <a:pt x="221" y="101"/>
                </a:cubicBezTo>
                <a:cubicBezTo>
                  <a:pt x="234" y="101"/>
                  <a:pt x="244" y="111"/>
                  <a:pt x="244" y="124"/>
                </a:cubicBezTo>
                <a:lnTo>
                  <a:pt x="244" y="166"/>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3"/>
                </a:cubicBezTo>
                <a:cubicBezTo>
                  <a:pt x="24" y="166"/>
                  <a:pt x="24" y="166"/>
                  <a:pt x="24" y="166"/>
                </a:cubicBezTo>
                <a:cubicBezTo>
                  <a:pt x="0" y="166"/>
                  <a:pt x="0" y="166"/>
                  <a:pt x="0" y="166"/>
                </a:cubicBezTo>
                <a:cubicBezTo>
                  <a:pt x="0" y="124"/>
                  <a:pt x="0" y="124"/>
                  <a:pt x="0" y="124"/>
                </a:cubicBezTo>
                <a:cubicBezTo>
                  <a:pt x="0" y="111"/>
                  <a:pt x="11"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2"/>
                </a:moveTo>
                <a:cubicBezTo>
                  <a:pt x="177" y="182"/>
                  <a:pt x="177" y="182"/>
                  <a:pt x="177" y="182"/>
                </a:cubicBezTo>
                <a:cubicBezTo>
                  <a:pt x="177" y="116"/>
                  <a:pt x="177" y="116"/>
                  <a:pt x="177" y="116"/>
                </a:cubicBezTo>
                <a:cubicBezTo>
                  <a:pt x="177" y="107"/>
                  <a:pt x="175" y="99"/>
                  <a:pt x="171" y="91"/>
                </a:cubicBezTo>
                <a:cubicBezTo>
                  <a:pt x="174" y="90"/>
                  <a:pt x="177" y="90"/>
                  <a:pt x="180" y="90"/>
                </a:cubicBezTo>
                <a:cubicBezTo>
                  <a:pt x="198" y="90"/>
                  <a:pt x="213" y="104"/>
                  <a:pt x="213" y="123"/>
                </a:cubicBezTo>
                <a:lnTo>
                  <a:pt x="213" y="182"/>
                </a:lnTo>
                <a:close/>
                <a:moveTo>
                  <a:pt x="67" y="116"/>
                </a:moveTo>
                <a:cubicBezTo>
                  <a:pt x="67" y="182"/>
                  <a:pt x="67" y="182"/>
                  <a:pt x="67" y="182"/>
                </a:cubicBezTo>
                <a:cubicBezTo>
                  <a:pt x="31" y="182"/>
                  <a:pt x="31" y="182"/>
                  <a:pt x="31" y="182"/>
                </a:cubicBezTo>
                <a:cubicBezTo>
                  <a:pt x="31" y="123"/>
                  <a:pt x="31" y="123"/>
                  <a:pt x="31" y="123"/>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9"/>
                  <a:pt x="122" y="69"/>
                </a:cubicBezTo>
                <a:cubicBezTo>
                  <a:pt x="96" y="69"/>
                  <a:pt x="74" y="90"/>
                  <a:pt x="74" y="116"/>
                </a:cubicBezTo>
                <a:lnTo>
                  <a:pt x="74" y="200"/>
                </a:lnTo>
                <a:close/>
              </a:path>
            </a:pathLst>
          </a:custGeom>
          <a:gradFill>
            <a:gsLst>
              <a:gs pos="0">
                <a:srgbClr val="0E6CA6"/>
              </a:gs>
              <a:gs pos="98000">
                <a:srgbClr val="3982A2"/>
              </a:gs>
            </a:gsLst>
            <a:lin ang="2700000" scaled="1"/>
          </a:gradFill>
          <a:ln>
            <a:noFill/>
          </a:ln>
          <a:extLst/>
        </p:spPr>
        <p:txBody>
          <a:bodyPr/>
          <a:lstStyle/>
          <a:p>
            <a:endParaRPr lang="zh-CN" altLang="en-US"/>
          </a:p>
        </p:txBody>
      </p:sp>
      <p:sp>
        <p:nvSpPr>
          <p:cNvPr id="310" name="Freeform 11"/>
          <p:cNvSpPr>
            <a:spLocks noEditPoints="1"/>
          </p:cNvSpPr>
          <p:nvPr/>
        </p:nvSpPr>
        <p:spPr bwMode="auto">
          <a:xfrm>
            <a:off x="9789051" y="3337094"/>
            <a:ext cx="428444" cy="427305"/>
          </a:xfrm>
          <a:custGeom>
            <a:avLst/>
            <a:gdLst>
              <a:gd name="T0" fmla="*/ 7 w 319"/>
              <a:gd name="T1" fmla="*/ 291 h 318"/>
              <a:gd name="T2" fmla="*/ 26 w 319"/>
              <a:gd name="T3" fmla="*/ 310 h 318"/>
              <a:gd name="T4" fmla="*/ 53 w 319"/>
              <a:gd name="T5" fmla="*/ 310 h 318"/>
              <a:gd name="T6" fmla="*/ 129 w 319"/>
              <a:gd name="T7" fmla="*/ 234 h 318"/>
              <a:gd name="T8" fmla="*/ 191 w 319"/>
              <a:gd name="T9" fmla="*/ 251 h 318"/>
              <a:gd name="T10" fmla="*/ 319 w 319"/>
              <a:gd name="T11" fmla="*/ 124 h 318"/>
              <a:gd name="T12" fmla="*/ 195 w 319"/>
              <a:gd name="T13" fmla="*/ 0 h 318"/>
              <a:gd name="T14" fmla="*/ 67 w 319"/>
              <a:gd name="T15" fmla="*/ 127 h 318"/>
              <a:gd name="T16" fmla="*/ 85 w 319"/>
              <a:gd name="T17" fmla="*/ 192 h 318"/>
              <a:gd name="T18" fmla="*/ 10 w 319"/>
              <a:gd name="T19" fmla="*/ 267 h 318"/>
              <a:gd name="T20" fmla="*/ 7 w 319"/>
              <a:gd name="T21" fmla="*/ 291 h 318"/>
              <a:gd name="T22" fmla="*/ 191 w 319"/>
              <a:gd name="T23" fmla="*/ 213 h 318"/>
              <a:gd name="T24" fmla="*/ 106 w 319"/>
              <a:gd name="T25" fmla="*/ 127 h 318"/>
              <a:gd name="T26" fmla="*/ 195 w 319"/>
              <a:gd name="T27" fmla="*/ 38 h 318"/>
              <a:gd name="T28" fmla="*/ 281 w 319"/>
              <a:gd name="T29" fmla="*/ 124 h 318"/>
              <a:gd name="T30" fmla="*/ 191 w 319"/>
              <a:gd name="T31" fmla="*/ 213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7" y="291"/>
                </a:moveTo>
                <a:cubicBezTo>
                  <a:pt x="26" y="310"/>
                  <a:pt x="26" y="310"/>
                  <a:pt x="26" y="310"/>
                </a:cubicBezTo>
                <a:cubicBezTo>
                  <a:pt x="33" y="318"/>
                  <a:pt x="46" y="318"/>
                  <a:pt x="53" y="310"/>
                </a:cubicBezTo>
                <a:cubicBezTo>
                  <a:pt x="129" y="234"/>
                  <a:pt x="129" y="234"/>
                  <a:pt x="129" y="234"/>
                </a:cubicBezTo>
                <a:cubicBezTo>
                  <a:pt x="147" y="245"/>
                  <a:pt x="169" y="251"/>
                  <a:pt x="191" y="251"/>
                </a:cubicBezTo>
                <a:cubicBezTo>
                  <a:pt x="260" y="251"/>
                  <a:pt x="319" y="192"/>
                  <a:pt x="319" y="124"/>
                </a:cubicBezTo>
                <a:cubicBezTo>
                  <a:pt x="319" y="55"/>
                  <a:pt x="263" y="0"/>
                  <a:pt x="195" y="0"/>
                </a:cubicBezTo>
                <a:cubicBezTo>
                  <a:pt x="127" y="0"/>
                  <a:pt x="67" y="59"/>
                  <a:pt x="67" y="127"/>
                </a:cubicBezTo>
                <a:cubicBezTo>
                  <a:pt x="67" y="151"/>
                  <a:pt x="74" y="173"/>
                  <a:pt x="85" y="192"/>
                </a:cubicBezTo>
                <a:cubicBezTo>
                  <a:pt x="10" y="267"/>
                  <a:pt x="10" y="267"/>
                  <a:pt x="10" y="267"/>
                </a:cubicBezTo>
                <a:cubicBezTo>
                  <a:pt x="2" y="275"/>
                  <a:pt x="0" y="284"/>
                  <a:pt x="7" y="291"/>
                </a:cubicBezTo>
                <a:close/>
                <a:moveTo>
                  <a:pt x="191" y="213"/>
                </a:moveTo>
                <a:cubicBezTo>
                  <a:pt x="144" y="213"/>
                  <a:pt x="106" y="175"/>
                  <a:pt x="106" y="127"/>
                </a:cubicBezTo>
                <a:cubicBezTo>
                  <a:pt x="106" y="80"/>
                  <a:pt x="148" y="38"/>
                  <a:pt x="195" y="38"/>
                </a:cubicBezTo>
                <a:cubicBezTo>
                  <a:pt x="242" y="38"/>
                  <a:pt x="281" y="76"/>
                  <a:pt x="281" y="124"/>
                </a:cubicBezTo>
                <a:cubicBezTo>
                  <a:pt x="281" y="171"/>
                  <a:pt x="239" y="213"/>
                  <a:pt x="191" y="213"/>
                </a:cubicBezTo>
                <a:close/>
              </a:path>
            </a:pathLst>
          </a:custGeom>
          <a:gradFill>
            <a:gsLst>
              <a:gs pos="0">
                <a:srgbClr val="0E6CA6"/>
              </a:gs>
              <a:gs pos="98000">
                <a:srgbClr val="3982A2"/>
              </a:gs>
            </a:gsLst>
            <a:lin ang="2700000" scaled="1"/>
          </a:gradFill>
          <a:ln>
            <a:noFill/>
          </a:ln>
        </p:spPr>
        <p:txBody>
          <a:bodyPr vert="horz" wrap="square" lIns="121920" tIns="60960" rIns="121920" bIns="60960" numCol="1" anchor="t" anchorCtr="0" compatLnSpc="1">
            <a:prstTxWarp prst="textNoShape">
              <a:avLst/>
            </a:prstTxWarp>
          </a:bodyPr>
          <a:lstStyle/>
          <a:p>
            <a:endParaRPr lang="en-US" sz="2400" dirty="0"/>
          </a:p>
        </p:txBody>
      </p:sp>
      <p:sp>
        <p:nvSpPr>
          <p:cNvPr id="311" name="Freeform 9"/>
          <p:cNvSpPr>
            <a:spLocks noEditPoints="1"/>
          </p:cNvSpPr>
          <p:nvPr/>
        </p:nvSpPr>
        <p:spPr bwMode="auto">
          <a:xfrm>
            <a:off x="2333069" y="5273601"/>
            <a:ext cx="487591" cy="364887"/>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gradFill>
            <a:gsLst>
              <a:gs pos="0">
                <a:srgbClr val="0E6CA6"/>
              </a:gs>
              <a:gs pos="98000">
                <a:srgbClr val="3982A2"/>
              </a:gs>
            </a:gsLst>
            <a:lin ang="2700000" scaled="1"/>
          </a:gradFill>
          <a:ln>
            <a:noFill/>
          </a:ln>
        </p:spPr>
        <p:txBody>
          <a:bodyPr vert="horz" wrap="square" lIns="91440" tIns="45720" rIns="91440" bIns="45720" numCol="1" anchor="t" anchorCtr="0" compatLnSpc="1">
            <a:prstTxWarp prst="textNoShape">
              <a:avLst/>
            </a:prstTxWarp>
          </a:bodyPr>
          <a:lstStyle/>
          <a:p>
            <a:endParaRPr lang="en-US"/>
          </a:p>
        </p:txBody>
      </p:sp>
      <p:sp>
        <p:nvSpPr>
          <p:cNvPr id="312" name="矩形 311"/>
          <p:cNvSpPr/>
          <p:nvPr/>
        </p:nvSpPr>
        <p:spPr>
          <a:xfrm>
            <a:off x="1305909" y="3548975"/>
            <a:ext cx="2434168" cy="827760"/>
          </a:xfrm>
          <a:prstGeom prst="rect">
            <a:avLst/>
          </a:prstGeom>
        </p:spPr>
        <p:txBody>
          <a:bodyPr vert="horz" wrap="square">
            <a:noAutofit/>
          </a:bodyPr>
          <a:lstStyle/>
          <a:p>
            <a:pPr>
              <a:lnSpc>
                <a:spcPct val="120000"/>
              </a:lnSpc>
            </a:pPr>
            <a:r>
              <a:rPr lang="zh-CN" altLang="en-US" sz="1600" dirty="0">
                <a:latin typeface="微软雅黑" panose="020B0503020204020204" pitchFamily="34" charset="-122"/>
                <a:ea typeface="微软雅黑" panose="020B0503020204020204" pitchFamily="34" charset="-122"/>
              </a:rPr>
              <a:t>请在这里添加你的文字请在这里添加你的文字</a:t>
            </a:r>
          </a:p>
          <a:p>
            <a:pPr>
              <a:lnSpc>
                <a:spcPct val="120000"/>
              </a:lnSpc>
            </a:pPr>
            <a:endParaRPr lang="zh-CN" altLang="en-US" sz="1600" dirty="0">
              <a:latin typeface="微软雅黑" panose="020B0503020204020204" pitchFamily="34" charset="-122"/>
              <a:ea typeface="微软雅黑" panose="020B0503020204020204" pitchFamily="34" charset="-122"/>
            </a:endParaRPr>
          </a:p>
        </p:txBody>
      </p:sp>
      <p:sp>
        <p:nvSpPr>
          <p:cNvPr id="313" name="矩形 312"/>
          <p:cNvSpPr/>
          <p:nvPr/>
        </p:nvSpPr>
        <p:spPr>
          <a:xfrm>
            <a:off x="3690662" y="2959540"/>
            <a:ext cx="2434168" cy="827760"/>
          </a:xfrm>
          <a:prstGeom prst="rect">
            <a:avLst/>
          </a:prstGeom>
        </p:spPr>
        <p:txBody>
          <a:bodyPr vert="horz" wrap="square">
            <a:noAutofit/>
          </a:bodyPr>
          <a:lstStyle/>
          <a:p>
            <a:pPr>
              <a:lnSpc>
                <a:spcPct val="120000"/>
              </a:lnSpc>
            </a:pPr>
            <a:r>
              <a:rPr lang="zh-CN" altLang="en-US" sz="1600" dirty="0">
                <a:latin typeface="微软雅黑" panose="020B0503020204020204" pitchFamily="34" charset="-122"/>
                <a:ea typeface="微软雅黑" panose="020B0503020204020204" pitchFamily="34" charset="-122"/>
              </a:rPr>
              <a:t>请在这里添加你的文字请在这里添加你的文字</a:t>
            </a:r>
          </a:p>
          <a:p>
            <a:pPr>
              <a:lnSpc>
                <a:spcPct val="120000"/>
              </a:lnSpc>
            </a:pPr>
            <a:endParaRPr lang="zh-CN" altLang="en-US" sz="1600" dirty="0">
              <a:latin typeface="微软雅黑" panose="020B0503020204020204" pitchFamily="34" charset="-122"/>
              <a:ea typeface="微软雅黑" panose="020B0503020204020204" pitchFamily="34" charset="-122"/>
            </a:endParaRPr>
          </a:p>
        </p:txBody>
      </p:sp>
      <p:sp>
        <p:nvSpPr>
          <p:cNvPr id="314" name="矩形 313"/>
          <p:cNvSpPr/>
          <p:nvPr/>
        </p:nvSpPr>
        <p:spPr>
          <a:xfrm>
            <a:off x="6236298" y="2342276"/>
            <a:ext cx="2434168" cy="827760"/>
          </a:xfrm>
          <a:prstGeom prst="rect">
            <a:avLst/>
          </a:prstGeom>
        </p:spPr>
        <p:txBody>
          <a:bodyPr vert="horz" wrap="square">
            <a:noAutofit/>
          </a:bodyPr>
          <a:lstStyle/>
          <a:p>
            <a:pPr>
              <a:lnSpc>
                <a:spcPct val="120000"/>
              </a:lnSpc>
            </a:pPr>
            <a:r>
              <a:rPr lang="zh-CN" altLang="en-US" sz="1600" dirty="0">
                <a:latin typeface="微软雅黑" panose="020B0503020204020204" pitchFamily="34" charset="-122"/>
                <a:ea typeface="微软雅黑" panose="020B0503020204020204" pitchFamily="34" charset="-122"/>
              </a:rPr>
              <a:t>请在这里添加你的文字请在这里添加你的文字</a:t>
            </a:r>
          </a:p>
          <a:p>
            <a:pPr>
              <a:lnSpc>
                <a:spcPct val="120000"/>
              </a:lnSpc>
            </a:pPr>
            <a:endParaRPr lang="zh-CN" altLang="en-US" sz="1600" dirty="0">
              <a:latin typeface="微软雅黑" panose="020B0503020204020204" pitchFamily="34" charset="-122"/>
              <a:ea typeface="微软雅黑" panose="020B0503020204020204" pitchFamily="34" charset="-122"/>
            </a:endParaRPr>
          </a:p>
        </p:txBody>
      </p:sp>
      <p:sp>
        <p:nvSpPr>
          <p:cNvPr id="315" name="矩形 314"/>
          <p:cNvSpPr/>
          <p:nvPr/>
        </p:nvSpPr>
        <p:spPr>
          <a:xfrm>
            <a:off x="8781934" y="1829812"/>
            <a:ext cx="2434168" cy="827760"/>
          </a:xfrm>
          <a:prstGeom prst="rect">
            <a:avLst/>
          </a:prstGeom>
        </p:spPr>
        <p:txBody>
          <a:bodyPr vert="horz" wrap="square">
            <a:noAutofit/>
          </a:bodyPr>
          <a:lstStyle/>
          <a:p>
            <a:pPr>
              <a:lnSpc>
                <a:spcPct val="120000"/>
              </a:lnSpc>
            </a:pPr>
            <a:r>
              <a:rPr lang="zh-CN" altLang="en-US" sz="1600" dirty="0">
                <a:latin typeface="微软雅黑" panose="020B0503020204020204" pitchFamily="34" charset="-122"/>
                <a:ea typeface="微软雅黑" panose="020B0503020204020204" pitchFamily="34" charset="-122"/>
              </a:rPr>
              <a:t>请在这里添加你的文字请在这里添加你的文字</a:t>
            </a:r>
          </a:p>
          <a:p>
            <a:pPr>
              <a:lnSpc>
                <a:spcPct val="120000"/>
              </a:lnSpc>
            </a:pPr>
            <a:endParaRPr lang="zh-CN" altLang="en-US" sz="1600" dirty="0">
              <a:latin typeface="微软雅黑" panose="020B0503020204020204" pitchFamily="34" charset="-122"/>
              <a:ea typeface="微软雅黑" panose="020B0503020204020204" pitchFamily="34" charset="-122"/>
            </a:endParaRPr>
          </a:p>
        </p:txBody>
      </p:sp>
      <p:sp>
        <p:nvSpPr>
          <p:cNvPr id="316" name="矩形 315"/>
          <p:cNvSpPr/>
          <p:nvPr/>
        </p:nvSpPr>
        <p:spPr>
          <a:xfrm>
            <a:off x="2048633" y="3053147"/>
            <a:ext cx="1259931" cy="450388"/>
          </a:xfrm>
          <a:prstGeom prst="rect">
            <a:avLst/>
          </a:prstGeom>
        </p:spPr>
        <p:txBody>
          <a:bodyPr vert="horz" wrap="square">
            <a:noAutofit/>
          </a:bodyPr>
          <a:lstStyle/>
          <a:p>
            <a:pPr>
              <a:lnSpc>
                <a:spcPct val="120000"/>
              </a:lnSpc>
            </a:pPr>
            <a:r>
              <a:rPr lang="zh-CN" altLang="en-US" sz="2000" b="1" dirty="0">
                <a:latin typeface="微软雅黑" panose="020B0503020204020204" pitchFamily="34" charset="-122"/>
                <a:ea typeface="微软雅黑" panose="020B0503020204020204" pitchFamily="34" charset="-122"/>
              </a:rPr>
              <a:t>行情波动</a:t>
            </a:r>
          </a:p>
        </p:txBody>
      </p:sp>
      <p:sp>
        <p:nvSpPr>
          <p:cNvPr id="317" name="矩形 316"/>
          <p:cNvSpPr/>
          <p:nvPr/>
        </p:nvSpPr>
        <p:spPr>
          <a:xfrm>
            <a:off x="4333838" y="2530962"/>
            <a:ext cx="1259931" cy="450388"/>
          </a:xfrm>
          <a:prstGeom prst="rect">
            <a:avLst/>
          </a:prstGeom>
        </p:spPr>
        <p:txBody>
          <a:bodyPr vert="horz" wrap="square">
            <a:noAutofit/>
          </a:bodyPr>
          <a:lstStyle/>
          <a:p>
            <a:pPr>
              <a:lnSpc>
                <a:spcPct val="120000"/>
              </a:lnSpc>
            </a:pPr>
            <a:r>
              <a:rPr lang="zh-CN" altLang="en-US" sz="2000" b="1" dirty="0">
                <a:latin typeface="微软雅黑" panose="020B0503020204020204" pitchFamily="34" charset="-122"/>
                <a:ea typeface="微软雅黑" panose="020B0503020204020204" pitchFamily="34" charset="-122"/>
              </a:rPr>
              <a:t>市场需求</a:t>
            </a:r>
          </a:p>
        </p:txBody>
      </p:sp>
      <p:sp>
        <p:nvSpPr>
          <p:cNvPr id="318" name="矩形 317"/>
          <p:cNvSpPr/>
          <p:nvPr/>
        </p:nvSpPr>
        <p:spPr>
          <a:xfrm>
            <a:off x="6823416" y="1937420"/>
            <a:ext cx="1259931" cy="450388"/>
          </a:xfrm>
          <a:prstGeom prst="rect">
            <a:avLst/>
          </a:prstGeom>
        </p:spPr>
        <p:txBody>
          <a:bodyPr vert="horz" wrap="square">
            <a:noAutofit/>
          </a:bodyPr>
          <a:lstStyle/>
          <a:p>
            <a:pPr>
              <a:lnSpc>
                <a:spcPct val="120000"/>
              </a:lnSpc>
            </a:pPr>
            <a:r>
              <a:rPr lang="zh-CN" altLang="en-US" sz="2000" b="1" dirty="0">
                <a:latin typeface="微软雅黑" panose="020B0503020204020204" pitchFamily="34" charset="-122"/>
                <a:ea typeface="微软雅黑" panose="020B0503020204020204" pitchFamily="34" charset="-122"/>
              </a:rPr>
              <a:t>电商需求</a:t>
            </a:r>
          </a:p>
        </p:txBody>
      </p:sp>
      <p:sp>
        <p:nvSpPr>
          <p:cNvPr id="319" name="矩形 318"/>
          <p:cNvSpPr/>
          <p:nvPr/>
        </p:nvSpPr>
        <p:spPr>
          <a:xfrm>
            <a:off x="9369052" y="1340089"/>
            <a:ext cx="1259931" cy="450388"/>
          </a:xfrm>
          <a:prstGeom prst="rect">
            <a:avLst/>
          </a:prstGeom>
        </p:spPr>
        <p:txBody>
          <a:bodyPr vert="horz" wrap="square">
            <a:noAutofit/>
          </a:bodyPr>
          <a:lstStyle/>
          <a:p>
            <a:pPr>
              <a:lnSpc>
                <a:spcPct val="120000"/>
              </a:lnSpc>
            </a:pPr>
            <a:r>
              <a:rPr lang="zh-CN" altLang="en-US" sz="2000" b="1" dirty="0">
                <a:latin typeface="微软雅黑" panose="020B0503020204020204" pitchFamily="34" charset="-122"/>
                <a:ea typeface="微软雅黑" panose="020B0503020204020204" pitchFamily="34" charset="-122"/>
              </a:rPr>
              <a:t>用户搜索</a:t>
            </a:r>
          </a:p>
        </p:txBody>
      </p:sp>
      <p:sp>
        <p:nvSpPr>
          <p:cNvPr id="321" name="L-Shape 8"/>
          <p:cNvSpPr/>
          <p:nvPr/>
        </p:nvSpPr>
        <p:spPr>
          <a:xfrm rot="5400000">
            <a:off x="1913951" y="4257720"/>
            <a:ext cx="1325828" cy="2206148"/>
          </a:xfrm>
          <a:prstGeom prst="corner">
            <a:avLst>
              <a:gd name="adj1" fmla="val 16120"/>
              <a:gd name="adj2" fmla="val 16110"/>
            </a:avLst>
          </a:prstGeom>
          <a:gradFill>
            <a:gsLst>
              <a:gs pos="0">
                <a:srgbClr val="0E6CA6"/>
              </a:gs>
              <a:gs pos="98000">
                <a:srgbClr val="3982A2"/>
              </a:gs>
            </a:gsLst>
            <a:lin ang="2700000" scaled="1"/>
          </a:gradFill>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322" name="Freeform 9"/>
          <p:cNvSpPr/>
          <p:nvPr/>
        </p:nvSpPr>
        <p:spPr>
          <a:xfrm>
            <a:off x="1692638" y="4916883"/>
            <a:ext cx="1991723" cy="1745861"/>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noFill/>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algn="ctr" defTabSz="711182">
              <a:lnSpc>
                <a:spcPct val="90000"/>
              </a:lnSpc>
              <a:spcBef>
                <a:spcPct val="0"/>
              </a:spcBef>
              <a:spcAft>
                <a:spcPct val="35000"/>
              </a:spcAft>
            </a:pPr>
            <a:endParaRPr lang="en-US" sz="1600" b="1" dirty="0">
              <a:solidFill>
                <a:schemeClr val="bg1">
                  <a:lumMod val="65000"/>
                </a:schemeClr>
              </a:solidFill>
            </a:endParaRPr>
          </a:p>
          <a:p>
            <a:pPr algn="ctr" defTabSz="711182">
              <a:lnSpc>
                <a:spcPct val="90000"/>
              </a:lnSpc>
              <a:spcBef>
                <a:spcPct val="0"/>
              </a:spcBef>
              <a:spcAft>
                <a:spcPct val="35000"/>
              </a:spcAft>
            </a:pPr>
            <a:endParaRPr lang="en-US" sz="1600" b="1" dirty="0">
              <a:solidFill>
                <a:schemeClr val="bg1">
                  <a:lumMod val="65000"/>
                </a:schemeClr>
              </a:solidFill>
            </a:endParaRPr>
          </a:p>
        </p:txBody>
      </p:sp>
      <p:sp>
        <p:nvSpPr>
          <p:cNvPr id="323" name="Isosceles Triangle 10"/>
          <p:cNvSpPr/>
          <p:nvPr/>
        </p:nvSpPr>
        <p:spPr>
          <a:xfrm>
            <a:off x="3308564" y="4095301"/>
            <a:ext cx="375796" cy="375796"/>
          </a:xfrm>
          <a:prstGeom prst="triangle">
            <a:avLst>
              <a:gd name="adj" fmla="val 100000"/>
            </a:avLst>
          </a:prstGeom>
          <a:gradFill>
            <a:gsLst>
              <a:gs pos="0">
                <a:srgbClr val="0E6CA6"/>
              </a:gs>
              <a:gs pos="98000">
                <a:srgbClr val="3982A2"/>
              </a:gs>
            </a:gsLst>
            <a:lin ang="2700000" scaled="1"/>
          </a:gradFill>
          <a:ln>
            <a:no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324" name="L-Shape 11"/>
          <p:cNvSpPr/>
          <p:nvPr/>
        </p:nvSpPr>
        <p:spPr>
          <a:xfrm rot="5400000">
            <a:off x="4352210" y="3654370"/>
            <a:ext cx="1325828" cy="2206148"/>
          </a:xfrm>
          <a:prstGeom prst="corner">
            <a:avLst>
              <a:gd name="adj1" fmla="val 16120"/>
              <a:gd name="adj2" fmla="val 16110"/>
            </a:avLst>
          </a:prstGeom>
          <a:gradFill>
            <a:gsLst>
              <a:gs pos="0">
                <a:srgbClr val="0E6CA6"/>
              </a:gs>
              <a:gs pos="98000">
                <a:srgbClr val="3982A2"/>
              </a:gs>
            </a:gsLst>
            <a:lin ang="2700000" scaled="1"/>
          </a:gradFill>
          <a:ln>
            <a:no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325" name="Freeform 12"/>
          <p:cNvSpPr/>
          <p:nvPr/>
        </p:nvSpPr>
        <p:spPr>
          <a:xfrm>
            <a:off x="4130896" y="4313533"/>
            <a:ext cx="1991723" cy="1745861"/>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noFill/>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algn="ctr" defTabSz="711182">
              <a:lnSpc>
                <a:spcPct val="90000"/>
              </a:lnSpc>
              <a:spcBef>
                <a:spcPct val="0"/>
              </a:spcBef>
              <a:spcAft>
                <a:spcPct val="35000"/>
              </a:spcAft>
            </a:pPr>
            <a:endParaRPr lang="en-US" sz="1600" b="1" dirty="0">
              <a:solidFill>
                <a:schemeClr val="bg1">
                  <a:lumMod val="65000"/>
                </a:schemeClr>
              </a:solidFill>
            </a:endParaRPr>
          </a:p>
          <a:p>
            <a:pPr algn="ctr" defTabSz="711182">
              <a:lnSpc>
                <a:spcPct val="90000"/>
              </a:lnSpc>
              <a:spcBef>
                <a:spcPct val="0"/>
              </a:spcBef>
              <a:spcAft>
                <a:spcPct val="35000"/>
              </a:spcAft>
            </a:pPr>
            <a:endParaRPr lang="en-US" sz="1600" b="1" dirty="0">
              <a:solidFill>
                <a:schemeClr val="bg1">
                  <a:lumMod val="65000"/>
                </a:schemeClr>
              </a:solidFill>
            </a:endParaRPr>
          </a:p>
        </p:txBody>
      </p:sp>
      <p:sp>
        <p:nvSpPr>
          <p:cNvPr id="326" name="Isosceles Triangle 13"/>
          <p:cNvSpPr/>
          <p:nvPr/>
        </p:nvSpPr>
        <p:spPr>
          <a:xfrm>
            <a:off x="5746823" y="3491952"/>
            <a:ext cx="375796" cy="375796"/>
          </a:xfrm>
          <a:prstGeom prst="triangle">
            <a:avLst>
              <a:gd name="adj" fmla="val 100000"/>
            </a:avLst>
          </a:prstGeom>
          <a:gradFill>
            <a:gsLst>
              <a:gs pos="0">
                <a:srgbClr val="0E6CA6"/>
              </a:gs>
              <a:gs pos="98000">
                <a:srgbClr val="3982A2"/>
              </a:gs>
            </a:gsLst>
            <a:lin ang="2700000" scaled="1"/>
          </a:gradFill>
          <a:ln>
            <a:no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327" name="L-Shape 14"/>
          <p:cNvSpPr/>
          <p:nvPr/>
        </p:nvSpPr>
        <p:spPr>
          <a:xfrm rot="5400000">
            <a:off x="6790468" y="3051021"/>
            <a:ext cx="1325828" cy="2206148"/>
          </a:xfrm>
          <a:prstGeom prst="corner">
            <a:avLst>
              <a:gd name="adj1" fmla="val 16120"/>
              <a:gd name="adj2" fmla="val 16110"/>
            </a:avLst>
          </a:prstGeom>
          <a:gradFill>
            <a:gsLst>
              <a:gs pos="0">
                <a:srgbClr val="0E6CA6"/>
              </a:gs>
              <a:gs pos="98000">
                <a:srgbClr val="3982A2"/>
              </a:gs>
            </a:gsLst>
            <a:lin ang="2700000" scaled="1"/>
          </a:gradFill>
          <a:ln>
            <a:noFill/>
          </a:ln>
        </p:spPr>
        <p:style>
          <a:lnRef idx="2">
            <a:schemeClr val="accent6">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328" name="Freeform 15"/>
          <p:cNvSpPr/>
          <p:nvPr/>
        </p:nvSpPr>
        <p:spPr>
          <a:xfrm>
            <a:off x="6569155" y="3710184"/>
            <a:ext cx="1991723" cy="1745861"/>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noFill/>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algn="ctr" defTabSz="711182">
              <a:lnSpc>
                <a:spcPct val="90000"/>
              </a:lnSpc>
              <a:spcBef>
                <a:spcPct val="0"/>
              </a:spcBef>
              <a:spcAft>
                <a:spcPct val="35000"/>
              </a:spcAft>
            </a:pPr>
            <a:endParaRPr lang="en-US" sz="1600" b="1" dirty="0">
              <a:solidFill>
                <a:schemeClr val="bg1">
                  <a:lumMod val="65000"/>
                </a:schemeClr>
              </a:solidFill>
            </a:endParaRPr>
          </a:p>
          <a:p>
            <a:pPr algn="ctr" defTabSz="711182">
              <a:lnSpc>
                <a:spcPct val="90000"/>
              </a:lnSpc>
              <a:spcBef>
                <a:spcPct val="0"/>
              </a:spcBef>
              <a:spcAft>
                <a:spcPct val="35000"/>
              </a:spcAft>
            </a:pPr>
            <a:endParaRPr lang="en-US" sz="1600" b="1" dirty="0">
              <a:solidFill>
                <a:schemeClr val="bg1">
                  <a:lumMod val="65000"/>
                </a:schemeClr>
              </a:solidFill>
            </a:endParaRPr>
          </a:p>
        </p:txBody>
      </p:sp>
      <p:sp>
        <p:nvSpPr>
          <p:cNvPr id="329" name="Isosceles Triangle 16"/>
          <p:cNvSpPr/>
          <p:nvPr/>
        </p:nvSpPr>
        <p:spPr>
          <a:xfrm>
            <a:off x="8185080" y="2888602"/>
            <a:ext cx="375796" cy="375796"/>
          </a:xfrm>
          <a:prstGeom prst="triangle">
            <a:avLst>
              <a:gd name="adj" fmla="val 100000"/>
            </a:avLst>
          </a:prstGeom>
          <a:gradFill>
            <a:gsLst>
              <a:gs pos="0">
                <a:srgbClr val="0E6CA6"/>
              </a:gs>
              <a:gs pos="98000">
                <a:srgbClr val="3982A2"/>
              </a:gs>
            </a:gsLst>
            <a:lin ang="2700000" scaled="1"/>
          </a:gradFill>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330" name="L-Shape 17"/>
          <p:cNvSpPr/>
          <p:nvPr/>
        </p:nvSpPr>
        <p:spPr>
          <a:xfrm rot="5400000">
            <a:off x="9228726" y="2447673"/>
            <a:ext cx="1325828" cy="2206148"/>
          </a:xfrm>
          <a:prstGeom prst="corner">
            <a:avLst>
              <a:gd name="adj1" fmla="val 16120"/>
              <a:gd name="adj2" fmla="val 16110"/>
            </a:avLst>
          </a:prstGeom>
          <a:gradFill>
            <a:gsLst>
              <a:gs pos="0">
                <a:srgbClr val="0E6CA6"/>
              </a:gs>
              <a:gs pos="98000">
                <a:srgbClr val="3982A2"/>
              </a:gs>
            </a:gsLst>
            <a:lin ang="2700000" scaled="1"/>
          </a:gradFill>
          <a:ln>
            <a:noFill/>
          </a:ln>
        </p:spPr>
        <p:style>
          <a:lnRef idx="2">
            <a:schemeClr val="accent3">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331" name="Freeform 18"/>
          <p:cNvSpPr/>
          <p:nvPr/>
        </p:nvSpPr>
        <p:spPr>
          <a:xfrm>
            <a:off x="9007412" y="3106834"/>
            <a:ext cx="1991723" cy="1745861"/>
          </a:xfrm>
          <a:custGeom>
            <a:avLst/>
            <a:gdLst>
              <a:gd name="connsiteX0" fmla="*/ 0 w 1493792"/>
              <a:gd name="connsiteY0" fmla="*/ 0 h 1309396"/>
              <a:gd name="connsiteX1" fmla="*/ 1493792 w 1493792"/>
              <a:gd name="connsiteY1" fmla="*/ 0 h 1309396"/>
              <a:gd name="connsiteX2" fmla="*/ 1493792 w 1493792"/>
              <a:gd name="connsiteY2" fmla="*/ 1309396 h 1309396"/>
              <a:gd name="connsiteX3" fmla="*/ 0 w 1493792"/>
              <a:gd name="connsiteY3" fmla="*/ 1309396 h 1309396"/>
              <a:gd name="connsiteX4" fmla="*/ 0 w 1493792"/>
              <a:gd name="connsiteY4" fmla="*/ 0 h 13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3792" h="1309396">
                <a:moveTo>
                  <a:pt x="0" y="0"/>
                </a:moveTo>
                <a:lnTo>
                  <a:pt x="1493792" y="0"/>
                </a:lnTo>
                <a:lnTo>
                  <a:pt x="1493792" y="1309396"/>
                </a:lnTo>
                <a:lnTo>
                  <a:pt x="0" y="1309396"/>
                </a:lnTo>
                <a:lnTo>
                  <a:pt x="0" y="0"/>
                </a:lnTo>
                <a:close/>
              </a:path>
            </a:pathLst>
          </a:custGeom>
          <a:noFill/>
          <a:ln>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0960" tIns="60960" rIns="60960" bIns="60960" numCol="1" spcCol="1270" anchor="t" anchorCtr="0">
            <a:noAutofit/>
          </a:bodyPr>
          <a:lstStyle/>
          <a:p>
            <a:pPr algn="ctr" defTabSz="711182">
              <a:lnSpc>
                <a:spcPct val="90000"/>
              </a:lnSpc>
              <a:spcBef>
                <a:spcPct val="0"/>
              </a:spcBef>
              <a:spcAft>
                <a:spcPct val="35000"/>
              </a:spcAft>
            </a:pPr>
            <a:endParaRPr lang="en-US" sz="1600" b="1" dirty="0">
              <a:solidFill>
                <a:schemeClr val="bg1">
                  <a:lumMod val="65000"/>
                </a:schemeClr>
              </a:solidFill>
            </a:endParaRPr>
          </a:p>
          <a:p>
            <a:pPr algn="ctr" defTabSz="711182">
              <a:lnSpc>
                <a:spcPct val="90000"/>
              </a:lnSpc>
              <a:spcBef>
                <a:spcPct val="0"/>
              </a:spcBef>
              <a:spcAft>
                <a:spcPct val="35000"/>
              </a:spcAft>
            </a:pPr>
            <a:endParaRPr lang="en-US" sz="1600" b="1" dirty="0">
              <a:solidFill>
                <a:schemeClr val="bg1">
                  <a:lumMod val="65000"/>
                </a:schemeClr>
              </a:solidFill>
            </a:endParaRPr>
          </a:p>
        </p:txBody>
      </p:sp>
    </p:spTree>
    <p:extLst>
      <p:ext uri="{BB962C8B-B14F-4D97-AF65-F5344CB8AC3E}">
        <p14:creationId xmlns:p14="http://schemas.microsoft.com/office/powerpoint/2010/main" val="978197231"/>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7"/>
          <p:cNvSpPr/>
          <p:nvPr/>
        </p:nvSpPr>
        <p:spPr>
          <a:xfrm>
            <a:off x="1082939" y="435130"/>
            <a:ext cx="2328518" cy="430887"/>
          </a:xfrm>
          <a:prstGeom prst="rect">
            <a:avLst/>
          </a:prstGeom>
        </p:spPr>
        <p:txBody>
          <a:bodyPr wrap="square" lIns="0" tIns="0" rIns="0" bIns="0">
            <a:spAutoFit/>
          </a:bodyPr>
          <a:lstStyle/>
          <a:p>
            <a:pPr algn="ctr"/>
            <a:r>
              <a:rPr lang="zh-CN" alt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rPr>
              <a:t>此处添加文本</a:t>
            </a:r>
            <a:endParaRPr 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椭圆 6"/>
          <p:cNvSpPr/>
          <p:nvPr/>
        </p:nvSpPr>
        <p:spPr>
          <a:xfrm>
            <a:off x="366820" y="355496"/>
            <a:ext cx="629846" cy="629846"/>
          </a:xfrm>
          <a:prstGeom prst="ellipse">
            <a:avLst/>
          </a:prstGeom>
          <a:solidFill>
            <a:srgbClr val="0E6C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40"/>
          <p:cNvSpPr>
            <a:spLocks noEditPoints="1"/>
          </p:cNvSpPr>
          <p:nvPr/>
        </p:nvSpPr>
        <p:spPr bwMode="auto">
          <a:xfrm>
            <a:off x="453093" y="474820"/>
            <a:ext cx="391197" cy="391197"/>
          </a:xfrm>
          <a:custGeom>
            <a:avLst/>
            <a:gdLst>
              <a:gd name="T0" fmla="*/ 179900 w 473"/>
              <a:gd name="T1" fmla="*/ 316918 h 473"/>
              <a:gd name="T2" fmla="*/ 269851 w 473"/>
              <a:gd name="T3" fmla="*/ 494726 h 473"/>
              <a:gd name="T4" fmla="*/ 494726 w 473"/>
              <a:gd name="T5" fmla="*/ 0 h 473"/>
              <a:gd name="T6" fmla="*/ 0 w 473"/>
              <a:gd name="T7" fmla="*/ 237427 h 473"/>
              <a:gd name="T8" fmla="*/ 179900 w 473"/>
              <a:gd name="T9" fmla="*/ 316918 h 473"/>
              <a:gd name="T10" fmla="*/ 185130 w 473"/>
              <a:gd name="T11" fmla="*/ 297045 h 473"/>
              <a:gd name="T12" fmla="*/ 49159 w 473"/>
              <a:gd name="T13" fmla="*/ 234289 h 473"/>
              <a:gd name="T14" fmla="*/ 427786 w 473"/>
              <a:gd name="T15" fmla="*/ 54388 h 473"/>
              <a:gd name="T16" fmla="*/ 185130 w 473"/>
              <a:gd name="T17" fmla="*/ 297045 h 473"/>
              <a:gd name="T18" fmla="*/ 269851 w 473"/>
              <a:gd name="T19" fmla="*/ 447659 h 473"/>
              <a:gd name="T20" fmla="*/ 199773 w 473"/>
              <a:gd name="T21" fmla="*/ 309596 h 473"/>
              <a:gd name="T22" fmla="*/ 442429 w 473"/>
              <a:gd name="T23" fmla="*/ 63802 h 473"/>
              <a:gd name="T24" fmla="*/ 269851 w 473"/>
              <a:gd name="T25" fmla="*/ 447659 h 4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 h="473">
                <a:moveTo>
                  <a:pt x="172" y="303"/>
                </a:moveTo>
                <a:lnTo>
                  <a:pt x="258" y="473"/>
                </a:lnTo>
                <a:lnTo>
                  <a:pt x="473" y="0"/>
                </a:lnTo>
                <a:lnTo>
                  <a:pt x="0" y="227"/>
                </a:lnTo>
                <a:lnTo>
                  <a:pt x="172" y="303"/>
                </a:lnTo>
                <a:close/>
                <a:moveTo>
                  <a:pt x="177" y="284"/>
                </a:moveTo>
                <a:lnTo>
                  <a:pt x="47" y="224"/>
                </a:lnTo>
                <a:lnTo>
                  <a:pt x="409" y="52"/>
                </a:lnTo>
                <a:lnTo>
                  <a:pt x="177" y="284"/>
                </a:lnTo>
                <a:close/>
                <a:moveTo>
                  <a:pt x="258" y="428"/>
                </a:moveTo>
                <a:lnTo>
                  <a:pt x="191" y="296"/>
                </a:lnTo>
                <a:lnTo>
                  <a:pt x="423" y="61"/>
                </a:lnTo>
                <a:lnTo>
                  <a:pt x="258" y="428"/>
                </a:lnTo>
                <a:close/>
              </a:path>
            </a:pathLst>
          </a:custGeom>
          <a:solidFill>
            <a:schemeClr val="bg1"/>
          </a:solidFill>
          <a:ln>
            <a:noFill/>
          </a:ln>
        </p:spPr>
        <p:txBody>
          <a:bodyPr/>
          <a:lstStyle/>
          <a:p>
            <a:endParaRPr lang="zh-CN" altLang="en-US"/>
          </a:p>
        </p:txBody>
      </p:sp>
      <p:grpSp>
        <p:nvGrpSpPr>
          <p:cNvPr id="28" name="组合 27"/>
          <p:cNvGrpSpPr/>
          <p:nvPr/>
        </p:nvGrpSpPr>
        <p:grpSpPr>
          <a:xfrm>
            <a:off x="1878770" y="2890153"/>
            <a:ext cx="1242840" cy="2452614"/>
            <a:chOff x="1878770" y="3086100"/>
            <a:chExt cx="1242840" cy="2452614"/>
          </a:xfrm>
          <a:gradFill>
            <a:gsLst>
              <a:gs pos="0">
                <a:srgbClr val="0E6CA6"/>
              </a:gs>
              <a:gs pos="98000">
                <a:srgbClr val="3982A2"/>
              </a:gs>
            </a:gsLst>
            <a:lin ang="2700000" scaled="1"/>
          </a:gradFill>
          <a:effectLst>
            <a:outerShdw blurRad="127000" dist="76200" dir="2700000" algn="tl" rotWithShape="0">
              <a:prstClr val="black">
                <a:alpha val="20000"/>
              </a:prstClr>
            </a:outerShdw>
          </a:effectLst>
        </p:grpSpPr>
        <p:sp>
          <p:nvSpPr>
            <p:cNvPr id="29" name="等腰三角形 28"/>
            <p:cNvSpPr/>
            <p:nvPr/>
          </p:nvSpPr>
          <p:spPr>
            <a:xfrm flipV="1">
              <a:off x="2429433" y="4022025"/>
              <a:ext cx="141514" cy="151668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1878770" y="3086100"/>
              <a:ext cx="1242840" cy="12428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椭圆 30"/>
          <p:cNvSpPr>
            <a:spLocks noChangeAspect="1"/>
          </p:cNvSpPr>
          <p:nvPr/>
        </p:nvSpPr>
        <p:spPr>
          <a:xfrm>
            <a:off x="1996190" y="3007573"/>
            <a:ext cx="1008000" cy="1008000"/>
          </a:xfrm>
          <a:prstGeom prst="ellipse">
            <a:avLst/>
          </a:prstGeom>
          <a:noFill/>
          <a:ln w="22225">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3772338" y="1931514"/>
            <a:ext cx="1242840" cy="3374279"/>
            <a:chOff x="3772338" y="2209106"/>
            <a:chExt cx="1242840" cy="3374279"/>
          </a:xfrm>
          <a:gradFill>
            <a:gsLst>
              <a:gs pos="0">
                <a:srgbClr val="0E6CA6"/>
              </a:gs>
              <a:gs pos="98000">
                <a:srgbClr val="3982A2"/>
              </a:gs>
            </a:gsLst>
            <a:lin ang="2700000" scaled="1"/>
          </a:gradFill>
          <a:effectLst>
            <a:outerShdw blurRad="127000" dist="50800" dir="2700000" algn="tl" rotWithShape="0">
              <a:prstClr val="black">
                <a:alpha val="30000"/>
              </a:prstClr>
            </a:outerShdw>
          </a:effectLst>
        </p:grpSpPr>
        <p:sp>
          <p:nvSpPr>
            <p:cNvPr id="33" name="等腰三角形 32"/>
            <p:cNvSpPr/>
            <p:nvPr/>
          </p:nvSpPr>
          <p:spPr>
            <a:xfrm flipV="1">
              <a:off x="4323001" y="3063385"/>
              <a:ext cx="141514" cy="2520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3772338" y="2209106"/>
              <a:ext cx="1242840" cy="12428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椭圆 34"/>
          <p:cNvSpPr>
            <a:spLocks noChangeAspect="1"/>
          </p:cNvSpPr>
          <p:nvPr/>
        </p:nvSpPr>
        <p:spPr>
          <a:xfrm>
            <a:off x="3889758" y="2048934"/>
            <a:ext cx="1008000" cy="1008000"/>
          </a:xfrm>
          <a:prstGeom prst="ellipse">
            <a:avLst/>
          </a:prstGeom>
          <a:noFill/>
          <a:ln w="22225">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5562653" y="2461824"/>
            <a:ext cx="1242840" cy="2884421"/>
            <a:chOff x="5562653" y="2657771"/>
            <a:chExt cx="1242840" cy="2884421"/>
          </a:xfrm>
          <a:gradFill>
            <a:gsLst>
              <a:gs pos="0">
                <a:srgbClr val="0E6CA6"/>
              </a:gs>
              <a:gs pos="98000">
                <a:srgbClr val="3982A2"/>
              </a:gs>
            </a:gsLst>
            <a:lin ang="2700000" scaled="1"/>
          </a:gradFill>
          <a:effectLst>
            <a:outerShdw blurRad="127000" dist="50800" dir="2700000" algn="tl" rotWithShape="0">
              <a:prstClr val="black">
                <a:alpha val="30000"/>
              </a:prstClr>
            </a:outerShdw>
          </a:effectLst>
        </p:grpSpPr>
        <p:sp>
          <p:nvSpPr>
            <p:cNvPr id="37" name="等腰三角形 36"/>
            <p:cNvSpPr/>
            <p:nvPr/>
          </p:nvSpPr>
          <p:spPr>
            <a:xfrm flipV="1">
              <a:off x="6113316" y="3022192"/>
              <a:ext cx="141514" cy="2520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5562653" y="2657771"/>
              <a:ext cx="1242840" cy="12428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椭圆 38"/>
          <p:cNvSpPr>
            <a:spLocks noChangeAspect="1"/>
          </p:cNvSpPr>
          <p:nvPr/>
        </p:nvSpPr>
        <p:spPr>
          <a:xfrm>
            <a:off x="5680073" y="2579244"/>
            <a:ext cx="1008000" cy="1008000"/>
          </a:xfrm>
          <a:prstGeom prst="ellipse">
            <a:avLst/>
          </a:prstGeom>
          <a:noFill/>
          <a:ln w="22225">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7310221" y="1843521"/>
            <a:ext cx="1242840" cy="3455924"/>
            <a:chOff x="7310221" y="2104784"/>
            <a:chExt cx="1242840" cy="3455924"/>
          </a:xfrm>
          <a:gradFill>
            <a:gsLst>
              <a:gs pos="0">
                <a:srgbClr val="0E6CA6"/>
              </a:gs>
              <a:gs pos="98000">
                <a:srgbClr val="3982A2"/>
              </a:gs>
            </a:gsLst>
            <a:lin ang="2700000" scaled="1"/>
          </a:gradFill>
          <a:effectLst>
            <a:outerShdw blurRad="127000" dist="50800" dir="2700000" algn="tl" rotWithShape="0">
              <a:prstClr val="black">
                <a:alpha val="30000"/>
              </a:prstClr>
            </a:outerShdw>
          </a:effectLst>
        </p:grpSpPr>
        <p:sp>
          <p:nvSpPr>
            <p:cNvPr id="41" name="等腰三角形 40"/>
            <p:cNvSpPr/>
            <p:nvPr/>
          </p:nvSpPr>
          <p:spPr>
            <a:xfrm flipV="1">
              <a:off x="7860884" y="3040708"/>
              <a:ext cx="141514" cy="2520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7310221" y="2104784"/>
              <a:ext cx="1242840" cy="12428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椭圆 42"/>
          <p:cNvSpPr>
            <a:spLocks noChangeAspect="1"/>
          </p:cNvSpPr>
          <p:nvPr/>
        </p:nvSpPr>
        <p:spPr>
          <a:xfrm>
            <a:off x="7427641" y="1960941"/>
            <a:ext cx="1008000" cy="1008000"/>
          </a:xfrm>
          <a:prstGeom prst="ellipse">
            <a:avLst/>
          </a:prstGeom>
          <a:noFill/>
          <a:ln w="22225">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8934199" y="2634579"/>
            <a:ext cx="1242840" cy="2704806"/>
            <a:chOff x="8836225" y="2830526"/>
            <a:chExt cx="1242840" cy="2704806"/>
          </a:xfrm>
          <a:gradFill>
            <a:gsLst>
              <a:gs pos="0">
                <a:srgbClr val="0E6CA6"/>
              </a:gs>
              <a:gs pos="98000">
                <a:srgbClr val="3982A2"/>
              </a:gs>
            </a:gsLst>
            <a:lin ang="2700000" scaled="1"/>
          </a:gradFill>
          <a:effectLst>
            <a:outerShdw blurRad="127000" dist="50800" dir="2700000" algn="tl" rotWithShape="0">
              <a:prstClr val="black">
                <a:alpha val="30000"/>
              </a:prstClr>
            </a:outerShdw>
          </a:effectLst>
        </p:grpSpPr>
        <p:sp>
          <p:nvSpPr>
            <p:cNvPr id="45" name="等腰三角形 44"/>
            <p:cNvSpPr/>
            <p:nvPr/>
          </p:nvSpPr>
          <p:spPr>
            <a:xfrm flipV="1">
              <a:off x="9386888" y="3015332"/>
              <a:ext cx="141514" cy="25200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8836225" y="2830526"/>
              <a:ext cx="1242840" cy="12428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椭圆 46"/>
          <p:cNvSpPr>
            <a:spLocks noChangeAspect="1"/>
          </p:cNvSpPr>
          <p:nvPr/>
        </p:nvSpPr>
        <p:spPr>
          <a:xfrm>
            <a:off x="9051619" y="2751999"/>
            <a:ext cx="1008000" cy="1008000"/>
          </a:xfrm>
          <a:prstGeom prst="ellipse">
            <a:avLst/>
          </a:prstGeom>
          <a:noFill/>
          <a:ln w="22225">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p:nvPr/>
        </p:nvCxnSpPr>
        <p:spPr>
          <a:xfrm>
            <a:off x="1956380" y="5290399"/>
            <a:ext cx="8148825" cy="0"/>
          </a:xfrm>
          <a:prstGeom prst="line">
            <a:avLst/>
          </a:prstGeom>
          <a:ln w="15875">
            <a:solidFill>
              <a:srgbClr val="103E6A"/>
            </a:solidFill>
            <a:prstDash val="dash"/>
          </a:ln>
        </p:spPr>
        <p:style>
          <a:lnRef idx="1">
            <a:schemeClr val="accent1"/>
          </a:lnRef>
          <a:fillRef idx="0">
            <a:schemeClr val="accent1"/>
          </a:fillRef>
          <a:effectRef idx="0">
            <a:schemeClr val="accent1"/>
          </a:effectRef>
          <a:fontRef idx="minor">
            <a:schemeClr val="tx1"/>
          </a:fontRef>
        </p:style>
      </p:cxnSp>
      <p:sp>
        <p:nvSpPr>
          <p:cNvPr id="49" name="椭圆 48"/>
          <p:cNvSpPr>
            <a:spLocks noChangeAspect="1"/>
          </p:cNvSpPr>
          <p:nvPr/>
        </p:nvSpPr>
        <p:spPr>
          <a:xfrm>
            <a:off x="2364562" y="5213385"/>
            <a:ext cx="252000" cy="252000"/>
          </a:xfrm>
          <a:prstGeom prst="ellipse">
            <a:avLst/>
          </a:prstGeom>
          <a:gradFill>
            <a:gsLst>
              <a:gs pos="0">
                <a:srgbClr val="0E6CA6"/>
              </a:gs>
              <a:gs pos="98000">
                <a:srgbClr val="3982A2"/>
              </a:gs>
            </a:gsLst>
            <a:lin ang="2700000" scaled="1"/>
          </a:gradFill>
          <a:ln w="22225">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a:spLocks noChangeAspect="1"/>
          </p:cNvSpPr>
          <p:nvPr/>
        </p:nvSpPr>
        <p:spPr>
          <a:xfrm>
            <a:off x="4255228" y="5204074"/>
            <a:ext cx="252000" cy="252000"/>
          </a:xfrm>
          <a:prstGeom prst="ellipse">
            <a:avLst/>
          </a:prstGeom>
          <a:gradFill>
            <a:gsLst>
              <a:gs pos="0">
                <a:srgbClr val="0E6CA6"/>
              </a:gs>
              <a:gs pos="98000">
                <a:srgbClr val="3982A2"/>
              </a:gs>
            </a:gsLst>
            <a:lin ang="2700000" scaled="1"/>
          </a:gradFill>
          <a:ln w="22225">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a:spLocks noChangeAspect="1"/>
          </p:cNvSpPr>
          <p:nvPr/>
        </p:nvSpPr>
        <p:spPr>
          <a:xfrm>
            <a:off x="6054783" y="5213385"/>
            <a:ext cx="252000" cy="252000"/>
          </a:xfrm>
          <a:prstGeom prst="ellipse">
            <a:avLst/>
          </a:prstGeom>
          <a:gradFill>
            <a:gsLst>
              <a:gs pos="0">
                <a:srgbClr val="0E6CA6"/>
              </a:gs>
              <a:gs pos="98000">
                <a:srgbClr val="3982A2"/>
              </a:gs>
            </a:gsLst>
            <a:lin ang="2700000" scaled="1"/>
          </a:gradFill>
          <a:ln w="22225">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a:spLocks noChangeAspect="1"/>
          </p:cNvSpPr>
          <p:nvPr/>
        </p:nvSpPr>
        <p:spPr>
          <a:xfrm>
            <a:off x="7793960" y="5204074"/>
            <a:ext cx="252000" cy="252000"/>
          </a:xfrm>
          <a:prstGeom prst="ellipse">
            <a:avLst/>
          </a:prstGeom>
          <a:gradFill>
            <a:gsLst>
              <a:gs pos="0">
                <a:srgbClr val="0E6CA6"/>
              </a:gs>
              <a:gs pos="98000">
                <a:srgbClr val="3982A2"/>
              </a:gs>
            </a:gsLst>
            <a:lin ang="2700000" scaled="1"/>
          </a:gradFill>
          <a:ln w="22225">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a:spLocks noChangeAspect="1"/>
          </p:cNvSpPr>
          <p:nvPr/>
        </p:nvSpPr>
        <p:spPr>
          <a:xfrm>
            <a:off x="9431064" y="5213385"/>
            <a:ext cx="252000" cy="252000"/>
          </a:xfrm>
          <a:prstGeom prst="ellipse">
            <a:avLst/>
          </a:prstGeom>
          <a:gradFill>
            <a:gsLst>
              <a:gs pos="0">
                <a:srgbClr val="0E6CA6"/>
              </a:gs>
              <a:gs pos="98000">
                <a:srgbClr val="3982A2"/>
              </a:gs>
            </a:gsLst>
            <a:lin ang="2700000" scaled="1"/>
          </a:gradFill>
          <a:ln w="22225">
            <a:noFill/>
          </a:ln>
          <a:effectLst>
            <a:outerShdw blurRad="1016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7707096" y="2130464"/>
            <a:ext cx="524837" cy="550197"/>
            <a:chOff x="7002627" y="828237"/>
            <a:chExt cx="444697" cy="466185"/>
          </a:xfrm>
          <a:solidFill>
            <a:schemeClr val="bg1"/>
          </a:solidFill>
        </p:grpSpPr>
        <p:sp>
          <p:nvSpPr>
            <p:cNvPr id="55" name="Freeform 11"/>
            <p:cNvSpPr>
              <a:spLocks/>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Freeform 12"/>
            <p:cNvSpPr>
              <a:spLocks/>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7" name="Freeform 13"/>
            <p:cNvSpPr>
              <a:spLocks/>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Freeform 14"/>
            <p:cNvSpPr>
              <a:spLocks/>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9" name="Freeform 15"/>
            <p:cNvSpPr>
              <a:spLocks/>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0" name="Freeform 16"/>
            <p:cNvSpPr>
              <a:spLocks/>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1" name="Freeform 17"/>
            <p:cNvSpPr>
              <a:spLocks/>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2" name="Freeform 18"/>
            <p:cNvSpPr>
              <a:spLocks/>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63" name="组合 62"/>
          <p:cNvGrpSpPr>
            <a:grpSpLocks noChangeAspect="1"/>
          </p:cNvGrpSpPr>
          <p:nvPr/>
        </p:nvGrpSpPr>
        <p:grpSpPr>
          <a:xfrm>
            <a:off x="6008788" y="2811843"/>
            <a:ext cx="432000" cy="483119"/>
            <a:chOff x="5999255" y="3275006"/>
            <a:chExt cx="402656" cy="450303"/>
          </a:xfrm>
          <a:solidFill>
            <a:schemeClr val="bg1"/>
          </a:solidFill>
        </p:grpSpPr>
        <p:sp>
          <p:nvSpPr>
            <p:cNvPr id="64"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5"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6"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7"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8"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69" name="组合 68"/>
          <p:cNvGrpSpPr/>
          <p:nvPr/>
        </p:nvGrpSpPr>
        <p:grpSpPr>
          <a:xfrm>
            <a:off x="4203189" y="2263548"/>
            <a:ext cx="411962" cy="465944"/>
            <a:chOff x="4994016" y="4872552"/>
            <a:chExt cx="406393" cy="459645"/>
          </a:xfrm>
          <a:solidFill>
            <a:schemeClr val="bg1"/>
          </a:solidFill>
        </p:grpSpPr>
        <p:sp>
          <p:nvSpPr>
            <p:cNvPr id="70" name="Freeform 148"/>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1"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2"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73" name="组合 72"/>
          <p:cNvGrpSpPr/>
          <p:nvPr/>
        </p:nvGrpSpPr>
        <p:grpSpPr>
          <a:xfrm>
            <a:off x="9383872" y="3043353"/>
            <a:ext cx="396217" cy="392131"/>
            <a:chOff x="6967126" y="4092464"/>
            <a:chExt cx="453105" cy="448433"/>
          </a:xfrm>
          <a:solidFill>
            <a:schemeClr val="bg1"/>
          </a:solidFill>
        </p:grpSpPr>
        <p:sp>
          <p:nvSpPr>
            <p:cNvPr id="74" name="Freeform 136"/>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5"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76" name="组合 75"/>
          <p:cNvGrpSpPr/>
          <p:nvPr/>
        </p:nvGrpSpPr>
        <p:grpSpPr>
          <a:xfrm>
            <a:off x="2315575" y="3262974"/>
            <a:ext cx="412696" cy="444125"/>
            <a:chOff x="7005429" y="4859473"/>
            <a:chExt cx="466184" cy="501686"/>
          </a:xfrm>
          <a:solidFill>
            <a:schemeClr val="bg1"/>
          </a:solidFill>
        </p:grpSpPr>
        <p:sp>
          <p:nvSpPr>
            <p:cNvPr id="77" name="Freeform 154"/>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8"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9"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0"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1"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82" name="文本框 81"/>
          <p:cNvSpPr txBox="1"/>
          <p:nvPr/>
        </p:nvSpPr>
        <p:spPr>
          <a:xfrm>
            <a:off x="1736789" y="5573280"/>
            <a:ext cx="1688536" cy="646331"/>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请在此处添加文字添加文字</a:t>
            </a:r>
          </a:p>
        </p:txBody>
      </p:sp>
      <p:sp>
        <p:nvSpPr>
          <p:cNvPr id="83" name="文本框 82"/>
          <p:cNvSpPr txBox="1"/>
          <p:nvPr/>
        </p:nvSpPr>
        <p:spPr>
          <a:xfrm>
            <a:off x="3592839" y="5573379"/>
            <a:ext cx="1688536" cy="646331"/>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请在此处添加文字添加文字</a:t>
            </a:r>
          </a:p>
        </p:txBody>
      </p:sp>
      <p:sp>
        <p:nvSpPr>
          <p:cNvPr id="84" name="文本框 83"/>
          <p:cNvSpPr txBox="1"/>
          <p:nvPr/>
        </p:nvSpPr>
        <p:spPr>
          <a:xfrm>
            <a:off x="5376011" y="5585536"/>
            <a:ext cx="1688536" cy="646331"/>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请在此处添加文字添加文字</a:t>
            </a:r>
          </a:p>
        </p:txBody>
      </p:sp>
      <p:sp>
        <p:nvSpPr>
          <p:cNvPr id="85" name="文本框 84"/>
          <p:cNvSpPr txBox="1"/>
          <p:nvPr/>
        </p:nvSpPr>
        <p:spPr>
          <a:xfrm>
            <a:off x="7166932" y="5582541"/>
            <a:ext cx="1688536" cy="646331"/>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请在此处添加文字添加文字</a:t>
            </a:r>
          </a:p>
        </p:txBody>
      </p:sp>
      <p:sp>
        <p:nvSpPr>
          <p:cNvPr id="86" name="文本框 85"/>
          <p:cNvSpPr txBox="1"/>
          <p:nvPr/>
        </p:nvSpPr>
        <p:spPr>
          <a:xfrm>
            <a:off x="8889428" y="5588727"/>
            <a:ext cx="1688536" cy="646331"/>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请在此处添加文字添加文字</a:t>
            </a:r>
          </a:p>
        </p:txBody>
      </p:sp>
    </p:spTree>
    <p:extLst>
      <p:ext uri="{BB962C8B-B14F-4D97-AF65-F5344CB8AC3E}">
        <p14:creationId xmlns:p14="http://schemas.microsoft.com/office/powerpoint/2010/main" val="1691290302"/>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7"/>
          <p:cNvSpPr/>
          <p:nvPr/>
        </p:nvSpPr>
        <p:spPr>
          <a:xfrm>
            <a:off x="1082939" y="435130"/>
            <a:ext cx="2328518" cy="430887"/>
          </a:xfrm>
          <a:prstGeom prst="rect">
            <a:avLst/>
          </a:prstGeom>
        </p:spPr>
        <p:txBody>
          <a:bodyPr wrap="square" lIns="0" tIns="0" rIns="0" bIns="0">
            <a:spAutoFit/>
          </a:bodyPr>
          <a:lstStyle/>
          <a:p>
            <a:pPr algn="ctr"/>
            <a:r>
              <a:rPr lang="zh-CN" alt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rPr>
              <a:t>此处添加文本</a:t>
            </a:r>
            <a:endParaRPr 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椭圆 6"/>
          <p:cNvSpPr/>
          <p:nvPr/>
        </p:nvSpPr>
        <p:spPr>
          <a:xfrm>
            <a:off x="366820" y="355496"/>
            <a:ext cx="629846" cy="629846"/>
          </a:xfrm>
          <a:prstGeom prst="ellipse">
            <a:avLst/>
          </a:prstGeom>
          <a:solidFill>
            <a:srgbClr val="0E6C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40"/>
          <p:cNvSpPr>
            <a:spLocks noEditPoints="1"/>
          </p:cNvSpPr>
          <p:nvPr/>
        </p:nvSpPr>
        <p:spPr bwMode="auto">
          <a:xfrm>
            <a:off x="453093" y="474820"/>
            <a:ext cx="391197" cy="391197"/>
          </a:xfrm>
          <a:custGeom>
            <a:avLst/>
            <a:gdLst>
              <a:gd name="T0" fmla="*/ 179900 w 473"/>
              <a:gd name="T1" fmla="*/ 316918 h 473"/>
              <a:gd name="T2" fmla="*/ 269851 w 473"/>
              <a:gd name="T3" fmla="*/ 494726 h 473"/>
              <a:gd name="T4" fmla="*/ 494726 w 473"/>
              <a:gd name="T5" fmla="*/ 0 h 473"/>
              <a:gd name="T6" fmla="*/ 0 w 473"/>
              <a:gd name="T7" fmla="*/ 237427 h 473"/>
              <a:gd name="T8" fmla="*/ 179900 w 473"/>
              <a:gd name="T9" fmla="*/ 316918 h 473"/>
              <a:gd name="T10" fmla="*/ 185130 w 473"/>
              <a:gd name="T11" fmla="*/ 297045 h 473"/>
              <a:gd name="T12" fmla="*/ 49159 w 473"/>
              <a:gd name="T13" fmla="*/ 234289 h 473"/>
              <a:gd name="T14" fmla="*/ 427786 w 473"/>
              <a:gd name="T15" fmla="*/ 54388 h 473"/>
              <a:gd name="T16" fmla="*/ 185130 w 473"/>
              <a:gd name="T17" fmla="*/ 297045 h 473"/>
              <a:gd name="T18" fmla="*/ 269851 w 473"/>
              <a:gd name="T19" fmla="*/ 447659 h 473"/>
              <a:gd name="T20" fmla="*/ 199773 w 473"/>
              <a:gd name="T21" fmla="*/ 309596 h 473"/>
              <a:gd name="T22" fmla="*/ 442429 w 473"/>
              <a:gd name="T23" fmla="*/ 63802 h 473"/>
              <a:gd name="T24" fmla="*/ 269851 w 473"/>
              <a:gd name="T25" fmla="*/ 447659 h 4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 h="473">
                <a:moveTo>
                  <a:pt x="172" y="303"/>
                </a:moveTo>
                <a:lnTo>
                  <a:pt x="258" y="473"/>
                </a:lnTo>
                <a:lnTo>
                  <a:pt x="473" y="0"/>
                </a:lnTo>
                <a:lnTo>
                  <a:pt x="0" y="227"/>
                </a:lnTo>
                <a:lnTo>
                  <a:pt x="172" y="303"/>
                </a:lnTo>
                <a:close/>
                <a:moveTo>
                  <a:pt x="177" y="284"/>
                </a:moveTo>
                <a:lnTo>
                  <a:pt x="47" y="224"/>
                </a:lnTo>
                <a:lnTo>
                  <a:pt x="409" y="52"/>
                </a:lnTo>
                <a:lnTo>
                  <a:pt x="177" y="284"/>
                </a:lnTo>
                <a:close/>
                <a:moveTo>
                  <a:pt x="258" y="428"/>
                </a:moveTo>
                <a:lnTo>
                  <a:pt x="191" y="296"/>
                </a:lnTo>
                <a:lnTo>
                  <a:pt x="423" y="61"/>
                </a:lnTo>
                <a:lnTo>
                  <a:pt x="258" y="428"/>
                </a:lnTo>
                <a:close/>
              </a:path>
            </a:pathLst>
          </a:custGeom>
          <a:solidFill>
            <a:schemeClr val="bg1"/>
          </a:solidFill>
          <a:ln>
            <a:noFill/>
          </a:ln>
        </p:spPr>
        <p:txBody>
          <a:bodyPr/>
          <a:lstStyle/>
          <a:p>
            <a:endParaRPr lang="zh-CN" altLang="en-US"/>
          </a:p>
        </p:txBody>
      </p:sp>
      <p:sp>
        <p:nvSpPr>
          <p:cNvPr id="87" name="MH_Picture_1"/>
          <p:cNvSpPr>
            <a:spLocks noChangeArrowheads="1"/>
          </p:cNvSpPr>
          <p:nvPr>
            <p:custDataLst>
              <p:tags r:id="rId1"/>
            </p:custDataLst>
          </p:nvPr>
        </p:nvSpPr>
        <p:spPr bwMode="auto">
          <a:xfrm>
            <a:off x="0" y="1039820"/>
            <a:ext cx="12192000" cy="5801831"/>
          </a:xfrm>
          <a:prstGeom prst="rect">
            <a:avLst/>
          </a:prstGeom>
          <a:blipFill dpi="0" rotWithShape="1">
            <a:blip r:embed="rId6"/>
            <a:srcRect/>
            <a:stretch>
              <a:fillRect t="-24505" b="-1"/>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10600030101010101" charset="0"/>
                <a:ea typeface="宋体" panose="02010600030101010101" pitchFamily="2" charset="-122"/>
              </a:defRPr>
            </a:lvl1pPr>
            <a:lvl2pPr marL="742950" indent="-285750">
              <a:defRPr>
                <a:solidFill>
                  <a:schemeClr val="tx1"/>
                </a:solidFill>
                <a:latin typeface="Calibri" panose="02010600030101010101" charset="0"/>
                <a:ea typeface="宋体" panose="02010600030101010101" pitchFamily="2" charset="-122"/>
              </a:defRPr>
            </a:lvl2pPr>
            <a:lvl3pPr marL="1143000" indent="-228600">
              <a:defRPr>
                <a:solidFill>
                  <a:schemeClr val="tx1"/>
                </a:solidFill>
                <a:latin typeface="Calibri" panose="02010600030101010101" charset="0"/>
                <a:ea typeface="宋体" panose="02010600030101010101" pitchFamily="2" charset="-122"/>
              </a:defRPr>
            </a:lvl3pPr>
            <a:lvl4pPr marL="1600200" indent="-228600">
              <a:defRPr>
                <a:solidFill>
                  <a:schemeClr val="tx1"/>
                </a:solidFill>
                <a:latin typeface="Calibri" panose="02010600030101010101" charset="0"/>
                <a:ea typeface="宋体" panose="02010600030101010101" pitchFamily="2" charset="-122"/>
              </a:defRPr>
            </a:lvl4pPr>
            <a:lvl5pPr marL="2057400" indent="-228600">
              <a:defRPr>
                <a:solidFill>
                  <a:schemeClr val="tx1"/>
                </a:solidFill>
                <a:latin typeface="Calibri" panose="02010600030101010101"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10600030101010101"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10600030101010101"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10600030101010101"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10600030101010101" charset="0"/>
                <a:ea typeface="宋体" panose="02010600030101010101" pitchFamily="2" charset="-122"/>
              </a:defRPr>
            </a:lvl9pPr>
          </a:lstStyle>
          <a:p>
            <a:pPr algn="just" eaLnBrk="1" hangingPunct="1">
              <a:lnSpc>
                <a:spcPct val="130000"/>
              </a:lnSpc>
            </a:pPr>
            <a:endParaRPr lang="zh-CN" altLang="en-US" sz="1350" dirty="0">
              <a:solidFill>
                <a:srgbClr val="FFFFFF"/>
              </a:solidFill>
              <a:latin typeface="Arial" panose="020B0604020202020204" pitchFamily="34" charset="0"/>
              <a:ea typeface="仿宋" panose="02010609060101010101" pitchFamily="49" charset="-122"/>
            </a:endParaRPr>
          </a:p>
        </p:txBody>
      </p:sp>
      <p:sp>
        <p:nvSpPr>
          <p:cNvPr id="88" name="MH_Other_1"/>
          <p:cNvSpPr>
            <a:spLocks noChangeArrowheads="1"/>
          </p:cNvSpPr>
          <p:nvPr>
            <p:custDataLst>
              <p:tags r:id="rId2"/>
            </p:custDataLst>
          </p:nvPr>
        </p:nvSpPr>
        <p:spPr bwMode="auto">
          <a:xfrm>
            <a:off x="3" y="1056171"/>
            <a:ext cx="4809067" cy="5801829"/>
          </a:xfrm>
          <a:prstGeom prst="homePlate">
            <a:avLst>
              <a:gd name="adj" fmla="val 31338"/>
            </a:avLst>
          </a:prstGeom>
          <a:gradFill>
            <a:gsLst>
              <a:gs pos="0">
                <a:srgbClr val="0E6CA6"/>
              </a:gs>
              <a:gs pos="98000">
                <a:srgbClr val="3982A2"/>
              </a:gs>
            </a:gsLst>
            <a:lin ang="2700000" scaled="1"/>
          </a:gradFill>
          <a:ln>
            <a:noFill/>
          </a:ln>
        </p:spPr>
        <p:txBody>
          <a:bodyPr anchor="ctr"/>
          <a:lstStyle>
            <a:lvl1pPr>
              <a:defRPr>
                <a:solidFill>
                  <a:schemeClr val="tx1"/>
                </a:solidFill>
                <a:latin typeface="Calibri" panose="02010600030101010101" charset="0"/>
                <a:ea typeface="宋体" panose="02010600030101010101" pitchFamily="2" charset="-122"/>
              </a:defRPr>
            </a:lvl1pPr>
            <a:lvl2pPr marL="742950" indent="-285750">
              <a:defRPr>
                <a:solidFill>
                  <a:schemeClr val="tx1"/>
                </a:solidFill>
                <a:latin typeface="Calibri" panose="02010600030101010101" charset="0"/>
                <a:ea typeface="宋体" panose="02010600030101010101" pitchFamily="2" charset="-122"/>
              </a:defRPr>
            </a:lvl2pPr>
            <a:lvl3pPr marL="1143000" indent="-228600">
              <a:defRPr>
                <a:solidFill>
                  <a:schemeClr val="tx1"/>
                </a:solidFill>
                <a:latin typeface="Calibri" panose="02010600030101010101" charset="0"/>
                <a:ea typeface="宋体" panose="02010600030101010101" pitchFamily="2" charset="-122"/>
              </a:defRPr>
            </a:lvl3pPr>
            <a:lvl4pPr marL="1600200" indent="-228600">
              <a:defRPr>
                <a:solidFill>
                  <a:schemeClr val="tx1"/>
                </a:solidFill>
                <a:latin typeface="Calibri" panose="02010600030101010101" charset="0"/>
                <a:ea typeface="宋体" panose="02010600030101010101" pitchFamily="2" charset="-122"/>
              </a:defRPr>
            </a:lvl4pPr>
            <a:lvl5pPr marL="2057400" indent="-228600">
              <a:defRPr>
                <a:solidFill>
                  <a:schemeClr val="tx1"/>
                </a:solidFill>
                <a:latin typeface="Calibri" panose="02010600030101010101"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10600030101010101"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10600030101010101"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10600030101010101"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10600030101010101" charset="0"/>
                <a:ea typeface="宋体" panose="02010600030101010101" pitchFamily="2" charset="-122"/>
              </a:defRPr>
            </a:lvl9pPr>
          </a:lstStyle>
          <a:p>
            <a:pPr algn="just" eaLnBrk="1" hangingPunct="1">
              <a:lnSpc>
                <a:spcPct val="130000"/>
              </a:lnSpc>
            </a:pPr>
            <a:endParaRPr lang="zh-CN" altLang="en-US" sz="1350" dirty="0">
              <a:solidFill>
                <a:srgbClr val="FFFFFF"/>
              </a:solidFill>
              <a:latin typeface="Arial" panose="020B0604020202020204" pitchFamily="34" charset="0"/>
              <a:ea typeface="仿宋" panose="02010609060101010101" pitchFamily="49" charset="-122"/>
            </a:endParaRPr>
          </a:p>
        </p:txBody>
      </p:sp>
      <p:sp>
        <p:nvSpPr>
          <p:cNvPr id="89" name="文本框 88"/>
          <p:cNvSpPr txBox="1"/>
          <p:nvPr/>
        </p:nvSpPr>
        <p:spPr>
          <a:xfrm>
            <a:off x="200865" y="2046776"/>
            <a:ext cx="4146165"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点击此处添加文本</a:t>
            </a:r>
          </a:p>
        </p:txBody>
      </p:sp>
      <p:sp>
        <p:nvSpPr>
          <p:cNvPr id="90" name="文本框 89"/>
          <p:cNvSpPr txBox="1"/>
          <p:nvPr/>
        </p:nvSpPr>
        <p:spPr>
          <a:xfrm>
            <a:off x="200865" y="3025031"/>
            <a:ext cx="3884870" cy="1895519"/>
          </a:xfrm>
          <a:prstGeom prst="rect">
            <a:avLst/>
          </a:prstGeom>
          <a:noFill/>
        </p:spPr>
        <p:txBody>
          <a:bodyPr wrap="square" rtlCol="0">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点击此处添加文字描述，文字颜色、大小、字体，图形颜色、大小、样式可根据需求进行更改。点击此处添加文字描述，文字颜色、大小、字体，图形颜色、大小、样式可根据需求进行更改。</a:t>
            </a:r>
          </a:p>
        </p:txBody>
      </p:sp>
      <p:cxnSp>
        <p:nvCxnSpPr>
          <p:cNvPr id="91" name="PA_直接连接符 30"/>
          <p:cNvCxnSpPr>
            <a:cxnSpLocks/>
          </p:cNvCxnSpPr>
          <p:nvPr>
            <p:custDataLst>
              <p:tags r:id="rId3"/>
            </p:custDataLst>
          </p:nvPr>
        </p:nvCxnSpPr>
        <p:spPr>
          <a:xfrm>
            <a:off x="329884" y="2802383"/>
            <a:ext cx="1189764" cy="0"/>
          </a:xfrm>
          <a:prstGeom prst="line">
            <a:avLst/>
          </a:prstGeom>
          <a:ln w="28575">
            <a:solidFill>
              <a:schemeClr val="bg1"/>
            </a:solidFill>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4037616033"/>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7"/>
          <p:cNvSpPr/>
          <p:nvPr/>
        </p:nvSpPr>
        <p:spPr>
          <a:xfrm>
            <a:off x="1082939" y="435130"/>
            <a:ext cx="2328518" cy="430887"/>
          </a:xfrm>
          <a:prstGeom prst="rect">
            <a:avLst/>
          </a:prstGeom>
        </p:spPr>
        <p:txBody>
          <a:bodyPr wrap="square" lIns="0" tIns="0" rIns="0" bIns="0">
            <a:spAutoFit/>
          </a:bodyPr>
          <a:lstStyle/>
          <a:p>
            <a:pPr algn="ctr"/>
            <a:r>
              <a:rPr lang="zh-CN" alt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rPr>
              <a:t>此处添加文本</a:t>
            </a:r>
            <a:endParaRPr lang="en-US" sz="2800" dirty="0">
              <a:solidFill>
                <a:srgbClr val="0E6CA6"/>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椭圆 6"/>
          <p:cNvSpPr/>
          <p:nvPr/>
        </p:nvSpPr>
        <p:spPr>
          <a:xfrm>
            <a:off x="366820" y="355496"/>
            <a:ext cx="629846" cy="629846"/>
          </a:xfrm>
          <a:prstGeom prst="ellipse">
            <a:avLst/>
          </a:prstGeom>
          <a:solidFill>
            <a:srgbClr val="0E6C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40"/>
          <p:cNvSpPr>
            <a:spLocks noEditPoints="1"/>
          </p:cNvSpPr>
          <p:nvPr/>
        </p:nvSpPr>
        <p:spPr bwMode="auto">
          <a:xfrm>
            <a:off x="453093" y="474820"/>
            <a:ext cx="391197" cy="391197"/>
          </a:xfrm>
          <a:custGeom>
            <a:avLst/>
            <a:gdLst>
              <a:gd name="T0" fmla="*/ 179900 w 473"/>
              <a:gd name="T1" fmla="*/ 316918 h 473"/>
              <a:gd name="T2" fmla="*/ 269851 w 473"/>
              <a:gd name="T3" fmla="*/ 494726 h 473"/>
              <a:gd name="T4" fmla="*/ 494726 w 473"/>
              <a:gd name="T5" fmla="*/ 0 h 473"/>
              <a:gd name="T6" fmla="*/ 0 w 473"/>
              <a:gd name="T7" fmla="*/ 237427 h 473"/>
              <a:gd name="T8" fmla="*/ 179900 w 473"/>
              <a:gd name="T9" fmla="*/ 316918 h 473"/>
              <a:gd name="T10" fmla="*/ 185130 w 473"/>
              <a:gd name="T11" fmla="*/ 297045 h 473"/>
              <a:gd name="T12" fmla="*/ 49159 w 473"/>
              <a:gd name="T13" fmla="*/ 234289 h 473"/>
              <a:gd name="T14" fmla="*/ 427786 w 473"/>
              <a:gd name="T15" fmla="*/ 54388 h 473"/>
              <a:gd name="T16" fmla="*/ 185130 w 473"/>
              <a:gd name="T17" fmla="*/ 297045 h 473"/>
              <a:gd name="T18" fmla="*/ 269851 w 473"/>
              <a:gd name="T19" fmla="*/ 447659 h 473"/>
              <a:gd name="T20" fmla="*/ 199773 w 473"/>
              <a:gd name="T21" fmla="*/ 309596 h 473"/>
              <a:gd name="T22" fmla="*/ 442429 w 473"/>
              <a:gd name="T23" fmla="*/ 63802 h 473"/>
              <a:gd name="T24" fmla="*/ 269851 w 473"/>
              <a:gd name="T25" fmla="*/ 447659 h 4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73" h="473">
                <a:moveTo>
                  <a:pt x="172" y="303"/>
                </a:moveTo>
                <a:lnTo>
                  <a:pt x="258" y="473"/>
                </a:lnTo>
                <a:lnTo>
                  <a:pt x="473" y="0"/>
                </a:lnTo>
                <a:lnTo>
                  <a:pt x="0" y="227"/>
                </a:lnTo>
                <a:lnTo>
                  <a:pt x="172" y="303"/>
                </a:lnTo>
                <a:close/>
                <a:moveTo>
                  <a:pt x="177" y="284"/>
                </a:moveTo>
                <a:lnTo>
                  <a:pt x="47" y="224"/>
                </a:lnTo>
                <a:lnTo>
                  <a:pt x="409" y="52"/>
                </a:lnTo>
                <a:lnTo>
                  <a:pt x="177" y="284"/>
                </a:lnTo>
                <a:close/>
                <a:moveTo>
                  <a:pt x="258" y="428"/>
                </a:moveTo>
                <a:lnTo>
                  <a:pt x="191" y="296"/>
                </a:lnTo>
                <a:lnTo>
                  <a:pt x="423" y="61"/>
                </a:lnTo>
                <a:lnTo>
                  <a:pt x="258" y="428"/>
                </a:lnTo>
                <a:close/>
              </a:path>
            </a:pathLst>
          </a:custGeom>
          <a:solidFill>
            <a:schemeClr val="bg1"/>
          </a:solidFill>
          <a:ln>
            <a:noFill/>
          </a:ln>
        </p:spPr>
        <p:txBody>
          <a:bodyPr/>
          <a:lstStyle/>
          <a:p>
            <a:endParaRPr lang="zh-CN" altLang="en-US"/>
          </a:p>
        </p:txBody>
      </p:sp>
      <p:grpSp>
        <p:nvGrpSpPr>
          <p:cNvPr id="10" name="Group 4"/>
          <p:cNvGrpSpPr>
            <a:grpSpLocks noChangeAspect="1"/>
          </p:cNvGrpSpPr>
          <p:nvPr/>
        </p:nvGrpSpPr>
        <p:grpSpPr bwMode="auto">
          <a:xfrm>
            <a:off x="3675290" y="1852612"/>
            <a:ext cx="4624388" cy="5005388"/>
            <a:chOff x="2050" y="1166"/>
            <a:chExt cx="2913" cy="3153"/>
          </a:xfrm>
          <a:gradFill>
            <a:gsLst>
              <a:gs pos="0">
                <a:srgbClr val="0E6CA6"/>
              </a:gs>
              <a:gs pos="98000">
                <a:srgbClr val="3982A2"/>
              </a:gs>
            </a:gsLst>
            <a:lin ang="2700000" scaled="1"/>
          </a:gradFill>
        </p:grpSpPr>
        <p:sp>
          <p:nvSpPr>
            <p:cNvPr id="11" name="Freeform 5"/>
            <p:cNvSpPr>
              <a:spLocks/>
            </p:cNvSpPr>
            <p:nvPr/>
          </p:nvSpPr>
          <p:spPr bwMode="auto">
            <a:xfrm>
              <a:off x="2855" y="1166"/>
              <a:ext cx="1690" cy="1650"/>
            </a:xfrm>
            <a:custGeom>
              <a:avLst/>
              <a:gdLst>
                <a:gd name="T0" fmla="*/ 502 w 1310"/>
                <a:gd name="T1" fmla="*/ 0 h 1280"/>
                <a:gd name="T2" fmla="*/ 551 w 1310"/>
                <a:gd name="T3" fmla="*/ 1280 h 1280"/>
                <a:gd name="T4" fmla="*/ 587 w 1310"/>
                <a:gd name="T5" fmla="*/ 575 h 1280"/>
                <a:gd name="T6" fmla="*/ 657 w 1310"/>
                <a:gd name="T7" fmla="*/ 1259 h 1280"/>
                <a:gd name="T8" fmla="*/ 502 w 1310"/>
                <a:gd name="T9" fmla="*/ 0 h 1280"/>
              </a:gdLst>
              <a:ahLst/>
              <a:cxnLst>
                <a:cxn ang="0">
                  <a:pos x="T0" y="T1"/>
                </a:cxn>
                <a:cxn ang="0">
                  <a:pos x="T2" y="T3"/>
                </a:cxn>
                <a:cxn ang="0">
                  <a:pos x="T4" y="T5"/>
                </a:cxn>
                <a:cxn ang="0">
                  <a:pos x="T6" y="T7"/>
                </a:cxn>
                <a:cxn ang="0">
                  <a:pos x="T8" y="T9"/>
                </a:cxn>
              </a:cxnLst>
              <a:rect l="0" t="0" r="r" b="b"/>
              <a:pathLst>
                <a:path w="1310" h="1280">
                  <a:moveTo>
                    <a:pt x="502" y="0"/>
                  </a:moveTo>
                  <a:cubicBezTo>
                    <a:pt x="0" y="806"/>
                    <a:pt x="551" y="1280"/>
                    <a:pt x="551" y="1280"/>
                  </a:cubicBezTo>
                  <a:cubicBezTo>
                    <a:pt x="462" y="1051"/>
                    <a:pt x="587" y="575"/>
                    <a:pt x="587" y="575"/>
                  </a:cubicBezTo>
                  <a:cubicBezTo>
                    <a:pt x="550" y="788"/>
                    <a:pt x="657" y="1259"/>
                    <a:pt x="657" y="1259"/>
                  </a:cubicBezTo>
                  <a:cubicBezTo>
                    <a:pt x="1310" y="557"/>
                    <a:pt x="502" y="0"/>
                    <a:pt x="502"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9"/>
            <p:cNvSpPr>
              <a:spLocks/>
            </p:cNvSpPr>
            <p:nvPr/>
          </p:nvSpPr>
          <p:spPr bwMode="auto">
            <a:xfrm>
              <a:off x="2050" y="2088"/>
              <a:ext cx="1324" cy="850"/>
            </a:xfrm>
            <a:custGeom>
              <a:avLst/>
              <a:gdLst>
                <a:gd name="T0" fmla="*/ 374 w 1026"/>
                <a:gd name="T1" fmla="*/ 0 h 659"/>
                <a:gd name="T2" fmla="*/ 0 w 1026"/>
                <a:gd name="T3" fmla="*/ 74 h 659"/>
                <a:gd name="T4" fmla="*/ 813 w 1026"/>
                <a:gd name="T5" fmla="*/ 659 h 659"/>
                <a:gd name="T6" fmla="*/ 993 w 1026"/>
                <a:gd name="T7" fmla="*/ 637 h 659"/>
                <a:gd name="T8" fmla="*/ 475 w 1026"/>
                <a:gd name="T9" fmla="*/ 279 h 659"/>
                <a:gd name="T10" fmla="*/ 1026 w 1026"/>
                <a:gd name="T11" fmla="*/ 547 h 659"/>
                <a:gd name="T12" fmla="*/ 374 w 1026"/>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1026" h="659">
                  <a:moveTo>
                    <a:pt x="374" y="0"/>
                  </a:moveTo>
                  <a:cubicBezTo>
                    <a:pt x="169" y="0"/>
                    <a:pt x="0" y="74"/>
                    <a:pt x="0" y="74"/>
                  </a:cubicBezTo>
                  <a:cubicBezTo>
                    <a:pt x="248" y="574"/>
                    <a:pt x="601" y="659"/>
                    <a:pt x="813" y="659"/>
                  </a:cubicBezTo>
                  <a:cubicBezTo>
                    <a:pt x="922" y="659"/>
                    <a:pt x="993" y="637"/>
                    <a:pt x="993" y="637"/>
                  </a:cubicBezTo>
                  <a:cubicBezTo>
                    <a:pt x="778" y="597"/>
                    <a:pt x="475" y="279"/>
                    <a:pt x="475" y="279"/>
                  </a:cubicBezTo>
                  <a:cubicBezTo>
                    <a:pt x="620" y="407"/>
                    <a:pt x="1026" y="547"/>
                    <a:pt x="1026" y="547"/>
                  </a:cubicBezTo>
                  <a:cubicBezTo>
                    <a:pt x="904" y="102"/>
                    <a:pt x="615" y="0"/>
                    <a:pt x="374"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10"/>
            <p:cNvSpPr>
              <a:spLocks/>
            </p:cNvSpPr>
            <p:nvPr/>
          </p:nvSpPr>
          <p:spPr bwMode="auto">
            <a:xfrm>
              <a:off x="2273" y="2988"/>
              <a:ext cx="920" cy="486"/>
            </a:xfrm>
            <a:custGeom>
              <a:avLst/>
              <a:gdLst>
                <a:gd name="T0" fmla="*/ 422 w 713"/>
                <a:gd name="T1" fmla="*/ 0 h 377"/>
                <a:gd name="T2" fmla="*/ 0 w 713"/>
                <a:gd name="T3" fmla="*/ 328 h 377"/>
                <a:gd name="T4" fmla="*/ 267 w 713"/>
                <a:gd name="T5" fmla="*/ 377 h 377"/>
                <a:gd name="T6" fmla="*/ 713 w 713"/>
                <a:gd name="T7" fmla="*/ 138 h 377"/>
                <a:gd name="T8" fmla="*/ 343 w 713"/>
                <a:gd name="T9" fmla="*/ 207 h 377"/>
                <a:gd name="T10" fmla="*/ 312 w 713"/>
                <a:gd name="T11" fmla="*/ 207 h 377"/>
                <a:gd name="T12" fmla="*/ 688 w 713"/>
                <a:gd name="T13" fmla="*/ 81 h 377"/>
                <a:gd name="T14" fmla="*/ 422 w 713"/>
                <a:gd name="T15" fmla="*/ 0 h 3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3" h="377">
                  <a:moveTo>
                    <a:pt x="422" y="0"/>
                  </a:moveTo>
                  <a:cubicBezTo>
                    <a:pt x="131" y="0"/>
                    <a:pt x="0" y="328"/>
                    <a:pt x="0" y="328"/>
                  </a:cubicBezTo>
                  <a:cubicBezTo>
                    <a:pt x="101" y="363"/>
                    <a:pt x="190" y="377"/>
                    <a:pt x="267" y="377"/>
                  </a:cubicBezTo>
                  <a:cubicBezTo>
                    <a:pt x="586" y="377"/>
                    <a:pt x="713" y="138"/>
                    <a:pt x="713" y="138"/>
                  </a:cubicBezTo>
                  <a:cubicBezTo>
                    <a:pt x="619" y="201"/>
                    <a:pt x="419" y="207"/>
                    <a:pt x="343" y="207"/>
                  </a:cubicBezTo>
                  <a:cubicBezTo>
                    <a:pt x="324" y="207"/>
                    <a:pt x="312" y="207"/>
                    <a:pt x="312" y="207"/>
                  </a:cubicBezTo>
                  <a:cubicBezTo>
                    <a:pt x="437" y="201"/>
                    <a:pt x="688" y="81"/>
                    <a:pt x="688" y="81"/>
                  </a:cubicBezTo>
                  <a:cubicBezTo>
                    <a:pt x="588" y="23"/>
                    <a:pt x="500" y="0"/>
                    <a:pt x="422"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14"/>
            <p:cNvSpPr>
              <a:spLocks/>
            </p:cNvSpPr>
            <p:nvPr/>
          </p:nvSpPr>
          <p:spPr bwMode="auto">
            <a:xfrm>
              <a:off x="4150" y="3063"/>
              <a:ext cx="658" cy="332"/>
            </a:xfrm>
            <a:custGeom>
              <a:avLst/>
              <a:gdLst>
                <a:gd name="T0" fmla="*/ 189 w 510"/>
                <a:gd name="T1" fmla="*/ 0 h 258"/>
                <a:gd name="T2" fmla="*/ 1 w 510"/>
                <a:gd name="T3" fmla="*/ 54 h 258"/>
                <a:gd name="T4" fmla="*/ 22 w 510"/>
                <a:gd name="T5" fmla="*/ 53 h 258"/>
                <a:gd name="T6" fmla="*/ 276 w 510"/>
                <a:gd name="T7" fmla="*/ 134 h 258"/>
                <a:gd name="T8" fmla="*/ 0 w 510"/>
                <a:gd name="T9" fmla="*/ 98 h 258"/>
                <a:gd name="T10" fmla="*/ 258 w 510"/>
                <a:gd name="T11" fmla="*/ 258 h 258"/>
                <a:gd name="T12" fmla="*/ 510 w 510"/>
                <a:gd name="T13" fmla="*/ 154 h 258"/>
                <a:gd name="T14" fmla="*/ 189 w 510"/>
                <a:gd name="T15" fmla="*/ 0 h 2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0" h="258">
                  <a:moveTo>
                    <a:pt x="189" y="0"/>
                  </a:moveTo>
                  <a:cubicBezTo>
                    <a:pt x="76" y="0"/>
                    <a:pt x="1" y="54"/>
                    <a:pt x="1" y="54"/>
                  </a:cubicBezTo>
                  <a:cubicBezTo>
                    <a:pt x="8" y="53"/>
                    <a:pt x="15" y="53"/>
                    <a:pt x="22" y="53"/>
                  </a:cubicBezTo>
                  <a:cubicBezTo>
                    <a:pt x="123" y="53"/>
                    <a:pt x="276" y="134"/>
                    <a:pt x="276" y="134"/>
                  </a:cubicBezTo>
                  <a:cubicBezTo>
                    <a:pt x="195" y="100"/>
                    <a:pt x="0" y="98"/>
                    <a:pt x="0" y="98"/>
                  </a:cubicBezTo>
                  <a:cubicBezTo>
                    <a:pt x="81" y="220"/>
                    <a:pt x="174" y="258"/>
                    <a:pt x="258" y="258"/>
                  </a:cubicBezTo>
                  <a:cubicBezTo>
                    <a:pt x="396" y="258"/>
                    <a:pt x="510" y="154"/>
                    <a:pt x="510" y="154"/>
                  </a:cubicBezTo>
                  <a:cubicBezTo>
                    <a:pt x="391" y="34"/>
                    <a:pt x="278" y="0"/>
                    <a:pt x="18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5"/>
            <p:cNvSpPr>
              <a:spLocks/>
            </p:cNvSpPr>
            <p:nvPr/>
          </p:nvSpPr>
          <p:spPr bwMode="auto">
            <a:xfrm>
              <a:off x="3800" y="2036"/>
              <a:ext cx="1163" cy="970"/>
            </a:xfrm>
            <a:custGeom>
              <a:avLst/>
              <a:gdLst>
                <a:gd name="T0" fmla="*/ 899 w 901"/>
                <a:gd name="T1" fmla="*/ 0 h 752"/>
                <a:gd name="T2" fmla="*/ 0 w 901"/>
                <a:gd name="T3" fmla="*/ 675 h 752"/>
                <a:gd name="T4" fmla="*/ 527 w 901"/>
                <a:gd name="T5" fmla="*/ 349 h 752"/>
                <a:gd name="T6" fmla="*/ 68 w 901"/>
                <a:gd name="T7" fmla="*/ 741 h 752"/>
                <a:gd name="T8" fmla="*/ 221 w 901"/>
                <a:gd name="T9" fmla="*/ 752 h 752"/>
                <a:gd name="T10" fmla="*/ 899 w 901"/>
                <a:gd name="T11" fmla="*/ 0 h 752"/>
              </a:gdLst>
              <a:ahLst/>
              <a:cxnLst>
                <a:cxn ang="0">
                  <a:pos x="T0" y="T1"/>
                </a:cxn>
                <a:cxn ang="0">
                  <a:pos x="T2" y="T3"/>
                </a:cxn>
                <a:cxn ang="0">
                  <a:pos x="T4" y="T5"/>
                </a:cxn>
                <a:cxn ang="0">
                  <a:pos x="T6" y="T7"/>
                </a:cxn>
                <a:cxn ang="0">
                  <a:pos x="T8" y="T9"/>
                </a:cxn>
                <a:cxn ang="0">
                  <a:pos x="T10" y="T11"/>
                </a:cxn>
              </a:cxnLst>
              <a:rect l="0" t="0" r="r" b="b"/>
              <a:pathLst>
                <a:path w="901" h="752">
                  <a:moveTo>
                    <a:pt x="899" y="0"/>
                  </a:moveTo>
                  <a:cubicBezTo>
                    <a:pt x="67" y="41"/>
                    <a:pt x="0" y="675"/>
                    <a:pt x="0" y="675"/>
                  </a:cubicBezTo>
                  <a:cubicBezTo>
                    <a:pt x="121" y="497"/>
                    <a:pt x="527" y="349"/>
                    <a:pt x="527" y="349"/>
                  </a:cubicBezTo>
                  <a:cubicBezTo>
                    <a:pt x="354" y="429"/>
                    <a:pt x="68" y="741"/>
                    <a:pt x="68" y="741"/>
                  </a:cubicBezTo>
                  <a:cubicBezTo>
                    <a:pt x="123" y="749"/>
                    <a:pt x="173" y="752"/>
                    <a:pt x="221" y="752"/>
                  </a:cubicBezTo>
                  <a:cubicBezTo>
                    <a:pt x="901" y="752"/>
                    <a:pt x="899" y="0"/>
                    <a:pt x="899"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16"/>
            <p:cNvSpPr>
              <a:spLocks/>
            </p:cNvSpPr>
            <p:nvPr/>
          </p:nvSpPr>
          <p:spPr bwMode="auto">
            <a:xfrm>
              <a:off x="3192" y="2828"/>
              <a:ext cx="935" cy="1491"/>
            </a:xfrm>
            <a:custGeom>
              <a:avLst/>
              <a:gdLst>
                <a:gd name="T0" fmla="*/ 345 w 725"/>
                <a:gd name="T1" fmla="*/ 0 h 1156"/>
                <a:gd name="T2" fmla="*/ 340 w 725"/>
                <a:gd name="T3" fmla="*/ 182 h 1156"/>
                <a:gd name="T4" fmla="*/ 323 w 725"/>
                <a:gd name="T5" fmla="*/ 231 h 1156"/>
                <a:gd name="T6" fmla="*/ 213 w 725"/>
                <a:gd name="T7" fmla="*/ 110 h 1156"/>
                <a:gd name="T8" fmla="*/ 142 w 725"/>
                <a:gd name="T9" fmla="*/ 28 h 1156"/>
                <a:gd name="T10" fmla="*/ 119 w 725"/>
                <a:gd name="T11" fmla="*/ 45 h 1156"/>
                <a:gd name="T12" fmla="*/ 228 w 725"/>
                <a:gd name="T13" fmla="*/ 273 h 1156"/>
                <a:gd name="T14" fmla="*/ 226 w 725"/>
                <a:gd name="T15" fmla="*/ 274 h 1156"/>
                <a:gd name="T16" fmla="*/ 136 w 725"/>
                <a:gd name="T17" fmla="*/ 196 h 1156"/>
                <a:gd name="T18" fmla="*/ 44 w 725"/>
                <a:gd name="T19" fmla="*/ 119 h 1156"/>
                <a:gd name="T20" fmla="*/ 43 w 725"/>
                <a:gd name="T21" fmla="*/ 119 h 1156"/>
                <a:gd name="T22" fmla="*/ 37 w 725"/>
                <a:gd name="T23" fmla="*/ 189 h 1156"/>
                <a:gd name="T24" fmla="*/ 187 w 725"/>
                <a:gd name="T25" fmla="*/ 347 h 1156"/>
                <a:gd name="T26" fmla="*/ 183 w 725"/>
                <a:gd name="T27" fmla="*/ 348 h 1156"/>
                <a:gd name="T28" fmla="*/ 43 w 725"/>
                <a:gd name="T29" fmla="*/ 278 h 1156"/>
                <a:gd name="T30" fmla="*/ 40 w 725"/>
                <a:gd name="T31" fmla="*/ 278 h 1156"/>
                <a:gd name="T32" fmla="*/ 85 w 725"/>
                <a:gd name="T33" fmla="*/ 364 h 1156"/>
                <a:gd name="T34" fmla="*/ 312 w 725"/>
                <a:gd name="T35" fmla="*/ 613 h 1156"/>
                <a:gd name="T36" fmla="*/ 270 w 725"/>
                <a:gd name="T37" fmla="*/ 1156 h 1156"/>
                <a:gd name="T38" fmla="*/ 572 w 725"/>
                <a:gd name="T39" fmla="*/ 1154 h 1156"/>
                <a:gd name="T40" fmla="*/ 544 w 725"/>
                <a:gd name="T41" fmla="*/ 499 h 1156"/>
                <a:gd name="T42" fmla="*/ 715 w 725"/>
                <a:gd name="T43" fmla="*/ 164 h 1156"/>
                <a:gd name="T44" fmla="*/ 688 w 725"/>
                <a:gd name="T45" fmla="*/ 143 h 1156"/>
                <a:gd name="T46" fmla="*/ 633 w 725"/>
                <a:gd name="T47" fmla="*/ 179 h 1156"/>
                <a:gd name="T48" fmla="*/ 494 w 725"/>
                <a:gd name="T49" fmla="*/ 276 h 1156"/>
                <a:gd name="T50" fmla="*/ 479 w 725"/>
                <a:gd name="T51" fmla="*/ 275 h 1156"/>
                <a:gd name="T52" fmla="*/ 357 w 725"/>
                <a:gd name="T53" fmla="*/ 3 h 1156"/>
                <a:gd name="T54" fmla="*/ 345 w 725"/>
                <a:gd name="T55"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5" h="1156">
                  <a:moveTo>
                    <a:pt x="345" y="0"/>
                  </a:moveTo>
                  <a:cubicBezTo>
                    <a:pt x="313" y="0"/>
                    <a:pt x="325" y="97"/>
                    <a:pt x="340" y="182"/>
                  </a:cubicBezTo>
                  <a:cubicBezTo>
                    <a:pt x="345" y="216"/>
                    <a:pt x="338" y="231"/>
                    <a:pt x="323" y="231"/>
                  </a:cubicBezTo>
                  <a:cubicBezTo>
                    <a:pt x="297" y="231"/>
                    <a:pt x="247" y="183"/>
                    <a:pt x="213" y="110"/>
                  </a:cubicBezTo>
                  <a:cubicBezTo>
                    <a:pt x="182" y="45"/>
                    <a:pt x="158" y="28"/>
                    <a:pt x="142" y="28"/>
                  </a:cubicBezTo>
                  <a:cubicBezTo>
                    <a:pt x="130" y="28"/>
                    <a:pt x="122" y="38"/>
                    <a:pt x="119" y="45"/>
                  </a:cubicBezTo>
                  <a:cubicBezTo>
                    <a:pt x="112" y="61"/>
                    <a:pt x="238" y="264"/>
                    <a:pt x="228" y="273"/>
                  </a:cubicBezTo>
                  <a:cubicBezTo>
                    <a:pt x="227" y="273"/>
                    <a:pt x="227" y="274"/>
                    <a:pt x="226" y="274"/>
                  </a:cubicBezTo>
                  <a:cubicBezTo>
                    <a:pt x="218" y="274"/>
                    <a:pt x="177" y="235"/>
                    <a:pt x="136" y="196"/>
                  </a:cubicBezTo>
                  <a:cubicBezTo>
                    <a:pt x="95" y="157"/>
                    <a:pt x="53" y="119"/>
                    <a:pt x="44" y="119"/>
                  </a:cubicBezTo>
                  <a:cubicBezTo>
                    <a:pt x="43" y="119"/>
                    <a:pt x="43" y="119"/>
                    <a:pt x="43" y="119"/>
                  </a:cubicBezTo>
                  <a:cubicBezTo>
                    <a:pt x="27" y="123"/>
                    <a:pt x="0" y="136"/>
                    <a:pt x="37" y="189"/>
                  </a:cubicBezTo>
                  <a:cubicBezTo>
                    <a:pt x="75" y="242"/>
                    <a:pt x="195" y="332"/>
                    <a:pt x="187" y="347"/>
                  </a:cubicBezTo>
                  <a:cubicBezTo>
                    <a:pt x="186" y="348"/>
                    <a:pt x="185" y="348"/>
                    <a:pt x="183" y="348"/>
                  </a:cubicBezTo>
                  <a:cubicBezTo>
                    <a:pt x="163" y="348"/>
                    <a:pt x="76" y="280"/>
                    <a:pt x="43" y="278"/>
                  </a:cubicBezTo>
                  <a:cubicBezTo>
                    <a:pt x="42" y="278"/>
                    <a:pt x="41" y="278"/>
                    <a:pt x="40" y="278"/>
                  </a:cubicBezTo>
                  <a:cubicBezTo>
                    <a:pt x="7" y="278"/>
                    <a:pt x="21" y="323"/>
                    <a:pt x="85" y="364"/>
                  </a:cubicBezTo>
                  <a:cubicBezTo>
                    <a:pt x="150" y="407"/>
                    <a:pt x="311" y="454"/>
                    <a:pt x="312" y="613"/>
                  </a:cubicBezTo>
                  <a:cubicBezTo>
                    <a:pt x="313" y="772"/>
                    <a:pt x="270" y="1156"/>
                    <a:pt x="270" y="1156"/>
                  </a:cubicBezTo>
                  <a:cubicBezTo>
                    <a:pt x="572" y="1154"/>
                    <a:pt x="572" y="1154"/>
                    <a:pt x="572" y="1154"/>
                  </a:cubicBezTo>
                  <a:cubicBezTo>
                    <a:pt x="572" y="1154"/>
                    <a:pt x="471" y="746"/>
                    <a:pt x="544" y="499"/>
                  </a:cubicBezTo>
                  <a:cubicBezTo>
                    <a:pt x="617" y="253"/>
                    <a:pt x="725" y="202"/>
                    <a:pt x="715" y="164"/>
                  </a:cubicBezTo>
                  <a:cubicBezTo>
                    <a:pt x="711" y="149"/>
                    <a:pt x="700" y="143"/>
                    <a:pt x="688" y="143"/>
                  </a:cubicBezTo>
                  <a:cubicBezTo>
                    <a:pt x="668" y="143"/>
                    <a:pt x="644" y="158"/>
                    <a:pt x="633" y="179"/>
                  </a:cubicBezTo>
                  <a:cubicBezTo>
                    <a:pt x="617" y="210"/>
                    <a:pt x="554" y="276"/>
                    <a:pt x="494" y="276"/>
                  </a:cubicBezTo>
                  <a:cubicBezTo>
                    <a:pt x="489" y="276"/>
                    <a:pt x="484" y="276"/>
                    <a:pt x="479" y="275"/>
                  </a:cubicBezTo>
                  <a:cubicBezTo>
                    <a:pt x="415" y="262"/>
                    <a:pt x="403" y="27"/>
                    <a:pt x="357" y="3"/>
                  </a:cubicBezTo>
                  <a:cubicBezTo>
                    <a:pt x="352" y="1"/>
                    <a:pt x="348" y="0"/>
                    <a:pt x="345" y="0"/>
                  </a:cubicBezTo>
                </a:path>
              </a:pathLst>
            </a:custGeom>
            <a:grp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17" name="文本框 16"/>
          <p:cNvSpPr txBox="1"/>
          <p:nvPr/>
        </p:nvSpPr>
        <p:spPr>
          <a:xfrm>
            <a:off x="9518685" y="4542779"/>
            <a:ext cx="1392484"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小标题</a:t>
            </a:r>
          </a:p>
        </p:txBody>
      </p:sp>
      <p:sp>
        <p:nvSpPr>
          <p:cNvPr id="18" name="文本框 17"/>
          <p:cNvSpPr txBox="1"/>
          <p:nvPr/>
        </p:nvSpPr>
        <p:spPr>
          <a:xfrm>
            <a:off x="8634763" y="5004444"/>
            <a:ext cx="3049145" cy="646331"/>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请在此处添加文字请在此处添加文字请在此处添加文字</a:t>
            </a:r>
          </a:p>
        </p:txBody>
      </p:sp>
      <p:sp>
        <p:nvSpPr>
          <p:cNvPr id="19" name="文本框 18"/>
          <p:cNvSpPr txBox="1"/>
          <p:nvPr/>
        </p:nvSpPr>
        <p:spPr>
          <a:xfrm>
            <a:off x="9518685" y="2247978"/>
            <a:ext cx="1392484"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小标题</a:t>
            </a:r>
          </a:p>
        </p:txBody>
      </p:sp>
      <p:sp>
        <p:nvSpPr>
          <p:cNvPr id="20" name="文本框 19"/>
          <p:cNvSpPr txBox="1"/>
          <p:nvPr/>
        </p:nvSpPr>
        <p:spPr>
          <a:xfrm>
            <a:off x="8634763" y="2709643"/>
            <a:ext cx="3049145" cy="646331"/>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请在此处添加文字请在此处添加文字请在此处添加文字</a:t>
            </a:r>
          </a:p>
        </p:txBody>
      </p:sp>
      <p:sp>
        <p:nvSpPr>
          <p:cNvPr id="21" name="文本框 20"/>
          <p:cNvSpPr txBox="1"/>
          <p:nvPr/>
        </p:nvSpPr>
        <p:spPr>
          <a:xfrm>
            <a:off x="1698034" y="4542779"/>
            <a:ext cx="1392484"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小标题</a:t>
            </a:r>
          </a:p>
        </p:txBody>
      </p:sp>
      <p:sp>
        <p:nvSpPr>
          <p:cNvPr id="22" name="文本框 21"/>
          <p:cNvSpPr txBox="1"/>
          <p:nvPr/>
        </p:nvSpPr>
        <p:spPr>
          <a:xfrm>
            <a:off x="814112" y="5004444"/>
            <a:ext cx="3049145" cy="646331"/>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请在此处添加文字请在此处添加文字请在此处添加文字</a:t>
            </a:r>
          </a:p>
        </p:txBody>
      </p:sp>
      <p:sp>
        <p:nvSpPr>
          <p:cNvPr id="23" name="文本框 22"/>
          <p:cNvSpPr txBox="1"/>
          <p:nvPr/>
        </p:nvSpPr>
        <p:spPr>
          <a:xfrm>
            <a:off x="1698034" y="2247978"/>
            <a:ext cx="1392484"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小标题</a:t>
            </a:r>
          </a:p>
        </p:txBody>
      </p:sp>
      <p:sp>
        <p:nvSpPr>
          <p:cNvPr id="24" name="文本框 23"/>
          <p:cNvSpPr txBox="1"/>
          <p:nvPr/>
        </p:nvSpPr>
        <p:spPr>
          <a:xfrm>
            <a:off x="814112" y="2709643"/>
            <a:ext cx="3049145" cy="646331"/>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请在此处添加文字请在此处添加文字请在此处添加文字</a:t>
            </a:r>
          </a:p>
        </p:txBody>
      </p:sp>
    </p:spTree>
    <p:extLst>
      <p:ext uri="{BB962C8B-B14F-4D97-AF65-F5344CB8AC3E}">
        <p14:creationId xmlns:p14="http://schemas.microsoft.com/office/powerpoint/2010/main" val="2767835833"/>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1404" y="1355047"/>
            <a:ext cx="13623404" cy="5041569"/>
          </a:xfrm>
          <a:prstGeom prst="rect">
            <a:avLst/>
          </a:prstGeom>
        </p:spPr>
      </p:pic>
      <p:sp>
        <p:nvSpPr>
          <p:cNvPr id="59" name="文本框 58"/>
          <p:cNvSpPr txBox="1"/>
          <p:nvPr/>
        </p:nvSpPr>
        <p:spPr>
          <a:xfrm>
            <a:off x="5082901" y="1444628"/>
            <a:ext cx="7109099" cy="913007"/>
          </a:xfrm>
          <a:prstGeom prst="rect">
            <a:avLst/>
          </a:prstGeom>
          <a:noFill/>
        </p:spPr>
        <p:txBody>
          <a:bodyPr wrap="square" rtlCol="0">
            <a:spAutoFit/>
          </a:bodyPr>
          <a:lstStyle/>
          <a:p>
            <a:pPr algn="ctr"/>
            <a:r>
              <a:rPr lang="zh-CN" altLang="en-US" sz="5333">
                <a:solidFill>
                  <a:srgbClr val="0E71AA"/>
                </a:solidFill>
                <a:latin typeface="幼圆" panose="02010509060101010101" pitchFamily="49" charset="-122"/>
                <a:ea typeface="幼圆" panose="02010509060101010101" pitchFamily="49" charset="-122"/>
              </a:rPr>
              <a:t>感谢导师们的倾听</a:t>
            </a:r>
            <a:endParaRPr lang="zh-CN" altLang="en-US" sz="5333" dirty="0">
              <a:solidFill>
                <a:srgbClr val="0E71AA"/>
              </a:solidFill>
              <a:latin typeface="幼圆" panose="02010509060101010101" pitchFamily="49" charset="-122"/>
              <a:ea typeface="幼圆" panose="02010509060101010101" pitchFamily="49" charset="-122"/>
            </a:endParaRPr>
          </a:p>
        </p:txBody>
      </p:sp>
      <p:sp>
        <p:nvSpPr>
          <p:cNvPr id="60" name="文本框 59"/>
          <p:cNvSpPr txBox="1"/>
          <p:nvPr/>
        </p:nvSpPr>
        <p:spPr>
          <a:xfrm>
            <a:off x="5682342" y="2515495"/>
            <a:ext cx="5747658" cy="523220"/>
          </a:xfrm>
          <a:prstGeom prst="rect">
            <a:avLst/>
          </a:prstGeom>
          <a:noFill/>
        </p:spPr>
        <p:txBody>
          <a:bodyPr wrap="square" rtlCol="0">
            <a:spAutoFit/>
          </a:bodyPr>
          <a:lstStyle/>
          <a:p>
            <a:pPr algn="ctr"/>
            <a:r>
              <a:rPr lang="en-US" altLang="zh-CN" sz="1400" dirty="0">
                <a:solidFill>
                  <a:srgbClr val="0E71AA"/>
                </a:solidFill>
              </a:rPr>
              <a:t>Summary of the work of the minimalist Nordic wind work </a:t>
            </a:r>
            <a:r>
              <a:rPr lang="en-US" altLang="zh-CN" sz="1400">
                <a:solidFill>
                  <a:srgbClr val="0E71AA"/>
                </a:solidFill>
              </a:rPr>
              <a:t>of the minimalist </a:t>
            </a:r>
            <a:r>
              <a:rPr lang="en-US" altLang="zh-CN" sz="1400" dirty="0">
                <a:solidFill>
                  <a:srgbClr val="0E71AA"/>
                </a:solidFill>
              </a:rPr>
              <a:t>Nordic wind Summary of the work of </a:t>
            </a:r>
            <a:r>
              <a:rPr lang="en-US" altLang="zh-CN" sz="1400">
                <a:solidFill>
                  <a:srgbClr val="0E71AA"/>
                </a:solidFill>
              </a:rPr>
              <a:t>the minimalist</a:t>
            </a:r>
            <a:endParaRPr lang="zh-CN" altLang="en-US" sz="1400" dirty="0">
              <a:solidFill>
                <a:srgbClr val="0E71AA"/>
              </a:solidFill>
            </a:endParaRPr>
          </a:p>
        </p:txBody>
      </p:sp>
      <p:sp>
        <p:nvSpPr>
          <p:cNvPr id="62" name="文本框 61"/>
          <p:cNvSpPr txBox="1"/>
          <p:nvPr/>
        </p:nvSpPr>
        <p:spPr>
          <a:xfrm>
            <a:off x="6491527" y="3263384"/>
            <a:ext cx="2064644" cy="369332"/>
          </a:xfrm>
          <a:prstGeom prst="rect">
            <a:avLst/>
          </a:prstGeom>
          <a:noFill/>
        </p:spPr>
        <p:txBody>
          <a:bodyPr wrap="square" rtlCol="0">
            <a:spAutoFit/>
          </a:bodyPr>
          <a:lstStyle/>
          <a:p>
            <a:r>
              <a:rPr lang="zh-CN" altLang="en-US" dirty="0">
                <a:solidFill>
                  <a:srgbClr val="0E6CA6"/>
                </a:solidFill>
                <a:latin typeface="幼圆" panose="02010509060101010101" pitchFamily="49" charset="-122"/>
                <a:ea typeface="幼圆" panose="02010509060101010101" pitchFamily="49" charset="-122"/>
              </a:rPr>
              <a:t>指导老师：</a:t>
            </a:r>
            <a:r>
              <a:rPr lang="en-US" altLang="zh-CN" dirty="0">
                <a:solidFill>
                  <a:srgbClr val="0E6CA6"/>
                </a:solidFill>
                <a:latin typeface="幼圆" panose="02010509060101010101" pitchFamily="49" charset="-122"/>
                <a:ea typeface="幼圆" panose="02010509060101010101" pitchFamily="49" charset="-122"/>
              </a:rPr>
              <a:t>XXXX</a:t>
            </a:r>
            <a:endParaRPr lang="zh-CN" altLang="en-US" dirty="0">
              <a:solidFill>
                <a:srgbClr val="0E6CA6"/>
              </a:solidFill>
              <a:latin typeface="幼圆" panose="02010509060101010101" pitchFamily="49" charset="-122"/>
              <a:ea typeface="幼圆" panose="02010509060101010101" pitchFamily="49" charset="-122"/>
            </a:endParaRPr>
          </a:p>
        </p:txBody>
      </p:sp>
      <p:sp>
        <p:nvSpPr>
          <p:cNvPr id="63" name="文本框 62"/>
          <p:cNvSpPr txBox="1"/>
          <p:nvPr/>
        </p:nvSpPr>
        <p:spPr>
          <a:xfrm>
            <a:off x="9329408" y="3244334"/>
            <a:ext cx="2252007" cy="369332"/>
          </a:xfrm>
          <a:prstGeom prst="rect">
            <a:avLst/>
          </a:prstGeom>
          <a:noFill/>
        </p:spPr>
        <p:txBody>
          <a:bodyPr wrap="square" rtlCol="0">
            <a:spAutoFit/>
          </a:bodyPr>
          <a:lstStyle/>
          <a:p>
            <a:r>
              <a:rPr lang="zh-CN" altLang="en-US" dirty="0">
                <a:solidFill>
                  <a:srgbClr val="0E6CA6"/>
                </a:solidFill>
                <a:latin typeface="幼圆" panose="02010509060101010101" pitchFamily="49" charset="-122"/>
                <a:ea typeface="幼圆" panose="02010509060101010101" pitchFamily="49" charset="-122"/>
              </a:rPr>
              <a:t>答辩人：</a:t>
            </a:r>
            <a:r>
              <a:rPr lang="en-US" altLang="zh-CN" dirty="0">
                <a:solidFill>
                  <a:srgbClr val="0E6CA6"/>
                </a:solidFill>
                <a:latin typeface="幼圆" panose="02010509060101010101" pitchFamily="49" charset="-122"/>
                <a:ea typeface="幼圆" panose="02010509060101010101" pitchFamily="49" charset="-122"/>
              </a:rPr>
              <a:t>XXXXXX</a:t>
            </a:r>
            <a:endParaRPr lang="zh-CN" altLang="en-US" dirty="0">
              <a:solidFill>
                <a:srgbClr val="0E6CA6"/>
              </a:solidFill>
              <a:latin typeface="幼圆" panose="02010509060101010101" pitchFamily="49" charset="-122"/>
              <a:ea typeface="幼圆" panose="02010509060101010101" pitchFamily="49" charset="-122"/>
            </a:endParaRPr>
          </a:p>
        </p:txBody>
      </p:sp>
      <p:grpSp>
        <p:nvGrpSpPr>
          <p:cNvPr id="64" name="组合 12"/>
          <p:cNvGrpSpPr>
            <a:grpSpLocks/>
          </p:cNvGrpSpPr>
          <p:nvPr/>
        </p:nvGrpSpPr>
        <p:grpSpPr bwMode="auto">
          <a:xfrm>
            <a:off x="5978991" y="3244334"/>
            <a:ext cx="411843" cy="411843"/>
            <a:chOff x="5986" y="18339"/>
            <a:chExt cx="600" cy="600"/>
          </a:xfrm>
          <a:solidFill>
            <a:schemeClr val="bg1"/>
          </a:solidFill>
        </p:grpSpPr>
        <p:sp>
          <p:nvSpPr>
            <p:cNvPr id="65" name="椭圆 74"/>
            <p:cNvSpPr>
              <a:spLocks noChangeArrowheads="1"/>
            </p:cNvSpPr>
            <p:nvPr/>
          </p:nvSpPr>
          <p:spPr bwMode="auto">
            <a:xfrm>
              <a:off x="5986" y="18339"/>
              <a:ext cx="600" cy="600"/>
            </a:xfrm>
            <a:prstGeom prst="ellipse">
              <a:avLst/>
            </a:prstGeom>
            <a:solidFill>
              <a:srgbClr val="0E6CA6"/>
            </a:solidFill>
            <a:ln>
              <a:noFill/>
            </a:ln>
            <a:extLs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endParaRPr lang="zh-CN" altLang="en-US">
                <a:solidFill>
                  <a:srgbClr val="0E6CA6"/>
                </a:solidFill>
              </a:endParaRPr>
            </a:p>
          </p:txBody>
        </p:sp>
        <p:sp>
          <p:nvSpPr>
            <p:cNvPr id="66" name="Freeform 5"/>
            <p:cNvSpPr>
              <a:spLocks noEditPoints="1" noChangeArrowheads="1"/>
            </p:cNvSpPr>
            <p:nvPr/>
          </p:nvSpPr>
          <p:spPr bwMode="auto">
            <a:xfrm flipH="1">
              <a:off x="6074" y="18513"/>
              <a:ext cx="425" cy="280"/>
            </a:xfrm>
            <a:custGeom>
              <a:avLst/>
              <a:gdLst>
                <a:gd name="T0" fmla="*/ 516 w 962"/>
                <a:gd name="T1" fmla="*/ 0 h 631"/>
                <a:gd name="T2" fmla="*/ 32 w 962"/>
                <a:gd name="T3" fmla="*/ 71 h 631"/>
                <a:gd name="T4" fmla="*/ 32 w 962"/>
                <a:gd name="T5" fmla="*/ 327 h 631"/>
                <a:gd name="T6" fmla="*/ 21 w 962"/>
                <a:gd name="T7" fmla="*/ 338 h 631"/>
                <a:gd name="T8" fmla="*/ 17 w 962"/>
                <a:gd name="T9" fmla="*/ 354 h 631"/>
                <a:gd name="T10" fmla="*/ 17 w 962"/>
                <a:gd name="T11" fmla="*/ 363 h 631"/>
                <a:gd name="T12" fmla="*/ 23 w 962"/>
                <a:gd name="T13" fmla="*/ 375 h 631"/>
                <a:gd name="T14" fmla="*/ 32 w 962"/>
                <a:gd name="T15" fmla="*/ 384 h 631"/>
                <a:gd name="T16" fmla="*/ 44 w 962"/>
                <a:gd name="T17" fmla="*/ 388 h 631"/>
                <a:gd name="T18" fmla="*/ 50 w 962"/>
                <a:gd name="T19" fmla="*/ 390 h 631"/>
                <a:gd name="T20" fmla="*/ 63 w 962"/>
                <a:gd name="T21" fmla="*/ 388 h 631"/>
                <a:gd name="T22" fmla="*/ 76 w 962"/>
                <a:gd name="T23" fmla="*/ 379 h 631"/>
                <a:gd name="T24" fmla="*/ 82 w 962"/>
                <a:gd name="T25" fmla="*/ 369 h 631"/>
                <a:gd name="T26" fmla="*/ 84 w 962"/>
                <a:gd name="T27" fmla="*/ 354 h 631"/>
                <a:gd name="T28" fmla="*/ 84 w 962"/>
                <a:gd name="T29" fmla="*/ 346 h 631"/>
                <a:gd name="T30" fmla="*/ 76 w 962"/>
                <a:gd name="T31" fmla="*/ 331 h 631"/>
                <a:gd name="T32" fmla="*/ 67 w 962"/>
                <a:gd name="T33" fmla="*/ 164 h 631"/>
                <a:gd name="T34" fmla="*/ 962 w 962"/>
                <a:gd name="T35" fmla="*/ 159 h 631"/>
                <a:gd name="T36" fmla="*/ 962 w 962"/>
                <a:gd name="T37" fmla="*/ 71 h 631"/>
                <a:gd name="T38" fmla="*/ 78 w 962"/>
                <a:gd name="T39" fmla="*/ 402 h 631"/>
                <a:gd name="T40" fmla="*/ 50 w 962"/>
                <a:gd name="T41" fmla="*/ 409 h 631"/>
                <a:gd name="T42" fmla="*/ 25 w 962"/>
                <a:gd name="T43" fmla="*/ 402 h 631"/>
                <a:gd name="T44" fmla="*/ 0 w 962"/>
                <a:gd name="T45" fmla="*/ 555 h 631"/>
                <a:gd name="T46" fmla="*/ 17 w 962"/>
                <a:gd name="T47" fmla="*/ 562 h 631"/>
                <a:gd name="T48" fmla="*/ 25 w 962"/>
                <a:gd name="T49" fmla="*/ 564 h 631"/>
                <a:gd name="T50" fmla="*/ 40 w 962"/>
                <a:gd name="T51" fmla="*/ 566 h 631"/>
                <a:gd name="T52" fmla="*/ 61 w 962"/>
                <a:gd name="T53" fmla="*/ 549 h 631"/>
                <a:gd name="T54" fmla="*/ 67 w 962"/>
                <a:gd name="T55" fmla="*/ 566 h 631"/>
                <a:gd name="T56" fmla="*/ 76 w 962"/>
                <a:gd name="T57" fmla="*/ 495 h 631"/>
                <a:gd name="T58" fmla="*/ 86 w 962"/>
                <a:gd name="T59" fmla="*/ 560 h 631"/>
                <a:gd name="T60" fmla="*/ 99 w 962"/>
                <a:gd name="T61" fmla="*/ 555 h 631"/>
                <a:gd name="T62" fmla="*/ 78 w 962"/>
                <a:gd name="T63" fmla="*/ 402 h 631"/>
                <a:gd name="T64" fmla="*/ 176 w 962"/>
                <a:gd name="T65" fmla="*/ 220 h 631"/>
                <a:gd name="T66" fmla="*/ 838 w 962"/>
                <a:gd name="T67" fmla="*/ 218 h 631"/>
                <a:gd name="T68" fmla="*/ 838 w 962"/>
                <a:gd name="T69" fmla="*/ 553 h 631"/>
                <a:gd name="T70" fmla="*/ 757 w 962"/>
                <a:gd name="T71" fmla="*/ 557 h 631"/>
                <a:gd name="T72" fmla="*/ 673 w 962"/>
                <a:gd name="T73" fmla="*/ 572 h 631"/>
                <a:gd name="T74" fmla="*/ 591 w 962"/>
                <a:gd name="T75" fmla="*/ 597 h 631"/>
                <a:gd name="T76" fmla="*/ 509 w 962"/>
                <a:gd name="T77" fmla="*/ 631 h 631"/>
                <a:gd name="T78" fmla="*/ 469 w 962"/>
                <a:gd name="T79" fmla="*/ 612 h 631"/>
                <a:gd name="T80" fmla="*/ 390 w 962"/>
                <a:gd name="T81" fmla="*/ 585 h 631"/>
                <a:gd name="T82" fmla="*/ 306 w 962"/>
                <a:gd name="T83" fmla="*/ 566 h 631"/>
                <a:gd name="T84" fmla="*/ 220 w 962"/>
                <a:gd name="T85" fmla="*/ 557 h 631"/>
                <a:gd name="T86" fmla="*/ 176 w 962"/>
                <a:gd name="T87" fmla="*/ 555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62" h="631">
                  <a:moveTo>
                    <a:pt x="962" y="71"/>
                  </a:moveTo>
                  <a:lnTo>
                    <a:pt x="516" y="0"/>
                  </a:lnTo>
                  <a:lnTo>
                    <a:pt x="32" y="71"/>
                  </a:lnTo>
                  <a:lnTo>
                    <a:pt x="32" y="327"/>
                  </a:lnTo>
                  <a:lnTo>
                    <a:pt x="25" y="331"/>
                  </a:lnTo>
                  <a:lnTo>
                    <a:pt x="21" y="338"/>
                  </a:lnTo>
                  <a:lnTo>
                    <a:pt x="17" y="346"/>
                  </a:lnTo>
                  <a:lnTo>
                    <a:pt x="17" y="354"/>
                  </a:lnTo>
                  <a:lnTo>
                    <a:pt x="17" y="363"/>
                  </a:lnTo>
                  <a:lnTo>
                    <a:pt x="19" y="369"/>
                  </a:lnTo>
                  <a:lnTo>
                    <a:pt x="23" y="375"/>
                  </a:lnTo>
                  <a:lnTo>
                    <a:pt x="27" y="379"/>
                  </a:lnTo>
                  <a:lnTo>
                    <a:pt x="32" y="384"/>
                  </a:lnTo>
                  <a:lnTo>
                    <a:pt x="38" y="388"/>
                  </a:lnTo>
                  <a:lnTo>
                    <a:pt x="44" y="388"/>
                  </a:lnTo>
                  <a:lnTo>
                    <a:pt x="50" y="390"/>
                  </a:lnTo>
                  <a:lnTo>
                    <a:pt x="57" y="388"/>
                  </a:lnTo>
                  <a:lnTo>
                    <a:pt x="63" y="388"/>
                  </a:lnTo>
                  <a:lnTo>
                    <a:pt x="69" y="384"/>
                  </a:lnTo>
                  <a:lnTo>
                    <a:pt x="76" y="379"/>
                  </a:lnTo>
                  <a:lnTo>
                    <a:pt x="80" y="375"/>
                  </a:lnTo>
                  <a:lnTo>
                    <a:pt x="82" y="369"/>
                  </a:lnTo>
                  <a:lnTo>
                    <a:pt x="84" y="363"/>
                  </a:lnTo>
                  <a:lnTo>
                    <a:pt x="84" y="354"/>
                  </a:lnTo>
                  <a:lnTo>
                    <a:pt x="84" y="346"/>
                  </a:lnTo>
                  <a:lnTo>
                    <a:pt x="80" y="338"/>
                  </a:lnTo>
                  <a:lnTo>
                    <a:pt x="76" y="331"/>
                  </a:lnTo>
                  <a:lnTo>
                    <a:pt x="67" y="325"/>
                  </a:lnTo>
                  <a:lnTo>
                    <a:pt x="67" y="164"/>
                  </a:lnTo>
                  <a:lnTo>
                    <a:pt x="516" y="229"/>
                  </a:lnTo>
                  <a:lnTo>
                    <a:pt x="962" y="159"/>
                  </a:lnTo>
                  <a:lnTo>
                    <a:pt x="962" y="71"/>
                  </a:lnTo>
                  <a:close/>
                  <a:moveTo>
                    <a:pt x="78" y="402"/>
                  </a:moveTo>
                  <a:lnTo>
                    <a:pt x="78" y="402"/>
                  </a:lnTo>
                  <a:lnTo>
                    <a:pt x="65" y="407"/>
                  </a:lnTo>
                  <a:lnTo>
                    <a:pt x="50" y="409"/>
                  </a:lnTo>
                  <a:lnTo>
                    <a:pt x="38" y="407"/>
                  </a:lnTo>
                  <a:lnTo>
                    <a:pt x="25" y="402"/>
                  </a:lnTo>
                  <a:lnTo>
                    <a:pt x="0" y="555"/>
                  </a:lnTo>
                  <a:lnTo>
                    <a:pt x="17" y="562"/>
                  </a:lnTo>
                  <a:lnTo>
                    <a:pt x="23" y="545"/>
                  </a:lnTo>
                  <a:lnTo>
                    <a:pt x="25" y="564"/>
                  </a:lnTo>
                  <a:lnTo>
                    <a:pt x="40" y="566"/>
                  </a:lnTo>
                  <a:lnTo>
                    <a:pt x="55" y="566"/>
                  </a:lnTo>
                  <a:lnTo>
                    <a:pt x="61" y="549"/>
                  </a:lnTo>
                  <a:lnTo>
                    <a:pt x="67" y="566"/>
                  </a:lnTo>
                  <a:lnTo>
                    <a:pt x="71" y="564"/>
                  </a:lnTo>
                  <a:lnTo>
                    <a:pt x="76" y="495"/>
                  </a:lnTo>
                  <a:lnTo>
                    <a:pt x="86" y="560"/>
                  </a:lnTo>
                  <a:lnTo>
                    <a:pt x="99" y="555"/>
                  </a:lnTo>
                  <a:lnTo>
                    <a:pt x="78" y="402"/>
                  </a:lnTo>
                  <a:close/>
                  <a:moveTo>
                    <a:pt x="176" y="555"/>
                  </a:moveTo>
                  <a:lnTo>
                    <a:pt x="176" y="220"/>
                  </a:lnTo>
                  <a:lnTo>
                    <a:pt x="516" y="268"/>
                  </a:lnTo>
                  <a:lnTo>
                    <a:pt x="838" y="218"/>
                  </a:lnTo>
                  <a:lnTo>
                    <a:pt x="838" y="553"/>
                  </a:lnTo>
                  <a:lnTo>
                    <a:pt x="796" y="553"/>
                  </a:lnTo>
                  <a:lnTo>
                    <a:pt x="757" y="557"/>
                  </a:lnTo>
                  <a:lnTo>
                    <a:pt x="715" y="564"/>
                  </a:lnTo>
                  <a:lnTo>
                    <a:pt x="673" y="572"/>
                  </a:lnTo>
                  <a:lnTo>
                    <a:pt x="631" y="585"/>
                  </a:lnTo>
                  <a:lnTo>
                    <a:pt x="591" y="597"/>
                  </a:lnTo>
                  <a:lnTo>
                    <a:pt x="549" y="614"/>
                  </a:lnTo>
                  <a:lnTo>
                    <a:pt x="509" y="631"/>
                  </a:lnTo>
                  <a:lnTo>
                    <a:pt x="469" y="612"/>
                  </a:lnTo>
                  <a:lnTo>
                    <a:pt x="430" y="597"/>
                  </a:lnTo>
                  <a:lnTo>
                    <a:pt x="390" y="585"/>
                  </a:lnTo>
                  <a:lnTo>
                    <a:pt x="348" y="574"/>
                  </a:lnTo>
                  <a:lnTo>
                    <a:pt x="306" y="566"/>
                  </a:lnTo>
                  <a:lnTo>
                    <a:pt x="262" y="562"/>
                  </a:lnTo>
                  <a:lnTo>
                    <a:pt x="220" y="557"/>
                  </a:lnTo>
                  <a:lnTo>
                    <a:pt x="176" y="55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E6CA6"/>
                </a:solidFill>
              </a:endParaRPr>
            </a:p>
          </p:txBody>
        </p:sp>
      </p:grpSp>
      <p:grpSp>
        <p:nvGrpSpPr>
          <p:cNvPr id="67" name="组合 4"/>
          <p:cNvGrpSpPr>
            <a:grpSpLocks/>
          </p:cNvGrpSpPr>
          <p:nvPr/>
        </p:nvGrpSpPr>
        <p:grpSpPr bwMode="auto">
          <a:xfrm>
            <a:off x="8813499" y="3255741"/>
            <a:ext cx="413091" cy="415374"/>
            <a:chOff x="0" y="0"/>
            <a:chExt cx="454" cy="454"/>
          </a:xfrm>
        </p:grpSpPr>
        <p:sp>
          <p:nvSpPr>
            <p:cNvPr id="68" name="正圆 1244"/>
            <p:cNvSpPr>
              <a:spLocks noChangeArrowheads="1"/>
            </p:cNvSpPr>
            <p:nvPr/>
          </p:nvSpPr>
          <p:spPr bwMode="auto">
            <a:xfrm>
              <a:off x="0" y="0"/>
              <a:ext cx="454" cy="454"/>
            </a:xfrm>
            <a:prstGeom prst="ellipse">
              <a:avLst/>
            </a:prstGeom>
            <a:solidFill>
              <a:srgbClr val="0E6C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999" tIns="47159" rIns="89999" bIns="47159"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a:ln>
                  <a:noFill/>
                </a:ln>
                <a:solidFill>
                  <a:srgbClr val="0E6CA6"/>
                </a:solidFill>
                <a:effectLst/>
                <a:latin typeface="Arial" panose="020B0604020202020204" pitchFamily="34" charset="0"/>
              </a:endParaRPr>
            </a:p>
          </p:txBody>
        </p:sp>
        <p:sp>
          <p:nvSpPr>
            <p:cNvPr id="69" name="方形小人2 1235"/>
            <p:cNvSpPr>
              <a:spLocks noChangeArrowheads="1"/>
            </p:cNvSpPr>
            <p:nvPr/>
          </p:nvSpPr>
          <p:spPr bwMode="auto">
            <a:xfrm>
              <a:off x="113" y="114"/>
              <a:ext cx="226" cy="226"/>
            </a:xfrm>
            <a:custGeom>
              <a:avLst/>
              <a:gdLst>
                <a:gd name="T0" fmla="*/ 393420 w 1520415"/>
                <a:gd name="T1" fmla="*/ 849255 h 1755576"/>
                <a:gd name="T2" fmla="*/ 760208 w 1520415"/>
                <a:gd name="T3" fmla="*/ 1098122 h 1755576"/>
                <a:gd name="T4" fmla="*/ 1126995 w 1520415"/>
                <a:gd name="T5" fmla="*/ 849255 h 1755576"/>
                <a:gd name="T6" fmla="*/ 1520415 w 1520415"/>
                <a:gd name="T7" fmla="*/ 1475516 h 1755576"/>
                <a:gd name="T8" fmla="*/ 1520415 w 1520415"/>
                <a:gd name="T9" fmla="*/ 1755576 h 1755576"/>
                <a:gd name="T10" fmla="*/ 0 w 1520415"/>
                <a:gd name="T11" fmla="*/ 1755576 h 1755576"/>
                <a:gd name="T12" fmla="*/ 0 w 1520415"/>
                <a:gd name="T13" fmla="*/ 1475516 h 1755576"/>
                <a:gd name="T14" fmla="*/ 393420 w 1520415"/>
                <a:gd name="T15" fmla="*/ 849255 h 1755576"/>
                <a:gd name="T16" fmla="*/ 760207 w 1520415"/>
                <a:gd name="T17" fmla="*/ 0 h 1755576"/>
                <a:gd name="T18" fmla="*/ 1138249 w 1520415"/>
                <a:gd name="T19" fmla="*/ 477053 h 1755576"/>
                <a:gd name="T20" fmla="*/ 760207 w 1520415"/>
                <a:gd name="T21" fmla="*/ 954106 h 1755576"/>
                <a:gd name="T22" fmla="*/ 382165 w 1520415"/>
                <a:gd name="T23" fmla="*/ 477053 h 1755576"/>
                <a:gd name="T24" fmla="*/ 760207 w 1520415"/>
                <a:gd name="T25" fmla="*/ 0 h 1755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0415" h="1755576">
                  <a:moveTo>
                    <a:pt x="393420" y="849255"/>
                  </a:moveTo>
                  <a:cubicBezTo>
                    <a:pt x="462894" y="997863"/>
                    <a:pt x="601240" y="1098122"/>
                    <a:pt x="760208" y="1098122"/>
                  </a:cubicBezTo>
                  <a:cubicBezTo>
                    <a:pt x="919176" y="1098122"/>
                    <a:pt x="1057521" y="997863"/>
                    <a:pt x="1126995" y="849255"/>
                  </a:cubicBezTo>
                  <a:cubicBezTo>
                    <a:pt x="1344348" y="849804"/>
                    <a:pt x="1520415" y="1129988"/>
                    <a:pt x="1520415" y="1475516"/>
                  </a:cubicBezTo>
                  <a:lnTo>
                    <a:pt x="1520415" y="1755576"/>
                  </a:lnTo>
                  <a:lnTo>
                    <a:pt x="0" y="1755576"/>
                  </a:lnTo>
                  <a:lnTo>
                    <a:pt x="0" y="1475516"/>
                  </a:lnTo>
                  <a:cubicBezTo>
                    <a:pt x="0" y="1129988"/>
                    <a:pt x="176067" y="849804"/>
                    <a:pt x="393420" y="849255"/>
                  </a:cubicBezTo>
                  <a:close/>
                  <a:moveTo>
                    <a:pt x="760207" y="0"/>
                  </a:moveTo>
                  <a:cubicBezTo>
                    <a:pt x="968994" y="0"/>
                    <a:pt x="1138249" y="213584"/>
                    <a:pt x="1138249" y="477053"/>
                  </a:cubicBezTo>
                  <a:cubicBezTo>
                    <a:pt x="1138249" y="740522"/>
                    <a:pt x="968994" y="954106"/>
                    <a:pt x="760207" y="954106"/>
                  </a:cubicBezTo>
                  <a:cubicBezTo>
                    <a:pt x="551420" y="954106"/>
                    <a:pt x="382165" y="740522"/>
                    <a:pt x="382165" y="477053"/>
                  </a:cubicBezTo>
                  <a:cubicBezTo>
                    <a:pt x="382165" y="213584"/>
                    <a:pt x="551420" y="0"/>
                    <a:pt x="760207" y="0"/>
                  </a:cubicBezTo>
                  <a:close/>
                </a:path>
              </a:pathLst>
            </a:custGeom>
            <a:solidFill>
              <a:schemeClr val="bg1"/>
            </a:solidFill>
            <a:ln>
              <a:noFill/>
            </a:ln>
            <a:extLst>
              <a:ext uri="{91240B29-F687-4F45-9708-019B960494DF}">
                <a14:hiddenLine xmlns:a14="http://schemas.microsoft.com/office/drawing/2010/main" w="19050">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endParaRPr lang="zh-CN" altLang="en-US">
                <a:solidFill>
                  <a:srgbClr val="0E6CA6"/>
                </a:solidFill>
              </a:endParaRPr>
            </a:p>
          </p:txBody>
        </p:sp>
      </p:grpSp>
    </p:spTree>
    <p:extLst>
      <p:ext uri="{BB962C8B-B14F-4D97-AF65-F5344CB8AC3E}">
        <p14:creationId xmlns:p14="http://schemas.microsoft.com/office/powerpoint/2010/main" val="975097067"/>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000"/>
                                        <p:tgtEl>
                                          <p:spTgt spid="4"/>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p:cTn id="11" dur="1000" fill="hold"/>
                                        <p:tgtEl>
                                          <p:spTgt spid="59"/>
                                        </p:tgtEl>
                                        <p:attrNameLst>
                                          <p:attrName>ppt_w</p:attrName>
                                        </p:attrNameLst>
                                      </p:cBhvr>
                                      <p:tavLst>
                                        <p:tav tm="0">
                                          <p:val>
                                            <p:fltVal val="0"/>
                                          </p:val>
                                        </p:tav>
                                        <p:tav tm="100000">
                                          <p:val>
                                            <p:strVal val="#ppt_w"/>
                                          </p:val>
                                        </p:tav>
                                      </p:tavLst>
                                    </p:anim>
                                    <p:anim calcmode="lin" valueType="num">
                                      <p:cBhvr>
                                        <p:cTn id="12" dur="1000" fill="hold"/>
                                        <p:tgtEl>
                                          <p:spTgt spid="59"/>
                                        </p:tgtEl>
                                        <p:attrNameLst>
                                          <p:attrName>ppt_h</p:attrName>
                                        </p:attrNameLst>
                                      </p:cBhvr>
                                      <p:tavLst>
                                        <p:tav tm="0">
                                          <p:val>
                                            <p:fltVal val="0"/>
                                          </p:val>
                                        </p:tav>
                                        <p:tav tm="100000">
                                          <p:val>
                                            <p:strVal val="#ppt_h"/>
                                          </p:val>
                                        </p:tav>
                                      </p:tavLst>
                                    </p:anim>
                                    <p:animEffect transition="in" filter="fade">
                                      <p:cBhvr>
                                        <p:cTn id="13" dur="1000"/>
                                        <p:tgtEl>
                                          <p:spTgt spid="59"/>
                                        </p:tgtEl>
                                      </p:cBhvr>
                                    </p:animEffect>
                                  </p:childTnLst>
                                </p:cTn>
                              </p:par>
                            </p:childTnLst>
                          </p:cTn>
                        </p:par>
                        <p:par>
                          <p:cTn id="14" fill="hold">
                            <p:stCondLst>
                              <p:cond delay="2000"/>
                            </p:stCondLst>
                            <p:childTnLst>
                              <p:par>
                                <p:cTn id="15" presetID="16" presetClass="entr" presetSubtype="37" fill="hold" grpId="0"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barn(outVertical)">
                                      <p:cBhvr>
                                        <p:cTn id="1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0003"/>
</p:tagLst>
</file>

<file path=ppt/tags/tag2.xml><?xml version="1.0" encoding="utf-8"?>
<p:tagLst xmlns:a="http://schemas.openxmlformats.org/drawingml/2006/main" xmlns:r="http://schemas.openxmlformats.org/officeDocument/2006/relationships" xmlns:p="http://schemas.openxmlformats.org/presentationml/2006/main">
  <p:tag name="MH" val="20170410144024"/>
  <p:tag name="MH_LIBRARY" val="GRAPHIC"/>
  <p:tag name="MH_TYPE" val="Pictur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70410144024"/>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1398</Words>
  <Application>Microsoft Office PowerPoint</Application>
  <PresentationFormat>宽屏</PresentationFormat>
  <Paragraphs>204</Paragraphs>
  <Slides>22</Slides>
  <Notes>22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22</vt:i4>
      </vt:variant>
    </vt:vector>
  </HeadingPairs>
  <TitlesOfParts>
    <vt:vector size="32" baseType="lpstr">
      <vt:lpstr>Bebas</vt:lpstr>
      <vt:lpstr>等线</vt:lpstr>
      <vt:lpstr>等线 Light</vt:lpstr>
      <vt:lpstr>仿宋</vt:lpstr>
      <vt:lpstr>华文黑体</vt:lpstr>
      <vt:lpstr>微软雅黑</vt:lpstr>
      <vt:lpstr>幼圆</vt:lpstr>
      <vt:lpstr>Arial</vt:lpstr>
      <vt:lpstr>Haettenschweiler</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10003</dc:title>
  <dc:creator/>
  <cp:lastModifiedBy/>
  <cp:revision>1</cp:revision>
  <dcterms:created xsi:type="dcterms:W3CDTF">2017-05-22T16:22:06Z</dcterms:created>
  <dcterms:modified xsi:type="dcterms:W3CDTF">2018-11-19T03:12:41Z</dcterms:modified>
</cp:coreProperties>
</file>