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352" r:id="rId14"/>
    <p:sldId id="473" r:id="rId15"/>
    <p:sldId id="475" r:id="rId16"/>
    <p:sldId id="472" r:id="rId17"/>
    <p:sldId id="474" r:id="rId18"/>
    <p:sldId id="476" r:id="rId19"/>
    <p:sldId id="477" r:id="rId20"/>
    <p:sldId id="478" r:id="rId21"/>
    <p:sldId id="479" r:id="rId22"/>
    <p:sldId id="480" r:id="rId23"/>
    <p:sldId id="481" r:id="rId24"/>
    <p:sldId id="482" r:id="rId25"/>
    <p:sldId id="483" r:id="rId26"/>
    <p:sldId id="484" r:id="rId27"/>
    <p:sldId id="485" r:id="rId28"/>
    <p:sldId id="486" r:id="rId29"/>
    <p:sldId id="488" r:id="rId30"/>
    <p:sldId id="490" r:id="rId31"/>
    <p:sldId id="491" r:id="rId32"/>
    <p:sldId id="492" r:id="rId33"/>
    <p:sldId id="493"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9C"/>
    <a:srgbClr val="FF9C98"/>
    <a:srgbClr val="97B47A"/>
    <a:srgbClr val="F1780B"/>
    <a:srgbClr val="CEA757"/>
    <a:srgbClr val="8AAA6A"/>
    <a:srgbClr val="7B9D59"/>
    <a:srgbClr val="66824A"/>
    <a:srgbClr val="00D1CC"/>
    <a:srgbClr val="E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39" autoAdjust="0"/>
    <p:restoredTop sz="97778" autoAdjust="0"/>
  </p:normalViewPr>
  <p:slideViewPr>
    <p:cSldViewPr snapToGrid="0" showGuides="1">
      <p:cViewPr varScale="1">
        <p:scale>
          <a:sx n="88" d="100"/>
          <a:sy n="88" d="100"/>
        </p:scale>
        <p:origin x="618"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648293963254601E-2"/>
          <c:y val="5.4624433607749601E-2"/>
          <c:w val="0.87371006977786303"/>
          <c:h val="0.88087162772686201"/>
        </c:manualLayout>
      </c:layout>
      <c:doughnutChart>
        <c:varyColors val="1"/>
        <c:ser>
          <c:idx val="0"/>
          <c:order val="0"/>
          <c:tx>
            <c:strRef>
              <c:f>Sheet1!$B$1</c:f>
              <c:strCache>
                <c:ptCount val="1"/>
                <c:pt idx="0">
                  <c:v>Sales</c:v>
                </c:pt>
              </c:strCache>
            </c:strRef>
          </c:tx>
          <c:spPr>
            <a:solidFill>
              <a:srgbClr val="1BB57A"/>
            </a:solidFill>
            <a:effectLst/>
          </c:spPr>
          <c:dPt>
            <c:idx val="0"/>
            <c:bubble3D val="0"/>
            <c:spPr>
              <a:solidFill>
                <a:srgbClr val="00B49C"/>
              </a:solidFill>
              <a:effectLst/>
            </c:spPr>
            <c:extLst xmlns:c16r2="http://schemas.microsoft.com/office/drawing/2015/06/chart">
              <c:ext xmlns:c16="http://schemas.microsoft.com/office/drawing/2014/chart" uri="{C3380CC4-5D6E-409C-BE32-E72D297353CC}">
                <c16:uniqueId val="{00000001-E2DB-409F-B9CF-A44FFEE83079}"/>
              </c:ext>
            </c:extLst>
          </c:dPt>
          <c:dPt>
            <c:idx val="1"/>
            <c:bubble3D val="0"/>
            <c:spPr>
              <a:solidFill>
                <a:schemeClr val="bg1">
                  <a:lumMod val="95000"/>
                </a:schemeClr>
              </a:solidFill>
              <a:effectLst/>
            </c:spPr>
            <c:extLst xmlns:c16r2="http://schemas.microsoft.com/office/drawing/2015/06/chart">
              <c:ext xmlns:c16="http://schemas.microsoft.com/office/drawing/2014/chart" uri="{C3380CC4-5D6E-409C-BE32-E72D297353CC}">
                <c16:uniqueId val="{00000003-E2DB-409F-B9CF-A44FFEE83079}"/>
              </c:ext>
            </c:extLst>
          </c:dPt>
          <c:dLbls>
            <c:dLbl>
              <c:idx val="0"/>
              <c:delete val="1"/>
              <c:extLst xmlns:c16r2="http://schemas.microsoft.com/office/drawing/2015/06/chart">
                <c:ext xmlns:c16="http://schemas.microsoft.com/office/drawing/2014/chart" uri="{C3380CC4-5D6E-409C-BE32-E72D297353CC}">
                  <c16:uniqueId val="{00000001-E2DB-409F-B9CF-A44FFEE83079}"/>
                </c:ext>
                <c:ext xmlns:c15="http://schemas.microsoft.com/office/drawing/2012/chart" uri="{CE6537A1-D6FC-4f65-9D91-7224C49458BB}"/>
              </c:extLst>
            </c:dLbl>
            <c:dLbl>
              <c:idx val="1"/>
              <c:delete val="1"/>
              <c:extLst xmlns:c16r2="http://schemas.microsoft.com/office/drawing/2015/06/chart">
                <c:ext xmlns:c16="http://schemas.microsoft.com/office/drawing/2014/chart" uri="{C3380CC4-5D6E-409C-BE32-E72D297353CC}">
                  <c16:uniqueId val="{00000003-E2DB-409F-B9CF-A44FFEE83079}"/>
                </c:ext>
                <c:ext xmlns:c15="http://schemas.microsoft.com/office/drawing/2012/chart" uri="{CE6537A1-D6FC-4f65-9D91-7224C49458BB}"/>
              </c:extLst>
            </c:dLbl>
            <c:dLbl>
              <c:idx val="3"/>
              <c:layout>
                <c:manualLayout>
                  <c:x val="0.13333280839895001"/>
                  <c:y val="-6.3819340166699295E-2"/>
                </c:manualLayout>
              </c:layout>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4-E2DB-409F-B9CF-A44FFEE83079}"/>
                </c:ext>
                <c:ext xmlns:c15="http://schemas.microsoft.com/office/drawing/2012/chart" uri="{CE6537A1-D6FC-4f65-9D91-7224C49458BB}"/>
              </c:extLst>
            </c:dLbl>
            <c:spPr>
              <a:noFill/>
              <a:ln>
                <a:noFill/>
              </a:ln>
              <a:effectLst/>
            </c:spPr>
            <c:txPr>
              <a:bodyPr/>
              <a:lstStyle/>
              <a:p>
                <a:pPr>
                  <a:defRPr sz="1200">
                    <a:solidFill>
                      <a:schemeClr val="bg1"/>
                    </a:solidFill>
                    <a:latin typeface="Futura LT Book" pitchFamily="2" charset="0"/>
                  </a:defRPr>
                </a:pPr>
                <a:endParaRPr lang="zh-CN"/>
              </a:p>
            </c:txPr>
            <c:showLegendKey val="0"/>
            <c:showVal val="0"/>
            <c:showCatName val="1"/>
            <c:showSerName val="0"/>
            <c:showPercent val="0"/>
            <c:showBubbleSize val="0"/>
            <c:showLeaderLines val="1"/>
            <c:extLst xmlns:c16r2="http://schemas.microsoft.com/office/drawing/2015/06/char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8.2000000000000011</c:v>
                </c:pt>
                <c:pt idx="1">
                  <c:v>3.2</c:v>
                </c:pt>
              </c:numCache>
            </c:numRef>
          </c:val>
          <c:extLst xmlns:c16r2="http://schemas.microsoft.com/office/drawing/2015/06/chart">
            <c:ext xmlns:c16="http://schemas.microsoft.com/office/drawing/2014/chart" uri="{C3380CC4-5D6E-409C-BE32-E72D297353CC}">
              <c16:uniqueId val="{00000005-E2DB-409F-B9CF-A44FFEE83079}"/>
            </c:ext>
          </c:extLst>
        </c:ser>
        <c:dLbls>
          <c:showLegendKey val="0"/>
          <c:showVal val="0"/>
          <c:showCatName val="1"/>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397900262467195E-2"/>
          <c:y val="4.6278562400851E-2"/>
          <c:w val="0.87371006977786303"/>
          <c:h val="0.88087162772686201"/>
        </c:manualLayout>
      </c:layout>
      <c:doughnutChart>
        <c:varyColors val="1"/>
        <c:ser>
          <c:idx val="0"/>
          <c:order val="0"/>
          <c:tx>
            <c:strRef>
              <c:f>Sheet1!$B$1</c:f>
              <c:strCache>
                <c:ptCount val="1"/>
                <c:pt idx="0">
                  <c:v>Sales</c:v>
                </c:pt>
              </c:strCache>
            </c:strRef>
          </c:tx>
          <c:spPr>
            <a:solidFill>
              <a:srgbClr val="1BB57A"/>
            </a:solidFill>
            <a:ln>
              <a:noFill/>
            </a:ln>
            <a:effectLst/>
          </c:spPr>
          <c:dPt>
            <c:idx val="0"/>
            <c:bubble3D val="0"/>
            <c:spPr>
              <a:solidFill>
                <a:srgbClr val="FF9C98"/>
              </a:solidFill>
              <a:ln>
                <a:noFill/>
              </a:ln>
              <a:effectLst/>
            </c:spPr>
            <c:extLst xmlns:c16r2="http://schemas.microsoft.com/office/drawing/2015/06/chart">
              <c:ext xmlns:c16="http://schemas.microsoft.com/office/drawing/2014/chart" uri="{C3380CC4-5D6E-409C-BE32-E72D297353CC}">
                <c16:uniqueId val="{00000001-7BD3-4845-994E-A150ABE10FF5}"/>
              </c:ext>
            </c:extLst>
          </c:dPt>
          <c:dPt>
            <c:idx val="1"/>
            <c:bubble3D val="0"/>
            <c:spPr>
              <a:solidFill>
                <a:schemeClr val="bg1">
                  <a:lumMod val="95000"/>
                </a:schemeClr>
              </a:solidFill>
              <a:ln w="76200">
                <a:noFill/>
              </a:ln>
              <a:effectLst/>
            </c:spPr>
            <c:extLst xmlns:c16r2="http://schemas.microsoft.com/office/drawing/2015/06/chart">
              <c:ext xmlns:c16="http://schemas.microsoft.com/office/drawing/2014/chart" uri="{C3380CC4-5D6E-409C-BE32-E72D297353CC}">
                <c16:uniqueId val="{00000003-7BD3-4845-994E-A150ABE10FF5}"/>
              </c:ext>
            </c:extLst>
          </c:dPt>
          <c:dLbls>
            <c:delete val="1"/>
          </c:dLbls>
          <c:cat>
            <c:strRef>
              <c:f>Sheet1!$A$2:$A$3</c:f>
              <c:strCache>
                <c:ptCount val="2"/>
                <c:pt idx="0">
                  <c:v>1st Qtr</c:v>
                </c:pt>
                <c:pt idx="1">
                  <c:v>2nd Qtr</c:v>
                </c:pt>
              </c:strCache>
            </c:strRef>
          </c:cat>
          <c:val>
            <c:numRef>
              <c:f>Sheet1!$B$2:$B$3</c:f>
              <c:numCache>
                <c:formatCode>General</c:formatCode>
                <c:ptCount val="2"/>
                <c:pt idx="0">
                  <c:v>8.2000000000000011</c:v>
                </c:pt>
                <c:pt idx="1">
                  <c:v>5.2</c:v>
                </c:pt>
              </c:numCache>
            </c:numRef>
          </c:val>
          <c:extLst xmlns:c16r2="http://schemas.microsoft.com/office/drawing/2015/06/chart">
            <c:ext xmlns:c16="http://schemas.microsoft.com/office/drawing/2014/chart" uri="{C3380CC4-5D6E-409C-BE32-E72D297353CC}">
              <c16:uniqueId val="{00000004-7BD3-4845-994E-A150ABE10FF5}"/>
            </c:ext>
          </c:extLst>
        </c:ser>
        <c:dLbls>
          <c:showLegendKey val="0"/>
          <c:showVal val="0"/>
          <c:showCatName val="1"/>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481364829396304E-2"/>
          <c:y val="4.6278562400851E-2"/>
          <c:w val="0.87371006977786303"/>
          <c:h val="0.88087162772686201"/>
        </c:manualLayout>
      </c:layout>
      <c:doughnutChart>
        <c:varyColors val="1"/>
        <c:ser>
          <c:idx val="0"/>
          <c:order val="0"/>
          <c:tx>
            <c:strRef>
              <c:f>Sheet1!$B$1</c:f>
              <c:strCache>
                <c:ptCount val="1"/>
                <c:pt idx="0">
                  <c:v>Sales</c:v>
                </c:pt>
              </c:strCache>
            </c:strRef>
          </c:tx>
          <c:spPr>
            <a:solidFill>
              <a:srgbClr val="1BB57A"/>
            </a:solidFill>
            <a:ln>
              <a:noFill/>
            </a:ln>
            <a:effectLst/>
          </c:spPr>
          <c:dPt>
            <c:idx val="0"/>
            <c:bubble3D val="0"/>
            <c:spPr>
              <a:solidFill>
                <a:srgbClr val="FF9C98"/>
              </a:solidFill>
              <a:ln w="76200">
                <a:noFill/>
              </a:ln>
              <a:effectLst/>
            </c:spPr>
            <c:extLst xmlns:c16r2="http://schemas.microsoft.com/office/drawing/2015/06/chart">
              <c:ext xmlns:c16="http://schemas.microsoft.com/office/drawing/2014/chart" uri="{C3380CC4-5D6E-409C-BE32-E72D297353CC}">
                <c16:uniqueId val="{00000001-23F8-43CB-A9F2-EC3E927BD8EF}"/>
              </c:ext>
            </c:extLst>
          </c:dPt>
          <c:dPt>
            <c:idx val="1"/>
            <c:bubble3D val="0"/>
            <c:spPr>
              <a:solidFill>
                <a:schemeClr val="bg1">
                  <a:lumMod val="95000"/>
                </a:schemeClr>
              </a:solidFill>
              <a:ln>
                <a:noFill/>
              </a:ln>
              <a:effectLst/>
            </c:spPr>
            <c:extLst xmlns:c16r2="http://schemas.microsoft.com/office/drawing/2015/06/chart">
              <c:ext xmlns:c16="http://schemas.microsoft.com/office/drawing/2014/chart" uri="{C3380CC4-5D6E-409C-BE32-E72D297353CC}">
                <c16:uniqueId val="{00000003-23F8-43CB-A9F2-EC3E927BD8EF}"/>
              </c:ext>
            </c:extLst>
          </c:dPt>
          <c:dLbls>
            <c:delete val="1"/>
          </c:dLbls>
          <c:cat>
            <c:strRef>
              <c:f>Sheet1!$A$2:$A$3</c:f>
              <c:strCache>
                <c:ptCount val="2"/>
                <c:pt idx="0">
                  <c:v>1st Qtr</c:v>
                </c:pt>
                <c:pt idx="1">
                  <c:v>2nd Qtr</c:v>
                </c:pt>
              </c:strCache>
            </c:strRef>
          </c:cat>
          <c:val>
            <c:numRef>
              <c:f>Sheet1!$B$2:$B$3</c:f>
              <c:numCache>
                <c:formatCode>General</c:formatCode>
                <c:ptCount val="2"/>
                <c:pt idx="0">
                  <c:v>8.2000000000000011</c:v>
                </c:pt>
                <c:pt idx="1">
                  <c:v>1</c:v>
                </c:pt>
              </c:numCache>
            </c:numRef>
          </c:val>
          <c:extLst xmlns:c16r2="http://schemas.microsoft.com/office/drawing/2015/06/chart">
            <c:ext xmlns:c16="http://schemas.microsoft.com/office/drawing/2014/chart" uri="{C3380CC4-5D6E-409C-BE32-E72D297353CC}">
              <c16:uniqueId val="{00000004-23F8-43CB-A9F2-EC3E927BD8EF}"/>
            </c:ext>
          </c:extLst>
        </c:ser>
        <c:dLbls>
          <c:showLegendKey val="0"/>
          <c:showVal val="0"/>
          <c:showCatName val="1"/>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108136482939596E-2"/>
          <c:y val="4.6278562400851E-2"/>
          <c:w val="0.87371006977786303"/>
          <c:h val="0.88087162772686201"/>
        </c:manualLayout>
      </c:layout>
      <c:doughnutChart>
        <c:varyColors val="1"/>
        <c:ser>
          <c:idx val="0"/>
          <c:order val="0"/>
          <c:tx>
            <c:strRef>
              <c:f>Sheet1!$B$1</c:f>
              <c:strCache>
                <c:ptCount val="1"/>
                <c:pt idx="0">
                  <c:v>Sales</c:v>
                </c:pt>
              </c:strCache>
            </c:strRef>
          </c:tx>
          <c:spPr>
            <a:solidFill>
              <a:srgbClr val="1BB57A"/>
            </a:solidFill>
            <a:effectLst/>
          </c:spPr>
          <c:dPt>
            <c:idx val="0"/>
            <c:bubble3D val="0"/>
            <c:spPr>
              <a:solidFill>
                <a:srgbClr val="00B49C"/>
              </a:solidFill>
              <a:effectLst/>
            </c:spPr>
            <c:extLst xmlns:c16r2="http://schemas.microsoft.com/office/drawing/2015/06/chart">
              <c:ext xmlns:c16="http://schemas.microsoft.com/office/drawing/2014/chart" uri="{C3380CC4-5D6E-409C-BE32-E72D297353CC}">
                <c16:uniqueId val="{00000001-782E-4C73-AC68-83CD54F308FB}"/>
              </c:ext>
            </c:extLst>
          </c:dPt>
          <c:dPt>
            <c:idx val="1"/>
            <c:bubble3D val="0"/>
            <c:spPr>
              <a:solidFill>
                <a:schemeClr val="bg1">
                  <a:lumMod val="95000"/>
                </a:schemeClr>
              </a:solidFill>
              <a:effectLst/>
            </c:spPr>
            <c:extLst xmlns:c16r2="http://schemas.microsoft.com/office/drawing/2015/06/chart">
              <c:ext xmlns:c16="http://schemas.microsoft.com/office/drawing/2014/chart" uri="{C3380CC4-5D6E-409C-BE32-E72D297353CC}">
                <c16:uniqueId val="{00000003-782E-4C73-AC68-83CD54F308FB}"/>
              </c:ext>
            </c:extLst>
          </c:dPt>
          <c:dLbls>
            <c:delete val="1"/>
          </c:dLbls>
          <c:cat>
            <c:strRef>
              <c:f>Sheet1!$A$2:$A$3</c:f>
              <c:strCache>
                <c:ptCount val="2"/>
                <c:pt idx="0">
                  <c:v>1st Qtr</c:v>
                </c:pt>
                <c:pt idx="1">
                  <c:v>2nd Qtr</c:v>
                </c:pt>
              </c:strCache>
            </c:strRef>
          </c:cat>
          <c:val>
            <c:numRef>
              <c:f>Sheet1!$B$2:$B$3</c:f>
              <c:numCache>
                <c:formatCode>General</c:formatCode>
                <c:ptCount val="2"/>
                <c:pt idx="0">
                  <c:v>8.2000000000000011</c:v>
                </c:pt>
                <c:pt idx="1">
                  <c:v>4</c:v>
                </c:pt>
              </c:numCache>
            </c:numRef>
          </c:val>
          <c:extLst xmlns:c16r2="http://schemas.microsoft.com/office/drawing/2015/06/chart">
            <c:ext xmlns:c16="http://schemas.microsoft.com/office/drawing/2014/chart" uri="{C3380CC4-5D6E-409C-BE32-E72D297353CC}">
              <c16:uniqueId val="{00000004-782E-4C73-AC68-83CD54F308FB}"/>
            </c:ext>
          </c:extLst>
        </c:ser>
        <c:dLbls>
          <c:showLegendKey val="0"/>
          <c:showVal val="0"/>
          <c:showCatName val="1"/>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2018/7/28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493066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02070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537332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7555318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443666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991430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433023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260406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222465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115181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98107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63546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916385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955385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84164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257434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345653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989527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971370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093413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695413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3.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10" Type="http://schemas.openxmlformats.org/officeDocument/2006/relationships/image" Target="../media/image10.png"/><Relationship Id="rId4" Type="http://schemas.openxmlformats.org/officeDocument/2006/relationships/notesSlide" Target="../notesSlides/notesSlide1.xml"/><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3.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4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3.xml"/><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3.xml"/><Relationship Id="rId5" Type="http://schemas.openxmlformats.org/officeDocument/2006/relationships/image" Target="../media/image16.jpg"/><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43.xml"/><Relationship Id="rId6" Type="http://schemas.openxmlformats.org/officeDocument/2006/relationships/image" Target="../media/image18.gif"/><Relationship Id="rId5" Type="http://schemas.openxmlformats.org/officeDocument/2006/relationships/image" Target="../media/image13.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4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4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B0BE416B-59DD-40CC-B6FF-BD387E0AD9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41" name="Joy Gruttmann-Schnappi">
            <a:hlinkClick r:id="" action="ppaction://media"/>
            <a:extLst>
              <a:ext uri="{FF2B5EF4-FFF2-40B4-BE49-F238E27FC236}">
                <a16:creationId xmlns:a16="http://schemas.microsoft.com/office/drawing/2014/main" xmlns="" id="{FB011F35-303A-4917-AAD0-224B00ECBE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84313" y="-1390650"/>
            <a:ext cx="609600" cy="609600"/>
          </a:xfrm>
          <a:prstGeom prst="rect">
            <a:avLst/>
          </a:prstGeom>
        </p:spPr>
      </p:pic>
      <p:pic>
        <p:nvPicPr>
          <p:cNvPr id="6" name="图片 5">
            <a:extLst>
              <a:ext uri="{FF2B5EF4-FFF2-40B4-BE49-F238E27FC236}">
                <a16:creationId xmlns:a16="http://schemas.microsoft.com/office/drawing/2014/main" xmlns="" id="{BCD04322-4021-4363-8BB9-79211952F7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74743" y="369808"/>
            <a:ext cx="3570518" cy="1609340"/>
          </a:xfrm>
          <a:prstGeom prst="rect">
            <a:avLst/>
          </a:prstGeom>
        </p:spPr>
      </p:pic>
      <p:pic>
        <p:nvPicPr>
          <p:cNvPr id="11" name="图片 10">
            <a:extLst>
              <a:ext uri="{FF2B5EF4-FFF2-40B4-BE49-F238E27FC236}">
                <a16:creationId xmlns:a16="http://schemas.microsoft.com/office/drawing/2014/main" xmlns="" id="{07ECB175-98D5-4FFE-93D2-13D0A43E790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5670" y="3390450"/>
            <a:ext cx="1877285" cy="846149"/>
          </a:xfrm>
          <a:prstGeom prst="rect">
            <a:avLst/>
          </a:prstGeom>
        </p:spPr>
      </p:pic>
      <p:sp>
        <p:nvSpPr>
          <p:cNvPr id="12" name="文本框 7">
            <a:extLst>
              <a:ext uri="{FF2B5EF4-FFF2-40B4-BE49-F238E27FC236}">
                <a16:creationId xmlns:a16="http://schemas.microsoft.com/office/drawing/2014/main" xmlns="" id="{116DFCCD-6EFB-43B2-B3F9-0D7711760D0E}"/>
              </a:ext>
            </a:extLst>
          </p:cNvPr>
          <p:cNvSpPr txBox="1">
            <a:spLocks noChangeArrowheads="1"/>
          </p:cNvSpPr>
          <p:nvPr/>
        </p:nvSpPr>
        <p:spPr bwMode="auto">
          <a:xfrm>
            <a:off x="1495137" y="2034313"/>
            <a:ext cx="921919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6600" dirty="0" smtClean="0">
                <a:solidFill>
                  <a:srgbClr val="00B49C"/>
                </a:solidFill>
                <a:latin typeface="华文琥珀" panose="02010800040101010101" pitchFamily="2" charset="-122"/>
                <a:ea typeface="华文琥珀" panose="02010800040101010101" pitchFamily="2" charset="-122"/>
              </a:rPr>
              <a:t>学校暑假班招生</a:t>
            </a:r>
            <a:r>
              <a:rPr lang="en-US" altLang="zh-CN" sz="6600" dirty="0" smtClean="0">
                <a:solidFill>
                  <a:srgbClr val="00B49C"/>
                </a:solidFill>
                <a:latin typeface="华文琥珀" panose="02010800040101010101" pitchFamily="2" charset="-122"/>
                <a:ea typeface="华文琥珀" panose="02010800040101010101" pitchFamily="2" charset="-122"/>
              </a:rPr>
              <a:t>PPT</a:t>
            </a:r>
            <a:r>
              <a:rPr lang="zh-CN" altLang="en-US" sz="6600" dirty="0" smtClean="0">
                <a:solidFill>
                  <a:srgbClr val="00B49C"/>
                </a:solidFill>
                <a:latin typeface="华文琥珀" panose="02010800040101010101" pitchFamily="2" charset="-122"/>
                <a:ea typeface="华文琥珀" panose="02010800040101010101" pitchFamily="2" charset="-122"/>
              </a:rPr>
              <a:t>模板</a:t>
            </a:r>
            <a:endParaRPr lang="en-US" altLang="zh-CN" sz="6600" dirty="0">
              <a:solidFill>
                <a:srgbClr val="00B49C"/>
              </a:solidFill>
              <a:latin typeface="华文琥珀" panose="02010800040101010101" pitchFamily="2" charset="-122"/>
              <a:ea typeface="华文琥珀" panose="02010800040101010101" pitchFamily="2" charset="-122"/>
            </a:endParaRPr>
          </a:p>
        </p:txBody>
      </p:sp>
      <p:sp>
        <p:nvSpPr>
          <p:cNvPr id="13" name="矩形 12">
            <a:extLst>
              <a:ext uri="{FF2B5EF4-FFF2-40B4-BE49-F238E27FC236}">
                <a16:creationId xmlns:a16="http://schemas.microsoft.com/office/drawing/2014/main" xmlns="" id="{12A31CF6-1FCC-49CA-BBA6-51DDEFDC2EBE}"/>
              </a:ext>
            </a:extLst>
          </p:cNvPr>
          <p:cNvSpPr/>
          <p:nvPr/>
        </p:nvSpPr>
        <p:spPr>
          <a:xfrm>
            <a:off x="3544433" y="3750247"/>
            <a:ext cx="5120596" cy="486352"/>
          </a:xfrm>
          <a:prstGeom prst="rect">
            <a:avLst/>
          </a:prstGeom>
        </p:spPr>
        <p:txBody>
          <a:bodyPr wrap="square">
            <a:spAutoFit/>
          </a:bodyPr>
          <a:lstStyle/>
          <a:p>
            <a:pPr algn="ctr">
              <a:lnSpc>
                <a:spcPct val="150000"/>
              </a:lnSpc>
              <a:defRPr/>
            </a:pPr>
            <a:r>
              <a:rPr lang="en-US" altLang="zh-CN" sz="900" kern="0" dirty="0">
                <a:solidFill>
                  <a:srgbClr val="00B49C"/>
                </a:solidFill>
                <a:latin typeface="Calibri Light"/>
                <a:ea typeface="微软雅黑 Light"/>
                <a:cs typeface="Arial" panose="020B0604020202020204" pitchFamily="34" charset="0"/>
              </a:rPr>
              <a:t>Lorem ipsum dolor sit </a:t>
            </a:r>
            <a:r>
              <a:rPr lang="en-US" altLang="zh-CN" sz="900" kern="0" dirty="0" err="1">
                <a:solidFill>
                  <a:srgbClr val="00B49C"/>
                </a:solidFill>
                <a:latin typeface="Calibri Light"/>
                <a:ea typeface="微软雅黑 Light"/>
                <a:cs typeface="Arial" panose="020B0604020202020204" pitchFamily="34" charset="0"/>
              </a:rPr>
              <a:t>amet</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consectetuer</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adipiscing</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elit</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Aenean</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commodo</a:t>
            </a:r>
            <a:r>
              <a:rPr lang="en-US" altLang="zh-CN" sz="900" kern="0" dirty="0">
                <a:solidFill>
                  <a:srgbClr val="00B49C"/>
                </a:solidFill>
                <a:latin typeface="Calibri Light"/>
                <a:ea typeface="微软雅黑 Light"/>
                <a:cs typeface="Arial" panose="020B0604020202020204" pitchFamily="34" charset="0"/>
              </a:rPr>
              <a:t> ligula </a:t>
            </a:r>
            <a:r>
              <a:rPr lang="en-US" altLang="zh-CN" sz="900" kern="0" dirty="0" err="1">
                <a:solidFill>
                  <a:srgbClr val="00B49C"/>
                </a:solidFill>
                <a:latin typeface="Calibri Light"/>
                <a:ea typeface="微软雅黑 Light"/>
                <a:cs typeface="Arial" panose="020B0604020202020204" pitchFamily="34" charset="0"/>
              </a:rPr>
              <a:t>eget</a:t>
            </a:r>
            <a:r>
              <a:rPr lang="en-US" altLang="zh-CN" sz="900" kern="0" dirty="0">
                <a:solidFill>
                  <a:srgbClr val="00B49C"/>
                </a:solidFill>
                <a:latin typeface="Calibri Light"/>
                <a:ea typeface="微软雅黑 Light"/>
                <a:cs typeface="Arial" panose="020B0604020202020204" pitchFamily="34" charset="0"/>
              </a:rPr>
              <a:t> dolor</a:t>
            </a:r>
            <a:r>
              <a:rPr lang="zh-CN" altLang="en-US" sz="900" kern="0" dirty="0">
                <a:solidFill>
                  <a:srgbClr val="00B49C"/>
                </a:solidFill>
                <a:latin typeface="Calibri Light"/>
                <a:ea typeface="微软雅黑 Light"/>
                <a:cs typeface="Arial" panose="020B0604020202020204" pitchFamily="34" charset="0"/>
              </a:rPr>
              <a:t>；</a:t>
            </a:r>
            <a:r>
              <a:rPr lang="en-US" altLang="zh-CN" sz="900" kern="0" dirty="0">
                <a:solidFill>
                  <a:srgbClr val="00B49C"/>
                </a:solidFill>
                <a:latin typeface="Calibri Light"/>
                <a:ea typeface="微软雅黑 Light"/>
                <a:cs typeface="Arial" panose="020B0604020202020204" pitchFamily="34" charset="0"/>
              </a:rPr>
              <a:t>Lorem ipsum dolor sit </a:t>
            </a:r>
            <a:r>
              <a:rPr lang="en-US" altLang="zh-CN" sz="900" kern="0" dirty="0" err="1">
                <a:solidFill>
                  <a:srgbClr val="00B49C"/>
                </a:solidFill>
                <a:latin typeface="Calibri Light"/>
                <a:ea typeface="微软雅黑 Light"/>
                <a:cs typeface="Arial" panose="020B0604020202020204" pitchFamily="34" charset="0"/>
              </a:rPr>
              <a:t>amet</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consectetuer</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adipiscing</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elit</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Aenean</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commodo</a:t>
            </a:r>
            <a:r>
              <a:rPr lang="en-US" altLang="zh-CN" sz="900" kern="0" dirty="0">
                <a:solidFill>
                  <a:srgbClr val="00B49C"/>
                </a:solidFill>
                <a:latin typeface="Calibri Light"/>
                <a:ea typeface="微软雅黑 Light"/>
                <a:cs typeface="Arial" panose="020B0604020202020204" pitchFamily="34" charset="0"/>
              </a:rPr>
              <a:t> ligula </a:t>
            </a:r>
            <a:r>
              <a:rPr lang="en-US" altLang="zh-CN" sz="900" kern="0" dirty="0" err="1">
                <a:solidFill>
                  <a:srgbClr val="00B49C"/>
                </a:solidFill>
                <a:latin typeface="Calibri Light"/>
                <a:ea typeface="微软雅黑 Light"/>
                <a:cs typeface="Arial" panose="020B0604020202020204" pitchFamily="34" charset="0"/>
              </a:rPr>
              <a:t>eget</a:t>
            </a:r>
            <a:r>
              <a:rPr lang="en-US" altLang="zh-CN" sz="900" kern="0" dirty="0">
                <a:solidFill>
                  <a:srgbClr val="00B49C"/>
                </a:solidFill>
                <a:latin typeface="Calibri Light"/>
                <a:ea typeface="微软雅黑 Light"/>
                <a:cs typeface="Arial" panose="020B0604020202020204" pitchFamily="34" charset="0"/>
              </a:rPr>
              <a:t> dolor</a:t>
            </a:r>
            <a:endParaRPr lang="zh-CN" altLang="en-US" sz="900" kern="0" dirty="0">
              <a:solidFill>
                <a:srgbClr val="00B49C"/>
              </a:solidFill>
              <a:latin typeface="Calibri Light"/>
              <a:ea typeface="微软雅黑 Light"/>
            </a:endParaRPr>
          </a:p>
        </p:txBody>
      </p:sp>
      <p:sp>
        <p:nvSpPr>
          <p:cNvPr id="7" name="矩形: 圆角 6">
            <a:extLst>
              <a:ext uri="{FF2B5EF4-FFF2-40B4-BE49-F238E27FC236}">
                <a16:creationId xmlns:a16="http://schemas.microsoft.com/office/drawing/2014/main" xmlns="" id="{D2956061-6E5E-4047-9EF1-92695A04E9EE}"/>
              </a:ext>
            </a:extLst>
          </p:cNvPr>
          <p:cNvSpPr/>
          <p:nvPr/>
        </p:nvSpPr>
        <p:spPr>
          <a:xfrm>
            <a:off x="3325243" y="3252639"/>
            <a:ext cx="5558972" cy="449841"/>
          </a:xfrm>
          <a:prstGeom prst="roundRect">
            <a:avLst>
              <a:gd name="adj" fmla="val 50000"/>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华文新魏" panose="02010800040101010101" pitchFamily="2" charset="-122"/>
                <a:ea typeface="华文新魏" panose="02010800040101010101" pitchFamily="2" charset="-122"/>
              </a:rPr>
              <a:t>适用学校</a:t>
            </a:r>
            <a:r>
              <a:rPr lang="en-US" altLang="zh-CN" sz="2000" dirty="0">
                <a:solidFill>
                  <a:schemeClr val="bg1"/>
                </a:solidFill>
                <a:latin typeface="华文新魏" panose="02010800040101010101" pitchFamily="2" charset="-122"/>
                <a:ea typeface="华文新魏" panose="02010800040101010101" pitchFamily="2" charset="-122"/>
              </a:rPr>
              <a:t>/ </a:t>
            </a:r>
            <a:r>
              <a:rPr lang="zh-CN" altLang="en-US" sz="2000" dirty="0">
                <a:solidFill>
                  <a:schemeClr val="bg1"/>
                </a:solidFill>
                <a:latin typeface="华文新魏" panose="02010800040101010101" pitchFamily="2" charset="-122"/>
                <a:ea typeface="华文新魏" panose="02010800040101010101" pitchFamily="2" charset="-122"/>
              </a:rPr>
              <a:t>教育机构</a:t>
            </a:r>
            <a:r>
              <a:rPr lang="en-US" altLang="zh-CN" sz="2000" dirty="0">
                <a:solidFill>
                  <a:schemeClr val="bg1"/>
                </a:solidFill>
                <a:latin typeface="华文新魏" panose="02010800040101010101" pitchFamily="2" charset="-122"/>
                <a:ea typeface="华文新魏" panose="02010800040101010101" pitchFamily="2" charset="-122"/>
              </a:rPr>
              <a:t>/ </a:t>
            </a:r>
            <a:r>
              <a:rPr lang="zh-CN" altLang="en-US" sz="2000" dirty="0">
                <a:solidFill>
                  <a:schemeClr val="bg1"/>
                </a:solidFill>
                <a:latin typeface="华文新魏" panose="02010800040101010101" pitchFamily="2" charset="-122"/>
                <a:ea typeface="华文新魏" panose="02010800040101010101" pitchFamily="2" charset="-122"/>
              </a:rPr>
              <a:t>补习学习班等</a:t>
            </a:r>
          </a:p>
        </p:txBody>
      </p:sp>
      <p:sp>
        <p:nvSpPr>
          <p:cNvPr id="16" name="文本框 7">
            <a:extLst>
              <a:ext uri="{FF2B5EF4-FFF2-40B4-BE49-F238E27FC236}">
                <a16:creationId xmlns:a16="http://schemas.microsoft.com/office/drawing/2014/main" xmlns="" id="{D8C8129F-49A1-43DB-B019-651ADBA8FCFC}"/>
              </a:ext>
            </a:extLst>
          </p:cNvPr>
          <p:cNvSpPr txBox="1">
            <a:spLocks noChangeArrowheads="1"/>
          </p:cNvSpPr>
          <p:nvPr/>
        </p:nvSpPr>
        <p:spPr bwMode="auto">
          <a:xfrm>
            <a:off x="4772444" y="749400"/>
            <a:ext cx="267092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en-US" altLang="zh-CN" sz="8800" dirty="0">
                <a:solidFill>
                  <a:srgbClr val="00B49C"/>
                </a:solidFill>
                <a:latin typeface="华文琥珀" panose="02010800040101010101" pitchFamily="2" charset="-122"/>
                <a:ea typeface="华文琥珀" panose="02010800040101010101" pitchFamily="2" charset="-122"/>
              </a:rPr>
              <a:t>201X</a:t>
            </a:r>
          </a:p>
        </p:txBody>
      </p:sp>
      <p:pic>
        <p:nvPicPr>
          <p:cNvPr id="9" name="图片 8">
            <a:extLst>
              <a:ext uri="{FF2B5EF4-FFF2-40B4-BE49-F238E27FC236}">
                <a16:creationId xmlns:a16="http://schemas.microsoft.com/office/drawing/2014/main" xmlns="" id="{D58BEFF5-A443-44AC-A6C3-75B26F3B278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50213" y="2443078"/>
            <a:ext cx="1252212" cy="1619122"/>
          </a:xfrm>
          <a:prstGeom prst="rect">
            <a:avLst/>
          </a:prstGeom>
        </p:spPr>
      </p:pic>
      <p:pic>
        <p:nvPicPr>
          <p:cNvPr id="15" name="图片 14">
            <a:extLst>
              <a:ext uri="{FF2B5EF4-FFF2-40B4-BE49-F238E27FC236}">
                <a16:creationId xmlns:a16="http://schemas.microsoft.com/office/drawing/2014/main" xmlns="" id="{7460DA41-291B-44FB-AC4D-AD1A7C8E1BD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9356" y="122574"/>
            <a:ext cx="2169914" cy="2700201"/>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par>
                                <p:cTn id="7" presetID="16" presetClass="entr" presetSubtype="21"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barn(inVertical)">
                                      <p:cBhvr>
                                        <p:cTn id="9" dur="750"/>
                                        <p:tgtEl>
                                          <p:spTgt spid="8"/>
                                        </p:tgtEl>
                                      </p:cBhvr>
                                    </p:animEffect>
                                  </p:childTnLst>
                                </p:cTn>
                              </p:par>
                            </p:childTnLst>
                          </p:cTn>
                        </p:par>
                        <p:par>
                          <p:cTn id="10" fill="hold">
                            <p:stCondLst>
                              <p:cond delay="750"/>
                            </p:stCondLst>
                            <p:childTnLst>
                              <p:par>
                                <p:cTn id="11" presetID="2" presetClass="entr" presetSubtype="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750"/>
                            </p:stCondLst>
                            <p:childTnLst>
                              <p:par>
                                <p:cTn id="21" presetID="2" presetClass="entr" presetSubtype="1"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42" presetClass="entr" presetSubtype="0"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750"/>
                                        <p:tgtEl>
                                          <p:spTgt spid="15"/>
                                        </p:tgtEl>
                                      </p:cBhvr>
                                    </p:animEffect>
                                    <p:anim calcmode="lin" valueType="num">
                                      <p:cBhvr>
                                        <p:cTn id="34" dur="750" fill="hold"/>
                                        <p:tgtEl>
                                          <p:spTgt spid="15"/>
                                        </p:tgtEl>
                                        <p:attrNameLst>
                                          <p:attrName>ppt_x</p:attrName>
                                        </p:attrNameLst>
                                      </p:cBhvr>
                                      <p:tavLst>
                                        <p:tav tm="0">
                                          <p:val>
                                            <p:strVal val="#ppt_x"/>
                                          </p:val>
                                        </p:tav>
                                        <p:tav tm="100000">
                                          <p:val>
                                            <p:strVal val="#ppt_x"/>
                                          </p:val>
                                        </p:tav>
                                      </p:tavLst>
                                    </p:anim>
                                    <p:anim calcmode="lin" valueType="num">
                                      <p:cBhvr>
                                        <p:cTn id="35" dur="750" fill="hold"/>
                                        <p:tgtEl>
                                          <p:spTgt spid="15"/>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750"/>
                                        <p:tgtEl>
                                          <p:spTgt spid="11"/>
                                        </p:tgtEl>
                                      </p:cBhvr>
                                    </p:animEffect>
                                    <p:anim calcmode="lin" valueType="num">
                                      <p:cBhvr>
                                        <p:cTn id="40" dur="750" fill="hold"/>
                                        <p:tgtEl>
                                          <p:spTgt spid="11"/>
                                        </p:tgtEl>
                                        <p:attrNameLst>
                                          <p:attrName>ppt_x</p:attrName>
                                        </p:attrNameLst>
                                      </p:cBhvr>
                                      <p:tavLst>
                                        <p:tav tm="0">
                                          <p:val>
                                            <p:strVal val="#ppt_x"/>
                                          </p:val>
                                        </p:tav>
                                        <p:tav tm="100000">
                                          <p:val>
                                            <p:strVal val="#ppt_x"/>
                                          </p:val>
                                        </p:tav>
                                      </p:tavLst>
                                    </p:anim>
                                    <p:anim calcmode="lin" valueType="num">
                                      <p:cBhvr>
                                        <p:cTn id="41" dur="750" fill="hold"/>
                                        <p:tgtEl>
                                          <p:spTgt spid="11"/>
                                        </p:tgtEl>
                                        <p:attrNameLst>
                                          <p:attrName>ppt_y</p:attrName>
                                        </p:attrNameLst>
                                      </p:cBhvr>
                                      <p:tavLst>
                                        <p:tav tm="0">
                                          <p:val>
                                            <p:strVal val="#ppt_y+.1"/>
                                          </p:val>
                                        </p:tav>
                                        <p:tav tm="100000">
                                          <p:val>
                                            <p:strVal val="#ppt_y"/>
                                          </p:val>
                                        </p:tav>
                                      </p:tavLst>
                                    </p:anim>
                                  </p:childTnLst>
                                </p:cTn>
                              </p:par>
                            </p:childTnLst>
                          </p:cTn>
                        </p:par>
                        <p:par>
                          <p:cTn id="42" fill="hold">
                            <p:stCondLst>
                              <p:cond delay="4250"/>
                            </p:stCondLst>
                            <p:childTnLst>
                              <p:par>
                                <p:cTn id="43" presetID="42"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750"/>
                                        <p:tgtEl>
                                          <p:spTgt spid="6"/>
                                        </p:tgtEl>
                                      </p:cBhvr>
                                    </p:animEffect>
                                    <p:anim calcmode="lin" valueType="num">
                                      <p:cBhvr>
                                        <p:cTn id="46" dur="750" fill="hold"/>
                                        <p:tgtEl>
                                          <p:spTgt spid="6"/>
                                        </p:tgtEl>
                                        <p:attrNameLst>
                                          <p:attrName>ppt_x</p:attrName>
                                        </p:attrNameLst>
                                      </p:cBhvr>
                                      <p:tavLst>
                                        <p:tav tm="0">
                                          <p:val>
                                            <p:strVal val="#ppt_x"/>
                                          </p:val>
                                        </p:tav>
                                        <p:tav tm="100000">
                                          <p:val>
                                            <p:strVal val="#ppt_x"/>
                                          </p:val>
                                        </p:tav>
                                      </p:tavLst>
                                    </p:anim>
                                    <p:anim calcmode="lin" valueType="num">
                                      <p:cBhvr>
                                        <p:cTn id="47" dur="750" fill="hold"/>
                                        <p:tgtEl>
                                          <p:spTgt spid="6"/>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42" presetClass="entr" presetSubtype="0"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750"/>
                                        <p:tgtEl>
                                          <p:spTgt spid="9"/>
                                        </p:tgtEl>
                                      </p:cBhvr>
                                    </p:animEffect>
                                    <p:anim calcmode="lin" valueType="num">
                                      <p:cBhvr>
                                        <p:cTn id="52" dur="750" fill="hold"/>
                                        <p:tgtEl>
                                          <p:spTgt spid="9"/>
                                        </p:tgtEl>
                                        <p:attrNameLst>
                                          <p:attrName>ppt_x</p:attrName>
                                        </p:attrNameLst>
                                      </p:cBhvr>
                                      <p:tavLst>
                                        <p:tav tm="0">
                                          <p:val>
                                            <p:strVal val="#ppt_x"/>
                                          </p:val>
                                        </p:tav>
                                        <p:tav tm="100000">
                                          <p:val>
                                            <p:strVal val="#ppt_x"/>
                                          </p:val>
                                        </p:tav>
                                      </p:tavLst>
                                    </p:anim>
                                    <p:anim calcmode="lin" valueType="num">
                                      <p:cBhvr>
                                        <p:cTn id="53"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54" fill="remove" display="0">
                  <p:stCondLst>
                    <p:cond delay="indefinite"/>
                  </p:stCondLst>
                  <p:endCondLst>
                    <p:cond evt="onStopAudio" delay="0">
                      <p:tgtEl>
                        <p:sldTgt/>
                      </p:tgtEl>
                    </p:cond>
                  </p:endCondLst>
                </p:cTn>
                <p:tgtEl>
                  <p:spTgt spid="41"/>
                </p:tgtEl>
              </p:cMediaNode>
            </p:audio>
          </p:childTnLst>
        </p:cTn>
      </p:par>
    </p:tnLst>
    <p:bldLst>
      <p:bldP spid="12" grpId="0"/>
      <p:bldP spid="13" grpId="0"/>
      <p:bldP spid="7"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xmlns="" id="{8793E0D5-5973-474B-91C3-CFEC78C3F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7" name="图片 16">
            <a:extLst>
              <a:ext uri="{FF2B5EF4-FFF2-40B4-BE49-F238E27FC236}">
                <a16:creationId xmlns:a16="http://schemas.microsoft.com/office/drawing/2014/main" xmlns="" id="{AAFD314E-BCE9-419E-966E-DAFA75A336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2396" y="369808"/>
            <a:ext cx="3570518" cy="1609340"/>
          </a:xfrm>
          <a:prstGeom prst="rect">
            <a:avLst/>
          </a:prstGeom>
        </p:spPr>
      </p:pic>
      <p:pic>
        <p:nvPicPr>
          <p:cNvPr id="18" name="图片 17">
            <a:extLst>
              <a:ext uri="{FF2B5EF4-FFF2-40B4-BE49-F238E27FC236}">
                <a16:creationId xmlns:a16="http://schemas.microsoft.com/office/drawing/2014/main" xmlns="" id="{CB043F1E-5D5E-450D-AA14-F40A8DE35A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7565" y="3177141"/>
            <a:ext cx="1877285" cy="846149"/>
          </a:xfrm>
          <a:prstGeom prst="rect">
            <a:avLst/>
          </a:prstGeom>
        </p:spPr>
      </p:pic>
      <p:pic>
        <p:nvPicPr>
          <p:cNvPr id="19" name="图片 18">
            <a:extLst>
              <a:ext uri="{FF2B5EF4-FFF2-40B4-BE49-F238E27FC236}">
                <a16:creationId xmlns:a16="http://schemas.microsoft.com/office/drawing/2014/main" xmlns="" id="{9FB86083-7168-49B3-BF81-49568CFE31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60045" y="2443078"/>
            <a:ext cx="1252212" cy="1619122"/>
          </a:xfrm>
          <a:prstGeom prst="rect">
            <a:avLst/>
          </a:prstGeom>
        </p:spPr>
      </p:pic>
      <p:pic>
        <p:nvPicPr>
          <p:cNvPr id="20" name="图片 19">
            <a:extLst>
              <a:ext uri="{FF2B5EF4-FFF2-40B4-BE49-F238E27FC236}">
                <a16:creationId xmlns:a16="http://schemas.microsoft.com/office/drawing/2014/main" xmlns="" id="{7334BF05-0CC1-4ADA-8B06-9159682F7A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9120" y="258545"/>
            <a:ext cx="2169914" cy="2700201"/>
          </a:xfrm>
          <a:prstGeom prst="rect">
            <a:avLst/>
          </a:prstGeom>
        </p:spPr>
      </p:pic>
      <p:grpSp>
        <p:nvGrpSpPr>
          <p:cNvPr id="21" name="组合 20">
            <a:extLst>
              <a:ext uri="{FF2B5EF4-FFF2-40B4-BE49-F238E27FC236}">
                <a16:creationId xmlns:a16="http://schemas.microsoft.com/office/drawing/2014/main" xmlns="" id="{447850A1-22DD-40C7-ADB2-0EA9E23FECD1}"/>
              </a:ext>
            </a:extLst>
          </p:cNvPr>
          <p:cNvGrpSpPr/>
          <p:nvPr/>
        </p:nvGrpSpPr>
        <p:grpSpPr>
          <a:xfrm>
            <a:off x="2739505" y="2450638"/>
            <a:ext cx="1556662" cy="1556660"/>
            <a:chOff x="3067798" y="2692067"/>
            <a:chExt cx="1542302" cy="1542300"/>
          </a:xfrm>
          <a:solidFill>
            <a:srgbClr val="00B49C"/>
          </a:solidFill>
        </p:grpSpPr>
        <p:sp>
          <p:nvSpPr>
            <p:cNvPr id="27" name="矩形 26">
              <a:extLst>
                <a:ext uri="{FF2B5EF4-FFF2-40B4-BE49-F238E27FC236}">
                  <a16:creationId xmlns:a16="http://schemas.microsoft.com/office/drawing/2014/main" xmlns="" id="{06791F63-63F2-4BA2-8E53-E608D511590D}"/>
                </a:ext>
              </a:extLst>
            </p:cNvPr>
            <p:cNvSpPr/>
            <p:nvPr/>
          </p:nvSpPr>
          <p:spPr>
            <a:xfrm>
              <a:off x="3067798" y="2692067"/>
              <a:ext cx="1542302" cy="1542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琥珀" panose="02010800040101010101" pitchFamily="2" charset="-122"/>
                <a:ea typeface="华文琥珀" panose="02010800040101010101" pitchFamily="2" charset="-122"/>
              </a:endParaRPr>
            </a:p>
          </p:txBody>
        </p:sp>
        <p:grpSp>
          <p:nvGrpSpPr>
            <p:cNvPr id="28" name="组合 27">
              <a:extLst>
                <a:ext uri="{FF2B5EF4-FFF2-40B4-BE49-F238E27FC236}">
                  <a16:creationId xmlns:a16="http://schemas.microsoft.com/office/drawing/2014/main" xmlns="" id="{C7E8B6A8-FAE2-430C-8B93-C87D25A37ACE}"/>
                </a:ext>
              </a:extLst>
            </p:cNvPr>
            <p:cNvGrpSpPr/>
            <p:nvPr/>
          </p:nvGrpSpPr>
          <p:grpSpPr>
            <a:xfrm>
              <a:off x="3103916" y="2901897"/>
              <a:ext cx="1428123" cy="1176267"/>
              <a:chOff x="7808965" y="2011338"/>
              <a:chExt cx="1428123" cy="1176267"/>
            </a:xfrm>
            <a:grpFill/>
          </p:grpSpPr>
          <p:sp>
            <p:nvSpPr>
              <p:cNvPr id="31" name="TextBox 26">
                <a:extLst>
                  <a:ext uri="{FF2B5EF4-FFF2-40B4-BE49-F238E27FC236}">
                    <a16:creationId xmlns:a16="http://schemas.microsoft.com/office/drawing/2014/main" xmlns="" id="{00C0D229-5E82-474D-AE97-9C611FD81FE1}"/>
                  </a:ext>
                </a:extLst>
              </p:cNvPr>
              <p:cNvSpPr txBox="1"/>
              <p:nvPr/>
            </p:nvSpPr>
            <p:spPr>
              <a:xfrm>
                <a:off x="8106751" y="2011338"/>
                <a:ext cx="832542" cy="518393"/>
              </a:xfrm>
              <a:prstGeom prst="rect">
                <a:avLst/>
              </a:prstGeom>
              <a:grpFill/>
              <a:ln>
                <a:noFill/>
              </a:ln>
            </p:spPr>
            <p:txBody>
              <a:bodyPr wrap="none" rtlCol="0">
                <a:spAutoFit/>
              </a:bodyPr>
              <a:lstStyle/>
              <a:p>
                <a:pPr algn="ctr"/>
                <a:r>
                  <a:rPr lang="en-US" altLang="zh-CN" sz="2800" dirty="0">
                    <a:solidFill>
                      <a:schemeClr val="bg1"/>
                    </a:solidFill>
                    <a:latin typeface="华文琥珀" panose="02010800040101010101" pitchFamily="2" charset="-122"/>
                    <a:ea typeface="华文琥珀" panose="02010800040101010101" pitchFamily="2" charset="-122"/>
                    <a:cs typeface="Montserrat Semi" charset="0"/>
                  </a:rPr>
                  <a:t>ONE</a:t>
                </a:r>
                <a:endParaRPr lang="en-US" sz="2800" dirty="0">
                  <a:solidFill>
                    <a:schemeClr val="bg1"/>
                  </a:solidFill>
                  <a:latin typeface="华文琥珀" panose="02010800040101010101" pitchFamily="2" charset="-122"/>
                  <a:ea typeface="华文琥珀" panose="02010800040101010101" pitchFamily="2" charset="-122"/>
                  <a:cs typeface="Montserrat Semi" charset="0"/>
                </a:endParaRPr>
              </a:p>
            </p:txBody>
          </p:sp>
          <p:sp>
            <p:nvSpPr>
              <p:cNvPr id="32" name="TextBox 38">
                <a:extLst>
                  <a:ext uri="{FF2B5EF4-FFF2-40B4-BE49-F238E27FC236}">
                    <a16:creationId xmlns:a16="http://schemas.microsoft.com/office/drawing/2014/main" xmlns="" id="{7A2638AB-81A2-48A5-A818-F8F27C42D909}"/>
                  </a:ext>
                </a:extLst>
              </p:cNvPr>
              <p:cNvSpPr txBox="1"/>
              <p:nvPr/>
            </p:nvSpPr>
            <p:spPr>
              <a:xfrm>
                <a:off x="7808965" y="2455755"/>
                <a:ext cx="1428123" cy="731850"/>
              </a:xfrm>
              <a:prstGeom prst="rect">
                <a:avLst/>
              </a:prstGeom>
              <a:grpFill/>
              <a:ln>
                <a:noFill/>
              </a:ln>
            </p:spPr>
            <p:txBody>
              <a:bodyPr wrap="none" rtlCol="0" anchor="t" anchorCtr="1">
                <a:spAutoFit/>
              </a:bodyPr>
              <a:lstStyle/>
              <a:p>
                <a:pPr algn="ctr"/>
                <a:r>
                  <a:rPr lang="zh-CN" altLang="en-US" sz="1400" dirty="0">
                    <a:solidFill>
                      <a:schemeClr val="bg1"/>
                    </a:solidFill>
                    <a:latin typeface="华文琥珀" panose="02010800040101010101" pitchFamily="2" charset="-122"/>
                    <a:ea typeface="华文琥珀" panose="02010800040101010101" pitchFamily="2" charset="-122"/>
                    <a:cs typeface="Poppins SemiBold" charset="0"/>
                  </a:rPr>
                  <a:t>加入你标题</a:t>
                </a: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a:p>
                <a:pPr algn="ctr"/>
                <a:r>
                  <a:rPr lang="zh-CN" altLang="en-US" sz="1400" dirty="0">
                    <a:solidFill>
                      <a:schemeClr val="bg1"/>
                    </a:solidFill>
                    <a:latin typeface="华文琥珀" panose="02010800040101010101" pitchFamily="2" charset="-122"/>
                    <a:ea typeface="华文琥珀" panose="02010800040101010101" pitchFamily="2" charset="-122"/>
                    <a:cs typeface="Poppins SemiBold" charset="0"/>
                  </a:rPr>
                  <a:t>描述加入你文字</a:t>
                </a: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a:p>
                <a:pPr algn="ct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p:txBody>
          </p:sp>
          <p:cxnSp>
            <p:nvCxnSpPr>
              <p:cNvPr id="33" name="Straight Connector 39">
                <a:extLst>
                  <a:ext uri="{FF2B5EF4-FFF2-40B4-BE49-F238E27FC236}">
                    <a16:creationId xmlns:a16="http://schemas.microsoft.com/office/drawing/2014/main" xmlns="" id="{9231BD0F-468A-4C81-BF19-166DF4BB1E51}"/>
                  </a:ext>
                </a:extLst>
              </p:cNvPr>
              <p:cNvCxnSpPr/>
              <p:nvPr/>
            </p:nvCxnSpPr>
            <p:spPr>
              <a:xfrm>
                <a:off x="8389214" y="3065979"/>
                <a:ext cx="379142"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36" name="组合 35">
            <a:extLst>
              <a:ext uri="{FF2B5EF4-FFF2-40B4-BE49-F238E27FC236}">
                <a16:creationId xmlns:a16="http://schemas.microsoft.com/office/drawing/2014/main" xmlns="" id="{9CC6C80B-1EFD-488C-941E-AF517A26949C}"/>
              </a:ext>
            </a:extLst>
          </p:cNvPr>
          <p:cNvGrpSpPr/>
          <p:nvPr/>
        </p:nvGrpSpPr>
        <p:grpSpPr>
          <a:xfrm>
            <a:off x="4456758" y="2450638"/>
            <a:ext cx="1556662" cy="1556660"/>
            <a:chOff x="4679674" y="2692067"/>
            <a:chExt cx="1542302" cy="1542300"/>
          </a:xfrm>
          <a:solidFill>
            <a:srgbClr val="FF9C98"/>
          </a:solidFill>
        </p:grpSpPr>
        <p:sp>
          <p:nvSpPr>
            <p:cNvPr id="38" name="矩形 37">
              <a:extLst>
                <a:ext uri="{FF2B5EF4-FFF2-40B4-BE49-F238E27FC236}">
                  <a16:creationId xmlns:a16="http://schemas.microsoft.com/office/drawing/2014/main" xmlns="" id="{06CFFCAE-1481-421F-8626-9688DB1B535D}"/>
                </a:ext>
              </a:extLst>
            </p:cNvPr>
            <p:cNvSpPr/>
            <p:nvPr/>
          </p:nvSpPr>
          <p:spPr>
            <a:xfrm>
              <a:off x="4679674" y="2692067"/>
              <a:ext cx="1542302" cy="1542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琥珀" panose="02010800040101010101" pitchFamily="2" charset="-122"/>
                <a:ea typeface="华文琥珀" panose="02010800040101010101" pitchFamily="2" charset="-122"/>
              </a:endParaRPr>
            </a:p>
          </p:txBody>
        </p:sp>
        <p:grpSp>
          <p:nvGrpSpPr>
            <p:cNvPr id="39" name="组合 38">
              <a:extLst>
                <a:ext uri="{FF2B5EF4-FFF2-40B4-BE49-F238E27FC236}">
                  <a16:creationId xmlns:a16="http://schemas.microsoft.com/office/drawing/2014/main" xmlns="" id="{45BD95D8-9A3E-49DA-8BA7-EB1B714AF7B2}"/>
                </a:ext>
              </a:extLst>
            </p:cNvPr>
            <p:cNvGrpSpPr/>
            <p:nvPr/>
          </p:nvGrpSpPr>
          <p:grpSpPr>
            <a:xfrm>
              <a:off x="4730972" y="2908333"/>
              <a:ext cx="1428123" cy="1179891"/>
              <a:chOff x="7808965" y="2007714"/>
              <a:chExt cx="1428123" cy="1179891"/>
            </a:xfrm>
            <a:grpFill/>
          </p:grpSpPr>
          <p:sp>
            <p:nvSpPr>
              <p:cNvPr id="40" name="TextBox 26">
                <a:extLst>
                  <a:ext uri="{FF2B5EF4-FFF2-40B4-BE49-F238E27FC236}">
                    <a16:creationId xmlns:a16="http://schemas.microsoft.com/office/drawing/2014/main" xmlns="" id="{62FA42D8-AB2D-4BEC-90E5-5A2016AF5C5B}"/>
                  </a:ext>
                </a:extLst>
              </p:cNvPr>
              <p:cNvSpPr txBox="1"/>
              <p:nvPr/>
            </p:nvSpPr>
            <p:spPr>
              <a:xfrm>
                <a:off x="8061488" y="2007714"/>
                <a:ext cx="923070" cy="518393"/>
              </a:xfrm>
              <a:prstGeom prst="rect">
                <a:avLst/>
              </a:prstGeom>
              <a:grpFill/>
              <a:ln>
                <a:noFill/>
              </a:ln>
            </p:spPr>
            <p:txBody>
              <a:bodyPr wrap="none" rtlCol="0">
                <a:spAutoFit/>
              </a:bodyPr>
              <a:lstStyle/>
              <a:p>
                <a:pPr algn="ctr"/>
                <a:r>
                  <a:rPr lang="en-US" altLang="zh-CN" sz="2800" dirty="0">
                    <a:solidFill>
                      <a:schemeClr val="bg1"/>
                    </a:solidFill>
                    <a:latin typeface="华文琥珀" panose="02010800040101010101" pitchFamily="2" charset="-122"/>
                    <a:ea typeface="华文琥珀" panose="02010800040101010101" pitchFamily="2" charset="-122"/>
                    <a:cs typeface="Montserrat Semi" charset="0"/>
                  </a:rPr>
                  <a:t>TWO</a:t>
                </a:r>
                <a:endParaRPr lang="en-US" sz="2800" dirty="0">
                  <a:solidFill>
                    <a:schemeClr val="bg1"/>
                  </a:solidFill>
                  <a:latin typeface="华文琥珀" panose="02010800040101010101" pitchFamily="2" charset="-122"/>
                  <a:ea typeface="华文琥珀" panose="02010800040101010101" pitchFamily="2" charset="-122"/>
                  <a:cs typeface="Montserrat Semi" charset="0"/>
                </a:endParaRPr>
              </a:p>
            </p:txBody>
          </p:sp>
          <p:sp>
            <p:nvSpPr>
              <p:cNvPr id="41" name="TextBox 38">
                <a:extLst>
                  <a:ext uri="{FF2B5EF4-FFF2-40B4-BE49-F238E27FC236}">
                    <a16:creationId xmlns:a16="http://schemas.microsoft.com/office/drawing/2014/main" xmlns="" id="{1DE4B9A1-438F-46E2-82E8-9A3847C0E863}"/>
                  </a:ext>
                </a:extLst>
              </p:cNvPr>
              <p:cNvSpPr txBox="1"/>
              <p:nvPr/>
            </p:nvSpPr>
            <p:spPr>
              <a:xfrm>
                <a:off x="7808965" y="2455755"/>
                <a:ext cx="1428123" cy="731850"/>
              </a:xfrm>
              <a:prstGeom prst="rect">
                <a:avLst/>
              </a:prstGeom>
              <a:grpFill/>
              <a:ln>
                <a:noFill/>
              </a:ln>
            </p:spPr>
            <p:txBody>
              <a:bodyPr wrap="none" rtlCol="0" anchor="t" anchorCtr="1">
                <a:spAutoFit/>
              </a:bodyPr>
              <a:lstStyle/>
              <a:p>
                <a:pPr algn="ctr"/>
                <a:r>
                  <a:rPr lang="zh-CN" altLang="en-US" sz="1400" dirty="0">
                    <a:solidFill>
                      <a:schemeClr val="bg1"/>
                    </a:solidFill>
                    <a:latin typeface="华文琥珀" panose="02010800040101010101" pitchFamily="2" charset="-122"/>
                    <a:ea typeface="华文琥珀" panose="02010800040101010101" pitchFamily="2" charset="-122"/>
                    <a:cs typeface="Poppins SemiBold" charset="0"/>
                  </a:rPr>
                  <a:t>加入你标题</a:t>
                </a: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a:p>
                <a:pPr algn="ctr"/>
                <a:r>
                  <a:rPr lang="zh-CN" altLang="en-US" sz="1400" dirty="0">
                    <a:solidFill>
                      <a:schemeClr val="bg1"/>
                    </a:solidFill>
                    <a:latin typeface="华文琥珀" panose="02010800040101010101" pitchFamily="2" charset="-122"/>
                    <a:ea typeface="华文琥珀" panose="02010800040101010101" pitchFamily="2" charset="-122"/>
                    <a:cs typeface="Poppins SemiBold" charset="0"/>
                  </a:rPr>
                  <a:t>描述加入你文字</a:t>
                </a: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a:p>
                <a:pPr algn="ct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p:txBody>
          </p:sp>
          <p:cxnSp>
            <p:nvCxnSpPr>
              <p:cNvPr id="42" name="Straight Connector 39">
                <a:extLst>
                  <a:ext uri="{FF2B5EF4-FFF2-40B4-BE49-F238E27FC236}">
                    <a16:creationId xmlns:a16="http://schemas.microsoft.com/office/drawing/2014/main" xmlns="" id="{216E3FEE-4415-4AB6-BE09-E052FA76FC06}"/>
                  </a:ext>
                </a:extLst>
              </p:cNvPr>
              <p:cNvCxnSpPr/>
              <p:nvPr/>
            </p:nvCxnSpPr>
            <p:spPr>
              <a:xfrm>
                <a:off x="8389214" y="3053279"/>
                <a:ext cx="379142"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3" name="组合 42">
            <a:extLst>
              <a:ext uri="{FF2B5EF4-FFF2-40B4-BE49-F238E27FC236}">
                <a16:creationId xmlns:a16="http://schemas.microsoft.com/office/drawing/2014/main" xmlns="" id="{F59B91CC-3BD4-451F-ABC2-7CC9B7613313}"/>
              </a:ext>
            </a:extLst>
          </p:cNvPr>
          <p:cNvGrpSpPr/>
          <p:nvPr/>
        </p:nvGrpSpPr>
        <p:grpSpPr>
          <a:xfrm>
            <a:off x="6169841" y="2482596"/>
            <a:ext cx="1556662" cy="1556660"/>
            <a:chOff x="6357703" y="2692067"/>
            <a:chExt cx="1542302" cy="1542300"/>
          </a:xfrm>
          <a:solidFill>
            <a:srgbClr val="00B49C"/>
          </a:solidFill>
        </p:grpSpPr>
        <p:sp>
          <p:nvSpPr>
            <p:cNvPr id="44" name="矩形 43">
              <a:extLst>
                <a:ext uri="{FF2B5EF4-FFF2-40B4-BE49-F238E27FC236}">
                  <a16:creationId xmlns:a16="http://schemas.microsoft.com/office/drawing/2014/main" xmlns="" id="{5403E660-32E3-4A65-8F35-DBDB3EB7ECC0}"/>
                </a:ext>
              </a:extLst>
            </p:cNvPr>
            <p:cNvSpPr/>
            <p:nvPr/>
          </p:nvSpPr>
          <p:spPr>
            <a:xfrm>
              <a:off x="6357703" y="2692067"/>
              <a:ext cx="1542302" cy="1542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琥珀" panose="02010800040101010101" pitchFamily="2" charset="-122"/>
                <a:ea typeface="华文琥珀" panose="02010800040101010101" pitchFamily="2" charset="-122"/>
              </a:endParaRPr>
            </a:p>
          </p:txBody>
        </p:sp>
        <p:grpSp>
          <p:nvGrpSpPr>
            <p:cNvPr id="45" name="组合 44">
              <a:extLst>
                <a:ext uri="{FF2B5EF4-FFF2-40B4-BE49-F238E27FC236}">
                  <a16:creationId xmlns:a16="http://schemas.microsoft.com/office/drawing/2014/main" xmlns="" id="{7D8D6235-318F-4CC8-8D46-17225E0DF237}"/>
                </a:ext>
              </a:extLst>
            </p:cNvPr>
            <p:cNvGrpSpPr/>
            <p:nvPr/>
          </p:nvGrpSpPr>
          <p:grpSpPr>
            <a:xfrm>
              <a:off x="6407047" y="2908333"/>
              <a:ext cx="1428123" cy="1179891"/>
              <a:chOff x="7808966" y="2007714"/>
              <a:chExt cx="1428123" cy="1179891"/>
            </a:xfrm>
            <a:grpFill/>
          </p:grpSpPr>
          <p:sp>
            <p:nvSpPr>
              <p:cNvPr id="46" name="TextBox 26">
                <a:extLst>
                  <a:ext uri="{FF2B5EF4-FFF2-40B4-BE49-F238E27FC236}">
                    <a16:creationId xmlns:a16="http://schemas.microsoft.com/office/drawing/2014/main" xmlns="" id="{390B5EAE-ED43-4056-A4D5-0F4992EE278A}"/>
                  </a:ext>
                </a:extLst>
              </p:cNvPr>
              <p:cNvSpPr txBox="1"/>
              <p:nvPr/>
            </p:nvSpPr>
            <p:spPr>
              <a:xfrm>
                <a:off x="7951901" y="2007714"/>
                <a:ext cx="1142245" cy="518393"/>
              </a:xfrm>
              <a:prstGeom prst="rect">
                <a:avLst/>
              </a:prstGeom>
              <a:grpFill/>
              <a:ln>
                <a:noFill/>
              </a:ln>
            </p:spPr>
            <p:txBody>
              <a:bodyPr wrap="none" rtlCol="0">
                <a:spAutoFit/>
              </a:bodyPr>
              <a:lstStyle/>
              <a:p>
                <a:pPr algn="ctr"/>
                <a:r>
                  <a:rPr lang="en-US" sz="2800" dirty="0">
                    <a:solidFill>
                      <a:schemeClr val="bg1"/>
                    </a:solidFill>
                    <a:latin typeface="华文琥珀" panose="02010800040101010101" pitchFamily="2" charset="-122"/>
                    <a:ea typeface="华文琥珀" panose="02010800040101010101" pitchFamily="2" charset="-122"/>
                    <a:cs typeface="Montserrat Semi" charset="0"/>
                  </a:rPr>
                  <a:t>THREE</a:t>
                </a:r>
              </a:p>
            </p:txBody>
          </p:sp>
          <p:sp>
            <p:nvSpPr>
              <p:cNvPr id="47" name="TextBox 38">
                <a:extLst>
                  <a:ext uri="{FF2B5EF4-FFF2-40B4-BE49-F238E27FC236}">
                    <a16:creationId xmlns:a16="http://schemas.microsoft.com/office/drawing/2014/main" xmlns="" id="{B1BA7859-7E03-43BF-8D10-7861B3F3EDCF}"/>
                  </a:ext>
                </a:extLst>
              </p:cNvPr>
              <p:cNvSpPr txBox="1"/>
              <p:nvPr/>
            </p:nvSpPr>
            <p:spPr>
              <a:xfrm>
                <a:off x="7808966" y="2455755"/>
                <a:ext cx="1428123" cy="731850"/>
              </a:xfrm>
              <a:prstGeom prst="rect">
                <a:avLst/>
              </a:prstGeom>
              <a:grpFill/>
              <a:ln>
                <a:noFill/>
              </a:ln>
            </p:spPr>
            <p:txBody>
              <a:bodyPr wrap="none" rtlCol="0" anchor="t" anchorCtr="1">
                <a:spAutoFit/>
              </a:bodyPr>
              <a:lstStyle/>
              <a:p>
                <a:pPr algn="ctr"/>
                <a:r>
                  <a:rPr lang="zh-CN" altLang="en-US" sz="1400" dirty="0">
                    <a:solidFill>
                      <a:schemeClr val="bg1"/>
                    </a:solidFill>
                    <a:latin typeface="华文琥珀" panose="02010800040101010101" pitchFamily="2" charset="-122"/>
                    <a:ea typeface="华文琥珀" panose="02010800040101010101" pitchFamily="2" charset="-122"/>
                    <a:cs typeface="Poppins SemiBold" charset="0"/>
                  </a:rPr>
                  <a:t>加入你标题</a:t>
                </a: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a:p>
                <a:pPr algn="ctr"/>
                <a:r>
                  <a:rPr lang="zh-CN" altLang="en-US" sz="1400" dirty="0">
                    <a:solidFill>
                      <a:schemeClr val="bg1"/>
                    </a:solidFill>
                    <a:latin typeface="华文琥珀" panose="02010800040101010101" pitchFamily="2" charset="-122"/>
                    <a:ea typeface="华文琥珀" panose="02010800040101010101" pitchFamily="2" charset="-122"/>
                    <a:cs typeface="Poppins SemiBold" charset="0"/>
                  </a:rPr>
                  <a:t>描述加入你文字</a:t>
                </a: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a:p>
                <a:pPr algn="ct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p:txBody>
          </p:sp>
          <p:cxnSp>
            <p:nvCxnSpPr>
              <p:cNvPr id="48" name="Straight Connector 39">
                <a:extLst>
                  <a:ext uri="{FF2B5EF4-FFF2-40B4-BE49-F238E27FC236}">
                    <a16:creationId xmlns:a16="http://schemas.microsoft.com/office/drawing/2014/main" xmlns="" id="{BBBE5587-511B-4EE6-85F2-C1FB7399603E}"/>
                  </a:ext>
                </a:extLst>
              </p:cNvPr>
              <p:cNvCxnSpPr/>
              <p:nvPr/>
            </p:nvCxnSpPr>
            <p:spPr>
              <a:xfrm>
                <a:off x="8389214" y="3040579"/>
                <a:ext cx="379142"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49" name="组合 48">
            <a:extLst>
              <a:ext uri="{FF2B5EF4-FFF2-40B4-BE49-F238E27FC236}">
                <a16:creationId xmlns:a16="http://schemas.microsoft.com/office/drawing/2014/main" xmlns="" id="{BFD70866-AEA1-418A-B409-100A9A937720}"/>
              </a:ext>
            </a:extLst>
          </p:cNvPr>
          <p:cNvGrpSpPr/>
          <p:nvPr/>
        </p:nvGrpSpPr>
        <p:grpSpPr>
          <a:xfrm>
            <a:off x="7887093" y="2482596"/>
            <a:ext cx="1556662" cy="1556660"/>
            <a:chOff x="8044461" y="2692067"/>
            <a:chExt cx="1542302" cy="1542300"/>
          </a:xfrm>
          <a:solidFill>
            <a:srgbClr val="FF9C98"/>
          </a:solidFill>
        </p:grpSpPr>
        <p:sp>
          <p:nvSpPr>
            <p:cNvPr id="54" name="矩形 53">
              <a:extLst>
                <a:ext uri="{FF2B5EF4-FFF2-40B4-BE49-F238E27FC236}">
                  <a16:creationId xmlns:a16="http://schemas.microsoft.com/office/drawing/2014/main" xmlns="" id="{88F748BA-5348-4CA9-A944-1C05091DB368}"/>
                </a:ext>
              </a:extLst>
            </p:cNvPr>
            <p:cNvSpPr/>
            <p:nvPr/>
          </p:nvSpPr>
          <p:spPr>
            <a:xfrm>
              <a:off x="8044461" y="2692067"/>
              <a:ext cx="1542302" cy="1542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琥珀" panose="02010800040101010101" pitchFamily="2" charset="-122"/>
                <a:ea typeface="华文琥珀" panose="02010800040101010101" pitchFamily="2" charset="-122"/>
              </a:endParaRPr>
            </a:p>
          </p:txBody>
        </p:sp>
        <p:grpSp>
          <p:nvGrpSpPr>
            <p:cNvPr id="55" name="组合 54">
              <a:extLst>
                <a:ext uri="{FF2B5EF4-FFF2-40B4-BE49-F238E27FC236}">
                  <a16:creationId xmlns:a16="http://schemas.microsoft.com/office/drawing/2014/main" xmlns="" id="{835C121D-DD8D-4EF7-9748-E7BF20B13A0C}"/>
                </a:ext>
              </a:extLst>
            </p:cNvPr>
            <p:cNvGrpSpPr/>
            <p:nvPr/>
          </p:nvGrpSpPr>
          <p:grpSpPr>
            <a:xfrm>
              <a:off x="8095816" y="2908333"/>
              <a:ext cx="1428123" cy="1179891"/>
              <a:chOff x="7808965" y="2007714"/>
              <a:chExt cx="1428123" cy="1179891"/>
            </a:xfrm>
            <a:grpFill/>
          </p:grpSpPr>
          <p:sp>
            <p:nvSpPr>
              <p:cNvPr id="56" name="TextBox 26">
                <a:extLst>
                  <a:ext uri="{FF2B5EF4-FFF2-40B4-BE49-F238E27FC236}">
                    <a16:creationId xmlns:a16="http://schemas.microsoft.com/office/drawing/2014/main" xmlns="" id="{028D4C09-96EC-4896-8AC5-BED7AD547237}"/>
                  </a:ext>
                </a:extLst>
              </p:cNvPr>
              <p:cNvSpPr txBox="1"/>
              <p:nvPr/>
            </p:nvSpPr>
            <p:spPr>
              <a:xfrm>
                <a:off x="8000341" y="2007714"/>
                <a:ext cx="1045364" cy="518393"/>
              </a:xfrm>
              <a:prstGeom prst="rect">
                <a:avLst/>
              </a:prstGeom>
              <a:grpFill/>
              <a:ln>
                <a:noFill/>
              </a:ln>
            </p:spPr>
            <p:txBody>
              <a:bodyPr wrap="none" rtlCol="0">
                <a:spAutoFit/>
              </a:bodyPr>
              <a:lstStyle/>
              <a:p>
                <a:pPr algn="ctr"/>
                <a:r>
                  <a:rPr lang="en-US" altLang="zh-CN" sz="2800" dirty="0">
                    <a:solidFill>
                      <a:schemeClr val="bg1"/>
                    </a:solidFill>
                    <a:latin typeface="华文琥珀" panose="02010800040101010101" pitchFamily="2" charset="-122"/>
                    <a:ea typeface="华文琥珀" panose="02010800040101010101" pitchFamily="2" charset="-122"/>
                    <a:cs typeface="Montserrat Semi" charset="0"/>
                  </a:rPr>
                  <a:t>FOUR</a:t>
                </a:r>
                <a:endParaRPr lang="en-US" sz="2800" dirty="0">
                  <a:solidFill>
                    <a:schemeClr val="bg1"/>
                  </a:solidFill>
                  <a:latin typeface="华文琥珀" panose="02010800040101010101" pitchFamily="2" charset="-122"/>
                  <a:ea typeface="华文琥珀" panose="02010800040101010101" pitchFamily="2" charset="-122"/>
                  <a:cs typeface="Montserrat Semi" charset="0"/>
                </a:endParaRPr>
              </a:p>
            </p:txBody>
          </p:sp>
          <p:sp>
            <p:nvSpPr>
              <p:cNvPr id="57" name="TextBox 38">
                <a:extLst>
                  <a:ext uri="{FF2B5EF4-FFF2-40B4-BE49-F238E27FC236}">
                    <a16:creationId xmlns:a16="http://schemas.microsoft.com/office/drawing/2014/main" xmlns="" id="{B3DBE460-11B1-466C-BE11-7D03E29D2B7B}"/>
                  </a:ext>
                </a:extLst>
              </p:cNvPr>
              <p:cNvSpPr txBox="1"/>
              <p:nvPr/>
            </p:nvSpPr>
            <p:spPr>
              <a:xfrm>
                <a:off x="7808965" y="2455755"/>
                <a:ext cx="1428123" cy="731850"/>
              </a:xfrm>
              <a:prstGeom prst="rect">
                <a:avLst/>
              </a:prstGeom>
              <a:grpFill/>
              <a:ln>
                <a:noFill/>
              </a:ln>
            </p:spPr>
            <p:txBody>
              <a:bodyPr wrap="none" rtlCol="0" anchor="t" anchorCtr="1">
                <a:spAutoFit/>
              </a:bodyPr>
              <a:lstStyle/>
              <a:p>
                <a:pPr algn="ctr"/>
                <a:r>
                  <a:rPr lang="zh-CN" altLang="en-US" sz="1400" dirty="0">
                    <a:solidFill>
                      <a:schemeClr val="bg1"/>
                    </a:solidFill>
                    <a:latin typeface="华文琥珀" panose="02010800040101010101" pitchFamily="2" charset="-122"/>
                    <a:ea typeface="华文琥珀" panose="02010800040101010101" pitchFamily="2" charset="-122"/>
                    <a:cs typeface="Poppins SemiBold" charset="0"/>
                  </a:rPr>
                  <a:t>加入你标题</a:t>
                </a: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a:p>
                <a:pPr algn="ctr"/>
                <a:r>
                  <a:rPr lang="zh-CN" altLang="en-US" sz="1400" dirty="0">
                    <a:solidFill>
                      <a:schemeClr val="bg1"/>
                    </a:solidFill>
                    <a:latin typeface="华文琥珀" panose="02010800040101010101" pitchFamily="2" charset="-122"/>
                    <a:ea typeface="华文琥珀" panose="02010800040101010101" pitchFamily="2" charset="-122"/>
                    <a:cs typeface="Poppins SemiBold" charset="0"/>
                  </a:rPr>
                  <a:t>描述加入你文字</a:t>
                </a: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a:p>
                <a:pPr algn="ctr"/>
                <a:endParaRPr lang="en-US" altLang="zh-CN" sz="1400" dirty="0">
                  <a:solidFill>
                    <a:schemeClr val="bg1"/>
                  </a:solidFill>
                  <a:latin typeface="华文琥珀" panose="02010800040101010101" pitchFamily="2" charset="-122"/>
                  <a:ea typeface="华文琥珀" panose="02010800040101010101" pitchFamily="2" charset="-122"/>
                  <a:cs typeface="Poppins SemiBold" charset="0"/>
                </a:endParaRPr>
              </a:p>
            </p:txBody>
          </p:sp>
          <p:cxnSp>
            <p:nvCxnSpPr>
              <p:cNvPr id="58" name="Straight Connector 39">
                <a:extLst>
                  <a:ext uri="{FF2B5EF4-FFF2-40B4-BE49-F238E27FC236}">
                    <a16:creationId xmlns:a16="http://schemas.microsoft.com/office/drawing/2014/main" xmlns="" id="{4BE77944-10D4-48D8-9841-78F0E468E190}"/>
                  </a:ext>
                </a:extLst>
              </p:cNvPr>
              <p:cNvCxnSpPr/>
              <p:nvPr/>
            </p:nvCxnSpPr>
            <p:spPr>
              <a:xfrm>
                <a:off x="8389214" y="3027879"/>
                <a:ext cx="379142"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59" name="矩形 58">
            <a:extLst>
              <a:ext uri="{FF2B5EF4-FFF2-40B4-BE49-F238E27FC236}">
                <a16:creationId xmlns:a16="http://schemas.microsoft.com/office/drawing/2014/main" xmlns="" id="{39F03688-0ECC-4DC9-8454-AB7E2432029B}"/>
              </a:ext>
            </a:extLst>
          </p:cNvPr>
          <p:cNvSpPr/>
          <p:nvPr/>
        </p:nvSpPr>
        <p:spPr>
          <a:xfrm>
            <a:off x="4959672" y="743848"/>
            <a:ext cx="2281450" cy="10829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6000" dirty="0">
                <a:solidFill>
                  <a:srgbClr val="00B49C"/>
                </a:solidFill>
                <a:latin typeface="华文琥珀" panose="02010800040101010101" pitchFamily="2" charset="-122"/>
                <a:ea typeface="华文琥珀" panose="02010800040101010101" pitchFamily="2" charset="-122"/>
              </a:rPr>
              <a:t>目录</a:t>
            </a:r>
            <a:r>
              <a:rPr kumimoji="1" lang="en-US" altLang="zh-CN" sz="2800" dirty="0">
                <a:solidFill>
                  <a:srgbClr val="00B49C"/>
                </a:solidFill>
                <a:latin typeface="华文琥珀" panose="02010800040101010101" pitchFamily="2" charset="-122"/>
                <a:ea typeface="华文琥珀" panose="02010800040101010101" pitchFamily="2" charset="-122"/>
              </a:rPr>
              <a:t>DIRECTORY</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750"/>
                                            <p:tgtEl>
                                              <p:spTgt spid="59"/>
                                            </p:tgtEl>
                                          </p:cBhvr>
                                        </p:animEffect>
                                        <p:anim calcmode="lin" valueType="num">
                                          <p:cBhvr>
                                            <p:cTn id="12" dur="750" fill="hold"/>
                                            <p:tgtEl>
                                              <p:spTgt spid="59"/>
                                            </p:tgtEl>
                                            <p:attrNameLst>
                                              <p:attrName>ppt_x</p:attrName>
                                            </p:attrNameLst>
                                          </p:cBhvr>
                                          <p:tavLst>
                                            <p:tav tm="0">
                                              <p:val>
                                                <p:strVal val="#ppt_x"/>
                                              </p:val>
                                            </p:tav>
                                            <p:tav tm="100000">
                                              <p:val>
                                                <p:strVal val="#ppt_x"/>
                                              </p:val>
                                            </p:tav>
                                          </p:tavLst>
                                        </p:anim>
                                        <p:anim calcmode="lin" valueType="num">
                                          <p:cBhvr>
                                            <p:cTn id="13" dur="7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14:presetBounceEnd="50000">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14:bounceEnd="50000">
                                          <p:cBhvr additive="base">
                                            <p:cTn id="17"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1" fill="hold" nodeType="withEffect" p14:presetBounceEnd="50000">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14:bounceEnd="50000">
                                          <p:cBhvr additive="base">
                                            <p:cTn id="21" dur="5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36"/>
                                            </p:tgtEl>
                                            <p:attrNameLst>
                                              <p:attrName>ppt_y</p:attrName>
                                            </p:attrNameLst>
                                          </p:cBhvr>
                                          <p:tavLst>
                                            <p:tav tm="0">
                                              <p:val>
                                                <p:strVal val="0-#ppt_h/2"/>
                                              </p:val>
                                            </p:tav>
                                            <p:tav tm="100000">
                                              <p:val>
                                                <p:strVal val="#ppt_y"/>
                                              </p:val>
                                            </p:tav>
                                          </p:tavLst>
                                        </p:anim>
                                      </p:childTnLst>
                                    </p:cTn>
                                  </p:par>
                                  <p:par>
                                    <p:cTn id="23" presetID="2" presetClass="entr" presetSubtype="4" fill="hold" nodeType="withEffect" p14:presetBounceEnd="50000">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14:bounceEnd="50000">
                                          <p:cBhvr additive="base">
                                            <p:cTn id="25" dur="5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43"/>
                                            </p:tgtEl>
                                            <p:attrNameLst>
                                              <p:attrName>ppt_y</p:attrName>
                                            </p:attrNameLst>
                                          </p:cBhvr>
                                          <p:tavLst>
                                            <p:tav tm="0">
                                              <p:val>
                                                <p:strVal val="1+#ppt_h/2"/>
                                              </p:val>
                                            </p:tav>
                                            <p:tav tm="100000">
                                              <p:val>
                                                <p:strVal val="#ppt_y"/>
                                              </p:val>
                                            </p:tav>
                                          </p:tavLst>
                                        </p:anim>
                                      </p:childTnLst>
                                    </p:cTn>
                                  </p:par>
                                  <p:par>
                                    <p:cTn id="27" presetID="2" presetClass="entr" presetSubtype="1" fill="hold" nodeType="withEffect" p14:presetBounceEnd="50000">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14:bounceEnd="50000">
                                          <p:cBhvr additive="base">
                                            <p:cTn id="29" dur="500" fill="hold"/>
                                            <p:tgtEl>
                                              <p:spTgt spid="49"/>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49"/>
                                            </p:tgtEl>
                                            <p:attrNameLst>
                                              <p:attrName>ppt_y</p:attrName>
                                            </p:attrNameLst>
                                          </p:cBhvr>
                                          <p:tavLst>
                                            <p:tav tm="0">
                                              <p:val>
                                                <p:strVal val="0-#ppt_h/2"/>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750"/>
                                            <p:tgtEl>
                                              <p:spTgt spid="20"/>
                                            </p:tgtEl>
                                          </p:cBhvr>
                                        </p:animEffect>
                                        <p:anim calcmode="lin" valueType="num">
                                          <p:cBhvr>
                                            <p:cTn id="35" dur="750" fill="hold"/>
                                            <p:tgtEl>
                                              <p:spTgt spid="20"/>
                                            </p:tgtEl>
                                            <p:attrNameLst>
                                              <p:attrName>ppt_x</p:attrName>
                                            </p:attrNameLst>
                                          </p:cBhvr>
                                          <p:tavLst>
                                            <p:tav tm="0">
                                              <p:val>
                                                <p:strVal val="#ppt_x"/>
                                              </p:val>
                                            </p:tav>
                                            <p:tav tm="100000">
                                              <p:val>
                                                <p:strVal val="#ppt_x"/>
                                              </p:val>
                                            </p:tav>
                                          </p:tavLst>
                                        </p:anim>
                                        <p:anim calcmode="lin" valueType="num">
                                          <p:cBhvr>
                                            <p:cTn id="36" dur="750" fill="hold"/>
                                            <p:tgtEl>
                                              <p:spTgt spid="20"/>
                                            </p:tgtEl>
                                            <p:attrNameLst>
                                              <p:attrName>ppt_y</p:attrName>
                                            </p:attrNameLst>
                                          </p:cBhvr>
                                          <p:tavLst>
                                            <p:tav tm="0">
                                              <p:val>
                                                <p:strVal val="#ppt_y+.1"/>
                                              </p:val>
                                            </p:tav>
                                            <p:tav tm="100000">
                                              <p:val>
                                                <p:strVal val="#ppt_y"/>
                                              </p:val>
                                            </p:tav>
                                          </p:tavLst>
                                        </p:anim>
                                      </p:childTnLst>
                                    </p:cTn>
                                  </p:par>
                                </p:childTnLst>
                              </p:cTn>
                            </p:par>
                            <p:par>
                              <p:cTn id="37" fill="hold">
                                <p:stCondLst>
                                  <p:cond delay="2750"/>
                                </p:stCondLst>
                                <p:childTnLst>
                                  <p:par>
                                    <p:cTn id="38" presetID="42"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750"/>
                                            <p:tgtEl>
                                              <p:spTgt spid="18"/>
                                            </p:tgtEl>
                                          </p:cBhvr>
                                        </p:animEffect>
                                        <p:anim calcmode="lin" valueType="num">
                                          <p:cBhvr>
                                            <p:cTn id="41" dur="750" fill="hold"/>
                                            <p:tgtEl>
                                              <p:spTgt spid="18"/>
                                            </p:tgtEl>
                                            <p:attrNameLst>
                                              <p:attrName>ppt_x</p:attrName>
                                            </p:attrNameLst>
                                          </p:cBhvr>
                                          <p:tavLst>
                                            <p:tav tm="0">
                                              <p:val>
                                                <p:strVal val="#ppt_x"/>
                                              </p:val>
                                            </p:tav>
                                            <p:tav tm="100000">
                                              <p:val>
                                                <p:strVal val="#ppt_x"/>
                                              </p:val>
                                            </p:tav>
                                          </p:tavLst>
                                        </p:anim>
                                        <p:anim calcmode="lin" valueType="num">
                                          <p:cBhvr>
                                            <p:cTn id="42" dur="750" fill="hold"/>
                                            <p:tgtEl>
                                              <p:spTgt spid="18"/>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750"/>
                                            <p:tgtEl>
                                              <p:spTgt spid="17"/>
                                            </p:tgtEl>
                                          </p:cBhvr>
                                        </p:animEffect>
                                        <p:anim calcmode="lin" valueType="num">
                                          <p:cBhvr>
                                            <p:cTn id="47" dur="750" fill="hold"/>
                                            <p:tgtEl>
                                              <p:spTgt spid="17"/>
                                            </p:tgtEl>
                                            <p:attrNameLst>
                                              <p:attrName>ppt_x</p:attrName>
                                            </p:attrNameLst>
                                          </p:cBhvr>
                                          <p:tavLst>
                                            <p:tav tm="0">
                                              <p:val>
                                                <p:strVal val="#ppt_x"/>
                                              </p:val>
                                            </p:tav>
                                            <p:tav tm="100000">
                                              <p:val>
                                                <p:strVal val="#ppt_x"/>
                                              </p:val>
                                            </p:tav>
                                          </p:tavLst>
                                        </p:anim>
                                        <p:anim calcmode="lin" valueType="num">
                                          <p:cBhvr>
                                            <p:cTn id="48" dur="75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4250"/>
                                </p:stCondLst>
                                <p:childTnLst>
                                  <p:par>
                                    <p:cTn id="50" presetID="42" presetClass="entr" presetSubtype="0"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750"/>
                                            <p:tgtEl>
                                              <p:spTgt spid="19"/>
                                            </p:tgtEl>
                                          </p:cBhvr>
                                        </p:animEffect>
                                        <p:anim calcmode="lin" valueType="num">
                                          <p:cBhvr>
                                            <p:cTn id="53" dur="750" fill="hold"/>
                                            <p:tgtEl>
                                              <p:spTgt spid="19"/>
                                            </p:tgtEl>
                                            <p:attrNameLst>
                                              <p:attrName>ppt_x</p:attrName>
                                            </p:attrNameLst>
                                          </p:cBhvr>
                                          <p:tavLst>
                                            <p:tav tm="0">
                                              <p:val>
                                                <p:strVal val="#ppt_x"/>
                                              </p:val>
                                            </p:tav>
                                            <p:tav tm="100000">
                                              <p:val>
                                                <p:strVal val="#ppt_x"/>
                                              </p:val>
                                            </p:tav>
                                          </p:tavLst>
                                        </p:anim>
                                        <p:anim calcmode="lin" valueType="num">
                                          <p:cBhvr>
                                            <p:cTn id="54"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750"/>
                                            <p:tgtEl>
                                              <p:spTgt spid="59"/>
                                            </p:tgtEl>
                                          </p:cBhvr>
                                        </p:animEffect>
                                        <p:anim calcmode="lin" valueType="num">
                                          <p:cBhvr>
                                            <p:cTn id="12" dur="750" fill="hold"/>
                                            <p:tgtEl>
                                              <p:spTgt spid="59"/>
                                            </p:tgtEl>
                                            <p:attrNameLst>
                                              <p:attrName>ppt_x</p:attrName>
                                            </p:attrNameLst>
                                          </p:cBhvr>
                                          <p:tavLst>
                                            <p:tav tm="0">
                                              <p:val>
                                                <p:strVal val="#ppt_x"/>
                                              </p:val>
                                            </p:tav>
                                            <p:tav tm="100000">
                                              <p:val>
                                                <p:strVal val="#ppt_x"/>
                                              </p:val>
                                            </p:tav>
                                          </p:tavLst>
                                        </p:anim>
                                        <p:anim calcmode="lin" valueType="num">
                                          <p:cBhvr>
                                            <p:cTn id="13" dur="750" fill="hold"/>
                                            <p:tgtEl>
                                              <p:spTgt spid="5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fill="hold"/>
                                            <p:tgtEl>
                                              <p:spTgt spid="36"/>
                                            </p:tgtEl>
                                            <p:attrNameLst>
                                              <p:attrName>ppt_x</p:attrName>
                                            </p:attrNameLst>
                                          </p:cBhvr>
                                          <p:tavLst>
                                            <p:tav tm="0">
                                              <p:val>
                                                <p:strVal val="#ppt_x"/>
                                              </p:val>
                                            </p:tav>
                                            <p:tav tm="100000">
                                              <p:val>
                                                <p:strVal val="#ppt_x"/>
                                              </p:val>
                                            </p:tav>
                                          </p:tavLst>
                                        </p:anim>
                                        <p:anim calcmode="lin" valueType="num">
                                          <p:cBhvr additive="base">
                                            <p:cTn id="22" dur="500" fill="hold"/>
                                            <p:tgtEl>
                                              <p:spTgt spid="36"/>
                                            </p:tgtEl>
                                            <p:attrNameLst>
                                              <p:attrName>ppt_y</p:attrName>
                                            </p:attrNameLst>
                                          </p:cBhvr>
                                          <p:tavLst>
                                            <p:tav tm="0">
                                              <p:val>
                                                <p:strVal val="0-#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par>
                                    <p:cTn id="27" presetID="2" presetClass="entr" presetSubtype="1"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ppt_x"/>
                                              </p:val>
                                            </p:tav>
                                            <p:tav tm="100000">
                                              <p:val>
                                                <p:strVal val="#ppt_x"/>
                                              </p:val>
                                            </p:tav>
                                          </p:tavLst>
                                        </p:anim>
                                        <p:anim calcmode="lin" valueType="num">
                                          <p:cBhvr additive="base">
                                            <p:cTn id="30" dur="500" fill="hold"/>
                                            <p:tgtEl>
                                              <p:spTgt spid="49"/>
                                            </p:tgtEl>
                                            <p:attrNameLst>
                                              <p:attrName>ppt_y</p:attrName>
                                            </p:attrNameLst>
                                          </p:cBhvr>
                                          <p:tavLst>
                                            <p:tav tm="0">
                                              <p:val>
                                                <p:strVal val="0-#ppt_h/2"/>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750"/>
                                            <p:tgtEl>
                                              <p:spTgt spid="20"/>
                                            </p:tgtEl>
                                          </p:cBhvr>
                                        </p:animEffect>
                                        <p:anim calcmode="lin" valueType="num">
                                          <p:cBhvr>
                                            <p:cTn id="35" dur="750" fill="hold"/>
                                            <p:tgtEl>
                                              <p:spTgt spid="20"/>
                                            </p:tgtEl>
                                            <p:attrNameLst>
                                              <p:attrName>ppt_x</p:attrName>
                                            </p:attrNameLst>
                                          </p:cBhvr>
                                          <p:tavLst>
                                            <p:tav tm="0">
                                              <p:val>
                                                <p:strVal val="#ppt_x"/>
                                              </p:val>
                                            </p:tav>
                                            <p:tav tm="100000">
                                              <p:val>
                                                <p:strVal val="#ppt_x"/>
                                              </p:val>
                                            </p:tav>
                                          </p:tavLst>
                                        </p:anim>
                                        <p:anim calcmode="lin" valueType="num">
                                          <p:cBhvr>
                                            <p:cTn id="36" dur="750" fill="hold"/>
                                            <p:tgtEl>
                                              <p:spTgt spid="20"/>
                                            </p:tgtEl>
                                            <p:attrNameLst>
                                              <p:attrName>ppt_y</p:attrName>
                                            </p:attrNameLst>
                                          </p:cBhvr>
                                          <p:tavLst>
                                            <p:tav tm="0">
                                              <p:val>
                                                <p:strVal val="#ppt_y+.1"/>
                                              </p:val>
                                            </p:tav>
                                            <p:tav tm="100000">
                                              <p:val>
                                                <p:strVal val="#ppt_y"/>
                                              </p:val>
                                            </p:tav>
                                          </p:tavLst>
                                        </p:anim>
                                      </p:childTnLst>
                                    </p:cTn>
                                  </p:par>
                                </p:childTnLst>
                              </p:cTn>
                            </p:par>
                            <p:par>
                              <p:cTn id="37" fill="hold">
                                <p:stCondLst>
                                  <p:cond delay="2750"/>
                                </p:stCondLst>
                                <p:childTnLst>
                                  <p:par>
                                    <p:cTn id="38" presetID="42"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750"/>
                                            <p:tgtEl>
                                              <p:spTgt spid="18"/>
                                            </p:tgtEl>
                                          </p:cBhvr>
                                        </p:animEffect>
                                        <p:anim calcmode="lin" valueType="num">
                                          <p:cBhvr>
                                            <p:cTn id="41" dur="750" fill="hold"/>
                                            <p:tgtEl>
                                              <p:spTgt spid="18"/>
                                            </p:tgtEl>
                                            <p:attrNameLst>
                                              <p:attrName>ppt_x</p:attrName>
                                            </p:attrNameLst>
                                          </p:cBhvr>
                                          <p:tavLst>
                                            <p:tav tm="0">
                                              <p:val>
                                                <p:strVal val="#ppt_x"/>
                                              </p:val>
                                            </p:tav>
                                            <p:tav tm="100000">
                                              <p:val>
                                                <p:strVal val="#ppt_x"/>
                                              </p:val>
                                            </p:tav>
                                          </p:tavLst>
                                        </p:anim>
                                        <p:anim calcmode="lin" valueType="num">
                                          <p:cBhvr>
                                            <p:cTn id="42" dur="750" fill="hold"/>
                                            <p:tgtEl>
                                              <p:spTgt spid="18"/>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750"/>
                                            <p:tgtEl>
                                              <p:spTgt spid="17"/>
                                            </p:tgtEl>
                                          </p:cBhvr>
                                        </p:animEffect>
                                        <p:anim calcmode="lin" valueType="num">
                                          <p:cBhvr>
                                            <p:cTn id="47" dur="750" fill="hold"/>
                                            <p:tgtEl>
                                              <p:spTgt spid="17"/>
                                            </p:tgtEl>
                                            <p:attrNameLst>
                                              <p:attrName>ppt_x</p:attrName>
                                            </p:attrNameLst>
                                          </p:cBhvr>
                                          <p:tavLst>
                                            <p:tav tm="0">
                                              <p:val>
                                                <p:strVal val="#ppt_x"/>
                                              </p:val>
                                            </p:tav>
                                            <p:tav tm="100000">
                                              <p:val>
                                                <p:strVal val="#ppt_x"/>
                                              </p:val>
                                            </p:tav>
                                          </p:tavLst>
                                        </p:anim>
                                        <p:anim calcmode="lin" valueType="num">
                                          <p:cBhvr>
                                            <p:cTn id="48" dur="75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4250"/>
                                </p:stCondLst>
                                <p:childTnLst>
                                  <p:par>
                                    <p:cTn id="50" presetID="42" presetClass="entr" presetSubtype="0"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750"/>
                                            <p:tgtEl>
                                              <p:spTgt spid="19"/>
                                            </p:tgtEl>
                                          </p:cBhvr>
                                        </p:animEffect>
                                        <p:anim calcmode="lin" valueType="num">
                                          <p:cBhvr>
                                            <p:cTn id="53" dur="750" fill="hold"/>
                                            <p:tgtEl>
                                              <p:spTgt spid="19"/>
                                            </p:tgtEl>
                                            <p:attrNameLst>
                                              <p:attrName>ppt_x</p:attrName>
                                            </p:attrNameLst>
                                          </p:cBhvr>
                                          <p:tavLst>
                                            <p:tav tm="0">
                                              <p:val>
                                                <p:strVal val="#ppt_x"/>
                                              </p:val>
                                            </p:tav>
                                            <p:tav tm="100000">
                                              <p:val>
                                                <p:strVal val="#ppt_x"/>
                                              </p:val>
                                            </p:tav>
                                          </p:tavLst>
                                        </p:anim>
                                        <p:anim calcmode="lin" valueType="num">
                                          <p:cBhvr>
                                            <p:cTn id="54"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5B5C9A13-E8DD-4985-90CC-171D1745B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xmlns="" id="{238BFE03-AF98-4EC1-8817-7BECF90C1C25}"/>
              </a:ext>
            </a:extLst>
          </p:cNvPr>
          <p:cNvSpPr/>
          <p:nvPr/>
        </p:nvSpPr>
        <p:spPr>
          <a:xfrm flipH="1">
            <a:off x="5282881" y="1111396"/>
            <a:ext cx="1706654" cy="1258194"/>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华文琥珀" panose="02010800040101010101" pitchFamily="2" charset="-122"/>
              <a:ea typeface="华文琥珀" panose="02010800040101010101" pitchFamily="2" charset="-122"/>
            </a:endParaRPr>
          </a:p>
        </p:txBody>
      </p:sp>
      <p:sp>
        <p:nvSpPr>
          <p:cNvPr id="16" name="文本框 283">
            <a:extLst>
              <a:ext uri="{FF2B5EF4-FFF2-40B4-BE49-F238E27FC236}">
                <a16:creationId xmlns:a16="http://schemas.microsoft.com/office/drawing/2014/main" xmlns="" id="{1D5BD611-1AC5-4133-BBBB-08D630748397}"/>
              </a:ext>
            </a:extLst>
          </p:cNvPr>
          <p:cNvSpPr txBox="1"/>
          <p:nvPr/>
        </p:nvSpPr>
        <p:spPr>
          <a:xfrm>
            <a:off x="5162951" y="1390993"/>
            <a:ext cx="1946514" cy="646331"/>
          </a:xfrm>
          <a:prstGeom prst="rect">
            <a:avLst/>
          </a:prstGeom>
          <a:noFill/>
        </p:spPr>
        <p:txBody>
          <a:bodyPr wrap="square" rtlCol="0">
            <a:spAutoFit/>
          </a:bodyPr>
          <a:lstStyle/>
          <a:p>
            <a:pPr algn="ctr"/>
            <a:r>
              <a:rPr lang="en-US" altLang="zh-CN" sz="3600" dirty="0">
                <a:solidFill>
                  <a:schemeClr val="bg1"/>
                </a:solidFill>
                <a:latin typeface="华文琥珀" panose="02010800040101010101" pitchFamily="2" charset="-122"/>
                <a:ea typeface="华文琥珀" panose="02010800040101010101" pitchFamily="2" charset="-122"/>
              </a:rPr>
              <a:t>ONE</a:t>
            </a:r>
          </a:p>
        </p:txBody>
      </p:sp>
      <p:grpSp>
        <p:nvGrpSpPr>
          <p:cNvPr id="17" name="组合 16">
            <a:extLst>
              <a:ext uri="{FF2B5EF4-FFF2-40B4-BE49-F238E27FC236}">
                <a16:creationId xmlns:a16="http://schemas.microsoft.com/office/drawing/2014/main" xmlns="" id="{E800ACD0-6F6E-48FC-8EE1-B4DB81C5954F}"/>
              </a:ext>
            </a:extLst>
          </p:cNvPr>
          <p:cNvGrpSpPr/>
          <p:nvPr/>
        </p:nvGrpSpPr>
        <p:grpSpPr>
          <a:xfrm>
            <a:off x="3970467" y="2619337"/>
            <a:ext cx="4288353" cy="1275302"/>
            <a:chOff x="785340" y="3378587"/>
            <a:chExt cx="3534726" cy="1051183"/>
          </a:xfrm>
        </p:grpSpPr>
        <p:sp>
          <p:nvSpPr>
            <p:cNvPr id="18" name="文本框 10">
              <a:extLst>
                <a:ext uri="{FF2B5EF4-FFF2-40B4-BE49-F238E27FC236}">
                  <a16:creationId xmlns:a16="http://schemas.microsoft.com/office/drawing/2014/main" xmlns="" id="{BD68D0A2-DED6-40CD-813E-3757BF0312B5}"/>
                </a:ext>
              </a:extLst>
            </p:cNvPr>
            <p:cNvSpPr txBox="1"/>
            <p:nvPr/>
          </p:nvSpPr>
          <p:spPr>
            <a:xfrm>
              <a:off x="1722322" y="4176081"/>
              <a:ext cx="1494648" cy="253689"/>
            </a:xfrm>
            <a:prstGeom prst="rect">
              <a:avLst/>
            </a:prstGeom>
            <a:noFill/>
          </p:spPr>
          <p:txBody>
            <a:bodyPr wrap="none" rtlCol="0">
              <a:spAutoFit/>
            </a:bodyPr>
            <a:lstStyle/>
            <a:p>
              <a:r>
                <a:rPr lang="en-US" altLang="zh-CN" sz="1400" cap="all" dirty="0">
                  <a:solidFill>
                    <a:srgbClr val="00B49C"/>
                  </a:solidFill>
                  <a:latin typeface="华文琥珀" panose="02010800040101010101" pitchFamily="2" charset="-122"/>
                  <a:ea typeface="华文琥珀" panose="02010800040101010101" pitchFamily="2" charset="-122"/>
                  <a:cs typeface="Microsoft JhengHei Light" panose="020B0304030504040204" pitchFamily="34" charset="-122"/>
                </a:rPr>
                <a:t>THE Scenery DESIGN</a:t>
              </a:r>
              <a:endParaRPr lang="zh-CN" altLang="en-US" sz="1400" cap="all" dirty="0">
                <a:solidFill>
                  <a:srgbClr val="00B49C"/>
                </a:solidFill>
                <a:latin typeface="华文琥珀" panose="02010800040101010101" pitchFamily="2" charset="-122"/>
                <a:ea typeface="华文琥珀" panose="02010800040101010101" pitchFamily="2" charset="-122"/>
                <a:cs typeface="Microsoft JhengHei Light" panose="020B0304030504040204" pitchFamily="34" charset="-122"/>
              </a:endParaRPr>
            </a:p>
          </p:txBody>
        </p:sp>
        <p:sp>
          <p:nvSpPr>
            <p:cNvPr id="19" name="文本框 18">
              <a:extLst>
                <a:ext uri="{FF2B5EF4-FFF2-40B4-BE49-F238E27FC236}">
                  <a16:creationId xmlns:a16="http://schemas.microsoft.com/office/drawing/2014/main" xmlns="" id="{CAE453A8-56DE-4536-A618-A25B5C3109E9}"/>
                </a:ext>
              </a:extLst>
            </p:cNvPr>
            <p:cNvSpPr txBox="1"/>
            <p:nvPr/>
          </p:nvSpPr>
          <p:spPr>
            <a:xfrm>
              <a:off x="785340" y="3378587"/>
              <a:ext cx="3534726" cy="583484"/>
            </a:xfrm>
            <a:prstGeom prst="rect">
              <a:avLst/>
            </a:prstGeom>
            <a:noFill/>
          </p:spPr>
          <p:txBody>
            <a:bodyPr wrap="none" rtlCol="0">
              <a:spAutoFit/>
            </a:bodyPr>
            <a:lstStyle/>
            <a:p>
              <a:r>
                <a:rPr lang="zh-CN" altLang="en-US" sz="4000" dirty="0">
                  <a:solidFill>
                    <a:srgbClr val="FF9C98"/>
                  </a:solidFill>
                  <a:latin typeface="华文琥珀" panose="02010800040101010101" pitchFamily="2" charset="-122"/>
                  <a:ea typeface="华文琥珀" panose="02010800040101010101" pitchFamily="2" charset="-122"/>
                  <a:cs typeface="Microsoft JhengHei Light" panose="020B0304030504040204" pitchFamily="34" charset="-122"/>
                </a:rPr>
                <a:t>加入你的标题描述</a:t>
              </a:r>
            </a:p>
          </p:txBody>
        </p:sp>
        <p:sp>
          <p:nvSpPr>
            <p:cNvPr id="20" name="矩形 19">
              <a:extLst>
                <a:ext uri="{FF2B5EF4-FFF2-40B4-BE49-F238E27FC236}">
                  <a16:creationId xmlns:a16="http://schemas.microsoft.com/office/drawing/2014/main" xmlns="" id="{BE90EB5D-0AE2-4168-858A-F3B97AD4D8A4}"/>
                </a:ext>
              </a:extLst>
            </p:cNvPr>
            <p:cNvSpPr/>
            <p:nvPr/>
          </p:nvSpPr>
          <p:spPr>
            <a:xfrm>
              <a:off x="932703" y="4060717"/>
              <a:ext cx="3240000" cy="18000"/>
            </a:xfrm>
            <a:prstGeom prst="rect">
              <a:avLst/>
            </a:prstGeom>
            <a:solidFill>
              <a:srgbClr val="00B49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71AFA0"/>
                </a:solidFill>
                <a:latin typeface="华文琥珀" panose="02010800040101010101" pitchFamily="2" charset="-122"/>
                <a:ea typeface="华文琥珀" panose="02010800040101010101" pitchFamily="2" charset="-122"/>
              </a:endParaRPr>
            </a:p>
          </p:txBody>
        </p:sp>
      </p:grpSp>
      <p:pic>
        <p:nvPicPr>
          <p:cNvPr id="21" name="图片 20">
            <a:extLst>
              <a:ext uri="{FF2B5EF4-FFF2-40B4-BE49-F238E27FC236}">
                <a16:creationId xmlns:a16="http://schemas.microsoft.com/office/drawing/2014/main" xmlns="" id="{ED474D72-162D-493C-9FA1-E49FB57B66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996" y="369808"/>
            <a:ext cx="3570518" cy="1609340"/>
          </a:xfrm>
          <a:prstGeom prst="rect">
            <a:avLst/>
          </a:prstGeom>
        </p:spPr>
      </p:pic>
      <p:pic>
        <p:nvPicPr>
          <p:cNvPr id="22" name="图片 21">
            <a:extLst>
              <a:ext uri="{FF2B5EF4-FFF2-40B4-BE49-F238E27FC236}">
                <a16:creationId xmlns:a16="http://schemas.microsoft.com/office/drawing/2014/main" xmlns="" id="{FA6A93DD-859D-41B2-8DA9-F30FC8CC1B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865" y="3177141"/>
            <a:ext cx="1877285" cy="846149"/>
          </a:xfrm>
          <a:prstGeom prst="rect">
            <a:avLst/>
          </a:prstGeom>
        </p:spPr>
      </p:pic>
      <p:pic>
        <p:nvPicPr>
          <p:cNvPr id="23" name="图片 22">
            <a:extLst>
              <a:ext uri="{FF2B5EF4-FFF2-40B4-BE49-F238E27FC236}">
                <a16:creationId xmlns:a16="http://schemas.microsoft.com/office/drawing/2014/main" xmlns="" id="{9A4F8283-4348-4EF4-929B-CE03E49A3E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26645" y="2443078"/>
            <a:ext cx="1252212" cy="1619122"/>
          </a:xfrm>
          <a:prstGeom prst="rect">
            <a:avLst/>
          </a:prstGeom>
        </p:spPr>
      </p:pic>
      <p:pic>
        <p:nvPicPr>
          <p:cNvPr id="24" name="图片 23">
            <a:extLst>
              <a:ext uri="{FF2B5EF4-FFF2-40B4-BE49-F238E27FC236}">
                <a16:creationId xmlns:a16="http://schemas.microsoft.com/office/drawing/2014/main" xmlns="" id="{B6E37A13-E9E7-4F24-9321-67A6614DC7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5420" y="258545"/>
            <a:ext cx="2169914" cy="2700201"/>
          </a:xfrm>
          <a:prstGeom prst="rect">
            <a:avLst/>
          </a:prstGeom>
        </p:spPr>
      </p:pic>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750"/>
                                        <p:tgtEl>
                                          <p:spTgt spid="16"/>
                                        </p:tgtEl>
                                      </p:cBhvr>
                                    </p:animEffect>
                                    <p:anim calcmode="lin" valueType="num">
                                      <p:cBhvr>
                                        <p:cTn id="15" dur="750" fill="hold"/>
                                        <p:tgtEl>
                                          <p:spTgt spid="16"/>
                                        </p:tgtEl>
                                        <p:attrNameLst>
                                          <p:attrName>ppt_x</p:attrName>
                                        </p:attrNameLst>
                                      </p:cBhvr>
                                      <p:tavLst>
                                        <p:tav tm="0">
                                          <p:val>
                                            <p:strVal val="#ppt_x"/>
                                          </p:val>
                                        </p:tav>
                                        <p:tav tm="100000">
                                          <p:val>
                                            <p:strVal val="#ppt_x"/>
                                          </p:val>
                                        </p:tav>
                                      </p:tavLst>
                                    </p:anim>
                                    <p:anim calcmode="lin" valueType="num">
                                      <p:cBhvr>
                                        <p:cTn id="16" dur="75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750"/>
                                        <p:tgtEl>
                                          <p:spTgt spid="17"/>
                                        </p:tgtEl>
                                      </p:cBhvr>
                                    </p:animEffect>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750"/>
                                        <p:tgtEl>
                                          <p:spTgt spid="24"/>
                                        </p:tgtEl>
                                      </p:cBhvr>
                                    </p:animEffect>
                                    <p:anim calcmode="lin" valueType="num">
                                      <p:cBhvr>
                                        <p:cTn id="25" dur="750" fill="hold"/>
                                        <p:tgtEl>
                                          <p:spTgt spid="24"/>
                                        </p:tgtEl>
                                        <p:attrNameLst>
                                          <p:attrName>ppt_x</p:attrName>
                                        </p:attrNameLst>
                                      </p:cBhvr>
                                      <p:tavLst>
                                        <p:tav tm="0">
                                          <p:val>
                                            <p:strVal val="#ppt_x"/>
                                          </p:val>
                                        </p:tav>
                                        <p:tav tm="100000">
                                          <p:val>
                                            <p:strVal val="#ppt_x"/>
                                          </p:val>
                                        </p:tav>
                                      </p:tavLst>
                                    </p:anim>
                                    <p:anim calcmode="lin" valueType="num">
                                      <p:cBhvr>
                                        <p:cTn id="26" dur="750" fill="hold"/>
                                        <p:tgtEl>
                                          <p:spTgt spid="24"/>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2" presetClass="entr" presetSubtype="0"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750"/>
                                        <p:tgtEl>
                                          <p:spTgt spid="21"/>
                                        </p:tgtEl>
                                      </p:cBhvr>
                                    </p:animEffect>
                                    <p:anim calcmode="lin" valueType="num">
                                      <p:cBhvr>
                                        <p:cTn id="37" dur="750" fill="hold"/>
                                        <p:tgtEl>
                                          <p:spTgt spid="21"/>
                                        </p:tgtEl>
                                        <p:attrNameLst>
                                          <p:attrName>ppt_x</p:attrName>
                                        </p:attrNameLst>
                                      </p:cBhvr>
                                      <p:tavLst>
                                        <p:tav tm="0">
                                          <p:val>
                                            <p:strVal val="#ppt_x"/>
                                          </p:val>
                                        </p:tav>
                                        <p:tav tm="100000">
                                          <p:val>
                                            <p:strVal val="#ppt_x"/>
                                          </p:val>
                                        </p:tav>
                                      </p:tavLst>
                                    </p:anim>
                                    <p:anim calcmode="lin" valueType="num">
                                      <p:cBhvr>
                                        <p:cTn id="38" dur="750" fill="hold"/>
                                        <p:tgtEl>
                                          <p:spTgt spid="21"/>
                                        </p:tgtEl>
                                        <p:attrNameLst>
                                          <p:attrName>ppt_y</p:attrName>
                                        </p:attrNameLst>
                                      </p:cBhvr>
                                      <p:tavLst>
                                        <p:tav tm="0">
                                          <p:val>
                                            <p:strVal val="#ppt_y+.1"/>
                                          </p:val>
                                        </p:tav>
                                        <p:tav tm="100000">
                                          <p:val>
                                            <p:strVal val="#ppt_y"/>
                                          </p:val>
                                        </p:tav>
                                      </p:tavLst>
                                    </p:anim>
                                  </p:childTnLst>
                                </p:cTn>
                              </p:par>
                            </p:childTnLst>
                          </p:cTn>
                        </p:par>
                        <p:par>
                          <p:cTn id="39" fill="hold">
                            <p:stCondLst>
                              <p:cond delay="4750"/>
                            </p:stCondLst>
                            <p:childTnLst>
                              <p:par>
                                <p:cTn id="40" presetID="42" presetClass="entr" presetSubtype="0"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750"/>
                                        <p:tgtEl>
                                          <p:spTgt spid="23"/>
                                        </p:tgtEl>
                                      </p:cBhvr>
                                    </p:animEffect>
                                    <p:anim calcmode="lin" valueType="num">
                                      <p:cBhvr>
                                        <p:cTn id="43" dur="750" fill="hold"/>
                                        <p:tgtEl>
                                          <p:spTgt spid="23"/>
                                        </p:tgtEl>
                                        <p:attrNameLst>
                                          <p:attrName>ppt_x</p:attrName>
                                        </p:attrNameLst>
                                      </p:cBhvr>
                                      <p:tavLst>
                                        <p:tav tm="0">
                                          <p:val>
                                            <p:strVal val="#ppt_x"/>
                                          </p:val>
                                        </p:tav>
                                        <p:tav tm="100000">
                                          <p:val>
                                            <p:strVal val="#ppt_x"/>
                                          </p:val>
                                        </p:tav>
                                      </p:tavLst>
                                    </p:anim>
                                    <p:anim calcmode="lin" valueType="num">
                                      <p:cBhvr>
                                        <p:cTn id="44"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矩形 5">
            <a:extLst>
              <a:ext uri="{FF2B5EF4-FFF2-40B4-BE49-F238E27FC236}">
                <a16:creationId xmlns:a16="http://schemas.microsoft.com/office/drawing/2014/main" xmlns="" id="{BB231A18-89A0-4217-B33F-EC0290F5B9DC}"/>
              </a:ext>
            </a:extLst>
          </p:cNvPr>
          <p:cNvSpPr/>
          <p:nvPr/>
        </p:nvSpPr>
        <p:spPr>
          <a:xfrm>
            <a:off x="1006287" y="2146771"/>
            <a:ext cx="1584245" cy="1008578"/>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00B49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zh-CN" altLang="en-US"/>
          </a:p>
        </p:txBody>
      </p:sp>
      <p:sp>
        <p:nvSpPr>
          <p:cNvPr id="11" name="Rectangle 42">
            <a:extLst>
              <a:ext uri="{FF2B5EF4-FFF2-40B4-BE49-F238E27FC236}">
                <a16:creationId xmlns:a16="http://schemas.microsoft.com/office/drawing/2014/main" xmlns="" id="{0B5B1BB2-FB8E-42E3-BCD6-9F23FA732E53}"/>
              </a:ext>
            </a:extLst>
          </p:cNvPr>
          <p:cNvSpPr/>
          <p:nvPr/>
        </p:nvSpPr>
        <p:spPr>
          <a:xfrm flipH="1">
            <a:off x="1022246" y="2306680"/>
            <a:ext cx="1611827" cy="253340"/>
          </a:xfrm>
          <a:prstGeom prst="rect">
            <a:avLst/>
          </a:prstGeom>
          <a:noFill/>
          <a:ln w="12700" cap="flat" cmpd="sng" algn="ctr">
            <a:noFill/>
            <a:prstDash val="solid"/>
          </a:ln>
          <a:effectLst/>
        </p:spPr>
        <p:txBody>
          <a:bodyPr lIns="91401" tIns="0" rIns="91401" bIns="0" rtlCol="0" anchor="t"/>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学习能力</a:t>
            </a:r>
          </a:p>
        </p:txBody>
      </p:sp>
      <p:sp>
        <p:nvSpPr>
          <p:cNvPr id="12" name="Rectangle 42">
            <a:extLst>
              <a:ext uri="{FF2B5EF4-FFF2-40B4-BE49-F238E27FC236}">
                <a16:creationId xmlns:a16="http://schemas.microsoft.com/office/drawing/2014/main" xmlns="" id="{A94D34FA-0EFB-47FC-91B6-FF9667677DB9}"/>
              </a:ext>
            </a:extLst>
          </p:cNvPr>
          <p:cNvSpPr/>
          <p:nvPr/>
        </p:nvSpPr>
        <p:spPr>
          <a:xfrm flipH="1">
            <a:off x="1603864" y="3299432"/>
            <a:ext cx="2282867" cy="504290"/>
          </a:xfrm>
          <a:prstGeom prst="rect">
            <a:avLst/>
          </a:prstGeom>
          <a:noFill/>
          <a:ln w="12700" cap="flat" cmpd="sng" algn="ctr">
            <a:noFill/>
            <a:prstDash val="solid"/>
          </a:ln>
          <a:effectLst/>
        </p:spPr>
        <p:txBody>
          <a:bodyPr lIns="91401" tIns="0" rIns="91401" bIns="0" rtlCol="0" anchor="t"/>
          <a:lstStyle/>
          <a:p>
            <a:pPr lvl="0">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加入你的文字描述，加入你的文字描述，加入你的</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13" name="矩形 5">
            <a:extLst>
              <a:ext uri="{FF2B5EF4-FFF2-40B4-BE49-F238E27FC236}">
                <a16:creationId xmlns:a16="http://schemas.microsoft.com/office/drawing/2014/main" xmlns="" id="{F9C7E2B2-4045-42B0-A79D-E020CB4D39F8}"/>
              </a:ext>
            </a:extLst>
          </p:cNvPr>
          <p:cNvSpPr/>
          <p:nvPr/>
        </p:nvSpPr>
        <p:spPr>
          <a:xfrm>
            <a:off x="3692186" y="2146771"/>
            <a:ext cx="1584245" cy="1008578"/>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FF9C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zh-CN" altLang="en-US"/>
          </a:p>
        </p:txBody>
      </p:sp>
      <p:sp>
        <p:nvSpPr>
          <p:cNvPr id="14" name="Rectangle 42">
            <a:extLst>
              <a:ext uri="{FF2B5EF4-FFF2-40B4-BE49-F238E27FC236}">
                <a16:creationId xmlns:a16="http://schemas.microsoft.com/office/drawing/2014/main" xmlns="" id="{F72F16A6-77A2-4968-863C-DA2BD0656658}"/>
              </a:ext>
            </a:extLst>
          </p:cNvPr>
          <p:cNvSpPr/>
          <p:nvPr/>
        </p:nvSpPr>
        <p:spPr>
          <a:xfrm flipH="1">
            <a:off x="3708144" y="2306680"/>
            <a:ext cx="1611827" cy="253340"/>
          </a:xfrm>
          <a:prstGeom prst="rect">
            <a:avLst/>
          </a:prstGeom>
          <a:noFill/>
          <a:ln w="12700" cap="flat" cmpd="sng" algn="ctr">
            <a:noFill/>
            <a:prstDash val="solid"/>
          </a:ln>
          <a:effectLst/>
        </p:spPr>
        <p:txBody>
          <a:bodyPr lIns="91401" tIns="0" rIns="91401" bIns="0" rtlCol="0" anchor="t"/>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交际能力</a:t>
            </a:r>
          </a:p>
        </p:txBody>
      </p:sp>
      <p:sp>
        <p:nvSpPr>
          <p:cNvPr id="16" name="Rectangle 42">
            <a:extLst>
              <a:ext uri="{FF2B5EF4-FFF2-40B4-BE49-F238E27FC236}">
                <a16:creationId xmlns:a16="http://schemas.microsoft.com/office/drawing/2014/main" xmlns="" id="{A24D13C9-858E-4260-AAF6-3AD508F3C727}"/>
              </a:ext>
            </a:extLst>
          </p:cNvPr>
          <p:cNvSpPr/>
          <p:nvPr/>
        </p:nvSpPr>
        <p:spPr>
          <a:xfrm flipH="1">
            <a:off x="4289763" y="3299432"/>
            <a:ext cx="2282867" cy="504290"/>
          </a:xfrm>
          <a:prstGeom prst="rect">
            <a:avLst/>
          </a:prstGeom>
          <a:noFill/>
          <a:ln w="12700" cap="flat" cmpd="sng" algn="ctr">
            <a:noFill/>
            <a:prstDash val="solid"/>
          </a:ln>
          <a:effectLst/>
        </p:spPr>
        <p:txBody>
          <a:bodyPr lIns="91401" tIns="0" rIns="91401" bIns="0" rtlCol="0" anchor="t"/>
          <a:lstStyle/>
          <a:p>
            <a:pPr lvl="0">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加入你的文字描述，加入你的文字描述，加入你的</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17" name="矩形 5">
            <a:extLst>
              <a:ext uri="{FF2B5EF4-FFF2-40B4-BE49-F238E27FC236}">
                <a16:creationId xmlns:a16="http://schemas.microsoft.com/office/drawing/2014/main" xmlns="" id="{0B7E8019-5C6C-4887-9D7D-93EAEB05EF32}"/>
              </a:ext>
            </a:extLst>
          </p:cNvPr>
          <p:cNvSpPr/>
          <p:nvPr/>
        </p:nvSpPr>
        <p:spPr>
          <a:xfrm>
            <a:off x="6277707" y="2146771"/>
            <a:ext cx="1584245" cy="1008578"/>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00B49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zh-CN" altLang="en-US"/>
          </a:p>
        </p:txBody>
      </p:sp>
      <p:sp>
        <p:nvSpPr>
          <p:cNvPr id="18" name="Rectangle 42">
            <a:extLst>
              <a:ext uri="{FF2B5EF4-FFF2-40B4-BE49-F238E27FC236}">
                <a16:creationId xmlns:a16="http://schemas.microsoft.com/office/drawing/2014/main" xmlns="" id="{45CCAE8B-2895-4387-8DA6-42ECF9D3F82D}"/>
              </a:ext>
            </a:extLst>
          </p:cNvPr>
          <p:cNvSpPr/>
          <p:nvPr/>
        </p:nvSpPr>
        <p:spPr>
          <a:xfrm flipH="1">
            <a:off x="6293665" y="2306680"/>
            <a:ext cx="1611827" cy="253340"/>
          </a:xfrm>
          <a:prstGeom prst="rect">
            <a:avLst/>
          </a:prstGeom>
          <a:noFill/>
          <a:ln w="12700" cap="flat" cmpd="sng" algn="ctr">
            <a:noFill/>
            <a:prstDash val="solid"/>
          </a:ln>
          <a:effectLst/>
        </p:spPr>
        <p:txBody>
          <a:bodyPr lIns="91401" tIns="0" rIns="91401" bIns="0" rtlCol="0" anchor="t"/>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表达能力</a:t>
            </a:r>
          </a:p>
        </p:txBody>
      </p:sp>
      <p:sp>
        <p:nvSpPr>
          <p:cNvPr id="19" name="Rectangle 42">
            <a:extLst>
              <a:ext uri="{FF2B5EF4-FFF2-40B4-BE49-F238E27FC236}">
                <a16:creationId xmlns:a16="http://schemas.microsoft.com/office/drawing/2014/main" xmlns="" id="{504A2F52-81B0-4397-A4B9-68085AEDA946}"/>
              </a:ext>
            </a:extLst>
          </p:cNvPr>
          <p:cNvSpPr/>
          <p:nvPr/>
        </p:nvSpPr>
        <p:spPr>
          <a:xfrm flipH="1">
            <a:off x="6875284" y="3299432"/>
            <a:ext cx="2282867" cy="504290"/>
          </a:xfrm>
          <a:prstGeom prst="rect">
            <a:avLst/>
          </a:prstGeom>
          <a:noFill/>
          <a:ln w="12700" cap="flat" cmpd="sng" algn="ctr">
            <a:noFill/>
            <a:prstDash val="solid"/>
          </a:ln>
          <a:effectLst/>
        </p:spPr>
        <p:txBody>
          <a:bodyPr lIns="91401" tIns="0" rIns="91401" bIns="0" rtlCol="0" anchor="t"/>
          <a:lstStyle/>
          <a:p>
            <a:pPr lvl="0">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加入你的文字描述，加入你的文字描述，加入你的</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0" name="矩形 5">
            <a:extLst>
              <a:ext uri="{FF2B5EF4-FFF2-40B4-BE49-F238E27FC236}">
                <a16:creationId xmlns:a16="http://schemas.microsoft.com/office/drawing/2014/main" xmlns="" id="{2FFEC6B8-A81B-41E8-A778-620A09E374C9}"/>
              </a:ext>
            </a:extLst>
          </p:cNvPr>
          <p:cNvSpPr/>
          <p:nvPr/>
        </p:nvSpPr>
        <p:spPr>
          <a:xfrm>
            <a:off x="8963607" y="2146771"/>
            <a:ext cx="1584245" cy="1008578"/>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solidFill>
            <a:srgbClr val="FF9C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algn="ctr"/>
            <a:endParaRPr lang="zh-CN" altLang="en-US"/>
          </a:p>
        </p:txBody>
      </p:sp>
      <p:sp>
        <p:nvSpPr>
          <p:cNvPr id="21" name="Rectangle 42">
            <a:extLst>
              <a:ext uri="{FF2B5EF4-FFF2-40B4-BE49-F238E27FC236}">
                <a16:creationId xmlns:a16="http://schemas.microsoft.com/office/drawing/2014/main" xmlns="" id="{FBCE2FBB-FDBC-4BE0-8B3A-19B9961000C7}"/>
              </a:ext>
            </a:extLst>
          </p:cNvPr>
          <p:cNvSpPr/>
          <p:nvPr/>
        </p:nvSpPr>
        <p:spPr>
          <a:xfrm flipH="1">
            <a:off x="8979564" y="2306680"/>
            <a:ext cx="1611827" cy="253340"/>
          </a:xfrm>
          <a:prstGeom prst="rect">
            <a:avLst/>
          </a:prstGeom>
          <a:noFill/>
          <a:ln w="12700" cap="flat" cmpd="sng" algn="ctr">
            <a:noFill/>
            <a:prstDash val="solid"/>
          </a:ln>
          <a:effectLst/>
        </p:spPr>
        <p:txBody>
          <a:bodyPr lIns="91401" tIns="0" rIns="91401" bIns="0" rtlCol="0" anchor="t"/>
          <a:lstStyle/>
          <a:p>
            <a:pPr algn="ct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爱好特长</a:t>
            </a:r>
          </a:p>
        </p:txBody>
      </p:sp>
      <p:sp>
        <p:nvSpPr>
          <p:cNvPr id="22" name="Rectangle 42">
            <a:extLst>
              <a:ext uri="{FF2B5EF4-FFF2-40B4-BE49-F238E27FC236}">
                <a16:creationId xmlns:a16="http://schemas.microsoft.com/office/drawing/2014/main" xmlns="" id="{EE5C38C6-D88C-46C8-8CCE-06A9DB473AF7}"/>
              </a:ext>
            </a:extLst>
          </p:cNvPr>
          <p:cNvSpPr/>
          <p:nvPr/>
        </p:nvSpPr>
        <p:spPr>
          <a:xfrm flipH="1">
            <a:off x="9561184" y="3299432"/>
            <a:ext cx="2282867" cy="504290"/>
          </a:xfrm>
          <a:prstGeom prst="rect">
            <a:avLst/>
          </a:prstGeom>
          <a:noFill/>
          <a:ln w="12700" cap="flat" cmpd="sng" algn="ctr">
            <a:noFill/>
            <a:prstDash val="solid"/>
          </a:ln>
          <a:effectLst/>
        </p:spPr>
        <p:txBody>
          <a:bodyPr lIns="91401" tIns="0" rIns="91401" bIns="0" rtlCol="0" anchor="t"/>
          <a:lstStyle/>
          <a:p>
            <a:pPr lvl="0">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加入你的文字描述，加入你的文字描述，加入你的</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a:p>
            <a:pPr>
              <a:defRPr/>
            </a:pPr>
            <a:r>
              <a:rPr lang="zh-CN" altLang="en-US" sz="1400" kern="0" dirty="0">
                <a:solidFill>
                  <a:schemeClr val="tx1">
                    <a:lumMod val="50000"/>
                    <a:lumOff val="50000"/>
                  </a:schemeClr>
                </a:solidFill>
                <a:latin typeface="微软雅黑" pitchFamily="34" charset="-122"/>
                <a:ea typeface="微软雅黑" pitchFamily="34" charset="-122"/>
                <a:cs typeface="Arial" pitchFamily="34" charset="0"/>
              </a:rPr>
              <a:t>加入你的文字描述！</a:t>
            </a:r>
            <a:endParaRPr lang="en-US" altLang="zh-CN" sz="1400" kern="0" dirty="0">
              <a:solidFill>
                <a:schemeClr val="tx1">
                  <a:lumMod val="50000"/>
                  <a:lumOff val="50000"/>
                </a:schemeClr>
              </a:solidFill>
              <a:latin typeface="微软雅黑" pitchFamily="34" charset="-122"/>
              <a:ea typeface="微软雅黑" pitchFamily="34" charset="-122"/>
              <a:cs typeface="Arial" pitchFamily="34" charset="0"/>
            </a:endParaRPr>
          </a:p>
        </p:txBody>
      </p:sp>
      <p:sp>
        <p:nvSpPr>
          <p:cNvPr id="23" name="矩形 22">
            <a:extLst>
              <a:ext uri="{FF2B5EF4-FFF2-40B4-BE49-F238E27FC236}">
                <a16:creationId xmlns:a16="http://schemas.microsoft.com/office/drawing/2014/main" xmlns="" id="{31E10566-443D-463F-8D3A-A6CC5E263E6C}"/>
              </a:ext>
            </a:extLst>
          </p:cNvPr>
          <p:cNvSpPr/>
          <p:nvPr/>
        </p:nvSpPr>
        <p:spPr>
          <a:xfrm flipV="1">
            <a:off x="584130" y="4612625"/>
            <a:ext cx="11024290" cy="6096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24" name="TextBox 504">
            <a:extLst>
              <a:ext uri="{FF2B5EF4-FFF2-40B4-BE49-F238E27FC236}">
                <a16:creationId xmlns:a16="http://schemas.microsoft.com/office/drawing/2014/main" xmlns="" id="{807419A4-344F-4C23-AB32-47836EC82CD0}"/>
              </a:ext>
            </a:extLst>
          </p:cNvPr>
          <p:cNvSpPr txBox="1"/>
          <p:nvPr/>
        </p:nvSpPr>
        <p:spPr>
          <a:xfrm>
            <a:off x="2068933" y="4855484"/>
            <a:ext cx="8260282" cy="700568"/>
          </a:xfrm>
          <a:prstGeom prst="rect">
            <a:avLst/>
          </a:prstGeom>
          <a:noFill/>
        </p:spPr>
        <p:txBody>
          <a:bodyPr wrap="square" lIns="91433" tIns="45716" rIns="91433" bIns="45716"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dirty="0">
                <a:solidFill>
                  <a:schemeClr val="bg1">
                    <a:lumMod val="50000"/>
                  </a:schemeClr>
                </a:solidFill>
                <a:sym typeface="微软雅黑" pitchFamily="34" charset="-122"/>
              </a:rPr>
              <a:t>右键点击图片选择设置图片格式可直接替换图片。</a:t>
            </a:r>
            <a:r>
              <a:rPr lang="zh-CN" altLang="en-US" dirty="0">
                <a:solidFill>
                  <a:schemeClr val="bg1">
                    <a:lumMod val="50000"/>
                  </a:schemeClr>
                </a:solidFill>
              </a:rPr>
              <a:t>您的内容打在这里，或者通过复制您的文本后，在此框中选择粘贴。</a:t>
            </a:r>
            <a:r>
              <a:rPr lang="zh-CN" altLang="en-US" dirty="0">
                <a:solidFill>
                  <a:schemeClr val="bg1">
                    <a:lumMod val="50000"/>
                  </a:schemeClr>
                </a:solidFill>
                <a:sym typeface="微软雅黑" pitchFamily="34" charset="-122"/>
              </a:rPr>
              <a:t>在此录入上述图表的综合描述说明在此录入上述图表的综合描述说明。</a:t>
            </a:r>
            <a:endParaRPr lang="en-US" altLang="zh-CN" dirty="0">
              <a:solidFill>
                <a:schemeClr val="bg1">
                  <a:lumMod val="50000"/>
                </a:schemeClr>
              </a:solidFill>
              <a:sym typeface="微软雅黑" pitchFamily="34" charset="-122"/>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5"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50"/>
                                        <p:tgtEl>
                                          <p:spTgt spid="10"/>
                                        </p:tgtEl>
                                      </p:cBhvr>
                                    </p:animEffect>
                                    <p:anim calcmode="lin" valueType="num">
                                      <p:cBhvr>
                                        <p:cTn id="14" dur="250" fill="hold"/>
                                        <p:tgtEl>
                                          <p:spTgt spid="10"/>
                                        </p:tgtEl>
                                        <p:attrNameLst>
                                          <p:attrName>ppt_w</p:attrName>
                                        </p:attrNameLst>
                                      </p:cBhvr>
                                      <p:tavLst>
                                        <p:tav tm="0" fmla="#ppt_w*sin(2.5*pi*$)">
                                          <p:val>
                                            <p:fltVal val="0"/>
                                          </p:val>
                                        </p:tav>
                                        <p:tav tm="100000">
                                          <p:val>
                                            <p:fltVal val="1"/>
                                          </p:val>
                                        </p:tav>
                                      </p:tavLst>
                                    </p:anim>
                                    <p:anim calcmode="lin" valueType="num">
                                      <p:cBhvr>
                                        <p:cTn id="15" dur="250" fill="hold"/>
                                        <p:tgtEl>
                                          <p:spTgt spid="10"/>
                                        </p:tgtEl>
                                        <p:attrNameLst>
                                          <p:attrName>ppt_h</p:attrName>
                                        </p:attrNameLst>
                                      </p:cBhvr>
                                      <p:tavLst>
                                        <p:tav tm="0">
                                          <p:val>
                                            <p:strVal val="#ppt_h"/>
                                          </p:val>
                                        </p:tav>
                                        <p:tav tm="100000">
                                          <p:val>
                                            <p:strVal val="#ppt_h"/>
                                          </p:val>
                                        </p:tav>
                                      </p:tavLst>
                                    </p:anim>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50"/>
                                        <p:tgtEl>
                                          <p:spTgt spid="11"/>
                                        </p:tgtEl>
                                      </p:cBhvr>
                                    </p:animEffect>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50"/>
                                        <p:tgtEl>
                                          <p:spTgt spid="12"/>
                                        </p:tgtEl>
                                      </p:cBhvr>
                                    </p:animEffect>
                                    <p:anim calcmode="lin" valueType="num">
                                      <p:cBhvr>
                                        <p:cTn id="24" dur="250" fill="hold"/>
                                        <p:tgtEl>
                                          <p:spTgt spid="12"/>
                                        </p:tgtEl>
                                        <p:attrNameLst>
                                          <p:attrName>ppt_x</p:attrName>
                                        </p:attrNameLst>
                                      </p:cBhvr>
                                      <p:tavLst>
                                        <p:tav tm="0">
                                          <p:val>
                                            <p:strVal val="#ppt_x"/>
                                          </p:val>
                                        </p:tav>
                                        <p:tav tm="100000">
                                          <p:val>
                                            <p:strVal val="#ppt_x"/>
                                          </p:val>
                                        </p:tav>
                                      </p:tavLst>
                                    </p:anim>
                                    <p:anim calcmode="lin" valueType="num">
                                      <p:cBhvr>
                                        <p:cTn id="25" dur="25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5"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250"/>
                                        <p:tgtEl>
                                          <p:spTgt spid="13"/>
                                        </p:tgtEl>
                                      </p:cBhvr>
                                    </p:animEffect>
                                    <p:anim calcmode="lin" valueType="num">
                                      <p:cBhvr>
                                        <p:cTn id="30" dur="250" fill="hold"/>
                                        <p:tgtEl>
                                          <p:spTgt spid="13"/>
                                        </p:tgtEl>
                                        <p:attrNameLst>
                                          <p:attrName>ppt_w</p:attrName>
                                        </p:attrNameLst>
                                      </p:cBhvr>
                                      <p:tavLst>
                                        <p:tav tm="0" fmla="#ppt_w*sin(2.5*pi*$)">
                                          <p:val>
                                            <p:fltVal val="0"/>
                                          </p:val>
                                        </p:tav>
                                        <p:tav tm="100000">
                                          <p:val>
                                            <p:fltVal val="1"/>
                                          </p:val>
                                        </p:tav>
                                      </p:tavLst>
                                    </p:anim>
                                    <p:anim calcmode="lin" valueType="num">
                                      <p:cBhvr>
                                        <p:cTn id="31" dur="250" fill="hold"/>
                                        <p:tgtEl>
                                          <p:spTgt spid="13"/>
                                        </p:tgtEl>
                                        <p:attrNameLst>
                                          <p:attrName>ppt_h</p:attrName>
                                        </p:attrNameLst>
                                      </p:cBhvr>
                                      <p:tavLst>
                                        <p:tav tm="0">
                                          <p:val>
                                            <p:strVal val="#ppt_h"/>
                                          </p:val>
                                        </p:tav>
                                        <p:tav tm="100000">
                                          <p:val>
                                            <p:strVal val="#ppt_h"/>
                                          </p:val>
                                        </p:tav>
                                      </p:tavLst>
                                    </p:anim>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childTnLst>
                                </p:cTn>
                              </p:par>
                            </p:childTnLst>
                          </p:cTn>
                        </p:par>
                        <p:par>
                          <p:cTn id="36" fill="hold">
                            <p:stCondLst>
                              <p:cond delay="1750"/>
                            </p:stCondLst>
                            <p:childTnLst>
                              <p:par>
                                <p:cTn id="37" presetID="42"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250"/>
                                        <p:tgtEl>
                                          <p:spTgt spid="16"/>
                                        </p:tgtEl>
                                      </p:cBhvr>
                                    </p:animEffect>
                                    <p:anim calcmode="lin" valueType="num">
                                      <p:cBhvr>
                                        <p:cTn id="40" dur="250" fill="hold"/>
                                        <p:tgtEl>
                                          <p:spTgt spid="16"/>
                                        </p:tgtEl>
                                        <p:attrNameLst>
                                          <p:attrName>ppt_x</p:attrName>
                                        </p:attrNameLst>
                                      </p:cBhvr>
                                      <p:tavLst>
                                        <p:tav tm="0">
                                          <p:val>
                                            <p:strVal val="#ppt_x"/>
                                          </p:val>
                                        </p:tav>
                                        <p:tav tm="100000">
                                          <p:val>
                                            <p:strVal val="#ppt_x"/>
                                          </p:val>
                                        </p:tav>
                                      </p:tavLst>
                                    </p:anim>
                                    <p:anim calcmode="lin" valueType="num">
                                      <p:cBhvr>
                                        <p:cTn id="41" dur="250" fill="hold"/>
                                        <p:tgtEl>
                                          <p:spTgt spid="16"/>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5"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250"/>
                                        <p:tgtEl>
                                          <p:spTgt spid="17"/>
                                        </p:tgtEl>
                                      </p:cBhvr>
                                    </p:animEffect>
                                    <p:anim calcmode="lin" valueType="num">
                                      <p:cBhvr>
                                        <p:cTn id="46" dur="250" fill="hold"/>
                                        <p:tgtEl>
                                          <p:spTgt spid="17"/>
                                        </p:tgtEl>
                                        <p:attrNameLst>
                                          <p:attrName>ppt_w</p:attrName>
                                        </p:attrNameLst>
                                      </p:cBhvr>
                                      <p:tavLst>
                                        <p:tav tm="0" fmla="#ppt_w*sin(2.5*pi*$)">
                                          <p:val>
                                            <p:fltVal val="0"/>
                                          </p:val>
                                        </p:tav>
                                        <p:tav tm="100000">
                                          <p:val>
                                            <p:fltVal val="1"/>
                                          </p:val>
                                        </p:tav>
                                      </p:tavLst>
                                    </p:anim>
                                    <p:anim calcmode="lin" valueType="num">
                                      <p:cBhvr>
                                        <p:cTn id="47" dur="250" fill="hold"/>
                                        <p:tgtEl>
                                          <p:spTgt spid="17"/>
                                        </p:tgtEl>
                                        <p:attrNameLst>
                                          <p:attrName>ppt_h</p:attrName>
                                        </p:attrNameLst>
                                      </p:cBhvr>
                                      <p:tavLst>
                                        <p:tav tm="0">
                                          <p:val>
                                            <p:strVal val="#ppt_h"/>
                                          </p:val>
                                        </p:tav>
                                        <p:tav tm="100000">
                                          <p:val>
                                            <p:strVal val="#ppt_h"/>
                                          </p:val>
                                        </p:tav>
                                      </p:tavLst>
                                    </p:anim>
                                  </p:childTnLst>
                                </p:cTn>
                              </p:par>
                            </p:childTnLst>
                          </p:cTn>
                        </p:par>
                        <p:par>
                          <p:cTn id="48" fill="hold">
                            <p:stCondLst>
                              <p:cond delay="225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250"/>
                                        <p:tgtEl>
                                          <p:spTgt spid="18"/>
                                        </p:tgtEl>
                                      </p:cBhvr>
                                    </p:animEffect>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5"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ppt_w</p:attrName>
                                        </p:attrNameLst>
                                      </p:cBhvr>
                                      <p:tavLst>
                                        <p:tav tm="0" fmla="#ppt_w*sin(2.5*pi*$)">
                                          <p:val>
                                            <p:fltVal val="0"/>
                                          </p:val>
                                        </p:tav>
                                        <p:tav tm="100000">
                                          <p:val>
                                            <p:fltVal val="1"/>
                                          </p:val>
                                        </p:tav>
                                      </p:tavLst>
                                    </p:anim>
                                    <p:anim calcmode="lin" valueType="num">
                                      <p:cBhvr>
                                        <p:cTn id="63" dur="250" fill="hold"/>
                                        <p:tgtEl>
                                          <p:spTgt spid="20"/>
                                        </p:tgtEl>
                                        <p:attrNameLst>
                                          <p:attrName>ppt_h</p:attrName>
                                        </p:attrNameLst>
                                      </p:cBhvr>
                                      <p:tavLst>
                                        <p:tav tm="0">
                                          <p:val>
                                            <p:strVal val="#ppt_h"/>
                                          </p:val>
                                        </p:tav>
                                        <p:tav tm="100000">
                                          <p:val>
                                            <p:strVal val="#ppt_h"/>
                                          </p:val>
                                        </p:tav>
                                      </p:tavLst>
                                    </p:anim>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childTnLst>
                                </p:cTn>
                              </p:par>
                            </p:childTnLst>
                          </p:cTn>
                        </p:par>
                        <p:par>
                          <p:cTn id="68" fill="hold">
                            <p:stCondLst>
                              <p:cond delay="3250"/>
                            </p:stCondLst>
                            <p:childTnLst>
                              <p:par>
                                <p:cTn id="69" presetID="42"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250"/>
                                        <p:tgtEl>
                                          <p:spTgt spid="22"/>
                                        </p:tgtEl>
                                      </p:cBhvr>
                                    </p:animEffect>
                                    <p:anim calcmode="lin" valueType="num">
                                      <p:cBhvr>
                                        <p:cTn id="72" dur="250" fill="hold"/>
                                        <p:tgtEl>
                                          <p:spTgt spid="22"/>
                                        </p:tgtEl>
                                        <p:attrNameLst>
                                          <p:attrName>ppt_x</p:attrName>
                                        </p:attrNameLst>
                                      </p:cBhvr>
                                      <p:tavLst>
                                        <p:tav tm="0">
                                          <p:val>
                                            <p:strVal val="#ppt_x"/>
                                          </p:val>
                                        </p:tav>
                                        <p:tav tm="100000">
                                          <p:val>
                                            <p:strVal val="#ppt_x"/>
                                          </p:val>
                                        </p:tav>
                                      </p:tavLst>
                                    </p:anim>
                                    <p:anim calcmode="lin" valueType="num">
                                      <p:cBhvr>
                                        <p:cTn id="73" dur="250" fill="hold"/>
                                        <p:tgtEl>
                                          <p:spTgt spid="22"/>
                                        </p:tgtEl>
                                        <p:attrNameLst>
                                          <p:attrName>ppt_y</p:attrName>
                                        </p:attrNameLst>
                                      </p:cBhvr>
                                      <p:tavLst>
                                        <p:tav tm="0">
                                          <p:val>
                                            <p:strVal val="#ppt_y+.1"/>
                                          </p:val>
                                        </p:tav>
                                        <p:tav tm="100000">
                                          <p:val>
                                            <p:strVal val="#ppt_y"/>
                                          </p:val>
                                        </p:tav>
                                      </p:tavLst>
                                    </p:anim>
                                  </p:childTnLst>
                                </p:cTn>
                              </p:par>
                            </p:childTnLst>
                          </p:cTn>
                        </p:par>
                        <p:par>
                          <p:cTn id="74" fill="hold">
                            <p:stCondLst>
                              <p:cond delay="3500"/>
                            </p:stCondLst>
                            <p:childTnLst>
                              <p:par>
                                <p:cTn id="75" presetID="22" presetClass="entr" presetSubtype="8"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left)">
                                      <p:cBhvr>
                                        <p:cTn id="77" dur="250"/>
                                        <p:tgtEl>
                                          <p:spTgt spid="23"/>
                                        </p:tgtEl>
                                      </p:cBhvr>
                                    </p:animEffect>
                                  </p:childTnLst>
                                </p:cTn>
                              </p:par>
                            </p:childTnLst>
                          </p:cTn>
                        </p:par>
                        <p:par>
                          <p:cTn id="78" fill="hold">
                            <p:stCondLst>
                              <p:cond delay="3750"/>
                            </p:stCondLst>
                            <p:childTnLst>
                              <p:par>
                                <p:cTn id="79" presetID="10"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animBg="1"/>
      <p:bldP spid="14" grpId="0"/>
      <p:bldP spid="16" grpId="0"/>
      <p:bldP spid="17" grpId="0" animBg="1"/>
      <p:bldP spid="18" grpId="0"/>
      <p:bldP spid="19" grpId="0"/>
      <p:bldP spid="20" grpId="0" animBg="1"/>
      <p:bldP spid="21" grpId="0"/>
      <p:bldP spid="22" grpId="0"/>
      <p:bldP spid="23" grpId="0" animBg="1"/>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文本框 14">
            <a:extLst>
              <a:ext uri="{FF2B5EF4-FFF2-40B4-BE49-F238E27FC236}">
                <a16:creationId xmlns:a16="http://schemas.microsoft.com/office/drawing/2014/main" xmlns="" id="{7CC76A6F-28C4-4AAF-A898-3C20A3ED8443}"/>
              </a:ext>
            </a:extLst>
          </p:cNvPr>
          <p:cNvSpPr txBox="1">
            <a:spLocks noChangeArrowheads="1"/>
          </p:cNvSpPr>
          <p:nvPr/>
        </p:nvSpPr>
        <p:spPr bwMode="auto">
          <a:xfrm>
            <a:off x="4767254" y="1904541"/>
            <a:ext cx="7118350" cy="522287"/>
          </a:xfrm>
          <a:prstGeom prst="rect">
            <a:avLst/>
          </a:prstGeom>
          <a:solidFill>
            <a:srgbClr val="00B49C"/>
          </a:solidFill>
          <a:ln>
            <a:no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1" name="文本框 10">
            <a:extLst>
              <a:ext uri="{FF2B5EF4-FFF2-40B4-BE49-F238E27FC236}">
                <a16:creationId xmlns:a16="http://schemas.microsoft.com/office/drawing/2014/main" xmlns="" id="{25802408-A4C6-4B05-84A5-6494E191D544}"/>
              </a:ext>
            </a:extLst>
          </p:cNvPr>
          <p:cNvSpPr txBox="1">
            <a:spLocks noChangeArrowheads="1"/>
          </p:cNvSpPr>
          <p:nvPr/>
        </p:nvSpPr>
        <p:spPr bwMode="auto">
          <a:xfrm>
            <a:off x="4767254" y="2904666"/>
            <a:ext cx="7118350" cy="522287"/>
          </a:xfrm>
          <a:prstGeom prst="rect">
            <a:avLst/>
          </a:prstGeom>
          <a:solidFill>
            <a:srgbClr val="FF9C98"/>
          </a:solidFill>
          <a:ln>
            <a:no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2" name="文本框 11">
            <a:extLst>
              <a:ext uri="{FF2B5EF4-FFF2-40B4-BE49-F238E27FC236}">
                <a16:creationId xmlns:a16="http://schemas.microsoft.com/office/drawing/2014/main" xmlns="" id="{7EB6467D-CC86-49CE-B32C-23237A5DE318}"/>
              </a:ext>
            </a:extLst>
          </p:cNvPr>
          <p:cNvSpPr txBox="1">
            <a:spLocks noChangeArrowheads="1"/>
          </p:cNvSpPr>
          <p:nvPr/>
        </p:nvSpPr>
        <p:spPr bwMode="auto">
          <a:xfrm>
            <a:off x="4767254" y="3934953"/>
            <a:ext cx="7118350" cy="523875"/>
          </a:xfrm>
          <a:prstGeom prst="rect">
            <a:avLst/>
          </a:prstGeom>
          <a:solidFill>
            <a:srgbClr val="00B49C"/>
          </a:solidFill>
          <a:ln>
            <a:no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a:solidFill>
                  <a:schemeClr val="bg1"/>
                </a:solidFill>
                <a:latin typeface="微软雅黑" pitchFamily="34" charset="-122"/>
                <a:ea typeface="微软雅黑" pitchFamily="34" charset="-122"/>
              </a:rPr>
              <a:t>3</a:t>
            </a:r>
            <a:r>
              <a:rPr lang="zh-CN" altLang="en-US" sz="1400">
                <a:solidFill>
                  <a:schemeClr val="bg1"/>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3" name="文本框 12">
            <a:extLst>
              <a:ext uri="{FF2B5EF4-FFF2-40B4-BE49-F238E27FC236}">
                <a16:creationId xmlns:a16="http://schemas.microsoft.com/office/drawing/2014/main" xmlns="" id="{CC83A4CA-C051-4398-95D8-AABBA1CDD26F}"/>
              </a:ext>
            </a:extLst>
          </p:cNvPr>
          <p:cNvSpPr txBox="1">
            <a:spLocks noChangeArrowheads="1"/>
          </p:cNvSpPr>
          <p:nvPr/>
        </p:nvSpPr>
        <p:spPr bwMode="auto">
          <a:xfrm>
            <a:off x="4767254" y="4914441"/>
            <a:ext cx="7118350" cy="523875"/>
          </a:xfrm>
          <a:prstGeom prst="rect">
            <a:avLst/>
          </a:prstGeom>
          <a:solidFill>
            <a:srgbClr val="FF9C98"/>
          </a:solidFill>
          <a:ln>
            <a:noFill/>
          </a:ln>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en-US" altLang="zh-CN" sz="1400">
                <a:solidFill>
                  <a:schemeClr val="bg1"/>
                </a:solidFill>
                <a:latin typeface="微软雅黑" pitchFamily="34" charset="-122"/>
                <a:ea typeface="微软雅黑" pitchFamily="34" charset="-122"/>
              </a:rPr>
              <a:t>4</a:t>
            </a:r>
            <a:r>
              <a:rPr lang="zh-CN" altLang="en-US" sz="1400">
                <a:solidFill>
                  <a:schemeClr val="bg1"/>
                </a:solidFill>
                <a:latin typeface="微软雅黑" pitchFamily="34" charset="-122"/>
                <a:ea typeface="微软雅黑" pitchFamily="34" charset="-122"/>
              </a:rPr>
              <a:t>、内容描述内容描述内容描述内容描述内容描述内容描述内容描述内容描述内容描述内容描述内容描述内容描述内容描述内容描述内容描述内容描述内容描述内容描述内容描述</a:t>
            </a:r>
          </a:p>
        </p:txBody>
      </p:sp>
      <p:sp>
        <p:nvSpPr>
          <p:cNvPr id="14" name="矩形 13">
            <a:extLst>
              <a:ext uri="{FF2B5EF4-FFF2-40B4-BE49-F238E27FC236}">
                <a16:creationId xmlns:a16="http://schemas.microsoft.com/office/drawing/2014/main" xmlns="" id="{A32DB440-D411-40DE-BD74-1B2A9EB445A4}"/>
              </a:ext>
            </a:extLst>
          </p:cNvPr>
          <p:cNvSpPr/>
          <p:nvPr/>
        </p:nvSpPr>
        <p:spPr>
          <a:xfrm>
            <a:off x="325654" y="1684524"/>
            <a:ext cx="4174653" cy="3961974"/>
          </a:xfrm>
          <a:prstGeom prst="rect">
            <a:avLst/>
          </a:prstGeom>
          <a:blipFill dpi="0" rotWithShape="1">
            <a:blip r:embed="rId4"/>
            <a:srcRect/>
            <a:tile tx="-635000" ty="0" sx="16000" sy="16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4890294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xmlns="" id="{66F9C030-1011-4A01-BF80-83A7CE85BC78}"/>
              </a:ext>
            </a:extLst>
          </p:cNvPr>
          <p:cNvSpPr/>
          <p:nvPr/>
        </p:nvSpPr>
        <p:spPr>
          <a:xfrm>
            <a:off x="7206491" y="1850142"/>
            <a:ext cx="3619564" cy="228214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0" dirty="0">
              <a:latin typeface="微软雅黑" panose="020B0503020204020204" pitchFamily="34" charset="-122"/>
              <a:ea typeface="微软雅黑" panose="020B0503020204020204" pitchFamily="34" charset="-122"/>
            </a:endParaRPr>
          </a:p>
        </p:txBody>
      </p:sp>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1" name="矩形 10">
            <a:extLst>
              <a:ext uri="{FF2B5EF4-FFF2-40B4-BE49-F238E27FC236}">
                <a16:creationId xmlns:a16="http://schemas.microsoft.com/office/drawing/2014/main" xmlns="" id="{7D754BEB-8751-4517-9DD6-763E1E516100}"/>
              </a:ext>
            </a:extLst>
          </p:cNvPr>
          <p:cNvSpPr/>
          <p:nvPr/>
        </p:nvSpPr>
        <p:spPr>
          <a:xfrm>
            <a:off x="7206491" y="4132288"/>
            <a:ext cx="3619564" cy="1459360"/>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0" dirty="0">
                <a:latin typeface="微软雅黑" panose="020B0503020204020204" pitchFamily="34" charset="-122"/>
                <a:ea typeface="微软雅黑" panose="020B0503020204020204" pitchFamily="34" charset="-122"/>
              </a:rPr>
              <a:t>您的内容打在这里，或通过复制您的文本后在此框中选择或通过复制您</a:t>
            </a:r>
            <a:r>
              <a:rPr lang="zh-CN" altLang="en-US" sz="1600" dirty="0">
                <a:latin typeface="微软雅黑" panose="020B0503020204020204" pitchFamily="34" charset="-122"/>
                <a:ea typeface="微软雅黑" panose="020B0503020204020204" pitchFamily="34" charset="-122"/>
              </a:rPr>
              <a:t>的文本文本后</a:t>
            </a:r>
            <a:r>
              <a:rPr lang="zh-CN" altLang="en-US" sz="1600" b="0" dirty="0">
                <a:latin typeface="微软雅黑" panose="020B0503020204020204" pitchFamily="34" charset="-122"/>
                <a:ea typeface="微软雅黑" panose="020B0503020204020204" pitchFamily="34" charset="-122"/>
              </a:rPr>
              <a:t>在此框中选择粘贴并选择</a:t>
            </a:r>
          </a:p>
        </p:txBody>
      </p:sp>
      <p:grpSp>
        <p:nvGrpSpPr>
          <p:cNvPr id="12" name="组合 11">
            <a:extLst>
              <a:ext uri="{FF2B5EF4-FFF2-40B4-BE49-F238E27FC236}">
                <a16:creationId xmlns:a16="http://schemas.microsoft.com/office/drawing/2014/main" xmlns="" id="{A516FA25-7761-4292-89C4-AB325B43692E}"/>
              </a:ext>
            </a:extLst>
          </p:cNvPr>
          <p:cNvGrpSpPr/>
          <p:nvPr/>
        </p:nvGrpSpPr>
        <p:grpSpPr>
          <a:xfrm>
            <a:off x="1601574" y="2233736"/>
            <a:ext cx="4597610" cy="174940"/>
            <a:chOff x="4906190" y="1416527"/>
            <a:chExt cx="3933010" cy="166280"/>
          </a:xfrm>
          <a:solidFill>
            <a:srgbClr val="00B49C"/>
          </a:solidFill>
        </p:grpSpPr>
        <p:sp>
          <p:nvSpPr>
            <p:cNvPr id="13" name="矩形 12">
              <a:extLst>
                <a:ext uri="{FF2B5EF4-FFF2-40B4-BE49-F238E27FC236}">
                  <a16:creationId xmlns:a16="http://schemas.microsoft.com/office/drawing/2014/main" xmlns="" id="{1F07D23F-3ACC-4EB5-A05F-E22CAC0874FC}"/>
                </a:ext>
              </a:extLst>
            </p:cNvPr>
            <p:cNvSpPr/>
            <p:nvPr/>
          </p:nvSpPr>
          <p:spPr>
            <a:xfrm>
              <a:off x="4906190" y="1416527"/>
              <a:ext cx="166280" cy="166280"/>
            </a:xfrm>
            <a:prstGeom prst="rect">
              <a:avLst/>
            </a:prstGeom>
            <a:grpFill/>
            <a:ln>
              <a:solidFill>
                <a:srgbClr val="00B49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solidFill>
                  <a:srgbClr val="FFB850"/>
                </a:solidFill>
              </a:endParaRPr>
            </a:p>
          </p:txBody>
        </p:sp>
        <p:cxnSp>
          <p:nvCxnSpPr>
            <p:cNvPr id="14" name="直接连接符 13">
              <a:extLst>
                <a:ext uri="{FF2B5EF4-FFF2-40B4-BE49-F238E27FC236}">
                  <a16:creationId xmlns:a16="http://schemas.microsoft.com/office/drawing/2014/main" xmlns="" id="{E61A5A79-DFA1-492D-84DB-BF6B66F99A78}"/>
                </a:ext>
              </a:extLst>
            </p:cNvPr>
            <p:cNvCxnSpPr>
              <a:stCxn id="13" idx="3"/>
            </p:cNvCxnSpPr>
            <p:nvPr/>
          </p:nvCxnSpPr>
          <p:spPr>
            <a:xfrm>
              <a:off x="5072470" y="1499667"/>
              <a:ext cx="3766730" cy="0"/>
            </a:xfrm>
            <a:prstGeom prst="line">
              <a:avLst/>
            </a:prstGeom>
            <a:grpFill/>
            <a:ln>
              <a:solidFill>
                <a:srgbClr val="00B49C"/>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6" name="组合 15">
            <a:extLst>
              <a:ext uri="{FF2B5EF4-FFF2-40B4-BE49-F238E27FC236}">
                <a16:creationId xmlns:a16="http://schemas.microsoft.com/office/drawing/2014/main" xmlns="" id="{C1E9AEE0-CD78-4EC5-91B5-44B7136993FA}"/>
              </a:ext>
            </a:extLst>
          </p:cNvPr>
          <p:cNvGrpSpPr/>
          <p:nvPr/>
        </p:nvGrpSpPr>
        <p:grpSpPr>
          <a:xfrm>
            <a:off x="1601574" y="3379531"/>
            <a:ext cx="4597610" cy="174940"/>
            <a:chOff x="4906190" y="2727732"/>
            <a:chExt cx="3933010" cy="166280"/>
          </a:xfrm>
          <a:solidFill>
            <a:srgbClr val="FF9C98"/>
          </a:solidFill>
        </p:grpSpPr>
        <p:sp>
          <p:nvSpPr>
            <p:cNvPr id="17" name="矩形 16">
              <a:extLst>
                <a:ext uri="{FF2B5EF4-FFF2-40B4-BE49-F238E27FC236}">
                  <a16:creationId xmlns:a16="http://schemas.microsoft.com/office/drawing/2014/main" xmlns="" id="{5C5B1AB5-A31F-4A24-ADE1-539593EBFCBB}"/>
                </a:ext>
              </a:extLst>
            </p:cNvPr>
            <p:cNvSpPr/>
            <p:nvPr/>
          </p:nvSpPr>
          <p:spPr>
            <a:xfrm>
              <a:off x="4906190" y="2727732"/>
              <a:ext cx="166280" cy="166280"/>
            </a:xfrm>
            <a:prstGeom prst="rect">
              <a:avLst/>
            </a:prstGeom>
            <a:grpFill/>
            <a:ln>
              <a:solidFill>
                <a:srgbClr val="FF9C9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18" name="直接连接符 17">
              <a:extLst>
                <a:ext uri="{FF2B5EF4-FFF2-40B4-BE49-F238E27FC236}">
                  <a16:creationId xmlns:a16="http://schemas.microsoft.com/office/drawing/2014/main" xmlns="" id="{573538D3-E155-4CFF-BABC-B98BD0650B19}"/>
                </a:ext>
              </a:extLst>
            </p:cNvPr>
            <p:cNvCxnSpPr>
              <a:stCxn id="17" idx="3"/>
            </p:cNvCxnSpPr>
            <p:nvPr/>
          </p:nvCxnSpPr>
          <p:spPr>
            <a:xfrm>
              <a:off x="5072470" y="2810872"/>
              <a:ext cx="3766730" cy="0"/>
            </a:xfrm>
            <a:prstGeom prst="line">
              <a:avLst/>
            </a:prstGeom>
            <a:grpFill/>
            <a:ln>
              <a:solidFill>
                <a:srgbClr val="FF9C98"/>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组合 18">
            <a:extLst>
              <a:ext uri="{FF2B5EF4-FFF2-40B4-BE49-F238E27FC236}">
                <a16:creationId xmlns:a16="http://schemas.microsoft.com/office/drawing/2014/main" xmlns="" id="{CBBD754E-D712-4E5E-933C-A8D7B88684E3}"/>
              </a:ext>
            </a:extLst>
          </p:cNvPr>
          <p:cNvGrpSpPr/>
          <p:nvPr/>
        </p:nvGrpSpPr>
        <p:grpSpPr>
          <a:xfrm>
            <a:off x="1601574" y="4408231"/>
            <a:ext cx="4597610" cy="174940"/>
            <a:chOff x="4906190" y="3870732"/>
            <a:chExt cx="3933010" cy="166280"/>
          </a:xfrm>
          <a:solidFill>
            <a:srgbClr val="00B49C"/>
          </a:solidFill>
        </p:grpSpPr>
        <p:sp>
          <p:nvSpPr>
            <p:cNvPr id="20" name="矩形 19">
              <a:extLst>
                <a:ext uri="{FF2B5EF4-FFF2-40B4-BE49-F238E27FC236}">
                  <a16:creationId xmlns:a16="http://schemas.microsoft.com/office/drawing/2014/main" xmlns="" id="{D0927038-282D-460C-847F-7BD13DBC4971}"/>
                </a:ext>
              </a:extLst>
            </p:cNvPr>
            <p:cNvSpPr/>
            <p:nvPr/>
          </p:nvSpPr>
          <p:spPr>
            <a:xfrm>
              <a:off x="4906190" y="3870732"/>
              <a:ext cx="166280" cy="166280"/>
            </a:xfrm>
            <a:prstGeom prst="rect">
              <a:avLst/>
            </a:prstGeom>
            <a:grpFill/>
            <a:ln>
              <a:solidFill>
                <a:srgbClr val="00B49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21" name="直接连接符 20">
              <a:extLst>
                <a:ext uri="{FF2B5EF4-FFF2-40B4-BE49-F238E27FC236}">
                  <a16:creationId xmlns:a16="http://schemas.microsoft.com/office/drawing/2014/main" xmlns="" id="{7BA721D7-51B0-486B-BD3C-CECFC33152F0}"/>
                </a:ext>
              </a:extLst>
            </p:cNvPr>
            <p:cNvCxnSpPr/>
            <p:nvPr/>
          </p:nvCxnSpPr>
          <p:spPr>
            <a:xfrm>
              <a:off x="5072470" y="3941172"/>
              <a:ext cx="3766730" cy="0"/>
            </a:xfrm>
            <a:prstGeom prst="line">
              <a:avLst/>
            </a:prstGeom>
            <a:grpFill/>
            <a:ln>
              <a:solidFill>
                <a:srgbClr val="00B49C"/>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22" name="TextBox 29">
            <a:extLst>
              <a:ext uri="{FF2B5EF4-FFF2-40B4-BE49-F238E27FC236}">
                <a16:creationId xmlns:a16="http://schemas.microsoft.com/office/drawing/2014/main" xmlns="" id="{D0A64356-20FC-4BC1-9CF5-AC2631204D7A}"/>
              </a:ext>
            </a:extLst>
          </p:cNvPr>
          <p:cNvSpPr txBox="1"/>
          <p:nvPr/>
        </p:nvSpPr>
        <p:spPr>
          <a:xfrm>
            <a:off x="1601575" y="2422567"/>
            <a:ext cx="4597610" cy="701346"/>
          </a:xfrm>
          <a:prstGeom prst="rect">
            <a:avLst/>
          </a:prstGeom>
          <a:noFill/>
        </p:spPr>
        <p:txBody>
          <a:bodyPr wrap="square" rtlCol="0">
            <a:spAutoFit/>
          </a:bodyPr>
          <a:lstStyle/>
          <a:p>
            <a:pPr algn="just">
              <a:lnSpc>
                <a:spcPct val="130000"/>
              </a:lnSpc>
            </a:pPr>
            <a:r>
              <a:rPr lang="zh-CN" altLang="en-US" sz="16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b="0" dirty="0">
              <a:solidFill>
                <a:schemeClr val="bg1">
                  <a:lumMod val="50000"/>
                </a:schemeClr>
              </a:solidFill>
              <a:latin typeface="微软雅黑" pitchFamily="34" charset="-122"/>
              <a:ea typeface="微软雅黑" pitchFamily="34" charset="-122"/>
            </a:endParaRPr>
          </a:p>
        </p:txBody>
      </p:sp>
      <p:sp>
        <p:nvSpPr>
          <p:cNvPr id="23" name="TextBox 30">
            <a:extLst>
              <a:ext uri="{FF2B5EF4-FFF2-40B4-BE49-F238E27FC236}">
                <a16:creationId xmlns:a16="http://schemas.microsoft.com/office/drawing/2014/main" xmlns="" id="{4C900B47-7376-42F9-845C-17E1B7A9C8D4}"/>
              </a:ext>
            </a:extLst>
          </p:cNvPr>
          <p:cNvSpPr txBox="1"/>
          <p:nvPr/>
        </p:nvSpPr>
        <p:spPr>
          <a:xfrm>
            <a:off x="1601575" y="3562728"/>
            <a:ext cx="4597610" cy="701346"/>
          </a:xfrm>
          <a:prstGeom prst="rect">
            <a:avLst/>
          </a:prstGeom>
          <a:noFill/>
        </p:spPr>
        <p:txBody>
          <a:bodyPr wrap="square" rtlCol="0">
            <a:spAutoFit/>
          </a:bodyPr>
          <a:lstStyle/>
          <a:p>
            <a:pPr algn="just">
              <a:lnSpc>
                <a:spcPct val="130000"/>
              </a:lnSpc>
            </a:pPr>
            <a:r>
              <a:rPr lang="zh-CN" altLang="en-US" sz="16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b="0" dirty="0">
              <a:solidFill>
                <a:schemeClr val="bg1">
                  <a:lumMod val="50000"/>
                </a:schemeClr>
              </a:solidFill>
              <a:latin typeface="微软雅黑" pitchFamily="34" charset="-122"/>
              <a:ea typeface="微软雅黑" pitchFamily="34" charset="-122"/>
            </a:endParaRPr>
          </a:p>
        </p:txBody>
      </p:sp>
      <p:sp>
        <p:nvSpPr>
          <p:cNvPr id="24" name="TextBox 31">
            <a:extLst>
              <a:ext uri="{FF2B5EF4-FFF2-40B4-BE49-F238E27FC236}">
                <a16:creationId xmlns:a16="http://schemas.microsoft.com/office/drawing/2014/main" xmlns="" id="{88377202-7B8A-47B5-94B9-F6BCE71B2998}"/>
              </a:ext>
            </a:extLst>
          </p:cNvPr>
          <p:cNvSpPr txBox="1"/>
          <p:nvPr/>
        </p:nvSpPr>
        <p:spPr>
          <a:xfrm>
            <a:off x="1601575" y="4625110"/>
            <a:ext cx="4597610" cy="701346"/>
          </a:xfrm>
          <a:prstGeom prst="rect">
            <a:avLst/>
          </a:prstGeom>
          <a:noFill/>
        </p:spPr>
        <p:txBody>
          <a:bodyPr wrap="square" rtlCol="0">
            <a:spAutoFit/>
          </a:bodyPr>
          <a:lstStyle/>
          <a:p>
            <a:pPr algn="just">
              <a:lnSpc>
                <a:spcPct val="130000"/>
              </a:lnSpc>
            </a:pPr>
            <a:r>
              <a:rPr lang="zh-CN" altLang="en-US" sz="1600" b="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600" b="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9140126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barn(inVertical)">
                                      <p:cBhvr>
                                        <p:cTn id="26" dur="500"/>
                                        <p:tgtEl>
                                          <p:spTgt spid="22"/>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3000"/>
                            </p:stCondLst>
                            <p:childTnLst>
                              <p:par>
                                <p:cTn id="32" presetID="16" presetClass="entr" presetSubtype="21"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barn(inVertical)">
                                      <p:cBhvr>
                                        <p:cTn id="34" dur="500"/>
                                        <p:tgtEl>
                                          <p:spTgt spid="23"/>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4000"/>
                            </p:stCondLst>
                            <p:childTnLst>
                              <p:par>
                                <p:cTn id="40" presetID="16" presetClass="entr" presetSubtype="2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arn(inVertical)">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11" grpId="0" animBg="1"/>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grpSp>
        <p:nvGrpSpPr>
          <p:cNvPr id="10" name="组合 9">
            <a:extLst>
              <a:ext uri="{FF2B5EF4-FFF2-40B4-BE49-F238E27FC236}">
                <a16:creationId xmlns:a16="http://schemas.microsoft.com/office/drawing/2014/main" xmlns="" id="{D659BA98-4F97-49F3-8EA4-6EA1D071895E}"/>
              </a:ext>
            </a:extLst>
          </p:cNvPr>
          <p:cNvGrpSpPr/>
          <p:nvPr/>
        </p:nvGrpSpPr>
        <p:grpSpPr>
          <a:xfrm>
            <a:off x="5487061" y="2311465"/>
            <a:ext cx="5319151" cy="3052828"/>
            <a:chOff x="1043608" y="1682322"/>
            <a:chExt cx="4410961" cy="2531590"/>
          </a:xfrm>
        </p:grpSpPr>
        <p:sp>
          <p:nvSpPr>
            <p:cNvPr id="11" name="矩形 1">
              <a:extLst>
                <a:ext uri="{FF2B5EF4-FFF2-40B4-BE49-F238E27FC236}">
                  <a16:creationId xmlns:a16="http://schemas.microsoft.com/office/drawing/2014/main" xmlns="" id="{94C7D2DB-4D4E-4BA6-863E-C52B4842E06B}"/>
                </a:ext>
              </a:extLst>
            </p:cNvPr>
            <p:cNvSpPr>
              <a:spLocks noChangeArrowheads="1"/>
            </p:cNvSpPr>
            <p:nvPr/>
          </p:nvSpPr>
          <p:spPr bwMode="auto">
            <a:xfrm>
              <a:off x="1043608" y="1682322"/>
              <a:ext cx="3528392" cy="382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12" name="矩形 1">
              <a:extLst>
                <a:ext uri="{FF2B5EF4-FFF2-40B4-BE49-F238E27FC236}">
                  <a16:creationId xmlns:a16="http://schemas.microsoft.com/office/drawing/2014/main" xmlns="" id="{D1585699-0901-4216-877B-F93EF46F9DDE}"/>
                </a:ext>
              </a:extLst>
            </p:cNvPr>
            <p:cNvSpPr>
              <a:spLocks noChangeArrowheads="1"/>
            </p:cNvSpPr>
            <p:nvPr/>
          </p:nvSpPr>
          <p:spPr bwMode="auto">
            <a:xfrm>
              <a:off x="1043608" y="2414417"/>
              <a:ext cx="3528392" cy="33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13" name="矩形 1">
              <a:extLst>
                <a:ext uri="{FF2B5EF4-FFF2-40B4-BE49-F238E27FC236}">
                  <a16:creationId xmlns:a16="http://schemas.microsoft.com/office/drawing/2014/main" xmlns="" id="{7778D67A-31AA-4AD3-9200-7BB8BB906C49}"/>
                </a:ext>
              </a:extLst>
            </p:cNvPr>
            <p:cNvSpPr>
              <a:spLocks noChangeArrowheads="1"/>
            </p:cNvSpPr>
            <p:nvPr/>
          </p:nvSpPr>
          <p:spPr bwMode="auto">
            <a:xfrm>
              <a:off x="1043608" y="3146512"/>
              <a:ext cx="3528392" cy="33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14" name="矩形 1">
              <a:extLst>
                <a:ext uri="{FF2B5EF4-FFF2-40B4-BE49-F238E27FC236}">
                  <a16:creationId xmlns:a16="http://schemas.microsoft.com/office/drawing/2014/main" xmlns="" id="{34F7361D-685B-494C-A0D4-AF73EBB4552B}"/>
                </a:ext>
              </a:extLst>
            </p:cNvPr>
            <p:cNvSpPr>
              <a:spLocks noChangeArrowheads="1"/>
            </p:cNvSpPr>
            <p:nvPr/>
          </p:nvSpPr>
          <p:spPr bwMode="auto">
            <a:xfrm>
              <a:off x="1043608" y="3878608"/>
              <a:ext cx="3528392" cy="335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cxnSp>
          <p:nvCxnSpPr>
            <p:cNvPr id="16" name="直接连接符 15">
              <a:extLst>
                <a:ext uri="{FF2B5EF4-FFF2-40B4-BE49-F238E27FC236}">
                  <a16:creationId xmlns:a16="http://schemas.microsoft.com/office/drawing/2014/main" xmlns="" id="{CDFABEE6-75B9-452E-A35C-DACAD5EEB565}"/>
                </a:ext>
              </a:extLst>
            </p:cNvPr>
            <p:cNvCxnSpPr/>
            <p:nvPr/>
          </p:nvCxnSpPr>
          <p:spPr>
            <a:xfrm flipH="1">
              <a:off x="4662482" y="1897626"/>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CC72BE48-9053-4641-ABE3-18C4CE10DB48}"/>
                </a:ext>
              </a:extLst>
            </p:cNvPr>
            <p:cNvCxnSpPr/>
            <p:nvPr/>
          </p:nvCxnSpPr>
          <p:spPr>
            <a:xfrm flipH="1">
              <a:off x="4662482" y="2624638"/>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DD4B58C6-4A08-44D1-8C17-57E66D66D196}"/>
                </a:ext>
              </a:extLst>
            </p:cNvPr>
            <p:cNvCxnSpPr/>
            <p:nvPr/>
          </p:nvCxnSpPr>
          <p:spPr>
            <a:xfrm flipH="1">
              <a:off x="4662482" y="3351650"/>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xmlns="" id="{7B00687D-6F25-4F98-8110-DE572EDF6105}"/>
                </a:ext>
              </a:extLst>
            </p:cNvPr>
            <p:cNvCxnSpPr/>
            <p:nvPr/>
          </p:nvCxnSpPr>
          <p:spPr>
            <a:xfrm flipH="1">
              <a:off x="4662482" y="4078663"/>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0" name="组合 19">
            <a:extLst>
              <a:ext uri="{FF2B5EF4-FFF2-40B4-BE49-F238E27FC236}">
                <a16:creationId xmlns:a16="http://schemas.microsoft.com/office/drawing/2014/main" xmlns="" id="{FE581A9C-5FF6-4BCF-A6F4-A4ACF456460B}"/>
              </a:ext>
            </a:extLst>
          </p:cNvPr>
          <p:cNvGrpSpPr/>
          <p:nvPr/>
        </p:nvGrpSpPr>
        <p:grpSpPr>
          <a:xfrm>
            <a:off x="1954084" y="1500439"/>
            <a:ext cx="2580877" cy="4196391"/>
            <a:chOff x="7570622" y="1457460"/>
            <a:chExt cx="2580877" cy="4196391"/>
          </a:xfrm>
          <a:solidFill>
            <a:schemeClr val="accent1">
              <a:lumMod val="75000"/>
            </a:schemeClr>
          </a:solidFill>
        </p:grpSpPr>
        <p:sp>
          <p:nvSpPr>
            <p:cNvPr id="21" name="Freeform 13">
              <a:extLst>
                <a:ext uri="{FF2B5EF4-FFF2-40B4-BE49-F238E27FC236}">
                  <a16:creationId xmlns:a16="http://schemas.microsoft.com/office/drawing/2014/main" xmlns="" id="{7A6FDFD5-BA96-40B8-9EF6-29EBE11A812E}"/>
                </a:ext>
              </a:extLst>
            </p:cNvPr>
            <p:cNvSpPr>
              <a:spLocks noEditPoints="1"/>
            </p:cNvSpPr>
            <p:nvPr/>
          </p:nvSpPr>
          <p:spPr bwMode="auto">
            <a:xfrm>
              <a:off x="7570622" y="1457460"/>
              <a:ext cx="2580877" cy="3051270"/>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rgbClr val="00B49C"/>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6">
              <a:extLst>
                <a:ext uri="{FF2B5EF4-FFF2-40B4-BE49-F238E27FC236}">
                  <a16:creationId xmlns:a16="http://schemas.microsoft.com/office/drawing/2014/main" xmlns="" id="{213CAC2D-B2FD-4E51-B5A8-B90B6810A8AA}"/>
                </a:ext>
              </a:extLst>
            </p:cNvPr>
            <p:cNvSpPr>
              <a:spLocks noEditPoints="1"/>
            </p:cNvSpPr>
            <p:nvPr/>
          </p:nvSpPr>
          <p:spPr bwMode="auto">
            <a:xfrm>
              <a:off x="8201534" y="4595817"/>
              <a:ext cx="1319053" cy="1058034"/>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rgbClr val="00B49C"/>
            </a:solidFill>
            <a:ln>
              <a:noFill/>
            </a:ln>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3" name="Group 12">
              <a:extLst>
                <a:ext uri="{FF2B5EF4-FFF2-40B4-BE49-F238E27FC236}">
                  <a16:creationId xmlns:a16="http://schemas.microsoft.com/office/drawing/2014/main" xmlns="" id="{39CCEC2D-7510-488D-A720-48ADD8C81B44}"/>
                </a:ext>
              </a:extLst>
            </p:cNvPr>
            <p:cNvGrpSpPr/>
            <p:nvPr/>
          </p:nvGrpSpPr>
          <p:grpSpPr>
            <a:xfrm>
              <a:off x="7794210" y="1659679"/>
              <a:ext cx="2133701" cy="1909762"/>
              <a:chOff x="8169276" y="952501"/>
              <a:chExt cx="3781424" cy="3384550"/>
            </a:xfrm>
            <a:grpFill/>
          </p:grpSpPr>
          <p:sp>
            <p:nvSpPr>
              <p:cNvPr id="24" name="Freeform 10">
                <a:extLst>
                  <a:ext uri="{FF2B5EF4-FFF2-40B4-BE49-F238E27FC236}">
                    <a16:creationId xmlns:a16="http://schemas.microsoft.com/office/drawing/2014/main" xmlns="" id="{8B7B2933-1EE3-4308-811A-D36C19FA8192}"/>
                  </a:ext>
                </a:extLst>
              </p:cNvPr>
              <p:cNvSpPr>
                <a:spLocks/>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solidFill>
                <a:srgbClr val="FF9C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1">
                <a:extLst>
                  <a:ext uri="{FF2B5EF4-FFF2-40B4-BE49-F238E27FC236}">
                    <a16:creationId xmlns:a16="http://schemas.microsoft.com/office/drawing/2014/main" xmlns="" id="{C6E8CC42-B3A4-4176-8B1E-31773FEBF4CF}"/>
                  </a:ext>
                </a:extLst>
              </p:cNvPr>
              <p:cNvSpPr>
                <a:spLocks/>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solidFill>
                <a:srgbClr val="FF9C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pPr algn="just">
                  <a:lnSpc>
                    <a:spcPct val="120000"/>
                  </a:lnSpc>
                  <a:spcBef>
                    <a:spcPts val="0"/>
                  </a:spcBef>
                  <a:spcAft>
                    <a:spcPts val="0"/>
                  </a:spcAft>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Tree>
    <p:extLst>
      <p:ext uri="{BB962C8B-B14F-4D97-AF65-F5344CB8AC3E}">
        <p14:creationId xmlns:p14="http://schemas.microsoft.com/office/powerpoint/2010/main" val="7808379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750"/>
                                        <p:tgtEl>
                                          <p:spTgt spid="10"/>
                                        </p:tgtEl>
                                      </p:cBhvr>
                                    </p:animEffect>
                                    <p:anim calcmode="lin" valueType="num">
                                      <p:cBhvr>
                                        <p:cTn id="14" dur="750" fill="hold"/>
                                        <p:tgtEl>
                                          <p:spTgt spid="10"/>
                                        </p:tgtEl>
                                        <p:attrNameLst>
                                          <p:attrName>ppt_x</p:attrName>
                                        </p:attrNameLst>
                                      </p:cBhvr>
                                      <p:tavLst>
                                        <p:tav tm="0">
                                          <p:val>
                                            <p:strVal val="#ppt_x"/>
                                          </p:val>
                                        </p:tav>
                                        <p:tav tm="100000">
                                          <p:val>
                                            <p:strVal val="#ppt_x"/>
                                          </p:val>
                                        </p:tav>
                                      </p:tavLst>
                                    </p:anim>
                                    <p:anim calcmode="lin" valueType="num">
                                      <p:cBhvr>
                                        <p:cTn id="15" dur="75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anim calcmode="lin" valueType="num">
                                      <p:cBhvr>
                                        <p:cTn id="20" dur="750" fill="hold"/>
                                        <p:tgtEl>
                                          <p:spTgt spid="20"/>
                                        </p:tgtEl>
                                        <p:attrNameLst>
                                          <p:attrName>ppt_x</p:attrName>
                                        </p:attrNameLst>
                                      </p:cBhvr>
                                      <p:tavLst>
                                        <p:tav tm="0">
                                          <p:val>
                                            <p:strVal val="#ppt_x"/>
                                          </p:val>
                                        </p:tav>
                                        <p:tav tm="100000">
                                          <p:val>
                                            <p:strVal val="#ppt_x"/>
                                          </p:val>
                                        </p:tav>
                                      </p:tavLst>
                                    </p:anim>
                                    <p:anim calcmode="lin" valueType="num">
                                      <p:cBhvr>
                                        <p:cTn id="21"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椭圆 9">
            <a:extLst>
              <a:ext uri="{FF2B5EF4-FFF2-40B4-BE49-F238E27FC236}">
                <a16:creationId xmlns:a16="http://schemas.microsoft.com/office/drawing/2014/main" xmlns="" id="{B65B7A51-5171-4DD8-B603-5ADA3C1D3A2E}"/>
              </a:ext>
            </a:extLst>
          </p:cNvPr>
          <p:cNvSpPr/>
          <p:nvPr/>
        </p:nvSpPr>
        <p:spPr>
          <a:xfrm>
            <a:off x="1437061" y="2390391"/>
            <a:ext cx="1622351" cy="1622351"/>
          </a:xfrm>
          <a:prstGeom prst="ellipse">
            <a:avLst/>
          </a:prstGeom>
          <a:noFill/>
          <a:ln w="50800">
            <a:solidFill>
              <a:srgbClr val="00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7E44ACDD-928B-4EB2-B889-BE08D93A33C9}"/>
              </a:ext>
            </a:extLst>
          </p:cNvPr>
          <p:cNvSpPr/>
          <p:nvPr/>
        </p:nvSpPr>
        <p:spPr>
          <a:xfrm>
            <a:off x="3990902" y="2390391"/>
            <a:ext cx="1622351" cy="1622351"/>
          </a:xfrm>
          <a:prstGeom prst="ellipse">
            <a:avLst/>
          </a:prstGeom>
          <a:solidFill>
            <a:schemeClr val="bg1"/>
          </a:solidFill>
          <a:ln w="50800">
            <a:solidFill>
              <a:srgbClr val="FF9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34C89379-CD9A-4EDD-950F-8AE034E5926F}"/>
              </a:ext>
            </a:extLst>
          </p:cNvPr>
          <p:cNvSpPr/>
          <p:nvPr/>
        </p:nvSpPr>
        <p:spPr>
          <a:xfrm>
            <a:off x="6544743" y="2390391"/>
            <a:ext cx="1622351" cy="1622351"/>
          </a:xfrm>
          <a:prstGeom prst="ellipse">
            <a:avLst/>
          </a:prstGeom>
          <a:noFill/>
          <a:ln w="50800">
            <a:solidFill>
              <a:srgbClr val="00B4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AB3125C1-543C-4D20-AB10-B3518FB65261}"/>
              </a:ext>
            </a:extLst>
          </p:cNvPr>
          <p:cNvSpPr/>
          <p:nvPr/>
        </p:nvSpPr>
        <p:spPr>
          <a:xfrm>
            <a:off x="9098584" y="2390391"/>
            <a:ext cx="1622351" cy="1622351"/>
          </a:xfrm>
          <a:prstGeom prst="ellipse">
            <a:avLst/>
          </a:prstGeom>
          <a:solidFill>
            <a:schemeClr val="bg1"/>
          </a:solidFill>
          <a:ln w="50800">
            <a:solidFill>
              <a:srgbClr val="FF9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xmlns="" id="{D71633D4-64E6-46BC-929E-D62EE745ED77}"/>
              </a:ext>
            </a:extLst>
          </p:cNvPr>
          <p:cNvSpPr/>
          <p:nvPr/>
        </p:nvSpPr>
        <p:spPr>
          <a:xfrm>
            <a:off x="1765453" y="2718783"/>
            <a:ext cx="965565" cy="965565"/>
          </a:xfrm>
          <a:prstGeom prst="ellipse">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9E660426-C58C-46F5-9C73-28BD8CE198D0}"/>
              </a:ext>
            </a:extLst>
          </p:cNvPr>
          <p:cNvSpPr/>
          <p:nvPr/>
        </p:nvSpPr>
        <p:spPr>
          <a:xfrm>
            <a:off x="4319294" y="2718783"/>
            <a:ext cx="965565" cy="965565"/>
          </a:xfrm>
          <a:prstGeom prst="ellipse">
            <a:avLst/>
          </a:prstGeom>
          <a:solidFill>
            <a:srgbClr val="FF9C98"/>
          </a:solidFill>
          <a:ln>
            <a:solidFill>
              <a:srgbClr val="FF9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xmlns="" id="{F51E3563-C63B-40E4-B7C0-656A62BDE722}"/>
              </a:ext>
            </a:extLst>
          </p:cNvPr>
          <p:cNvSpPr/>
          <p:nvPr/>
        </p:nvSpPr>
        <p:spPr>
          <a:xfrm>
            <a:off x="6873135" y="2724511"/>
            <a:ext cx="965565" cy="965565"/>
          </a:xfrm>
          <a:prstGeom prst="ellipse">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xmlns="" id="{38D354CF-375E-43A3-8366-06C46BC846AB}"/>
              </a:ext>
            </a:extLst>
          </p:cNvPr>
          <p:cNvSpPr/>
          <p:nvPr/>
        </p:nvSpPr>
        <p:spPr>
          <a:xfrm>
            <a:off x="9426976" y="2718783"/>
            <a:ext cx="965565" cy="965565"/>
          </a:xfrm>
          <a:prstGeom prst="ellipse">
            <a:avLst/>
          </a:prstGeom>
          <a:solidFill>
            <a:srgbClr val="FF9C98"/>
          </a:solidFill>
          <a:ln>
            <a:solidFill>
              <a:srgbClr val="FF9C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46">
            <a:extLst>
              <a:ext uri="{FF2B5EF4-FFF2-40B4-BE49-F238E27FC236}">
                <a16:creationId xmlns:a16="http://schemas.microsoft.com/office/drawing/2014/main" xmlns="" id="{5AF756A8-ECC3-4479-A48C-5D3A9C381095}"/>
              </a:ext>
            </a:extLst>
          </p:cNvPr>
          <p:cNvSpPr>
            <a:spLocks noEditPoints="1"/>
          </p:cNvSpPr>
          <p:nvPr/>
        </p:nvSpPr>
        <p:spPr bwMode="auto">
          <a:xfrm>
            <a:off x="1995147" y="2931617"/>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52">
            <a:extLst>
              <a:ext uri="{FF2B5EF4-FFF2-40B4-BE49-F238E27FC236}">
                <a16:creationId xmlns:a16="http://schemas.microsoft.com/office/drawing/2014/main" xmlns="" id="{DFF5C6BF-B67E-4A9B-A94D-B02E0023876A}"/>
              </a:ext>
            </a:extLst>
          </p:cNvPr>
          <p:cNvSpPr>
            <a:spLocks noEditPoints="1"/>
          </p:cNvSpPr>
          <p:nvPr/>
        </p:nvSpPr>
        <p:spPr bwMode="auto">
          <a:xfrm>
            <a:off x="4545516" y="2945005"/>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76 h 144"/>
              <a:gd name="T12" fmla="*/ 105 w 144"/>
              <a:gd name="T13" fmla="*/ 91 h 144"/>
              <a:gd name="T14" fmla="*/ 109 w 144"/>
              <a:gd name="T15" fmla="*/ 104 h 144"/>
              <a:gd name="T16" fmla="*/ 91 w 144"/>
              <a:gd name="T17" fmla="*/ 117 h 144"/>
              <a:gd name="T18" fmla="*/ 80 w 144"/>
              <a:gd name="T19" fmla="*/ 110 h 144"/>
              <a:gd name="T20" fmla="*/ 72 w 144"/>
              <a:gd name="T21" fmla="*/ 111 h 144"/>
              <a:gd name="T22" fmla="*/ 64 w 144"/>
              <a:gd name="T23" fmla="*/ 110 h 144"/>
              <a:gd name="T24" fmla="*/ 53 w 144"/>
              <a:gd name="T25" fmla="*/ 117 h 144"/>
              <a:gd name="T26" fmla="*/ 35 w 144"/>
              <a:gd name="T27" fmla="*/ 104 h 144"/>
              <a:gd name="T28" fmla="*/ 39 w 144"/>
              <a:gd name="T29" fmla="*/ 91 h 144"/>
              <a:gd name="T30" fmla="*/ 34 w 144"/>
              <a:gd name="T31" fmla="*/ 76 h 144"/>
              <a:gd name="T32" fmla="*/ 23 w 144"/>
              <a:gd name="T33" fmla="*/ 68 h 144"/>
              <a:gd name="T34" fmla="*/ 30 w 144"/>
              <a:gd name="T35" fmla="*/ 46 h 144"/>
              <a:gd name="T36" fmla="*/ 43 w 144"/>
              <a:gd name="T37" fmla="*/ 46 h 144"/>
              <a:gd name="T38" fmla="*/ 56 w 144"/>
              <a:gd name="T39" fmla="*/ 37 h 144"/>
              <a:gd name="T40" fmla="*/ 60 w 144"/>
              <a:gd name="T41" fmla="*/ 24 h 144"/>
              <a:gd name="T42" fmla="*/ 84 w 144"/>
              <a:gd name="T43" fmla="*/ 24 h 144"/>
              <a:gd name="T44" fmla="*/ 88 w 144"/>
              <a:gd name="T45" fmla="*/ 37 h 144"/>
              <a:gd name="T46" fmla="*/ 101 w 144"/>
              <a:gd name="T47" fmla="*/ 46 h 144"/>
              <a:gd name="T48" fmla="*/ 114 w 144"/>
              <a:gd name="T49" fmla="*/ 46 h 144"/>
              <a:gd name="T50" fmla="*/ 121 w 144"/>
              <a:gd name="T51" fmla="*/ 68 h 144"/>
              <a:gd name="T52" fmla="*/ 110 w 144"/>
              <a:gd name="T53"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62">
            <a:extLst>
              <a:ext uri="{FF2B5EF4-FFF2-40B4-BE49-F238E27FC236}">
                <a16:creationId xmlns:a16="http://schemas.microsoft.com/office/drawing/2014/main" xmlns="" id="{29882A2E-F2C5-4D70-8313-CEE83BEB5A16}"/>
              </a:ext>
            </a:extLst>
          </p:cNvPr>
          <p:cNvSpPr>
            <a:spLocks noEditPoints="1"/>
          </p:cNvSpPr>
          <p:nvPr/>
        </p:nvSpPr>
        <p:spPr bwMode="auto">
          <a:xfrm>
            <a:off x="9653198" y="2930937"/>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0 w 144"/>
              <a:gd name="T11" fmla="*/ 107 h 144"/>
              <a:gd name="T12" fmla="*/ 48 w 144"/>
              <a:gd name="T13" fmla="*/ 110 h 144"/>
              <a:gd name="T14" fmla="*/ 33 w 144"/>
              <a:gd name="T15" fmla="*/ 110 h 144"/>
              <a:gd name="T16" fmla="*/ 30 w 144"/>
              <a:gd name="T17" fmla="*/ 107 h 144"/>
              <a:gd name="T18" fmla="*/ 30 w 144"/>
              <a:gd name="T19" fmla="*/ 76 h 144"/>
              <a:gd name="T20" fmla="*/ 33 w 144"/>
              <a:gd name="T21" fmla="*/ 74 h 144"/>
              <a:gd name="T22" fmla="*/ 48 w 144"/>
              <a:gd name="T23" fmla="*/ 74 h 144"/>
              <a:gd name="T24" fmla="*/ 50 w 144"/>
              <a:gd name="T25" fmla="*/ 76 h 144"/>
              <a:gd name="T26" fmla="*/ 50 w 144"/>
              <a:gd name="T27" fmla="*/ 107 h 144"/>
              <a:gd name="T28" fmla="*/ 80 w 144"/>
              <a:gd name="T29" fmla="*/ 107 h 144"/>
              <a:gd name="T30" fmla="*/ 77 w 144"/>
              <a:gd name="T31" fmla="*/ 110 h 144"/>
              <a:gd name="T32" fmla="*/ 63 w 144"/>
              <a:gd name="T33" fmla="*/ 110 h 144"/>
              <a:gd name="T34" fmla="*/ 60 w 144"/>
              <a:gd name="T35" fmla="*/ 107 h 144"/>
              <a:gd name="T36" fmla="*/ 60 w 144"/>
              <a:gd name="T37" fmla="*/ 55 h 144"/>
              <a:gd name="T38" fmla="*/ 63 w 144"/>
              <a:gd name="T39" fmla="*/ 52 h 144"/>
              <a:gd name="T40" fmla="*/ 77 w 144"/>
              <a:gd name="T41" fmla="*/ 52 h 144"/>
              <a:gd name="T42" fmla="*/ 80 w 144"/>
              <a:gd name="T43" fmla="*/ 55 h 144"/>
              <a:gd name="T44" fmla="*/ 80 w 144"/>
              <a:gd name="T45" fmla="*/ 107 h 144"/>
              <a:gd name="T46" fmla="*/ 110 w 144"/>
              <a:gd name="T47" fmla="*/ 107 h 144"/>
              <a:gd name="T48" fmla="*/ 107 w 144"/>
              <a:gd name="T49" fmla="*/ 110 h 144"/>
              <a:gd name="T50" fmla="*/ 92 w 144"/>
              <a:gd name="T51" fmla="*/ 110 h 144"/>
              <a:gd name="T52" fmla="*/ 89 w 144"/>
              <a:gd name="T53" fmla="*/ 107 h 144"/>
              <a:gd name="T54" fmla="*/ 89 w 144"/>
              <a:gd name="T55" fmla="*/ 32 h 144"/>
              <a:gd name="T56" fmla="*/ 92 w 144"/>
              <a:gd name="T57" fmla="*/ 29 h 144"/>
              <a:gd name="T58" fmla="*/ 107 w 144"/>
              <a:gd name="T59" fmla="*/ 29 h 144"/>
              <a:gd name="T60" fmla="*/ 110 w 144"/>
              <a:gd name="T61" fmla="*/ 32 h 144"/>
              <a:gd name="T62" fmla="*/ 110 w 144"/>
              <a:gd name="T63"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0" y="107"/>
                </a:moveTo>
                <a:cubicBezTo>
                  <a:pt x="50" y="109"/>
                  <a:pt x="49" y="110"/>
                  <a:pt x="48" y="110"/>
                </a:cubicBezTo>
                <a:cubicBezTo>
                  <a:pt x="33" y="110"/>
                  <a:pt x="33" y="110"/>
                  <a:pt x="33" y="110"/>
                </a:cubicBezTo>
                <a:cubicBezTo>
                  <a:pt x="31" y="110"/>
                  <a:pt x="30" y="109"/>
                  <a:pt x="30" y="107"/>
                </a:cubicBezTo>
                <a:cubicBezTo>
                  <a:pt x="30" y="76"/>
                  <a:pt x="30" y="76"/>
                  <a:pt x="30" y="76"/>
                </a:cubicBezTo>
                <a:cubicBezTo>
                  <a:pt x="30" y="75"/>
                  <a:pt x="31" y="74"/>
                  <a:pt x="33" y="74"/>
                </a:cubicBezTo>
                <a:cubicBezTo>
                  <a:pt x="48" y="74"/>
                  <a:pt x="48" y="74"/>
                  <a:pt x="48" y="74"/>
                </a:cubicBezTo>
                <a:cubicBezTo>
                  <a:pt x="49" y="74"/>
                  <a:pt x="50" y="75"/>
                  <a:pt x="50" y="76"/>
                </a:cubicBezTo>
                <a:lnTo>
                  <a:pt x="50" y="107"/>
                </a:lnTo>
                <a:close/>
                <a:moveTo>
                  <a:pt x="80" y="107"/>
                </a:moveTo>
                <a:cubicBezTo>
                  <a:pt x="80" y="109"/>
                  <a:pt x="79" y="110"/>
                  <a:pt x="77" y="110"/>
                </a:cubicBezTo>
                <a:cubicBezTo>
                  <a:pt x="63" y="110"/>
                  <a:pt x="63" y="110"/>
                  <a:pt x="63" y="110"/>
                </a:cubicBezTo>
                <a:cubicBezTo>
                  <a:pt x="61" y="110"/>
                  <a:pt x="60" y="109"/>
                  <a:pt x="60" y="107"/>
                </a:cubicBezTo>
                <a:cubicBezTo>
                  <a:pt x="60" y="55"/>
                  <a:pt x="60" y="55"/>
                  <a:pt x="60" y="55"/>
                </a:cubicBezTo>
                <a:cubicBezTo>
                  <a:pt x="60" y="53"/>
                  <a:pt x="61" y="52"/>
                  <a:pt x="63" y="52"/>
                </a:cubicBezTo>
                <a:cubicBezTo>
                  <a:pt x="77" y="52"/>
                  <a:pt x="77" y="52"/>
                  <a:pt x="77" y="52"/>
                </a:cubicBezTo>
                <a:cubicBezTo>
                  <a:pt x="79" y="52"/>
                  <a:pt x="80" y="53"/>
                  <a:pt x="80" y="55"/>
                </a:cubicBezTo>
                <a:lnTo>
                  <a:pt x="80" y="107"/>
                </a:lnTo>
                <a:close/>
                <a:moveTo>
                  <a:pt x="110" y="107"/>
                </a:moveTo>
                <a:cubicBezTo>
                  <a:pt x="110" y="109"/>
                  <a:pt x="108" y="110"/>
                  <a:pt x="107" y="110"/>
                </a:cubicBezTo>
                <a:cubicBezTo>
                  <a:pt x="92" y="110"/>
                  <a:pt x="92" y="110"/>
                  <a:pt x="92" y="110"/>
                </a:cubicBezTo>
                <a:cubicBezTo>
                  <a:pt x="91" y="110"/>
                  <a:pt x="89" y="109"/>
                  <a:pt x="89" y="107"/>
                </a:cubicBezTo>
                <a:cubicBezTo>
                  <a:pt x="89" y="32"/>
                  <a:pt x="89" y="32"/>
                  <a:pt x="89" y="32"/>
                </a:cubicBezTo>
                <a:cubicBezTo>
                  <a:pt x="89" y="30"/>
                  <a:pt x="91" y="29"/>
                  <a:pt x="92" y="29"/>
                </a:cubicBezTo>
                <a:cubicBezTo>
                  <a:pt x="107" y="29"/>
                  <a:pt x="107" y="29"/>
                  <a:pt x="107" y="29"/>
                </a:cubicBezTo>
                <a:cubicBezTo>
                  <a:pt x="108" y="29"/>
                  <a:pt x="110" y="30"/>
                  <a:pt x="110" y="32"/>
                </a:cubicBezTo>
                <a:lnTo>
                  <a:pt x="110" y="10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76">
            <a:extLst>
              <a:ext uri="{FF2B5EF4-FFF2-40B4-BE49-F238E27FC236}">
                <a16:creationId xmlns:a16="http://schemas.microsoft.com/office/drawing/2014/main" xmlns="" id="{9A6ACB7E-8E9B-42DB-BC7F-5D505234E5E9}"/>
              </a:ext>
            </a:extLst>
          </p:cNvPr>
          <p:cNvSpPr>
            <a:spLocks noEditPoints="1"/>
          </p:cNvSpPr>
          <p:nvPr/>
        </p:nvSpPr>
        <p:spPr bwMode="auto">
          <a:xfrm>
            <a:off x="7113425" y="2945685"/>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2 w 144"/>
              <a:gd name="T11" fmla="*/ 34 h 144"/>
              <a:gd name="T12" fmla="*/ 62 w 144"/>
              <a:gd name="T13" fmla="*/ 44 h 144"/>
              <a:gd name="T14" fmla="*/ 52 w 144"/>
              <a:gd name="T15" fmla="*/ 54 h 144"/>
              <a:gd name="T16" fmla="*/ 42 w 144"/>
              <a:gd name="T17" fmla="*/ 44 h 144"/>
              <a:gd name="T18" fmla="*/ 52 w 144"/>
              <a:gd name="T19" fmla="*/ 34 h 144"/>
              <a:gd name="T20" fmla="*/ 88 w 144"/>
              <a:gd name="T21" fmla="*/ 94 h 144"/>
              <a:gd name="T22" fmla="*/ 55 w 144"/>
              <a:gd name="T23" fmla="*/ 121 h 144"/>
              <a:gd name="T24" fmla="*/ 29 w 144"/>
              <a:gd name="T25" fmla="*/ 88 h 144"/>
              <a:gd name="T26" fmla="*/ 62 w 144"/>
              <a:gd name="T27" fmla="*/ 62 h 144"/>
              <a:gd name="T28" fmla="*/ 88 w 144"/>
              <a:gd name="T29" fmla="*/ 94 h 144"/>
              <a:gd name="T30" fmla="*/ 89 w 144"/>
              <a:gd name="T31" fmla="*/ 59 h 144"/>
              <a:gd name="T32" fmla="*/ 73 w 144"/>
              <a:gd name="T33" fmla="*/ 40 h 144"/>
              <a:gd name="T34" fmla="*/ 92 w 144"/>
              <a:gd name="T35" fmla="*/ 24 h 144"/>
              <a:gd name="T36" fmla="*/ 108 w 144"/>
              <a:gd name="T37" fmla="*/ 44 h 144"/>
              <a:gd name="T38" fmla="*/ 89 w 144"/>
              <a:gd name="T39" fmla="*/ 59 h 144"/>
              <a:gd name="T40" fmla="*/ 108 w 144"/>
              <a:gd name="T41" fmla="*/ 94 h 144"/>
              <a:gd name="T42" fmla="*/ 96 w 144"/>
              <a:gd name="T43" fmla="*/ 79 h 144"/>
              <a:gd name="T44" fmla="*/ 111 w 144"/>
              <a:gd name="T45" fmla="*/ 67 h 144"/>
              <a:gd name="T46" fmla="*/ 123 w 144"/>
              <a:gd name="T47" fmla="*/ 82 h 144"/>
              <a:gd name="T48" fmla="*/ 108 w 144"/>
              <a:gd name="T49" fmla="*/ 9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2" y="34"/>
                </a:moveTo>
                <a:cubicBezTo>
                  <a:pt x="58" y="34"/>
                  <a:pt x="62" y="38"/>
                  <a:pt x="62" y="44"/>
                </a:cubicBezTo>
                <a:cubicBezTo>
                  <a:pt x="62" y="49"/>
                  <a:pt x="58" y="54"/>
                  <a:pt x="52" y="54"/>
                </a:cubicBezTo>
                <a:cubicBezTo>
                  <a:pt x="47" y="54"/>
                  <a:pt x="42" y="49"/>
                  <a:pt x="42" y="44"/>
                </a:cubicBezTo>
                <a:cubicBezTo>
                  <a:pt x="42" y="38"/>
                  <a:pt x="47" y="34"/>
                  <a:pt x="52" y="34"/>
                </a:cubicBezTo>
                <a:close/>
                <a:moveTo>
                  <a:pt x="88" y="94"/>
                </a:moveTo>
                <a:cubicBezTo>
                  <a:pt x="86" y="111"/>
                  <a:pt x="72" y="122"/>
                  <a:pt x="55" y="121"/>
                </a:cubicBezTo>
                <a:cubicBezTo>
                  <a:pt x="39" y="119"/>
                  <a:pt x="27" y="104"/>
                  <a:pt x="29" y="88"/>
                </a:cubicBezTo>
                <a:cubicBezTo>
                  <a:pt x="31" y="72"/>
                  <a:pt x="45" y="60"/>
                  <a:pt x="62" y="62"/>
                </a:cubicBezTo>
                <a:cubicBezTo>
                  <a:pt x="78" y="64"/>
                  <a:pt x="90" y="78"/>
                  <a:pt x="88" y="94"/>
                </a:cubicBezTo>
                <a:close/>
                <a:moveTo>
                  <a:pt x="89" y="59"/>
                </a:moveTo>
                <a:cubicBezTo>
                  <a:pt x="79" y="58"/>
                  <a:pt x="72" y="50"/>
                  <a:pt x="73" y="40"/>
                </a:cubicBezTo>
                <a:cubicBezTo>
                  <a:pt x="74" y="30"/>
                  <a:pt x="83" y="23"/>
                  <a:pt x="92" y="24"/>
                </a:cubicBezTo>
                <a:cubicBezTo>
                  <a:pt x="102" y="25"/>
                  <a:pt x="109" y="34"/>
                  <a:pt x="108" y="44"/>
                </a:cubicBezTo>
                <a:cubicBezTo>
                  <a:pt x="107" y="53"/>
                  <a:pt x="98" y="60"/>
                  <a:pt x="89" y="59"/>
                </a:cubicBezTo>
                <a:close/>
                <a:moveTo>
                  <a:pt x="108" y="94"/>
                </a:moveTo>
                <a:cubicBezTo>
                  <a:pt x="101" y="93"/>
                  <a:pt x="95" y="86"/>
                  <a:pt x="96" y="79"/>
                </a:cubicBezTo>
                <a:cubicBezTo>
                  <a:pt x="97" y="71"/>
                  <a:pt x="104" y="66"/>
                  <a:pt x="111" y="67"/>
                </a:cubicBezTo>
                <a:cubicBezTo>
                  <a:pt x="119" y="68"/>
                  <a:pt x="124" y="74"/>
                  <a:pt x="123" y="82"/>
                </a:cubicBezTo>
                <a:cubicBezTo>
                  <a:pt x="123" y="89"/>
                  <a:pt x="116" y="95"/>
                  <a:pt x="108" y="9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文本框 22">
            <a:extLst>
              <a:ext uri="{FF2B5EF4-FFF2-40B4-BE49-F238E27FC236}">
                <a16:creationId xmlns:a16="http://schemas.microsoft.com/office/drawing/2014/main" xmlns="" id="{E9B4B785-9BD0-43C6-AE52-05BE0F2A8756}"/>
              </a:ext>
            </a:extLst>
          </p:cNvPr>
          <p:cNvSpPr txBox="1"/>
          <p:nvPr/>
        </p:nvSpPr>
        <p:spPr>
          <a:xfrm>
            <a:off x="1207030" y="4412172"/>
            <a:ext cx="2148345" cy="646331"/>
          </a:xfrm>
          <a:prstGeom prst="rect">
            <a:avLst/>
          </a:prstGeom>
          <a:noFill/>
          <a:effectLst/>
        </p:spPr>
        <p:txBody>
          <a:bodyPr wrap="none" rtlCol="0">
            <a:spAutoFit/>
          </a:bodyPr>
          <a:lstStyle/>
          <a:p>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4" name="文本框 23">
            <a:extLst>
              <a:ext uri="{FF2B5EF4-FFF2-40B4-BE49-F238E27FC236}">
                <a16:creationId xmlns:a16="http://schemas.microsoft.com/office/drawing/2014/main" xmlns="" id="{0CCE3C79-094A-4A27-A73E-86B5BD994C4A}"/>
              </a:ext>
            </a:extLst>
          </p:cNvPr>
          <p:cNvSpPr txBox="1"/>
          <p:nvPr/>
        </p:nvSpPr>
        <p:spPr>
          <a:xfrm>
            <a:off x="3809837" y="4412171"/>
            <a:ext cx="2148345" cy="646331"/>
          </a:xfrm>
          <a:prstGeom prst="rect">
            <a:avLst/>
          </a:prstGeom>
          <a:noFill/>
          <a:effectLst/>
        </p:spPr>
        <p:txBody>
          <a:bodyPr wrap="none" rtlCol="0">
            <a:spAutoFit/>
          </a:bodyPr>
          <a:lstStyle/>
          <a:p>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5" name="文本框 24">
            <a:extLst>
              <a:ext uri="{FF2B5EF4-FFF2-40B4-BE49-F238E27FC236}">
                <a16:creationId xmlns:a16="http://schemas.microsoft.com/office/drawing/2014/main" xmlns="" id="{CCFA638A-377E-4061-9D3B-6C2086F73E67}"/>
              </a:ext>
            </a:extLst>
          </p:cNvPr>
          <p:cNvSpPr txBox="1"/>
          <p:nvPr/>
        </p:nvSpPr>
        <p:spPr>
          <a:xfrm>
            <a:off x="6412645" y="4412172"/>
            <a:ext cx="2148345" cy="646331"/>
          </a:xfrm>
          <a:prstGeom prst="rect">
            <a:avLst/>
          </a:prstGeom>
          <a:noFill/>
          <a:effectLst/>
        </p:spPr>
        <p:txBody>
          <a:bodyPr wrap="none" rtlCol="0">
            <a:spAutoFit/>
          </a:bodyPr>
          <a:lstStyle/>
          <a:p>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6" name="文本框 25">
            <a:extLst>
              <a:ext uri="{FF2B5EF4-FFF2-40B4-BE49-F238E27FC236}">
                <a16:creationId xmlns:a16="http://schemas.microsoft.com/office/drawing/2014/main" xmlns="" id="{141B814F-1B86-4611-B374-97D596A1AA1F}"/>
              </a:ext>
            </a:extLst>
          </p:cNvPr>
          <p:cNvSpPr txBox="1"/>
          <p:nvPr/>
        </p:nvSpPr>
        <p:spPr>
          <a:xfrm>
            <a:off x="9092145" y="4412171"/>
            <a:ext cx="2148345" cy="646331"/>
          </a:xfrm>
          <a:prstGeom prst="rect">
            <a:avLst/>
          </a:prstGeom>
          <a:noFill/>
          <a:effectLst/>
        </p:spPr>
        <p:txBody>
          <a:bodyPr wrap="none" rtlCol="0">
            <a:spAutoFit/>
          </a:bodyPr>
          <a:lstStyle/>
          <a:p>
            <a:r>
              <a:rPr lang="en-US" altLang="zh-CN" sz="1400" b="1" dirty="0">
                <a:solidFill>
                  <a:schemeClr val="bg1">
                    <a:lumMod val="50000"/>
                  </a:schemeClr>
                </a:solidFill>
                <a:latin typeface="方正姚体" panose="02010601030101010101" pitchFamily="2" charset="-122"/>
                <a:ea typeface="方正姚体" panose="02010601030101010101" pitchFamily="2" charset="-122"/>
              </a:rPr>
              <a:t>MORE  THEN  TEMPLATE</a:t>
            </a:r>
            <a:endParaRPr lang="en-US" altLang="zh-CN" sz="10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of the  narrative thought</a:t>
            </a:r>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Tree>
    <p:extLst>
      <p:ext uri="{BB962C8B-B14F-4D97-AF65-F5344CB8AC3E}">
        <p14:creationId xmlns:p14="http://schemas.microsoft.com/office/powerpoint/2010/main" val="64471882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50"/>
                                        <p:tgtEl>
                                          <p:spTgt spid="10"/>
                                        </p:tgtEl>
                                      </p:cBhvr>
                                    </p:animEffect>
                                    <p:anim calcmode="lin" valueType="num">
                                      <p:cBhvr>
                                        <p:cTn id="14" dur="250" fill="hold"/>
                                        <p:tgtEl>
                                          <p:spTgt spid="10"/>
                                        </p:tgtEl>
                                        <p:attrNameLst>
                                          <p:attrName>ppt_x</p:attrName>
                                        </p:attrNameLst>
                                      </p:cBhvr>
                                      <p:tavLst>
                                        <p:tav tm="0">
                                          <p:val>
                                            <p:strVal val="#ppt_x"/>
                                          </p:val>
                                        </p:tav>
                                        <p:tav tm="100000">
                                          <p:val>
                                            <p:strVal val="#ppt_x"/>
                                          </p:val>
                                        </p:tav>
                                      </p:tavLst>
                                    </p:anim>
                                    <p:anim calcmode="lin" valueType="num">
                                      <p:cBhvr>
                                        <p:cTn id="15" dur="25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50"/>
                                        <p:tgtEl>
                                          <p:spTgt spid="11"/>
                                        </p:tgtEl>
                                      </p:cBhvr>
                                    </p:animEffect>
                                    <p:anim calcmode="lin" valueType="num">
                                      <p:cBhvr>
                                        <p:cTn id="20" dur="250" fill="hold"/>
                                        <p:tgtEl>
                                          <p:spTgt spid="11"/>
                                        </p:tgtEl>
                                        <p:attrNameLst>
                                          <p:attrName>ppt_x</p:attrName>
                                        </p:attrNameLst>
                                      </p:cBhvr>
                                      <p:tavLst>
                                        <p:tav tm="0">
                                          <p:val>
                                            <p:strVal val="#ppt_x"/>
                                          </p:val>
                                        </p:tav>
                                        <p:tav tm="100000">
                                          <p:val>
                                            <p:strVal val="#ppt_x"/>
                                          </p:val>
                                        </p:tav>
                                      </p:tavLst>
                                    </p:anim>
                                    <p:anim calcmode="lin" valueType="num">
                                      <p:cBhvr>
                                        <p:cTn id="21" dur="2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50"/>
                                        <p:tgtEl>
                                          <p:spTgt spid="12"/>
                                        </p:tgtEl>
                                      </p:cBhvr>
                                    </p:animEffect>
                                    <p:anim calcmode="lin" valueType="num">
                                      <p:cBhvr>
                                        <p:cTn id="26" dur="250" fill="hold"/>
                                        <p:tgtEl>
                                          <p:spTgt spid="12"/>
                                        </p:tgtEl>
                                        <p:attrNameLst>
                                          <p:attrName>ppt_x</p:attrName>
                                        </p:attrNameLst>
                                      </p:cBhvr>
                                      <p:tavLst>
                                        <p:tav tm="0">
                                          <p:val>
                                            <p:strVal val="#ppt_x"/>
                                          </p:val>
                                        </p:tav>
                                        <p:tav tm="100000">
                                          <p:val>
                                            <p:strVal val="#ppt_x"/>
                                          </p:val>
                                        </p:tav>
                                      </p:tavLst>
                                    </p:anim>
                                    <p:anim calcmode="lin" valueType="num">
                                      <p:cBhvr>
                                        <p:cTn id="27" dur="25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50"/>
                                        <p:tgtEl>
                                          <p:spTgt spid="13"/>
                                        </p:tgtEl>
                                      </p:cBhvr>
                                    </p:animEffect>
                                    <p:anim calcmode="lin" valueType="num">
                                      <p:cBhvr>
                                        <p:cTn id="32" dur="250" fill="hold"/>
                                        <p:tgtEl>
                                          <p:spTgt spid="13"/>
                                        </p:tgtEl>
                                        <p:attrNameLst>
                                          <p:attrName>ppt_x</p:attrName>
                                        </p:attrNameLst>
                                      </p:cBhvr>
                                      <p:tavLst>
                                        <p:tav tm="0">
                                          <p:val>
                                            <p:strVal val="#ppt_x"/>
                                          </p:val>
                                        </p:tav>
                                        <p:tav tm="100000">
                                          <p:val>
                                            <p:strVal val="#ppt_x"/>
                                          </p:val>
                                        </p:tav>
                                      </p:tavLst>
                                    </p:anim>
                                    <p:anim calcmode="lin" valueType="num">
                                      <p:cBhvr>
                                        <p:cTn id="33" dur="2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50"/>
                                        <p:tgtEl>
                                          <p:spTgt spid="16"/>
                                        </p:tgtEl>
                                      </p:cBhvr>
                                    </p:animEffect>
                                    <p:anim calcmode="lin" valueType="num">
                                      <p:cBhvr>
                                        <p:cTn id="44" dur="250" fill="hold"/>
                                        <p:tgtEl>
                                          <p:spTgt spid="16"/>
                                        </p:tgtEl>
                                        <p:attrNameLst>
                                          <p:attrName>ppt_x</p:attrName>
                                        </p:attrNameLst>
                                      </p:cBhvr>
                                      <p:tavLst>
                                        <p:tav tm="0">
                                          <p:val>
                                            <p:strVal val="#ppt_x"/>
                                          </p:val>
                                        </p:tav>
                                        <p:tav tm="100000">
                                          <p:val>
                                            <p:strVal val="#ppt_x"/>
                                          </p:val>
                                        </p:tav>
                                      </p:tavLst>
                                    </p:anim>
                                    <p:anim calcmode="lin" valueType="num">
                                      <p:cBhvr>
                                        <p:cTn id="45" dur="25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250"/>
                                        <p:tgtEl>
                                          <p:spTgt spid="17"/>
                                        </p:tgtEl>
                                      </p:cBhvr>
                                    </p:animEffect>
                                    <p:anim calcmode="lin" valueType="num">
                                      <p:cBhvr>
                                        <p:cTn id="50" dur="250" fill="hold"/>
                                        <p:tgtEl>
                                          <p:spTgt spid="17"/>
                                        </p:tgtEl>
                                        <p:attrNameLst>
                                          <p:attrName>ppt_x</p:attrName>
                                        </p:attrNameLst>
                                      </p:cBhvr>
                                      <p:tavLst>
                                        <p:tav tm="0">
                                          <p:val>
                                            <p:strVal val="#ppt_x"/>
                                          </p:val>
                                        </p:tav>
                                        <p:tav tm="100000">
                                          <p:val>
                                            <p:strVal val="#ppt_x"/>
                                          </p:val>
                                        </p:tav>
                                      </p:tavLst>
                                    </p:anim>
                                    <p:anim calcmode="lin" valueType="num">
                                      <p:cBhvr>
                                        <p:cTn id="51" dur="25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250"/>
                                        <p:tgtEl>
                                          <p:spTgt spid="18"/>
                                        </p:tgtEl>
                                      </p:cBhvr>
                                    </p:animEffect>
                                    <p:anim calcmode="lin" valueType="num">
                                      <p:cBhvr>
                                        <p:cTn id="56" dur="250" fill="hold"/>
                                        <p:tgtEl>
                                          <p:spTgt spid="18"/>
                                        </p:tgtEl>
                                        <p:attrNameLst>
                                          <p:attrName>ppt_x</p:attrName>
                                        </p:attrNameLst>
                                      </p:cBhvr>
                                      <p:tavLst>
                                        <p:tav tm="0">
                                          <p:val>
                                            <p:strVal val="#ppt_x"/>
                                          </p:val>
                                        </p:tav>
                                        <p:tav tm="100000">
                                          <p:val>
                                            <p:strVal val="#ppt_x"/>
                                          </p:val>
                                        </p:tav>
                                      </p:tavLst>
                                    </p:anim>
                                    <p:anim calcmode="lin" valueType="num">
                                      <p:cBhvr>
                                        <p:cTn id="57" dur="25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250"/>
                                        <p:tgtEl>
                                          <p:spTgt spid="19"/>
                                        </p:tgtEl>
                                      </p:cBhvr>
                                    </p:animEffect>
                                    <p:anim calcmode="lin" valueType="num">
                                      <p:cBhvr>
                                        <p:cTn id="62" dur="250" fill="hold"/>
                                        <p:tgtEl>
                                          <p:spTgt spid="19"/>
                                        </p:tgtEl>
                                        <p:attrNameLst>
                                          <p:attrName>ppt_x</p:attrName>
                                        </p:attrNameLst>
                                      </p:cBhvr>
                                      <p:tavLst>
                                        <p:tav tm="0">
                                          <p:val>
                                            <p:strVal val="#ppt_x"/>
                                          </p:val>
                                        </p:tav>
                                        <p:tav tm="100000">
                                          <p:val>
                                            <p:strVal val="#ppt_x"/>
                                          </p:val>
                                        </p:tav>
                                      </p:tavLst>
                                    </p:anim>
                                    <p:anim calcmode="lin" valueType="num">
                                      <p:cBhvr>
                                        <p:cTn id="63" dur="250" fill="hold"/>
                                        <p:tgtEl>
                                          <p:spTgt spid="19"/>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250"/>
                                        <p:tgtEl>
                                          <p:spTgt spid="20"/>
                                        </p:tgtEl>
                                      </p:cBhvr>
                                    </p:animEffect>
                                    <p:anim calcmode="lin" valueType="num">
                                      <p:cBhvr>
                                        <p:cTn id="68" dur="250" fill="hold"/>
                                        <p:tgtEl>
                                          <p:spTgt spid="20"/>
                                        </p:tgtEl>
                                        <p:attrNameLst>
                                          <p:attrName>ppt_x</p:attrName>
                                        </p:attrNameLst>
                                      </p:cBhvr>
                                      <p:tavLst>
                                        <p:tav tm="0">
                                          <p:val>
                                            <p:strVal val="#ppt_x"/>
                                          </p:val>
                                        </p:tav>
                                        <p:tav tm="100000">
                                          <p:val>
                                            <p:strVal val="#ppt_x"/>
                                          </p:val>
                                        </p:tav>
                                      </p:tavLst>
                                    </p:anim>
                                    <p:anim calcmode="lin" valueType="num">
                                      <p:cBhvr>
                                        <p:cTn id="69" dur="250" fill="hold"/>
                                        <p:tgtEl>
                                          <p:spTgt spid="20"/>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250"/>
                                        <p:tgtEl>
                                          <p:spTgt spid="21"/>
                                        </p:tgtEl>
                                      </p:cBhvr>
                                    </p:animEffect>
                                    <p:anim calcmode="lin" valueType="num">
                                      <p:cBhvr>
                                        <p:cTn id="74" dur="250" fill="hold"/>
                                        <p:tgtEl>
                                          <p:spTgt spid="21"/>
                                        </p:tgtEl>
                                        <p:attrNameLst>
                                          <p:attrName>ppt_x</p:attrName>
                                        </p:attrNameLst>
                                      </p:cBhvr>
                                      <p:tavLst>
                                        <p:tav tm="0">
                                          <p:val>
                                            <p:strVal val="#ppt_x"/>
                                          </p:val>
                                        </p:tav>
                                        <p:tav tm="100000">
                                          <p:val>
                                            <p:strVal val="#ppt_x"/>
                                          </p:val>
                                        </p:tav>
                                      </p:tavLst>
                                    </p:anim>
                                    <p:anim calcmode="lin" valueType="num">
                                      <p:cBhvr>
                                        <p:cTn id="75" dur="250" fill="hold"/>
                                        <p:tgtEl>
                                          <p:spTgt spid="21"/>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250"/>
                                        <p:tgtEl>
                                          <p:spTgt spid="22"/>
                                        </p:tgtEl>
                                      </p:cBhvr>
                                    </p:animEffect>
                                    <p:anim calcmode="lin" valueType="num">
                                      <p:cBhvr>
                                        <p:cTn id="80" dur="250" fill="hold"/>
                                        <p:tgtEl>
                                          <p:spTgt spid="22"/>
                                        </p:tgtEl>
                                        <p:attrNameLst>
                                          <p:attrName>ppt_x</p:attrName>
                                        </p:attrNameLst>
                                      </p:cBhvr>
                                      <p:tavLst>
                                        <p:tav tm="0">
                                          <p:val>
                                            <p:strVal val="#ppt_x"/>
                                          </p:val>
                                        </p:tav>
                                        <p:tav tm="100000">
                                          <p:val>
                                            <p:strVal val="#ppt_x"/>
                                          </p:val>
                                        </p:tav>
                                      </p:tavLst>
                                    </p:anim>
                                    <p:anim calcmode="lin" valueType="num">
                                      <p:cBhvr>
                                        <p:cTn id="81" dur="250" fill="hold"/>
                                        <p:tgtEl>
                                          <p:spTgt spid="22"/>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250"/>
                                        <p:tgtEl>
                                          <p:spTgt spid="23"/>
                                        </p:tgtEl>
                                      </p:cBhvr>
                                    </p:animEffect>
                                    <p:anim calcmode="lin" valueType="num">
                                      <p:cBhvr>
                                        <p:cTn id="86" dur="250" fill="hold"/>
                                        <p:tgtEl>
                                          <p:spTgt spid="23"/>
                                        </p:tgtEl>
                                        <p:attrNameLst>
                                          <p:attrName>ppt_x</p:attrName>
                                        </p:attrNameLst>
                                      </p:cBhvr>
                                      <p:tavLst>
                                        <p:tav tm="0">
                                          <p:val>
                                            <p:strVal val="#ppt_x"/>
                                          </p:val>
                                        </p:tav>
                                        <p:tav tm="100000">
                                          <p:val>
                                            <p:strVal val="#ppt_x"/>
                                          </p:val>
                                        </p:tav>
                                      </p:tavLst>
                                    </p:anim>
                                    <p:anim calcmode="lin" valueType="num">
                                      <p:cBhvr>
                                        <p:cTn id="87" dur="250" fill="hold"/>
                                        <p:tgtEl>
                                          <p:spTgt spid="23"/>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250"/>
                                        <p:tgtEl>
                                          <p:spTgt spid="24"/>
                                        </p:tgtEl>
                                      </p:cBhvr>
                                    </p:animEffect>
                                    <p:anim calcmode="lin" valueType="num">
                                      <p:cBhvr>
                                        <p:cTn id="92" dur="250" fill="hold"/>
                                        <p:tgtEl>
                                          <p:spTgt spid="24"/>
                                        </p:tgtEl>
                                        <p:attrNameLst>
                                          <p:attrName>ppt_x</p:attrName>
                                        </p:attrNameLst>
                                      </p:cBhvr>
                                      <p:tavLst>
                                        <p:tav tm="0">
                                          <p:val>
                                            <p:strVal val="#ppt_x"/>
                                          </p:val>
                                        </p:tav>
                                        <p:tav tm="100000">
                                          <p:val>
                                            <p:strVal val="#ppt_x"/>
                                          </p:val>
                                        </p:tav>
                                      </p:tavLst>
                                    </p:anim>
                                    <p:anim calcmode="lin" valueType="num">
                                      <p:cBhvr>
                                        <p:cTn id="93" dur="250" fill="hold"/>
                                        <p:tgtEl>
                                          <p:spTgt spid="24"/>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250"/>
                                        <p:tgtEl>
                                          <p:spTgt spid="25"/>
                                        </p:tgtEl>
                                      </p:cBhvr>
                                    </p:animEffect>
                                    <p:anim calcmode="lin" valueType="num">
                                      <p:cBhvr>
                                        <p:cTn id="98" dur="250" fill="hold"/>
                                        <p:tgtEl>
                                          <p:spTgt spid="25"/>
                                        </p:tgtEl>
                                        <p:attrNameLst>
                                          <p:attrName>ppt_x</p:attrName>
                                        </p:attrNameLst>
                                      </p:cBhvr>
                                      <p:tavLst>
                                        <p:tav tm="0">
                                          <p:val>
                                            <p:strVal val="#ppt_x"/>
                                          </p:val>
                                        </p:tav>
                                        <p:tav tm="100000">
                                          <p:val>
                                            <p:strVal val="#ppt_x"/>
                                          </p:val>
                                        </p:tav>
                                      </p:tavLst>
                                    </p:anim>
                                    <p:anim calcmode="lin" valueType="num">
                                      <p:cBhvr>
                                        <p:cTn id="99" dur="250" fill="hold"/>
                                        <p:tgtEl>
                                          <p:spTgt spid="25"/>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250"/>
                                        <p:tgtEl>
                                          <p:spTgt spid="26"/>
                                        </p:tgtEl>
                                      </p:cBhvr>
                                    </p:animEffect>
                                    <p:anim calcmode="lin" valueType="num">
                                      <p:cBhvr>
                                        <p:cTn id="104" dur="250" fill="hold"/>
                                        <p:tgtEl>
                                          <p:spTgt spid="26"/>
                                        </p:tgtEl>
                                        <p:attrNameLst>
                                          <p:attrName>ppt_x</p:attrName>
                                        </p:attrNameLst>
                                      </p:cBhvr>
                                      <p:tavLst>
                                        <p:tav tm="0">
                                          <p:val>
                                            <p:strVal val="#ppt_x"/>
                                          </p:val>
                                        </p:tav>
                                        <p:tav tm="100000">
                                          <p:val>
                                            <p:strVal val="#ppt_x"/>
                                          </p:val>
                                        </p:tav>
                                      </p:tavLst>
                                    </p:anim>
                                    <p:anim calcmode="lin" valueType="num">
                                      <p:cBhvr>
                                        <p:cTn id="105"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E929FCF3-0950-4FC0-966E-8A13EA7B58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xmlns="" id="{238BFE03-AF98-4EC1-8817-7BECF90C1C25}"/>
              </a:ext>
            </a:extLst>
          </p:cNvPr>
          <p:cNvSpPr/>
          <p:nvPr/>
        </p:nvSpPr>
        <p:spPr>
          <a:xfrm flipH="1">
            <a:off x="5282881" y="1111396"/>
            <a:ext cx="1706654" cy="1258194"/>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华文琥珀" panose="02010800040101010101" pitchFamily="2" charset="-122"/>
              <a:ea typeface="华文琥珀" panose="02010800040101010101" pitchFamily="2" charset="-122"/>
            </a:endParaRPr>
          </a:p>
        </p:txBody>
      </p:sp>
      <p:sp>
        <p:nvSpPr>
          <p:cNvPr id="16" name="文本框 283">
            <a:extLst>
              <a:ext uri="{FF2B5EF4-FFF2-40B4-BE49-F238E27FC236}">
                <a16:creationId xmlns:a16="http://schemas.microsoft.com/office/drawing/2014/main" xmlns="" id="{1D5BD611-1AC5-4133-BBBB-08D630748397}"/>
              </a:ext>
            </a:extLst>
          </p:cNvPr>
          <p:cNvSpPr txBox="1"/>
          <p:nvPr/>
        </p:nvSpPr>
        <p:spPr>
          <a:xfrm>
            <a:off x="5162951" y="1390993"/>
            <a:ext cx="1946514" cy="646331"/>
          </a:xfrm>
          <a:prstGeom prst="rect">
            <a:avLst/>
          </a:prstGeom>
          <a:noFill/>
        </p:spPr>
        <p:txBody>
          <a:bodyPr wrap="square" rtlCol="0">
            <a:spAutoFit/>
          </a:bodyPr>
          <a:lstStyle/>
          <a:p>
            <a:pPr algn="ctr"/>
            <a:r>
              <a:rPr lang="en-US" altLang="zh-CN" sz="3600" dirty="0">
                <a:solidFill>
                  <a:schemeClr val="bg1"/>
                </a:solidFill>
                <a:latin typeface="华文琥珀" panose="02010800040101010101" pitchFamily="2" charset="-122"/>
                <a:ea typeface="华文琥珀" panose="02010800040101010101" pitchFamily="2" charset="-122"/>
              </a:rPr>
              <a:t>TWO</a:t>
            </a:r>
          </a:p>
        </p:txBody>
      </p:sp>
      <p:grpSp>
        <p:nvGrpSpPr>
          <p:cNvPr id="17" name="组合 16">
            <a:extLst>
              <a:ext uri="{FF2B5EF4-FFF2-40B4-BE49-F238E27FC236}">
                <a16:creationId xmlns:a16="http://schemas.microsoft.com/office/drawing/2014/main" xmlns="" id="{E800ACD0-6F6E-48FC-8EE1-B4DB81C5954F}"/>
              </a:ext>
            </a:extLst>
          </p:cNvPr>
          <p:cNvGrpSpPr/>
          <p:nvPr/>
        </p:nvGrpSpPr>
        <p:grpSpPr>
          <a:xfrm>
            <a:off x="3970467" y="2619337"/>
            <a:ext cx="4288353" cy="1275302"/>
            <a:chOff x="785340" y="3378587"/>
            <a:chExt cx="3534726" cy="1051183"/>
          </a:xfrm>
        </p:grpSpPr>
        <p:sp>
          <p:nvSpPr>
            <p:cNvPr id="18" name="文本框 10">
              <a:extLst>
                <a:ext uri="{FF2B5EF4-FFF2-40B4-BE49-F238E27FC236}">
                  <a16:creationId xmlns:a16="http://schemas.microsoft.com/office/drawing/2014/main" xmlns="" id="{BD68D0A2-DED6-40CD-813E-3757BF0312B5}"/>
                </a:ext>
              </a:extLst>
            </p:cNvPr>
            <p:cNvSpPr txBox="1"/>
            <p:nvPr/>
          </p:nvSpPr>
          <p:spPr>
            <a:xfrm>
              <a:off x="1722322" y="4176081"/>
              <a:ext cx="1494648" cy="253689"/>
            </a:xfrm>
            <a:prstGeom prst="rect">
              <a:avLst/>
            </a:prstGeom>
            <a:noFill/>
          </p:spPr>
          <p:txBody>
            <a:bodyPr wrap="none" rtlCol="0">
              <a:spAutoFit/>
            </a:bodyPr>
            <a:lstStyle/>
            <a:p>
              <a:r>
                <a:rPr lang="en-US" altLang="zh-CN" sz="1400" cap="all" dirty="0">
                  <a:solidFill>
                    <a:srgbClr val="00B49C"/>
                  </a:solidFill>
                  <a:latin typeface="华文琥珀" panose="02010800040101010101" pitchFamily="2" charset="-122"/>
                  <a:ea typeface="华文琥珀" panose="02010800040101010101" pitchFamily="2" charset="-122"/>
                  <a:cs typeface="Microsoft JhengHei Light" panose="020B0304030504040204" pitchFamily="34" charset="-122"/>
                </a:rPr>
                <a:t>THE Scenery DESIGN</a:t>
              </a:r>
              <a:endParaRPr lang="zh-CN" altLang="en-US" sz="1400" cap="all" dirty="0">
                <a:solidFill>
                  <a:srgbClr val="00B49C"/>
                </a:solidFill>
                <a:latin typeface="华文琥珀" panose="02010800040101010101" pitchFamily="2" charset="-122"/>
                <a:ea typeface="华文琥珀" panose="02010800040101010101" pitchFamily="2" charset="-122"/>
                <a:cs typeface="Microsoft JhengHei Light" panose="020B0304030504040204" pitchFamily="34" charset="-122"/>
              </a:endParaRPr>
            </a:p>
          </p:txBody>
        </p:sp>
        <p:sp>
          <p:nvSpPr>
            <p:cNvPr id="19" name="文本框 18">
              <a:extLst>
                <a:ext uri="{FF2B5EF4-FFF2-40B4-BE49-F238E27FC236}">
                  <a16:creationId xmlns:a16="http://schemas.microsoft.com/office/drawing/2014/main" xmlns="" id="{CAE453A8-56DE-4536-A618-A25B5C3109E9}"/>
                </a:ext>
              </a:extLst>
            </p:cNvPr>
            <p:cNvSpPr txBox="1"/>
            <p:nvPr/>
          </p:nvSpPr>
          <p:spPr>
            <a:xfrm>
              <a:off x="785340" y="3378587"/>
              <a:ext cx="3534726" cy="583484"/>
            </a:xfrm>
            <a:prstGeom prst="rect">
              <a:avLst/>
            </a:prstGeom>
            <a:noFill/>
          </p:spPr>
          <p:txBody>
            <a:bodyPr wrap="none" rtlCol="0">
              <a:spAutoFit/>
            </a:bodyPr>
            <a:lstStyle/>
            <a:p>
              <a:r>
                <a:rPr lang="zh-CN" altLang="en-US" sz="4000" dirty="0">
                  <a:solidFill>
                    <a:srgbClr val="FF9C98"/>
                  </a:solidFill>
                  <a:latin typeface="华文琥珀" panose="02010800040101010101" pitchFamily="2" charset="-122"/>
                  <a:ea typeface="华文琥珀" panose="02010800040101010101" pitchFamily="2" charset="-122"/>
                  <a:cs typeface="Microsoft JhengHei Light" panose="020B0304030504040204" pitchFamily="34" charset="-122"/>
                </a:rPr>
                <a:t>加入你的标题描述</a:t>
              </a:r>
            </a:p>
          </p:txBody>
        </p:sp>
        <p:sp>
          <p:nvSpPr>
            <p:cNvPr id="20" name="矩形 19">
              <a:extLst>
                <a:ext uri="{FF2B5EF4-FFF2-40B4-BE49-F238E27FC236}">
                  <a16:creationId xmlns:a16="http://schemas.microsoft.com/office/drawing/2014/main" xmlns="" id="{BE90EB5D-0AE2-4168-858A-F3B97AD4D8A4}"/>
                </a:ext>
              </a:extLst>
            </p:cNvPr>
            <p:cNvSpPr/>
            <p:nvPr/>
          </p:nvSpPr>
          <p:spPr>
            <a:xfrm>
              <a:off x="932703" y="4060717"/>
              <a:ext cx="3240000" cy="18000"/>
            </a:xfrm>
            <a:prstGeom prst="rect">
              <a:avLst/>
            </a:prstGeom>
            <a:solidFill>
              <a:srgbClr val="00B49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71AFA0"/>
                </a:solidFill>
                <a:latin typeface="华文琥珀" panose="02010800040101010101" pitchFamily="2" charset="-122"/>
                <a:ea typeface="华文琥珀" panose="02010800040101010101" pitchFamily="2" charset="-122"/>
              </a:endParaRPr>
            </a:p>
          </p:txBody>
        </p:sp>
      </p:grpSp>
      <p:pic>
        <p:nvPicPr>
          <p:cNvPr id="21" name="图片 20">
            <a:extLst>
              <a:ext uri="{FF2B5EF4-FFF2-40B4-BE49-F238E27FC236}">
                <a16:creationId xmlns:a16="http://schemas.microsoft.com/office/drawing/2014/main" xmlns="" id="{ED474D72-162D-493C-9FA1-E49FB57B66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996" y="369808"/>
            <a:ext cx="3570518" cy="1609340"/>
          </a:xfrm>
          <a:prstGeom prst="rect">
            <a:avLst/>
          </a:prstGeom>
        </p:spPr>
      </p:pic>
      <p:pic>
        <p:nvPicPr>
          <p:cNvPr id="22" name="图片 21">
            <a:extLst>
              <a:ext uri="{FF2B5EF4-FFF2-40B4-BE49-F238E27FC236}">
                <a16:creationId xmlns:a16="http://schemas.microsoft.com/office/drawing/2014/main" xmlns="" id="{FA6A93DD-859D-41B2-8DA9-F30FC8CC1B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865" y="3177141"/>
            <a:ext cx="1877285" cy="846149"/>
          </a:xfrm>
          <a:prstGeom prst="rect">
            <a:avLst/>
          </a:prstGeom>
        </p:spPr>
      </p:pic>
      <p:pic>
        <p:nvPicPr>
          <p:cNvPr id="23" name="图片 22">
            <a:extLst>
              <a:ext uri="{FF2B5EF4-FFF2-40B4-BE49-F238E27FC236}">
                <a16:creationId xmlns:a16="http://schemas.microsoft.com/office/drawing/2014/main" xmlns="" id="{9A4F8283-4348-4EF4-929B-CE03E49A3E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26645" y="2443078"/>
            <a:ext cx="1252212" cy="1619122"/>
          </a:xfrm>
          <a:prstGeom prst="rect">
            <a:avLst/>
          </a:prstGeom>
        </p:spPr>
      </p:pic>
      <p:pic>
        <p:nvPicPr>
          <p:cNvPr id="24" name="图片 23">
            <a:extLst>
              <a:ext uri="{FF2B5EF4-FFF2-40B4-BE49-F238E27FC236}">
                <a16:creationId xmlns:a16="http://schemas.microsoft.com/office/drawing/2014/main" xmlns="" id="{B6E37A13-E9E7-4F24-9321-67A6614DC7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5420" y="258545"/>
            <a:ext cx="2169914" cy="2700201"/>
          </a:xfrm>
          <a:prstGeom prst="rect">
            <a:avLst/>
          </a:prstGeom>
        </p:spPr>
      </p:pic>
    </p:spTree>
    <p:extLst>
      <p:ext uri="{BB962C8B-B14F-4D97-AF65-F5344CB8AC3E}">
        <p14:creationId xmlns:p14="http://schemas.microsoft.com/office/powerpoint/2010/main" val="31638362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750"/>
                                        <p:tgtEl>
                                          <p:spTgt spid="16"/>
                                        </p:tgtEl>
                                      </p:cBhvr>
                                    </p:animEffect>
                                    <p:anim calcmode="lin" valueType="num">
                                      <p:cBhvr>
                                        <p:cTn id="15" dur="750" fill="hold"/>
                                        <p:tgtEl>
                                          <p:spTgt spid="16"/>
                                        </p:tgtEl>
                                        <p:attrNameLst>
                                          <p:attrName>ppt_x</p:attrName>
                                        </p:attrNameLst>
                                      </p:cBhvr>
                                      <p:tavLst>
                                        <p:tav tm="0">
                                          <p:val>
                                            <p:strVal val="#ppt_x"/>
                                          </p:val>
                                        </p:tav>
                                        <p:tav tm="100000">
                                          <p:val>
                                            <p:strVal val="#ppt_x"/>
                                          </p:val>
                                        </p:tav>
                                      </p:tavLst>
                                    </p:anim>
                                    <p:anim calcmode="lin" valueType="num">
                                      <p:cBhvr>
                                        <p:cTn id="16" dur="75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750"/>
                                        <p:tgtEl>
                                          <p:spTgt spid="17"/>
                                        </p:tgtEl>
                                      </p:cBhvr>
                                    </p:animEffect>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750"/>
                                        <p:tgtEl>
                                          <p:spTgt spid="24"/>
                                        </p:tgtEl>
                                      </p:cBhvr>
                                    </p:animEffect>
                                    <p:anim calcmode="lin" valueType="num">
                                      <p:cBhvr>
                                        <p:cTn id="25" dur="750" fill="hold"/>
                                        <p:tgtEl>
                                          <p:spTgt spid="24"/>
                                        </p:tgtEl>
                                        <p:attrNameLst>
                                          <p:attrName>ppt_x</p:attrName>
                                        </p:attrNameLst>
                                      </p:cBhvr>
                                      <p:tavLst>
                                        <p:tav tm="0">
                                          <p:val>
                                            <p:strVal val="#ppt_x"/>
                                          </p:val>
                                        </p:tav>
                                        <p:tav tm="100000">
                                          <p:val>
                                            <p:strVal val="#ppt_x"/>
                                          </p:val>
                                        </p:tav>
                                      </p:tavLst>
                                    </p:anim>
                                    <p:anim calcmode="lin" valueType="num">
                                      <p:cBhvr>
                                        <p:cTn id="26" dur="750" fill="hold"/>
                                        <p:tgtEl>
                                          <p:spTgt spid="24"/>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2" presetClass="entr" presetSubtype="0"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750"/>
                                        <p:tgtEl>
                                          <p:spTgt spid="21"/>
                                        </p:tgtEl>
                                      </p:cBhvr>
                                    </p:animEffect>
                                    <p:anim calcmode="lin" valueType="num">
                                      <p:cBhvr>
                                        <p:cTn id="37" dur="750" fill="hold"/>
                                        <p:tgtEl>
                                          <p:spTgt spid="21"/>
                                        </p:tgtEl>
                                        <p:attrNameLst>
                                          <p:attrName>ppt_x</p:attrName>
                                        </p:attrNameLst>
                                      </p:cBhvr>
                                      <p:tavLst>
                                        <p:tav tm="0">
                                          <p:val>
                                            <p:strVal val="#ppt_x"/>
                                          </p:val>
                                        </p:tav>
                                        <p:tav tm="100000">
                                          <p:val>
                                            <p:strVal val="#ppt_x"/>
                                          </p:val>
                                        </p:tav>
                                      </p:tavLst>
                                    </p:anim>
                                    <p:anim calcmode="lin" valueType="num">
                                      <p:cBhvr>
                                        <p:cTn id="38" dur="750" fill="hold"/>
                                        <p:tgtEl>
                                          <p:spTgt spid="21"/>
                                        </p:tgtEl>
                                        <p:attrNameLst>
                                          <p:attrName>ppt_y</p:attrName>
                                        </p:attrNameLst>
                                      </p:cBhvr>
                                      <p:tavLst>
                                        <p:tav tm="0">
                                          <p:val>
                                            <p:strVal val="#ppt_y+.1"/>
                                          </p:val>
                                        </p:tav>
                                        <p:tav tm="100000">
                                          <p:val>
                                            <p:strVal val="#ppt_y"/>
                                          </p:val>
                                        </p:tav>
                                      </p:tavLst>
                                    </p:anim>
                                  </p:childTnLst>
                                </p:cTn>
                              </p:par>
                            </p:childTnLst>
                          </p:cTn>
                        </p:par>
                        <p:par>
                          <p:cTn id="39" fill="hold">
                            <p:stCondLst>
                              <p:cond delay="4750"/>
                            </p:stCondLst>
                            <p:childTnLst>
                              <p:par>
                                <p:cTn id="40" presetID="42" presetClass="entr" presetSubtype="0"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750"/>
                                        <p:tgtEl>
                                          <p:spTgt spid="23"/>
                                        </p:tgtEl>
                                      </p:cBhvr>
                                    </p:animEffect>
                                    <p:anim calcmode="lin" valueType="num">
                                      <p:cBhvr>
                                        <p:cTn id="43" dur="750" fill="hold"/>
                                        <p:tgtEl>
                                          <p:spTgt spid="23"/>
                                        </p:tgtEl>
                                        <p:attrNameLst>
                                          <p:attrName>ppt_x</p:attrName>
                                        </p:attrNameLst>
                                      </p:cBhvr>
                                      <p:tavLst>
                                        <p:tav tm="0">
                                          <p:val>
                                            <p:strVal val="#ppt_x"/>
                                          </p:val>
                                        </p:tav>
                                        <p:tav tm="100000">
                                          <p:val>
                                            <p:strVal val="#ppt_x"/>
                                          </p:val>
                                        </p:tav>
                                      </p:tavLst>
                                    </p:anim>
                                    <p:anim calcmode="lin" valueType="num">
                                      <p:cBhvr>
                                        <p:cTn id="44"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椭圆 9">
            <a:extLst>
              <a:ext uri="{FF2B5EF4-FFF2-40B4-BE49-F238E27FC236}">
                <a16:creationId xmlns:a16="http://schemas.microsoft.com/office/drawing/2014/main" xmlns="" id="{D346AA72-FCBC-4BB3-BE7C-B0506E9F98BE}"/>
              </a:ext>
            </a:extLst>
          </p:cNvPr>
          <p:cNvSpPr/>
          <p:nvPr/>
        </p:nvSpPr>
        <p:spPr>
          <a:xfrm>
            <a:off x="1520410" y="2037080"/>
            <a:ext cx="2164977" cy="2164977"/>
          </a:xfrm>
          <a:prstGeom prst="ellipse">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椭圆 10">
            <a:extLst>
              <a:ext uri="{FF2B5EF4-FFF2-40B4-BE49-F238E27FC236}">
                <a16:creationId xmlns:a16="http://schemas.microsoft.com/office/drawing/2014/main" xmlns="" id="{9E340E99-8E7D-4653-BCB3-364A9A38ADB1}"/>
              </a:ext>
            </a:extLst>
          </p:cNvPr>
          <p:cNvSpPr/>
          <p:nvPr/>
        </p:nvSpPr>
        <p:spPr>
          <a:xfrm>
            <a:off x="3931916" y="2037079"/>
            <a:ext cx="2164977" cy="2164977"/>
          </a:xfrm>
          <a:prstGeom prst="ellipse">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椭圆 11">
            <a:extLst>
              <a:ext uri="{FF2B5EF4-FFF2-40B4-BE49-F238E27FC236}">
                <a16:creationId xmlns:a16="http://schemas.microsoft.com/office/drawing/2014/main" xmlns="" id="{161F9004-FE9A-4CD9-A198-565C8BA3802F}"/>
              </a:ext>
            </a:extLst>
          </p:cNvPr>
          <p:cNvSpPr/>
          <p:nvPr/>
        </p:nvSpPr>
        <p:spPr>
          <a:xfrm>
            <a:off x="6343422" y="2037080"/>
            <a:ext cx="2164977" cy="2164977"/>
          </a:xfrm>
          <a:prstGeom prst="ellipse">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椭圆 12">
            <a:extLst>
              <a:ext uri="{FF2B5EF4-FFF2-40B4-BE49-F238E27FC236}">
                <a16:creationId xmlns:a16="http://schemas.microsoft.com/office/drawing/2014/main" xmlns="" id="{412A0128-0083-4909-9254-84E37FC1AC3B}"/>
              </a:ext>
            </a:extLst>
          </p:cNvPr>
          <p:cNvSpPr/>
          <p:nvPr/>
        </p:nvSpPr>
        <p:spPr>
          <a:xfrm>
            <a:off x="8754928" y="2037079"/>
            <a:ext cx="2164977" cy="2164977"/>
          </a:xfrm>
          <a:prstGeom prst="ellipse">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文本框 30">
            <a:extLst>
              <a:ext uri="{FF2B5EF4-FFF2-40B4-BE49-F238E27FC236}">
                <a16:creationId xmlns:a16="http://schemas.microsoft.com/office/drawing/2014/main" xmlns="" id="{3700703F-8322-4387-9E5E-43EDFE441867}"/>
              </a:ext>
            </a:extLst>
          </p:cNvPr>
          <p:cNvSpPr txBox="1"/>
          <p:nvPr/>
        </p:nvSpPr>
        <p:spPr>
          <a:xfrm>
            <a:off x="1909934" y="2546443"/>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chemeClr val="bg1"/>
                </a:solidFill>
                <a:latin typeface="方正姚体" panose="02010601030101010101" pitchFamily="2" charset="-122"/>
              </a:rPr>
              <a:t>68%</a:t>
            </a:r>
          </a:p>
        </p:txBody>
      </p:sp>
      <p:sp>
        <p:nvSpPr>
          <p:cNvPr id="16" name="文本框 31">
            <a:extLst>
              <a:ext uri="{FF2B5EF4-FFF2-40B4-BE49-F238E27FC236}">
                <a16:creationId xmlns:a16="http://schemas.microsoft.com/office/drawing/2014/main" xmlns="" id="{EF94CD59-4BD9-44AA-BCCF-31D6A2AD45AB}"/>
              </a:ext>
            </a:extLst>
          </p:cNvPr>
          <p:cNvSpPr txBox="1"/>
          <p:nvPr/>
        </p:nvSpPr>
        <p:spPr>
          <a:xfrm>
            <a:off x="4339010" y="2556911"/>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chemeClr val="bg1"/>
                </a:solidFill>
                <a:latin typeface="方正姚体" panose="02010601030101010101" pitchFamily="2" charset="-122"/>
              </a:rPr>
              <a:t>65%</a:t>
            </a:r>
          </a:p>
        </p:txBody>
      </p:sp>
      <p:sp>
        <p:nvSpPr>
          <p:cNvPr id="17" name="文本框 32">
            <a:extLst>
              <a:ext uri="{FF2B5EF4-FFF2-40B4-BE49-F238E27FC236}">
                <a16:creationId xmlns:a16="http://schemas.microsoft.com/office/drawing/2014/main" xmlns="" id="{AB7066C5-5133-4EB9-A65D-737E7BE9D55D}"/>
              </a:ext>
            </a:extLst>
          </p:cNvPr>
          <p:cNvSpPr txBox="1"/>
          <p:nvPr/>
        </p:nvSpPr>
        <p:spPr>
          <a:xfrm>
            <a:off x="6770194" y="2553209"/>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chemeClr val="bg1"/>
                </a:solidFill>
                <a:latin typeface="方正姚体" panose="02010601030101010101" pitchFamily="2" charset="-122"/>
              </a:rPr>
              <a:t>77%</a:t>
            </a:r>
          </a:p>
        </p:txBody>
      </p:sp>
      <p:sp>
        <p:nvSpPr>
          <p:cNvPr id="18" name="文本框 33">
            <a:extLst>
              <a:ext uri="{FF2B5EF4-FFF2-40B4-BE49-F238E27FC236}">
                <a16:creationId xmlns:a16="http://schemas.microsoft.com/office/drawing/2014/main" xmlns="" id="{5C175F21-D88D-4EF5-9089-F6312C88FB0D}"/>
              </a:ext>
            </a:extLst>
          </p:cNvPr>
          <p:cNvSpPr txBox="1"/>
          <p:nvPr/>
        </p:nvSpPr>
        <p:spPr>
          <a:xfrm>
            <a:off x="9226511" y="2553209"/>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chemeClr val="bg1"/>
                </a:solidFill>
                <a:latin typeface="方正姚体" panose="02010601030101010101" pitchFamily="2" charset="-122"/>
              </a:rPr>
              <a:t>59%</a:t>
            </a:r>
          </a:p>
        </p:txBody>
      </p:sp>
      <p:sp>
        <p:nvSpPr>
          <p:cNvPr id="19" name="文本框 34">
            <a:extLst>
              <a:ext uri="{FF2B5EF4-FFF2-40B4-BE49-F238E27FC236}">
                <a16:creationId xmlns:a16="http://schemas.microsoft.com/office/drawing/2014/main" xmlns="" id="{1F6318FF-F697-436F-B4D0-EE25E4314D20}"/>
              </a:ext>
            </a:extLst>
          </p:cNvPr>
          <p:cNvSpPr txBox="1"/>
          <p:nvPr/>
        </p:nvSpPr>
        <p:spPr>
          <a:xfrm>
            <a:off x="1890901" y="3577777"/>
            <a:ext cx="1412566" cy="369332"/>
          </a:xfrm>
          <a:prstGeom prst="rect">
            <a:avLst/>
          </a:prstGeom>
          <a:noFill/>
          <a:effectLst/>
        </p:spPr>
        <p:txBody>
          <a:bodyPr wrap="none" rtlCol="0">
            <a:spAutoFit/>
          </a:bodyPr>
          <a:lstStyle/>
          <a:p>
            <a:r>
              <a:rPr lang="en-US" altLang="zh-CN" b="1" dirty="0">
                <a:solidFill>
                  <a:schemeClr val="bg1"/>
                </a:solidFill>
                <a:latin typeface="方正姚体" panose="02010601030101010101" pitchFamily="2" charset="-122"/>
              </a:rPr>
              <a:t>TITLE   HERE</a:t>
            </a:r>
            <a:endParaRPr lang="en-US" altLang="zh-CN" sz="1400" b="1" dirty="0">
              <a:solidFill>
                <a:schemeClr val="bg1"/>
              </a:solidFill>
              <a:latin typeface="方正姚体" panose="02010601030101010101" pitchFamily="2" charset="-122"/>
            </a:endParaRPr>
          </a:p>
        </p:txBody>
      </p:sp>
      <p:sp>
        <p:nvSpPr>
          <p:cNvPr id="20" name="文本框 35">
            <a:extLst>
              <a:ext uri="{FF2B5EF4-FFF2-40B4-BE49-F238E27FC236}">
                <a16:creationId xmlns:a16="http://schemas.microsoft.com/office/drawing/2014/main" xmlns="" id="{7AC327F1-8A48-455F-BF43-0F0ABDBDF876}"/>
              </a:ext>
            </a:extLst>
          </p:cNvPr>
          <p:cNvSpPr txBox="1"/>
          <p:nvPr/>
        </p:nvSpPr>
        <p:spPr>
          <a:xfrm>
            <a:off x="4343771" y="3577777"/>
            <a:ext cx="1412566" cy="369332"/>
          </a:xfrm>
          <a:prstGeom prst="rect">
            <a:avLst/>
          </a:prstGeom>
          <a:noFill/>
          <a:effectLst/>
        </p:spPr>
        <p:txBody>
          <a:bodyPr wrap="none" rtlCol="0">
            <a:spAutoFit/>
          </a:bodyPr>
          <a:lstStyle/>
          <a:p>
            <a:r>
              <a:rPr lang="en-US" altLang="zh-CN" b="1" dirty="0">
                <a:solidFill>
                  <a:schemeClr val="bg1"/>
                </a:solidFill>
                <a:latin typeface="方正姚体" panose="02010601030101010101" pitchFamily="2" charset="-122"/>
              </a:rPr>
              <a:t>TITLE   HERE</a:t>
            </a:r>
            <a:endParaRPr lang="en-US" altLang="zh-CN" sz="1400" b="1" dirty="0">
              <a:solidFill>
                <a:schemeClr val="bg1"/>
              </a:solidFill>
              <a:latin typeface="方正姚体" panose="02010601030101010101" pitchFamily="2" charset="-122"/>
            </a:endParaRPr>
          </a:p>
        </p:txBody>
      </p:sp>
      <p:sp>
        <p:nvSpPr>
          <p:cNvPr id="21" name="文本框 36">
            <a:extLst>
              <a:ext uri="{FF2B5EF4-FFF2-40B4-BE49-F238E27FC236}">
                <a16:creationId xmlns:a16="http://schemas.microsoft.com/office/drawing/2014/main" xmlns="" id="{4B924F01-E4BF-489E-B1C1-4E382FACA99A}"/>
              </a:ext>
            </a:extLst>
          </p:cNvPr>
          <p:cNvSpPr txBox="1"/>
          <p:nvPr/>
        </p:nvSpPr>
        <p:spPr>
          <a:xfrm>
            <a:off x="6706089" y="3577777"/>
            <a:ext cx="1412566" cy="369332"/>
          </a:xfrm>
          <a:prstGeom prst="rect">
            <a:avLst/>
          </a:prstGeom>
          <a:noFill/>
          <a:effectLst/>
        </p:spPr>
        <p:txBody>
          <a:bodyPr wrap="none" rtlCol="0">
            <a:spAutoFit/>
          </a:bodyPr>
          <a:lstStyle/>
          <a:p>
            <a:r>
              <a:rPr lang="en-US" altLang="zh-CN" b="1" dirty="0">
                <a:solidFill>
                  <a:schemeClr val="bg1"/>
                </a:solidFill>
                <a:latin typeface="方正姚体" panose="02010601030101010101" pitchFamily="2" charset="-122"/>
              </a:rPr>
              <a:t>TITLE   HERE</a:t>
            </a:r>
            <a:endParaRPr lang="en-US" altLang="zh-CN" sz="1400" b="1" dirty="0">
              <a:solidFill>
                <a:schemeClr val="bg1"/>
              </a:solidFill>
              <a:latin typeface="方正姚体" panose="02010601030101010101" pitchFamily="2" charset="-122"/>
            </a:endParaRPr>
          </a:p>
        </p:txBody>
      </p:sp>
      <p:sp>
        <p:nvSpPr>
          <p:cNvPr id="22" name="文本框 37">
            <a:extLst>
              <a:ext uri="{FF2B5EF4-FFF2-40B4-BE49-F238E27FC236}">
                <a16:creationId xmlns:a16="http://schemas.microsoft.com/office/drawing/2014/main" xmlns="" id="{A6965404-B843-4D01-9F5E-8C719615386C}"/>
              </a:ext>
            </a:extLst>
          </p:cNvPr>
          <p:cNvSpPr txBox="1"/>
          <p:nvPr/>
        </p:nvSpPr>
        <p:spPr>
          <a:xfrm>
            <a:off x="9158940" y="3577777"/>
            <a:ext cx="1412566" cy="369332"/>
          </a:xfrm>
          <a:prstGeom prst="rect">
            <a:avLst/>
          </a:prstGeom>
          <a:noFill/>
          <a:effectLst/>
        </p:spPr>
        <p:txBody>
          <a:bodyPr wrap="none" rtlCol="0">
            <a:spAutoFit/>
          </a:bodyPr>
          <a:lstStyle/>
          <a:p>
            <a:r>
              <a:rPr lang="en-US" altLang="zh-CN" b="1" dirty="0">
                <a:solidFill>
                  <a:schemeClr val="bg1"/>
                </a:solidFill>
                <a:latin typeface="方正姚体" panose="02010601030101010101" pitchFamily="2" charset="-122"/>
              </a:rPr>
              <a:t>TITLE   HERE</a:t>
            </a:r>
            <a:endParaRPr lang="en-US" altLang="zh-CN" sz="1400" b="1" dirty="0">
              <a:solidFill>
                <a:schemeClr val="bg1"/>
              </a:solidFill>
              <a:latin typeface="方正姚体" panose="02010601030101010101" pitchFamily="2" charset="-122"/>
            </a:endParaRPr>
          </a:p>
        </p:txBody>
      </p:sp>
      <p:sp>
        <p:nvSpPr>
          <p:cNvPr id="23" name="文本框 38">
            <a:extLst>
              <a:ext uri="{FF2B5EF4-FFF2-40B4-BE49-F238E27FC236}">
                <a16:creationId xmlns:a16="http://schemas.microsoft.com/office/drawing/2014/main" xmlns="" id="{CCED706D-CECC-4C0D-A9B7-15C1BA3E75D0}"/>
              </a:ext>
            </a:extLst>
          </p:cNvPr>
          <p:cNvSpPr txBox="1"/>
          <p:nvPr/>
        </p:nvSpPr>
        <p:spPr>
          <a:xfrm>
            <a:off x="1743424" y="4528855"/>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24" name="文本框 39">
            <a:extLst>
              <a:ext uri="{FF2B5EF4-FFF2-40B4-BE49-F238E27FC236}">
                <a16:creationId xmlns:a16="http://schemas.microsoft.com/office/drawing/2014/main" xmlns="" id="{425391BB-CB20-4031-BA03-A2A521581C62}"/>
              </a:ext>
            </a:extLst>
          </p:cNvPr>
          <p:cNvSpPr txBox="1"/>
          <p:nvPr/>
        </p:nvSpPr>
        <p:spPr>
          <a:xfrm>
            <a:off x="4196294" y="4528855"/>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25" name="文本框 40">
            <a:extLst>
              <a:ext uri="{FF2B5EF4-FFF2-40B4-BE49-F238E27FC236}">
                <a16:creationId xmlns:a16="http://schemas.microsoft.com/office/drawing/2014/main" xmlns="" id="{A0F8995C-6546-4861-8C0F-A62C69C09F4A}"/>
              </a:ext>
            </a:extLst>
          </p:cNvPr>
          <p:cNvSpPr txBox="1"/>
          <p:nvPr/>
        </p:nvSpPr>
        <p:spPr>
          <a:xfrm>
            <a:off x="6649164" y="4528855"/>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26" name="文本框 41">
            <a:extLst>
              <a:ext uri="{FF2B5EF4-FFF2-40B4-BE49-F238E27FC236}">
                <a16:creationId xmlns:a16="http://schemas.microsoft.com/office/drawing/2014/main" xmlns="" id="{B9012B24-D806-4A27-99C8-0B7632A80FD2}"/>
              </a:ext>
            </a:extLst>
          </p:cNvPr>
          <p:cNvSpPr txBox="1"/>
          <p:nvPr/>
        </p:nvSpPr>
        <p:spPr>
          <a:xfrm>
            <a:off x="9047640" y="4528855"/>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val="370971522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50"/>
                                        <p:tgtEl>
                                          <p:spTgt spid="10"/>
                                        </p:tgtEl>
                                      </p:cBhvr>
                                    </p:animEffect>
                                    <p:anim calcmode="lin" valueType="num">
                                      <p:cBhvr>
                                        <p:cTn id="14" dur="250" fill="hold"/>
                                        <p:tgtEl>
                                          <p:spTgt spid="10"/>
                                        </p:tgtEl>
                                        <p:attrNameLst>
                                          <p:attrName>ppt_x</p:attrName>
                                        </p:attrNameLst>
                                      </p:cBhvr>
                                      <p:tavLst>
                                        <p:tav tm="0">
                                          <p:val>
                                            <p:strVal val="#ppt_x"/>
                                          </p:val>
                                        </p:tav>
                                        <p:tav tm="100000">
                                          <p:val>
                                            <p:strVal val="#ppt_x"/>
                                          </p:val>
                                        </p:tav>
                                      </p:tavLst>
                                    </p:anim>
                                    <p:anim calcmode="lin" valueType="num">
                                      <p:cBhvr>
                                        <p:cTn id="15" dur="25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50"/>
                                        <p:tgtEl>
                                          <p:spTgt spid="11"/>
                                        </p:tgtEl>
                                      </p:cBhvr>
                                    </p:animEffect>
                                    <p:anim calcmode="lin" valueType="num">
                                      <p:cBhvr>
                                        <p:cTn id="20" dur="250" fill="hold"/>
                                        <p:tgtEl>
                                          <p:spTgt spid="11"/>
                                        </p:tgtEl>
                                        <p:attrNameLst>
                                          <p:attrName>ppt_x</p:attrName>
                                        </p:attrNameLst>
                                      </p:cBhvr>
                                      <p:tavLst>
                                        <p:tav tm="0">
                                          <p:val>
                                            <p:strVal val="#ppt_x"/>
                                          </p:val>
                                        </p:tav>
                                        <p:tav tm="100000">
                                          <p:val>
                                            <p:strVal val="#ppt_x"/>
                                          </p:val>
                                        </p:tav>
                                      </p:tavLst>
                                    </p:anim>
                                    <p:anim calcmode="lin" valueType="num">
                                      <p:cBhvr>
                                        <p:cTn id="21" dur="2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50"/>
                                        <p:tgtEl>
                                          <p:spTgt spid="12"/>
                                        </p:tgtEl>
                                      </p:cBhvr>
                                    </p:animEffect>
                                    <p:anim calcmode="lin" valueType="num">
                                      <p:cBhvr>
                                        <p:cTn id="26" dur="250" fill="hold"/>
                                        <p:tgtEl>
                                          <p:spTgt spid="12"/>
                                        </p:tgtEl>
                                        <p:attrNameLst>
                                          <p:attrName>ppt_x</p:attrName>
                                        </p:attrNameLst>
                                      </p:cBhvr>
                                      <p:tavLst>
                                        <p:tav tm="0">
                                          <p:val>
                                            <p:strVal val="#ppt_x"/>
                                          </p:val>
                                        </p:tav>
                                        <p:tav tm="100000">
                                          <p:val>
                                            <p:strVal val="#ppt_x"/>
                                          </p:val>
                                        </p:tav>
                                      </p:tavLst>
                                    </p:anim>
                                    <p:anim calcmode="lin" valueType="num">
                                      <p:cBhvr>
                                        <p:cTn id="27" dur="25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50"/>
                                        <p:tgtEl>
                                          <p:spTgt spid="13"/>
                                        </p:tgtEl>
                                      </p:cBhvr>
                                    </p:animEffect>
                                    <p:anim calcmode="lin" valueType="num">
                                      <p:cBhvr>
                                        <p:cTn id="32" dur="250" fill="hold"/>
                                        <p:tgtEl>
                                          <p:spTgt spid="13"/>
                                        </p:tgtEl>
                                        <p:attrNameLst>
                                          <p:attrName>ppt_x</p:attrName>
                                        </p:attrNameLst>
                                      </p:cBhvr>
                                      <p:tavLst>
                                        <p:tav tm="0">
                                          <p:val>
                                            <p:strVal val="#ppt_x"/>
                                          </p:val>
                                        </p:tav>
                                        <p:tav tm="100000">
                                          <p:val>
                                            <p:strVal val="#ppt_x"/>
                                          </p:val>
                                        </p:tav>
                                      </p:tavLst>
                                    </p:anim>
                                    <p:anim calcmode="lin" valueType="num">
                                      <p:cBhvr>
                                        <p:cTn id="33" dur="2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50"/>
                                        <p:tgtEl>
                                          <p:spTgt spid="16"/>
                                        </p:tgtEl>
                                      </p:cBhvr>
                                    </p:animEffect>
                                    <p:anim calcmode="lin" valueType="num">
                                      <p:cBhvr>
                                        <p:cTn id="44" dur="250" fill="hold"/>
                                        <p:tgtEl>
                                          <p:spTgt spid="16"/>
                                        </p:tgtEl>
                                        <p:attrNameLst>
                                          <p:attrName>ppt_x</p:attrName>
                                        </p:attrNameLst>
                                      </p:cBhvr>
                                      <p:tavLst>
                                        <p:tav tm="0">
                                          <p:val>
                                            <p:strVal val="#ppt_x"/>
                                          </p:val>
                                        </p:tav>
                                        <p:tav tm="100000">
                                          <p:val>
                                            <p:strVal val="#ppt_x"/>
                                          </p:val>
                                        </p:tav>
                                      </p:tavLst>
                                    </p:anim>
                                    <p:anim calcmode="lin" valueType="num">
                                      <p:cBhvr>
                                        <p:cTn id="45" dur="25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250"/>
                                        <p:tgtEl>
                                          <p:spTgt spid="17"/>
                                        </p:tgtEl>
                                      </p:cBhvr>
                                    </p:animEffect>
                                    <p:anim calcmode="lin" valueType="num">
                                      <p:cBhvr>
                                        <p:cTn id="50" dur="250" fill="hold"/>
                                        <p:tgtEl>
                                          <p:spTgt spid="17"/>
                                        </p:tgtEl>
                                        <p:attrNameLst>
                                          <p:attrName>ppt_x</p:attrName>
                                        </p:attrNameLst>
                                      </p:cBhvr>
                                      <p:tavLst>
                                        <p:tav tm="0">
                                          <p:val>
                                            <p:strVal val="#ppt_x"/>
                                          </p:val>
                                        </p:tav>
                                        <p:tav tm="100000">
                                          <p:val>
                                            <p:strVal val="#ppt_x"/>
                                          </p:val>
                                        </p:tav>
                                      </p:tavLst>
                                    </p:anim>
                                    <p:anim calcmode="lin" valueType="num">
                                      <p:cBhvr>
                                        <p:cTn id="51" dur="25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250"/>
                                        <p:tgtEl>
                                          <p:spTgt spid="18"/>
                                        </p:tgtEl>
                                      </p:cBhvr>
                                    </p:animEffect>
                                    <p:anim calcmode="lin" valueType="num">
                                      <p:cBhvr>
                                        <p:cTn id="56" dur="250" fill="hold"/>
                                        <p:tgtEl>
                                          <p:spTgt spid="18"/>
                                        </p:tgtEl>
                                        <p:attrNameLst>
                                          <p:attrName>ppt_x</p:attrName>
                                        </p:attrNameLst>
                                      </p:cBhvr>
                                      <p:tavLst>
                                        <p:tav tm="0">
                                          <p:val>
                                            <p:strVal val="#ppt_x"/>
                                          </p:val>
                                        </p:tav>
                                        <p:tav tm="100000">
                                          <p:val>
                                            <p:strVal val="#ppt_x"/>
                                          </p:val>
                                        </p:tav>
                                      </p:tavLst>
                                    </p:anim>
                                    <p:anim calcmode="lin" valueType="num">
                                      <p:cBhvr>
                                        <p:cTn id="57" dur="25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250"/>
                                        <p:tgtEl>
                                          <p:spTgt spid="19"/>
                                        </p:tgtEl>
                                      </p:cBhvr>
                                    </p:animEffect>
                                    <p:anim calcmode="lin" valueType="num">
                                      <p:cBhvr>
                                        <p:cTn id="62" dur="250" fill="hold"/>
                                        <p:tgtEl>
                                          <p:spTgt spid="19"/>
                                        </p:tgtEl>
                                        <p:attrNameLst>
                                          <p:attrName>ppt_x</p:attrName>
                                        </p:attrNameLst>
                                      </p:cBhvr>
                                      <p:tavLst>
                                        <p:tav tm="0">
                                          <p:val>
                                            <p:strVal val="#ppt_x"/>
                                          </p:val>
                                        </p:tav>
                                        <p:tav tm="100000">
                                          <p:val>
                                            <p:strVal val="#ppt_x"/>
                                          </p:val>
                                        </p:tav>
                                      </p:tavLst>
                                    </p:anim>
                                    <p:anim calcmode="lin" valueType="num">
                                      <p:cBhvr>
                                        <p:cTn id="63" dur="250" fill="hold"/>
                                        <p:tgtEl>
                                          <p:spTgt spid="19"/>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250"/>
                                        <p:tgtEl>
                                          <p:spTgt spid="20"/>
                                        </p:tgtEl>
                                      </p:cBhvr>
                                    </p:animEffect>
                                    <p:anim calcmode="lin" valueType="num">
                                      <p:cBhvr>
                                        <p:cTn id="68" dur="250" fill="hold"/>
                                        <p:tgtEl>
                                          <p:spTgt spid="20"/>
                                        </p:tgtEl>
                                        <p:attrNameLst>
                                          <p:attrName>ppt_x</p:attrName>
                                        </p:attrNameLst>
                                      </p:cBhvr>
                                      <p:tavLst>
                                        <p:tav tm="0">
                                          <p:val>
                                            <p:strVal val="#ppt_x"/>
                                          </p:val>
                                        </p:tav>
                                        <p:tav tm="100000">
                                          <p:val>
                                            <p:strVal val="#ppt_x"/>
                                          </p:val>
                                        </p:tav>
                                      </p:tavLst>
                                    </p:anim>
                                    <p:anim calcmode="lin" valueType="num">
                                      <p:cBhvr>
                                        <p:cTn id="69" dur="250" fill="hold"/>
                                        <p:tgtEl>
                                          <p:spTgt spid="20"/>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250"/>
                                        <p:tgtEl>
                                          <p:spTgt spid="21"/>
                                        </p:tgtEl>
                                      </p:cBhvr>
                                    </p:animEffect>
                                    <p:anim calcmode="lin" valueType="num">
                                      <p:cBhvr>
                                        <p:cTn id="74" dur="250" fill="hold"/>
                                        <p:tgtEl>
                                          <p:spTgt spid="21"/>
                                        </p:tgtEl>
                                        <p:attrNameLst>
                                          <p:attrName>ppt_x</p:attrName>
                                        </p:attrNameLst>
                                      </p:cBhvr>
                                      <p:tavLst>
                                        <p:tav tm="0">
                                          <p:val>
                                            <p:strVal val="#ppt_x"/>
                                          </p:val>
                                        </p:tav>
                                        <p:tav tm="100000">
                                          <p:val>
                                            <p:strVal val="#ppt_x"/>
                                          </p:val>
                                        </p:tav>
                                      </p:tavLst>
                                    </p:anim>
                                    <p:anim calcmode="lin" valueType="num">
                                      <p:cBhvr>
                                        <p:cTn id="75" dur="250" fill="hold"/>
                                        <p:tgtEl>
                                          <p:spTgt spid="21"/>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250"/>
                                        <p:tgtEl>
                                          <p:spTgt spid="22"/>
                                        </p:tgtEl>
                                      </p:cBhvr>
                                    </p:animEffect>
                                    <p:anim calcmode="lin" valueType="num">
                                      <p:cBhvr>
                                        <p:cTn id="80" dur="250" fill="hold"/>
                                        <p:tgtEl>
                                          <p:spTgt spid="22"/>
                                        </p:tgtEl>
                                        <p:attrNameLst>
                                          <p:attrName>ppt_x</p:attrName>
                                        </p:attrNameLst>
                                      </p:cBhvr>
                                      <p:tavLst>
                                        <p:tav tm="0">
                                          <p:val>
                                            <p:strVal val="#ppt_x"/>
                                          </p:val>
                                        </p:tav>
                                        <p:tav tm="100000">
                                          <p:val>
                                            <p:strVal val="#ppt_x"/>
                                          </p:val>
                                        </p:tav>
                                      </p:tavLst>
                                    </p:anim>
                                    <p:anim calcmode="lin" valueType="num">
                                      <p:cBhvr>
                                        <p:cTn id="81" dur="250" fill="hold"/>
                                        <p:tgtEl>
                                          <p:spTgt spid="22"/>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250"/>
                                        <p:tgtEl>
                                          <p:spTgt spid="23"/>
                                        </p:tgtEl>
                                      </p:cBhvr>
                                    </p:animEffect>
                                    <p:anim calcmode="lin" valueType="num">
                                      <p:cBhvr>
                                        <p:cTn id="86" dur="250" fill="hold"/>
                                        <p:tgtEl>
                                          <p:spTgt spid="23"/>
                                        </p:tgtEl>
                                        <p:attrNameLst>
                                          <p:attrName>ppt_x</p:attrName>
                                        </p:attrNameLst>
                                      </p:cBhvr>
                                      <p:tavLst>
                                        <p:tav tm="0">
                                          <p:val>
                                            <p:strVal val="#ppt_x"/>
                                          </p:val>
                                        </p:tav>
                                        <p:tav tm="100000">
                                          <p:val>
                                            <p:strVal val="#ppt_x"/>
                                          </p:val>
                                        </p:tav>
                                      </p:tavLst>
                                    </p:anim>
                                    <p:anim calcmode="lin" valueType="num">
                                      <p:cBhvr>
                                        <p:cTn id="87" dur="250" fill="hold"/>
                                        <p:tgtEl>
                                          <p:spTgt spid="23"/>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250"/>
                                        <p:tgtEl>
                                          <p:spTgt spid="24"/>
                                        </p:tgtEl>
                                      </p:cBhvr>
                                    </p:animEffect>
                                    <p:anim calcmode="lin" valueType="num">
                                      <p:cBhvr>
                                        <p:cTn id="92" dur="250" fill="hold"/>
                                        <p:tgtEl>
                                          <p:spTgt spid="24"/>
                                        </p:tgtEl>
                                        <p:attrNameLst>
                                          <p:attrName>ppt_x</p:attrName>
                                        </p:attrNameLst>
                                      </p:cBhvr>
                                      <p:tavLst>
                                        <p:tav tm="0">
                                          <p:val>
                                            <p:strVal val="#ppt_x"/>
                                          </p:val>
                                        </p:tav>
                                        <p:tav tm="100000">
                                          <p:val>
                                            <p:strVal val="#ppt_x"/>
                                          </p:val>
                                        </p:tav>
                                      </p:tavLst>
                                    </p:anim>
                                    <p:anim calcmode="lin" valueType="num">
                                      <p:cBhvr>
                                        <p:cTn id="93" dur="250" fill="hold"/>
                                        <p:tgtEl>
                                          <p:spTgt spid="24"/>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250"/>
                                        <p:tgtEl>
                                          <p:spTgt spid="25"/>
                                        </p:tgtEl>
                                      </p:cBhvr>
                                    </p:animEffect>
                                    <p:anim calcmode="lin" valueType="num">
                                      <p:cBhvr>
                                        <p:cTn id="98" dur="250" fill="hold"/>
                                        <p:tgtEl>
                                          <p:spTgt spid="25"/>
                                        </p:tgtEl>
                                        <p:attrNameLst>
                                          <p:attrName>ppt_x</p:attrName>
                                        </p:attrNameLst>
                                      </p:cBhvr>
                                      <p:tavLst>
                                        <p:tav tm="0">
                                          <p:val>
                                            <p:strVal val="#ppt_x"/>
                                          </p:val>
                                        </p:tav>
                                        <p:tav tm="100000">
                                          <p:val>
                                            <p:strVal val="#ppt_x"/>
                                          </p:val>
                                        </p:tav>
                                      </p:tavLst>
                                    </p:anim>
                                    <p:anim calcmode="lin" valueType="num">
                                      <p:cBhvr>
                                        <p:cTn id="99" dur="250" fill="hold"/>
                                        <p:tgtEl>
                                          <p:spTgt spid="25"/>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250"/>
                                        <p:tgtEl>
                                          <p:spTgt spid="26"/>
                                        </p:tgtEl>
                                      </p:cBhvr>
                                    </p:animEffect>
                                    <p:anim calcmode="lin" valueType="num">
                                      <p:cBhvr>
                                        <p:cTn id="104" dur="250" fill="hold"/>
                                        <p:tgtEl>
                                          <p:spTgt spid="26"/>
                                        </p:tgtEl>
                                        <p:attrNameLst>
                                          <p:attrName>ppt_x</p:attrName>
                                        </p:attrNameLst>
                                      </p:cBhvr>
                                      <p:tavLst>
                                        <p:tav tm="0">
                                          <p:val>
                                            <p:strVal val="#ppt_x"/>
                                          </p:val>
                                        </p:tav>
                                        <p:tav tm="100000">
                                          <p:val>
                                            <p:strVal val="#ppt_x"/>
                                          </p:val>
                                        </p:tav>
                                      </p:tavLst>
                                    </p:anim>
                                    <p:anim calcmode="lin" valueType="num">
                                      <p:cBhvr>
                                        <p:cTn id="105"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6" grpId="0"/>
      <p:bldP spid="17" grpId="0"/>
      <p:bldP spid="18" grpId="0"/>
      <p:bldP spid="19" grpId="0"/>
      <p:bldP spid="20" grpId="0"/>
      <p:bldP spid="21" grpId="0"/>
      <p:bldP spid="22" grpId="0"/>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grpSp>
        <p:nvGrpSpPr>
          <p:cNvPr id="5" name="组合 4">
            <a:extLst>
              <a:ext uri="{FF2B5EF4-FFF2-40B4-BE49-F238E27FC236}">
                <a16:creationId xmlns:a16="http://schemas.microsoft.com/office/drawing/2014/main" xmlns="" id="{E493AFBA-AD19-4BA8-BC4F-9525B5E95748}"/>
              </a:ext>
            </a:extLst>
          </p:cNvPr>
          <p:cNvGrpSpPr/>
          <p:nvPr/>
        </p:nvGrpSpPr>
        <p:grpSpPr>
          <a:xfrm>
            <a:off x="1720782" y="1637643"/>
            <a:ext cx="9039102" cy="4040330"/>
            <a:chOff x="600045" y="1543875"/>
            <a:chExt cx="11067781" cy="4947116"/>
          </a:xfrm>
        </p:grpSpPr>
        <p:sp>
          <p:nvSpPr>
            <p:cNvPr id="10" name="矩形 9">
              <a:extLst>
                <a:ext uri="{FF2B5EF4-FFF2-40B4-BE49-F238E27FC236}">
                  <a16:creationId xmlns:a16="http://schemas.microsoft.com/office/drawing/2014/main" xmlns="" id="{C1EEA0FF-FC80-40E2-96DF-9A464636DF00}"/>
                </a:ext>
              </a:extLst>
            </p:cNvPr>
            <p:cNvSpPr/>
            <p:nvPr/>
          </p:nvSpPr>
          <p:spPr>
            <a:xfrm>
              <a:off x="7340252" y="1543875"/>
              <a:ext cx="4327574" cy="4947115"/>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solidFill>
              </a:endParaRPr>
            </a:p>
          </p:txBody>
        </p:sp>
        <p:sp>
          <p:nvSpPr>
            <p:cNvPr id="11" name="矩形 10">
              <a:extLst>
                <a:ext uri="{FF2B5EF4-FFF2-40B4-BE49-F238E27FC236}">
                  <a16:creationId xmlns:a16="http://schemas.microsoft.com/office/drawing/2014/main" xmlns="" id="{CB4FC9C8-4B4F-4C6B-A94E-5AA2BA860D1E}"/>
                </a:ext>
              </a:extLst>
            </p:cNvPr>
            <p:cNvSpPr>
              <a:spLocks noChangeArrowheads="1"/>
            </p:cNvSpPr>
            <p:nvPr/>
          </p:nvSpPr>
          <p:spPr bwMode="auto">
            <a:xfrm>
              <a:off x="7740351" y="3109382"/>
              <a:ext cx="3419475" cy="312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dirty="0">
                  <a:solidFill>
                    <a:schemeClr val="bg1"/>
                  </a:solidFill>
                </a:rPr>
                <a:t>此处添加详细文本描述，建议与标题相关并符合整体语言风格，语言描述尽量简洁生动。尽量将每页幻灯片的字数控制在  </a:t>
              </a:r>
              <a:r>
                <a:rPr lang="en-US" altLang="zh-CN" sz="1200" dirty="0">
                  <a:solidFill>
                    <a:schemeClr val="bg1"/>
                  </a:solidFill>
                </a:rPr>
                <a:t>200</a:t>
              </a:r>
              <a:r>
                <a:rPr lang="zh-CN" altLang="en-US" sz="1200" dirty="0">
                  <a:solidFill>
                    <a:schemeClr val="bg1"/>
                  </a:solidFill>
                </a:rPr>
                <a:t>字以内此处添加详细文本描述，建议与标题相关并符合整体语言风格，语言描述尽量简洁生动。尽量将每页幻灯片的字数控制在  </a:t>
              </a:r>
              <a:r>
                <a:rPr lang="en-US" altLang="zh-CN" sz="1200" dirty="0">
                  <a:solidFill>
                    <a:schemeClr val="bg1"/>
                  </a:solidFill>
                </a:rPr>
                <a:t>200</a:t>
              </a:r>
              <a:r>
                <a:rPr lang="zh-CN" altLang="en-US" sz="1200" dirty="0">
                  <a:solidFill>
                    <a:schemeClr val="bg1"/>
                  </a:solidFill>
                </a:rPr>
                <a:t>字以内此处添加详细文本描述，建议与标题相关并符合整体语言风格，语言描述尽量简洁生动。</a:t>
              </a:r>
            </a:p>
          </p:txBody>
        </p:sp>
        <p:sp>
          <p:nvSpPr>
            <p:cNvPr id="12" name="矩形 8">
              <a:extLst>
                <a:ext uri="{FF2B5EF4-FFF2-40B4-BE49-F238E27FC236}">
                  <a16:creationId xmlns:a16="http://schemas.microsoft.com/office/drawing/2014/main" xmlns="" id="{2ADCB97C-749C-417B-A863-653EDF14DE3C}"/>
                </a:ext>
              </a:extLst>
            </p:cNvPr>
            <p:cNvSpPr>
              <a:spLocks noChangeArrowheads="1"/>
            </p:cNvSpPr>
            <p:nvPr/>
          </p:nvSpPr>
          <p:spPr bwMode="auto">
            <a:xfrm>
              <a:off x="7740351" y="2015594"/>
              <a:ext cx="3617913" cy="13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dirty="0">
                  <a:solidFill>
                    <a:schemeClr val="bg1"/>
                  </a:solidFill>
                </a:rPr>
                <a:t>VEHICULANULLA QUIS LOREM UT LIBERO MALESUADA FEUGIATMALESUADA FEUGIAT</a:t>
              </a:r>
            </a:p>
            <a:p>
              <a:pPr eaLnBrk="1" hangingPunct="1"/>
              <a:endParaRPr lang="zh-CN" altLang="en-US" sz="1600" dirty="0">
                <a:solidFill>
                  <a:schemeClr val="bg1"/>
                </a:solidFill>
              </a:endParaRPr>
            </a:p>
          </p:txBody>
        </p:sp>
        <p:sp>
          <p:nvSpPr>
            <p:cNvPr id="13" name="矩形 18">
              <a:extLst>
                <a:ext uri="{FF2B5EF4-FFF2-40B4-BE49-F238E27FC236}">
                  <a16:creationId xmlns:a16="http://schemas.microsoft.com/office/drawing/2014/main" xmlns="" id="{8D44F1D8-DC7B-4F49-B15E-DF5511026E64}"/>
                </a:ext>
              </a:extLst>
            </p:cNvPr>
            <p:cNvSpPr>
              <a:spLocks noChangeArrowheads="1"/>
            </p:cNvSpPr>
            <p:nvPr/>
          </p:nvSpPr>
          <p:spPr bwMode="auto">
            <a:xfrm>
              <a:off x="600045" y="1543875"/>
              <a:ext cx="6632306" cy="4947116"/>
            </a:xfrm>
            <a:prstGeom prst="rect">
              <a:avLst/>
            </a:prstGeom>
            <a:blipFill dpi="0" rotWithShape="1">
              <a:blip r:embed="rId4"/>
              <a:srcRect/>
              <a:tile tx="0" ty="0" sx="22000" sy="22000" flip="none" algn="ctr"/>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600" b="0" i="0" u="none" strike="noStrike" kern="0" cap="none" spc="0" normalizeH="0" baseline="0" noProof="0">
                <a:ln>
                  <a:noFill/>
                </a:ln>
                <a:solidFill>
                  <a:srgbClr val="005E5E"/>
                </a:solidFill>
                <a:effectLst/>
                <a:uLnTx/>
                <a:uFillTx/>
                <a:latin typeface="Arial"/>
                <a:ea typeface="宋体" charset="-122"/>
              </a:endParaRPr>
            </a:p>
          </p:txBody>
        </p:sp>
      </p:grpSp>
    </p:spTree>
    <p:extLst>
      <p:ext uri="{BB962C8B-B14F-4D97-AF65-F5344CB8AC3E}">
        <p14:creationId xmlns:p14="http://schemas.microsoft.com/office/powerpoint/2010/main" val="157563367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250" fill="hold"/>
                                        <p:tgtEl>
                                          <p:spTgt spid="5"/>
                                        </p:tgtEl>
                                        <p:attrNameLst>
                                          <p:attrName>ppt_x</p:attrName>
                                        </p:attrNameLst>
                                      </p:cBhvr>
                                      <p:tavLst>
                                        <p:tav tm="0">
                                          <p:val>
                                            <p:strVal val="0-#ppt_w/2"/>
                                          </p:val>
                                        </p:tav>
                                        <p:tav tm="100000">
                                          <p:val>
                                            <p:strVal val="#ppt_x"/>
                                          </p:val>
                                        </p:tav>
                                      </p:tavLst>
                                    </p:anim>
                                    <p:anim calcmode="lin" valueType="num">
                                      <p:cBhvr additive="base">
                                        <p:cTn id="14" dur="1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grpSp>
        <p:nvGrpSpPr>
          <p:cNvPr id="10" name="组合 9">
            <a:extLst>
              <a:ext uri="{FF2B5EF4-FFF2-40B4-BE49-F238E27FC236}">
                <a16:creationId xmlns:a16="http://schemas.microsoft.com/office/drawing/2014/main" xmlns="" id="{61E8DD83-8D4D-405E-A69F-069B0F80DFC6}"/>
              </a:ext>
            </a:extLst>
          </p:cNvPr>
          <p:cNvGrpSpPr/>
          <p:nvPr/>
        </p:nvGrpSpPr>
        <p:grpSpPr>
          <a:xfrm>
            <a:off x="768412" y="1855032"/>
            <a:ext cx="10653588" cy="3786856"/>
            <a:chOff x="609600" y="1501973"/>
            <a:chExt cx="8153400" cy="2898155"/>
          </a:xfrm>
        </p:grpSpPr>
        <p:sp>
          <p:nvSpPr>
            <p:cNvPr id="11" name="TextBox 8">
              <a:extLst>
                <a:ext uri="{FF2B5EF4-FFF2-40B4-BE49-F238E27FC236}">
                  <a16:creationId xmlns:a16="http://schemas.microsoft.com/office/drawing/2014/main" xmlns="" id="{8C3E1BA9-37C4-421A-8DA0-CD84F1E3F7DB}"/>
                </a:ext>
              </a:extLst>
            </p:cNvPr>
            <p:cNvSpPr txBox="1"/>
            <p:nvPr/>
          </p:nvSpPr>
          <p:spPr>
            <a:xfrm>
              <a:off x="914400" y="1533413"/>
              <a:ext cx="1600200" cy="718266"/>
            </a:xfrm>
            <a:prstGeom prst="rect">
              <a:avLst/>
            </a:prstGeom>
            <a:solidFill>
              <a:srgbClr val="00B49C"/>
            </a:solidFill>
          </p:spPr>
          <p:txBody>
            <a:bodyPr wrap="square" rtlCol="0">
              <a:spAutoFit/>
            </a:bodyPr>
            <a:lstStyle/>
            <a:p>
              <a:pPr algn="ctr"/>
              <a:r>
                <a:rPr lang="en-JM" sz="5400" dirty="0">
                  <a:solidFill>
                    <a:schemeClr val="bg1"/>
                  </a:solidFill>
                  <a:latin typeface="微软雅黑" pitchFamily="34" charset="-122"/>
                  <a:ea typeface="微软雅黑" pitchFamily="34" charset="-122"/>
                  <a:cs typeface="Roboto Light"/>
                </a:rPr>
                <a:t>70</a:t>
              </a:r>
              <a:r>
                <a:rPr lang="en-JM" sz="3200" dirty="0">
                  <a:solidFill>
                    <a:schemeClr val="bg1"/>
                  </a:solidFill>
                  <a:latin typeface="微软雅黑" pitchFamily="34" charset="-122"/>
                  <a:ea typeface="微软雅黑" pitchFamily="34" charset="-122"/>
                  <a:cs typeface="Roboto Light"/>
                </a:rPr>
                <a:t>%</a:t>
              </a:r>
            </a:p>
          </p:txBody>
        </p:sp>
        <p:sp>
          <p:nvSpPr>
            <p:cNvPr id="12" name="TextBox 9">
              <a:extLst>
                <a:ext uri="{FF2B5EF4-FFF2-40B4-BE49-F238E27FC236}">
                  <a16:creationId xmlns:a16="http://schemas.microsoft.com/office/drawing/2014/main" xmlns="" id="{6BE31E1C-1B24-464F-9E87-00CF9A8E75A9}"/>
                </a:ext>
              </a:extLst>
            </p:cNvPr>
            <p:cNvSpPr txBox="1"/>
            <p:nvPr/>
          </p:nvSpPr>
          <p:spPr>
            <a:xfrm>
              <a:off x="2514600" y="1533412"/>
              <a:ext cx="2514600" cy="646331"/>
            </a:xfrm>
            <a:prstGeom prst="rect">
              <a:avLst/>
            </a:prstGeom>
            <a:solidFill>
              <a:schemeClr val="bg1">
                <a:lumMod val="75000"/>
              </a:schemeClr>
            </a:solidFill>
          </p:spPr>
          <p:txBody>
            <a:bodyPr wrap="square" rtlCol="0">
              <a:noAutofit/>
            </a:bodyPr>
            <a:lstStyle/>
            <a:p>
              <a:r>
                <a:rPr lang="zh-CN" altLang="en-US" dirty="0">
                  <a:solidFill>
                    <a:schemeClr val="bg1"/>
                  </a:solidFill>
                  <a:latin typeface="微软雅黑" pitchFamily="34" charset="-122"/>
                  <a:ea typeface="微软雅黑" pitchFamily="34" charset="-122"/>
                  <a:cs typeface="Roboto Light"/>
                </a:rPr>
                <a:t>添加标题添加标题添加标题</a:t>
              </a:r>
              <a:endParaRPr lang="en-JM" altLang="zh-CN" dirty="0">
                <a:solidFill>
                  <a:schemeClr val="bg1"/>
                </a:solidFill>
                <a:latin typeface="微软雅黑" pitchFamily="34" charset="-122"/>
                <a:ea typeface="微软雅黑" pitchFamily="34" charset="-122"/>
                <a:cs typeface="Roboto Light"/>
              </a:endParaRPr>
            </a:p>
            <a:p>
              <a:r>
                <a:rPr lang="zh-CN" altLang="en-US" dirty="0">
                  <a:solidFill>
                    <a:schemeClr val="bg1"/>
                  </a:solidFill>
                  <a:latin typeface="微软雅黑" pitchFamily="34" charset="-122"/>
                  <a:ea typeface="微软雅黑" pitchFamily="34" charset="-122"/>
                  <a:cs typeface="Roboto Light"/>
                </a:rPr>
                <a:t>添加标题添加标题添加标题</a:t>
              </a:r>
              <a:endParaRPr lang="en-JM" altLang="zh-CN" dirty="0">
                <a:solidFill>
                  <a:schemeClr val="bg1"/>
                </a:solidFill>
                <a:latin typeface="微软雅黑" pitchFamily="34" charset="-122"/>
                <a:ea typeface="微软雅黑" pitchFamily="34" charset="-122"/>
                <a:cs typeface="Roboto Light"/>
              </a:endParaRPr>
            </a:p>
            <a:p>
              <a:endParaRPr lang="en-JM" altLang="zh-CN" dirty="0">
                <a:solidFill>
                  <a:schemeClr val="bg1"/>
                </a:solidFill>
                <a:latin typeface="微软雅黑" pitchFamily="34" charset="-122"/>
                <a:ea typeface="微软雅黑" pitchFamily="34" charset="-122"/>
                <a:cs typeface="Roboto Light"/>
              </a:endParaRPr>
            </a:p>
            <a:p>
              <a:endParaRPr lang="en-JM" altLang="zh-CN" dirty="0">
                <a:solidFill>
                  <a:schemeClr val="bg1"/>
                </a:solidFill>
                <a:latin typeface="微软雅黑" pitchFamily="34" charset="-122"/>
                <a:ea typeface="微软雅黑" pitchFamily="34" charset="-122"/>
                <a:cs typeface="Roboto Light"/>
              </a:endParaRPr>
            </a:p>
          </p:txBody>
        </p:sp>
        <p:sp>
          <p:nvSpPr>
            <p:cNvPr id="13" name="Rectangle 6">
              <a:extLst>
                <a:ext uri="{FF2B5EF4-FFF2-40B4-BE49-F238E27FC236}">
                  <a16:creationId xmlns:a16="http://schemas.microsoft.com/office/drawing/2014/main" xmlns="" id="{6C3F1544-7953-4BF9-980A-762FB4BFBB7A}"/>
                </a:ext>
              </a:extLst>
            </p:cNvPr>
            <p:cNvSpPr/>
            <p:nvPr/>
          </p:nvSpPr>
          <p:spPr>
            <a:xfrm>
              <a:off x="5105400" y="1538339"/>
              <a:ext cx="1981200" cy="274320"/>
            </a:xfrm>
            <a:prstGeom prst="rect">
              <a:avLst/>
            </a:prstGeom>
            <a:solidFill>
              <a:srgbClr val="FF9C98"/>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bg1"/>
                  </a:solidFill>
                  <a:latin typeface="微软雅黑" pitchFamily="34" charset="-122"/>
                  <a:ea typeface="微软雅黑" pitchFamily="34" charset="-122"/>
                  <a:cs typeface="Roboto Light"/>
                </a:rPr>
                <a:t>添加标题</a:t>
              </a:r>
              <a:endParaRPr lang="en-JM" sz="1200" dirty="0">
                <a:solidFill>
                  <a:schemeClr val="bg1"/>
                </a:solidFill>
                <a:latin typeface="微软雅黑" pitchFamily="34" charset="-122"/>
                <a:ea typeface="微软雅黑" pitchFamily="34" charset="-122"/>
                <a:cs typeface="Roboto Light"/>
              </a:endParaRPr>
            </a:p>
          </p:txBody>
        </p:sp>
        <p:sp>
          <p:nvSpPr>
            <p:cNvPr id="14" name="Rectangle 7">
              <a:extLst>
                <a:ext uri="{FF2B5EF4-FFF2-40B4-BE49-F238E27FC236}">
                  <a16:creationId xmlns:a16="http://schemas.microsoft.com/office/drawing/2014/main" xmlns="" id="{4E0B413B-9EFD-4373-A2E6-12C8481C9001}"/>
                </a:ext>
              </a:extLst>
            </p:cNvPr>
            <p:cNvSpPr/>
            <p:nvPr/>
          </p:nvSpPr>
          <p:spPr>
            <a:xfrm>
              <a:off x="5105400" y="1905424"/>
              <a:ext cx="2819400" cy="274320"/>
            </a:xfrm>
            <a:prstGeom prst="rect">
              <a:avLst/>
            </a:prstGeom>
            <a:solidFill>
              <a:srgbClr val="00B49C"/>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a:solidFill>
                    <a:schemeClr val="bg1"/>
                  </a:solidFill>
                  <a:latin typeface="微软雅黑" pitchFamily="34" charset="-122"/>
                  <a:ea typeface="微软雅黑" pitchFamily="34" charset="-122"/>
                  <a:cs typeface="Roboto Light"/>
                </a:rPr>
                <a:t>添加标题</a:t>
              </a:r>
              <a:endParaRPr lang="en-JM" altLang="zh-CN" sz="1200" dirty="0">
                <a:solidFill>
                  <a:schemeClr val="bg1"/>
                </a:solidFill>
                <a:latin typeface="微软雅黑" pitchFamily="34" charset="-122"/>
                <a:ea typeface="微软雅黑" pitchFamily="34" charset="-122"/>
                <a:cs typeface="Roboto Light"/>
              </a:endParaRPr>
            </a:p>
          </p:txBody>
        </p:sp>
        <p:graphicFrame>
          <p:nvGraphicFramePr>
            <p:cNvPr id="16" name="Chart 8">
              <a:extLst>
                <a:ext uri="{FF2B5EF4-FFF2-40B4-BE49-F238E27FC236}">
                  <a16:creationId xmlns:a16="http://schemas.microsoft.com/office/drawing/2014/main" xmlns="" id="{DA69450D-D2A1-4F85-8BAF-A34C593E28A7}"/>
                </a:ext>
              </a:extLst>
            </p:cNvPr>
            <p:cNvGraphicFramePr/>
            <p:nvPr>
              <p:extLst>
                <p:ext uri="{D42A27DB-BD31-4B8C-83A1-F6EECF244321}">
                  <p14:modId xmlns:p14="http://schemas.microsoft.com/office/powerpoint/2010/main" val="2791359269"/>
                </p:ext>
              </p:extLst>
            </p:nvPr>
          </p:nvGraphicFramePr>
          <p:xfrm>
            <a:off x="609600" y="2527852"/>
            <a:ext cx="1905000" cy="157510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9">
              <a:extLst>
                <a:ext uri="{FF2B5EF4-FFF2-40B4-BE49-F238E27FC236}">
                  <a16:creationId xmlns:a16="http://schemas.microsoft.com/office/drawing/2014/main" xmlns="" id="{4B1DE8A6-667F-4D52-8171-BC6591BEF87C}"/>
                </a:ext>
              </a:extLst>
            </p:cNvPr>
            <p:cNvGraphicFramePr/>
            <p:nvPr>
              <p:extLst>
                <p:ext uri="{D42A27DB-BD31-4B8C-83A1-F6EECF244321}">
                  <p14:modId xmlns:p14="http://schemas.microsoft.com/office/powerpoint/2010/main" val="1238850941"/>
                </p:ext>
              </p:extLst>
            </p:nvPr>
          </p:nvGraphicFramePr>
          <p:xfrm>
            <a:off x="6477000" y="2527852"/>
            <a:ext cx="1905000" cy="156897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0">
              <a:extLst>
                <a:ext uri="{FF2B5EF4-FFF2-40B4-BE49-F238E27FC236}">
                  <a16:creationId xmlns:a16="http://schemas.microsoft.com/office/drawing/2014/main" xmlns="" id="{909F90E8-C5D1-4AA3-9736-71488604FA36}"/>
                </a:ext>
              </a:extLst>
            </p:cNvPr>
            <p:cNvGraphicFramePr/>
            <p:nvPr>
              <p:extLst>
                <p:ext uri="{D42A27DB-BD31-4B8C-83A1-F6EECF244321}">
                  <p14:modId xmlns:p14="http://schemas.microsoft.com/office/powerpoint/2010/main" val="2033327367"/>
                </p:ext>
              </p:extLst>
            </p:nvPr>
          </p:nvGraphicFramePr>
          <p:xfrm>
            <a:off x="2590800" y="2523351"/>
            <a:ext cx="1905000" cy="156897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1">
              <a:extLst>
                <a:ext uri="{FF2B5EF4-FFF2-40B4-BE49-F238E27FC236}">
                  <a16:creationId xmlns:a16="http://schemas.microsoft.com/office/drawing/2014/main" xmlns="" id="{D4EABDEA-97CB-4A5A-8847-E990DD8F9865}"/>
                </a:ext>
              </a:extLst>
            </p:cNvPr>
            <p:cNvGraphicFramePr/>
            <p:nvPr>
              <p:extLst>
                <p:ext uri="{D42A27DB-BD31-4B8C-83A1-F6EECF244321}">
                  <p14:modId xmlns:p14="http://schemas.microsoft.com/office/powerpoint/2010/main" val="2910493856"/>
                </p:ext>
              </p:extLst>
            </p:nvPr>
          </p:nvGraphicFramePr>
          <p:xfrm>
            <a:off x="4572000" y="2523351"/>
            <a:ext cx="1905000" cy="1568977"/>
          </p:xfrm>
          <a:graphic>
            <a:graphicData uri="http://schemas.openxmlformats.org/drawingml/2006/chart">
              <c:chart xmlns:c="http://schemas.openxmlformats.org/drawingml/2006/chart" xmlns:r="http://schemas.openxmlformats.org/officeDocument/2006/relationships" r:id="rId7"/>
            </a:graphicData>
          </a:graphic>
        </p:graphicFrame>
        <p:sp>
          <p:nvSpPr>
            <p:cNvPr id="20" name="TextBox 18">
              <a:extLst>
                <a:ext uri="{FF2B5EF4-FFF2-40B4-BE49-F238E27FC236}">
                  <a16:creationId xmlns:a16="http://schemas.microsoft.com/office/drawing/2014/main" xmlns="" id="{58C6B1A1-5A5A-42E7-91D4-E16824AB92D9}"/>
                </a:ext>
              </a:extLst>
            </p:cNvPr>
            <p:cNvSpPr txBox="1"/>
            <p:nvPr/>
          </p:nvSpPr>
          <p:spPr>
            <a:xfrm>
              <a:off x="7151914" y="1501973"/>
              <a:ext cx="762000" cy="353321"/>
            </a:xfrm>
            <a:prstGeom prst="rect">
              <a:avLst/>
            </a:prstGeom>
            <a:noFill/>
          </p:spPr>
          <p:txBody>
            <a:bodyPr wrap="square" rtlCol="0">
              <a:spAutoFit/>
            </a:bodyPr>
            <a:lstStyle/>
            <a:p>
              <a:r>
                <a:rPr lang="en-JM" sz="2400" dirty="0">
                  <a:solidFill>
                    <a:schemeClr val="bg1">
                      <a:lumMod val="50000"/>
                    </a:schemeClr>
                  </a:solidFill>
                  <a:latin typeface="微软雅黑" pitchFamily="34" charset="-122"/>
                  <a:ea typeface="微软雅黑" pitchFamily="34" charset="-122"/>
                  <a:cs typeface="Roboto Light"/>
                </a:rPr>
                <a:t>76%</a:t>
              </a:r>
            </a:p>
          </p:txBody>
        </p:sp>
        <p:sp>
          <p:nvSpPr>
            <p:cNvPr id="21" name="TextBox 19">
              <a:extLst>
                <a:ext uri="{FF2B5EF4-FFF2-40B4-BE49-F238E27FC236}">
                  <a16:creationId xmlns:a16="http://schemas.microsoft.com/office/drawing/2014/main" xmlns="" id="{7678586A-D592-41B9-AD5D-B91E65FA379B}"/>
                </a:ext>
              </a:extLst>
            </p:cNvPr>
            <p:cNvSpPr txBox="1"/>
            <p:nvPr/>
          </p:nvSpPr>
          <p:spPr>
            <a:xfrm>
              <a:off x="8001000" y="1882973"/>
              <a:ext cx="762000" cy="353321"/>
            </a:xfrm>
            <a:prstGeom prst="rect">
              <a:avLst/>
            </a:prstGeom>
            <a:noFill/>
          </p:spPr>
          <p:txBody>
            <a:bodyPr wrap="square" rtlCol="0">
              <a:spAutoFit/>
            </a:bodyPr>
            <a:lstStyle/>
            <a:p>
              <a:r>
                <a:rPr lang="en-JM" sz="2400" dirty="0">
                  <a:solidFill>
                    <a:schemeClr val="bg1">
                      <a:lumMod val="50000"/>
                    </a:schemeClr>
                  </a:solidFill>
                  <a:latin typeface="微软雅黑" pitchFamily="34" charset="-122"/>
                  <a:ea typeface="微软雅黑" pitchFamily="34" charset="-122"/>
                  <a:cs typeface="Roboto Light"/>
                </a:rPr>
                <a:t>76%</a:t>
              </a:r>
            </a:p>
          </p:txBody>
        </p:sp>
        <p:sp>
          <p:nvSpPr>
            <p:cNvPr id="22" name="TextBox 1">
              <a:extLst>
                <a:ext uri="{FF2B5EF4-FFF2-40B4-BE49-F238E27FC236}">
                  <a16:creationId xmlns:a16="http://schemas.microsoft.com/office/drawing/2014/main" xmlns="" id="{155122B8-AF2B-4C52-B491-29BAFC394564}"/>
                </a:ext>
              </a:extLst>
            </p:cNvPr>
            <p:cNvSpPr txBox="1"/>
            <p:nvPr/>
          </p:nvSpPr>
          <p:spPr>
            <a:xfrm>
              <a:off x="2971800" y="3041832"/>
              <a:ext cx="1219200" cy="447683"/>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JM" sz="3600" dirty="0">
                  <a:solidFill>
                    <a:schemeClr val="bg1">
                      <a:lumMod val="50000"/>
                    </a:schemeClr>
                  </a:solidFill>
                  <a:latin typeface="微软雅黑" pitchFamily="34" charset="-122"/>
                  <a:ea typeface="微软雅黑" pitchFamily="34" charset="-122"/>
                  <a:cs typeface="Roboto Light"/>
                </a:rPr>
                <a:t>80%</a:t>
              </a:r>
            </a:p>
          </p:txBody>
        </p:sp>
        <p:sp>
          <p:nvSpPr>
            <p:cNvPr id="23" name="TextBox 1">
              <a:extLst>
                <a:ext uri="{FF2B5EF4-FFF2-40B4-BE49-F238E27FC236}">
                  <a16:creationId xmlns:a16="http://schemas.microsoft.com/office/drawing/2014/main" xmlns="" id="{81277B84-0376-4522-B9B7-902E2705D034}"/>
                </a:ext>
              </a:extLst>
            </p:cNvPr>
            <p:cNvSpPr txBox="1"/>
            <p:nvPr/>
          </p:nvSpPr>
          <p:spPr>
            <a:xfrm>
              <a:off x="4981895" y="3041832"/>
              <a:ext cx="1097084" cy="447683"/>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JM" sz="3600" dirty="0">
                  <a:solidFill>
                    <a:schemeClr val="bg1">
                      <a:lumMod val="50000"/>
                    </a:schemeClr>
                  </a:solidFill>
                  <a:latin typeface="微软雅黑" pitchFamily="34" charset="-122"/>
                  <a:ea typeface="微软雅黑" pitchFamily="34" charset="-122"/>
                  <a:cs typeface="Roboto Light"/>
                </a:rPr>
                <a:t>30%</a:t>
              </a:r>
            </a:p>
          </p:txBody>
        </p:sp>
        <p:sp>
          <p:nvSpPr>
            <p:cNvPr id="24" name="TextBox 1">
              <a:extLst>
                <a:ext uri="{FF2B5EF4-FFF2-40B4-BE49-F238E27FC236}">
                  <a16:creationId xmlns:a16="http://schemas.microsoft.com/office/drawing/2014/main" xmlns="" id="{41291D54-9F87-4863-B891-AADF67CB9A36}"/>
                </a:ext>
              </a:extLst>
            </p:cNvPr>
            <p:cNvSpPr txBox="1"/>
            <p:nvPr/>
          </p:nvSpPr>
          <p:spPr>
            <a:xfrm>
              <a:off x="6934199" y="3046333"/>
              <a:ext cx="1093223" cy="447683"/>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JM" sz="3600" dirty="0">
                  <a:solidFill>
                    <a:schemeClr val="bg1">
                      <a:lumMod val="50000"/>
                    </a:schemeClr>
                  </a:solidFill>
                  <a:latin typeface="微软雅黑" pitchFamily="34" charset="-122"/>
                  <a:ea typeface="微软雅黑" pitchFamily="34" charset="-122"/>
                  <a:cs typeface="Roboto Light"/>
                </a:rPr>
                <a:t>40%</a:t>
              </a:r>
            </a:p>
          </p:txBody>
        </p:sp>
        <p:sp>
          <p:nvSpPr>
            <p:cNvPr id="25" name="TextBox 27">
              <a:extLst>
                <a:ext uri="{FF2B5EF4-FFF2-40B4-BE49-F238E27FC236}">
                  <a16:creationId xmlns:a16="http://schemas.microsoft.com/office/drawing/2014/main" xmlns="" id="{FBE985B7-92C4-49E9-9B0E-C2932912D41B}"/>
                </a:ext>
              </a:extLst>
            </p:cNvPr>
            <p:cNvSpPr txBox="1"/>
            <p:nvPr/>
          </p:nvSpPr>
          <p:spPr>
            <a:xfrm>
              <a:off x="609600" y="4138940"/>
              <a:ext cx="1917444" cy="261188"/>
            </a:xfrm>
            <a:prstGeom prst="rect">
              <a:avLst/>
            </a:prstGeom>
            <a:noFill/>
          </p:spPr>
          <p:txBody>
            <a:bodyPr wrap="square" rtlCol="0">
              <a:spAutoFit/>
            </a:bodyPr>
            <a:lstStyle/>
            <a:p>
              <a:pPr algn="ctr"/>
              <a:r>
                <a:rPr lang="zh-CN" altLang="en-US" sz="1600" dirty="0">
                  <a:solidFill>
                    <a:schemeClr val="bg1">
                      <a:lumMod val="50000"/>
                    </a:schemeClr>
                  </a:solidFill>
                  <a:latin typeface="微软雅黑" pitchFamily="34" charset="-122"/>
                  <a:ea typeface="微软雅黑" pitchFamily="34" charset="-122"/>
                  <a:cs typeface="Roboto Light"/>
                </a:rPr>
                <a:t>产品数据名称</a:t>
              </a:r>
              <a:endParaRPr lang="en-JM" sz="1600" dirty="0">
                <a:solidFill>
                  <a:schemeClr val="bg1">
                    <a:lumMod val="50000"/>
                  </a:schemeClr>
                </a:solidFill>
                <a:latin typeface="微软雅黑" pitchFamily="34" charset="-122"/>
                <a:ea typeface="微软雅黑" pitchFamily="34" charset="-122"/>
                <a:cs typeface="Roboto Light"/>
              </a:endParaRPr>
            </a:p>
          </p:txBody>
        </p:sp>
        <p:sp>
          <p:nvSpPr>
            <p:cNvPr id="26" name="TextBox 29">
              <a:extLst>
                <a:ext uri="{FF2B5EF4-FFF2-40B4-BE49-F238E27FC236}">
                  <a16:creationId xmlns:a16="http://schemas.microsoft.com/office/drawing/2014/main" xmlns="" id="{1E8B14C8-5081-4525-818D-3596D3A025BF}"/>
                </a:ext>
              </a:extLst>
            </p:cNvPr>
            <p:cNvSpPr txBox="1"/>
            <p:nvPr/>
          </p:nvSpPr>
          <p:spPr>
            <a:xfrm>
              <a:off x="2578356" y="4138940"/>
              <a:ext cx="1917444" cy="261188"/>
            </a:xfrm>
            <a:prstGeom prst="rect">
              <a:avLst/>
            </a:prstGeom>
            <a:noFill/>
          </p:spPr>
          <p:txBody>
            <a:bodyPr wrap="square" rtlCol="0">
              <a:spAutoFit/>
            </a:bodyPr>
            <a:lstStyle/>
            <a:p>
              <a:pPr algn="ctr"/>
              <a:r>
                <a:rPr lang="zh-CN" altLang="en-US" sz="1600" dirty="0">
                  <a:solidFill>
                    <a:schemeClr val="bg1">
                      <a:lumMod val="50000"/>
                    </a:schemeClr>
                  </a:solidFill>
                  <a:latin typeface="微软雅黑" pitchFamily="34" charset="-122"/>
                  <a:ea typeface="微软雅黑" pitchFamily="34" charset="-122"/>
                  <a:cs typeface="Roboto Light"/>
                </a:rPr>
                <a:t>产品数据名称</a:t>
              </a:r>
              <a:endParaRPr lang="en-JM" sz="1600" dirty="0">
                <a:solidFill>
                  <a:schemeClr val="bg1">
                    <a:lumMod val="50000"/>
                  </a:schemeClr>
                </a:solidFill>
                <a:latin typeface="微软雅黑" pitchFamily="34" charset="-122"/>
                <a:ea typeface="微软雅黑" pitchFamily="34" charset="-122"/>
                <a:cs typeface="Roboto Light"/>
              </a:endParaRPr>
            </a:p>
          </p:txBody>
        </p:sp>
        <p:sp>
          <p:nvSpPr>
            <p:cNvPr id="27" name="TextBox 30">
              <a:extLst>
                <a:ext uri="{FF2B5EF4-FFF2-40B4-BE49-F238E27FC236}">
                  <a16:creationId xmlns:a16="http://schemas.microsoft.com/office/drawing/2014/main" xmlns="" id="{F7C7A598-638D-4372-947E-6A9C560D3271}"/>
                </a:ext>
              </a:extLst>
            </p:cNvPr>
            <p:cNvSpPr txBox="1"/>
            <p:nvPr/>
          </p:nvSpPr>
          <p:spPr>
            <a:xfrm>
              <a:off x="4635756" y="4138940"/>
              <a:ext cx="1917444" cy="261188"/>
            </a:xfrm>
            <a:prstGeom prst="rect">
              <a:avLst/>
            </a:prstGeom>
            <a:noFill/>
          </p:spPr>
          <p:txBody>
            <a:bodyPr wrap="square" rtlCol="0">
              <a:spAutoFit/>
            </a:bodyPr>
            <a:lstStyle/>
            <a:p>
              <a:pPr algn="ctr"/>
              <a:r>
                <a:rPr lang="zh-CN" altLang="en-US" sz="1600" dirty="0">
                  <a:solidFill>
                    <a:schemeClr val="bg1">
                      <a:lumMod val="50000"/>
                    </a:schemeClr>
                  </a:solidFill>
                  <a:latin typeface="微软雅黑" pitchFamily="34" charset="-122"/>
                  <a:ea typeface="微软雅黑" pitchFamily="34" charset="-122"/>
                  <a:cs typeface="Roboto Light"/>
                </a:rPr>
                <a:t>产品数据名称</a:t>
              </a:r>
              <a:endParaRPr lang="en-JM" sz="1600" dirty="0">
                <a:solidFill>
                  <a:schemeClr val="bg1">
                    <a:lumMod val="50000"/>
                  </a:schemeClr>
                </a:solidFill>
                <a:latin typeface="微软雅黑" pitchFamily="34" charset="-122"/>
                <a:ea typeface="微软雅黑" pitchFamily="34" charset="-122"/>
                <a:cs typeface="Roboto Light"/>
              </a:endParaRPr>
            </a:p>
          </p:txBody>
        </p:sp>
        <p:sp>
          <p:nvSpPr>
            <p:cNvPr id="28" name="TextBox 31">
              <a:extLst>
                <a:ext uri="{FF2B5EF4-FFF2-40B4-BE49-F238E27FC236}">
                  <a16:creationId xmlns:a16="http://schemas.microsoft.com/office/drawing/2014/main" xmlns="" id="{CDE5D98A-6FE3-4E0F-84AF-831FE198845D}"/>
                </a:ext>
              </a:extLst>
            </p:cNvPr>
            <p:cNvSpPr txBox="1"/>
            <p:nvPr/>
          </p:nvSpPr>
          <p:spPr>
            <a:xfrm>
              <a:off x="6477000" y="4138940"/>
              <a:ext cx="1917444" cy="261188"/>
            </a:xfrm>
            <a:prstGeom prst="rect">
              <a:avLst/>
            </a:prstGeom>
            <a:noFill/>
          </p:spPr>
          <p:txBody>
            <a:bodyPr wrap="square" rtlCol="0">
              <a:spAutoFit/>
            </a:bodyPr>
            <a:lstStyle/>
            <a:p>
              <a:pPr algn="ctr"/>
              <a:r>
                <a:rPr lang="zh-CN" altLang="en-US" sz="1600" dirty="0">
                  <a:solidFill>
                    <a:schemeClr val="bg1">
                      <a:lumMod val="50000"/>
                    </a:schemeClr>
                  </a:solidFill>
                  <a:latin typeface="微软雅黑" pitchFamily="34" charset="-122"/>
                  <a:ea typeface="微软雅黑" pitchFamily="34" charset="-122"/>
                  <a:cs typeface="Roboto Light"/>
                </a:rPr>
                <a:t>产品数据名称</a:t>
              </a:r>
              <a:endParaRPr lang="en-JM" sz="1600" dirty="0">
                <a:solidFill>
                  <a:schemeClr val="bg1">
                    <a:lumMod val="50000"/>
                  </a:schemeClr>
                </a:solidFill>
                <a:latin typeface="微软雅黑" pitchFamily="34" charset="-122"/>
                <a:ea typeface="微软雅黑" pitchFamily="34" charset="-122"/>
                <a:cs typeface="Roboto Light"/>
              </a:endParaRPr>
            </a:p>
          </p:txBody>
        </p:sp>
        <p:sp>
          <p:nvSpPr>
            <p:cNvPr id="29" name="Rectangle 21">
              <a:extLst>
                <a:ext uri="{FF2B5EF4-FFF2-40B4-BE49-F238E27FC236}">
                  <a16:creationId xmlns:a16="http://schemas.microsoft.com/office/drawing/2014/main" xmlns="" id="{87EAE1B3-DF2B-49AF-BA2F-30D0E6F40D3E}"/>
                </a:ext>
              </a:extLst>
            </p:cNvPr>
            <p:cNvSpPr/>
            <p:nvPr/>
          </p:nvSpPr>
          <p:spPr>
            <a:xfrm>
              <a:off x="1066800" y="3046333"/>
              <a:ext cx="1066800" cy="500610"/>
            </a:xfrm>
            <a:prstGeom prst="rect">
              <a:avLst/>
            </a:prstGeom>
          </p:spPr>
          <p:txBody>
            <a:bodyPr wrap="square">
              <a:spAutoFit/>
            </a:bodyPr>
            <a:lstStyle/>
            <a:p>
              <a:pPr algn="ctr"/>
              <a:r>
                <a:rPr lang="en-JM" sz="3600" dirty="0">
                  <a:solidFill>
                    <a:schemeClr val="bg1">
                      <a:lumMod val="50000"/>
                    </a:schemeClr>
                  </a:solidFill>
                  <a:latin typeface="微软雅黑" pitchFamily="34" charset="-122"/>
                  <a:ea typeface="微软雅黑" pitchFamily="34" charset="-122"/>
                  <a:cs typeface="Roboto Light"/>
                </a:rPr>
                <a:t>20%</a:t>
              </a:r>
            </a:p>
          </p:txBody>
        </p:sp>
      </p:grpSp>
    </p:spTree>
    <p:extLst>
      <p:ext uri="{BB962C8B-B14F-4D97-AF65-F5344CB8AC3E}">
        <p14:creationId xmlns:p14="http://schemas.microsoft.com/office/powerpoint/2010/main" val="119696558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grpSp>
        <p:nvGrpSpPr>
          <p:cNvPr id="10" name="组合 9">
            <a:extLst>
              <a:ext uri="{FF2B5EF4-FFF2-40B4-BE49-F238E27FC236}">
                <a16:creationId xmlns:a16="http://schemas.microsoft.com/office/drawing/2014/main" xmlns="" id="{A6A5222E-9624-4A8F-9677-8B6053FF0B5C}"/>
              </a:ext>
            </a:extLst>
          </p:cNvPr>
          <p:cNvGrpSpPr/>
          <p:nvPr/>
        </p:nvGrpSpPr>
        <p:grpSpPr>
          <a:xfrm>
            <a:off x="1536910" y="1637643"/>
            <a:ext cx="9406846" cy="4051712"/>
            <a:chOff x="1447698" y="1100978"/>
            <a:chExt cx="6213473" cy="2676265"/>
          </a:xfrm>
        </p:grpSpPr>
        <p:sp>
          <p:nvSpPr>
            <p:cNvPr id="11" name="文本框 15">
              <a:extLst>
                <a:ext uri="{FF2B5EF4-FFF2-40B4-BE49-F238E27FC236}">
                  <a16:creationId xmlns:a16="http://schemas.microsoft.com/office/drawing/2014/main" xmlns="" id="{CE5D48C5-3A13-4FC0-B48A-09E130CC8D55}"/>
                </a:ext>
              </a:extLst>
            </p:cNvPr>
            <p:cNvSpPr txBox="1"/>
            <p:nvPr/>
          </p:nvSpPr>
          <p:spPr>
            <a:xfrm>
              <a:off x="2780149" y="1165561"/>
              <a:ext cx="4450718" cy="336750"/>
            </a:xfrm>
            <a:prstGeom prst="rect">
              <a:avLst/>
            </a:prstGeom>
            <a:noFill/>
          </p:spPr>
          <p:txBody>
            <a:bodyPr wrap="square" lIns="68580" tIns="34290" rIns="68580" bIns="34290" rtlCol="0">
              <a:spAutoFit/>
            </a:bodyPr>
            <a:lstStyle/>
            <a:p>
              <a:pPr>
                <a:lnSpc>
                  <a:spcPct val="125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2" name="文本框 18">
              <a:extLst>
                <a:ext uri="{FF2B5EF4-FFF2-40B4-BE49-F238E27FC236}">
                  <a16:creationId xmlns:a16="http://schemas.microsoft.com/office/drawing/2014/main" xmlns="" id="{2BA43156-4A4A-4E16-8826-065F721E19F4}"/>
                </a:ext>
              </a:extLst>
            </p:cNvPr>
            <p:cNvSpPr txBox="1"/>
            <p:nvPr/>
          </p:nvSpPr>
          <p:spPr>
            <a:xfrm>
              <a:off x="1874695" y="3226808"/>
              <a:ext cx="4538656" cy="289695"/>
            </a:xfrm>
            <a:prstGeom prst="rect">
              <a:avLst/>
            </a:prstGeom>
            <a:noFill/>
          </p:spPr>
          <p:txBody>
            <a:bodyPr wrap="square" lIns="68580" tIns="34290" rIns="68580" bIns="34290" rtlCol="0">
              <a:spAutoFit/>
            </a:bodyPr>
            <a:lstStyle/>
            <a:p>
              <a:r>
                <a:rPr lang="zh-CN" altLang="en-US" sz="12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3" name="矩形 12">
              <a:extLst>
                <a:ext uri="{FF2B5EF4-FFF2-40B4-BE49-F238E27FC236}">
                  <a16:creationId xmlns:a16="http://schemas.microsoft.com/office/drawing/2014/main" xmlns="" id="{D4E4CEBD-32BA-4803-8BDD-4DACE3E10455}"/>
                </a:ext>
              </a:extLst>
            </p:cNvPr>
            <p:cNvSpPr/>
            <p:nvPr/>
          </p:nvSpPr>
          <p:spPr>
            <a:xfrm rot="20926619">
              <a:off x="1462976" y="2217501"/>
              <a:ext cx="6182916" cy="293915"/>
            </a:xfrm>
            <a:prstGeom prst="rect">
              <a:avLst/>
            </a:prstGeom>
            <a:solidFill>
              <a:srgbClr val="00B49C"/>
            </a:solidFill>
            <a:ln>
              <a:solidFill>
                <a:srgbClr val="00B49C"/>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solidFill>
                  <a:schemeClr val="bg1">
                    <a:lumMod val="50000"/>
                  </a:schemeClr>
                </a:solidFill>
                <a:latin typeface="Arial" panose="020B0604020202020204" pitchFamily="34" charset="0"/>
                <a:ea typeface="微软雅黑" panose="020B0503020204020204" pitchFamily="34" charset="-122"/>
              </a:endParaRPr>
            </a:p>
          </p:txBody>
        </p:sp>
        <p:grpSp>
          <p:nvGrpSpPr>
            <p:cNvPr id="14" name="组合 13">
              <a:extLst>
                <a:ext uri="{FF2B5EF4-FFF2-40B4-BE49-F238E27FC236}">
                  <a16:creationId xmlns:a16="http://schemas.microsoft.com/office/drawing/2014/main" xmlns="" id="{11DA7F27-3A82-4068-A861-1D5C17E50060}"/>
                </a:ext>
              </a:extLst>
            </p:cNvPr>
            <p:cNvGrpSpPr/>
            <p:nvPr/>
          </p:nvGrpSpPr>
          <p:grpSpPr>
            <a:xfrm>
              <a:off x="1447698" y="1100978"/>
              <a:ext cx="1230086" cy="1091735"/>
              <a:chOff x="411429" y="2379138"/>
              <a:chExt cx="1640114" cy="1455646"/>
            </a:xfrm>
          </p:grpSpPr>
          <p:sp>
            <p:nvSpPr>
              <p:cNvPr id="20" name="下箭头 14">
                <a:extLst>
                  <a:ext uri="{FF2B5EF4-FFF2-40B4-BE49-F238E27FC236}">
                    <a16:creationId xmlns:a16="http://schemas.microsoft.com/office/drawing/2014/main" xmlns="" id="{382D62DF-7C51-4519-889F-D707A448318B}"/>
                  </a:ext>
                </a:extLst>
              </p:cNvPr>
              <p:cNvSpPr/>
              <p:nvPr/>
            </p:nvSpPr>
            <p:spPr>
              <a:xfrm>
                <a:off x="411429" y="2379138"/>
                <a:ext cx="1640114" cy="1455646"/>
              </a:xfrm>
              <a:prstGeom prst="downArrow">
                <a:avLst/>
              </a:prstGeom>
              <a:solidFill>
                <a:srgbClr val="00B49C"/>
              </a:solidFill>
              <a:ln>
                <a:solidFill>
                  <a:srgbClr val="00B49C"/>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1400" b="1" dirty="0">
                  <a:solidFill>
                    <a:schemeClr val="bg1">
                      <a:lumMod val="50000"/>
                    </a:schemeClr>
                  </a:solidFill>
                  <a:latin typeface="Arial" panose="020B0604020202020204" pitchFamily="34" charset="0"/>
                  <a:ea typeface="微软雅黑" panose="020B0503020204020204" pitchFamily="34" charset="-122"/>
                </a:endParaRPr>
              </a:p>
            </p:txBody>
          </p:sp>
          <p:sp>
            <p:nvSpPr>
              <p:cNvPr id="21" name="文本框 4">
                <a:extLst>
                  <a:ext uri="{FF2B5EF4-FFF2-40B4-BE49-F238E27FC236}">
                    <a16:creationId xmlns:a16="http://schemas.microsoft.com/office/drawing/2014/main" xmlns="" id="{502C794F-5175-4E5F-ACCD-DBB99B50F757}"/>
                  </a:ext>
                </a:extLst>
              </p:cNvPr>
              <p:cNvSpPr txBox="1"/>
              <p:nvPr/>
            </p:nvSpPr>
            <p:spPr>
              <a:xfrm>
                <a:off x="1125434" y="2392494"/>
                <a:ext cx="352378" cy="1254762"/>
              </a:xfrm>
              <a:prstGeom prst="rect">
                <a:avLst/>
              </a:prstGeom>
              <a:noFill/>
            </p:spPr>
            <p:txBody>
              <a:bodyPr vert="eaVert"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6" name="组合 15">
              <a:extLst>
                <a:ext uri="{FF2B5EF4-FFF2-40B4-BE49-F238E27FC236}">
                  <a16:creationId xmlns:a16="http://schemas.microsoft.com/office/drawing/2014/main" xmlns="" id="{13FD66E0-D6C2-416C-85F7-57FC309C672F}"/>
                </a:ext>
              </a:extLst>
            </p:cNvPr>
            <p:cNvGrpSpPr/>
            <p:nvPr/>
          </p:nvGrpSpPr>
          <p:grpSpPr>
            <a:xfrm>
              <a:off x="6431085" y="2685507"/>
              <a:ext cx="1230086" cy="1091736"/>
              <a:chOff x="7055945" y="4194060"/>
              <a:chExt cx="1640114" cy="1455648"/>
            </a:xfrm>
          </p:grpSpPr>
          <p:sp>
            <p:nvSpPr>
              <p:cNvPr id="18" name="下箭头 12">
                <a:extLst>
                  <a:ext uri="{FF2B5EF4-FFF2-40B4-BE49-F238E27FC236}">
                    <a16:creationId xmlns:a16="http://schemas.microsoft.com/office/drawing/2014/main" xmlns="" id="{27227B12-D91E-492E-8F43-84B5A4F75296}"/>
                  </a:ext>
                </a:extLst>
              </p:cNvPr>
              <p:cNvSpPr/>
              <p:nvPr/>
            </p:nvSpPr>
            <p:spPr>
              <a:xfrm flipV="1">
                <a:off x="7055945" y="4194060"/>
                <a:ext cx="1640114" cy="1455648"/>
              </a:xfrm>
              <a:prstGeom prst="downArrow">
                <a:avLst/>
              </a:prstGeom>
              <a:solidFill>
                <a:srgbClr val="FF9C98"/>
              </a:solidFill>
              <a:ln>
                <a:solidFill>
                  <a:srgbClr val="FF9C98"/>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zh-CN" altLang="en-US" sz="1400" b="1" dirty="0">
                  <a:solidFill>
                    <a:schemeClr val="bg1">
                      <a:lumMod val="50000"/>
                    </a:schemeClr>
                  </a:solidFill>
                  <a:latin typeface="Arial" panose="020B0604020202020204" pitchFamily="34" charset="0"/>
                  <a:ea typeface="微软雅黑" panose="020B0503020204020204" pitchFamily="34" charset="-122"/>
                </a:endParaRPr>
              </a:p>
            </p:txBody>
          </p:sp>
          <p:sp>
            <p:nvSpPr>
              <p:cNvPr id="19" name="文本框 22">
                <a:extLst>
                  <a:ext uri="{FF2B5EF4-FFF2-40B4-BE49-F238E27FC236}">
                    <a16:creationId xmlns:a16="http://schemas.microsoft.com/office/drawing/2014/main" xmlns="" id="{F892E3D0-4CC6-4BC4-94C0-6D95D94B9B7E}"/>
                  </a:ext>
                </a:extLst>
              </p:cNvPr>
              <p:cNvSpPr txBox="1"/>
              <p:nvPr/>
            </p:nvSpPr>
            <p:spPr>
              <a:xfrm>
                <a:off x="7769941" y="4371789"/>
                <a:ext cx="352378" cy="1254763"/>
              </a:xfrm>
              <a:prstGeom prst="rect">
                <a:avLst/>
              </a:prstGeom>
              <a:noFill/>
            </p:spPr>
            <p:txBody>
              <a:bodyPr vert="eaVert"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添加标题</a:t>
                </a:r>
              </a:p>
            </p:txBody>
          </p:sp>
        </p:grpSp>
        <p:sp>
          <p:nvSpPr>
            <p:cNvPr id="17" name="等腰三角形 16">
              <a:extLst>
                <a:ext uri="{FF2B5EF4-FFF2-40B4-BE49-F238E27FC236}">
                  <a16:creationId xmlns:a16="http://schemas.microsoft.com/office/drawing/2014/main" xmlns="" id="{61D312B5-3073-439F-8C24-6BC8A149EA22}"/>
                </a:ext>
              </a:extLst>
            </p:cNvPr>
            <p:cNvSpPr/>
            <p:nvPr/>
          </p:nvSpPr>
          <p:spPr>
            <a:xfrm>
              <a:off x="4241554" y="2535954"/>
              <a:ext cx="653144" cy="563055"/>
            </a:xfrm>
            <a:prstGeom prst="triangle">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solidFill>
                  <a:schemeClr val="bg1">
                    <a:lumMod val="50000"/>
                  </a:schemeClr>
                </a:solidFill>
                <a:latin typeface="Arial" panose="020B0604020202020204" pitchFamily="34" charset="0"/>
                <a:ea typeface="微软雅黑" panose="020B0503020204020204" pitchFamily="34" charset="-122"/>
              </a:endParaRPr>
            </a:p>
          </p:txBody>
        </p:sp>
      </p:grpSp>
    </p:spTree>
    <p:extLst>
      <p:ext uri="{BB962C8B-B14F-4D97-AF65-F5344CB8AC3E}">
        <p14:creationId xmlns:p14="http://schemas.microsoft.com/office/powerpoint/2010/main" val="30134941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Elipse 55">
            <a:extLst>
              <a:ext uri="{FF2B5EF4-FFF2-40B4-BE49-F238E27FC236}">
                <a16:creationId xmlns:a16="http://schemas.microsoft.com/office/drawing/2014/main" xmlns="" id="{E985DD31-4F00-4AF8-BCD6-7DDECC45FF4D}"/>
              </a:ext>
            </a:extLst>
          </p:cNvPr>
          <p:cNvSpPr/>
          <p:nvPr/>
        </p:nvSpPr>
        <p:spPr>
          <a:xfrm>
            <a:off x="9579971" y="2002677"/>
            <a:ext cx="1711049" cy="1711049"/>
          </a:xfrm>
          <a:prstGeom prst="ellipse">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Elipse 54">
            <a:extLst>
              <a:ext uri="{FF2B5EF4-FFF2-40B4-BE49-F238E27FC236}">
                <a16:creationId xmlns:a16="http://schemas.microsoft.com/office/drawing/2014/main" xmlns="" id="{6884D1C7-0704-4C68-99AA-708CE9CF8EDF}"/>
              </a:ext>
            </a:extLst>
          </p:cNvPr>
          <p:cNvSpPr/>
          <p:nvPr/>
        </p:nvSpPr>
        <p:spPr>
          <a:xfrm>
            <a:off x="6716477" y="2002677"/>
            <a:ext cx="1711049" cy="1711049"/>
          </a:xfrm>
          <a:prstGeom prst="ellipse">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Elipse 53">
            <a:extLst>
              <a:ext uri="{FF2B5EF4-FFF2-40B4-BE49-F238E27FC236}">
                <a16:creationId xmlns:a16="http://schemas.microsoft.com/office/drawing/2014/main" xmlns="" id="{05A41066-5CE2-4A5B-A7B1-28A5D3863525}"/>
              </a:ext>
            </a:extLst>
          </p:cNvPr>
          <p:cNvSpPr/>
          <p:nvPr/>
        </p:nvSpPr>
        <p:spPr>
          <a:xfrm>
            <a:off x="3852983" y="2002678"/>
            <a:ext cx="1711049" cy="1711049"/>
          </a:xfrm>
          <a:prstGeom prst="ellipse">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Elipse 2">
            <a:extLst>
              <a:ext uri="{FF2B5EF4-FFF2-40B4-BE49-F238E27FC236}">
                <a16:creationId xmlns:a16="http://schemas.microsoft.com/office/drawing/2014/main" xmlns="" id="{7D2D00E9-664B-4959-8E08-8247F878A2A0}"/>
              </a:ext>
            </a:extLst>
          </p:cNvPr>
          <p:cNvSpPr/>
          <p:nvPr/>
        </p:nvSpPr>
        <p:spPr>
          <a:xfrm>
            <a:off x="988062" y="2003378"/>
            <a:ext cx="1711049" cy="1711049"/>
          </a:xfrm>
          <a:prstGeom prst="ellipse">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47">
            <a:extLst>
              <a:ext uri="{FF2B5EF4-FFF2-40B4-BE49-F238E27FC236}">
                <a16:creationId xmlns:a16="http://schemas.microsoft.com/office/drawing/2014/main" xmlns="" id="{C1D64266-CE10-48B8-99AC-705249D5D2D7}"/>
              </a:ext>
            </a:extLst>
          </p:cNvPr>
          <p:cNvSpPr txBox="1"/>
          <p:nvPr/>
        </p:nvSpPr>
        <p:spPr>
          <a:xfrm>
            <a:off x="1066475" y="3932633"/>
            <a:ext cx="1569466" cy="369332"/>
          </a:xfrm>
          <a:prstGeom prst="rect">
            <a:avLst/>
          </a:prstGeom>
          <a:noFill/>
        </p:spPr>
        <p:txBody>
          <a:bodyPr wrap="square" rtlCol="0">
            <a:spAutoFit/>
          </a:bodyPr>
          <a:lstStyle/>
          <a:p>
            <a:pPr algn="ctr"/>
            <a:r>
              <a:rPr lang="es-ES" dirty="0">
                <a:solidFill>
                  <a:schemeClr val="bg1">
                    <a:lumMod val="50000"/>
                  </a:schemeClr>
                </a:solidFill>
                <a:latin typeface="Roboto Condensed" panose="02000000000000000000" pitchFamily="2" charset="0"/>
                <a:ea typeface="Roboto Condensed" panose="02000000000000000000" pitchFamily="2" charset="0"/>
              </a:rPr>
              <a:t>Frank W.</a:t>
            </a:r>
          </a:p>
        </p:txBody>
      </p:sp>
      <p:sp>
        <p:nvSpPr>
          <p:cNvPr id="16" name="CuadroTexto 48">
            <a:extLst>
              <a:ext uri="{FF2B5EF4-FFF2-40B4-BE49-F238E27FC236}">
                <a16:creationId xmlns:a16="http://schemas.microsoft.com/office/drawing/2014/main" xmlns="" id="{AB0CA3A4-F47F-4101-A736-C299430441E4}"/>
              </a:ext>
            </a:extLst>
          </p:cNvPr>
          <p:cNvSpPr txBox="1"/>
          <p:nvPr/>
        </p:nvSpPr>
        <p:spPr>
          <a:xfrm>
            <a:off x="3953573" y="3936902"/>
            <a:ext cx="1439666" cy="369332"/>
          </a:xfrm>
          <a:prstGeom prst="rect">
            <a:avLst/>
          </a:prstGeom>
          <a:noFill/>
        </p:spPr>
        <p:txBody>
          <a:bodyPr wrap="square" rtlCol="0">
            <a:spAutoFit/>
          </a:bodyPr>
          <a:lstStyle/>
          <a:p>
            <a:pPr algn="ctr"/>
            <a:r>
              <a:rPr lang="es-ES" dirty="0">
                <a:solidFill>
                  <a:schemeClr val="bg1">
                    <a:lumMod val="50000"/>
                  </a:schemeClr>
                </a:solidFill>
                <a:latin typeface="Roboto Condensed" panose="02000000000000000000" pitchFamily="2" charset="0"/>
                <a:ea typeface="Roboto Condensed" panose="02000000000000000000" pitchFamily="2" charset="0"/>
              </a:rPr>
              <a:t>Elisse D.</a:t>
            </a:r>
          </a:p>
        </p:txBody>
      </p:sp>
      <p:sp>
        <p:nvSpPr>
          <p:cNvPr id="17" name="CuadroTexto 49">
            <a:extLst>
              <a:ext uri="{FF2B5EF4-FFF2-40B4-BE49-F238E27FC236}">
                <a16:creationId xmlns:a16="http://schemas.microsoft.com/office/drawing/2014/main" xmlns="" id="{3D0CB8AB-4333-4D50-9EF8-C5B0DFE9C80C}"/>
              </a:ext>
            </a:extLst>
          </p:cNvPr>
          <p:cNvSpPr txBox="1"/>
          <p:nvPr/>
        </p:nvSpPr>
        <p:spPr>
          <a:xfrm>
            <a:off x="6800968" y="3932633"/>
            <a:ext cx="1533904" cy="369332"/>
          </a:xfrm>
          <a:prstGeom prst="rect">
            <a:avLst/>
          </a:prstGeom>
          <a:noFill/>
        </p:spPr>
        <p:txBody>
          <a:bodyPr wrap="square" rtlCol="0">
            <a:spAutoFit/>
          </a:bodyPr>
          <a:lstStyle/>
          <a:p>
            <a:pPr algn="ctr"/>
            <a:r>
              <a:rPr lang="es-ES" dirty="0">
                <a:solidFill>
                  <a:schemeClr val="bg1">
                    <a:lumMod val="50000"/>
                  </a:schemeClr>
                </a:solidFill>
                <a:latin typeface="Roboto Condensed" panose="02000000000000000000" pitchFamily="2" charset="0"/>
                <a:ea typeface="Roboto Condensed" panose="02000000000000000000" pitchFamily="2" charset="0"/>
              </a:rPr>
              <a:t>Jhonn K.</a:t>
            </a:r>
          </a:p>
        </p:txBody>
      </p:sp>
      <p:sp>
        <p:nvSpPr>
          <p:cNvPr id="18" name="CuadroTexto 50">
            <a:extLst>
              <a:ext uri="{FF2B5EF4-FFF2-40B4-BE49-F238E27FC236}">
                <a16:creationId xmlns:a16="http://schemas.microsoft.com/office/drawing/2014/main" xmlns="" id="{C05633C8-487E-46D8-AB6C-5155D2A9D8F9}"/>
              </a:ext>
            </a:extLst>
          </p:cNvPr>
          <p:cNvSpPr txBox="1"/>
          <p:nvPr/>
        </p:nvSpPr>
        <p:spPr>
          <a:xfrm>
            <a:off x="9680561" y="3932633"/>
            <a:ext cx="1439666" cy="369332"/>
          </a:xfrm>
          <a:prstGeom prst="rect">
            <a:avLst/>
          </a:prstGeom>
          <a:noFill/>
        </p:spPr>
        <p:txBody>
          <a:bodyPr wrap="square" rtlCol="0">
            <a:spAutoFit/>
          </a:bodyPr>
          <a:lstStyle/>
          <a:p>
            <a:pPr algn="ctr"/>
            <a:r>
              <a:rPr lang="es-ES" dirty="0">
                <a:solidFill>
                  <a:schemeClr val="bg1">
                    <a:lumMod val="50000"/>
                  </a:schemeClr>
                </a:solidFill>
                <a:latin typeface="Roboto Condensed" panose="02000000000000000000" pitchFamily="2" charset="0"/>
                <a:ea typeface="Roboto Condensed" panose="02000000000000000000" pitchFamily="2" charset="0"/>
              </a:rPr>
              <a:t>Marie G.</a:t>
            </a:r>
          </a:p>
        </p:txBody>
      </p:sp>
      <p:sp>
        <p:nvSpPr>
          <p:cNvPr id="19" name="Rectángulo 84">
            <a:extLst>
              <a:ext uri="{FF2B5EF4-FFF2-40B4-BE49-F238E27FC236}">
                <a16:creationId xmlns:a16="http://schemas.microsoft.com/office/drawing/2014/main" xmlns="" id="{1BFA3261-BBA8-45A7-A821-15E622861046}"/>
              </a:ext>
            </a:extLst>
          </p:cNvPr>
          <p:cNvSpPr/>
          <p:nvPr/>
        </p:nvSpPr>
        <p:spPr>
          <a:xfrm>
            <a:off x="6447749" y="4376881"/>
            <a:ext cx="2178300" cy="1200329"/>
          </a:xfrm>
          <a:prstGeom prst="rect">
            <a:avLst/>
          </a:prstGeom>
        </p:spPr>
        <p:txBody>
          <a:bodyPr wrap="square">
            <a:spAutoFit/>
          </a:bodyPr>
          <a:lstStyle/>
          <a:p>
            <a:pPr algn="ctr"/>
            <a:r>
              <a:rPr lang="es-ES" sz="1200" dirty="0">
                <a:solidFill>
                  <a:schemeClr val="bg1">
                    <a:lumMod val="50000"/>
                  </a:schemeClr>
                </a:solidFill>
                <a:latin typeface="Raleway" panose="020B0003030101060003" pitchFamily="34" charset="0"/>
              </a:rPr>
              <a:t>Fusce accumsan lorem vitae pellentesque dictum. Proin egestas massa nec turpis rutrum bibendum. Fusce libero justo, suscipit id nisi ut, iaculis pretium libero.</a:t>
            </a:r>
          </a:p>
        </p:txBody>
      </p:sp>
      <p:sp>
        <p:nvSpPr>
          <p:cNvPr id="20" name="Rectángulo 85">
            <a:extLst>
              <a:ext uri="{FF2B5EF4-FFF2-40B4-BE49-F238E27FC236}">
                <a16:creationId xmlns:a16="http://schemas.microsoft.com/office/drawing/2014/main" xmlns="" id="{1B8DD658-3EB6-41B5-9D1F-A3BA5758DB4E}"/>
              </a:ext>
            </a:extLst>
          </p:cNvPr>
          <p:cNvSpPr/>
          <p:nvPr/>
        </p:nvSpPr>
        <p:spPr>
          <a:xfrm>
            <a:off x="3591166" y="4376881"/>
            <a:ext cx="2178300" cy="1200329"/>
          </a:xfrm>
          <a:prstGeom prst="rect">
            <a:avLst/>
          </a:prstGeom>
        </p:spPr>
        <p:txBody>
          <a:bodyPr wrap="square">
            <a:spAutoFit/>
          </a:bodyPr>
          <a:lstStyle/>
          <a:p>
            <a:pPr algn="ctr"/>
            <a:r>
              <a:rPr lang="es-ES" sz="1200" dirty="0">
                <a:solidFill>
                  <a:schemeClr val="bg1">
                    <a:lumMod val="50000"/>
                  </a:schemeClr>
                </a:solidFill>
                <a:latin typeface="Raleway" panose="020B0003030101060003" pitchFamily="34" charset="0"/>
              </a:rPr>
              <a:t>Fusce accumsan lorem vitae pellentesque dictum. Proin egestas massa nec turpis rutrum bibendum. Fusce libero justo, suscipit id nisi ut, iaculis pretium libero.</a:t>
            </a:r>
          </a:p>
        </p:txBody>
      </p:sp>
      <p:sp>
        <p:nvSpPr>
          <p:cNvPr id="21" name="Rectángulo 86">
            <a:extLst>
              <a:ext uri="{FF2B5EF4-FFF2-40B4-BE49-F238E27FC236}">
                <a16:creationId xmlns:a16="http://schemas.microsoft.com/office/drawing/2014/main" xmlns="" id="{AC0A6CC6-0BB4-4E4E-A14C-A91E63BBBB40}"/>
              </a:ext>
            </a:extLst>
          </p:cNvPr>
          <p:cNvSpPr/>
          <p:nvPr/>
        </p:nvSpPr>
        <p:spPr>
          <a:xfrm>
            <a:off x="832976" y="4376881"/>
            <a:ext cx="2178300" cy="1200329"/>
          </a:xfrm>
          <a:prstGeom prst="rect">
            <a:avLst/>
          </a:prstGeom>
        </p:spPr>
        <p:txBody>
          <a:bodyPr wrap="square">
            <a:spAutoFit/>
          </a:bodyPr>
          <a:lstStyle/>
          <a:p>
            <a:pPr algn="ctr"/>
            <a:r>
              <a:rPr lang="es-ES" sz="1200" dirty="0">
                <a:solidFill>
                  <a:schemeClr val="bg1">
                    <a:lumMod val="50000"/>
                  </a:schemeClr>
                </a:solidFill>
                <a:latin typeface="Raleway" panose="020B0003030101060003" pitchFamily="34" charset="0"/>
              </a:rPr>
              <a:t>Fusce accumsan lorem vitae pellentesque dictum. Proin egestas massa nec turpis rutrum bibendum. Fusce libero justo, suscipit id nisi ut, iaculis pretium libero.</a:t>
            </a:r>
          </a:p>
        </p:txBody>
      </p:sp>
      <p:sp>
        <p:nvSpPr>
          <p:cNvPr id="22" name="Rectángulo 87">
            <a:extLst>
              <a:ext uri="{FF2B5EF4-FFF2-40B4-BE49-F238E27FC236}">
                <a16:creationId xmlns:a16="http://schemas.microsoft.com/office/drawing/2014/main" xmlns="" id="{1446B1BE-2800-4419-A6A8-5CBDE810028A}"/>
              </a:ext>
            </a:extLst>
          </p:cNvPr>
          <p:cNvSpPr/>
          <p:nvPr/>
        </p:nvSpPr>
        <p:spPr>
          <a:xfrm>
            <a:off x="9362043" y="4376881"/>
            <a:ext cx="2178300" cy="1200329"/>
          </a:xfrm>
          <a:prstGeom prst="rect">
            <a:avLst/>
          </a:prstGeom>
        </p:spPr>
        <p:txBody>
          <a:bodyPr wrap="square">
            <a:spAutoFit/>
          </a:bodyPr>
          <a:lstStyle/>
          <a:p>
            <a:pPr algn="ctr"/>
            <a:r>
              <a:rPr lang="es-ES" sz="1200" dirty="0">
                <a:solidFill>
                  <a:schemeClr val="bg1">
                    <a:lumMod val="50000"/>
                  </a:schemeClr>
                </a:solidFill>
                <a:latin typeface="Raleway" panose="020B0003030101060003" pitchFamily="34" charset="0"/>
              </a:rPr>
              <a:t>Fusce accumsan lorem vitae pellentesque dictum. Proin egestas massa nec turpis rutrum bibendum. Fusce libero justo, suscipit id nisi ut, iaculis pretium libero.</a:t>
            </a:r>
          </a:p>
        </p:txBody>
      </p:sp>
    </p:spTree>
    <p:extLst>
      <p:ext uri="{BB962C8B-B14F-4D97-AF65-F5344CB8AC3E}">
        <p14:creationId xmlns:p14="http://schemas.microsoft.com/office/powerpoint/2010/main" val="4334688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1000"/>
                                        <p:tgtEl>
                                          <p:spTgt spid="20"/>
                                        </p:tgtEl>
                                      </p:cBhvr>
                                    </p:animEffect>
                                    <p:anim calcmode="lin" valueType="num">
                                      <p:cBhvr>
                                        <p:cTn id="59" dur="1000" fill="hold"/>
                                        <p:tgtEl>
                                          <p:spTgt spid="20"/>
                                        </p:tgtEl>
                                        <p:attrNameLst>
                                          <p:attrName>ppt_x</p:attrName>
                                        </p:attrNameLst>
                                      </p:cBhvr>
                                      <p:tavLst>
                                        <p:tav tm="0">
                                          <p:val>
                                            <p:strVal val="#ppt_x"/>
                                          </p:val>
                                        </p:tav>
                                        <p:tav tm="100000">
                                          <p:val>
                                            <p:strVal val="#ppt_x"/>
                                          </p:val>
                                        </p:tav>
                                      </p:tavLst>
                                    </p:anim>
                                    <p:anim calcmode="lin" valueType="num">
                                      <p:cBhvr>
                                        <p:cTn id="60" dur="1000" fill="hold"/>
                                        <p:tgtEl>
                                          <p:spTgt spid="2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1000"/>
                                        <p:tgtEl>
                                          <p:spTgt spid="22"/>
                                        </p:tgtEl>
                                      </p:cBhvr>
                                    </p:animEffect>
                                    <p:anim calcmode="lin" valueType="num">
                                      <p:cBhvr>
                                        <p:cTn id="69" dur="1000" fill="hold"/>
                                        <p:tgtEl>
                                          <p:spTgt spid="22"/>
                                        </p:tgtEl>
                                        <p:attrNameLst>
                                          <p:attrName>ppt_x</p:attrName>
                                        </p:attrNameLst>
                                      </p:cBhvr>
                                      <p:tavLst>
                                        <p:tav tm="0">
                                          <p:val>
                                            <p:strVal val="#ppt_x"/>
                                          </p:val>
                                        </p:tav>
                                        <p:tav tm="100000">
                                          <p:val>
                                            <p:strVal val="#ppt_x"/>
                                          </p:val>
                                        </p:tav>
                                      </p:tavLst>
                                    </p:anim>
                                    <p:anim calcmode="lin" valueType="num">
                                      <p:cBhvr>
                                        <p:cTn id="7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6" grpId="0"/>
      <p:bldP spid="17" grpId="0"/>
      <p:bldP spid="18" grpId="0"/>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1681D77C-1673-43CD-8258-CEB5AA33A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xmlns="" id="{238BFE03-AF98-4EC1-8817-7BECF90C1C25}"/>
              </a:ext>
            </a:extLst>
          </p:cNvPr>
          <p:cNvSpPr/>
          <p:nvPr/>
        </p:nvSpPr>
        <p:spPr>
          <a:xfrm flipH="1">
            <a:off x="5282881" y="1111396"/>
            <a:ext cx="1706654" cy="1258194"/>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华文琥珀" panose="02010800040101010101" pitchFamily="2" charset="-122"/>
              <a:ea typeface="华文琥珀" panose="02010800040101010101" pitchFamily="2" charset="-122"/>
            </a:endParaRPr>
          </a:p>
        </p:txBody>
      </p:sp>
      <p:sp>
        <p:nvSpPr>
          <p:cNvPr id="16" name="文本框 283">
            <a:extLst>
              <a:ext uri="{FF2B5EF4-FFF2-40B4-BE49-F238E27FC236}">
                <a16:creationId xmlns:a16="http://schemas.microsoft.com/office/drawing/2014/main" xmlns="" id="{1D5BD611-1AC5-4133-BBBB-08D630748397}"/>
              </a:ext>
            </a:extLst>
          </p:cNvPr>
          <p:cNvSpPr txBox="1"/>
          <p:nvPr/>
        </p:nvSpPr>
        <p:spPr>
          <a:xfrm>
            <a:off x="5162951" y="1390993"/>
            <a:ext cx="1946514" cy="646331"/>
          </a:xfrm>
          <a:prstGeom prst="rect">
            <a:avLst/>
          </a:prstGeom>
          <a:noFill/>
        </p:spPr>
        <p:txBody>
          <a:bodyPr wrap="square" rtlCol="0">
            <a:spAutoFit/>
          </a:bodyPr>
          <a:lstStyle/>
          <a:p>
            <a:pPr algn="ctr"/>
            <a:r>
              <a:rPr lang="en-US" altLang="zh-CN" sz="3600" dirty="0">
                <a:solidFill>
                  <a:schemeClr val="bg1"/>
                </a:solidFill>
                <a:latin typeface="华文琥珀" panose="02010800040101010101" pitchFamily="2" charset="-122"/>
                <a:ea typeface="华文琥珀" panose="02010800040101010101" pitchFamily="2" charset="-122"/>
              </a:rPr>
              <a:t>THREE</a:t>
            </a:r>
          </a:p>
        </p:txBody>
      </p:sp>
      <p:grpSp>
        <p:nvGrpSpPr>
          <p:cNvPr id="17" name="组合 16">
            <a:extLst>
              <a:ext uri="{FF2B5EF4-FFF2-40B4-BE49-F238E27FC236}">
                <a16:creationId xmlns:a16="http://schemas.microsoft.com/office/drawing/2014/main" xmlns="" id="{E800ACD0-6F6E-48FC-8EE1-B4DB81C5954F}"/>
              </a:ext>
            </a:extLst>
          </p:cNvPr>
          <p:cNvGrpSpPr/>
          <p:nvPr/>
        </p:nvGrpSpPr>
        <p:grpSpPr>
          <a:xfrm>
            <a:off x="3970467" y="2619337"/>
            <a:ext cx="4288353" cy="1275302"/>
            <a:chOff x="785340" y="3378587"/>
            <a:chExt cx="3534726" cy="1051183"/>
          </a:xfrm>
        </p:grpSpPr>
        <p:sp>
          <p:nvSpPr>
            <p:cNvPr id="18" name="文本框 10">
              <a:extLst>
                <a:ext uri="{FF2B5EF4-FFF2-40B4-BE49-F238E27FC236}">
                  <a16:creationId xmlns:a16="http://schemas.microsoft.com/office/drawing/2014/main" xmlns="" id="{BD68D0A2-DED6-40CD-813E-3757BF0312B5}"/>
                </a:ext>
              </a:extLst>
            </p:cNvPr>
            <p:cNvSpPr txBox="1"/>
            <p:nvPr/>
          </p:nvSpPr>
          <p:spPr>
            <a:xfrm>
              <a:off x="1722322" y="4176081"/>
              <a:ext cx="1494648" cy="253689"/>
            </a:xfrm>
            <a:prstGeom prst="rect">
              <a:avLst/>
            </a:prstGeom>
            <a:noFill/>
          </p:spPr>
          <p:txBody>
            <a:bodyPr wrap="none" rtlCol="0">
              <a:spAutoFit/>
            </a:bodyPr>
            <a:lstStyle/>
            <a:p>
              <a:r>
                <a:rPr lang="en-US" altLang="zh-CN" sz="1400" cap="all" dirty="0">
                  <a:solidFill>
                    <a:srgbClr val="00B49C"/>
                  </a:solidFill>
                  <a:latin typeface="华文琥珀" panose="02010800040101010101" pitchFamily="2" charset="-122"/>
                  <a:ea typeface="华文琥珀" panose="02010800040101010101" pitchFamily="2" charset="-122"/>
                  <a:cs typeface="Microsoft JhengHei Light" panose="020B0304030504040204" pitchFamily="34" charset="-122"/>
                </a:rPr>
                <a:t>THE Scenery DESIGN</a:t>
              </a:r>
              <a:endParaRPr lang="zh-CN" altLang="en-US" sz="1400" cap="all" dirty="0">
                <a:solidFill>
                  <a:srgbClr val="00B49C"/>
                </a:solidFill>
                <a:latin typeface="华文琥珀" panose="02010800040101010101" pitchFamily="2" charset="-122"/>
                <a:ea typeface="华文琥珀" panose="02010800040101010101" pitchFamily="2" charset="-122"/>
                <a:cs typeface="Microsoft JhengHei Light" panose="020B0304030504040204" pitchFamily="34" charset="-122"/>
              </a:endParaRPr>
            </a:p>
          </p:txBody>
        </p:sp>
        <p:sp>
          <p:nvSpPr>
            <p:cNvPr id="19" name="文本框 18">
              <a:extLst>
                <a:ext uri="{FF2B5EF4-FFF2-40B4-BE49-F238E27FC236}">
                  <a16:creationId xmlns:a16="http://schemas.microsoft.com/office/drawing/2014/main" xmlns="" id="{CAE453A8-56DE-4536-A618-A25B5C3109E9}"/>
                </a:ext>
              </a:extLst>
            </p:cNvPr>
            <p:cNvSpPr txBox="1"/>
            <p:nvPr/>
          </p:nvSpPr>
          <p:spPr>
            <a:xfrm>
              <a:off x="785340" y="3378587"/>
              <a:ext cx="3534726" cy="583484"/>
            </a:xfrm>
            <a:prstGeom prst="rect">
              <a:avLst/>
            </a:prstGeom>
            <a:noFill/>
          </p:spPr>
          <p:txBody>
            <a:bodyPr wrap="none" rtlCol="0">
              <a:spAutoFit/>
            </a:bodyPr>
            <a:lstStyle/>
            <a:p>
              <a:r>
                <a:rPr lang="zh-CN" altLang="en-US" sz="4000" dirty="0">
                  <a:solidFill>
                    <a:srgbClr val="FF9C98"/>
                  </a:solidFill>
                  <a:latin typeface="华文琥珀" panose="02010800040101010101" pitchFamily="2" charset="-122"/>
                  <a:ea typeface="华文琥珀" panose="02010800040101010101" pitchFamily="2" charset="-122"/>
                  <a:cs typeface="Microsoft JhengHei Light" panose="020B0304030504040204" pitchFamily="34" charset="-122"/>
                </a:rPr>
                <a:t>加入你的标题描述</a:t>
              </a:r>
            </a:p>
          </p:txBody>
        </p:sp>
        <p:sp>
          <p:nvSpPr>
            <p:cNvPr id="20" name="矩形 19">
              <a:extLst>
                <a:ext uri="{FF2B5EF4-FFF2-40B4-BE49-F238E27FC236}">
                  <a16:creationId xmlns:a16="http://schemas.microsoft.com/office/drawing/2014/main" xmlns="" id="{BE90EB5D-0AE2-4168-858A-F3B97AD4D8A4}"/>
                </a:ext>
              </a:extLst>
            </p:cNvPr>
            <p:cNvSpPr/>
            <p:nvPr/>
          </p:nvSpPr>
          <p:spPr>
            <a:xfrm>
              <a:off x="932703" y="4060717"/>
              <a:ext cx="3240000" cy="18000"/>
            </a:xfrm>
            <a:prstGeom prst="rect">
              <a:avLst/>
            </a:prstGeom>
            <a:solidFill>
              <a:srgbClr val="00B49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71AFA0"/>
                </a:solidFill>
                <a:latin typeface="华文琥珀" panose="02010800040101010101" pitchFamily="2" charset="-122"/>
                <a:ea typeface="华文琥珀" panose="02010800040101010101" pitchFamily="2" charset="-122"/>
              </a:endParaRPr>
            </a:p>
          </p:txBody>
        </p:sp>
      </p:grpSp>
      <p:pic>
        <p:nvPicPr>
          <p:cNvPr id="21" name="图片 20">
            <a:extLst>
              <a:ext uri="{FF2B5EF4-FFF2-40B4-BE49-F238E27FC236}">
                <a16:creationId xmlns:a16="http://schemas.microsoft.com/office/drawing/2014/main" xmlns="" id="{ED474D72-162D-493C-9FA1-E49FB57B66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996" y="369808"/>
            <a:ext cx="3570518" cy="1609340"/>
          </a:xfrm>
          <a:prstGeom prst="rect">
            <a:avLst/>
          </a:prstGeom>
        </p:spPr>
      </p:pic>
      <p:pic>
        <p:nvPicPr>
          <p:cNvPr id="22" name="图片 21">
            <a:extLst>
              <a:ext uri="{FF2B5EF4-FFF2-40B4-BE49-F238E27FC236}">
                <a16:creationId xmlns:a16="http://schemas.microsoft.com/office/drawing/2014/main" xmlns="" id="{FA6A93DD-859D-41B2-8DA9-F30FC8CC1B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865" y="3177141"/>
            <a:ext cx="1877285" cy="846149"/>
          </a:xfrm>
          <a:prstGeom prst="rect">
            <a:avLst/>
          </a:prstGeom>
        </p:spPr>
      </p:pic>
      <p:pic>
        <p:nvPicPr>
          <p:cNvPr id="23" name="图片 22">
            <a:extLst>
              <a:ext uri="{FF2B5EF4-FFF2-40B4-BE49-F238E27FC236}">
                <a16:creationId xmlns:a16="http://schemas.microsoft.com/office/drawing/2014/main" xmlns="" id="{9A4F8283-4348-4EF4-929B-CE03E49A3E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26645" y="2443078"/>
            <a:ext cx="1252212" cy="1619122"/>
          </a:xfrm>
          <a:prstGeom prst="rect">
            <a:avLst/>
          </a:prstGeom>
        </p:spPr>
      </p:pic>
      <p:pic>
        <p:nvPicPr>
          <p:cNvPr id="24" name="图片 23">
            <a:extLst>
              <a:ext uri="{FF2B5EF4-FFF2-40B4-BE49-F238E27FC236}">
                <a16:creationId xmlns:a16="http://schemas.microsoft.com/office/drawing/2014/main" xmlns="" id="{B6E37A13-E9E7-4F24-9321-67A6614DC7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5420" y="258545"/>
            <a:ext cx="2169914" cy="2700201"/>
          </a:xfrm>
          <a:prstGeom prst="rect">
            <a:avLst/>
          </a:prstGeom>
        </p:spPr>
      </p:pic>
    </p:spTree>
    <p:extLst>
      <p:ext uri="{BB962C8B-B14F-4D97-AF65-F5344CB8AC3E}">
        <p14:creationId xmlns:p14="http://schemas.microsoft.com/office/powerpoint/2010/main" val="78015858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750"/>
                                        <p:tgtEl>
                                          <p:spTgt spid="16"/>
                                        </p:tgtEl>
                                      </p:cBhvr>
                                    </p:animEffect>
                                    <p:anim calcmode="lin" valueType="num">
                                      <p:cBhvr>
                                        <p:cTn id="15" dur="750" fill="hold"/>
                                        <p:tgtEl>
                                          <p:spTgt spid="16"/>
                                        </p:tgtEl>
                                        <p:attrNameLst>
                                          <p:attrName>ppt_x</p:attrName>
                                        </p:attrNameLst>
                                      </p:cBhvr>
                                      <p:tavLst>
                                        <p:tav tm="0">
                                          <p:val>
                                            <p:strVal val="#ppt_x"/>
                                          </p:val>
                                        </p:tav>
                                        <p:tav tm="100000">
                                          <p:val>
                                            <p:strVal val="#ppt_x"/>
                                          </p:val>
                                        </p:tav>
                                      </p:tavLst>
                                    </p:anim>
                                    <p:anim calcmode="lin" valueType="num">
                                      <p:cBhvr>
                                        <p:cTn id="16" dur="75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750"/>
                                        <p:tgtEl>
                                          <p:spTgt spid="17"/>
                                        </p:tgtEl>
                                      </p:cBhvr>
                                    </p:animEffect>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750"/>
                                        <p:tgtEl>
                                          <p:spTgt spid="24"/>
                                        </p:tgtEl>
                                      </p:cBhvr>
                                    </p:animEffect>
                                    <p:anim calcmode="lin" valueType="num">
                                      <p:cBhvr>
                                        <p:cTn id="25" dur="750" fill="hold"/>
                                        <p:tgtEl>
                                          <p:spTgt spid="24"/>
                                        </p:tgtEl>
                                        <p:attrNameLst>
                                          <p:attrName>ppt_x</p:attrName>
                                        </p:attrNameLst>
                                      </p:cBhvr>
                                      <p:tavLst>
                                        <p:tav tm="0">
                                          <p:val>
                                            <p:strVal val="#ppt_x"/>
                                          </p:val>
                                        </p:tav>
                                        <p:tav tm="100000">
                                          <p:val>
                                            <p:strVal val="#ppt_x"/>
                                          </p:val>
                                        </p:tav>
                                      </p:tavLst>
                                    </p:anim>
                                    <p:anim calcmode="lin" valueType="num">
                                      <p:cBhvr>
                                        <p:cTn id="26" dur="750" fill="hold"/>
                                        <p:tgtEl>
                                          <p:spTgt spid="24"/>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2" presetClass="entr" presetSubtype="0"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750"/>
                                        <p:tgtEl>
                                          <p:spTgt spid="21"/>
                                        </p:tgtEl>
                                      </p:cBhvr>
                                    </p:animEffect>
                                    <p:anim calcmode="lin" valueType="num">
                                      <p:cBhvr>
                                        <p:cTn id="37" dur="750" fill="hold"/>
                                        <p:tgtEl>
                                          <p:spTgt spid="21"/>
                                        </p:tgtEl>
                                        <p:attrNameLst>
                                          <p:attrName>ppt_x</p:attrName>
                                        </p:attrNameLst>
                                      </p:cBhvr>
                                      <p:tavLst>
                                        <p:tav tm="0">
                                          <p:val>
                                            <p:strVal val="#ppt_x"/>
                                          </p:val>
                                        </p:tav>
                                        <p:tav tm="100000">
                                          <p:val>
                                            <p:strVal val="#ppt_x"/>
                                          </p:val>
                                        </p:tav>
                                      </p:tavLst>
                                    </p:anim>
                                    <p:anim calcmode="lin" valueType="num">
                                      <p:cBhvr>
                                        <p:cTn id="38" dur="750" fill="hold"/>
                                        <p:tgtEl>
                                          <p:spTgt spid="21"/>
                                        </p:tgtEl>
                                        <p:attrNameLst>
                                          <p:attrName>ppt_y</p:attrName>
                                        </p:attrNameLst>
                                      </p:cBhvr>
                                      <p:tavLst>
                                        <p:tav tm="0">
                                          <p:val>
                                            <p:strVal val="#ppt_y+.1"/>
                                          </p:val>
                                        </p:tav>
                                        <p:tav tm="100000">
                                          <p:val>
                                            <p:strVal val="#ppt_y"/>
                                          </p:val>
                                        </p:tav>
                                      </p:tavLst>
                                    </p:anim>
                                  </p:childTnLst>
                                </p:cTn>
                              </p:par>
                            </p:childTnLst>
                          </p:cTn>
                        </p:par>
                        <p:par>
                          <p:cTn id="39" fill="hold">
                            <p:stCondLst>
                              <p:cond delay="4750"/>
                            </p:stCondLst>
                            <p:childTnLst>
                              <p:par>
                                <p:cTn id="40" presetID="42" presetClass="entr" presetSubtype="0"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750"/>
                                        <p:tgtEl>
                                          <p:spTgt spid="23"/>
                                        </p:tgtEl>
                                      </p:cBhvr>
                                    </p:animEffect>
                                    <p:anim calcmode="lin" valueType="num">
                                      <p:cBhvr>
                                        <p:cTn id="43" dur="750" fill="hold"/>
                                        <p:tgtEl>
                                          <p:spTgt spid="23"/>
                                        </p:tgtEl>
                                        <p:attrNameLst>
                                          <p:attrName>ppt_x</p:attrName>
                                        </p:attrNameLst>
                                      </p:cBhvr>
                                      <p:tavLst>
                                        <p:tav tm="0">
                                          <p:val>
                                            <p:strVal val="#ppt_x"/>
                                          </p:val>
                                        </p:tav>
                                        <p:tav tm="100000">
                                          <p:val>
                                            <p:strVal val="#ppt_x"/>
                                          </p:val>
                                        </p:tav>
                                      </p:tavLst>
                                    </p:anim>
                                    <p:anim calcmode="lin" valueType="num">
                                      <p:cBhvr>
                                        <p:cTn id="44"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grpSp>
        <p:nvGrpSpPr>
          <p:cNvPr id="10" name="组合 9">
            <a:extLst>
              <a:ext uri="{FF2B5EF4-FFF2-40B4-BE49-F238E27FC236}">
                <a16:creationId xmlns:a16="http://schemas.microsoft.com/office/drawing/2014/main" xmlns="" id="{FD15E729-6270-4E90-9FA7-0AD745CEC213}"/>
              </a:ext>
            </a:extLst>
          </p:cNvPr>
          <p:cNvGrpSpPr/>
          <p:nvPr/>
        </p:nvGrpSpPr>
        <p:grpSpPr>
          <a:xfrm flipH="1">
            <a:off x="1133850" y="1855032"/>
            <a:ext cx="10359786" cy="3740828"/>
            <a:chOff x="920004" y="2017437"/>
            <a:chExt cx="10359786" cy="3740828"/>
          </a:xfrm>
        </p:grpSpPr>
        <p:grpSp>
          <p:nvGrpSpPr>
            <p:cNvPr id="11" name="组合 10">
              <a:extLst>
                <a:ext uri="{FF2B5EF4-FFF2-40B4-BE49-F238E27FC236}">
                  <a16:creationId xmlns:a16="http://schemas.microsoft.com/office/drawing/2014/main" xmlns="" id="{C5927F8A-5F4D-4FC2-9079-660FD3182E9C}"/>
                </a:ext>
              </a:extLst>
            </p:cNvPr>
            <p:cNvGrpSpPr/>
            <p:nvPr/>
          </p:nvGrpSpPr>
          <p:grpSpPr>
            <a:xfrm>
              <a:off x="7538962" y="3615752"/>
              <a:ext cx="1523327" cy="1525469"/>
              <a:chOff x="857250" y="2445544"/>
              <a:chExt cx="1128713" cy="1130300"/>
            </a:xfrm>
          </p:grpSpPr>
          <p:sp>
            <p:nvSpPr>
              <p:cNvPr id="34" name="Teardrop 6">
                <a:extLst>
                  <a:ext uri="{FF2B5EF4-FFF2-40B4-BE49-F238E27FC236}">
                    <a16:creationId xmlns:a16="http://schemas.microsoft.com/office/drawing/2014/main" xmlns="" id="{60655C50-744B-4943-88CF-F1ACA4928F35}"/>
                  </a:ext>
                </a:extLst>
              </p:cNvPr>
              <p:cNvSpPr/>
              <p:nvPr/>
            </p:nvSpPr>
            <p:spPr>
              <a:xfrm>
                <a:off x="857250" y="2445544"/>
                <a:ext cx="1128713" cy="1130300"/>
              </a:xfrm>
              <a:prstGeom prst="teardrop">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Ins="108000" anchor="ctr"/>
              <a:lstStyle/>
              <a:p>
                <a:pPr algn="ctr" eaLnBrk="1" fontAlgn="auto" hangingPunct="1">
                  <a:spcBef>
                    <a:spcPts val="0"/>
                  </a:spcBef>
                  <a:spcAft>
                    <a:spcPts val="0"/>
                  </a:spcAft>
                  <a:defRPr/>
                </a:pPr>
                <a:endParaRPr lang="th-TH" sz="4400" dirty="0"/>
              </a:p>
            </p:txBody>
          </p:sp>
          <p:sp>
            <p:nvSpPr>
              <p:cNvPr id="35" name="Freeform 52">
                <a:extLst>
                  <a:ext uri="{FF2B5EF4-FFF2-40B4-BE49-F238E27FC236}">
                    <a16:creationId xmlns:a16="http://schemas.microsoft.com/office/drawing/2014/main" xmlns="" id="{ED45285A-AE34-49C6-93F3-2FEF52BD1EBA}"/>
                  </a:ext>
                </a:extLst>
              </p:cNvPr>
              <p:cNvSpPr>
                <a:spLocks noEditPoints="1"/>
              </p:cNvSpPr>
              <p:nvPr/>
            </p:nvSpPr>
            <p:spPr bwMode="auto">
              <a:xfrm>
                <a:off x="1189038" y="2731294"/>
                <a:ext cx="465137" cy="500062"/>
              </a:xfrm>
              <a:custGeom>
                <a:avLst/>
                <a:gdLst>
                  <a:gd name="T0" fmla="*/ 67 w 67"/>
                  <a:gd name="T1" fmla="*/ 67 h 72"/>
                  <a:gd name="T2" fmla="*/ 61 w 67"/>
                  <a:gd name="T3" fmla="*/ 72 h 72"/>
                  <a:gd name="T4" fmla="*/ 5 w 67"/>
                  <a:gd name="T5" fmla="*/ 72 h 72"/>
                  <a:gd name="T6" fmla="*/ 0 w 67"/>
                  <a:gd name="T7" fmla="*/ 67 h 72"/>
                  <a:gd name="T8" fmla="*/ 0 w 67"/>
                  <a:gd name="T9" fmla="*/ 16 h 72"/>
                  <a:gd name="T10" fmla="*/ 5 w 67"/>
                  <a:gd name="T11" fmla="*/ 11 h 72"/>
                  <a:gd name="T12" fmla="*/ 10 w 67"/>
                  <a:gd name="T13" fmla="*/ 11 h 72"/>
                  <a:gd name="T14" fmla="*/ 10 w 67"/>
                  <a:gd name="T15" fmla="*/ 7 h 72"/>
                  <a:gd name="T16" fmla="*/ 16 w 67"/>
                  <a:gd name="T17" fmla="*/ 0 h 72"/>
                  <a:gd name="T18" fmla="*/ 19 w 67"/>
                  <a:gd name="T19" fmla="*/ 0 h 72"/>
                  <a:gd name="T20" fmla="*/ 25 w 67"/>
                  <a:gd name="T21" fmla="*/ 7 h 72"/>
                  <a:gd name="T22" fmla="*/ 25 w 67"/>
                  <a:gd name="T23" fmla="*/ 11 h 72"/>
                  <a:gd name="T24" fmla="*/ 41 w 67"/>
                  <a:gd name="T25" fmla="*/ 11 h 72"/>
                  <a:gd name="T26" fmla="*/ 41 w 67"/>
                  <a:gd name="T27" fmla="*/ 7 h 72"/>
                  <a:gd name="T28" fmla="*/ 47 w 67"/>
                  <a:gd name="T29" fmla="*/ 0 h 72"/>
                  <a:gd name="T30" fmla="*/ 50 w 67"/>
                  <a:gd name="T31" fmla="*/ 0 h 72"/>
                  <a:gd name="T32" fmla="*/ 56 w 67"/>
                  <a:gd name="T33" fmla="*/ 7 h 72"/>
                  <a:gd name="T34" fmla="*/ 56 w 67"/>
                  <a:gd name="T35" fmla="*/ 11 h 72"/>
                  <a:gd name="T36" fmla="*/ 61 w 67"/>
                  <a:gd name="T37" fmla="*/ 11 h 72"/>
                  <a:gd name="T38" fmla="*/ 67 w 67"/>
                  <a:gd name="T39" fmla="*/ 16 h 72"/>
                  <a:gd name="T40" fmla="*/ 67 w 67"/>
                  <a:gd name="T41" fmla="*/ 67 h 72"/>
                  <a:gd name="T42" fmla="*/ 61 w 67"/>
                  <a:gd name="T43" fmla="*/ 67 h 72"/>
                  <a:gd name="T44" fmla="*/ 61 w 67"/>
                  <a:gd name="T45" fmla="*/ 26 h 72"/>
                  <a:gd name="T46" fmla="*/ 5 w 67"/>
                  <a:gd name="T47" fmla="*/ 26 h 72"/>
                  <a:gd name="T48" fmla="*/ 5 w 67"/>
                  <a:gd name="T49" fmla="*/ 67 h 72"/>
                  <a:gd name="T50" fmla="*/ 61 w 67"/>
                  <a:gd name="T51" fmla="*/ 67 h 72"/>
                  <a:gd name="T52" fmla="*/ 20 w 67"/>
                  <a:gd name="T53" fmla="*/ 7 h 72"/>
                  <a:gd name="T54" fmla="*/ 19 w 67"/>
                  <a:gd name="T55" fmla="*/ 5 h 72"/>
                  <a:gd name="T56" fmla="*/ 16 w 67"/>
                  <a:gd name="T57" fmla="*/ 5 h 72"/>
                  <a:gd name="T58" fmla="*/ 15 w 67"/>
                  <a:gd name="T59" fmla="*/ 7 h 72"/>
                  <a:gd name="T60" fmla="*/ 15 w 67"/>
                  <a:gd name="T61" fmla="*/ 18 h 72"/>
                  <a:gd name="T62" fmla="*/ 16 w 67"/>
                  <a:gd name="T63" fmla="*/ 20 h 72"/>
                  <a:gd name="T64" fmla="*/ 19 w 67"/>
                  <a:gd name="T65" fmla="*/ 20 h 72"/>
                  <a:gd name="T66" fmla="*/ 20 w 67"/>
                  <a:gd name="T67" fmla="*/ 18 h 72"/>
                  <a:gd name="T68" fmla="*/ 20 w 67"/>
                  <a:gd name="T69" fmla="*/ 7 h 72"/>
                  <a:gd name="T70" fmla="*/ 51 w 67"/>
                  <a:gd name="T71" fmla="*/ 7 h 72"/>
                  <a:gd name="T72" fmla="*/ 50 w 67"/>
                  <a:gd name="T73" fmla="*/ 5 h 72"/>
                  <a:gd name="T74" fmla="*/ 47 w 67"/>
                  <a:gd name="T75" fmla="*/ 5 h 72"/>
                  <a:gd name="T76" fmla="*/ 46 w 67"/>
                  <a:gd name="T77" fmla="*/ 7 h 72"/>
                  <a:gd name="T78" fmla="*/ 46 w 67"/>
                  <a:gd name="T79" fmla="*/ 18 h 72"/>
                  <a:gd name="T80" fmla="*/ 47 w 67"/>
                  <a:gd name="T81" fmla="*/ 20 h 72"/>
                  <a:gd name="T82" fmla="*/ 50 w 67"/>
                  <a:gd name="T83" fmla="*/ 20 h 72"/>
                  <a:gd name="T84" fmla="*/ 51 w 67"/>
                  <a:gd name="T85" fmla="*/ 18 h 72"/>
                  <a:gd name="T86" fmla="*/ 51 w 67"/>
                  <a:gd name="T87" fmla="*/ 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2" name="组合 11">
              <a:extLst>
                <a:ext uri="{FF2B5EF4-FFF2-40B4-BE49-F238E27FC236}">
                  <a16:creationId xmlns:a16="http://schemas.microsoft.com/office/drawing/2014/main" xmlns="" id="{739C6847-0CCF-4096-8823-2C9869B0AD68}"/>
                </a:ext>
              </a:extLst>
            </p:cNvPr>
            <p:cNvGrpSpPr/>
            <p:nvPr/>
          </p:nvGrpSpPr>
          <p:grpSpPr>
            <a:xfrm>
              <a:off x="9137277" y="3615752"/>
              <a:ext cx="2142513" cy="2142513"/>
              <a:chOff x="2041525" y="2445544"/>
              <a:chExt cx="1587500" cy="1587500"/>
            </a:xfrm>
          </p:grpSpPr>
          <p:sp>
            <p:nvSpPr>
              <p:cNvPr id="32" name="Teardrop 7">
                <a:extLst>
                  <a:ext uri="{FF2B5EF4-FFF2-40B4-BE49-F238E27FC236}">
                    <a16:creationId xmlns:a16="http://schemas.microsoft.com/office/drawing/2014/main" xmlns="" id="{7F216F43-BD02-41ED-8818-A8FC8E9B4F23}"/>
                  </a:ext>
                </a:extLst>
              </p:cNvPr>
              <p:cNvSpPr/>
              <p:nvPr/>
            </p:nvSpPr>
            <p:spPr>
              <a:xfrm rot="16200000">
                <a:off x="2041525" y="2445544"/>
                <a:ext cx="1587500" cy="1587500"/>
              </a:xfrm>
              <a:prstGeom prst="teardrop">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36000" tIns="36000" rIns="108000" anchor="ctr"/>
              <a:lstStyle/>
              <a:p>
                <a:pPr algn="ctr" eaLnBrk="1" fontAlgn="auto" hangingPunct="1">
                  <a:spcBef>
                    <a:spcPts val="0"/>
                  </a:spcBef>
                  <a:spcAft>
                    <a:spcPts val="0"/>
                  </a:spcAft>
                  <a:defRPr/>
                </a:pPr>
                <a:endParaRPr lang="th-TH" sz="4400" dirty="0"/>
              </a:p>
            </p:txBody>
          </p:sp>
          <p:sp>
            <p:nvSpPr>
              <p:cNvPr id="33" name="Freeform 42">
                <a:extLst>
                  <a:ext uri="{FF2B5EF4-FFF2-40B4-BE49-F238E27FC236}">
                    <a16:creationId xmlns:a16="http://schemas.microsoft.com/office/drawing/2014/main" xmlns="" id="{F268E1EB-87F6-4621-85C6-59C2C66CFE0B}"/>
                  </a:ext>
                </a:extLst>
              </p:cNvPr>
              <p:cNvSpPr>
                <a:spLocks noEditPoints="1"/>
              </p:cNvSpPr>
              <p:nvPr/>
            </p:nvSpPr>
            <p:spPr bwMode="auto">
              <a:xfrm>
                <a:off x="2582863" y="2982119"/>
                <a:ext cx="504825" cy="434975"/>
              </a:xfrm>
              <a:custGeom>
                <a:avLst/>
                <a:gdLst>
                  <a:gd name="T0" fmla="*/ 73 w 73"/>
                  <a:gd name="T1" fmla="*/ 47 h 63"/>
                  <a:gd name="T2" fmla="*/ 67 w 73"/>
                  <a:gd name="T3" fmla="*/ 53 h 63"/>
                  <a:gd name="T4" fmla="*/ 46 w 73"/>
                  <a:gd name="T5" fmla="*/ 53 h 63"/>
                  <a:gd name="T6" fmla="*/ 48 w 73"/>
                  <a:gd name="T7" fmla="*/ 60 h 63"/>
                  <a:gd name="T8" fmla="*/ 46 w 73"/>
                  <a:gd name="T9" fmla="*/ 63 h 63"/>
                  <a:gd name="T10" fmla="*/ 26 w 73"/>
                  <a:gd name="T11" fmla="*/ 63 h 63"/>
                  <a:gd name="T12" fmla="*/ 24 w 73"/>
                  <a:gd name="T13" fmla="*/ 60 h 63"/>
                  <a:gd name="T14" fmla="*/ 26 w 73"/>
                  <a:gd name="T15" fmla="*/ 53 h 63"/>
                  <a:gd name="T16" fmla="*/ 6 w 73"/>
                  <a:gd name="T17" fmla="*/ 53 h 63"/>
                  <a:gd name="T18" fmla="*/ 0 w 73"/>
                  <a:gd name="T19" fmla="*/ 47 h 63"/>
                  <a:gd name="T20" fmla="*/ 0 w 73"/>
                  <a:gd name="T21" fmla="*/ 6 h 63"/>
                  <a:gd name="T22" fmla="*/ 6 w 73"/>
                  <a:gd name="T23" fmla="*/ 0 h 63"/>
                  <a:gd name="T24" fmla="*/ 67 w 73"/>
                  <a:gd name="T25" fmla="*/ 0 h 63"/>
                  <a:gd name="T26" fmla="*/ 73 w 73"/>
                  <a:gd name="T27" fmla="*/ 6 h 63"/>
                  <a:gd name="T28" fmla="*/ 73 w 73"/>
                  <a:gd name="T29" fmla="*/ 47 h 63"/>
                  <a:gd name="T30" fmla="*/ 68 w 73"/>
                  <a:gd name="T31" fmla="*/ 6 h 63"/>
                  <a:gd name="T32" fmla="*/ 67 w 73"/>
                  <a:gd name="T33" fmla="*/ 5 h 63"/>
                  <a:gd name="T34" fmla="*/ 6 w 73"/>
                  <a:gd name="T35" fmla="*/ 5 h 63"/>
                  <a:gd name="T36" fmla="*/ 5 w 73"/>
                  <a:gd name="T37" fmla="*/ 6 h 63"/>
                  <a:gd name="T38" fmla="*/ 5 w 73"/>
                  <a:gd name="T39" fmla="*/ 37 h 63"/>
                  <a:gd name="T40" fmla="*/ 6 w 73"/>
                  <a:gd name="T41" fmla="*/ 39 h 63"/>
                  <a:gd name="T42" fmla="*/ 67 w 73"/>
                  <a:gd name="T43" fmla="*/ 39 h 63"/>
                  <a:gd name="T44" fmla="*/ 68 w 73"/>
                  <a:gd name="T45" fmla="*/ 37 h 63"/>
                  <a:gd name="T46" fmla="*/ 68 w 73"/>
                  <a:gd name="T47" fmla="*/ 6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3" name="组合 12">
              <a:extLst>
                <a:ext uri="{FF2B5EF4-FFF2-40B4-BE49-F238E27FC236}">
                  <a16:creationId xmlns:a16="http://schemas.microsoft.com/office/drawing/2014/main" xmlns="" id="{A21AF68B-9447-437D-81F4-85A852A24F4A}"/>
                </a:ext>
              </a:extLst>
            </p:cNvPr>
            <p:cNvGrpSpPr/>
            <p:nvPr/>
          </p:nvGrpSpPr>
          <p:grpSpPr>
            <a:xfrm>
              <a:off x="9137277" y="2017437"/>
              <a:ext cx="1525469" cy="1523326"/>
              <a:chOff x="2041525" y="1261269"/>
              <a:chExt cx="1130300" cy="1128712"/>
            </a:xfrm>
          </p:grpSpPr>
          <p:sp>
            <p:nvSpPr>
              <p:cNvPr id="30" name="Teardrop 10">
                <a:extLst>
                  <a:ext uri="{FF2B5EF4-FFF2-40B4-BE49-F238E27FC236}">
                    <a16:creationId xmlns:a16="http://schemas.microsoft.com/office/drawing/2014/main" xmlns="" id="{2492E274-C5B4-457E-B1D5-6F717D62D573}"/>
                  </a:ext>
                </a:extLst>
              </p:cNvPr>
              <p:cNvSpPr/>
              <p:nvPr/>
            </p:nvSpPr>
            <p:spPr>
              <a:xfrm rot="10800000">
                <a:off x="2041525" y="1261269"/>
                <a:ext cx="1130300" cy="1128712"/>
              </a:xfrm>
              <a:prstGeom prst="teardrop">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tIns="36000" rIns="36000" anchor="ctr"/>
              <a:lstStyle/>
              <a:p>
                <a:pPr algn="ctr" eaLnBrk="1" fontAlgn="auto" hangingPunct="1">
                  <a:spcBef>
                    <a:spcPts val="0"/>
                  </a:spcBef>
                  <a:spcAft>
                    <a:spcPts val="0"/>
                  </a:spcAft>
                  <a:defRPr/>
                </a:pPr>
                <a:endParaRPr lang="th-TH" sz="4800" dirty="0"/>
              </a:p>
            </p:txBody>
          </p:sp>
          <p:sp>
            <p:nvSpPr>
              <p:cNvPr id="31" name="Freeform 178">
                <a:extLst>
                  <a:ext uri="{FF2B5EF4-FFF2-40B4-BE49-F238E27FC236}">
                    <a16:creationId xmlns:a16="http://schemas.microsoft.com/office/drawing/2014/main" xmlns="" id="{7B2BBD9A-E9DC-4A5D-B7E6-8BBB78273A22}"/>
                  </a:ext>
                </a:extLst>
              </p:cNvPr>
              <p:cNvSpPr>
                <a:spLocks noEditPoints="1"/>
              </p:cNvSpPr>
              <p:nvPr/>
            </p:nvSpPr>
            <p:spPr bwMode="auto">
              <a:xfrm>
                <a:off x="2354263" y="1647031"/>
                <a:ext cx="504825" cy="381000"/>
              </a:xfrm>
              <a:custGeom>
                <a:avLst/>
                <a:gdLst>
                  <a:gd name="T0" fmla="*/ 158 w 158"/>
                  <a:gd name="T1" fmla="*/ 119 h 119"/>
                  <a:gd name="T2" fmla="*/ 0 w 158"/>
                  <a:gd name="T3" fmla="*/ 119 h 119"/>
                  <a:gd name="T4" fmla="*/ 0 w 158"/>
                  <a:gd name="T5" fmla="*/ 0 h 119"/>
                  <a:gd name="T6" fmla="*/ 9 w 158"/>
                  <a:gd name="T7" fmla="*/ 0 h 119"/>
                  <a:gd name="T8" fmla="*/ 9 w 158"/>
                  <a:gd name="T9" fmla="*/ 108 h 119"/>
                  <a:gd name="T10" fmla="*/ 158 w 158"/>
                  <a:gd name="T11" fmla="*/ 108 h 119"/>
                  <a:gd name="T12" fmla="*/ 158 w 158"/>
                  <a:gd name="T13" fmla="*/ 119 h 119"/>
                  <a:gd name="T14" fmla="*/ 50 w 158"/>
                  <a:gd name="T15" fmla="*/ 99 h 119"/>
                  <a:gd name="T16" fmla="*/ 29 w 158"/>
                  <a:gd name="T17" fmla="*/ 99 h 119"/>
                  <a:gd name="T18" fmla="*/ 29 w 158"/>
                  <a:gd name="T19" fmla="*/ 60 h 119"/>
                  <a:gd name="T20" fmla="*/ 50 w 158"/>
                  <a:gd name="T21" fmla="*/ 60 h 119"/>
                  <a:gd name="T22" fmla="*/ 50 w 158"/>
                  <a:gd name="T23" fmla="*/ 99 h 119"/>
                  <a:gd name="T24" fmla="*/ 78 w 158"/>
                  <a:gd name="T25" fmla="*/ 99 h 119"/>
                  <a:gd name="T26" fmla="*/ 59 w 158"/>
                  <a:gd name="T27" fmla="*/ 99 h 119"/>
                  <a:gd name="T28" fmla="*/ 59 w 158"/>
                  <a:gd name="T29" fmla="*/ 19 h 119"/>
                  <a:gd name="T30" fmla="*/ 78 w 158"/>
                  <a:gd name="T31" fmla="*/ 19 h 119"/>
                  <a:gd name="T32" fmla="*/ 78 w 158"/>
                  <a:gd name="T33" fmla="*/ 99 h 119"/>
                  <a:gd name="T34" fmla="*/ 109 w 158"/>
                  <a:gd name="T35" fmla="*/ 99 h 119"/>
                  <a:gd name="T36" fmla="*/ 89 w 158"/>
                  <a:gd name="T37" fmla="*/ 99 h 119"/>
                  <a:gd name="T38" fmla="*/ 89 w 158"/>
                  <a:gd name="T39" fmla="*/ 39 h 119"/>
                  <a:gd name="T40" fmla="*/ 109 w 158"/>
                  <a:gd name="T41" fmla="*/ 39 h 119"/>
                  <a:gd name="T42" fmla="*/ 109 w 158"/>
                  <a:gd name="T43" fmla="*/ 99 h 119"/>
                  <a:gd name="T44" fmla="*/ 139 w 158"/>
                  <a:gd name="T45" fmla="*/ 99 h 119"/>
                  <a:gd name="T46" fmla="*/ 119 w 158"/>
                  <a:gd name="T47" fmla="*/ 99 h 119"/>
                  <a:gd name="T48" fmla="*/ 119 w 158"/>
                  <a:gd name="T49" fmla="*/ 11 h 119"/>
                  <a:gd name="T50" fmla="*/ 139 w 158"/>
                  <a:gd name="T51" fmla="*/ 11 h 119"/>
                  <a:gd name="T52" fmla="*/ 139 w 158"/>
                  <a:gd name="T53" fmla="*/ 99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4" name="组合 13">
              <a:extLst>
                <a:ext uri="{FF2B5EF4-FFF2-40B4-BE49-F238E27FC236}">
                  <a16:creationId xmlns:a16="http://schemas.microsoft.com/office/drawing/2014/main" xmlns="" id="{99AE76D1-3330-400B-8D7F-840BBD82A666}"/>
                </a:ext>
              </a:extLst>
            </p:cNvPr>
            <p:cNvGrpSpPr/>
            <p:nvPr/>
          </p:nvGrpSpPr>
          <p:grpSpPr>
            <a:xfrm>
              <a:off x="7530392" y="2032434"/>
              <a:ext cx="1523327" cy="1523328"/>
              <a:chOff x="850900" y="1272381"/>
              <a:chExt cx="1128713" cy="1128713"/>
            </a:xfrm>
          </p:grpSpPr>
          <p:sp>
            <p:nvSpPr>
              <p:cNvPr id="28" name="Teardrop 8">
                <a:extLst>
                  <a:ext uri="{FF2B5EF4-FFF2-40B4-BE49-F238E27FC236}">
                    <a16:creationId xmlns:a16="http://schemas.microsoft.com/office/drawing/2014/main" xmlns="" id="{97975E57-9B65-4B2B-AA9C-B48AF2C931BC}"/>
                  </a:ext>
                </a:extLst>
              </p:cNvPr>
              <p:cNvSpPr/>
              <p:nvPr/>
            </p:nvSpPr>
            <p:spPr>
              <a:xfrm rot="5400000">
                <a:off x="850900" y="1272381"/>
                <a:ext cx="1128713" cy="1128713"/>
              </a:xfrm>
              <a:prstGeom prst="teardrop">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108000" tIns="36000" rIns="0" anchor="ctr"/>
              <a:lstStyle/>
              <a:p>
                <a:pPr algn="ctr" eaLnBrk="1" fontAlgn="auto" hangingPunct="1">
                  <a:spcBef>
                    <a:spcPts val="0"/>
                  </a:spcBef>
                  <a:spcAft>
                    <a:spcPts val="0"/>
                  </a:spcAft>
                  <a:defRPr/>
                </a:pPr>
                <a:endParaRPr lang="th-TH" sz="4400" dirty="0"/>
              </a:p>
            </p:txBody>
          </p:sp>
          <p:sp>
            <p:nvSpPr>
              <p:cNvPr id="29" name="Freeform 86">
                <a:extLst>
                  <a:ext uri="{FF2B5EF4-FFF2-40B4-BE49-F238E27FC236}">
                    <a16:creationId xmlns:a16="http://schemas.microsoft.com/office/drawing/2014/main" xmlns="" id="{5E5CD223-D984-47A3-8767-4FF6921BCE86}"/>
                  </a:ext>
                </a:extLst>
              </p:cNvPr>
              <p:cNvSpPr>
                <a:spLocks noEditPoints="1"/>
              </p:cNvSpPr>
              <p:nvPr/>
            </p:nvSpPr>
            <p:spPr bwMode="auto">
              <a:xfrm>
                <a:off x="1249363" y="1569244"/>
                <a:ext cx="346075" cy="582612"/>
              </a:xfrm>
              <a:custGeom>
                <a:avLst/>
                <a:gdLst>
                  <a:gd name="T0" fmla="*/ 29 w 29"/>
                  <a:gd name="T1" fmla="*/ 44 h 49"/>
                  <a:gd name="T2" fmla="*/ 24 w 29"/>
                  <a:gd name="T3" fmla="*/ 49 h 49"/>
                  <a:gd name="T4" fmla="*/ 5 w 29"/>
                  <a:gd name="T5" fmla="*/ 49 h 49"/>
                  <a:gd name="T6" fmla="*/ 0 w 29"/>
                  <a:gd name="T7" fmla="*/ 44 h 49"/>
                  <a:gd name="T8" fmla="*/ 0 w 29"/>
                  <a:gd name="T9" fmla="*/ 5 h 49"/>
                  <a:gd name="T10" fmla="*/ 5 w 29"/>
                  <a:gd name="T11" fmla="*/ 0 h 49"/>
                  <a:gd name="T12" fmla="*/ 24 w 29"/>
                  <a:gd name="T13" fmla="*/ 0 h 49"/>
                  <a:gd name="T14" fmla="*/ 29 w 29"/>
                  <a:gd name="T15" fmla="*/ 5 h 49"/>
                  <a:gd name="T16" fmla="*/ 29 w 29"/>
                  <a:gd name="T17" fmla="*/ 44 h 49"/>
                  <a:gd name="T18" fmla="*/ 25 w 29"/>
                  <a:gd name="T19" fmla="*/ 11 h 49"/>
                  <a:gd name="T20" fmla="*/ 24 w 29"/>
                  <a:gd name="T21" fmla="*/ 10 h 49"/>
                  <a:gd name="T22" fmla="*/ 5 w 29"/>
                  <a:gd name="T23" fmla="*/ 10 h 49"/>
                  <a:gd name="T24" fmla="*/ 3 w 29"/>
                  <a:gd name="T25" fmla="*/ 11 h 49"/>
                  <a:gd name="T26" fmla="*/ 3 w 29"/>
                  <a:gd name="T27" fmla="*/ 38 h 49"/>
                  <a:gd name="T28" fmla="*/ 5 w 29"/>
                  <a:gd name="T29" fmla="*/ 39 h 49"/>
                  <a:gd name="T30" fmla="*/ 24 w 29"/>
                  <a:gd name="T31" fmla="*/ 39 h 49"/>
                  <a:gd name="T32" fmla="*/ 25 w 29"/>
                  <a:gd name="T33" fmla="*/ 38 h 49"/>
                  <a:gd name="T34" fmla="*/ 25 w 29"/>
                  <a:gd name="T35" fmla="*/ 11 h 49"/>
                  <a:gd name="T36" fmla="*/ 17 w 29"/>
                  <a:gd name="T37" fmla="*/ 5 h 49"/>
                  <a:gd name="T38" fmla="*/ 11 w 29"/>
                  <a:gd name="T39" fmla="*/ 5 h 49"/>
                  <a:gd name="T40" fmla="*/ 11 w 29"/>
                  <a:gd name="T41" fmla="*/ 6 h 49"/>
                  <a:gd name="T42" fmla="*/ 11 w 29"/>
                  <a:gd name="T43" fmla="*/ 6 h 49"/>
                  <a:gd name="T44" fmla="*/ 17 w 29"/>
                  <a:gd name="T45" fmla="*/ 6 h 49"/>
                  <a:gd name="T46" fmla="*/ 18 w 29"/>
                  <a:gd name="T47" fmla="*/ 6 h 49"/>
                  <a:gd name="T48" fmla="*/ 17 w 29"/>
                  <a:gd name="T49" fmla="*/ 5 h 49"/>
                  <a:gd name="T50" fmla="*/ 14 w 29"/>
                  <a:gd name="T51" fmla="*/ 41 h 49"/>
                  <a:gd name="T52" fmla="*/ 11 w 29"/>
                  <a:gd name="T53" fmla="*/ 44 h 49"/>
                  <a:gd name="T54" fmla="*/ 14 w 29"/>
                  <a:gd name="T55" fmla="*/ 47 h 49"/>
                  <a:gd name="T56" fmla="*/ 17 w 29"/>
                  <a:gd name="T57" fmla="*/ 44 h 49"/>
                  <a:gd name="T58" fmla="*/ 14 w 29"/>
                  <a:gd name="T59" fmla="*/ 41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grpSp>
        <p:grpSp>
          <p:nvGrpSpPr>
            <p:cNvPr id="16" name="组合 15">
              <a:extLst>
                <a:ext uri="{FF2B5EF4-FFF2-40B4-BE49-F238E27FC236}">
                  <a16:creationId xmlns:a16="http://schemas.microsoft.com/office/drawing/2014/main" xmlns="" id="{55C99F33-24BF-4005-A842-6D65B3233BA7}"/>
                </a:ext>
              </a:extLst>
            </p:cNvPr>
            <p:cNvGrpSpPr/>
            <p:nvPr/>
          </p:nvGrpSpPr>
          <p:grpSpPr>
            <a:xfrm>
              <a:off x="920004" y="2640542"/>
              <a:ext cx="2845472" cy="1005771"/>
              <a:chOff x="4104455" y="1062775"/>
              <a:chExt cx="2108359" cy="745228"/>
            </a:xfrm>
          </p:grpSpPr>
          <p:sp>
            <p:nvSpPr>
              <p:cNvPr id="26" name="Rounded Rectangle 72">
                <a:extLst>
                  <a:ext uri="{FF2B5EF4-FFF2-40B4-BE49-F238E27FC236}">
                    <a16:creationId xmlns:a16="http://schemas.microsoft.com/office/drawing/2014/main" xmlns="" id="{398C6775-F581-4329-9827-CFB2F3E6CD12}"/>
                  </a:ext>
                </a:extLst>
              </p:cNvPr>
              <p:cNvSpPr/>
              <p:nvPr/>
            </p:nvSpPr>
            <p:spPr>
              <a:xfrm>
                <a:off x="4120638" y="1062775"/>
                <a:ext cx="2092176" cy="296863"/>
              </a:xfrm>
              <a:prstGeom prst="roundRect">
                <a:avLst>
                  <a:gd name="adj" fmla="val 21110"/>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27" name="文本框 8">
                <a:extLst>
                  <a:ext uri="{FF2B5EF4-FFF2-40B4-BE49-F238E27FC236}">
                    <a16:creationId xmlns:a16="http://schemas.microsoft.com/office/drawing/2014/main" xmlns="" id="{D21DCC76-B99A-4054-958B-26AF2AADB1EB}"/>
                  </a:ext>
                </a:extLst>
              </p:cNvPr>
              <p:cNvSpPr txBox="1"/>
              <p:nvPr/>
            </p:nvSpPr>
            <p:spPr>
              <a:xfrm>
                <a:off x="4104455" y="1437425"/>
                <a:ext cx="2108359"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nvGrpSpPr>
            <p:cNvPr id="17" name="组合 16">
              <a:extLst>
                <a:ext uri="{FF2B5EF4-FFF2-40B4-BE49-F238E27FC236}">
                  <a16:creationId xmlns:a16="http://schemas.microsoft.com/office/drawing/2014/main" xmlns="" id="{B43471D7-787E-4765-81F8-0EB13321EAEC}"/>
                </a:ext>
              </a:extLst>
            </p:cNvPr>
            <p:cNvGrpSpPr/>
            <p:nvPr/>
          </p:nvGrpSpPr>
          <p:grpSpPr>
            <a:xfrm>
              <a:off x="4144196" y="2596071"/>
              <a:ext cx="2845472" cy="1005771"/>
              <a:chOff x="6493428" y="1029824"/>
              <a:chExt cx="2108359" cy="745228"/>
            </a:xfrm>
          </p:grpSpPr>
          <p:sp>
            <p:nvSpPr>
              <p:cNvPr id="24" name="Rounded Rectangle 72">
                <a:extLst>
                  <a:ext uri="{FF2B5EF4-FFF2-40B4-BE49-F238E27FC236}">
                    <a16:creationId xmlns:a16="http://schemas.microsoft.com/office/drawing/2014/main" xmlns="" id="{450C3D2F-8DED-445C-AFC1-A31BA743BFFC}"/>
                  </a:ext>
                </a:extLst>
              </p:cNvPr>
              <p:cNvSpPr/>
              <p:nvPr/>
            </p:nvSpPr>
            <p:spPr>
              <a:xfrm>
                <a:off x="6509611" y="1029824"/>
                <a:ext cx="2092176" cy="296863"/>
              </a:xfrm>
              <a:prstGeom prst="roundRect">
                <a:avLst>
                  <a:gd name="adj" fmla="val 21110"/>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25" name="文本框 8">
                <a:extLst>
                  <a:ext uri="{FF2B5EF4-FFF2-40B4-BE49-F238E27FC236}">
                    <a16:creationId xmlns:a16="http://schemas.microsoft.com/office/drawing/2014/main" xmlns="" id="{1814BAA1-BBEF-43A7-AD60-DB0DC8E3E415}"/>
                  </a:ext>
                </a:extLst>
              </p:cNvPr>
              <p:cNvSpPr txBox="1"/>
              <p:nvPr/>
            </p:nvSpPr>
            <p:spPr>
              <a:xfrm>
                <a:off x="6493428" y="1404474"/>
                <a:ext cx="2108359"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nvGrpSpPr>
            <p:cNvPr id="18" name="组合 17">
              <a:extLst>
                <a:ext uri="{FF2B5EF4-FFF2-40B4-BE49-F238E27FC236}">
                  <a16:creationId xmlns:a16="http://schemas.microsoft.com/office/drawing/2014/main" xmlns="" id="{1D589B86-F5B9-411D-A63A-0C017983D5C3}"/>
                </a:ext>
              </a:extLst>
            </p:cNvPr>
            <p:cNvGrpSpPr/>
            <p:nvPr/>
          </p:nvGrpSpPr>
          <p:grpSpPr>
            <a:xfrm>
              <a:off x="942238" y="4397170"/>
              <a:ext cx="2845472" cy="1005772"/>
              <a:chOff x="4120930" y="2364353"/>
              <a:chExt cx="2108359" cy="745229"/>
            </a:xfrm>
          </p:grpSpPr>
          <p:sp>
            <p:nvSpPr>
              <p:cNvPr id="22" name="Rounded Rectangle 72">
                <a:extLst>
                  <a:ext uri="{FF2B5EF4-FFF2-40B4-BE49-F238E27FC236}">
                    <a16:creationId xmlns:a16="http://schemas.microsoft.com/office/drawing/2014/main" xmlns="" id="{5A101C2F-9216-45AE-8B1E-A58E0A14BCB5}"/>
                  </a:ext>
                </a:extLst>
              </p:cNvPr>
              <p:cNvSpPr/>
              <p:nvPr/>
            </p:nvSpPr>
            <p:spPr>
              <a:xfrm>
                <a:off x="4137113" y="2364353"/>
                <a:ext cx="2092176" cy="296863"/>
              </a:xfrm>
              <a:prstGeom prst="roundRect">
                <a:avLst>
                  <a:gd name="adj" fmla="val 21110"/>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23" name="文本框 8">
                <a:extLst>
                  <a:ext uri="{FF2B5EF4-FFF2-40B4-BE49-F238E27FC236}">
                    <a16:creationId xmlns:a16="http://schemas.microsoft.com/office/drawing/2014/main" xmlns="" id="{279D16B7-838C-4FC6-B758-FA3D6C2BAB32}"/>
                  </a:ext>
                </a:extLst>
              </p:cNvPr>
              <p:cNvSpPr txBox="1"/>
              <p:nvPr/>
            </p:nvSpPr>
            <p:spPr>
              <a:xfrm>
                <a:off x="4120930" y="2739004"/>
                <a:ext cx="2108359"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nvGrpSpPr>
            <p:cNvPr id="19" name="组合 18">
              <a:extLst>
                <a:ext uri="{FF2B5EF4-FFF2-40B4-BE49-F238E27FC236}">
                  <a16:creationId xmlns:a16="http://schemas.microsoft.com/office/drawing/2014/main" xmlns="" id="{94279093-2D17-4ED8-889A-65CB0824EE0C}"/>
                </a:ext>
              </a:extLst>
            </p:cNvPr>
            <p:cNvGrpSpPr/>
            <p:nvPr/>
          </p:nvGrpSpPr>
          <p:grpSpPr>
            <a:xfrm>
              <a:off x="4166431" y="4352701"/>
              <a:ext cx="2845472" cy="1005771"/>
              <a:chOff x="6509903" y="2331402"/>
              <a:chExt cx="2108359" cy="745228"/>
            </a:xfrm>
          </p:grpSpPr>
          <p:sp>
            <p:nvSpPr>
              <p:cNvPr id="20" name="Rounded Rectangle 72">
                <a:extLst>
                  <a:ext uri="{FF2B5EF4-FFF2-40B4-BE49-F238E27FC236}">
                    <a16:creationId xmlns:a16="http://schemas.microsoft.com/office/drawing/2014/main" xmlns="" id="{F691CA8E-6B7B-4C13-9919-BDF473DF547C}"/>
                  </a:ext>
                </a:extLst>
              </p:cNvPr>
              <p:cNvSpPr/>
              <p:nvPr/>
            </p:nvSpPr>
            <p:spPr>
              <a:xfrm>
                <a:off x="6526086" y="2331402"/>
                <a:ext cx="2092176" cy="296863"/>
              </a:xfrm>
              <a:prstGeom prst="roundRect">
                <a:avLst>
                  <a:gd name="adj" fmla="val 21110"/>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b="1" dirty="0">
                    <a:solidFill>
                      <a:srgbClr val="FFFFFF"/>
                    </a:solidFill>
                    <a:latin typeface="微软雅黑" pitchFamily="34" charset="-122"/>
                    <a:ea typeface="微软雅黑" pitchFamily="34" charset="-122"/>
                  </a:rPr>
                  <a:t>单击输入标题内容</a:t>
                </a:r>
                <a:endParaRPr lang="en-US" sz="2000" b="1" dirty="0">
                  <a:solidFill>
                    <a:srgbClr val="FFFFFF"/>
                  </a:solidFill>
                  <a:latin typeface="微软雅黑" pitchFamily="34" charset="-122"/>
                  <a:ea typeface="微软雅黑" pitchFamily="34" charset="-122"/>
                </a:endParaRPr>
              </a:p>
            </p:txBody>
          </p:sp>
          <p:sp>
            <p:nvSpPr>
              <p:cNvPr id="21" name="文本框 8">
                <a:extLst>
                  <a:ext uri="{FF2B5EF4-FFF2-40B4-BE49-F238E27FC236}">
                    <a16:creationId xmlns:a16="http://schemas.microsoft.com/office/drawing/2014/main" xmlns="" id="{3A24D498-4D6A-4FAA-9F16-C277FAECE41B}"/>
                  </a:ext>
                </a:extLst>
              </p:cNvPr>
              <p:cNvSpPr txBox="1"/>
              <p:nvPr/>
            </p:nvSpPr>
            <p:spPr>
              <a:xfrm>
                <a:off x="6509903" y="2706052"/>
                <a:ext cx="2108359" cy="37057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lumMod val="50000"/>
                      </a:schemeClr>
                    </a:solidFill>
                    <a:latin typeface="微软雅黑" pitchFamily="34" charset="-122"/>
                    <a:ea typeface="微软雅黑" pitchFamily="34" charset="-122"/>
                  </a:rPr>
                  <a:t>请在此处输入您的文本，或者复制您的文本粘贴到此处</a:t>
                </a:r>
                <a:endParaRPr lang="en-US" altLang="zh-CN" sz="1400" b="1" dirty="0">
                  <a:solidFill>
                    <a:schemeClr val="bg1">
                      <a:lumMod val="50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31941103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矩形 9">
            <a:extLst>
              <a:ext uri="{FF2B5EF4-FFF2-40B4-BE49-F238E27FC236}">
                <a16:creationId xmlns:a16="http://schemas.microsoft.com/office/drawing/2014/main" xmlns="" id="{3D04FD11-49B8-4F4A-AAA7-5B4E34E729F7}"/>
              </a:ext>
            </a:extLst>
          </p:cNvPr>
          <p:cNvSpPr>
            <a:spLocks noChangeArrowheads="1"/>
          </p:cNvSpPr>
          <p:nvPr/>
        </p:nvSpPr>
        <p:spPr bwMode="auto">
          <a:xfrm>
            <a:off x="1363790" y="5332413"/>
            <a:ext cx="46355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000" dirty="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000" dirty="0">
                <a:solidFill>
                  <a:schemeClr val="bg1">
                    <a:lumMod val="50000"/>
                  </a:schemeClr>
                </a:solidFill>
              </a:rPr>
              <a:t>Vestibulum ante ipsum primis in faucibus orci luctus et ultrices posuere cubilia Curae</a:t>
            </a:r>
          </a:p>
          <a:p>
            <a:pPr eaLnBrk="1" hangingPunct="1"/>
            <a:endParaRPr lang="zh-CN" altLang="en-US" sz="1000" dirty="0">
              <a:solidFill>
                <a:schemeClr val="bg1">
                  <a:lumMod val="50000"/>
                </a:schemeClr>
              </a:solidFill>
            </a:endParaRPr>
          </a:p>
        </p:txBody>
      </p:sp>
      <p:sp>
        <p:nvSpPr>
          <p:cNvPr id="11" name="矩形 10">
            <a:extLst>
              <a:ext uri="{FF2B5EF4-FFF2-40B4-BE49-F238E27FC236}">
                <a16:creationId xmlns:a16="http://schemas.microsoft.com/office/drawing/2014/main" xmlns="" id="{1538293A-34BC-4A8F-9DB5-16872012899A}"/>
              </a:ext>
            </a:extLst>
          </p:cNvPr>
          <p:cNvSpPr>
            <a:spLocks noChangeArrowheads="1"/>
          </p:cNvSpPr>
          <p:nvPr/>
        </p:nvSpPr>
        <p:spPr bwMode="auto">
          <a:xfrm>
            <a:off x="1376490" y="50593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12" name="矩形 15">
            <a:extLst>
              <a:ext uri="{FF2B5EF4-FFF2-40B4-BE49-F238E27FC236}">
                <a16:creationId xmlns:a16="http://schemas.microsoft.com/office/drawing/2014/main" xmlns="" id="{DDDFAB34-1005-4E73-B686-2A33F5A8819A}"/>
              </a:ext>
            </a:extLst>
          </p:cNvPr>
          <p:cNvSpPr>
            <a:spLocks noChangeArrowheads="1"/>
          </p:cNvSpPr>
          <p:nvPr/>
        </p:nvSpPr>
        <p:spPr bwMode="auto">
          <a:xfrm>
            <a:off x="6656515" y="5332413"/>
            <a:ext cx="463559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0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000">
                <a:solidFill>
                  <a:schemeClr val="bg1">
                    <a:lumMod val="50000"/>
                  </a:schemeClr>
                </a:solidFill>
              </a:rPr>
              <a:t>Vestibulum ante ipsum primis in faucibus orci luctus et ultrices posuere cubilia Curae</a:t>
            </a:r>
          </a:p>
          <a:p>
            <a:pPr eaLnBrk="1" hangingPunct="1"/>
            <a:endParaRPr lang="zh-CN" altLang="en-US" sz="1000">
              <a:solidFill>
                <a:schemeClr val="bg1">
                  <a:lumMod val="50000"/>
                </a:schemeClr>
              </a:solidFill>
            </a:endParaRPr>
          </a:p>
        </p:txBody>
      </p:sp>
      <p:sp>
        <p:nvSpPr>
          <p:cNvPr id="13" name="矩形 16">
            <a:extLst>
              <a:ext uri="{FF2B5EF4-FFF2-40B4-BE49-F238E27FC236}">
                <a16:creationId xmlns:a16="http://schemas.microsoft.com/office/drawing/2014/main" xmlns="" id="{D816B249-FC7C-48CF-8ABD-CF517B1D8936}"/>
              </a:ext>
            </a:extLst>
          </p:cNvPr>
          <p:cNvSpPr>
            <a:spLocks noChangeArrowheads="1"/>
          </p:cNvSpPr>
          <p:nvPr/>
        </p:nvSpPr>
        <p:spPr bwMode="auto">
          <a:xfrm>
            <a:off x="6669215" y="50593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14" name="椭圆 13">
            <a:extLst>
              <a:ext uri="{FF2B5EF4-FFF2-40B4-BE49-F238E27FC236}">
                <a16:creationId xmlns:a16="http://schemas.microsoft.com/office/drawing/2014/main" xmlns="" id="{5D62DB69-A745-48A2-84DE-49D2B515AB92}"/>
              </a:ext>
            </a:extLst>
          </p:cNvPr>
          <p:cNvSpPr/>
          <p:nvPr/>
        </p:nvSpPr>
        <p:spPr>
          <a:xfrm>
            <a:off x="989140" y="5111750"/>
            <a:ext cx="398463" cy="398463"/>
          </a:xfrm>
          <a:prstGeom prst="ellipse">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6" name="椭圆 15">
            <a:extLst>
              <a:ext uri="{FF2B5EF4-FFF2-40B4-BE49-F238E27FC236}">
                <a16:creationId xmlns:a16="http://schemas.microsoft.com/office/drawing/2014/main" xmlns="" id="{F9BC15D6-C664-4ABD-A504-5A9CD3B4C6C7}"/>
              </a:ext>
            </a:extLst>
          </p:cNvPr>
          <p:cNvSpPr/>
          <p:nvPr/>
        </p:nvSpPr>
        <p:spPr>
          <a:xfrm>
            <a:off x="6281865" y="5135563"/>
            <a:ext cx="398463" cy="400050"/>
          </a:xfrm>
          <a:prstGeom prst="ellipse">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7" name="1">
            <a:extLst>
              <a:ext uri="{FF2B5EF4-FFF2-40B4-BE49-F238E27FC236}">
                <a16:creationId xmlns:a16="http://schemas.microsoft.com/office/drawing/2014/main" xmlns="" id="{B4B13723-E0A0-494E-A657-889F98EF2157}"/>
              </a:ext>
            </a:extLst>
          </p:cNvPr>
          <p:cNvSpPr>
            <a:spLocks noChangeArrowheads="1"/>
          </p:cNvSpPr>
          <p:nvPr/>
        </p:nvSpPr>
        <p:spPr bwMode="auto">
          <a:xfrm>
            <a:off x="1472185" y="1566587"/>
            <a:ext cx="4435030" cy="3300490"/>
          </a:xfrm>
          <a:prstGeom prst="rect">
            <a:avLst/>
          </a:prstGeom>
          <a:blipFill dpi="0" rotWithShape="1">
            <a:blip r:embed="rId4"/>
            <a:srcRect/>
            <a:tile tx="0" ty="0" sx="15000" sy="15000" flip="none" algn="ctr"/>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
        <p:nvSpPr>
          <p:cNvPr id="18" name="1">
            <a:extLst>
              <a:ext uri="{FF2B5EF4-FFF2-40B4-BE49-F238E27FC236}">
                <a16:creationId xmlns:a16="http://schemas.microsoft.com/office/drawing/2014/main" xmlns="" id="{E9FF5AB7-7EC8-4A14-8CC9-6D8A89712862}"/>
              </a:ext>
            </a:extLst>
          </p:cNvPr>
          <p:cNvSpPr>
            <a:spLocks noChangeArrowheads="1"/>
          </p:cNvSpPr>
          <p:nvPr/>
        </p:nvSpPr>
        <p:spPr bwMode="auto">
          <a:xfrm>
            <a:off x="6707282" y="1566587"/>
            <a:ext cx="4435030" cy="3300490"/>
          </a:xfrm>
          <a:prstGeom prst="rect">
            <a:avLst/>
          </a:prstGeom>
          <a:blipFill dpi="0" rotWithShape="1">
            <a:blip r:embed="rId5"/>
            <a:srcRect/>
            <a:tile tx="0" ty="127000" sx="22000" sy="22000" flip="none" algn="ctr"/>
          </a:blipFill>
          <a:ln>
            <a:noFill/>
          </a:ln>
          <a:extLst/>
        </p:spPr>
        <p:txBody>
          <a:bodyPr lIns="81629" tIns="40815" rIns="81629" bIns="40815" anchor="ctr"/>
          <a:lstStyle>
            <a:lvl1pPr>
              <a:defRPr>
                <a:solidFill>
                  <a:schemeClr val="tx1"/>
                </a:solidFill>
                <a:latin typeface="Arial Narrow" pitchFamily="34" charset="0"/>
                <a:ea typeface="微软雅黑" pitchFamily="34" charset="-122"/>
              </a:defRPr>
            </a:lvl1pPr>
            <a:lvl2pPr marL="742950" indent="-285750">
              <a:defRPr>
                <a:solidFill>
                  <a:schemeClr val="tx1"/>
                </a:solidFill>
                <a:latin typeface="Arial Narrow" pitchFamily="34" charset="0"/>
                <a:ea typeface="微软雅黑" pitchFamily="34" charset="-122"/>
              </a:defRPr>
            </a:lvl2pPr>
            <a:lvl3pPr marL="1143000" indent="-228600">
              <a:defRPr>
                <a:solidFill>
                  <a:schemeClr val="tx1"/>
                </a:solidFill>
                <a:latin typeface="Arial Narrow" pitchFamily="34" charset="0"/>
                <a:ea typeface="微软雅黑" pitchFamily="34" charset="-122"/>
              </a:defRPr>
            </a:lvl3pPr>
            <a:lvl4pPr marL="1600200" indent="-228600">
              <a:defRPr>
                <a:solidFill>
                  <a:schemeClr val="tx1"/>
                </a:solidFill>
                <a:latin typeface="Arial Narrow" pitchFamily="34" charset="0"/>
                <a:ea typeface="微软雅黑" pitchFamily="34" charset="-122"/>
              </a:defRPr>
            </a:lvl4pPr>
            <a:lvl5pPr marL="2057400" indent="-228600">
              <a:defRPr>
                <a:solidFill>
                  <a:schemeClr val="tx1"/>
                </a:solidFill>
                <a:latin typeface="Arial Narrow"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Arial Narrow"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Arial Narrow"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Arial Narrow"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Arial Narrow" pitchFamily="34" charset="0"/>
                <a:ea typeface="微软雅黑" pitchFamily="34" charset="-122"/>
              </a:defRPr>
            </a:lvl9pPr>
          </a:lstStyle>
          <a:p>
            <a:pPr algn="ctr"/>
            <a:endParaRPr lang="zh-CN" altLang="en-US" sz="1180">
              <a:solidFill>
                <a:srgbClr val="FFFFFF"/>
              </a:solidFill>
              <a:latin typeface="微软雅黑" panose="020B0503020204020204" pitchFamily="34" charset="-122"/>
            </a:endParaRPr>
          </a:p>
        </p:txBody>
      </p:sp>
    </p:spTree>
    <p:extLst>
      <p:ext uri="{BB962C8B-B14F-4D97-AF65-F5344CB8AC3E}">
        <p14:creationId xmlns:p14="http://schemas.microsoft.com/office/powerpoint/2010/main" val="108564718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50"/>
                                        <p:tgtEl>
                                          <p:spTgt spid="10"/>
                                        </p:tgtEl>
                                      </p:cBhvr>
                                    </p:animEffect>
                                    <p:anim calcmode="lin" valueType="num">
                                      <p:cBhvr>
                                        <p:cTn id="14" dur="250" fill="hold"/>
                                        <p:tgtEl>
                                          <p:spTgt spid="10"/>
                                        </p:tgtEl>
                                        <p:attrNameLst>
                                          <p:attrName>ppt_x</p:attrName>
                                        </p:attrNameLst>
                                      </p:cBhvr>
                                      <p:tavLst>
                                        <p:tav tm="0">
                                          <p:val>
                                            <p:strVal val="#ppt_x"/>
                                          </p:val>
                                        </p:tav>
                                        <p:tav tm="100000">
                                          <p:val>
                                            <p:strVal val="#ppt_x"/>
                                          </p:val>
                                        </p:tav>
                                      </p:tavLst>
                                    </p:anim>
                                    <p:anim calcmode="lin" valueType="num">
                                      <p:cBhvr>
                                        <p:cTn id="15" dur="25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50"/>
                                        <p:tgtEl>
                                          <p:spTgt spid="11"/>
                                        </p:tgtEl>
                                      </p:cBhvr>
                                    </p:animEffect>
                                    <p:anim calcmode="lin" valueType="num">
                                      <p:cBhvr>
                                        <p:cTn id="20" dur="250" fill="hold"/>
                                        <p:tgtEl>
                                          <p:spTgt spid="11"/>
                                        </p:tgtEl>
                                        <p:attrNameLst>
                                          <p:attrName>ppt_x</p:attrName>
                                        </p:attrNameLst>
                                      </p:cBhvr>
                                      <p:tavLst>
                                        <p:tav tm="0">
                                          <p:val>
                                            <p:strVal val="#ppt_x"/>
                                          </p:val>
                                        </p:tav>
                                        <p:tav tm="100000">
                                          <p:val>
                                            <p:strVal val="#ppt_x"/>
                                          </p:val>
                                        </p:tav>
                                      </p:tavLst>
                                    </p:anim>
                                    <p:anim calcmode="lin" valueType="num">
                                      <p:cBhvr>
                                        <p:cTn id="21" dur="2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50"/>
                                        <p:tgtEl>
                                          <p:spTgt spid="12"/>
                                        </p:tgtEl>
                                      </p:cBhvr>
                                    </p:animEffect>
                                    <p:anim calcmode="lin" valueType="num">
                                      <p:cBhvr>
                                        <p:cTn id="26" dur="250" fill="hold"/>
                                        <p:tgtEl>
                                          <p:spTgt spid="12"/>
                                        </p:tgtEl>
                                        <p:attrNameLst>
                                          <p:attrName>ppt_x</p:attrName>
                                        </p:attrNameLst>
                                      </p:cBhvr>
                                      <p:tavLst>
                                        <p:tav tm="0">
                                          <p:val>
                                            <p:strVal val="#ppt_x"/>
                                          </p:val>
                                        </p:tav>
                                        <p:tav tm="100000">
                                          <p:val>
                                            <p:strVal val="#ppt_x"/>
                                          </p:val>
                                        </p:tav>
                                      </p:tavLst>
                                    </p:anim>
                                    <p:anim calcmode="lin" valueType="num">
                                      <p:cBhvr>
                                        <p:cTn id="27" dur="25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50"/>
                                        <p:tgtEl>
                                          <p:spTgt spid="13"/>
                                        </p:tgtEl>
                                      </p:cBhvr>
                                    </p:animEffect>
                                    <p:anim calcmode="lin" valueType="num">
                                      <p:cBhvr>
                                        <p:cTn id="32" dur="250" fill="hold"/>
                                        <p:tgtEl>
                                          <p:spTgt spid="13"/>
                                        </p:tgtEl>
                                        <p:attrNameLst>
                                          <p:attrName>ppt_x</p:attrName>
                                        </p:attrNameLst>
                                      </p:cBhvr>
                                      <p:tavLst>
                                        <p:tav tm="0">
                                          <p:val>
                                            <p:strVal val="#ppt_x"/>
                                          </p:val>
                                        </p:tav>
                                        <p:tav tm="100000">
                                          <p:val>
                                            <p:strVal val="#ppt_x"/>
                                          </p:val>
                                        </p:tav>
                                      </p:tavLst>
                                    </p:anim>
                                    <p:anim calcmode="lin" valueType="num">
                                      <p:cBhvr>
                                        <p:cTn id="33" dur="2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nodePh="1">
                                  <p:stCondLst>
                                    <p:cond delay="0"/>
                                  </p:stCondLst>
                                  <p:endCondLst>
                                    <p:cond evt="begin" delay="0">
                                      <p:tn val="35"/>
                                    </p:cond>
                                  </p:end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nodePh="1">
                                  <p:stCondLst>
                                    <p:cond delay="0"/>
                                  </p:stCondLst>
                                  <p:endCondLst>
                                    <p:cond evt="begin" delay="0">
                                      <p:tn val="41"/>
                                    </p:cond>
                                  </p:end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50"/>
                                        <p:tgtEl>
                                          <p:spTgt spid="16"/>
                                        </p:tgtEl>
                                      </p:cBhvr>
                                    </p:animEffect>
                                    <p:anim calcmode="lin" valueType="num">
                                      <p:cBhvr>
                                        <p:cTn id="44" dur="250" fill="hold"/>
                                        <p:tgtEl>
                                          <p:spTgt spid="16"/>
                                        </p:tgtEl>
                                        <p:attrNameLst>
                                          <p:attrName>ppt_x</p:attrName>
                                        </p:attrNameLst>
                                      </p:cBhvr>
                                      <p:tavLst>
                                        <p:tav tm="0">
                                          <p:val>
                                            <p:strVal val="#ppt_x"/>
                                          </p:val>
                                        </p:tav>
                                        <p:tav tm="100000">
                                          <p:val>
                                            <p:strVal val="#ppt_x"/>
                                          </p:val>
                                        </p:tav>
                                      </p:tavLst>
                                    </p:anim>
                                    <p:anim calcmode="lin" valueType="num">
                                      <p:cBhvr>
                                        <p:cTn id="45" dur="250" fill="hold"/>
                                        <p:tgtEl>
                                          <p:spTgt spid="1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6" grpId="0" animBg="1"/>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椭圆 9">
            <a:extLst>
              <a:ext uri="{FF2B5EF4-FFF2-40B4-BE49-F238E27FC236}">
                <a16:creationId xmlns:a16="http://schemas.microsoft.com/office/drawing/2014/main" xmlns="" id="{053B768B-EE3D-4FE8-BC24-030A919275BB}"/>
              </a:ext>
            </a:extLst>
          </p:cNvPr>
          <p:cNvSpPr/>
          <p:nvPr/>
        </p:nvSpPr>
        <p:spPr>
          <a:xfrm>
            <a:off x="5036335" y="2602957"/>
            <a:ext cx="2382671" cy="2383533"/>
          </a:xfrm>
          <a:prstGeom prst="ellipse">
            <a:avLst/>
          </a:prstGeom>
          <a:noFill/>
          <a:ln w="76200">
            <a:solidFill>
              <a:srgbClr val="FF9C98"/>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050">
              <a:latin typeface="微软雅黑" panose="020B0503020204020204" pitchFamily="34" charset="-122"/>
              <a:ea typeface="微软雅黑" panose="020B0503020204020204" pitchFamily="34" charset="-122"/>
            </a:endParaRPr>
          </a:p>
        </p:txBody>
      </p:sp>
      <p:cxnSp>
        <p:nvCxnSpPr>
          <p:cNvPr id="11" name="直接连接符 10">
            <a:extLst>
              <a:ext uri="{FF2B5EF4-FFF2-40B4-BE49-F238E27FC236}">
                <a16:creationId xmlns:a16="http://schemas.microsoft.com/office/drawing/2014/main" xmlns="" id="{DE477B50-917E-45FC-AF1C-9CC7FBDB9DD1}"/>
              </a:ext>
            </a:extLst>
          </p:cNvPr>
          <p:cNvCxnSpPr/>
          <p:nvPr/>
        </p:nvCxnSpPr>
        <p:spPr>
          <a:xfrm>
            <a:off x="6227671" y="2098659"/>
            <a:ext cx="0" cy="745450"/>
          </a:xfrm>
          <a:prstGeom prst="line">
            <a:avLst/>
          </a:prstGeom>
          <a:ln w="63500">
            <a:solidFill>
              <a:schemeClr val="bg1">
                <a:lumMod val="65000"/>
              </a:schemeClr>
            </a:solidFill>
            <a:headEnd type="arrow"/>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a:extLst>
              <a:ext uri="{FF2B5EF4-FFF2-40B4-BE49-F238E27FC236}">
                <a16:creationId xmlns:a16="http://schemas.microsoft.com/office/drawing/2014/main" xmlns="" id="{CEE788A6-D534-4346-A500-1496C53F07C6}"/>
              </a:ext>
            </a:extLst>
          </p:cNvPr>
          <p:cNvCxnSpPr/>
          <p:nvPr/>
        </p:nvCxnSpPr>
        <p:spPr>
          <a:xfrm>
            <a:off x="6227671" y="4720129"/>
            <a:ext cx="0" cy="744172"/>
          </a:xfrm>
          <a:prstGeom prst="line">
            <a:avLst/>
          </a:prstGeom>
          <a:ln w="63500">
            <a:solidFill>
              <a:schemeClr val="bg1">
                <a:lumMod val="65000"/>
              </a:schemeClr>
            </a:solidFill>
            <a:tailEnd type="arrow"/>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a:extLst>
              <a:ext uri="{FF2B5EF4-FFF2-40B4-BE49-F238E27FC236}">
                <a16:creationId xmlns:a16="http://schemas.microsoft.com/office/drawing/2014/main" xmlns="" id="{A42AA3DA-C953-4998-B768-9B64D7A3D0EA}"/>
              </a:ext>
            </a:extLst>
          </p:cNvPr>
          <p:cNvCxnSpPr/>
          <p:nvPr/>
        </p:nvCxnSpPr>
        <p:spPr>
          <a:xfrm rot="5400000">
            <a:off x="7559603" y="3422772"/>
            <a:ext cx="0" cy="743903"/>
          </a:xfrm>
          <a:prstGeom prst="line">
            <a:avLst/>
          </a:prstGeom>
          <a:ln w="63500">
            <a:solidFill>
              <a:schemeClr val="bg1">
                <a:lumMod val="65000"/>
              </a:schemeClr>
            </a:solidFill>
            <a:headEnd type="arrow"/>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a:extLst>
              <a:ext uri="{FF2B5EF4-FFF2-40B4-BE49-F238E27FC236}">
                <a16:creationId xmlns:a16="http://schemas.microsoft.com/office/drawing/2014/main" xmlns="" id="{2DA875BF-65E4-4828-8780-99C211B537BB}"/>
              </a:ext>
            </a:extLst>
          </p:cNvPr>
          <p:cNvCxnSpPr/>
          <p:nvPr/>
        </p:nvCxnSpPr>
        <p:spPr>
          <a:xfrm rot="5400000">
            <a:off x="4893766" y="3422772"/>
            <a:ext cx="0" cy="743903"/>
          </a:xfrm>
          <a:prstGeom prst="line">
            <a:avLst/>
          </a:prstGeom>
          <a:ln w="63500">
            <a:solidFill>
              <a:schemeClr val="bg1">
                <a:lumMod val="65000"/>
              </a:schemeClr>
            </a:solidFill>
            <a:tailEnd type="arrow"/>
          </a:ln>
        </p:spPr>
        <p:style>
          <a:lnRef idx="2">
            <a:schemeClr val="accent1">
              <a:shade val="50000"/>
            </a:schemeClr>
          </a:lnRef>
          <a:fillRef idx="1">
            <a:schemeClr val="accent1"/>
          </a:fillRef>
          <a:effectRef idx="0">
            <a:schemeClr val="accent1"/>
          </a:effectRef>
          <a:fontRef idx="minor">
            <a:schemeClr val="lt1"/>
          </a:fontRef>
        </p:style>
      </p:cxnSp>
      <p:sp>
        <p:nvSpPr>
          <p:cNvPr id="16" name="TextBox 14">
            <a:extLst>
              <a:ext uri="{FF2B5EF4-FFF2-40B4-BE49-F238E27FC236}">
                <a16:creationId xmlns:a16="http://schemas.microsoft.com/office/drawing/2014/main" xmlns="" id="{2A2B1028-8B90-47F8-9EA0-007EBB4BE3E1}"/>
              </a:ext>
            </a:extLst>
          </p:cNvPr>
          <p:cNvSpPr txBox="1"/>
          <p:nvPr/>
        </p:nvSpPr>
        <p:spPr>
          <a:xfrm>
            <a:off x="7041332" y="1348578"/>
            <a:ext cx="1852327" cy="161583"/>
          </a:xfrm>
          <a:prstGeom prst="rect">
            <a:avLst/>
          </a:prstGeom>
          <a:noFill/>
        </p:spPr>
        <p:txBody>
          <a:bodyPr wrap="square" lIns="0" tIns="0" rIns="0" bIns="0" rtlCol="0">
            <a:spAutoFit/>
          </a:body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添加标题内容</a:t>
            </a:r>
          </a:p>
        </p:txBody>
      </p:sp>
      <p:sp>
        <p:nvSpPr>
          <p:cNvPr id="17" name="TextBox 15">
            <a:extLst>
              <a:ext uri="{FF2B5EF4-FFF2-40B4-BE49-F238E27FC236}">
                <a16:creationId xmlns:a16="http://schemas.microsoft.com/office/drawing/2014/main" xmlns="" id="{0640AFAC-17D5-4FD1-BD9D-3EFF747413AD}"/>
              </a:ext>
            </a:extLst>
          </p:cNvPr>
          <p:cNvSpPr txBox="1"/>
          <p:nvPr/>
        </p:nvSpPr>
        <p:spPr>
          <a:xfrm>
            <a:off x="7041332" y="1803861"/>
            <a:ext cx="4831353" cy="436017"/>
          </a:xfrm>
          <a:prstGeom prst="rect">
            <a:avLst/>
          </a:prstGeom>
          <a:noFill/>
        </p:spPr>
        <p:txBody>
          <a:bodyPr wrap="square" lIns="0" tIns="0" rIns="0" bIns="0" rtlCol="0">
            <a:spAutoFit/>
          </a:bodyPr>
          <a:lstStyle/>
          <a:p>
            <a:pPr>
              <a:lnSpc>
                <a:spcPts val="1733"/>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18" name="TextBox 16">
            <a:extLst>
              <a:ext uri="{FF2B5EF4-FFF2-40B4-BE49-F238E27FC236}">
                <a16:creationId xmlns:a16="http://schemas.microsoft.com/office/drawing/2014/main" xmlns="" id="{5CC56F80-9F19-4593-A684-18FF0E299F35}"/>
              </a:ext>
            </a:extLst>
          </p:cNvPr>
          <p:cNvSpPr txBox="1"/>
          <p:nvPr/>
        </p:nvSpPr>
        <p:spPr>
          <a:xfrm>
            <a:off x="5908586" y="1433912"/>
            <a:ext cx="638169" cy="246221"/>
          </a:xfrm>
          <a:prstGeom prst="rect">
            <a:avLst/>
          </a:prstGeom>
          <a:noFill/>
        </p:spPr>
        <p:txBody>
          <a:bodyPr wrap="square" lIns="0" tIns="0" rIns="0" bIns="0" rtlCol="0">
            <a:spAutoFit/>
          </a:bodyPr>
          <a:lstStyle/>
          <a:p>
            <a:pPr algn="ctr"/>
            <a:r>
              <a:rPr lang="en-US" altLang="zh-CN" sz="1600" b="1" dirty="0">
                <a:solidFill>
                  <a:schemeClr val="bg1">
                    <a:lumMod val="50000"/>
                  </a:schemeClr>
                </a:solidFill>
                <a:latin typeface="微软雅黑" pitchFamily="34" charset="-122"/>
                <a:ea typeface="微软雅黑" pitchFamily="34" charset="-122"/>
              </a:rPr>
              <a:t>01</a:t>
            </a:r>
            <a:endParaRPr lang="zh-CN" altLang="en-US" sz="1600" b="1" dirty="0">
              <a:solidFill>
                <a:schemeClr val="bg1">
                  <a:lumMod val="50000"/>
                </a:schemeClr>
              </a:solidFill>
              <a:latin typeface="微软雅黑" pitchFamily="34" charset="-122"/>
              <a:ea typeface="微软雅黑" pitchFamily="34" charset="-122"/>
            </a:endParaRPr>
          </a:p>
        </p:txBody>
      </p:sp>
      <p:sp>
        <p:nvSpPr>
          <p:cNvPr id="19" name="TextBox 17">
            <a:extLst>
              <a:ext uri="{FF2B5EF4-FFF2-40B4-BE49-F238E27FC236}">
                <a16:creationId xmlns:a16="http://schemas.microsoft.com/office/drawing/2014/main" xmlns="" id="{463C879B-B385-4C52-A60A-7477DA131D95}"/>
              </a:ext>
            </a:extLst>
          </p:cNvPr>
          <p:cNvSpPr txBox="1"/>
          <p:nvPr/>
        </p:nvSpPr>
        <p:spPr>
          <a:xfrm>
            <a:off x="8027553" y="3548446"/>
            <a:ext cx="638169" cy="246221"/>
          </a:xfrm>
          <a:prstGeom prst="rect">
            <a:avLst/>
          </a:prstGeom>
          <a:noFill/>
        </p:spPr>
        <p:txBody>
          <a:bodyPr wrap="square" lIns="0" tIns="0" rIns="0" bIns="0" rtlCol="0">
            <a:spAutoFit/>
          </a:bodyPr>
          <a:lstStyle/>
          <a:p>
            <a:pPr algn="ctr"/>
            <a:r>
              <a:rPr lang="en-US" altLang="zh-CN" sz="1600" b="1" dirty="0">
                <a:solidFill>
                  <a:schemeClr val="bg1">
                    <a:lumMod val="50000"/>
                  </a:schemeClr>
                </a:solidFill>
                <a:latin typeface="微软雅黑" pitchFamily="34" charset="-122"/>
                <a:ea typeface="微软雅黑" pitchFamily="34" charset="-122"/>
              </a:rPr>
              <a:t>02</a:t>
            </a:r>
            <a:endParaRPr lang="zh-CN" altLang="en-US" sz="1600" b="1" dirty="0">
              <a:solidFill>
                <a:schemeClr val="bg1">
                  <a:lumMod val="50000"/>
                </a:schemeClr>
              </a:solidFill>
              <a:latin typeface="微软雅黑" pitchFamily="34" charset="-122"/>
              <a:ea typeface="微软雅黑" pitchFamily="34" charset="-122"/>
            </a:endParaRPr>
          </a:p>
        </p:txBody>
      </p:sp>
      <p:sp>
        <p:nvSpPr>
          <p:cNvPr id="20" name="TextBox 18">
            <a:extLst>
              <a:ext uri="{FF2B5EF4-FFF2-40B4-BE49-F238E27FC236}">
                <a16:creationId xmlns:a16="http://schemas.microsoft.com/office/drawing/2014/main" xmlns="" id="{1D312BC7-3188-43A3-A162-C7377D53BE04}"/>
              </a:ext>
            </a:extLst>
          </p:cNvPr>
          <p:cNvSpPr txBox="1"/>
          <p:nvPr/>
        </p:nvSpPr>
        <p:spPr>
          <a:xfrm>
            <a:off x="9117081" y="3220463"/>
            <a:ext cx="1852327" cy="161583"/>
          </a:xfrm>
          <a:prstGeom prst="rect">
            <a:avLst/>
          </a:prstGeom>
          <a:noFill/>
        </p:spPr>
        <p:txBody>
          <a:bodyPr wrap="square" lIns="0" tIns="0" rIns="0" bIns="0" rtlCol="0">
            <a:spAutoFit/>
          </a:body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添加标题内容</a:t>
            </a:r>
          </a:p>
        </p:txBody>
      </p:sp>
      <p:sp>
        <p:nvSpPr>
          <p:cNvPr id="21" name="TextBox 19">
            <a:extLst>
              <a:ext uri="{FF2B5EF4-FFF2-40B4-BE49-F238E27FC236}">
                <a16:creationId xmlns:a16="http://schemas.microsoft.com/office/drawing/2014/main" xmlns="" id="{61F34BA9-C4A2-4C6E-8F78-19FBE0A69E71}"/>
              </a:ext>
            </a:extLst>
          </p:cNvPr>
          <p:cNvSpPr txBox="1"/>
          <p:nvPr/>
        </p:nvSpPr>
        <p:spPr>
          <a:xfrm>
            <a:off x="9123422" y="3716556"/>
            <a:ext cx="2319646" cy="1090042"/>
          </a:xfrm>
          <a:prstGeom prst="rect">
            <a:avLst/>
          </a:prstGeom>
          <a:noFill/>
        </p:spPr>
        <p:txBody>
          <a:bodyPr wrap="square" lIns="0" tIns="0" rIns="0" bIns="0" rtlCol="0">
            <a:spAutoFit/>
          </a:bodyPr>
          <a:lstStyle/>
          <a:p>
            <a:pPr algn="just">
              <a:lnSpc>
                <a:spcPts val="1733"/>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22" name="TextBox 20">
            <a:extLst>
              <a:ext uri="{FF2B5EF4-FFF2-40B4-BE49-F238E27FC236}">
                <a16:creationId xmlns:a16="http://schemas.microsoft.com/office/drawing/2014/main" xmlns="" id="{855FBCC8-B9B9-4404-B36E-C731666EB5B7}"/>
              </a:ext>
            </a:extLst>
          </p:cNvPr>
          <p:cNvSpPr txBox="1"/>
          <p:nvPr/>
        </p:nvSpPr>
        <p:spPr>
          <a:xfrm>
            <a:off x="5908586" y="5575158"/>
            <a:ext cx="638169" cy="246221"/>
          </a:xfrm>
          <a:prstGeom prst="rect">
            <a:avLst/>
          </a:prstGeom>
          <a:noFill/>
        </p:spPr>
        <p:txBody>
          <a:bodyPr wrap="square" lIns="0" tIns="0" rIns="0" bIns="0" rtlCol="0">
            <a:spAutoFit/>
          </a:bodyPr>
          <a:lstStyle/>
          <a:p>
            <a:pPr algn="ctr"/>
            <a:r>
              <a:rPr lang="en-US" altLang="zh-CN" sz="1600" b="1" dirty="0">
                <a:solidFill>
                  <a:schemeClr val="bg1">
                    <a:lumMod val="50000"/>
                  </a:schemeClr>
                </a:solidFill>
                <a:latin typeface="微软雅黑" pitchFamily="34" charset="-122"/>
                <a:ea typeface="微软雅黑" pitchFamily="34" charset="-122"/>
              </a:rPr>
              <a:t>03</a:t>
            </a:r>
            <a:endParaRPr lang="zh-CN" altLang="en-US" sz="1600" b="1" dirty="0">
              <a:solidFill>
                <a:schemeClr val="bg1">
                  <a:lumMod val="50000"/>
                </a:schemeClr>
              </a:solidFill>
              <a:latin typeface="微软雅黑" pitchFamily="34" charset="-122"/>
              <a:ea typeface="微软雅黑" pitchFamily="34" charset="-122"/>
            </a:endParaRPr>
          </a:p>
        </p:txBody>
      </p:sp>
      <p:sp>
        <p:nvSpPr>
          <p:cNvPr id="23" name="TextBox 21">
            <a:extLst>
              <a:ext uri="{FF2B5EF4-FFF2-40B4-BE49-F238E27FC236}">
                <a16:creationId xmlns:a16="http://schemas.microsoft.com/office/drawing/2014/main" xmlns="" id="{435A2F2D-5520-4DE6-A7CC-EA3607753951}"/>
              </a:ext>
            </a:extLst>
          </p:cNvPr>
          <p:cNvSpPr txBox="1"/>
          <p:nvPr/>
        </p:nvSpPr>
        <p:spPr>
          <a:xfrm>
            <a:off x="3846707" y="3548446"/>
            <a:ext cx="638169" cy="246221"/>
          </a:xfrm>
          <a:prstGeom prst="rect">
            <a:avLst/>
          </a:prstGeom>
          <a:noFill/>
        </p:spPr>
        <p:txBody>
          <a:bodyPr wrap="square" lIns="0" tIns="0" rIns="0" bIns="0" rtlCol="0">
            <a:spAutoFit/>
          </a:bodyPr>
          <a:lstStyle/>
          <a:p>
            <a:pPr algn="ctr"/>
            <a:r>
              <a:rPr lang="en-US" altLang="zh-CN" sz="1600" b="1" dirty="0">
                <a:solidFill>
                  <a:schemeClr val="bg1">
                    <a:lumMod val="50000"/>
                  </a:schemeClr>
                </a:solidFill>
                <a:latin typeface="微软雅黑" pitchFamily="34" charset="-122"/>
                <a:ea typeface="微软雅黑" pitchFamily="34" charset="-122"/>
              </a:rPr>
              <a:t>04</a:t>
            </a:r>
            <a:endParaRPr lang="zh-CN" altLang="en-US" sz="1600" b="1" dirty="0">
              <a:solidFill>
                <a:schemeClr val="bg1">
                  <a:lumMod val="50000"/>
                </a:schemeClr>
              </a:solidFill>
              <a:latin typeface="微软雅黑" pitchFamily="34" charset="-122"/>
              <a:ea typeface="微软雅黑" pitchFamily="34" charset="-122"/>
            </a:endParaRPr>
          </a:p>
        </p:txBody>
      </p:sp>
      <p:cxnSp>
        <p:nvCxnSpPr>
          <p:cNvPr id="24" name="直接连接符 23">
            <a:extLst>
              <a:ext uri="{FF2B5EF4-FFF2-40B4-BE49-F238E27FC236}">
                <a16:creationId xmlns:a16="http://schemas.microsoft.com/office/drawing/2014/main" xmlns="" id="{B3E668D7-5BCC-4871-AD2C-281FE75C8E35}"/>
              </a:ext>
            </a:extLst>
          </p:cNvPr>
          <p:cNvCxnSpPr/>
          <p:nvPr/>
        </p:nvCxnSpPr>
        <p:spPr>
          <a:xfrm>
            <a:off x="6894044" y="1348577"/>
            <a:ext cx="0" cy="112280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xmlns="" id="{F6E3D6A5-FC5F-41D1-80D2-33D8F6FC861C}"/>
              </a:ext>
            </a:extLst>
          </p:cNvPr>
          <p:cNvCxnSpPr>
            <a:stCxn id="18" idx="3"/>
          </p:cNvCxnSpPr>
          <p:nvPr/>
        </p:nvCxnSpPr>
        <p:spPr>
          <a:xfrm>
            <a:off x="6546755" y="1557023"/>
            <a:ext cx="352903" cy="123167"/>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E23957B5-C9B4-48FC-B329-9EDBC1B162B6}"/>
              </a:ext>
            </a:extLst>
          </p:cNvPr>
          <p:cNvCxnSpPr/>
          <p:nvPr/>
        </p:nvCxnSpPr>
        <p:spPr>
          <a:xfrm>
            <a:off x="8995717" y="3220463"/>
            <a:ext cx="0" cy="16077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xmlns="" id="{7340BE87-D620-432E-B007-E68FAE6B2828}"/>
              </a:ext>
            </a:extLst>
          </p:cNvPr>
          <p:cNvCxnSpPr/>
          <p:nvPr/>
        </p:nvCxnSpPr>
        <p:spPr>
          <a:xfrm>
            <a:off x="8648427" y="3765397"/>
            <a:ext cx="352903" cy="0"/>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40B62FAF-11CE-42B4-92EA-F45A1D705517}"/>
              </a:ext>
            </a:extLst>
          </p:cNvPr>
          <p:cNvCxnSpPr/>
          <p:nvPr/>
        </p:nvCxnSpPr>
        <p:spPr>
          <a:xfrm>
            <a:off x="5500272" y="5203072"/>
            <a:ext cx="0" cy="10634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17092C20-A52D-41B6-AB8D-ACF65592E910}"/>
              </a:ext>
            </a:extLst>
          </p:cNvPr>
          <p:cNvCxnSpPr/>
          <p:nvPr/>
        </p:nvCxnSpPr>
        <p:spPr>
          <a:xfrm flipH="1">
            <a:off x="5500272" y="5821437"/>
            <a:ext cx="352903" cy="0"/>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sp>
        <p:nvSpPr>
          <p:cNvPr id="30" name="TextBox 28">
            <a:extLst>
              <a:ext uri="{FF2B5EF4-FFF2-40B4-BE49-F238E27FC236}">
                <a16:creationId xmlns:a16="http://schemas.microsoft.com/office/drawing/2014/main" xmlns="" id="{34121820-6008-4E83-B0B6-328B8619736E}"/>
              </a:ext>
            </a:extLst>
          </p:cNvPr>
          <p:cNvSpPr txBox="1"/>
          <p:nvPr/>
        </p:nvSpPr>
        <p:spPr>
          <a:xfrm>
            <a:off x="3511359" y="5144155"/>
            <a:ext cx="1852327" cy="161583"/>
          </a:xfrm>
          <a:prstGeom prst="rect">
            <a:avLst/>
          </a:prstGeom>
          <a:noFill/>
        </p:spPr>
        <p:txBody>
          <a:bodyPr wrap="square" lIns="0" tIns="0" rIns="0" bIns="0" rtlCol="0">
            <a:spAutoFit/>
          </a:bodyPr>
          <a:lstStyle/>
          <a:p>
            <a:pPr algn="r"/>
            <a:r>
              <a:rPr lang="zh-CN" altLang="en-US" sz="1050" b="1" dirty="0">
                <a:solidFill>
                  <a:schemeClr val="bg1">
                    <a:lumMod val="50000"/>
                  </a:schemeClr>
                </a:solidFill>
                <a:latin typeface="微软雅黑" panose="020B0503020204020204" pitchFamily="34" charset="-122"/>
                <a:ea typeface="微软雅黑" panose="020B0503020204020204" pitchFamily="34" charset="-122"/>
              </a:rPr>
              <a:t>添加标题内容</a:t>
            </a:r>
          </a:p>
        </p:txBody>
      </p:sp>
      <p:sp>
        <p:nvSpPr>
          <p:cNvPr id="31" name="TextBox 29">
            <a:extLst>
              <a:ext uri="{FF2B5EF4-FFF2-40B4-BE49-F238E27FC236}">
                <a16:creationId xmlns:a16="http://schemas.microsoft.com/office/drawing/2014/main" xmlns="" id="{6114E9EB-631B-4A07-8862-FA030DF8FB4A}"/>
              </a:ext>
            </a:extLst>
          </p:cNvPr>
          <p:cNvSpPr txBox="1"/>
          <p:nvPr/>
        </p:nvSpPr>
        <p:spPr>
          <a:xfrm>
            <a:off x="595086" y="5599438"/>
            <a:ext cx="4871317" cy="436017"/>
          </a:xfrm>
          <a:prstGeom prst="rect">
            <a:avLst/>
          </a:prstGeom>
          <a:noFill/>
        </p:spPr>
        <p:txBody>
          <a:bodyPr wrap="square" lIns="0" tIns="0" rIns="0" bIns="0" rtlCol="0">
            <a:spAutoFit/>
          </a:bodyPr>
          <a:lstStyle/>
          <a:p>
            <a:pPr>
              <a:lnSpc>
                <a:spcPts val="1733"/>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cxnSp>
        <p:nvCxnSpPr>
          <p:cNvPr id="32" name="直接连接符 31">
            <a:extLst>
              <a:ext uri="{FF2B5EF4-FFF2-40B4-BE49-F238E27FC236}">
                <a16:creationId xmlns:a16="http://schemas.microsoft.com/office/drawing/2014/main" xmlns="" id="{2A466AE4-161E-457E-B54E-C8F4AA281EA0}"/>
              </a:ext>
            </a:extLst>
          </p:cNvPr>
          <p:cNvCxnSpPr/>
          <p:nvPr/>
        </p:nvCxnSpPr>
        <p:spPr>
          <a:xfrm>
            <a:off x="3459079" y="2600074"/>
            <a:ext cx="0" cy="16077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547D6260-4822-454D-A775-63E78E7245ED}"/>
              </a:ext>
            </a:extLst>
          </p:cNvPr>
          <p:cNvCxnSpPr/>
          <p:nvPr/>
        </p:nvCxnSpPr>
        <p:spPr>
          <a:xfrm flipH="1">
            <a:off x="3459079" y="3765397"/>
            <a:ext cx="352903" cy="0"/>
          </a:xfrm>
          <a:prstGeom prst="line">
            <a:avLst/>
          </a:prstGeom>
          <a:ln>
            <a:solidFill>
              <a:schemeClr val="bg1">
                <a:lumMod val="65000"/>
              </a:schemeClr>
            </a:solidFill>
            <a:headEnd type="oval"/>
          </a:ln>
        </p:spPr>
        <p:style>
          <a:lnRef idx="1">
            <a:schemeClr val="accent1"/>
          </a:lnRef>
          <a:fillRef idx="0">
            <a:schemeClr val="accent1"/>
          </a:fillRef>
          <a:effectRef idx="0">
            <a:schemeClr val="accent1"/>
          </a:effectRef>
          <a:fontRef idx="minor">
            <a:schemeClr val="tx1"/>
          </a:fontRef>
        </p:style>
      </p:cxnSp>
      <p:sp>
        <p:nvSpPr>
          <p:cNvPr id="34" name="TextBox 32">
            <a:extLst>
              <a:ext uri="{FF2B5EF4-FFF2-40B4-BE49-F238E27FC236}">
                <a16:creationId xmlns:a16="http://schemas.microsoft.com/office/drawing/2014/main" xmlns="" id="{723E4548-1FCE-425E-8396-3CA22EA60B07}"/>
              </a:ext>
            </a:extLst>
          </p:cNvPr>
          <p:cNvSpPr txBox="1"/>
          <p:nvPr/>
        </p:nvSpPr>
        <p:spPr>
          <a:xfrm>
            <a:off x="1458458" y="2580319"/>
            <a:ext cx="1852327" cy="161583"/>
          </a:xfrm>
          <a:prstGeom prst="rect">
            <a:avLst/>
          </a:prstGeom>
          <a:noFill/>
        </p:spPr>
        <p:txBody>
          <a:bodyPr wrap="square" lIns="0" tIns="0" rIns="0" bIns="0" rtlCol="0">
            <a:spAutoFit/>
          </a:bodyPr>
          <a:lstStyle/>
          <a:p>
            <a:pPr algn="r"/>
            <a:r>
              <a:rPr lang="zh-CN" altLang="en-US" sz="1050" b="1" dirty="0">
                <a:solidFill>
                  <a:schemeClr val="bg1">
                    <a:lumMod val="50000"/>
                  </a:schemeClr>
                </a:solidFill>
                <a:latin typeface="微软雅黑" panose="020B0503020204020204" pitchFamily="34" charset="-122"/>
                <a:ea typeface="微软雅黑" panose="020B0503020204020204" pitchFamily="34" charset="-122"/>
              </a:rPr>
              <a:t>添加标题内容</a:t>
            </a:r>
          </a:p>
        </p:txBody>
      </p:sp>
      <p:sp>
        <p:nvSpPr>
          <p:cNvPr id="35" name="TextBox 33">
            <a:extLst>
              <a:ext uri="{FF2B5EF4-FFF2-40B4-BE49-F238E27FC236}">
                <a16:creationId xmlns:a16="http://schemas.microsoft.com/office/drawing/2014/main" xmlns="" id="{3B126081-D10E-42F3-9A0C-1200E1171145}"/>
              </a:ext>
            </a:extLst>
          </p:cNvPr>
          <p:cNvSpPr txBox="1"/>
          <p:nvPr/>
        </p:nvSpPr>
        <p:spPr>
          <a:xfrm>
            <a:off x="871738" y="3076412"/>
            <a:ext cx="2578441" cy="872034"/>
          </a:xfrm>
          <a:prstGeom prst="rect">
            <a:avLst/>
          </a:prstGeom>
          <a:noFill/>
        </p:spPr>
        <p:txBody>
          <a:bodyPr wrap="square" lIns="0" tIns="0" rIns="0" bIns="0" rtlCol="0">
            <a:spAutoFit/>
          </a:bodyPr>
          <a:lstStyle/>
          <a:p>
            <a:pPr>
              <a:lnSpc>
                <a:spcPts val="1733"/>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6" name="椭圆 35">
            <a:extLst>
              <a:ext uri="{FF2B5EF4-FFF2-40B4-BE49-F238E27FC236}">
                <a16:creationId xmlns:a16="http://schemas.microsoft.com/office/drawing/2014/main" xmlns="" id="{4975D19D-2A6A-47EA-9AAB-BA9D05E62944}"/>
              </a:ext>
            </a:extLst>
          </p:cNvPr>
          <p:cNvSpPr/>
          <p:nvPr/>
        </p:nvSpPr>
        <p:spPr>
          <a:xfrm>
            <a:off x="5129264" y="2695920"/>
            <a:ext cx="2196813" cy="2197607"/>
          </a:xfrm>
          <a:prstGeom prst="ellipse">
            <a:avLst/>
          </a:prstGeom>
          <a:solidFill>
            <a:srgbClr val="00B49C"/>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050">
              <a:latin typeface="微软雅黑" panose="020B0503020204020204" pitchFamily="34" charset="-122"/>
              <a:ea typeface="微软雅黑" panose="020B0503020204020204" pitchFamily="34" charset="-122"/>
            </a:endParaRPr>
          </a:p>
        </p:txBody>
      </p:sp>
      <p:sp>
        <p:nvSpPr>
          <p:cNvPr id="37" name="TextBox 35">
            <a:extLst>
              <a:ext uri="{FF2B5EF4-FFF2-40B4-BE49-F238E27FC236}">
                <a16:creationId xmlns:a16="http://schemas.microsoft.com/office/drawing/2014/main" xmlns="" id="{8B2E44FF-5905-4D92-BA06-C0126E0BE498}"/>
              </a:ext>
            </a:extLst>
          </p:cNvPr>
          <p:cNvSpPr txBox="1"/>
          <p:nvPr/>
        </p:nvSpPr>
        <p:spPr>
          <a:xfrm>
            <a:off x="5429058" y="3126652"/>
            <a:ext cx="1597228" cy="430883"/>
          </a:xfrm>
          <a:prstGeom prst="rect">
            <a:avLst/>
          </a:prstGeom>
          <a:noFill/>
        </p:spPr>
        <p:txBody>
          <a:bodyPr wrap="square" lIns="121917" tIns="60958" rIns="121917" bIns="60958"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总体目标</a:t>
            </a:r>
          </a:p>
        </p:txBody>
      </p:sp>
    </p:spTree>
    <p:extLst>
      <p:ext uri="{BB962C8B-B14F-4D97-AF65-F5344CB8AC3E}">
        <p14:creationId xmlns:p14="http://schemas.microsoft.com/office/powerpoint/2010/main" val="421948972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3" presetClass="entr" presetSubtype="3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strVal val="(6*min(max(#ppt_w*#ppt_h,.3),1)-7.4)/-.7*#ppt_w"/>
                                          </p:val>
                                        </p:tav>
                                        <p:tav tm="100000">
                                          <p:val>
                                            <p:strVal val="#ppt_w"/>
                                          </p:val>
                                        </p:tav>
                                      </p:tavLst>
                                    </p:anim>
                                    <p:anim calcmode="lin" valueType="num">
                                      <p:cBhvr>
                                        <p:cTn id="14" dur="500" fill="hold"/>
                                        <p:tgtEl>
                                          <p:spTgt spid="36"/>
                                        </p:tgtEl>
                                        <p:attrNameLst>
                                          <p:attrName>ppt_h</p:attrName>
                                        </p:attrNameLst>
                                      </p:cBhvr>
                                      <p:tavLst>
                                        <p:tav tm="0">
                                          <p:val>
                                            <p:strVal val="(6*min(max(#ppt_w*#ppt_h,.3),1)-7.4)/-.7*#ppt_h"/>
                                          </p:val>
                                        </p:tav>
                                        <p:tav tm="100000">
                                          <p:val>
                                            <p:strVal val="#ppt_h"/>
                                          </p:val>
                                        </p:tav>
                                      </p:tavLst>
                                    </p:anim>
                                    <p:anim calcmode="lin" valueType="num">
                                      <p:cBhvr>
                                        <p:cTn id="15" dur="500" fill="hold"/>
                                        <p:tgtEl>
                                          <p:spTgt spid="36"/>
                                        </p:tgtEl>
                                        <p:attrNameLst>
                                          <p:attrName>ppt_x</p:attrName>
                                        </p:attrNameLst>
                                      </p:cBhvr>
                                      <p:tavLst>
                                        <p:tav tm="0">
                                          <p:val>
                                            <p:fltVal val="0.5"/>
                                          </p:val>
                                        </p:tav>
                                        <p:tav tm="100000">
                                          <p:val>
                                            <p:strVal val="#ppt_x"/>
                                          </p:val>
                                        </p:tav>
                                      </p:tavLst>
                                    </p:anim>
                                    <p:anim calcmode="lin" valueType="num">
                                      <p:cBhvr>
                                        <p:cTn id="16" dur="500" fill="hold"/>
                                        <p:tgtEl>
                                          <p:spTgt spid="36"/>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strVal val="(6*min(max(#ppt_w*#ppt_h,.3),1)-7.4)/-.7*#ppt_w"/>
                                          </p:val>
                                        </p:tav>
                                        <p:tav tm="100000">
                                          <p:val>
                                            <p:strVal val="#ppt_w"/>
                                          </p:val>
                                        </p:tav>
                                      </p:tavLst>
                                    </p:anim>
                                    <p:anim calcmode="lin" valueType="num">
                                      <p:cBhvr>
                                        <p:cTn id="20" dur="500" fill="hold"/>
                                        <p:tgtEl>
                                          <p:spTgt spid="37"/>
                                        </p:tgtEl>
                                        <p:attrNameLst>
                                          <p:attrName>ppt_h</p:attrName>
                                        </p:attrNameLst>
                                      </p:cBhvr>
                                      <p:tavLst>
                                        <p:tav tm="0">
                                          <p:val>
                                            <p:strVal val="(6*min(max(#ppt_w*#ppt_h,.3),1)-7.4)/-.7*#ppt_h"/>
                                          </p:val>
                                        </p:tav>
                                        <p:tav tm="100000">
                                          <p:val>
                                            <p:strVal val="#ppt_h"/>
                                          </p:val>
                                        </p:tav>
                                      </p:tavLst>
                                    </p:anim>
                                    <p:anim calcmode="lin" valueType="num">
                                      <p:cBhvr>
                                        <p:cTn id="21" dur="500" fill="hold"/>
                                        <p:tgtEl>
                                          <p:spTgt spid="37"/>
                                        </p:tgtEl>
                                        <p:attrNameLst>
                                          <p:attrName>ppt_x</p:attrName>
                                        </p:attrNameLst>
                                      </p:cBhvr>
                                      <p:tavLst>
                                        <p:tav tm="0">
                                          <p:val>
                                            <p:fltVal val="0.5"/>
                                          </p:val>
                                        </p:tav>
                                        <p:tav tm="100000">
                                          <p:val>
                                            <p:strVal val="#ppt_x"/>
                                          </p:val>
                                        </p:tav>
                                      </p:tavLst>
                                    </p:anim>
                                    <p:anim calcmode="lin" valueType="num">
                                      <p:cBhvr>
                                        <p:cTn id="22" dur="500" fill="hold"/>
                                        <p:tgtEl>
                                          <p:spTgt spid="37"/>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anim calcmode="lin" valueType="num">
                                      <p:cBhvr>
                                        <p:cTn id="33" dur="500" fill="hold"/>
                                        <p:tgtEl>
                                          <p:spTgt spid="13"/>
                                        </p:tgtEl>
                                        <p:attrNameLst>
                                          <p:attrName>ppt_x</p:attrName>
                                        </p:attrNameLst>
                                      </p:cBhvr>
                                      <p:tavLst>
                                        <p:tav tm="0">
                                          <p:val>
                                            <p:fltVal val="0.5"/>
                                          </p:val>
                                        </p:tav>
                                        <p:tav tm="100000">
                                          <p:val>
                                            <p:strVal val="#ppt_x"/>
                                          </p:val>
                                        </p:tav>
                                      </p:tavLst>
                                    </p:anim>
                                    <p:anim calcmode="lin" valueType="num">
                                      <p:cBhvr>
                                        <p:cTn id="34" dur="500" fill="hold"/>
                                        <p:tgtEl>
                                          <p:spTgt spid="13"/>
                                        </p:tgtEl>
                                        <p:attrNameLst>
                                          <p:attrName>ppt_y</p:attrName>
                                        </p:attrNameLst>
                                      </p:cBhvr>
                                      <p:tavLst>
                                        <p:tav tm="0">
                                          <p:val>
                                            <p:fltVal val="0.5"/>
                                          </p:val>
                                        </p:tav>
                                        <p:tav tm="100000">
                                          <p:val>
                                            <p:strVal val="#ppt_y"/>
                                          </p:val>
                                        </p:tav>
                                      </p:tavLst>
                                    </p:anim>
                                  </p:childTnLst>
                                </p:cTn>
                              </p:par>
                              <p:par>
                                <p:cTn id="35" presetID="53" presetClass="entr" presetSubtype="528"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anim calcmode="lin" valueType="num">
                                      <p:cBhvr>
                                        <p:cTn id="40" dur="500" fill="hold"/>
                                        <p:tgtEl>
                                          <p:spTgt spid="11"/>
                                        </p:tgtEl>
                                        <p:attrNameLst>
                                          <p:attrName>ppt_x</p:attrName>
                                        </p:attrNameLst>
                                      </p:cBhvr>
                                      <p:tavLst>
                                        <p:tav tm="0">
                                          <p:val>
                                            <p:fltVal val="0.5"/>
                                          </p:val>
                                        </p:tav>
                                        <p:tav tm="100000">
                                          <p:val>
                                            <p:strVal val="#ppt_x"/>
                                          </p:val>
                                        </p:tav>
                                      </p:tavLst>
                                    </p:anim>
                                    <p:anim calcmode="lin" valueType="num">
                                      <p:cBhvr>
                                        <p:cTn id="41" dur="500" fill="hold"/>
                                        <p:tgtEl>
                                          <p:spTgt spid="11"/>
                                        </p:tgtEl>
                                        <p:attrNameLst>
                                          <p:attrName>ppt_y</p:attrName>
                                        </p:attrNameLst>
                                      </p:cBhvr>
                                      <p:tavLst>
                                        <p:tav tm="0">
                                          <p:val>
                                            <p:fltVal val="0.5"/>
                                          </p:val>
                                        </p:tav>
                                        <p:tav tm="100000">
                                          <p:val>
                                            <p:strVal val="#ppt_y"/>
                                          </p:val>
                                        </p:tav>
                                      </p:tavLst>
                                    </p:anim>
                                  </p:childTnLst>
                                </p:cTn>
                              </p:par>
                              <p:par>
                                <p:cTn id="42" presetID="53" presetClass="entr" presetSubtype="528"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anim calcmode="lin" valueType="num">
                                      <p:cBhvr>
                                        <p:cTn id="47" dur="500" fill="hold"/>
                                        <p:tgtEl>
                                          <p:spTgt spid="14"/>
                                        </p:tgtEl>
                                        <p:attrNameLst>
                                          <p:attrName>ppt_x</p:attrName>
                                        </p:attrNameLst>
                                      </p:cBhvr>
                                      <p:tavLst>
                                        <p:tav tm="0">
                                          <p:val>
                                            <p:fltVal val="0.5"/>
                                          </p:val>
                                        </p:tav>
                                        <p:tav tm="100000">
                                          <p:val>
                                            <p:strVal val="#ppt_x"/>
                                          </p:val>
                                        </p:tav>
                                      </p:tavLst>
                                    </p:anim>
                                    <p:anim calcmode="lin" valueType="num">
                                      <p:cBhvr>
                                        <p:cTn id="48" dur="500" fill="hold"/>
                                        <p:tgtEl>
                                          <p:spTgt spid="14"/>
                                        </p:tgtEl>
                                        <p:attrNameLst>
                                          <p:attrName>ppt_y</p:attrName>
                                        </p:attrNameLst>
                                      </p:cBhvr>
                                      <p:tavLst>
                                        <p:tav tm="0">
                                          <p:val>
                                            <p:fltVal val="0.5"/>
                                          </p:val>
                                        </p:tav>
                                        <p:tav tm="100000">
                                          <p:val>
                                            <p:strVal val="#ppt_y"/>
                                          </p:val>
                                        </p:tav>
                                      </p:tavLst>
                                    </p:anim>
                                  </p:childTnLst>
                                </p:cTn>
                              </p:par>
                              <p:par>
                                <p:cTn id="49" presetID="53" presetClass="entr" presetSubtype="528"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anim calcmode="lin" valueType="num">
                                      <p:cBhvr>
                                        <p:cTn id="54" dur="500" fill="hold"/>
                                        <p:tgtEl>
                                          <p:spTgt spid="12"/>
                                        </p:tgtEl>
                                        <p:attrNameLst>
                                          <p:attrName>ppt_x</p:attrName>
                                        </p:attrNameLst>
                                      </p:cBhvr>
                                      <p:tavLst>
                                        <p:tav tm="0">
                                          <p:val>
                                            <p:fltVal val="0.5"/>
                                          </p:val>
                                        </p:tav>
                                        <p:tav tm="100000">
                                          <p:val>
                                            <p:strVal val="#ppt_x"/>
                                          </p:val>
                                        </p:tav>
                                      </p:tavLst>
                                    </p:anim>
                                    <p:anim calcmode="lin" valueType="num">
                                      <p:cBhvr>
                                        <p:cTn id="55" dur="500" fill="hold"/>
                                        <p:tgtEl>
                                          <p:spTgt spid="12"/>
                                        </p:tgtEl>
                                        <p:attrNameLst>
                                          <p:attrName>ppt_y</p:attrName>
                                        </p:attrNameLst>
                                      </p:cBhvr>
                                      <p:tavLst>
                                        <p:tav tm="0">
                                          <p:val>
                                            <p:fltVal val="0.5"/>
                                          </p:val>
                                        </p:tav>
                                        <p:tav tm="100000">
                                          <p:val>
                                            <p:strVal val="#ppt_y"/>
                                          </p:val>
                                        </p:tav>
                                      </p:tavLst>
                                    </p:anim>
                                  </p:childTnLst>
                                </p:cTn>
                              </p:par>
                            </p:childTnLst>
                          </p:cTn>
                        </p:par>
                        <p:par>
                          <p:cTn id="56" fill="hold">
                            <p:stCondLst>
                              <p:cond delay="2000"/>
                            </p:stCondLst>
                            <p:childTnLst>
                              <p:par>
                                <p:cTn id="57" presetID="10"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par>
                          <p:cTn id="60" fill="hold">
                            <p:stCondLst>
                              <p:cond delay="2500"/>
                            </p:stCondLst>
                            <p:childTnLst>
                              <p:par>
                                <p:cTn id="61" presetID="16" presetClass="entr" presetSubtype="42"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arn(outHorizontal)">
                                      <p:cBhvr>
                                        <p:cTn id="63" dur="500"/>
                                        <p:tgtEl>
                                          <p:spTgt spid="24"/>
                                        </p:tgtEl>
                                      </p:cBhvr>
                                    </p:animEffect>
                                  </p:childTnLst>
                                </p:cTn>
                              </p:par>
                            </p:childTnLst>
                          </p:cTn>
                        </p:par>
                        <p:par>
                          <p:cTn id="64" fill="hold">
                            <p:stCondLst>
                              <p:cond delay="3000"/>
                            </p:stCondLst>
                            <p:childTnLst>
                              <p:par>
                                <p:cTn id="65" presetID="22" presetClass="entr" presetSubtype="2" fill="hold"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right)">
                                      <p:cBhvr>
                                        <p:cTn id="67" dur="500"/>
                                        <p:tgtEl>
                                          <p:spTgt spid="2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left)">
                                      <p:cBhvr>
                                        <p:cTn id="73" dur="500"/>
                                        <p:tgtEl>
                                          <p:spTgt spid="17"/>
                                        </p:tgtEl>
                                      </p:cBhvr>
                                    </p:animEffect>
                                  </p:childTnLst>
                                </p:cTn>
                              </p:par>
                            </p:childTnLst>
                          </p:cTn>
                        </p:par>
                        <p:par>
                          <p:cTn id="74" fill="hold">
                            <p:stCondLst>
                              <p:cond delay="3500"/>
                            </p:stCondLst>
                            <p:childTnLst>
                              <p:par>
                                <p:cTn id="75" presetID="10" presetClass="entr" presetSubtype="0"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childTnLst>
                                </p:cTn>
                              </p:par>
                            </p:childTnLst>
                          </p:cTn>
                        </p:par>
                        <p:par>
                          <p:cTn id="78" fill="hold">
                            <p:stCondLst>
                              <p:cond delay="4000"/>
                            </p:stCondLst>
                            <p:childTnLst>
                              <p:par>
                                <p:cTn id="79" presetID="16" presetClass="entr" presetSubtype="42" fill="hold" nodeType="after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barn(outHorizontal)">
                                      <p:cBhvr>
                                        <p:cTn id="81" dur="500"/>
                                        <p:tgtEl>
                                          <p:spTgt spid="26"/>
                                        </p:tgtEl>
                                      </p:cBhvr>
                                    </p:animEffect>
                                  </p:childTnLst>
                                </p:cTn>
                              </p:par>
                            </p:childTnLst>
                          </p:cTn>
                        </p:par>
                        <p:par>
                          <p:cTn id="82" fill="hold">
                            <p:stCondLst>
                              <p:cond delay="4500"/>
                            </p:stCondLst>
                            <p:childTnLst>
                              <p:par>
                                <p:cTn id="83" presetID="22" presetClass="entr" presetSubtype="2" fill="hold"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wipe(right)">
                                      <p:cBhvr>
                                        <p:cTn id="85" dur="500"/>
                                        <p:tgtEl>
                                          <p:spTgt spid="27"/>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wipe(left)">
                                      <p:cBhvr>
                                        <p:cTn id="88" dur="500"/>
                                        <p:tgtEl>
                                          <p:spTgt spid="20"/>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wipe(left)">
                                      <p:cBhvr>
                                        <p:cTn id="91" dur="500"/>
                                        <p:tgtEl>
                                          <p:spTgt spid="21"/>
                                        </p:tgtEl>
                                      </p:cBhvr>
                                    </p:animEffect>
                                  </p:childTnLst>
                                </p:cTn>
                              </p:par>
                            </p:childTnLst>
                          </p:cTn>
                        </p:par>
                        <p:par>
                          <p:cTn id="92" fill="hold">
                            <p:stCondLst>
                              <p:cond delay="5000"/>
                            </p:stCondLst>
                            <p:childTnLst>
                              <p:par>
                                <p:cTn id="93" presetID="10" presetClass="entr" presetSubtype="0"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500"/>
                                        <p:tgtEl>
                                          <p:spTgt spid="22"/>
                                        </p:tgtEl>
                                      </p:cBhvr>
                                    </p:animEffect>
                                  </p:childTnLst>
                                </p:cTn>
                              </p:par>
                            </p:childTnLst>
                          </p:cTn>
                        </p:par>
                        <p:par>
                          <p:cTn id="96" fill="hold">
                            <p:stCondLst>
                              <p:cond delay="5500"/>
                            </p:stCondLst>
                            <p:childTnLst>
                              <p:par>
                                <p:cTn id="97" presetID="16" presetClass="entr" presetSubtype="42" fill="hold" nodeType="afterEffect">
                                  <p:stCondLst>
                                    <p:cond delay="0"/>
                                  </p:stCondLst>
                                  <p:childTnLst>
                                    <p:set>
                                      <p:cBhvr>
                                        <p:cTn id="98" dur="1" fill="hold">
                                          <p:stCondLst>
                                            <p:cond delay="0"/>
                                          </p:stCondLst>
                                        </p:cTn>
                                        <p:tgtEl>
                                          <p:spTgt spid="28"/>
                                        </p:tgtEl>
                                        <p:attrNameLst>
                                          <p:attrName>style.visibility</p:attrName>
                                        </p:attrNameLst>
                                      </p:cBhvr>
                                      <p:to>
                                        <p:strVal val="visible"/>
                                      </p:to>
                                    </p:set>
                                    <p:animEffect transition="in" filter="barn(outHorizontal)">
                                      <p:cBhvr>
                                        <p:cTn id="99" dur="500"/>
                                        <p:tgtEl>
                                          <p:spTgt spid="28"/>
                                        </p:tgtEl>
                                      </p:cBhvr>
                                    </p:animEffect>
                                  </p:childTnLst>
                                </p:cTn>
                              </p:par>
                            </p:childTnLst>
                          </p:cTn>
                        </p:par>
                        <p:par>
                          <p:cTn id="100" fill="hold">
                            <p:stCondLst>
                              <p:cond delay="6000"/>
                            </p:stCondLst>
                            <p:childTnLst>
                              <p:par>
                                <p:cTn id="101" presetID="22" presetClass="entr" presetSubtype="8" fill="hold"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wipe(left)">
                                      <p:cBhvr>
                                        <p:cTn id="103" dur="500"/>
                                        <p:tgtEl>
                                          <p:spTgt spid="29"/>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wipe(right)">
                                      <p:cBhvr>
                                        <p:cTn id="106" dur="500"/>
                                        <p:tgtEl>
                                          <p:spTgt spid="30"/>
                                        </p:tgtEl>
                                      </p:cBhvr>
                                    </p:animEffect>
                                  </p:childTnLst>
                                </p:cTn>
                              </p:par>
                              <p:par>
                                <p:cTn id="107" presetID="22" presetClass="entr" presetSubtype="2"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wipe(right)">
                                      <p:cBhvr>
                                        <p:cTn id="109" dur="500"/>
                                        <p:tgtEl>
                                          <p:spTgt spid="31"/>
                                        </p:tgtEl>
                                      </p:cBhvr>
                                    </p:animEffect>
                                  </p:childTnLst>
                                </p:cTn>
                              </p:par>
                            </p:childTnLst>
                          </p:cTn>
                        </p:par>
                        <p:par>
                          <p:cTn id="110" fill="hold">
                            <p:stCondLst>
                              <p:cond delay="6500"/>
                            </p:stCondLst>
                            <p:childTnLst>
                              <p:par>
                                <p:cTn id="111" presetID="10" presetClass="entr" presetSubtype="0" fill="hold" grpId="0" nodeType="afterEffect">
                                  <p:stCondLst>
                                    <p:cond delay="0"/>
                                  </p:stCondLst>
                                  <p:childTnLst>
                                    <p:set>
                                      <p:cBhvr>
                                        <p:cTn id="112" dur="1" fill="hold">
                                          <p:stCondLst>
                                            <p:cond delay="0"/>
                                          </p:stCondLst>
                                        </p:cTn>
                                        <p:tgtEl>
                                          <p:spTgt spid="23"/>
                                        </p:tgtEl>
                                        <p:attrNameLst>
                                          <p:attrName>style.visibility</p:attrName>
                                        </p:attrNameLst>
                                      </p:cBhvr>
                                      <p:to>
                                        <p:strVal val="visible"/>
                                      </p:to>
                                    </p:set>
                                    <p:animEffect transition="in" filter="fade">
                                      <p:cBhvr>
                                        <p:cTn id="113" dur="500"/>
                                        <p:tgtEl>
                                          <p:spTgt spid="23"/>
                                        </p:tgtEl>
                                      </p:cBhvr>
                                    </p:animEffect>
                                  </p:childTnLst>
                                </p:cTn>
                              </p:par>
                            </p:childTnLst>
                          </p:cTn>
                        </p:par>
                        <p:par>
                          <p:cTn id="114" fill="hold">
                            <p:stCondLst>
                              <p:cond delay="7000"/>
                            </p:stCondLst>
                            <p:childTnLst>
                              <p:par>
                                <p:cTn id="115" presetID="16" presetClass="entr" presetSubtype="42" fill="hold" nodeType="after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barn(outHorizontal)">
                                      <p:cBhvr>
                                        <p:cTn id="117" dur="500"/>
                                        <p:tgtEl>
                                          <p:spTgt spid="32"/>
                                        </p:tgtEl>
                                      </p:cBhvr>
                                    </p:animEffect>
                                  </p:childTnLst>
                                </p:cTn>
                              </p:par>
                            </p:childTnLst>
                          </p:cTn>
                        </p:par>
                        <p:par>
                          <p:cTn id="118" fill="hold">
                            <p:stCondLst>
                              <p:cond delay="7500"/>
                            </p:stCondLst>
                            <p:childTnLst>
                              <p:par>
                                <p:cTn id="119" presetID="22" presetClass="entr" presetSubtype="8" fill="hold" nodeType="after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wipe(left)">
                                      <p:cBhvr>
                                        <p:cTn id="121" dur="500"/>
                                        <p:tgtEl>
                                          <p:spTgt spid="33"/>
                                        </p:tgtEl>
                                      </p:cBhvr>
                                    </p:animEffect>
                                  </p:childTnLst>
                                </p:cTn>
                              </p:par>
                              <p:par>
                                <p:cTn id="122" presetID="22" presetClass="entr" presetSubtype="2" fill="hold" grpId="0" nodeType="withEffect">
                                  <p:stCondLst>
                                    <p:cond delay="0"/>
                                  </p:stCondLst>
                                  <p:childTnLst>
                                    <p:set>
                                      <p:cBhvr>
                                        <p:cTn id="123" dur="1" fill="hold">
                                          <p:stCondLst>
                                            <p:cond delay="0"/>
                                          </p:stCondLst>
                                        </p:cTn>
                                        <p:tgtEl>
                                          <p:spTgt spid="34"/>
                                        </p:tgtEl>
                                        <p:attrNameLst>
                                          <p:attrName>style.visibility</p:attrName>
                                        </p:attrNameLst>
                                      </p:cBhvr>
                                      <p:to>
                                        <p:strVal val="visible"/>
                                      </p:to>
                                    </p:set>
                                    <p:animEffect transition="in" filter="wipe(right)">
                                      <p:cBhvr>
                                        <p:cTn id="124" dur="500"/>
                                        <p:tgtEl>
                                          <p:spTgt spid="34"/>
                                        </p:tgtEl>
                                      </p:cBhvr>
                                    </p:animEffect>
                                  </p:childTnLst>
                                </p:cTn>
                              </p:par>
                              <p:par>
                                <p:cTn id="125" presetID="22" presetClass="entr" presetSubtype="2" fill="hold" grpId="0" nodeType="withEffect">
                                  <p:stCondLst>
                                    <p:cond delay="0"/>
                                  </p:stCondLst>
                                  <p:childTnLst>
                                    <p:set>
                                      <p:cBhvr>
                                        <p:cTn id="126" dur="1" fill="hold">
                                          <p:stCondLst>
                                            <p:cond delay="0"/>
                                          </p:stCondLst>
                                        </p:cTn>
                                        <p:tgtEl>
                                          <p:spTgt spid="35"/>
                                        </p:tgtEl>
                                        <p:attrNameLst>
                                          <p:attrName>style.visibility</p:attrName>
                                        </p:attrNameLst>
                                      </p:cBhvr>
                                      <p:to>
                                        <p:strVal val="visible"/>
                                      </p:to>
                                    </p:set>
                                    <p:animEffect transition="in" filter="wipe(right)">
                                      <p:cBhvr>
                                        <p:cTn id="1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P spid="17" grpId="0"/>
      <p:bldP spid="18" grpId="0"/>
      <p:bldP spid="19" grpId="0"/>
      <p:bldP spid="20" grpId="0"/>
      <p:bldP spid="21" grpId="0"/>
      <p:bldP spid="22" grpId="0"/>
      <p:bldP spid="23" grpId="0"/>
      <p:bldP spid="30" grpId="0"/>
      <p:bldP spid="31" grpId="0"/>
      <p:bldP spid="34" grpId="0"/>
      <p:bldP spid="35" grpId="0"/>
      <p:bldP spid="36" grpId="0" animBg="1"/>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cxnSp>
        <p:nvCxnSpPr>
          <p:cNvPr id="10" name="直接连接符 9">
            <a:extLst>
              <a:ext uri="{FF2B5EF4-FFF2-40B4-BE49-F238E27FC236}">
                <a16:creationId xmlns:a16="http://schemas.microsoft.com/office/drawing/2014/main" xmlns="" id="{F7BD8A91-452D-4A4A-903D-7B64CD8F847B}"/>
              </a:ext>
            </a:extLst>
          </p:cNvPr>
          <p:cNvCxnSpPr/>
          <p:nvPr/>
        </p:nvCxnSpPr>
        <p:spPr>
          <a:xfrm>
            <a:off x="1273051" y="2439470"/>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标题 4">
            <a:extLst>
              <a:ext uri="{FF2B5EF4-FFF2-40B4-BE49-F238E27FC236}">
                <a16:creationId xmlns:a16="http://schemas.microsoft.com/office/drawing/2014/main" xmlns="" id="{E631C434-54D1-4C35-BE53-F599F44D9067}"/>
              </a:ext>
            </a:extLst>
          </p:cNvPr>
          <p:cNvSpPr txBox="1">
            <a:spLocks/>
          </p:cNvSpPr>
          <p:nvPr/>
        </p:nvSpPr>
        <p:spPr>
          <a:xfrm>
            <a:off x="1417067" y="2295454"/>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lumMod val="50000"/>
                  </a:schemeClr>
                </a:solidFill>
                <a:latin typeface="Impact MT Std" pitchFamily="34" charset="0"/>
                <a:ea typeface="微软雅黑" panose="020B0503020204020204" pitchFamily="34" charset="-122"/>
              </a:rPr>
              <a:t>加入标题</a:t>
            </a:r>
            <a:endParaRPr lang="en-US" altLang="zh-CN" sz="2800" b="1" dirty="0">
              <a:solidFill>
                <a:schemeClr val="bg1">
                  <a:lumMod val="50000"/>
                </a:schemeClr>
              </a:solidFill>
              <a:latin typeface="Impact MT Std" pitchFamily="34" charset="0"/>
              <a:ea typeface="微软雅黑" panose="020B0503020204020204" pitchFamily="34" charset="-122"/>
            </a:endParaRPr>
          </a:p>
        </p:txBody>
      </p:sp>
      <p:sp>
        <p:nvSpPr>
          <p:cNvPr id="12" name="标题 4">
            <a:extLst>
              <a:ext uri="{FF2B5EF4-FFF2-40B4-BE49-F238E27FC236}">
                <a16:creationId xmlns:a16="http://schemas.microsoft.com/office/drawing/2014/main" xmlns="" id="{76CA45F1-20C7-4665-9891-871316396A83}"/>
              </a:ext>
            </a:extLst>
          </p:cNvPr>
          <p:cNvSpPr txBox="1">
            <a:spLocks/>
          </p:cNvSpPr>
          <p:nvPr/>
        </p:nvSpPr>
        <p:spPr>
          <a:xfrm>
            <a:off x="1417067" y="279951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13" name="标题 4">
            <a:extLst>
              <a:ext uri="{FF2B5EF4-FFF2-40B4-BE49-F238E27FC236}">
                <a16:creationId xmlns:a16="http://schemas.microsoft.com/office/drawing/2014/main" xmlns="" id="{49E7ECE6-FE17-4401-80EF-D4D0E25CDF11}"/>
              </a:ext>
            </a:extLst>
          </p:cNvPr>
          <p:cNvSpPr txBox="1">
            <a:spLocks/>
          </p:cNvSpPr>
          <p:nvPr/>
        </p:nvSpPr>
        <p:spPr>
          <a:xfrm>
            <a:off x="1417067" y="308754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14" name="标题 4">
            <a:extLst>
              <a:ext uri="{FF2B5EF4-FFF2-40B4-BE49-F238E27FC236}">
                <a16:creationId xmlns:a16="http://schemas.microsoft.com/office/drawing/2014/main" xmlns="" id="{FF03CA10-10E4-4820-8724-C9A21157813F}"/>
              </a:ext>
            </a:extLst>
          </p:cNvPr>
          <p:cNvSpPr txBox="1">
            <a:spLocks/>
          </p:cNvSpPr>
          <p:nvPr/>
        </p:nvSpPr>
        <p:spPr>
          <a:xfrm>
            <a:off x="1417067" y="337557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16" name="标题 4">
            <a:extLst>
              <a:ext uri="{FF2B5EF4-FFF2-40B4-BE49-F238E27FC236}">
                <a16:creationId xmlns:a16="http://schemas.microsoft.com/office/drawing/2014/main" xmlns="" id="{E6F055D3-3B7C-477A-A48C-ECCA750EAE9E}"/>
              </a:ext>
            </a:extLst>
          </p:cNvPr>
          <p:cNvSpPr txBox="1">
            <a:spLocks/>
          </p:cNvSpPr>
          <p:nvPr/>
        </p:nvSpPr>
        <p:spPr>
          <a:xfrm>
            <a:off x="1417067" y="366360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17" name="标题 4">
            <a:extLst>
              <a:ext uri="{FF2B5EF4-FFF2-40B4-BE49-F238E27FC236}">
                <a16:creationId xmlns:a16="http://schemas.microsoft.com/office/drawing/2014/main" xmlns="" id="{E1E89EDF-77B9-43A2-AA85-1F52603A96CB}"/>
              </a:ext>
            </a:extLst>
          </p:cNvPr>
          <p:cNvSpPr txBox="1">
            <a:spLocks/>
          </p:cNvSpPr>
          <p:nvPr/>
        </p:nvSpPr>
        <p:spPr>
          <a:xfrm>
            <a:off x="1417067" y="395163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18" name="矩形 17">
            <a:extLst>
              <a:ext uri="{FF2B5EF4-FFF2-40B4-BE49-F238E27FC236}">
                <a16:creationId xmlns:a16="http://schemas.microsoft.com/office/drawing/2014/main" xmlns="" id="{BC719AE8-5A05-4869-9F6C-9055DAE98A24}"/>
              </a:ext>
            </a:extLst>
          </p:cNvPr>
          <p:cNvSpPr/>
          <p:nvPr/>
        </p:nvSpPr>
        <p:spPr>
          <a:xfrm>
            <a:off x="1201043" y="4599710"/>
            <a:ext cx="2304256" cy="432048"/>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9" name="Freeform 34">
            <a:extLst>
              <a:ext uri="{FF2B5EF4-FFF2-40B4-BE49-F238E27FC236}">
                <a16:creationId xmlns:a16="http://schemas.microsoft.com/office/drawing/2014/main" xmlns="" id="{3002B5FE-230B-44A2-B983-C9DA3E7EC84D}"/>
              </a:ext>
            </a:extLst>
          </p:cNvPr>
          <p:cNvSpPr>
            <a:spLocks noEditPoints="1"/>
          </p:cNvSpPr>
          <p:nvPr/>
        </p:nvSpPr>
        <p:spPr bwMode="auto">
          <a:xfrm>
            <a:off x="1345059" y="4672065"/>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20" name="标题 4">
            <a:extLst>
              <a:ext uri="{FF2B5EF4-FFF2-40B4-BE49-F238E27FC236}">
                <a16:creationId xmlns:a16="http://schemas.microsoft.com/office/drawing/2014/main" xmlns="" id="{305C3EA2-C697-40CE-BCCA-2722CA7391D1}"/>
              </a:ext>
            </a:extLst>
          </p:cNvPr>
          <p:cNvSpPr txBox="1">
            <a:spLocks/>
          </p:cNvSpPr>
          <p:nvPr/>
        </p:nvSpPr>
        <p:spPr>
          <a:xfrm>
            <a:off x="1777107" y="4599710"/>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Impact MT Std" pitchFamily="34" charset="0"/>
                <a:ea typeface="微软雅黑" panose="020B0503020204020204" pitchFamily="34" charset="-122"/>
              </a:rPr>
              <a:t>加入标题描述</a:t>
            </a:r>
            <a:endParaRPr lang="en-US" altLang="zh-CN" sz="1800" dirty="0">
              <a:solidFill>
                <a:schemeClr val="bg1"/>
              </a:solidFill>
              <a:latin typeface="Impact MT Std" pitchFamily="34" charset="0"/>
              <a:ea typeface="微软雅黑" panose="020B0503020204020204" pitchFamily="34" charset="-122"/>
            </a:endParaRPr>
          </a:p>
        </p:txBody>
      </p:sp>
      <p:cxnSp>
        <p:nvCxnSpPr>
          <p:cNvPr id="21" name="直接连接符 20">
            <a:extLst>
              <a:ext uri="{FF2B5EF4-FFF2-40B4-BE49-F238E27FC236}">
                <a16:creationId xmlns:a16="http://schemas.microsoft.com/office/drawing/2014/main" xmlns="" id="{763EEAF1-2D73-4B1C-AB2D-0AF2AD1E9EE8}"/>
              </a:ext>
            </a:extLst>
          </p:cNvPr>
          <p:cNvCxnSpPr/>
          <p:nvPr/>
        </p:nvCxnSpPr>
        <p:spPr>
          <a:xfrm>
            <a:off x="3793331" y="2439470"/>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标题 4">
            <a:extLst>
              <a:ext uri="{FF2B5EF4-FFF2-40B4-BE49-F238E27FC236}">
                <a16:creationId xmlns:a16="http://schemas.microsoft.com/office/drawing/2014/main" xmlns="" id="{E01E4437-E34A-4998-8D08-A0A763540770}"/>
              </a:ext>
            </a:extLst>
          </p:cNvPr>
          <p:cNvSpPr txBox="1">
            <a:spLocks/>
          </p:cNvSpPr>
          <p:nvPr/>
        </p:nvSpPr>
        <p:spPr>
          <a:xfrm>
            <a:off x="3937347" y="2295454"/>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lumMod val="50000"/>
                  </a:schemeClr>
                </a:solidFill>
                <a:latin typeface="Impact MT Std" pitchFamily="34" charset="0"/>
                <a:ea typeface="微软雅黑" panose="020B0503020204020204" pitchFamily="34" charset="-122"/>
              </a:rPr>
              <a:t>加入标题</a:t>
            </a:r>
            <a:endParaRPr lang="en-US" altLang="zh-CN" sz="2800" b="1" dirty="0">
              <a:solidFill>
                <a:schemeClr val="bg1">
                  <a:lumMod val="50000"/>
                </a:schemeClr>
              </a:solidFill>
              <a:latin typeface="Impact MT Std" pitchFamily="34" charset="0"/>
              <a:ea typeface="微软雅黑" panose="020B0503020204020204" pitchFamily="34" charset="-122"/>
            </a:endParaRPr>
          </a:p>
        </p:txBody>
      </p:sp>
      <p:sp>
        <p:nvSpPr>
          <p:cNvPr id="23" name="标题 4">
            <a:extLst>
              <a:ext uri="{FF2B5EF4-FFF2-40B4-BE49-F238E27FC236}">
                <a16:creationId xmlns:a16="http://schemas.microsoft.com/office/drawing/2014/main" xmlns="" id="{1F5EB1FC-6A1E-4092-99C1-0CA45D3B5EAB}"/>
              </a:ext>
            </a:extLst>
          </p:cNvPr>
          <p:cNvSpPr txBox="1">
            <a:spLocks/>
          </p:cNvSpPr>
          <p:nvPr/>
        </p:nvSpPr>
        <p:spPr>
          <a:xfrm>
            <a:off x="3937347" y="279951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24" name="标题 4">
            <a:extLst>
              <a:ext uri="{FF2B5EF4-FFF2-40B4-BE49-F238E27FC236}">
                <a16:creationId xmlns:a16="http://schemas.microsoft.com/office/drawing/2014/main" xmlns="" id="{F8DC9A8A-6676-4A68-BDDA-5E68F3268021}"/>
              </a:ext>
            </a:extLst>
          </p:cNvPr>
          <p:cNvSpPr txBox="1">
            <a:spLocks/>
          </p:cNvSpPr>
          <p:nvPr/>
        </p:nvSpPr>
        <p:spPr>
          <a:xfrm>
            <a:off x="3937347" y="308754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25" name="标题 4">
            <a:extLst>
              <a:ext uri="{FF2B5EF4-FFF2-40B4-BE49-F238E27FC236}">
                <a16:creationId xmlns:a16="http://schemas.microsoft.com/office/drawing/2014/main" xmlns="" id="{3AD5861C-8917-4C5D-90F1-E702E7995019}"/>
              </a:ext>
            </a:extLst>
          </p:cNvPr>
          <p:cNvSpPr txBox="1">
            <a:spLocks/>
          </p:cNvSpPr>
          <p:nvPr/>
        </p:nvSpPr>
        <p:spPr>
          <a:xfrm>
            <a:off x="3937347" y="337557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26" name="标题 4">
            <a:extLst>
              <a:ext uri="{FF2B5EF4-FFF2-40B4-BE49-F238E27FC236}">
                <a16:creationId xmlns:a16="http://schemas.microsoft.com/office/drawing/2014/main" xmlns="" id="{6E709152-95C8-4A71-98F0-6E41F0E809F1}"/>
              </a:ext>
            </a:extLst>
          </p:cNvPr>
          <p:cNvSpPr txBox="1">
            <a:spLocks/>
          </p:cNvSpPr>
          <p:nvPr/>
        </p:nvSpPr>
        <p:spPr>
          <a:xfrm>
            <a:off x="3937347" y="366360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27" name="标题 4">
            <a:extLst>
              <a:ext uri="{FF2B5EF4-FFF2-40B4-BE49-F238E27FC236}">
                <a16:creationId xmlns:a16="http://schemas.microsoft.com/office/drawing/2014/main" xmlns="" id="{97DE1917-ECF7-4A16-B7F2-AB063CBA0602}"/>
              </a:ext>
            </a:extLst>
          </p:cNvPr>
          <p:cNvSpPr txBox="1">
            <a:spLocks/>
          </p:cNvSpPr>
          <p:nvPr/>
        </p:nvSpPr>
        <p:spPr>
          <a:xfrm>
            <a:off x="3937347" y="395163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28" name="矩形 27">
            <a:extLst>
              <a:ext uri="{FF2B5EF4-FFF2-40B4-BE49-F238E27FC236}">
                <a16:creationId xmlns:a16="http://schemas.microsoft.com/office/drawing/2014/main" xmlns="" id="{7AF45880-DCC3-4EC5-9DCE-EB32BC708E0A}"/>
              </a:ext>
            </a:extLst>
          </p:cNvPr>
          <p:cNvSpPr/>
          <p:nvPr/>
        </p:nvSpPr>
        <p:spPr>
          <a:xfrm>
            <a:off x="3721323" y="4599710"/>
            <a:ext cx="2304256" cy="432048"/>
          </a:xfrm>
          <a:prstGeom prst="rect">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9" name="标题 4">
            <a:extLst>
              <a:ext uri="{FF2B5EF4-FFF2-40B4-BE49-F238E27FC236}">
                <a16:creationId xmlns:a16="http://schemas.microsoft.com/office/drawing/2014/main" xmlns="" id="{6600AFB0-9255-42B0-9734-6FF0926D8DE1}"/>
              </a:ext>
            </a:extLst>
          </p:cNvPr>
          <p:cNvSpPr txBox="1">
            <a:spLocks/>
          </p:cNvSpPr>
          <p:nvPr/>
        </p:nvSpPr>
        <p:spPr>
          <a:xfrm>
            <a:off x="4297387" y="4599710"/>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Impact MT Std" pitchFamily="34" charset="0"/>
                <a:ea typeface="微软雅黑" panose="020B0503020204020204" pitchFamily="34" charset="-122"/>
              </a:rPr>
              <a:t>加入标题描述</a:t>
            </a:r>
            <a:endParaRPr lang="en-US" altLang="zh-CN" sz="1800" dirty="0">
              <a:solidFill>
                <a:schemeClr val="bg1"/>
              </a:solidFill>
              <a:latin typeface="Impact MT Std" pitchFamily="34" charset="0"/>
              <a:ea typeface="微软雅黑" panose="020B0503020204020204" pitchFamily="34" charset="-122"/>
            </a:endParaRPr>
          </a:p>
        </p:txBody>
      </p:sp>
      <p:cxnSp>
        <p:nvCxnSpPr>
          <p:cNvPr id="30" name="直接连接符 29">
            <a:extLst>
              <a:ext uri="{FF2B5EF4-FFF2-40B4-BE49-F238E27FC236}">
                <a16:creationId xmlns:a16="http://schemas.microsoft.com/office/drawing/2014/main" xmlns="" id="{F2821928-6ED1-4174-8E24-49E84B1ED203}"/>
              </a:ext>
            </a:extLst>
          </p:cNvPr>
          <p:cNvCxnSpPr/>
          <p:nvPr/>
        </p:nvCxnSpPr>
        <p:spPr>
          <a:xfrm>
            <a:off x="6313611" y="2439470"/>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标题 4">
            <a:extLst>
              <a:ext uri="{FF2B5EF4-FFF2-40B4-BE49-F238E27FC236}">
                <a16:creationId xmlns:a16="http://schemas.microsoft.com/office/drawing/2014/main" xmlns="" id="{AF80635A-044D-472F-8796-8E0E13BD03A4}"/>
              </a:ext>
            </a:extLst>
          </p:cNvPr>
          <p:cNvSpPr txBox="1">
            <a:spLocks/>
          </p:cNvSpPr>
          <p:nvPr/>
        </p:nvSpPr>
        <p:spPr>
          <a:xfrm>
            <a:off x="6457627" y="2295454"/>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a:solidFill>
                  <a:schemeClr val="bg1">
                    <a:lumMod val="50000"/>
                  </a:schemeClr>
                </a:solidFill>
                <a:latin typeface="Impact MT Std" pitchFamily="34" charset="0"/>
                <a:ea typeface="微软雅黑" panose="020B0503020204020204" pitchFamily="34" charset="-122"/>
              </a:rPr>
              <a:t>加入标题</a:t>
            </a:r>
            <a:endParaRPr lang="en-US" altLang="zh-CN" sz="2800" b="1" dirty="0">
              <a:solidFill>
                <a:schemeClr val="bg1">
                  <a:lumMod val="50000"/>
                </a:schemeClr>
              </a:solidFill>
              <a:latin typeface="Impact MT Std" pitchFamily="34" charset="0"/>
              <a:ea typeface="微软雅黑" panose="020B0503020204020204" pitchFamily="34" charset="-122"/>
            </a:endParaRPr>
          </a:p>
        </p:txBody>
      </p:sp>
      <p:sp>
        <p:nvSpPr>
          <p:cNvPr id="32" name="标题 4">
            <a:extLst>
              <a:ext uri="{FF2B5EF4-FFF2-40B4-BE49-F238E27FC236}">
                <a16:creationId xmlns:a16="http://schemas.microsoft.com/office/drawing/2014/main" xmlns="" id="{5E69A57D-8B86-4948-8536-3791DEC832E0}"/>
              </a:ext>
            </a:extLst>
          </p:cNvPr>
          <p:cNvSpPr txBox="1">
            <a:spLocks/>
          </p:cNvSpPr>
          <p:nvPr/>
        </p:nvSpPr>
        <p:spPr>
          <a:xfrm>
            <a:off x="6457627" y="279951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33" name="标题 4">
            <a:extLst>
              <a:ext uri="{FF2B5EF4-FFF2-40B4-BE49-F238E27FC236}">
                <a16:creationId xmlns:a16="http://schemas.microsoft.com/office/drawing/2014/main" xmlns="" id="{29C17497-709E-44A6-AE9D-12EC121B15FC}"/>
              </a:ext>
            </a:extLst>
          </p:cNvPr>
          <p:cNvSpPr txBox="1">
            <a:spLocks/>
          </p:cNvSpPr>
          <p:nvPr/>
        </p:nvSpPr>
        <p:spPr>
          <a:xfrm>
            <a:off x="6457627" y="308754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34" name="标题 4">
            <a:extLst>
              <a:ext uri="{FF2B5EF4-FFF2-40B4-BE49-F238E27FC236}">
                <a16:creationId xmlns:a16="http://schemas.microsoft.com/office/drawing/2014/main" xmlns="" id="{7E089271-E425-4649-9A28-D6D93DBD74DA}"/>
              </a:ext>
            </a:extLst>
          </p:cNvPr>
          <p:cNvSpPr txBox="1">
            <a:spLocks/>
          </p:cNvSpPr>
          <p:nvPr/>
        </p:nvSpPr>
        <p:spPr>
          <a:xfrm>
            <a:off x="6457627" y="337557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35" name="标题 4">
            <a:extLst>
              <a:ext uri="{FF2B5EF4-FFF2-40B4-BE49-F238E27FC236}">
                <a16:creationId xmlns:a16="http://schemas.microsoft.com/office/drawing/2014/main" xmlns="" id="{36837466-AE6F-40B1-8655-93329CABBE20}"/>
              </a:ext>
            </a:extLst>
          </p:cNvPr>
          <p:cNvSpPr txBox="1">
            <a:spLocks/>
          </p:cNvSpPr>
          <p:nvPr/>
        </p:nvSpPr>
        <p:spPr>
          <a:xfrm>
            <a:off x="6457627" y="366360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36" name="标题 4">
            <a:extLst>
              <a:ext uri="{FF2B5EF4-FFF2-40B4-BE49-F238E27FC236}">
                <a16:creationId xmlns:a16="http://schemas.microsoft.com/office/drawing/2014/main" xmlns="" id="{D71ACCD8-8E5A-4779-B60E-73A8F3C6B23B}"/>
              </a:ext>
            </a:extLst>
          </p:cNvPr>
          <p:cNvSpPr txBox="1">
            <a:spLocks/>
          </p:cNvSpPr>
          <p:nvPr/>
        </p:nvSpPr>
        <p:spPr>
          <a:xfrm>
            <a:off x="6457627" y="395163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37" name="矩形 36">
            <a:extLst>
              <a:ext uri="{FF2B5EF4-FFF2-40B4-BE49-F238E27FC236}">
                <a16:creationId xmlns:a16="http://schemas.microsoft.com/office/drawing/2014/main" xmlns="" id="{12FC2E28-5E4C-4916-A9F1-E39012D03CE9}"/>
              </a:ext>
            </a:extLst>
          </p:cNvPr>
          <p:cNvSpPr/>
          <p:nvPr/>
        </p:nvSpPr>
        <p:spPr>
          <a:xfrm>
            <a:off x="6241603" y="4599710"/>
            <a:ext cx="2304256" cy="432048"/>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8" name="标题 4">
            <a:extLst>
              <a:ext uri="{FF2B5EF4-FFF2-40B4-BE49-F238E27FC236}">
                <a16:creationId xmlns:a16="http://schemas.microsoft.com/office/drawing/2014/main" xmlns="" id="{29FBF9FF-C2F0-45F2-B828-B3FA50A9E955}"/>
              </a:ext>
            </a:extLst>
          </p:cNvPr>
          <p:cNvSpPr txBox="1">
            <a:spLocks/>
          </p:cNvSpPr>
          <p:nvPr/>
        </p:nvSpPr>
        <p:spPr>
          <a:xfrm>
            <a:off x="6817667" y="4599710"/>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Impact MT Std" pitchFamily="34" charset="0"/>
                <a:ea typeface="微软雅黑" panose="020B0503020204020204" pitchFamily="34" charset="-122"/>
              </a:rPr>
              <a:t>加入标题描述</a:t>
            </a:r>
            <a:endParaRPr lang="en-US" altLang="zh-CN" sz="1800" dirty="0">
              <a:solidFill>
                <a:schemeClr val="bg1"/>
              </a:solidFill>
              <a:latin typeface="Impact MT Std" pitchFamily="34" charset="0"/>
              <a:ea typeface="微软雅黑" panose="020B0503020204020204" pitchFamily="34" charset="-122"/>
            </a:endParaRPr>
          </a:p>
        </p:txBody>
      </p:sp>
      <p:cxnSp>
        <p:nvCxnSpPr>
          <p:cNvPr id="39" name="直接连接符 38">
            <a:extLst>
              <a:ext uri="{FF2B5EF4-FFF2-40B4-BE49-F238E27FC236}">
                <a16:creationId xmlns:a16="http://schemas.microsoft.com/office/drawing/2014/main" xmlns="" id="{FAE62DD1-D6EC-4192-8DF6-5460B129DF65}"/>
              </a:ext>
            </a:extLst>
          </p:cNvPr>
          <p:cNvCxnSpPr/>
          <p:nvPr/>
        </p:nvCxnSpPr>
        <p:spPr>
          <a:xfrm>
            <a:off x="8833891" y="2439470"/>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标题 4">
            <a:extLst>
              <a:ext uri="{FF2B5EF4-FFF2-40B4-BE49-F238E27FC236}">
                <a16:creationId xmlns:a16="http://schemas.microsoft.com/office/drawing/2014/main" xmlns="" id="{4D9A9602-B00D-44EA-B6B4-552D5755A0F7}"/>
              </a:ext>
            </a:extLst>
          </p:cNvPr>
          <p:cNvSpPr txBox="1">
            <a:spLocks/>
          </p:cNvSpPr>
          <p:nvPr/>
        </p:nvSpPr>
        <p:spPr>
          <a:xfrm>
            <a:off x="8977907" y="2295454"/>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a:solidFill>
                  <a:schemeClr val="bg1">
                    <a:lumMod val="50000"/>
                  </a:schemeClr>
                </a:solidFill>
                <a:latin typeface="Impact MT Std" pitchFamily="34" charset="0"/>
                <a:ea typeface="微软雅黑" panose="020B0503020204020204" pitchFamily="34" charset="-122"/>
              </a:rPr>
              <a:t>加入标题</a:t>
            </a:r>
            <a:endParaRPr lang="en-US" altLang="zh-CN" sz="2800" b="1" dirty="0">
              <a:solidFill>
                <a:schemeClr val="bg1">
                  <a:lumMod val="50000"/>
                </a:schemeClr>
              </a:solidFill>
              <a:latin typeface="Impact MT Std" pitchFamily="34" charset="0"/>
              <a:ea typeface="微软雅黑" panose="020B0503020204020204" pitchFamily="34" charset="-122"/>
            </a:endParaRPr>
          </a:p>
        </p:txBody>
      </p:sp>
      <p:sp>
        <p:nvSpPr>
          <p:cNvPr id="41" name="标题 4">
            <a:extLst>
              <a:ext uri="{FF2B5EF4-FFF2-40B4-BE49-F238E27FC236}">
                <a16:creationId xmlns:a16="http://schemas.microsoft.com/office/drawing/2014/main" xmlns="" id="{DF557995-3354-47CC-BE69-EA2B41265F43}"/>
              </a:ext>
            </a:extLst>
          </p:cNvPr>
          <p:cNvSpPr txBox="1">
            <a:spLocks/>
          </p:cNvSpPr>
          <p:nvPr/>
        </p:nvSpPr>
        <p:spPr>
          <a:xfrm>
            <a:off x="8977907" y="279951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42" name="标题 4">
            <a:extLst>
              <a:ext uri="{FF2B5EF4-FFF2-40B4-BE49-F238E27FC236}">
                <a16:creationId xmlns:a16="http://schemas.microsoft.com/office/drawing/2014/main" xmlns="" id="{51E95CD9-8CAD-49C2-9007-37A47B6A3714}"/>
              </a:ext>
            </a:extLst>
          </p:cNvPr>
          <p:cNvSpPr txBox="1">
            <a:spLocks/>
          </p:cNvSpPr>
          <p:nvPr/>
        </p:nvSpPr>
        <p:spPr>
          <a:xfrm>
            <a:off x="8977907" y="308754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43" name="标题 4">
            <a:extLst>
              <a:ext uri="{FF2B5EF4-FFF2-40B4-BE49-F238E27FC236}">
                <a16:creationId xmlns:a16="http://schemas.microsoft.com/office/drawing/2014/main" xmlns="" id="{70D6225C-5914-4B09-8737-1411B37E1826}"/>
              </a:ext>
            </a:extLst>
          </p:cNvPr>
          <p:cNvSpPr txBox="1">
            <a:spLocks/>
          </p:cNvSpPr>
          <p:nvPr/>
        </p:nvSpPr>
        <p:spPr>
          <a:xfrm>
            <a:off x="8977907" y="337557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44" name="标题 4">
            <a:extLst>
              <a:ext uri="{FF2B5EF4-FFF2-40B4-BE49-F238E27FC236}">
                <a16:creationId xmlns:a16="http://schemas.microsoft.com/office/drawing/2014/main" xmlns="" id="{563B80F1-79F0-48A9-A697-58FCB81C5B70}"/>
              </a:ext>
            </a:extLst>
          </p:cNvPr>
          <p:cNvSpPr txBox="1">
            <a:spLocks/>
          </p:cNvSpPr>
          <p:nvPr/>
        </p:nvSpPr>
        <p:spPr>
          <a:xfrm>
            <a:off x="8977907" y="366360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45" name="标题 4">
            <a:extLst>
              <a:ext uri="{FF2B5EF4-FFF2-40B4-BE49-F238E27FC236}">
                <a16:creationId xmlns:a16="http://schemas.microsoft.com/office/drawing/2014/main" xmlns="" id="{D7335E0E-83D2-4055-9D5F-CB363BB5B109}"/>
              </a:ext>
            </a:extLst>
          </p:cNvPr>
          <p:cNvSpPr txBox="1">
            <a:spLocks/>
          </p:cNvSpPr>
          <p:nvPr/>
        </p:nvSpPr>
        <p:spPr>
          <a:xfrm>
            <a:off x="8977907" y="395163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a:solidFill>
                <a:schemeClr val="bg1">
                  <a:lumMod val="50000"/>
                </a:schemeClr>
              </a:solidFill>
              <a:latin typeface="Impact MT Std" pitchFamily="34" charset="0"/>
              <a:ea typeface="微软雅黑" panose="020B0503020204020204" pitchFamily="34" charset="-122"/>
            </a:endParaRPr>
          </a:p>
        </p:txBody>
      </p:sp>
      <p:sp>
        <p:nvSpPr>
          <p:cNvPr id="46" name="矩形 45">
            <a:extLst>
              <a:ext uri="{FF2B5EF4-FFF2-40B4-BE49-F238E27FC236}">
                <a16:creationId xmlns:a16="http://schemas.microsoft.com/office/drawing/2014/main" xmlns="" id="{CAB7371B-5769-4C33-99B5-40F50A0881FF}"/>
              </a:ext>
            </a:extLst>
          </p:cNvPr>
          <p:cNvSpPr/>
          <p:nvPr/>
        </p:nvSpPr>
        <p:spPr>
          <a:xfrm>
            <a:off x="8761883" y="4599710"/>
            <a:ext cx="2304256" cy="432048"/>
          </a:xfrm>
          <a:prstGeom prst="rect">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47" name="标题 4">
            <a:extLst>
              <a:ext uri="{FF2B5EF4-FFF2-40B4-BE49-F238E27FC236}">
                <a16:creationId xmlns:a16="http://schemas.microsoft.com/office/drawing/2014/main" xmlns="" id="{53878FE7-17F3-4A2D-BC14-F6DC3F7FD18F}"/>
              </a:ext>
            </a:extLst>
          </p:cNvPr>
          <p:cNvSpPr txBox="1">
            <a:spLocks/>
          </p:cNvSpPr>
          <p:nvPr/>
        </p:nvSpPr>
        <p:spPr>
          <a:xfrm>
            <a:off x="9337947" y="4599710"/>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a:solidFill>
                  <a:schemeClr val="bg1"/>
                </a:solidFill>
                <a:latin typeface="Impact MT Std" pitchFamily="34" charset="0"/>
                <a:ea typeface="微软雅黑" panose="020B0503020204020204" pitchFamily="34" charset="-122"/>
              </a:rPr>
              <a:t>加入标题描述</a:t>
            </a:r>
            <a:endParaRPr lang="en-US" altLang="zh-CN" sz="1800" dirty="0">
              <a:solidFill>
                <a:schemeClr val="bg1"/>
              </a:solidFill>
              <a:latin typeface="Impact MT Std" pitchFamily="34" charset="0"/>
              <a:ea typeface="微软雅黑" panose="020B0503020204020204" pitchFamily="34" charset="-122"/>
            </a:endParaRPr>
          </a:p>
        </p:txBody>
      </p:sp>
      <p:sp>
        <p:nvSpPr>
          <p:cNvPr id="48" name="Freeform 63">
            <a:extLst>
              <a:ext uri="{FF2B5EF4-FFF2-40B4-BE49-F238E27FC236}">
                <a16:creationId xmlns:a16="http://schemas.microsoft.com/office/drawing/2014/main" xmlns="" id="{63A84EAC-BE63-44BC-A441-93CB0F9C0C25}"/>
              </a:ext>
            </a:extLst>
          </p:cNvPr>
          <p:cNvSpPr>
            <a:spLocks noEditPoints="1"/>
          </p:cNvSpPr>
          <p:nvPr/>
        </p:nvSpPr>
        <p:spPr bwMode="auto">
          <a:xfrm>
            <a:off x="3865339" y="4704133"/>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49" name="流程图: 联系 20">
            <a:extLst>
              <a:ext uri="{FF2B5EF4-FFF2-40B4-BE49-F238E27FC236}">
                <a16:creationId xmlns:a16="http://schemas.microsoft.com/office/drawing/2014/main" xmlns="" id="{6D053655-9F28-4C7B-BED2-C06DF6F5EE16}"/>
              </a:ext>
            </a:extLst>
          </p:cNvPr>
          <p:cNvSpPr/>
          <p:nvPr/>
        </p:nvSpPr>
        <p:spPr>
          <a:xfrm>
            <a:off x="6457626" y="4667021"/>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Impact MT Std" pitchFamily="34" charset="0"/>
            </a:endParaRPr>
          </a:p>
        </p:txBody>
      </p:sp>
      <p:sp>
        <p:nvSpPr>
          <p:cNvPr id="50" name="Freeform 174">
            <a:extLst>
              <a:ext uri="{FF2B5EF4-FFF2-40B4-BE49-F238E27FC236}">
                <a16:creationId xmlns:a16="http://schemas.microsoft.com/office/drawing/2014/main" xmlns="" id="{CD6E317C-F141-45C3-9ADC-AAA3B09DE771}"/>
              </a:ext>
            </a:extLst>
          </p:cNvPr>
          <p:cNvSpPr>
            <a:spLocks noEditPoints="1"/>
          </p:cNvSpPr>
          <p:nvPr/>
        </p:nvSpPr>
        <p:spPr bwMode="auto">
          <a:xfrm>
            <a:off x="8958954" y="4674446"/>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Tree>
    <p:extLst>
      <p:ext uri="{BB962C8B-B14F-4D97-AF65-F5344CB8AC3E}">
        <p14:creationId xmlns:p14="http://schemas.microsoft.com/office/powerpoint/2010/main" val="61997465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2250"/>
                            </p:stCondLst>
                            <p:childTnLst>
                              <p:par>
                                <p:cTn id="31" presetID="2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par>
                          <p:cTn id="34" fill="hold">
                            <p:stCondLst>
                              <p:cond delay="2750"/>
                            </p:stCondLst>
                            <p:childTnLst>
                              <p:par>
                                <p:cTn id="35" presetID="53" presetClass="entr" presetSubtype="16"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par>
                          <p:cTn id="65" fill="hold">
                            <p:stCondLst>
                              <p:cond delay="3750"/>
                            </p:stCondLst>
                            <p:childTnLst>
                              <p:par>
                                <p:cTn id="66" presetID="42" presetClass="entr" presetSubtype="0"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anim calcmode="lin" valueType="num">
                                      <p:cBhvr>
                                        <p:cTn id="69" dur="500" fill="hold"/>
                                        <p:tgtEl>
                                          <p:spTgt spid="28"/>
                                        </p:tgtEl>
                                        <p:attrNameLst>
                                          <p:attrName>ppt_x</p:attrName>
                                        </p:attrNameLst>
                                      </p:cBhvr>
                                      <p:tavLst>
                                        <p:tav tm="0">
                                          <p:val>
                                            <p:strVal val="#ppt_x"/>
                                          </p:val>
                                        </p:tav>
                                        <p:tav tm="100000">
                                          <p:val>
                                            <p:strVal val="#ppt_x"/>
                                          </p:val>
                                        </p:tav>
                                      </p:tavLst>
                                    </p:anim>
                                    <p:anim calcmode="lin" valueType="num">
                                      <p:cBhvr>
                                        <p:cTn id="70" dur="500" fill="hold"/>
                                        <p:tgtEl>
                                          <p:spTgt spid="28"/>
                                        </p:tgtEl>
                                        <p:attrNameLst>
                                          <p:attrName>ppt_y</p:attrName>
                                        </p:attrNameLst>
                                      </p:cBhvr>
                                      <p:tavLst>
                                        <p:tav tm="0">
                                          <p:val>
                                            <p:strVal val="#ppt_y+.1"/>
                                          </p:val>
                                        </p:tav>
                                        <p:tav tm="100000">
                                          <p:val>
                                            <p:strVal val="#ppt_y"/>
                                          </p:val>
                                        </p:tav>
                                      </p:tavLst>
                                    </p:anim>
                                  </p:childTnLst>
                                </p:cTn>
                              </p:par>
                            </p:childTnLst>
                          </p:cTn>
                        </p:par>
                        <p:par>
                          <p:cTn id="71" fill="hold">
                            <p:stCondLst>
                              <p:cond delay="4250"/>
                            </p:stCondLst>
                            <p:childTnLst>
                              <p:par>
                                <p:cTn id="72" presetID="53" presetClass="entr" presetSubtype="16" fill="hold" grpId="0" nodeType="afterEffect">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cBhvr>
                                        <p:cTn id="74" dur="500" fill="hold"/>
                                        <p:tgtEl>
                                          <p:spTgt spid="48"/>
                                        </p:tgtEl>
                                        <p:attrNameLst>
                                          <p:attrName>ppt_w</p:attrName>
                                        </p:attrNameLst>
                                      </p:cBhvr>
                                      <p:tavLst>
                                        <p:tav tm="0">
                                          <p:val>
                                            <p:fltVal val="0"/>
                                          </p:val>
                                        </p:tav>
                                        <p:tav tm="100000">
                                          <p:val>
                                            <p:strVal val="#ppt_w"/>
                                          </p:val>
                                        </p:tav>
                                      </p:tavLst>
                                    </p:anim>
                                    <p:anim calcmode="lin" valueType="num">
                                      <p:cBhvr>
                                        <p:cTn id="75" dur="500" fill="hold"/>
                                        <p:tgtEl>
                                          <p:spTgt spid="48"/>
                                        </p:tgtEl>
                                        <p:attrNameLst>
                                          <p:attrName>ppt_h</p:attrName>
                                        </p:attrNameLst>
                                      </p:cBhvr>
                                      <p:tavLst>
                                        <p:tav tm="0">
                                          <p:val>
                                            <p:fltVal val="0"/>
                                          </p:val>
                                        </p:tav>
                                        <p:tav tm="100000">
                                          <p:val>
                                            <p:strVal val="#ppt_h"/>
                                          </p:val>
                                        </p:tav>
                                      </p:tavLst>
                                    </p:anim>
                                    <p:animEffect transition="in" filter="fade">
                                      <p:cBhvr>
                                        <p:cTn id="76" dur="500"/>
                                        <p:tgtEl>
                                          <p:spTgt spid="48"/>
                                        </p:tgtEl>
                                      </p:cBhvr>
                                    </p:animEffect>
                                  </p:childTnLst>
                                </p:cTn>
                              </p:par>
                            </p:childTnLst>
                          </p:cTn>
                        </p:par>
                        <p:par>
                          <p:cTn id="77" fill="hold">
                            <p:stCondLst>
                              <p:cond delay="475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29"/>
                                        </p:tgtEl>
                                        <p:attrNameLst>
                                          <p:attrName>ppt_y</p:attrName>
                                        </p:attrNameLst>
                                      </p:cBhvr>
                                      <p:tavLst>
                                        <p:tav tm="0">
                                          <p:val>
                                            <p:strVal val="#ppt_y"/>
                                          </p:val>
                                        </p:tav>
                                        <p:tav tm="100000">
                                          <p:val>
                                            <p:strVal val="#ppt_y"/>
                                          </p:val>
                                        </p:tav>
                                      </p:tavLst>
                                    </p:anim>
                                    <p:anim calcmode="lin" valueType="num">
                                      <p:cBhvr>
                                        <p:cTn id="82"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84" dur="500" tmFilter="0,0; .5, 1; 1, 1"/>
                                        <p:tgtEl>
                                          <p:spTgt spid="29"/>
                                        </p:tgtEl>
                                      </p:cBhvr>
                                    </p:animEffect>
                                  </p:childTnLst>
                                </p:cTn>
                              </p:par>
                            </p:childTnLst>
                          </p:cTn>
                        </p:par>
                        <p:par>
                          <p:cTn id="85" fill="hold">
                            <p:stCondLst>
                              <p:cond delay="5500"/>
                            </p:stCondLst>
                            <p:childTnLst>
                              <p:par>
                                <p:cTn id="86" presetID="22" presetClass="entr" presetSubtype="4" fill="hold" nodeType="after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wipe(down)">
                                      <p:cBhvr>
                                        <p:cTn id="88" dur="500"/>
                                        <p:tgtEl>
                                          <p:spTgt spid="21"/>
                                        </p:tgtEl>
                                      </p:cBhvr>
                                    </p:animEffect>
                                  </p:childTnLst>
                                </p:cTn>
                              </p:par>
                            </p:childTnLst>
                          </p:cTn>
                        </p:par>
                        <p:par>
                          <p:cTn id="89" fill="hold">
                            <p:stCondLst>
                              <p:cond delay="6000"/>
                            </p:stCondLst>
                            <p:childTnLst>
                              <p:par>
                                <p:cTn id="90" presetID="53" presetClass="entr" presetSubtype="16"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23"/>
                                        </p:tgtEl>
                                        <p:attrNameLst>
                                          <p:attrName>style.visibility</p:attrName>
                                        </p:attrNameLst>
                                      </p:cBhvr>
                                      <p:to>
                                        <p:strVal val="visible"/>
                                      </p:to>
                                    </p:set>
                                    <p:anim calcmode="lin" valueType="num">
                                      <p:cBhvr>
                                        <p:cTn id="97" dur="500" fill="hold"/>
                                        <p:tgtEl>
                                          <p:spTgt spid="23"/>
                                        </p:tgtEl>
                                        <p:attrNameLst>
                                          <p:attrName>ppt_w</p:attrName>
                                        </p:attrNameLst>
                                      </p:cBhvr>
                                      <p:tavLst>
                                        <p:tav tm="0">
                                          <p:val>
                                            <p:fltVal val="0"/>
                                          </p:val>
                                        </p:tav>
                                        <p:tav tm="100000">
                                          <p:val>
                                            <p:strVal val="#ppt_w"/>
                                          </p:val>
                                        </p:tav>
                                      </p:tavLst>
                                    </p:anim>
                                    <p:anim calcmode="lin" valueType="num">
                                      <p:cBhvr>
                                        <p:cTn id="98" dur="500" fill="hold"/>
                                        <p:tgtEl>
                                          <p:spTgt spid="23"/>
                                        </p:tgtEl>
                                        <p:attrNameLst>
                                          <p:attrName>ppt_h</p:attrName>
                                        </p:attrNameLst>
                                      </p:cBhvr>
                                      <p:tavLst>
                                        <p:tav tm="0">
                                          <p:val>
                                            <p:fltVal val="0"/>
                                          </p:val>
                                        </p:tav>
                                        <p:tav tm="100000">
                                          <p:val>
                                            <p:strVal val="#ppt_h"/>
                                          </p:val>
                                        </p:tav>
                                      </p:tavLst>
                                    </p:anim>
                                    <p:animEffect transition="in" filter="fade">
                                      <p:cBhvr>
                                        <p:cTn id="99" dur="500"/>
                                        <p:tgtEl>
                                          <p:spTgt spid="23"/>
                                        </p:tgtEl>
                                      </p:cBhvr>
                                    </p:animEffect>
                                  </p:childTnLst>
                                </p:cTn>
                              </p:par>
                              <p:par>
                                <p:cTn id="100" presetID="53" presetClass="entr" presetSubtype="16" fill="hold" grpId="0" nodeType="withEffect">
                                  <p:stCondLst>
                                    <p:cond delay="500"/>
                                  </p:stCondLst>
                                  <p:childTnLst>
                                    <p:set>
                                      <p:cBhvr>
                                        <p:cTn id="101" dur="1" fill="hold">
                                          <p:stCondLst>
                                            <p:cond delay="0"/>
                                          </p:stCondLst>
                                        </p:cTn>
                                        <p:tgtEl>
                                          <p:spTgt spid="24"/>
                                        </p:tgtEl>
                                        <p:attrNameLst>
                                          <p:attrName>style.visibility</p:attrName>
                                        </p:attrNameLst>
                                      </p:cBhvr>
                                      <p:to>
                                        <p:strVal val="visible"/>
                                      </p:to>
                                    </p:set>
                                    <p:anim calcmode="lin" valueType="num">
                                      <p:cBhvr>
                                        <p:cTn id="102" dur="500" fill="hold"/>
                                        <p:tgtEl>
                                          <p:spTgt spid="24"/>
                                        </p:tgtEl>
                                        <p:attrNameLst>
                                          <p:attrName>ppt_w</p:attrName>
                                        </p:attrNameLst>
                                      </p:cBhvr>
                                      <p:tavLst>
                                        <p:tav tm="0">
                                          <p:val>
                                            <p:fltVal val="0"/>
                                          </p:val>
                                        </p:tav>
                                        <p:tav tm="100000">
                                          <p:val>
                                            <p:strVal val="#ppt_w"/>
                                          </p:val>
                                        </p:tav>
                                      </p:tavLst>
                                    </p:anim>
                                    <p:anim calcmode="lin" valueType="num">
                                      <p:cBhvr>
                                        <p:cTn id="103" dur="500" fill="hold"/>
                                        <p:tgtEl>
                                          <p:spTgt spid="24"/>
                                        </p:tgtEl>
                                        <p:attrNameLst>
                                          <p:attrName>ppt_h</p:attrName>
                                        </p:attrNameLst>
                                      </p:cBhvr>
                                      <p:tavLst>
                                        <p:tav tm="0">
                                          <p:val>
                                            <p:fltVal val="0"/>
                                          </p:val>
                                        </p:tav>
                                        <p:tav tm="100000">
                                          <p:val>
                                            <p:strVal val="#ppt_h"/>
                                          </p:val>
                                        </p:tav>
                                      </p:tavLst>
                                    </p:anim>
                                    <p:animEffect transition="in" filter="fade">
                                      <p:cBhvr>
                                        <p:cTn id="104" dur="500"/>
                                        <p:tgtEl>
                                          <p:spTgt spid="24"/>
                                        </p:tgtEl>
                                      </p:cBhvr>
                                    </p:animEffect>
                                  </p:childTnLst>
                                </p:cTn>
                              </p:par>
                              <p:par>
                                <p:cTn id="105" presetID="53" presetClass="entr" presetSubtype="16" fill="hold" grpId="0" nodeType="withEffect">
                                  <p:stCondLst>
                                    <p:cond delay="500"/>
                                  </p:stCondLst>
                                  <p:childTnLst>
                                    <p:set>
                                      <p:cBhvr>
                                        <p:cTn id="106" dur="1" fill="hold">
                                          <p:stCondLst>
                                            <p:cond delay="0"/>
                                          </p:stCondLst>
                                        </p:cTn>
                                        <p:tgtEl>
                                          <p:spTgt spid="25"/>
                                        </p:tgtEl>
                                        <p:attrNameLst>
                                          <p:attrName>style.visibility</p:attrName>
                                        </p:attrNameLst>
                                      </p:cBhvr>
                                      <p:to>
                                        <p:strVal val="visible"/>
                                      </p:to>
                                    </p:set>
                                    <p:anim calcmode="lin" valueType="num">
                                      <p:cBhvr>
                                        <p:cTn id="107" dur="500" fill="hold"/>
                                        <p:tgtEl>
                                          <p:spTgt spid="25"/>
                                        </p:tgtEl>
                                        <p:attrNameLst>
                                          <p:attrName>ppt_w</p:attrName>
                                        </p:attrNameLst>
                                      </p:cBhvr>
                                      <p:tavLst>
                                        <p:tav tm="0">
                                          <p:val>
                                            <p:fltVal val="0"/>
                                          </p:val>
                                        </p:tav>
                                        <p:tav tm="100000">
                                          <p:val>
                                            <p:strVal val="#ppt_w"/>
                                          </p:val>
                                        </p:tav>
                                      </p:tavLst>
                                    </p:anim>
                                    <p:anim calcmode="lin" valueType="num">
                                      <p:cBhvr>
                                        <p:cTn id="108" dur="500" fill="hold"/>
                                        <p:tgtEl>
                                          <p:spTgt spid="25"/>
                                        </p:tgtEl>
                                        <p:attrNameLst>
                                          <p:attrName>ppt_h</p:attrName>
                                        </p:attrNameLst>
                                      </p:cBhvr>
                                      <p:tavLst>
                                        <p:tav tm="0">
                                          <p:val>
                                            <p:fltVal val="0"/>
                                          </p:val>
                                        </p:tav>
                                        <p:tav tm="100000">
                                          <p:val>
                                            <p:strVal val="#ppt_h"/>
                                          </p:val>
                                        </p:tav>
                                      </p:tavLst>
                                    </p:anim>
                                    <p:animEffect transition="in" filter="fade">
                                      <p:cBhvr>
                                        <p:cTn id="109" dur="500"/>
                                        <p:tgtEl>
                                          <p:spTgt spid="25"/>
                                        </p:tgtEl>
                                      </p:cBhvr>
                                    </p:animEffect>
                                  </p:childTnLst>
                                </p:cTn>
                              </p:par>
                              <p:par>
                                <p:cTn id="110" presetID="53" presetClass="entr" presetSubtype="16" fill="hold" grpId="0" nodeType="withEffect">
                                  <p:stCondLst>
                                    <p:cond delay="500"/>
                                  </p:stCondLst>
                                  <p:childTnLst>
                                    <p:set>
                                      <p:cBhvr>
                                        <p:cTn id="111" dur="1" fill="hold">
                                          <p:stCondLst>
                                            <p:cond delay="0"/>
                                          </p:stCondLst>
                                        </p:cTn>
                                        <p:tgtEl>
                                          <p:spTgt spid="26"/>
                                        </p:tgtEl>
                                        <p:attrNameLst>
                                          <p:attrName>style.visibility</p:attrName>
                                        </p:attrNameLst>
                                      </p:cBhvr>
                                      <p:to>
                                        <p:strVal val="visible"/>
                                      </p:to>
                                    </p:set>
                                    <p:anim calcmode="lin" valueType="num">
                                      <p:cBhvr>
                                        <p:cTn id="112" dur="500" fill="hold"/>
                                        <p:tgtEl>
                                          <p:spTgt spid="26"/>
                                        </p:tgtEl>
                                        <p:attrNameLst>
                                          <p:attrName>ppt_w</p:attrName>
                                        </p:attrNameLst>
                                      </p:cBhvr>
                                      <p:tavLst>
                                        <p:tav tm="0">
                                          <p:val>
                                            <p:fltVal val="0"/>
                                          </p:val>
                                        </p:tav>
                                        <p:tav tm="100000">
                                          <p:val>
                                            <p:strVal val="#ppt_w"/>
                                          </p:val>
                                        </p:tav>
                                      </p:tavLst>
                                    </p:anim>
                                    <p:anim calcmode="lin" valueType="num">
                                      <p:cBhvr>
                                        <p:cTn id="113" dur="500" fill="hold"/>
                                        <p:tgtEl>
                                          <p:spTgt spid="26"/>
                                        </p:tgtEl>
                                        <p:attrNameLst>
                                          <p:attrName>ppt_h</p:attrName>
                                        </p:attrNameLst>
                                      </p:cBhvr>
                                      <p:tavLst>
                                        <p:tav tm="0">
                                          <p:val>
                                            <p:fltVal val="0"/>
                                          </p:val>
                                        </p:tav>
                                        <p:tav tm="100000">
                                          <p:val>
                                            <p:strVal val="#ppt_h"/>
                                          </p:val>
                                        </p:tav>
                                      </p:tavLst>
                                    </p:anim>
                                    <p:animEffect transition="in" filter="fade">
                                      <p:cBhvr>
                                        <p:cTn id="114" dur="500"/>
                                        <p:tgtEl>
                                          <p:spTgt spid="26"/>
                                        </p:tgtEl>
                                      </p:cBhvr>
                                    </p:animEffect>
                                  </p:childTnLst>
                                </p:cTn>
                              </p:par>
                              <p:par>
                                <p:cTn id="115" presetID="53" presetClass="entr" presetSubtype="16" fill="hold" grpId="0" nodeType="withEffect">
                                  <p:stCondLst>
                                    <p:cond delay="500"/>
                                  </p:stCondLst>
                                  <p:childTnLst>
                                    <p:set>
                                      <p:cBhvr>
                                        <p:cTn id="116" dur="1" fill="hold">
                                          <p:stCondLst>
                                            <p:cond delay="0"/>
                                          </p:stCondLst>
                                        </p:cTn>
                                        <p:tgtEl>
                                          <p:spTgt spid="27"/>
                                        </p:tgtEl>
                                        <p:attrNameLst>
                                          <p:attrName>style.visibility</p:attrName>
                                        </p:attrNameLst>
                                      </p:cBhvr>
                                      <p:to>
                                        <p:strVal val="visible"/>
                                      </p:to>
                                    </p:set>
                                    <p:anim calcmode="lin" valueType="num">
                                      <p:cBhvr>
                                        <p:cTn id="117" dur="500" fill="hold"/>
                                        <p:tgtEl>
                                          <p:spTgt spid="27"/>
                                        </p:tgtEl>
                                        <p:attrNameLst>
                                          <p:attrName>ppt_w</p:attrName>
                                        </p:attrNameLst>
                                      </p:cBhvr>
                                      <p:tavLst>
                                        <p:tav tm="0">
                                          <p:val>
                                            <p:fltVal val="0"/>
                                          </p:val>
                                        </p:tav>
                                        <p:tav tm="100000">
                                          <p:val>
                                            <p:strVal val="#ppt_w"/>
                                          </p:val>
                                        </p:tav>
                                      </p:tavLst>
                                    </p:anim>
                                    <p:anim calcmode="lin" valueType="num">
                                      <p:cBhvr>
                                        <p:cTn id="118" dur="500" fill="hold"/>
                                        <p:tgtEl>
                                          <p:spTgt spid="27"/>
                                        </p:tgtEl>
                                        <p:attrNameLst>
                                          <p:attrName>ppt_h</p:attrName>
                                        </p:attrNameLst>
                                      </p:cBhvr>
                                      <p:tavLst>
                                        <p:tav tm="0">
                                          <p:val>
                                            <p:fltVal val="0"/>
                                          </p:val>
                                        </p:tav>
                                        <p:tav tm="100000">
                                          <p:val>
                                            <p:strVal val="#ppt_h"/>
                                          </p:val>
                                        </p:tav>
                                      </p:tavLst>
                                    </p:anim>
                                    <p:animEffect transition="in" filter="fade">
                                      <p:cBhvr>
                                        <p:cTn id="119" dur="500"/>
                                        <p:tgtEl>
                                          <p:spTgt spid="27"/>
                                        </p:tgtEl>
                                      </p:cBhvr>
                                    </p:animEffect>
                                  </p:childTnLst>
                                </p:cTn>
                              </p:par>
                            </p:childTnLst>
                          </p:cTn>
                        </p:par>
                        <p:par>
                          <p:cTn id="120" fill="hold">
                            <p:stCondLst>
                              <p:cond delay="7000"/>
                            </p:stCondLst>
                            <p:childTnLst>
                              <p:par>
                                <p:cTn id="121" presetID="42" presetClass="entr" presetSubtype="0"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fade">
                                      <p:cBhvr>
                                        <p:cTn id="123" dur="1000"/>
                                        <p:tgtEl>
                                          <p:spTgt spid="37"/>
                                        </p:tgtEl>
                                      </p:cBhvr>
                                    </p:animEffect>
                                    <p:anim calcmode="lin" valueType="num">
                                      <p:cBhvr>
                                        <p:cTn id="124" dur="1000" fill="hold"/>
                                        <p:tgtEl>
                                          <p:spTgt spid="37"/>
                                        </p:tgtEl>
                                        <p:attrNameLst>
                                          <p:attrName>ppt_x</p:attrName>
                                        </p:attrNameLst>
                                      </p:cBhvr>
                                      <p:tavLst>
                                        <p:tav tm="0">
                                          <p:val>
                                            <p:strVal val="#ppt_x"/>
                                          </p:val>
                                        </p:tav>
                                        <p:tav tm="100000">
                                          <p:val>
                                            <p:strVal val="#ppt_x"/>
                                          </p:val>
                                        </p:tav>
                                      </p:tavLst>
                                    </p:anim>
                                    <p:anim calcmode="lin" valueType="num">
                                      <p:cBhvr>
                                        <p:cTn id="125" dur="1000" fill="hold"/>
                                        <p:tgtEl>
                                          <p:spTgt spid="37"/>
                                        </p:tgtEl>
                                        <p:attrNameLst>
                                          <p:attrName>ppt_y</p:attrName>
                                        </p:attrNameLst>
                                      </p:cBhvr>
                                      <p:tavLst>
                                        <p:tav tm="0">
                                          <p:val>
                                            <p:strVal val="#ppt_y+.1"/>
                                          </p:val>
                                        </p:tav>
                                        <p:tav tm="100000">
                                          <p:val>
                                            <p:strVal val="#ppt_y"/>
                                          </p:val>
                                        </p:tav>
                                      </p:tavLst>
                                    </p:anim>
                                  </p:childTnLst>
                                </p:cTn>
                              </p:par>
                            </p:childTnLst>
                          </p:cTn>
                        </p:par>
                        <p:par>
                          <p:cTn id="126" fill="hold">
                            <p:stCondLst>
                              <p:cond delay="8000"/>
                            </p:stCondLst>
                            <p:childTnLst>
                              <p:par>
                                <p:cTn id="127" presetID="53" presetClass="entr" presetSubtype="16" fill="hold" grpId="0" nodeType="afterEffect">
                                  <p:stCondLst>
                                    <p:cond delay="0"/>
                                  </p:stCondLst>
                                  <p:childTnLst>
                                    <p:set>
                                      <p:cBhvr>
                                        <p:cTn id="128" dur="1" fill="hold">
                                          <p:stCondLst>
                                            <p:cond delay="0"/>
                                          </p:stCondLst>
                                        </p:cTn>
                                        <p:tgtEl>
                                          <p:spTgt spid="49"/>
                                        </p:tgtEl>
                                        <p:attrNameLst>
                                          <p:attrName>style.visibility</p:attrName>
                                        </p:attrNameLst>
                                      </p:cBhvr>
                                      <p:to>
                                        <p:strVal val="visible"/>
                                      </p:to>
                                    </p:set>
                                    <p:anim calcmode="lin" valueType="num">
                                      <p:cBhvr>
                                        <p:cTn id="129" dur="500" fill="hold"/>
                                        <p:tgtEl>
                                          <p:spTgt spid="49"/>
                                        </p:tgtEl>
                                        <p:attrNameLst>
                                          <p:attrName>ppt_w</p:attrName>
                                        </p:attrNameLst>
                                      </p:cBhvr>
                                      <p:tavLst>
                                        <p:tav tm="0">
                                          <p:val>
                                            <p:fltVal val="0"/>
                                          </p:val>
                                        </p:tav>
                                        <p:tav tm="100000">
                                          <p:val>
                                            <p:strVal val="#ppt_w"/>
                                          </p:val>
                                        </p:tav>
                                      </p:tavLst>
                                    </p:anim>
                                    <p:anim calcmode="lin" valueType="num">
                                      <p:cBhvr>
                                        <p:cTn id="130" dur="500" fill="hold"/>
                                        <p:tgtEl>
                                          <p:spTgt spid="49"/>
                                        </p:tgtEl>
                                        <p:attrNameLst>
                                          <p:attrName>ppt_h</p:attrName>
                                        </p:attrNameLst>
                                      </p:cBhvr>
                                      <p:tavLst>
                                        <p:tav tm="0">
                                          <p:val>
                                            <p:fltVal val="0"/>
                                          </p:val>
                                        </p:tav>
                                        <p:tav tm="100000">
                                          <p:val>
                                            <p:strVal val="#ppt_h"/>
                                          </p:val>
                                        </p:tav>
                                      </p:tavLst>
                                    </p:anim>
                                    <p:animEffect transition="in" filter="fade">
                                      <p:cBhvr>
                                        <p:cTn id="131" dur="500"/>
                                        <p:tgtEl>
                                          <p:spTgt spid="49"/>
                                        </p:tgtEl>
                                      </p:cBhvr>
                                    </p:animEffect>
                                  </p:childTnLst>
                                </p:cTn>
                              </p:par>
                            </p:childTnLst>
                          </p:cTn>
                        </p:par>
                        <p:par>
                          <p:cTn id="132" fill="hold">
                            <p:stCondLst>
                              <p:cond delay="85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38"/>
                                        </p:tgtEl>
                                        <p:attrNameLst>
                                          <p:attrName>style.visibility</p:attrName>
                                        </p:attrNameLst>
                                      </p:cBhvr>
                                      <p:to>
                                        <p:strVal val="visible"/>
                                      </p:to>
                                    </p:set>
                                    <p:anim calcmode="lin" valueType="num">
                                      <p:cBhvr>
                                        <p:cTn id="135"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38"/>
                                        </p:tgtEl>
                                        <p:attrNameLst>
                                          <p:attrName>ppt_y</p:attrName>
                                        </p:attrNameLst>
                                      </p:cBhvr>
                                      <p:tavLst>
                                        <p:tav tm="0">
                                          <p:val>
                                            <p:strVal val="#ppt_y"/>
                                          </p:val>
                                        </p:tav>
                                        <p:tav tm="100000">
                                          <p:val>
                                            <p:strVal val="#ppt_y"/>
                                          </p:val>
                                        </p:tav>
                                      </p:tavLst>
                                    </p:anim>
                                    <p:anim calcmode="lin" valueType="num">
                                      <p:cBhvr>
                                        <p:cTn id="137"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38"/>
                                        </p:tgtEl>
                                      </p:cBhvr>
                                    </p:animEffect>
                                  </p:childTnLst>
                                </p:cTn>
                              </p:par>
                            </p:childTnLst>
                          </p:cTn>
                        </p:par>
                        <p:par>
                          <p:cTn id="140" fill="hold">
                            <p:stCondLst>
                              <p:cond delay="9250"/>
                            </p:stCondLst>
                            <p:childTnLst>
                              <p:par>
                                <p:cTn id="141" presetID="22" presetClass="entr" presetSubtype="4" fill="hold" nodeType="afterEffect">
                                  <p:stCondLst>
                                    <p:cond delay="0"/>
                                  </p:stCondLst>
                                  <p:childTnLst>
                                    <p:set>
                                      <p:cBhvr>
                                        <p:cTn id="142" dur="1" fill="hold">
                                          <p:stCondLst>
                                            <p:cond delay="0"/>
                                          </p:stCondLst>
                                        </p:cTn>
                                        <p:tgtEl>
                                          <p:spTgt spid="30"/>
                                        </p:tgtEl>
                                        <p:attrNameLst>
                                          <p:attrName>style.visibility</p:attrName>
                                        </p:attrNameLst>
                                      </p:cBhvr>
                                      <p:to>
                                        <p:strVal val="visible"/>
                                      </p:to>
                                    </p:set>
                                    <p:animEffect transition="in" filter="wipe(down)">
                                      <p:cBhvr>
                                        <p:cTn id="143" dur="500"/>
                                        <p:tgtEl>
                                          <p:spTgt spid="30"/>
                                        </p:tgtEl>
                                      </p:cBhvr>
                                    </p:animEffect>
                                  </p:childTnLst>
                                </p:cTn>
                              </p:par>
                            </p:childTnLst>
                          </p:cTn>
                        </p:par>
                        <p:par>
                          <p:cTn id="144" fill="hold">
                            <p:stCondLst>
                              <p:cond delay="9750"/>
                            </p:stCondLst>
                            <p:childTnLst>
                              <p:par>
                                <p:cTn id="145" presetID="53" presetClass="entr" presetSubtype="16" fill="hold" grpId="0" nodeType="afterEffect">
                                  <p:stCondLst>
                                    <p:cond delay="0"/>
                                  </p:stCondLst>
                                  <p:childTnLst>
                                    <p:set>
                                      <p:cBhvr>
                                        <p:cTn id="146" dur="1" fill="hold">
                                          <p:stCondLst>
                                            <p:cond delay="0"/>
                                          </p:stCondLst>
                                        </p:cTn>
                                        <p:tgtEl>
                                          <p:spTgt spid="31"/>
                                        </p:tgtEl>
                                        <p:attrNameLst>
                                          <p:attrName>style.visibility</p:attrName>
                                        </p:attrNameLst>
                                      </p:cBhvr>
                                      <p:to>
                                        <p:strVal val="visible"/>
                                      </p:to>
                                    </p:set>
                                    <p:anim calcmode="lin" valueType="num">
                                      <p:cBhvr>
                                        <p:cTn id="147" dur="500" fill="hold"/>
                                        <p:tgtEl>
                                          <p:spTgt spid="31"/>
                                        </p:tgtEl>
                                        <p:attrNameLst>
                                          <p:attrName>ppt_w</p:attrName>
                                        </p:attrNameLst>
                                      </p:cBhvr>
                                      <p:tavLst>
                                        <p:tav tm="0">
                                          <p:val>
                                            <p:fltVal val="0"/>
                                          </p:val>
                                        </p:tav>
                                        <p:tav tm="100000">
                                          <p:val>
                                            <p:strVal val="#ppt_w"/>
                                          </p:val>
                                        </p:tav>
                                      </p:tavLst>
                                    </p:anim>
                                    <p:anim calcmode="lin" valueType="num">
                                      <p:cBhvr>
                                        <p:cTn id="148" dur="500" fill="hold"/>
                                        <p:tgtEl>
                                          <p:spTgt spid="31"/>
                                        </p:tgtEl>
                                        <p:attrNameLst>
                                          <p:attrName>ppt_h</p:attrName>
                                        </p:attrNameLst>
                                      </p:cBhvr>
                                      <p:tavLst>
                                        <p:tav tm="0">
                                          <p:val>
                                            <p:fltVal val="0"/>
                                          </p:val>
                                        </p:tav>
                                        <p:tav tm="100000">
                                          <p:val>
                                            <p:strVal val="#ppt_h"/>
                                          </p:val>
                                        </p:tav>
                                      </p:tavLst>
                                    </p:anim>
                                    <p:animEffect transition="in" filter="fade">
                                      <p:cBhvr>
                                        <p:cTn id="149" dur="500"/>
                                        <p:tgtEl>
                                          <p:spTgt spid="31"/>
                                        </p:tgtEl>
                                      </p:cBhvr>
                                    </p:animEffect>
                                  </p:childTnLst>
                                </p:cTn>
                              </p:par>
                              <p:par>
                                <p:cTn id="150" presetID="53" presetClass="entr" presetSubtype="16" fill="hold" grpId="0" nodeType="withEffect">
                                  <p:stCondLst>
                                    <p:cond delay="500"/>
                                  </p:stCondLst>
                                  <p:childTnLst>
                                    <p:set>
                                      <p:cBhvr>
                                        <p:cTn id="151" dur="1" fill="hold">
                                          <p:stCondLst>
                                            <p:cond delay="0"/>
                                          </p:stCondLst>
                                        </p:cTn>
                                        <p:tgtEl>
                                          <p:spTgt spid="32"/>
                                        </p:tgtEl>
                                        <p:attrNameLst>
                                          <p:attrName>style.visibility</p:attrName>
                                        </p:attrNameLst>
                                      </p:cBhvr>
                                      <p:to>
                                        <p:strVal val="visible"/>
                                      </p:to>
                                    </p:set>
                                    <p:anim calcmode="lin" valueType="num">
                                      <p:cBhvr>
                                        <p:cTn id="152" dur="500" fill="hold"/>
                                        <p:tgtEl>
                                          <p:spTgt spid="32"/>
                                        </p:tgtEl>
                                        <p:attrNameLst>
                                          <p:attrName>ppt_w</p:attrName>
                                        </p:attrNameLst>
                                      </p:cBhvr>
                                      <p:tavLst>
                                        <p:tav tm="0">
                                          <p:val>
                                            <p:fltVal val="0"/>
                                          </p:val>
                                        </p:tav>
                                        <p:tav tm="100000">
                                          <p:val>
                                            <p:strVal val="#ppt_w"/>
                                          </p:val>
                                        </p:tav>
                                      </p:tavLst>
                                    </p:anim>
                                    <p:anim calcmode="lin" valueType="num">
                                      <p:cBhvr>
                                        <p:cTn id="153" dur="500" fill="hold"/>
                                        <p:tgtEl>
                                          <p:spTgt spid="32"/>
                                        </p:tgtEl>
                                        <p:attrNameLst>
                                          <p:attrName>ppt_h</p:attrName>
                                        </p:attrNameLst>
                                      </p:cBhvr>
                                      <p:tavLst>
                                        <p:tav tm="0">
                                          <p:val>
                                            <p:fltVal val="0"/>
                                          </p:val>
                                        </p:tav>
                                        <p:tav tm="100000">
                                          <p:val>
                                            <p:strVal val="#ppt_h"/>
                                          </p:val>
                                        </p:tav>
                                      </p:tavLst>
                                    </p:anim>
                                    <p:animEffect transition="in" filter="fade">
                                      <p:cBhvr>
                                        <p:cTn id="154" dur="500"/>
                                        <p:tgtEl>
                                          <p:spTgt spid="32"/>
                                        </p:tgtEl>
                                      </p:cBhvr>
                                    </p:animEffect>
                                  </p:childTnLst>
                                </p:cTn>
                              </p:par>
                              <p:par>
                                <p:cTn id="155" presetID="53" presetClass="entr" presetSubtype="16" fill="hold" grpId="0" nodeType="withEffect">
                                  <p:stCondLst>
                                    <p:cond delay="500"/>
                                  </p:stCondLst>
                                  <p:childTnLst>
                                    <p:set>
                                      <p:cBhvr>
                                        <p:cTn id="156" dur="1" fill="hold">
                                          <p:stCondLst>
                                            <p:cond delay="0"/>
                                          </p:stCondLst>
                                        </p:cTn>
                                        <p:tgtEl>
                                          <p:spTgt spid="33"/>
                                        </p:tgtEl>
                                        <p:attrNameLst>
                                          <p:attrName>style.visibility</p:attrName>
                                        </p:attrNameLst>
                                      </p:cBhvr>
                                      <p:to>
                                        <p:strVal val="visible"/>
                                      </p:to>
                                    </p:set>
                                    <p:anim calcmode="lin" valueType="num">
                                      <p:cBhvr>
                                        <p:cTn id="157" dur="500" fill="hold"/>
                                        <p:tgtEl>
                                          <p:spTgt spid="33"/>
                                        </p:tgtEl>
                                        <p:attrNameLst>
                                          <p:attrName>ppt_w</p:attrName>
                                        </p:attrNameLst>
                                      </p:cBhvr>
                                      <p:tavLst>
                                        <p:tav tm="0">
                                          <p:val>
                                            <p:fltVal val="0"/>
                                          </p:val>
                                        </p:tav>
                                        <p:tav tm="100000">
                                          <p:val>
                                            <p:strVal val="#ppt_w"/>
                                          </p:val>
                                        </p:tav>
                                      </p:tavLst>
                                    </p:anim>
                                    <p:anim calcmode="lin" valueType="num">
                                      <p:cBhvr>
                                        <p:cTn id="158" dur="500" fill="hold"/>
                                        <p:tgtEl>
                                          <p:spTgt spid="33"/>
                                        </p:tgtEl>
                                        <p:attrNameLst>
                                          <p:attrName>ppt_h</p:attrName>
                                        </p:attrNameLst>
                                      </p:cBhvr>
                                      <p:tavLst>
                                        <p:tav tm="0">
                                          <p:val>
                                            <p:fltVal val="0"/>
                                          </p:val>
                                        </p:tav>
                                        <p:tav tm="100000">
                                          <p:val>
                                            <p:strVal val="#ppt_h"/>
                                          </p:val>
                                        </p:tav>
                                      </p:tavLst>
                                    </p:anim>
                                    <p:animEffect transition="in" filter="fade">
                                      <p:cBhvr>
                                        <p:cTn id="159" dur="500"/>
                                        <p:tgtEl>
                                          <p:spTgt spid="33"/>
                                        </p:tgtEl>
                                      </p:cBhvr>
                                    </p:animEffect>
                                  </p:childTnLst>
                                </p:cTn>
                              </p:par>
                              <p:par>
                                <p:cTn id="160" presetID="53" presetClass="entr" presetSubtype="16" fill="hold" grpId="0" nodeType="withEffect">
                                  <p:stCondLst>
                                    <p:cond delay="500"/>
                                  </p:stCondLst>
                                  <p:childTnLst>
                                    <p:set>
                                      <p:cBhvr>
                                        <p:cTn id="161" dur="1" fill="hold">
                                          <p:stCondLst>
                                            <p:cond delay="0"/>
                                          </p:stCondLst>
                                        </p:cTn>
                                        <p:tgtEl>
                                          <p:spTgt spid="34"/>
                                        </p:tgtEl>
                                        <p:attrNameLst>
                                          <p:attrName>style.visibility</p:attrName>
                                        </p:attrNameLst>
                                      </p:cBhvr>
                                      <p:to>
                                        <p:strVal val="visible"/>
                                      </p:to>
                                    </p:set>
                                    <p:anim calcmode="lin" valueType="num">
                                      <p:cBhvr>
                                        <p:cTn id="162" dur="500" fill="hold"/>
                                        <p:tgtEl>
                                          <p:spTgt spid="34"/>
                                        </p:tgtEl>
                                        <p:attrNameLst>
                                          <p:attrName>ppt_w</p:attrName>
                                        </p:attrNameLst>
                                      </p:cBhvr>
                                      <p:tavLst>
                                        <p:tav tm="0">
                                          <p:val>
                                            <p:fltVal val="0"/>
                                          </p:val>
                                        </p:tav>
                                        <p:tav tm="100000">
                                          <p:val>
                                            <p:strVal val="#ppt_w"/>
                                          </p:val>
                                        </p:tav>
                                      </p:tavLst>
                                    </p:anim>
                                    <p:anim calcmode="lin" valueType="num">
                                      <p:cBhvr>
                                        <p:cTn id="163" dur="500" fill="hold"/>
                                        <p:tgtEl>
                                          <p:spTgt spid="34"/>
                                        </p:tgtEl>
                                        <p:attrNameLst>
                                          <p:attrName>ppt_h</p:attrName>
                                        </p:attrNameLst>
                                      </p:cBhvr>
                                      <p:tavLst>
                                        <p:tav tm="0">
                                          <p:val>
                                            <p:fltVal val="0"/>
                                          </p:val>
                                        </p:tav>
                                        <p:tav tm="100000">
                                          <p:val>
                                            <p:strVal val="#ppt_h"/>
                                          </p:val>
                                        </p:tav>
                                      </p:tavLst>
                                    </p:anim>
                                    <p:animEffect transition="in" filter="fade">
                                      <p:cBhvr>
                                        <p:cTn id="164" dur="500"/>
                                        <p:tgtEl>
                                          <p:spTgt spid="34"/>
                                        </p:tgtEl>
                                      </p:cBhvr>
                                    </p:animEffect>
                                  </p:childTnLst>
                                </p:cTn>
                              </p:par>
                              <p:par>
                                <p:cTn id="165" presetID="53" presetClass="entr" presetSubtype="16" fill="hold" grpId="0" nodeType="withEffect">
                                  <p:stCondLst>
                                    <p:cond delay="500"/>
                                  </p:stCondLst>
                                  <p:childTnLst>
                                    <p:set>
                                      <p:cBhvr>
                                        <p:cTn id="166" dur="1" fill="hold">
                                          <p:stCondLst>
                                            <p:cond delay="0"/>
                                          </p:stCondLst>
                                        </p:cTn>
                                        <p:tgtEl>
                                          <p:spTgt spid="35"/>
                                        </p:tgtEl>
                                        <p:attrNameLst>
                                          <p:attrName>style.visibility</p:attrName>
                                        </p:attrNameLst>
                                      </p:cBhvr>
                                      <p:to>
                                        <p:strVal val="visible"/>
                                      </p:to>
                                    </p:set>
                                    <p:anim calcmode="lin" valueType="num">
                                      <p:cBhvr>
                                        <p:cTn id="167" dur="500" fill="hold"/>
                                        <p:tgtEl>
                                          <p:spTgt spid="35"/>
                                        </p:tgtEl>
                                        <p:attrNameLst>
                                          <p:attrName>ppt_w</p:attrName>
                                        </p:attrNameLst>
                                      </p:cBhvr>
                                      <p:tavLst>
                                        <p:tav tm="0">
                                          <p:val>
                                            <p:fltVal val="0"/>
                                          </p:val>
                                        </p:tav>
                                        <p:tav tm="100000">
                                          <p:val>
                                            <p:strVal val="#ppt_w"/>
                                          </p:val>
                                        </p:tav>
                                      </p:tavLst>
                                    </p:anim>
                                    <p:anim calcmode="lin" valueType="num">
                                      <p:cBhvr>
                                        <p:cTn id="168" dur="500" fill="hold"/>
                                        <p:tgtEl>
                                          <p:spTgt spid="35"/>
                                        </p:tgtEl>
                                        <p:attrNameLst>
                                          <p:attrName>ppt_h</p:attrName>
                                        </p:attrNameLst>
                                      </p:cBhvr>
                                      <p:tavLst>
                                        <p:tav tm="0">
                                          <p:val>
                                            <p:fltVal val="0"/>
                                          </p:val>
                                        </p:tav>
                                        <p:tav tm="100000">
                                          <p:val>
                                            <p:strVal val="#ppt_h"/>
                                          </p:val>
                                        </p:tav>
                                      </p:tavLst>
                                    </p:anim>
                                    <p:animEffect transition="in" filter="fade">
                                      <p:cBhvr>
                                        <p:cTn id="169" dur="500"/>
                                        <p:tgtEl>
                                          <p:spTgt spid="35"/>
                                        </p:tgtEl>
                                      </p:cBhvr>
                                    </p:animEffect>
                                  </p:childTnLst>
                                </p:cTn>
                              </p:par>
                              <p:par>
                                <p:cTn id="170" presetID="53" presetClass="entr" presetSubtype="16" fill="hold" grpId="0" nodeType="withEffect">
                                  <p:stCondLst>
                                    <p:cond delay="500"/>
                                  </p:stCondLst>
                                  <p:childTnLst>
                                    <p:set>
                                      <p:cBhvr>
                                        <p:cTn id="171" dur="1" fill="hold">
                                          <p:stCondLst>
                                            <p:cond delay="0"/>
                                          </p:stCondLst>
                                        </p:cTn>
                                        <p:tgtEl>
                                          <p:spTgt spid="36"/>
                                        </p:tgtEl>
                                        <p:attrNameLst>
                                          <p:attrName>style.visibility</p:attrName>
                                        </p:attrNameLst>
                                      </p:cBhvr>
                                      <p:to>
                                        <p:strVal val="visible"/>
                                      </p:to>
                                    </p:set>
                                    <p:anim calcmode="lin" valueType="num">
                                      <p:cBhvr>
                                        <p:cTn id="172" dur="500" fill="hold"/>
                                        <p:tgtEl>
                                          <p:spTgt spid="36"/>
                                        </p:tgtEl>
                                        <p:attrNameLst>
                                          <p:attrName>ppt_w</p:attrName>
                                        </p:attrNameLst>
                                      </p:cBhvr>
                                      <p:tavLst>
                                        <p:tav tm="0">
                                          <p:val>
                                            <p:fltVal val="0"/>
                                          </p:val>
                                        </p:tav>
                                        <p:tav tm="100000">
                                          <p:val>
                                            <p:strVal val="#ppt_w"/>
                                          </p:val>
                                        </p:tav>
                                      </p:tavLst>
                                    </p:anim>
                                    <p:anim calcmode="lin" valueType="num">
                                      <p:cBhvr>
                                        <p:cTn id="173" dur="500" fill="hold"/>
                                        <p:tgtEl>
                                          <p:spTgt spid="36"/>
                                        </p:tgtEl>
                                        <p:attrNameLst>
                                          <p:attrName>ppt_h</p:attrName>
                                        </p:attrNameLst>
                                      </p:cBhvr>
                                      <p:tavLst>
                                        <p:tav tm="0">
                                          <p:val>
                                            <p:fltVal val="0"/>
                                          </p:val>
                                        </p:tav>
                                        <p:tav tm="100000">
                                          <p:val>
                                            <p:strVal val="#ppt_h"/>
                                          </p:val>
                                        </p:tav>
                                      </p:tavLst>
                                    </p:anim>
                                    <p:animEffect transition="in" filter="fade">
                                      <p:cBhvr>
                                        <p:cTn id="174" dur="500"/>
                                        <p:tgtEl>
                                          <p:spTgt spid="36"/>
                                        </p:tgtEl>
                                      </p:cBhvr>
                                    </p:animEffect>
                                  </p:childTnLst>
                                </p:cTn>
                              </p:par>
                            </p:childTnLst>
                          </p:cTn>
                        </p:par>
                        <p:par>
                          <p:cTn id="175" fill="hold">
                            <p:stCondLst>
                              <p:cond delay="10750"/>
                            </p:stCondLst>
                            <p:childTnLst>
                              <p:par>
                                <p:cTn id="176" presetID="42" presetClass="entr" presetSubtype="0" fill="hold" grpId="0" nodeType="afterEffect">
                                  <p:stCondLst>
                                    <p:cond delay="0"/>
                                  </p:stCondLst>
                                  <p:childTnLst>
                                    <p:set>
                                      <p:cBhvr>
                                        <p:cTn id="177" dur="1" fill="hold">
                                          <p:stCondLst>
                                            <p:cond delay="0"/>
                                          </p:stCondLst>
                                        </p:cTn>
                                        <p:tgtEl>
                                          <p:spTgt spid="46"/>
                                        </p:tgtEl>
                                        <p:attrNameLst>
                                          <p:attrName>style.visibility</p:attrName>
                                        </p:attrNameLst>
                                      </p:cBhvr>
                                      <p:to>
                                        <p:strVal val="visible"/>
                                      </p:to>
                                    </p:set>
                                    <p:animEffect transition="in" filter="fade">
                                      <p:cBhvr>
                                        <p:cTn id="178" dur="1000"/>
                                        <p:tgtEl>
                                          <p:spTgt spid="46"/>
                                        </p:tgtEl>
                                      </p:cBhvr>
                                    </p:animEffect>
                                    <p:anim calcmode="lin" valueType="num">
                                      <p:cBhvr>
                                        <p:cTn id="179" dur="1000" fill="hold"/>
                                        <p:tgtEl>
                                          <p:spTgt spid="46"/>
                                        </p:tgtEl>
                                        <p:attrNameLst>
                                          <p:attrName>ppt_x</p:attrName>
                                        </p:attrNameLst>
                                      </p:cBhvr>
                                      <p:tavLst>
                                        <p:tav tm="0">
                                          <p:val>
                                            <p:strVal val="#ppt_x"/>
                                          </p:val>
                                        </p:tav>
                                        <p:tav tm="100000">
                                          <p:val>
                                            <p:strVal val="#ppt_x"/>
                                          </p:val>
                                        </p:tav>
                                      </p:tavLst>
                                    </p:anim>
                                    <p:anim calcmode="lin" valueType="num">
                                      <p:cBhvr>
                                        <p:cTn id="180" dur="1000" fill="hold"/>
                                        <p:tgtEl>
                                          <p:spTgt spid="46"/>
                                        </p:tgtEl>
                                        <p:attrNameLst>
                                          <p:attrName>ppt_y</p:attrName>
                                        </p:attrNameLst>
                                      </p:cBhvr>
                                      <p:tavLst>
                                        <p:tav tm="0">
                                          <p:val>
                                            <p:strVal val="#ppt_y+.1"/>
                                          </p:val>
                                        </p:tav>
                                        <p:tav tm="100000">
                                          <p:val>
                                            <p:strVal val="#ppt_y"/>
                                          </p:val>
                                        </p:tav>
                                      </p:tavLst>
                                    </p:anim>
                                  </p:childTnLst>
                                </p:cTn>
                              </p:par>
                            </p:childTnLst>
                          </p:cTn>
                        </p:par>
                        <p:par>
                          <p:cTn id="181" fill="hold">
                            <p:stCondLst>
                              <p:cond delay="11750"/>
                            </p:stCondLst>
                            <p:childTnLst>
                              <p:par>
                                <p:cTn id="182" presetID="53" presetClass="entr" presetSubtype="16" fill="hold" grpId="0" nodeType="afterEffect">
                                  <p:stCondLst>
                                    <p:cond delay="0"/>
                                  </p:stCondLst>
                                  <p:childTnLst>
                                    <p:set>
                                      <p:cBhvr>
                                        <p:cTn id="183" dur="1" fill="hold">
                                          <p:stCondLst>
                                            <p:cond delay="0"/>
                                          </p:stCondLst>
                                        </p:cTn>
                                        <p:tgtEl>
                                          <p:spTgt spid="50"/>
                                        </p:tgtEl>
                                        <p:attrNameLst>
                                          <p:attrName>style.visibility</p:attrName>
                                        </p:attrNameLst>
                                      </p:cBhvr>
                                      <p:to>
                                        <p:strVal val="visible"/>
                                      </p:to>
                                    </p:set>
                                    <p:anim calcmode="lin" valueType="num">
                                      <p:cBhvr>
                                        <p:cTn id="184" dur="500" fill="hold"/>
                                        <p:tgtEl>
                                          <p:spTgt spid="50"/>
                                        </p:tgtEl>
                                        <p:attrNameLst>
                                          <p:attrName>ppt_w</p:attrName>
                                        </p:attrNameLst>
                                      </p:cBhvr>
                                      <p:tavLst>
                                        <p:tav tm="0">
                                          <p:val>
                                            <p:fltVal val="0"/>
                                          </p:val>
                                        </p:tav>
                                        <p:tav tm="100000">
                                          <p:val>
                                            <p:strVal val="#ppt_w"/>
                                          </p:val>
                                        </p:tav>
                                      </p:tavLst>
                                    </p:anim>
                                    <p:anim calcmode="lin" valueType="num">
                                      <p:cBhvr>
                                        <p:cTn id="185" dur="500" fill="hold"/>
                                        <p:tgtEl>
                                          <p:spTgt spid="50"/>
                                        </p:tgtEl>
                                        <p:attrNameLst>
                                          <p:attrName>ppt_h</p:attrName>
                                        </p:attrNameLst>
                                      </p:cBhvr>
                                      <p:tavLst>
                                        <p:tav tm="0">
                                          <p:val>
                                            <p:fltVal val="0"/>
                                          </p:val>
                                        </p:tav>
                                        <p:tav tm="100000">
                                          <p:val>
                                            <p:strVal val="#ppt_h"/>
                                          </p:val>
                                        </p:tav>
                                      </p:tavLst>
                                    </p:anim>
                                    <p:animEffect transition="in" filter="fade">
                                      <p:cBhvr>
                                        <p:cTn id="186" dur="500"/>
                                        <p:tgtEl>
                                          <p:spTgt spid="50"/>
                                        </p:tgtEl>
                                      </p:cBhvr>
                                    </p:animEffect>
                                  </p:childTnLst>
                                </p:cTn>
                              </p:par>
                            </p:childTnLst>
                          </p:cTn>
                        </p:par>
                        <p:par>
                          <p:cTn id="187" fill="hold">
                            <p:stCondLst>
                              <p:cond delay="12250"/>
                            </p:stCondLst>
                            <p:childTnLst>
                              <p:par>
                                <p:cTn id="188" presetID="41" presetClass="entr" presetSubtype="0" fill="hold" grpId="0" nodeType="afterEffect">
                                  <p:stCondLst>
                                    <p:cond delay="0"/>
                                  </p:stCondLst>
                                  <p:iterate type="lt">
                                    <p:tmPct val="10000"/>
                                  </p:iterate>
                                  <p:childTnLst>
                                    <p:set>
                                      <p:cBhvr>
                                        <p:cTn id="189" dur="1" fill="hold">
                                          <p:stCondLst>
                                            <p:cond delay="0"/>
                                          </p:stCondLst>
                                        </p:cTn>
                                        <p:tgtEl>
                                          <p:spTgt spid="47"/>
                                        </p:tgtEl>
                                        <p:attrNameLst>
                                          <p:attrName>style.visibility</p:attrName>
                                        </p:attrNameLst>
                                      </p:cBhvr>
                                      <p:to>
                                        <p:strVal val="visible"/>
                                      </p:to>
                                    </p:set>
                                    <p:anim calcmode="lin" valueType="num">
                                      <p:cBhvr>
                                        <p:cTn id="190"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91" dur="500" fill="hold"/>
                                        <p:tgtEl>
                                          <p:spTgt spid="47"/>
                                        </p:tgtEl>
                                        <p:attrNameLst>
                                          <p:attrName>ppt_y</p:attrName>
                                        </p:attrNameLst>
                                      </p:cBhvr>
                                      <p:tavLst>
                                        <p:tav tm="0">
                                          <p:val>
                                            <p:strVal val="#ppt_y"/>
                                          </p:val>
                                        </p:tav>
                                        <p:tav tm="100000">
                                          <p:val>
                                            <p:strVal val="#ppt_y"/>
                                          </p:val>
                                        </p:tav>
                                      </p:tavLst>
                                    </p:anim>
                                    <p:anim calcmode="lin" valueType="num">
                                      <p:cBhvr>
                                        <p:cTn id="192"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93"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194" dur="500" tmFilter="0,0; .5, 1; 1, 1"/>
                                        <p:tgtEl>
                                          <p:spTgt spid="47"/>
                                        </p:tgtEl>
                                      </p:cBhvr>
                                    </p:animEffect>
                                  </p:childTnLst>
                                </p:cTn>
                              </p:par>
                            </p:childTnLst>
                          </p:cTn>
                        </p:par>
                        <p:par>
                          <p:cTn id="195" fill="hold">
                            <p:stCondLst>
                              <p:cond delay="13000"/>
                            </p:stCondLst>
                            <p:childTnLst>
                              <p:par>
                                <p:cTn id="196" presetID="22" presetClass="entr" presetSubtype="4" fill="hold" nodeType="afterEffect">
                                  <p:stCondLst>
                                    <p:cond delay="0"/>
                                  </p:stCondLst>
                                  <p:childTnLst>
                                    <p:set>
                                      <p:cBhvr>
                                        <p:cTn id="197" dur="1" fill="hold">
                                          <p:stCondLst>
                                            <p:cond delay="0"/>
                                          </p:stCondLst>
                                        </p:cTn>
                                        <p:tgtEl>
                                          <p:spTgt spid="39"/>
                                        </p:tgtEl>
                                        <p:attrNameLst>
                                          <p:attrName>style.visibility</p:attrName>
                                        </p:attrNameLst>
                                      </p:cBhvr>
                                      <p:to>
                                        <p:strVal val="visible"/>
                                      </p:to>
                                    </p:set>
                                    <p:animEffect transition="in" filter="wipe(down)">
                                      <p:cBhvr>
                                        <p:cTn id="198" dur="500"/>
                                        <p:tgtEl>
                                          <p:spTgt spid="39"/>
                                        </p:tgtEl>
                                      </p:cBhvr>
                                    </p:animEffect>
                                  </p:childTnLst>
                                </p:cTn>
                              </p:par>
                            </p:childTnLst>
                          </p:cTn>
                        </p:par>
                        <p:par>
                          <p:cTn id="199" fill="hold">
                            <p:stCondLst>
                              <p:cond delay="13500"/>
                            </p:stCondLst>
                            <p:childTnLst>
                              <p:par>
                                <p:cTn id="200" presetID="53" presetClass="entr" presetSubtype="16" fill="hold" grpId="0" nodeType="afterEffect">
                                  <p:stCondLst>
                                    <p:cond delay="0"/>
                                  </p:stCondLst>
                                  <p:childTnLst>
                                    <p:set>
                                      <p:cBhvr>
                                        <p:cTn id="201" dur="1" fill="hold">
                                          <p:stCondLst>
                                            <p:cond delay="0"/>
                                          </p:stCondLst>
                                        </p:cTn>
                                        <p:tgtEl>
                                          <p:spTgt spid="40"/>
                                        </p:tgtEl>
                                        <p:attrNameLst>
                                          <p:attrName>style.visibility</p:attrName>
                                        </p:attrNameLst>
                                      </p:cBhvr>
                                      <p:to>
                                        <p:strVal val="visible"/>
                                      </p:to>
                                    </p:set>
                                    <p:anim calcmode="lin" valueType="num">
                                      <p:cBhvr>
                                        <p:cTn id="202" dur="500" fill="hold"/>
                                        <p:tgtEl>
                                          <p:spTgt spid="40"/>
                                        </p:tgtEl>
                                        <p:attrNameLst>
                                          <p:attrName>ppt_w</p:attrName>
                                        </p:attrNameLst>
                                      </p:cBhvr>
                                      <p:tavLst>
                                        <p:tav tm="0">
                                          <p:val>
                                            <p:fltVal val="0"/>
                                          </p:val>
                                        </p:tav>
                                        <p:tav tm="100000">
                                          <p:val>
                                            <p:strVal val="#ppt_w"/>
                                          </p:val>
                                        </p:tav>
                                      </p:tavLst>
                                    </p:anim>
                                    <p:anim calcmode="lin" valueType="num">
                                      <p:cBhvr>
                                        <p:cTn id="203" dur="500" fill="hold"/>
                                        <p:tgtEl>
                                          <p:spTgt spid="40"/>
                                        </p:tgtEl>
                                        <p:attrNameLst>
                                          <p:attrName>ppt_h</p:attrName>
                                        </p:attrNameLst>
                                      </p:cBhvr>
                                      <p:tavLst>
                                        <p:tav tm="0">
                                          <p:val>
                                            <p:fltVal val="0"/>
                                          </p:val>
                                        </p:tav>
                                        <p:tav tm="100000">
                                          <p:val>
                                            <p:strVal val="#ppt_h"/>
                                          </p:val>
                                        </p:tav>
                                      </p:tavLst>
                                    </p:anim>
                                    <p:animEffect transition="in" filter="fade">
                                      <p:cBhvr>
                                        <p:cTn id="204" dur="500"/>
                                        <p:tgtEl>
                                          <p:spTgt spid="40"/>
                                        </p:tgtEl>
                                      </p:cBhvr>
                                    </p:animEffect>
                                  </p:childTnLst>
                                </p:cTn>
                              </p:par>
                              <p:par>
                                <p:cTn id="205" presetID="53" presetClass="entr" presetSubtype="16" fill="hold" grpId="0" nodeType="withEffect">
                                  <p:stCondLst>
                                    <p:cond delay="500"/>
                                  </p:stCondLst>
                                  <p:childTnLst>
                                    <p:set>
                                      <p:cBhvr>
                                        <p:cTn id="206" dur="1" fill="hold">
                                          <p:stCondLst>
                                            <p:cond delay="0"/>
                                          </p:stCondLst>
                                        </p:cTn>
                                        <p:tgtEl>
                                          <p:spTgt spid="41"/>
                                        </p:tgtEl>
                                        <p:attrNameLst>
                                          <p:attrName>style.visibility</p:attrName>
                                        </p:attrNameLst>
                                      </p:cBhvr>
                                      <p:to>
                                        <p:strVal val="visible"/>
                                      </p:to>
                                    </p:set>
                                    <p:anim calcmode="lin" valueType="num">
                                      <p:cBhvr>
                                        <p:cTn id="207" dur="500" fill="hold"/>
                                        <p:tgtEl>
                                          <p:spTgt spid="41"/>
                                        </p:tgtEl>
                                        <p:attrNameLst>
                                          <p:attrName>ppt_w</p:attrName>
                                        </p:attrNameLst>
                                      </p:cBhvr>
                                      <p:tavLst>
                                        <p:tav tm="0">
                                          <p:val>
                                            <p:fltVal val="0"/>
                                          </p:val>
                                        </p:tav>
                                        <p:tav tm="100000">
                                          <p:val>
                                            <p:strVal val="#ppt_w"/>
                                          </p:val>
                                        </p:tav>
                                      </p:tavLst>
                                    </p:anim>
                                    <p:anim calcmode="lin" valueType="num">
                                      <p:cBhvr>
                                        <p:cTn id="208" dur="500" fill="hold"/>
                                        <p:tgtEl>
                                          <p:spTgt spid="41"/>
                                        </p:tgtEl>
                                        <p:attrNameLst>
                                          <p:attrName>ppt_h</p:attrName>
                                        </p:attrNameLst>
                                      </p:cBhvr>
                                      <p:tavLst>
                                        <p:tav tm="0">
                                          <p:val>
                                            <p:fltVal val="0"/>
                                          </p:val>
                                        </p:tav>
                                        <p:tav tm="100000">
                                          <p:val>
                                            <p:strVal val="#ppt_h"/>
                                          </p:val>
                                        </p:tav>
                                      </p:tavLst>
                                    </p:anim>
                                    <p:animEffect transition="in" filter="fade">
                                      <p:cBhvr>
                                        <p:cTn id="209" dur="500"/>
                                        <p:tgtEl>
                                          <p:spTgt spid="41"/>
                                        </p:tgtEl>
                                      </p:cBhvr>
                                    </p:animEffect>
                                  </p:childTnLst>
                                </p:cTn>
                              </p:par>
                              <p:par>
                                <p:cTn id="210" presetID="53" presetClass="entr" presetSubtype="16" fill="hold" grpId="0" nodeType="withEffect">
                                  <p:stCondLst>
                                    <p:cond delay="500"/>
                                  </p:stCondLst>
                                  <p:childTnLst>
                                    <p:set>
                                      <p:cBhvr>
                                        <p:cTn id="211" dur="1" fill="hold">
                                          <p:stCondLst>
                                            <p:cond delay="0"/>
                                          </p:stCondLst>
                                        </p:cTn>
                                        <p:tgtEl>
                                          <p:spTgt spid="42"/>
                                        </p:tgtEl>
                                        <p:attrNameLst>
                                          <p:attrName>style.visibility</p:attrName>
                                        </p:attrNameLst>
                                      </p:cBhvr>
                                      <p:to>
                                        <p:strVal val="visible"/>
                                      </p:to>
                                    </p:set>
                                    <p:anim calcmode="lin" valueType="num">
                                      <p:cBhvr>
                                        <p:cTn id="212" dur="500" fill="hold"/>
                                        <p:tgtEl>
                                          <p:spTgt spid="42"/>
                                        </p:tgtEl>
                                        <p:attrNameLst>
                                          <p:attrName>ppt_w</p:attrName>
                                        </p:attrNameLst>
                                      </p:cBhvr>
                                      <p:tavLst>
                                        <p:tav tm="0">
                                          <p:val>
                                            <p:fltVal val="0"/>
                                          </p:val>
                                        </p:tav>
                                        <p:tav tm="100000">
                                          <p:val>
                                            <p:strVal val="#ppt_w"/>
                                          </p:val>
                                        </p:tav>
                                      </p:tavLst>
                                    </p:anim>
                                    <p:anim calcmode="lin" valueType="num">
                                      <p:cBhvr>
                                        <p:cTn id="213" dur="500" fill="hold"/>
                                        <p:tgtEl>
                                          <p:spTgt spid="42"/>
                                        </p:tgtEl>
                                        <p:attrNameLst>
                                          <p:attrName>ppt_h</p:attrName>
                                        </p:attrNameLst>
                                      </p:cBhvr>
                                      <p:tavLst>
                                        <p:tav tm="0">
                                          <p:val>
                                            <p:fltVal val="0"/>
                                          </p:val>
                                        </p:tav>
                                        <p:tav tm="100000">
                                          <p:val>
                                            <p:strVal val="#ppt_h"/>
                                          </p:val>
                                        </p:tav>
                                      </p:tavLst>
                                    </p:anim>
                                    <p:animEffect transition="in" filter="fade">
                                      <p:cBhvr>
                                        <p:cTn id="214" dur="500"/>
                                        <p:tgtEl>
                                          <p:spTgt spid="42"/>
                                        </p:tgtEl>
                                      </p:cBhvr>
                                    </p:animEffect>
                                  </p:childTnLst>
                                </p:cTn>
                              </p:par>
                              <p:par>
                                <p:cTn id="215" presetID="53" presetClass="entr" presetSubtype="16" fill="hold" grpId="0" nodeType="withEffect">
                                  <p:stCondLst>
                                    <p:cond delay="500"/>
                                  </p:stCondLst>
                                  <p:childTnLst>
                                    <p:set>
                                      <p:cBhvr>
                                        <p:cTn id="216" dur="1" fill="hold">
                                          <p:stCondLst>
                                            <p:cond delay="0"/>
                                          </p:stCondLst>
                                        </p:cTn>
                                        <p:tgtEl>
                                          <p:spTgt spid="43"/>
                                        </p:tgtEl>
                                        <p:attrNameLst>
                                          <p:attrName>style.visibility</p:attrName>
                                        </p:attrNameLst>
                                      </p:cBhvr>
                                      <p:to>
                                        <p:strVal val="visible"/>
                                      </p:to>
                                    </p:set>
                                    <p:anim calcmode="lin" valueType="num">
                                      <p:cBhvr>
                                        <p:cTn id="217" dur="500" fill="hold"/>
                                        <p:tgtEl>
                                          <p:spTgt spid="43"/>
                                        </p:tgtEl>
                                        <p:attrNameLst>
                                          <p:attrName>ppt_w</p:attrName>
                                        </p:attrNameLst>
                                      </p:cBhvr>
                                      <p:tavLst>
                                        <p:tav tm="0">
                                          <p:val>
                                            <p:fltVal val="0"/>
                                          </p:val>
                                        </p:tav>
                                        <p:tav tm="100000">
                                          <p:val>
                                            <p:strVal val="#ppt_w"/>
                                          </p:val>
                                        </p:tav>
                                      </p:tavLst>
                                    </p:anim>
                                    <p:anim calcmode="lin" valueType="num">
                                      <p:cBhvr>
                                        <p:cTn id="218" dur="500" fill="hold"/>
                                        <p:tgtEl>
                                          <p:spTgt spid="43"/>
                                        </p:tgtEl>
                                        <p:attrNameLst>
                                          <p:attrName>ppt_h</p:attrName>
                                        </p:attrNameLst>
                                      </p:cBhvr>
                                      <p:tavLst>
                                        <p:tav tm="0">
                                          <p:val>
                                            <p:fltVal val="0"/>
                                          </p:val>
                                        </p:tav>
                                        <p:tav tm="100000">
                                          <p:val>
                                            <p:strVal val="#ppt_h"/>
                                          </p:val>
                                        </p:tav>
                                      </p:tavLst>
                                    </p:anim>
                                    <p:animEffect transition="in" filter="fade">
                                      <p:cBhvr>
                                        <p:cTn id="219" dur="500"/>
                                        <p:tgtEl>
                                          <p:spTgt spid="43"/>
                                        </p:tgtEl>
                                      </p:cBhvr>
                                    </p:animEffect>
                                  </p:childTnLst>
                                </p:cTn>
                              </p:par>
                              <p:par>
                                <p:cTn id="220" presetID="53" presetClass="entr" presetSubtype="16" fill="hold" grpId="0" nodeType="withEffect">
                                  <p:stCondLst>
                                    <p:cond delay="500"/>
                                  </p:stCondLst>
                                  <p:childTnLst>
                                    <p:set>
                                      <p:cBhvr>
                                        <p:cTn id="221" dur="1" fill="hold">
                                          <p:stCondLst>
                                            <p:cond delay="0"/>
                                          </p:stCondLst>
                                        </p:cTn>
                                        <p:tgtEl>
                                          <p:spTgt spid="44"/>
                                        </p:tgtEl>
                                        <p:attrNameLst>
                                          <p:attrName>style.visibility</p:attrName>
                                        </p:attrNameLst>
                                      </p:cBhvr>
                                      <p:to>
                                        <p:strVal val="visible"/>
                                      </p:to>
                                    </p:set>
                                    <p:anim calcmode="lin" valueType="num">
                                      <p:cBhvr>
                                        <p:cTn id="222" dur="500" fill="hold"/>
                                        <p:tgtEl>
                                          <p:spTgt spid="44"/>
                                        </p:tgtEl>
                                        <p:attrNameLst>
                                          <p:attrName>ppt_w</p:attrName>
                                        </p:attrNameLst>
                                      </p:cBhvr>
                                      <p:tavLst>
                                        <p:tav tm="0">
                                          <p:val>
                                            <p:fltVal val="0"/>
                                          </p:val>
                                        </p:tav>
                                        <p:tav tm="100000">
                                          <p:val>
                                            <p:strVal val="#ppt_w"/>
                                          </p:val>
                                        </p:tav>
                                      </p:tavLst>
                                    </p:anim>
                                    <p:anim calcmode="lin" valueType="num">
                                      <p:cBhvr>
                                        <p:cTn id="223" dur="500" fill="hold"/>
                                        <p:tgtEl>
                                          <p:spTgt spid="44"/>
                                        </p:tgtEl>
                                        <p:attrNameLst>
                                          <p:attrName>ppt_h</p:attrName>
                                        </p:attrNameLst>
                                      </p:cBhvr>
                                      <p:tavLst>
                                        <p:tav tm="0">
                                          <p:val>
                                            <p:fltVal val="0"/>
                                          </p:val>
                                        </p:tav>
                                        <p:tav tm="100000">
                                          <p:val>
                                            <p:strVal val="#ppt_h"/>
                                          </p:val>
                                        </p:tav>
                                      </p:tavLst>
                                    </p:anim>
                                    <p:animEffect transition="in" filter="fade">
                                      <p:cBhvr>
                                        <p:cTn id="224" dur="500"/>
                                        <p:tgtEl>
                                          <p:spTgt spid="44"/>
                                        </p:tgtEl>
                                      </p:cBhvr>
                                    </p:animEffect>
                                  </p:childTnLst>
                                </p:cTn>
                              </p:par>
                              <p:par>
                                <p:cTn id="225" presetID="53" presetClass="entr" presetSubtype="16" fill="hold" grpId="0" nodeType="withEffect">
                                  <p:stCondLst>
                                    <p:cond delay="500"/>
                                  </p:stCondLst>
                                  <p:childTnLst>
                                    <p:set>
                                      <p:cBhvr>
                                        <p:cTn id="226" dur="1" fill="hold">
                                          <p:stCondLst>
                                            <p:cond delay="0"/>
                                          </p:stCondLst>
                                        </p:cTn>
                                        <p:tgtEl>
                                          <p:spTgt spid="45"/>
                                        </p:tgtEl>
                                        <p:attrNameLst>
                                          <p:attrName>style.visibility</p:attrName>
                                        </p:attrNameLst>
                                      </p:cBhvr>
                                      <p:to>
                                        <p:strVal val="visible"/>
                                      </p:to>
                                    </p:set>
                                    <p:anim calcmode="lin" valueType="num">
                                      <p:cBhvr>
                                        <p:cTn id="227" dur="500" fill="hold"/>
                                        <p:tgtEl>
                                          <p:spTgt spid="45"/>
                                        </p:tgtEl>
                                        <p:attrNameLst>
                                          <p:attrName>ppt_w</p:attrName>
                                        </p:attrNameLst>
                                      </p:cBhvr>
                                      <p:tavLst>
                                        <p:tav tm="0">
                                          <p:val>
                                            <p:fltVal val="0"/>
                                          </p:val>
                                        </p:tav>
                                        <p:tav tm="100000">
                                          <p:val>
                                            <p:strVal val="#ppt_w"/>
                                          </p:val>
                                        </p:tav>
                                      </p:tavLst>
                                    </p:anim>
                                    <p:anim calcmode="lin" valueType="num">
                                      <p:cBhvr>
                                        <p:cTn id="228" dur="500" fill="hold"/>
                                        <p:tgtEl>
                                          <p:spTgt spid="45"/>
                                        </p:tgtEl>
                                        <p:attrNameLst>
                                          <p:attrName>ppt_h</p:attrName>
                                        </p:attrNameLst>
                                      </p:cBhvr>
                                      <p:tavLst>
                                        <p:tav tm="0">
                                          <p:val>
                                            <p:fltVal val="0"/>
                                          </p:val>
                                        </p:tav>
                                        <p:tav tm="100000">
                                          <p:val>
                                            <p:strVal val="#ppt_h"/>
                                          </p:val>
                                        </p:tav>
                                      </p:tavLst>
                                    </p:anim>
                                    <p:animEffect transition="in" filter="fade">
                                      <p:cBhvr>
                                        <p:cTn id="22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6" grpId="0"/>
      <p:bldP spid="17" grpId="0"/>
      <p:bldP spid="18" grpId="0" animBg="1"/>
      <p:bldP spid="19" grpId="0" animBg="1"/>
      <p:bldP spid="20" grpId="0"/>
      <p:bldP spid="22" grpId="0"/>
      <p:bldP spid="23" grpId="0"/>
      <p:bldP spid="24" grpId="0"/>
      <p:bldP spid="25" grpId="0"/>
      <p:bldP spid="26" grpId="0"/>
      <p:bldP spid="27" grpId="0"/>
      <p:bldP spid="28" grpId="0" animBg="1"/>
      <p:bldP spid="29" grpId="0"/>
      <p:bldP spid="31" grpId="0"/>
      <p:bldP spid="32" grpId="0"/>
      <p:bldP spid="33" grpId="0"/>
      <p:bldP spid="34" grpId="0"/>
      <p:bldP spid="35" grpId="0"/>
      <p:bldP spid="36" grpId="0"/>
      <p:bldP spid="37" grpId="0" animBg="1"/>
      <p:bldP spid="38" grpId="0"/>
      <p:bldP spid="40" grpId="0"/>
      <p:bldP spid="41" grpId="0"/>
      <p:bldP spid="42" grpId="0"/>
      <p:bldP spid="43" grpId="0"/>
      <p:bldP spid="44" grpId="0"/>
      <p:bldP spid="45" grpId="0"/>
      <p:bldP spid="46" grpId="0" animBg="1"/>
      <p:bldP spid="47" grpId="0"/>
      <p:bldP spid="48" grpId="0" animBg="1"/>
      <p:bldP spid="49" grpId="0" animBg="1"/>
      <p:bldP spid="5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E3AAB13A-7D64-4FD6-8907-6D805C7A3B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5" name="矩形 14">
            <a:extLst>
              <a:ext uri="{FF2B5EF4-FFF2-40B4-BE49-F238E27FC236}">
                <a16:creationId xmlns:a16="http://schemas.microsoft.com/office/drawing/2014/main" xmlns="" id="{238BFE03-AF98-4EC1-8817-7BECF90C1C25}"/>
              </a:ext>
            </a:extLst>
          </p:cNvPr>
          <p:cNvSpPr/>
          <p:nvPr/>
        </p:nvSpPr>
        <p:spPr>
          <a:xfrm flipH="1">
            <a:off x="5282881" y="1111396"/>
            <a:ext cx="1706654" cy="1258194"/>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华文琥珀" panose="02010800040101010101" pitchFamily="2" charset="-122"/>
              <a:ea typeface="华文琥珀" panose="02010800040101010101" pitchFamily="2" charset="-122"/>
            </a:endParaRPr>
          </a:p>
        </p:txBody>
      </p:sp>
      <p:sp>
        <p:nvSpPr>
          <p:cNvPr id="16" name="文本框 283">
            <a:extLst>
              <a:ext uri="{FF2B5EF4-FFF2-40B4-BE49-F238E27FC236}">
                <a16:creationId xmlns:a16="http://schemas.microsoft.com/office/drawing/2014/main" xmlns="" id="{1D5BD611-1AC5-4133-BBBB-08D630748397}"/>
              </a:ext>
            </a:extLst>
          </p:cNvPr>
          <p:cNvSpPr txBox="1"/>
          <p:nvPr/>
        </p:nvSpPr>
        <p:spPr>
          <a:xfrm>
            <a:off x="5162951" y="1390993"/>
            <a:ext cx="1946514" cy="646331"/>
          </a:xfrm>
          <a:prstGeom prst="rect">
            <a:avLst/>
          </a:prstGeom>
          <a:noFill/>
        </p:spPr>
        <p:txBody>
          <a:bodyPr wrap="square" rtlCol="0">
            <a:spAutoFit/>
          </a:bodyPr>
          <a:lstStyle/>
          <a:p>
            <a:pPr algn="ctr"/>
            <a:r>
              <a:rPr lang="en-US" altLang="zh-CN" sz="3600" dirty="0">
                <a:solidFill>
                  <a:schemeClr val="bg1"/>
                </a:solidFill>
                <a:latin typeface="华文琥珀" panose="02010800040101010101" pitchFamily="2" charset="-122"/>
                <a:ea typeface="华文琥珀" panose="02010800040101010101" pitchFamily="2" charset="-122"/>
              </a:rPr>
              <a:t>FOUR</a:t>
            </a:r>
          </a:p>
        </p:txBody>
      </p:sp>
      <p:grpSp>
        <p:nvGrpSpPr>
          <p:cNvPr id="17" name="组合 16">
            <a:extLst>
              <a:ext uri="{FF2B5EF4-FFF2-40B4-BE49-F238E27FC236}">
                <a16:creationId xmlns:a16="http://schemas.microsoft.com/office/drawing/2014/main" xmlns="" id="{E800ACD0-6F6E-48FC-8EE1-B4DB81C5954F}"/>
              </a:ext>
            </a:extLst>
          </p:cNvPr>
          <p:cNvGrpSpPr/>
          <p:nvPr/>
        </p:nvGrpSpPr>
        <p:grpSpPr>
          <a:xfrm>
            <a:off x="3970467" y="2619337"/>
            <a:ext cx="4288353" cy="1275302"/>
            <a:chOff x="785340" y="3378587"/>
            <a:chExt cx="3534726" cy="1051183"/>
          </a:xfrm>
        </p:grpSpPr>
        <p:sp>
          <p:nvSpPr>
            <p:cNvPr id="18" name="文本框 10">
              <a:extLst>
                <a:ext uri="{FF2B5EF4-FFF2-40B4-BE49-F238E27FC236}">
                  <a16:creationId xmlns:a16="http://schemas.microsoft.com/office/drawing/2014/main" xmlns="" id="{BD68D0A2-DED6-40CD-813E-3757BF0312B5}"/>
                </a:ext>
              </a:extLst>
            </p:cNvPr>
            <p:cNvSpPr txBox="1"/>
            <p:nvPr/>
          </p:nvSpPr>
          <p:spPr>
            <a:xfrm>
              <a:off x="1722322" y="4176081"/>
              <a:ext cx="1494648" cy="253689"/>
            </a:xfrm>
            <a:prstGeom prst="rect">
              <a:avLst/>
            </a:prstGeom>
            <a:noFill/>
          </p:spPr>
          <p:txBody>
            <a:bodyPr wrap="none" rtlCol="0">
              <a:spAutoFit/>
            </a:bodyPr>
            <a:lstStyle/>
            <a:p>
              <a:r>
                <a:rPr lang="en-US" altLang="zh-CN" sz="1400" cap="all" dirty="0">
                  <a:solidFill>
                    <a:srgbClr val="00B49C"/>
                  </a:solidFill>
                  <a:latin typeface="华文琥珀" panose="02010800040101010101" pitchFamily="2" charset="-122"/>
                  <a:ea typeface="华文琥珀" panose="02010800040101010101" pitchFamily="2" charset="-122"/>
                  <a:cs typeface="Microsoft JhengHei Light" panose="020B0304030504040204" pitchFamily="34" charset="-122"/>
                </a:rPr>
                <a:t>THE Scenery DESIGN</a:t>
              </a:r>
              <a:endParaRPr lang="zh-CN" altLang="en-US" sz="1400" cap="all" dirty="0">
                <a:solidFill>
                  <a:srgbClr val="00B49C"/>
                </a:solidFill>
                <a:latin typeface="华文琥珀" panose="02010800040101010101" pitchFamily="2" charset="-122"/>
                <a:ea typeface="华文琥珀" panose="02010800040101010101" pitchFamily="2" charset="-122"/>
                <a:cs typeface="Microsoft JhengHei Light" panose="020B0304030504040204" pitchFamily="34" charset="-122"/>
              </a:endParaRPr>
            </a:p>
          </p:txBody>
        </p:sp>
        <p:sp>
          <p:nvSpPr>
            <p:cNvPr id="19" name="文本框 18">
              <a:extLst>
                <a:ext uri="{FF2B5EF4-FFF2-40B4-BE49-F238E27FC236}">
                  <a16:creationId xmlns:a16="http://schemas.microsoft.com/office/drawing/2014/main" xmlns="" id="{CAE453A8-56DE-4536-A618-A25B5C3109E9}"/>
                </a:ext>
              </a:extLst>
            </p:cNvPr>
            <p:cNvSpPr txBox="1"/>
            <p:nvPr/>
          </p:nvSpPr>
          <p:spPr>
            <a:xfrm>
              <a:off x="785340" y="3378587"/>
              <a:ext cx="3534726" cy="583484"/>
            </a:xfrm>
            <a:prstGeom prst="rect">
              <a:avLst/>
            </a:prstGeom>
            <a:noFill/>
          </p:spPr>
          <p:txBody>
            <a:bodyPr wrap="none" rtlCol="0">
              <a:spAutoFit/>
            </a:bodyPr>
            <a:lstStyle/>
            <a:p>
              <a:r>
                <a:rPr lang="zh-CN" altLang="en-US" sz="4000" dirty="0">
                  <a:solidFill>
                    <a:srgbClr val="FF9C98"/>
                  </a:solidFill>
                  <a:latin typeface="华文琥珀" panose="02010800040101010101" pitchFamily="2" charset="-122"/>
                  <a:ea typeface="华文琥珀" panose="02010800040101010101" pitchFamily="2" charset="-122"/>
                  <a:cs typeface="Microsoft JhengHei Light" panose="020B0304030504040204" pitchFamily="34" charset="-122"/>
                </a:rPr>
                <a:t>加入你的标题描述</a:t>
              </a:r>
            </a:p>
          </p:txBody>
        </p:sp>
        <p:sp>
          <p:nvSpPr>
            <p:cNvPr id="20" name="矩形 19">
              <a:extLst>
                <a:ext uri="{FF2B5EF4-FFF2-40B4-BE49-F238E27FC236}">
                  <a16:creationId xmlns:a16="http://schemas.microsoft.com/office/drawing/2014/main" xmlns="" id="{BE90EB5D-0AE2-4168-858A-F3B97AD4D8A4}"/>
                </a:ext>
              </a:extLst>
            </p:cNvPr>
            <p:cNvSpPr/>
            <p:nvPr/>
          </p:nvSpPr>
          <p:spPr>
            <a:xfrm>
              <a:off x="932703" y="4060717"/>
              <a:ext cx="3240000" cy="18000"/>
            </a:xfrm>
            <a:prstGeom prst="rect">
              <a:avLst/>
            </a:prstGeom>
            <a:solidFill>
              <a:srgbClr val="00B49C"/>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rgbClr val="71AFA0"/>
                </a:solidFill>
                <a:latin typeface="华文琥珀" panose="02010800040101010101" pitchFamily="2" charset="-122"/>
                <a:ea typeface="华文琥珀" panose="02010800040101010101" pitchFamily="2" charset="-122"/>
              </a:endParaRPr>
            </a:p>
          </p:txBody>
        </p:sp>
      </p:grpSp>
      <p:pic>
        <p:nvPicPr>
          <p:cNvPr id="21" name="图片 20">
            <a:extLst>
              <a:ext uri="{FF2B5EF4-FFF2-40B4-BE49-F238E27FC236}">
                <a16:creationId xmlns:a16="http://schemas.microsoft.com/office/drawing/2014/main" xmlns="" id="{ED474D72-162D-493C-9FA1-E49FB57B66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996" y="369808"/>
            <a:ext cx="3570518" cy="1609340"/>
          </a:xfrm>
          <a:prstGeom prst="rect">
            <a:avLst/>
          </a:prstGeom>
        </p:spPr>
      </p:pic>
      <p:pic>
        <p:nvPicPr>
          <p:cNvPr id="22" name="图片 21">
            <a:extLst>
              <a:ext uri="{FF2B5EF4-FFF2-40B4-BE49-F238E27FC236}">
                <a16:creationId xmlns:a16="http://schemas.microsoft.com/office/drawing/2014/main" xmlns="" id="{FA6A93DD-859D-41B2-8DA9-F30FC8CC1B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865" y="3177141"/>
            <a:ext cx="1877285" cy="846149"/>
          </a:xfrm>
          <a:prstGeom prst="rect">
            <a:avLst/>
          </a:prstGeom>
        </p:spPr>
      </p:pic>
      <p:pic>
        <p:nvPicPr>
          <p:cNvPr id="23" name="图片 22">
            <a:extLst>
              <a:ext uri="{FF2B5EF4-FFF2-40B4-BE49-F238E27FC236}">
                <a16:creationId xmlns:a16="http://schemas.microsoft.com/office/drawing/2014/main" xmlns="" id="{9A4F8283-4348-4EF4-929B-CE03E49A3E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26645" y="2443078"/>
            <a:ext cx="1252212" cy="1619122"/>
          </a:xfrm>
          <a:prstGeom prst="rect">
            <a:avLst/>
          </a:prstGeom>
        </p:spPr>
      </p:pic>
      <p:pic>
        <p:nvPicPr>
          <p:cNvPr id="24" name="图片 23">
            <a:extLst>
              <a:ext uri="{FF2B5EF4-FFF2-40B4-BE49-F238E27FC236}">
                <a16:creationId xmlns:a16="http://schemas.microsoft.com/office/drawing/2014/main" xmlns="" id="{B6E37A13-E9E7-4F24-9321-67A6614DC7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85420" y="258545"/>
            <a:ext cx="2169914" cy="2700201"/>
          </a:xfrm>
          <a:prstGeom prst="rect">
            <a:avLst/>
          </a:prstGeom>
        </p:spPr>
      </p:pic>
    </p:spTree>
    <p:extLst>
      <p:ext uri="{BB962C8B-B14F-4D97-AF65-F5344CB8AC3E}">
        <p14:creationId xmlns:p14="http://schemas.microsoft.com/office/powerpoint/2010/main" val="249019868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22" presetClass="entr" presetSubtype="1" fill="hold" grpId="0" nodeType="afterEffect" nodePh="1">
                                  <p:stCondLst>
                                    <p:cond delay="0"/>
                                  </p:stCondLst>
                                  <p:endCondLst>
                                    <p:cond evt="begin" delay="0">
                                      <p:tn val="9"/>
                                    </p:cond>
                                  </p:end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750"/>
                                        <p:tgtEl>
                                          <p:spTgt spid="16"/>
                                        </p:tgtEl>
                                      </p:cBhvr>
                                    </p:animEffect>
                                    <p:anim calcmode="lin" valueType="num">
                                      <p:cBhvr>
                                        <p:cTn id="15" dur="750" fill="hold"/>
                                        <p:tgtEl>
                                          <p:spTgt spid="16"/>
                                        </p:tgtEl>
                                        <p:attrNameLst>
                                          <p:attrName>ppt_x</p:attrName>
                                        </p:attrNameLst>
                                      </p:cBhvr>
                                      <p:tavLst>
                                        <p:tav tm="0">
                                          <p:val>
                                            <p:strVal val="#ppt_x"/>
                                          </p:val>
                                        </p:tav>
                                        <p:tav tm="100000">
                                          <p:val>
                                            <p:strVal val="#ppt_x"/>
                                          </p:val>
                                        </p:tav>
                                      </p:tavLst>
                                    </p:anim>
                                    <p:anim calcmode="lin" valueType="num">
                                      <p:cBhvr>
                                        <p:cTn id="16" dur="75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750"/>
                                        <p:tgtEl>
                                          <p:spTgt spid="17"/>
                                        </p:tgtEl>
                                      </p:cBhvr>
                                    </p:animEffect>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750"/>
                                        <p:tgtEl>
                                          <p:spTgt spid="24"/>
                                        </p:tgtEl>
                                      </p:cBhvr>
                                    </p:animEffect>
                                    <p:anim calcmode="lin" valueType="num">
                                      <p:cBhvr>
                                        <p:cTn id="25" dur="750" fill="hold"/>
                                        <p:tgtEl>
                                          <p:spTgt spid="24"/>
                                        </p:tgtEl>
                                        <p:attrNameLst>
                                          <p:attrName>ppt_x</p:attrName>
                                        </p:attrNameLst>
                                      </p:cBhvr>
                                      <p:tavLst>
                                        <p:tav tm="0">
                                          <p:val>
                                            <p:strVal val="#ppt_x"/>
                                          </p:val>
                                        </p:tav>
                                        <p:tav tm="100000">
                                          <p:val>
                                            <p:strVal val="#ppt_x"/>
                                          </p:val>
                                        </p:tav>
                                      </p:tavLst>
                                    </p:anim>
                                    <p:anim calcmode="lin" valueType="num">
                                      <p:cBhvr>
                                        <p:cTn id="26" dur="750" fill="hold"/>
                                        <p:tgtEl>
                                          <p:spTgt spid="24"/>
                                        </p:tgtEl>
                                        <p:attrNameLst>
                                          <p:attrName>ppt_y</p:attrName>
                                        </p:attrNameLst>
                                      </p:cBhvr>
                                      <p:tavLst>
                                        <p:tav tm="0">
                                          <p:val>
                                            <p:strVal val="#ppt_y+.1"/>
                                          </p:val>
                                        </p:tav>
                                        <p:tav tm="100000">
                                          <p:val>
                                            <p:strVal val="#ppt_y"/>
                                          </p:val>
                                        </p:tav>
                                      </p:tavLst>
                                    </p:anim>
                                  </p:childTnLst>
                                </p:cTn>
                              </p:par>
                            </p:childTnLst>
                          </p:cTn>
                        </p:par>
                        <p:par>
                          <p:cTn id="27" fill="hold">
                            <p:stCondLst>
                              <p:cond delay="3250"/>
                            </p:stCondLst>
                            <p:childTnLst>
                              <p:par>
                                <p:cTn id="28" presetID="42" presetClass="entr" presetSubtype="0"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750"/>
                                        <p:tgtEl>
                                          <p:spTgt spid="21"/>
                                        </p:tgtEl>
                                      </p:cBhvr>
                                    </p:animEffect>
                                    <p:anim calcmode="lin" valueType="num">
                                      <p:cBhvr>
                                        <p:cTn id="37" dur="750" fill="hold"/>
                                        <p:tgtEl>
                                          <p:spTgt spid="21"/>
                                        </p:tgtEl>
                                        <p:attrNameLst>
                                          <p:attrName>ppt_x</p:attrName>
                                        </p:attrNameLst>
                                      </p:cBhvr>
                                      <p:tavLst>
                                        <p:tav tm="0">
                                          <p:val>
                                            <p:strVal val="#ppt_x"/>
                                          </p:val>
                                        </p:tav>
                                        <p:tav tm="100000">
                                          <p:val>
                                            <p:strVal val="#ppt_x"/>
                                          </p:val>
                                        </p:tav>
                                      </p:tavLst>
                                    </p:anim>
                                    <p:anim calcmode="lin" valueType="num">
                                      <p:cBhvr>
                                        <p:cTn id="38" dur="750" fill="hold"/>
                                        <p:tgtEl>
                                          <p:spTgt spid="21"/>
                                        </p:tgtEl>
                                        <p:attrNameLst>
                                          <p:attrName>ppt_y</p:attrName>
                                        </p:attrNameLst>
                                      </p:cBhvr>
                                      <p:tavLst>
                                        <p:tav tm="0">
                                          <p:val>
                                            <p:strVal val="#ppt_y+.1"/>
                                          </p:val>
                                        </p:tav>
                                        <p:tav tm="100000">
                                          <p:val>
                                            <p:strVal val="#ppt_y"/>
                                          </p:val>
                                        </p:tav>
                                      </p:tavLst>
                                    </p:anim>
                                  </p:childTnLst>
                                </p:cTn>
                              </p:par>
                            </p:childTnLst>
                          </p:cTn>
                        </p:par>
                        <p:par>
                          <p:cTn id="39" fill="hold">
                            <p:stCondLst>
                              <p:cond delay="4750"/>
                            </p:stCondLst>
                            <p:childTnLst>
                              <p:par>
                                <p:cTn id="40" presetID="42" presetClass="entr" presetSubtype="0"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750"/>
                                        <p:tgtEl>
                                          <p:spTgt spid="23"/>
                                        </p:tgtEl>
                                      </p:cBhvr>
                                    </p:animEffect>
                                    <p:anim calcmode="lin" valueType="num">
                                      <p:cBhvr>
                                        <p:cTn id="43" dur="750" fill="hold"/>
                                        <p:tgtEl>
                                          <p:spTgt spid="23"/>
                                        </p:tgtEl>
                                        <p:attrNameLst>
                                          <p:attrName>ppt_x</p:attrName>
                                        </p:attrNameLst>
                                      </p:cBhvr>
                                      <p:tavLst>
                                        <p:tav tm="0">
                                          <p:val>
                                            <p:strVal val="#ppt_x"/>
                                          </p:val>
                                        </p:tav>
                                        <p:tav tm="100000">
                                          <p:val>
                                            <p:strVal val="#ppt_x"/>
                                          </p:val>
                                        </p:tav>
                                      </p:tavLst>
                                    </p:anim>
                                    <p:anim calcmode="lin" valueType="num">
                                      <p:cBhvr>
                                        <p:cTn id="44"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grpSp>
        <p:nvGrpSpPr>
          <p:cNvPr id="5" name="组合 4">
            <a:extLst>
              <a:ext uri="{FF2B5EF4-FFF2-40B4-BE49-F238E27FC236}">
                <a16:creationId xmlns:a16="http://schemas.microsoft.com/office/drawing/2014/main" xmlns="" id="{0263BB65-990F-4BD8-91BE-E559149C0D11}"/>
              </a:ext>
            </a:extLst>
          </p:cNvPr>
          <p:cNvGrpSpPr/>
          <p:nvPr/>
        </p:nvGrpSpPr>
        <p:grpSpPr>
          <a:xfrm>
            <a:off x="919973" y="1637643"/>
            <a:ext cx="10350466" cy="4039444"/>
            <a:chOff x="477326" y="1395116"/>
            <a:chExt cx="11133969" cy="4345221"/>
          </a:xfrm>
        </p:grpSpPr>
        <p:sp>
          <p:nvSpPr>
            <p:cNvPr id="10" name="Rectangle 6">
              <a:extLst>
                <a:ext uri="{FF2B5EF4-FFF2-40B4-BE49-F238E27FC236}">
                  <a16:creationId xmlns:a16="http://schemas.microsoft.com/office/drawing/2014/main" xmlns="" id="{42AC6EA5-2444-485B-9254-634F0EEB410D}"/>
                </a:ext>
              </a:extLst>
            </p:cNvPr>
            <p:cNvSpPr>
              <a:spLocks noChangeArrowheads="1"/>
            </p:cNvSpPr>
            <p:nvPr/>
          </p:nvSpPr>
          <p:spPr bwMode="auto">
            <a:xfrm>
              <a:off x="477326" y="1395116"/>
              <a:ext cx="6142184" cy="4345220"/>
            </a:xfrm>
            <a:prstGeom prst="rect">
              <a:avLst/>
            </a:prstGeom>
            <a:blipFill dpi="0" rotWithShape="1">
              <a:blip r:embed="rId4"/>
              <a:srcRect/>
              <a:stretch>
                <a:fillRect/>
              </a:stretch>
            </a:blipFill>
            <a:ln>
              <a:noFill/>
            </a:ln>
            <a:extLst/>
          </p:spPr>
          <p:txBody>
            <a:bodyPr lIns="0" tIns="46618" rIns="0" bIns="46618" anchor="ctr"/>
            <a:lstStyle/>
            <a:p>
              <a:pPr algn="ctr"/>
              <a:endParaRPr lang="zh-CN" altLang="zh-CN" sz="2000">
                <a:solidFill>
                  <a:srgbClr val="FFFFFF"/>
                </a:solidFill>
              </a:endParaRPr>
            </a:p>
          </p:txBody>
        </p:sp>
        <p:sp>
          <p:nvSpPr>
            <p:cNvPr id="11" name="Rectangle 5">
              <a:extLst>
                <a:ext uri="{FF2B5EF4-FFF2-40B4-BE49-F238E27FC236}">
                  <a16:creationId xmlns:a16="http://schemas.microsoft.com/office/drawing/2014/main" xmlns="" id="{12EF5111-01B0-44A6-8D84-B8CA4203FF80}"/>
                </a:ext>
              </a:extLst>
            </p:cNvPr>
            <p:cNvSpPr>
              <a:spLocks noChangeArrowheads="1"/>
            </p:cNvSpPr>
            <p:nvPr/>
          </p:nvSpPr>
          <p:spPr bwMode="auto">
            <a:xfrm>
              <a:off x="6729867" y="3629682"/>
              <a:ext cx="2384652" cy="2110655"/>
            </a:xfrm>
            <a:prstGeom prst="rect">
              <a:avLst/>
            </a:prstGeom>
            <a:solidFill>
              <a:srgbClr val="FF9C98"/>
            </a:solidFill>
            <a:ln>
              <a:noFill/>
            </a:ln>
            <a:extLst/>
          </p:spPr>
          <p:txBody>
            <a:bodyPr lIns="0" tIns="46618" rIns="0" bIns="46618" anchor="ctr"/>
            <a:lstStyle/>
            <a:p>
              <a:pPr algn="ctr"/>
              <a:endParaRPr lang="zh-CN" altLang="zh-CN" sz="2000">
                <a:solidFill>
                  <a:srgbClr val="FFFFFF"/>
                </a:solidFill>
              </a:endParaRPr>
            </a:p>
          </p:txBody>
        </p:sp>
        <p:sp>
          <p:nvSpPr>
            <p:cNvPr id="12" name="Rectangle 6">
              <a:extLst>
                <a:ext uri="{FF2B5EF4-FFF2-40B4-BE49-F238E27FC236}">
                  <a16:creationId xmlns:a16="http://schemas.microsoft.com/office/drawing/2014/main" xmlns="" id="{8545421C-8F58-4836-9CD4-2A3E880D5657}"/>
                </a:ext>
              </a:extLst>
            </p:cNvPr>
            <p:cNvSpPr>
              <a:spLocks noChangeArrowheads="1"/>
            </p:cNvSpPr>
            <p:nvPr/>
          </p:nvSpPr>
          <p:spPr bwMode="auto">
            <a:xfrm>
              <a:off x="9213635" y="1395117"/>
              <a:ext cx="2386419" cy="2110655"/>
            </a:xfrm>
            <a:prstGeom prst="rect">
              <a:avLst/>
            </a:prstGeom>
            <a:blipFill dpi="0" rotWithShape="1">
              <a:blip r:embed="rId5"/>
              <a:srcRect/>
              <a:tile tx="0" ty="-381000" sx="11000" sy="11000" flip="none" algn="ctr"/>
            </a:blipFill>
            <a:ln>
              <a:noFill/>
            </a:ln>
            <a:extLst/>
          </p:spPr>
          <p:txBody>
            <a:bodyPr lIns="0" tIns="46618" rIns="0" bIns="46618" anchor="ctr"/>
            <a:lstStyle/>
            <a:p>
              <a:pPr algn="ctr"/>
              <a:endParaRPr lang="zh-CN" altLang="zh-CN" sz="2000">
                <a:solidFill>
                  <a:srgbClr val="FFFFFF"/>
                </a:solidFill>
              </a:endParaRPr>
            </a:p>
          </p:txBody>
        </p:sp>
        <p:pic>
          <p:nvPicPr>
            <p:cNvPr id="13" name="Picture 8">
              <a:extLst>
                <a:ext uri="{FF2B5EF4-FFF2-40B4-BE49-F238E27FC236}">
                  <a16:creationId xmlns:a16="http://schemas.microsoft.com/office/drawing/2014/main" xmlns="" id="{4BE364FD-F038-4A55-9F8D-C5ADD94D980D}"/>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247392" y="4138093"/>
              <a:ext cx="1230332" cy="118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6">
              <a:extLst>
                <a:ext uri="{FF2B5EF4-FFF2-40B4-BE49-F238E27FC236}">
                  <a16:creationId xmlns:a16="http://schemas.microsoft.com/office/drawing/2014/main" xmlns="" id="{99018344-D624-4FCD-B3F4-F92B898C1550}"/>
                </a:ext>
              </a:extLst>
            </p:cNvPr>
            <p:cNvSpPr>
              <a:spLocks noChangeArrowheads="1"/>
            </p:cNvSpPr>
            <p:nvPr/>
          </p:nvSpPr>
          <p:spPr bwMode="auto">
            <a:xfrm>
              <a:off x="9224876" y="3629681"/>
              <a:ext cx="2386419" cy="2110655"/>
            </a:xfrm>
            <a:prstGeom prst="rect">
              <a:avLst/>
            </a:prstGeom>
            <a:solidFill>
              <a:srgbClr val="00B49C"/>
            </a:solidFill>
            <a:ln>
              <a:noFill/>
            </a:ln>
            <a:extLst/>
          </p:spPr>
          <p:txBody>
            <a:bodyPr lIns="0" tIns="46618" rIns="0" bIns="46618" anchor="ctr"/>
            <a:lstStyle/>
            <a:p>
              <a:pPr algn="ctr"/>
              <a:r>
                <a:rPr lang="zh-CN" altLang="en-US" sz="1600" kern="0" dirty="0">
                  <a:solidFill>
                    <a:schemeClr val="bg1"/>
                  </a:solidFill>
                  <a:latin typeface="微软雅黑" pitchFamily="34" charset="-122"/>
                  <a:ea typeface="微软雅黑" pitchFamily="34" charset="-122"/>
                </a:rPr>
                <a:t>您的内容打在这里，或通过复制您的文本您的内容打在这里，或通过复制您的文本</a:t>
              </a:r>
              <a:endParaRPr lang="en-US" altLang="zh-CN" sz="1600" kern="0" dirty="0">
                <a:solidFill>
                  <a:schemeClr val="bg1"/>
                </a:solidFill>
                <a:latin typeface="微软雅黑" pitchFamily="34" charset="-122"/>
                <a:ea typeface="微软雅黑" pitchFamily="34" charset="-122"/>
              </a:endParaRPr>
            </a:p>
            <a:p>
              <a:pPr algn="ctr"/>
              <a:endParaRPr lang="zh-CN" altLang="zh-CN" sz="1600" dirty="0">
                <a:solidFill>
                  <a:srgbClr val="FFFFFF"/>
                </a:solidFill>
              </a:endParaRPr>
            </a:p>
          </p:txBody>
        </p:sp>
        <p:sp>
          <p:nvSpPr>
            <p:cNvPr id="16" name="Rectangle 6">
              <a:extLst>
                <a:ext uri="{FF2B5EF4-FFF2-40B4-BE49-F238E27FC236}">
                  <a16:creationId xmlns:a16="http://schemas.microsoft.com/office/drawing/2014/main" xmlns="" id="{C6EEE6D9-0A79-40D9-A592-D915AA9FD527}"/>
                </a:ext>
              </a:extLst>
            </p:cNvPr>
            <p:cNvSpPr>
              <a:spLocks noChangeArrowheads="1"/>
            </p:cNvSpPr>
            <p:nvPr/>
          </p:nvSpPr>
          <p:spPr bwMode="auto">
            <a:xfrm>
              <a:off x="6741338" y="1395117"/>
              <a:ext cx="2386419" cy="2110655"/>
            </a:xfrm>
            <a:prstGeom prst="rect">
              <a:avLst/>
            </a:prstGeom>
            <a:solidFill>
              <a:srgbClr val="00B49C"/>
            </a:solidFill>
            <a:ln>
              <a:noFill/>
            </a:ln>
            <a:extLst/>
          </p:spPr>
          <p:txBody>
            <a:bodyPr lIns="0" tIns="46618" rIns="0" bIns="46618" anchor="ctr"/>
            <a:lstStyle/>
            <a:p>
              <a:pPr algn="ctr"/>
              <a:r>
                <a:rPr lang="zh-CN" altLang="en-US" sz="1600" kern="0" dirty="0">
                  <a:solidFill>
                    <a:schemeClr val="bg1"/>
                  </a:solidFill>
                  <a:latin typeface="微软雅黑" pitchFamily="34" charset="-122"/>
                  <a:ea typeface="微软雅黑" pitchFamily="34" charset="-122"/>
                </a:rPr>
                <a:t>您的内容打在这里，或通过复制您的文本您的内容打在这里，或通过复制您的文本</a:t>
              </a:r>
              <a:endParaRPr lang="en-US" altLang="zh-CN" sz="1600" kern="0" dirty="0">
                <a:solidFill>
                  <a:schemeClr val="bg1"/>
                </a:solidFill>
                <a:latin typeface="微软雅黑" pitchFamily="34" charset="-122"/>
                <a:ea typeface="微软雅黑" pitchFamily="34" charset="-122"/>
              </a:endParaRPr>
            </a:p>
            <a:p>
              <a:pPr algn="ctr"/>
              <a:endParaRPr lang="zh-CN" altLang="zh-CN" sz="1600" dirty="0">
                <a:solidFill>
                  <a:srgbClr val="FFFFFF"/>
                </a:solidFill>
              </a:endParaRPr>
            </a:p>
          </p:txBody>
        </p:sp>
      </p:grpSp>
    </p:spTree>
    <p:extLst>
      <p:ext uri="{BB962C8B-B14F-4D97-AF65-F5344CB8AC3E}">
        <p14:creationId xmlns:p14="http://schemas.microsoft.com/office/powerpoint/2010/main" val="350797738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六边形 9">
            <a:extLst>
              <a:ext uri="{FF2B5EF4-FFF2-40B4-BE49-F238E27FC236}">
                <a16:creationId xmlns:a16="http://schemas.microsoft.com/office/drawing/2014/main" xmlns="" id="{5AEFEE3A-1496-4DA7-A411-80B681EF13DC}"/>
              </a:ext>
            </a:extLst>
          </p:cNvPr>
          <p:cNvSpPr/>
          <p:nvPr/>
        </p:nvSpPr>
        <p:spPr>
          <a:xfrm rot="16200000">
            <a:off x="6348764" y="2990614"/>
            <a:ext cx="1635646" cy="1539430"/>
          </a:xfrm>
          <a:prstGeom prst="hexagon">
            <a:avLst/>
          </a:prstGeom>
          <a:solidFill>
            <a:srgbClr val="00B49C"/>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六边形 10">
            <a:extLst>
              <a:ext uri="{FF2B5EF4-FFF2-40B4-BE49-F238E27FC236}">
                <a16:creationId xmlns:a16="http://schemas.microsoft.com/office/drawing/2014/main" xmlns="" id="{FA4EAF1F-F10A-4E50-9C53-190FB1CB973E}"/>
              </a:ext>
            </a:extLst>
          </p:cNvPr>
          <p:cNvSpPr/>
          <p:nvPr/>
        </p:nvSpPr>
        <p:spPr>
          <a:xfrm rot="16200000">
            <a:off x="8021601" y="4228755"/>
            <a:ext cx="1635646" cy="1539430"/>
          </a:xfrm>
          <a:prstGeom prst="hexagon">
            <a:avLst/>
          </a:prstGeom>
          <a:solidFill>
            <a:srgbClr val="FF9C9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六边形 11">
            <a:extLst>
              <a:ext uri="{FF2B5EF4-FFF2-40B4-BE49-F238E27FC236}">
                <a16:creationId xmlns:a16="http://schemas.microsoft.com/office/drawing/2014/main" xmlns="" id="{E4B31BB9-623D-4111-83AF-795963E40982}"/>
              </a:ext>
            </a:extLst>
          </p:cNvPr>
          <p:cNvSpPr/>
          <p:nvPr/>
        </p:nvSpPr>
        <p:spPr>
          <a:xfrm rot="16200000">
            <a:off x="7819887" y="1685751"/>
            <a:ext cx="1635646" cy="1539430"/>
          </a:xfrm>
          <a:prstGeom prst="hexagon">
            <a:avLst/>
          </a:prstGeom>
          <a:solidFill>
            <a:srgbClr val="FF9C9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13" name="六边形 12">
            <a:extLst>
              <a:ext uri="{FF2B5EF4-FFF2-40B4-BE49-F238E27FC236}">
                <a16:creationId xmlns:a16="http://schemas.microsoft.com/office/drawing/2014/main" xmlns="" id="{2DB49A38-00A0-4872-98E2-2CF5C8FEE2D9}"/>
              </a:ext>
            </a:extLst>
          </p:cNvPr>
          <p:cNvSpPr/>
          <p:nvPr/>
        </p:nvSpPr>
        <p:spPr>
          <a:xfrm rot="16200000">
            <a:off x="9353092" y="2979202"/>
            <a:ext cx="1635646" cy="1539430"/>
          </a:xfrm>
          <a:prstGeom prst="hexagon">
            <a:avLst/>
          </a:prstGeom>
          <a:solidFill>
            <a:srgbClr val="00B49C"/>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pic>
        <p:nvPicPr>
          <p:cNvPr id="14" name="图片 13">
            <a:extLst>
              <a:ext uri="{FF2B5EF4-FFF2-40B4-BE49-F238E27FC236}">
                <a16:creationId xmlns:a16="http://schemas.microsoft.com/office/drawing/2014/main" xmlns="" id="{F04E0D47-7798-422C-90F8-E1183D829157}"/>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6849349" y="3447634"/>
            <a:ext cx="647756" cy="602564"/>
          </a:xfrm>
          <a:prstGeom prst="rect">
            <a:avLst/>
          </a:prstGeom>
        </p:spPr>
      </p:pic>
      <p:pic>
        <p:nvPicPr>
          <p:cNvPr id="16" name="图片 15">
            <a:extLst>
              <a:ext uri="{FF2B5EF4-FFF2-40B4-BE49-F238E27FC236}">
                <a16:creationId xmlns:a16="http://schemas.microsoft.com/office/drawing/2014/main" xmlns="" id="{66247B8D-4855-4458-B6BB-A4138B066C34}"/>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8396683" y="4580029"/>
            <a:ext cx="859290" cy="896524"/>
          </a:xfrm>
          <a:prstGeom prst="rect">
            <a:avLst/>
          </a:prstGeom>
        </p:spPr>
      </p:pic>
      <p:pic>
        <p:nvPicPr>
          <p:cNvPr id="17" name="图片 16">
            <a:extLst>
              <a:ext uri="{FF2B5EF4-FFF2-40B4-BE49-F238E27FC236}">
                <a16:creationId xmlns:a16="http://schemas.microsoft.com/office/drawing/2014/main" xmlns="" id="{1D0205C3-9E49-4B94-9883-C5A0C0C34D94}"/>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8218786" y="2069954"/>
            <a:ext cx="837846" cy="820686"/>
          </a:xfrm>
          <a:prstGeom prst="rect">
            <a:avLst/>
          </a:prstGeom>
        </p:spPr>
      </p:pic>
      <p:pic>
        <p:nvPicPr>
          <p:cNvPr id="18" name="图片 17">
            <a:extLst>
              <a:ext uri="{FF2B5EF4-FFF2-40B4-BE49-F238E27FC236}">
                <a16:creationId xmlns:a16="http://schemas.microsoft.com/office/drawing/2014/main" xmlns="" id="{2F9C725E-295A-4A01-BCA4-9E23161F7265}"/>
              </a:ext>
            </a:extLst>
          </p:cNvPr>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9766763" y="3350513"/>
            <a:ext cx="808304" cy="837842"/>
          </a:xfrm>
          <a:prstGeom prst="rect">
            <a:avLst/>
          </a:prstGeom>
        </p:spPr>
      </p:pic>
      <p:sp>
        <p:nvSpPr>
          <p:cNvPr id="19" name="圆角右箭头 12">
            <a:extLst>
              <a:ext uri="{FF2B5EF4-FFF2-40B4-BE49-F238E27FC236}">
                <a16:creationId xmlns:a16="http://schemas.microsoft.com/office/drawing/2014/main" xmlns="" id="{4F890C08-B124-419E-A808-54A2352C67B3}"/>
              </a:ext>
            </a:extLst>
          </p:cNvPr>
          <p:cNvSpPr/>
          <p:nvPr/>
        </p:nvSpPr>
        <p:spPr>
          <a:xfrm>
            <a:off x="7009909" y="2128942"/>
            <a:ext cx="1084088" cy="1049808"/>
          </a:xfrm>
          <a:prstGeom prst="bentArrow">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圆角右箭头 13">
            <a:extLst>
              <a:ext uri="{FF2B5EF4-FFF2-40B4-BE49-F238E27FC236}">
                <a16:creationId xmlns:a16="http://schemas.microsoft.com/office/drawing/2014/main" xmlns="" id="{3E5DC12B-8C6A-416A-9389-9035A3E834C1}"/>
              </a:ext>
            </a:extLst>
          </p:cNvPr>
          <p:cNvSpPr/>
          <p:nvPr/>
        </p:nvSpPr>
        <p:spPr>
          <a:xfrm rot="5400000">
            <a:off x="9386347" y="2140918"/>
            <a:ext cx="1084088" cy="1049808"/>
          </a:xfrm>
          <a:prstGeom prst="bentArrow">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21" name="圆角右箭头 14">
            <a:extLst>
              <a:ext uri="{FF2B5EF4-FFF2-40B4-BE49-F238E27FC236}">
                <a16:creationId xmlns:a16="http://schemas.microsoft.com/office/drawing/2014/main" xmlns="" id="{C6922219-C971-4C34-97AF-7BDE6B1E6DD2}"/>
              </a:ext>
            </a:extLst>
          </p:cNvPr>
          <p:cNvSpPr/>
          <p:nvPr/>
        </p:nvSpPr>
        <p:spPr>
          <a:xfrm rot="10800000">
            <a:off x="9398323" y="4326527"/>
            <a:ext cx="1084088" cy="1049808"/>
          </a:xfrm>
          <a:prstGeom prst="bentArrow">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22" name="圆角右箭头 15">
            <a:extLst>
              <a:ext uri="{FF2B5EF4-FFF2-40B4-BE49-F238E27FC236}">
                <a16:creationId xmlns:a16="http://schemas.microsoft.com/office/drawing/2014/main" xmlns="" id="{1D0884E1-9547-4C18-98D4-365B195CCCAD}"/>
              </a:ext>
            </a:extLst>
          </p:cNvPr>
          <p:cNvSpPr/>
          <p:nvPr/>
        </p:nvSpPr>
        <p:spPr>
          <a:xfrm rot="16200000">
            <a:off x="7021885" y="4280879"/>
            <a:ext cx="1084088" cy="1049808"/>
          </a:xfrm>
          <a:prstGeom prst="bentArrow">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TextBox 16">
            <a:extLst>
              <a:ext uri="{FF2B5EF4-FFF2-40B4-BE49-F238E27FC236}">
                <a16:creationId xmlns:a16="http://schemas.microsoft.com/office/drawing/2014/main" xmlns="" id="{5677FC1C-D88A-4434-A296-4BFEA3F4B915}"/>
              </a:ext>
            </a:extLst>
          </p:cNvPr>
          <p:cNvSpPr txBox="1"/>
          <p:nvPr/>
        </p:nvSpPr>
        <p:spPr>
          <a:xfrm>
            <a:off x="8193185" y="3473497"/>
            <a:ext cx="1585798" cy="461665"/>
          </a:xfrm>
          <a:prstGeom prst="rect">
            <a:avLst/>
          </a:prstGeom>
          <a:noFill/>
        </p:spPr>
        <p:txBody>
          <a:bodyPr wrap="square"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关键词</a:t>
            </a:r>
          </a:p>
        </p:txBody>
      </p:sp>
      <p:sp>
        <p:nvSpPr>
          <p:cNvPr id="24" name="矩形 23">
            <a:extLst>
              <a:ext uri="{FF2B5EF4-FFF2-40B4-BE49-F238E27FC236}">
                <a16:creationId xmlns:a16="http://schemas.microsoft.com/office/drawing/2014/main" xmlns="" id="{779298E2-87A9-41B8-97ED-80E994EE6BA7}"/>
              </a:ext>
            </a:extLst>
          </p:cNvPr>
          <p:cNvSpPr/>
          <p:nvPr/>
        </p:nvSpPr>
        <p:spPr>
          <a:xfrm flipH="1">
            <a:off x="1417215" y="2416206"/>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endParaRPr lang="en-US" altLang="zh-CN" sz="1600" dirty="0">
              <a:solidFill>
                <a:schemeClr val="bg1">
                  <a:lumMod val="50000"/>
                </a:schemeClr>
              </a:solidFill>
              <a:latin typeface="微软雅黑" pitchFamily="34" charset="-122"/>
              <a:ea typeface="微软雅黑" pitchFamily="34" charset="-122"/>
            </a:endParaRPr>
          </a:p>
        </p:txBody>
      </p:sp>
      <p:sp>
        <p:nvSpPr>
          <p:cNvPr id="25" name="矩形 24">
            <a:extLst>
              <a:ext uri="{FF2B5EF4-FFF2-40B4-BE49-F238E27FC236}">
                <a16:creationId xmlns:a16="http://schemas.microsoft.com/office/drawing/2014/main" xmlns="" id="{9D0665D5-E1F0-4D7A-8F63-8C81AC2EFFF4}"/>
              </a:ext>
            </a:extLst>
          </p:cNvPr>
          <p:cNvSpPr/>
          <p:nvPr/>
        </p:nvSpPr>
        <p:spPr>
          <a:xfrm>
            <a:off x="1444971" y="2085670"/>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latin typeface="微软雅黑" pitchFamily="34" charset="-122"/>
                <a:ea typeface="微软雅黑" pitchFamily="34" charset="-122"/>
              </a:rPr>
              <a:t>这里填写小标题</a:t>
            </a:r>
            <a:endParaRPr lang="en-US" altLang="zh-CN" sz="2000" b="1" dirty="0">
              <a:solidFill>
                <a:schemeClr val="bg1">
                  <a:lumMod val="50000"/>
                </a:schemeClr>
              </a:solidFill>
              <a:latin typeface="微软雅黑" pitchFamily="34" charset="-122"/>
              <a:ea typeface="微软雅黑" pitchFamily="34" charset="-122"/>
            </a:endParaRPr>
          </a:p>
        </p:txBody>
      </p:sp>
      <p:sp>
        <p:nvSpPr>
          <p:cNvPr id="26" name="矩形 25">
            <a:extLst>
              <a:ext uri="{FF2B5EF4-FFF2-40B4-BE49-F238E27FC236}">
                <a16:creationId xmlns:a16="http://schemas.microsoft.com/office/drawing/2014/main" xmlns="" id="{9A9C941D-7777-480B-9055-E79EF20FF98E}"/>
              </a:ext>
            </a:extLst>
          </p:cNvPr>
          <p:cNvSpPr/>
          <p:nvPr/>
        </p:nvSpPr>
        <p:spPr>
          <a:xfrm flipH="1">
            <a:off x="1403449" y="4297394"/>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rPr>
              <a:t>这里输入简单的文字概述这里输入简单文字概述简单的文字概述</a:t>
            </a:r>
            <a:r>
              <a:rPr lang="zh-CN" altLang="en-US" sz="1600" dirty="0">
                <a:solidFill>
                  <a:schemeClr val="bg1">
                    <a:lumMod val="50000"/>
                  </a:schemeClr>
                </a:solidFill>
                <a:latin typeface="微软雅黑" pitchFamily="34" charset="-122"/>
                <a:ea typeface="微软雅黑" pitchFamily="34" charset="-122"/>
              </a:rPr>
              <a:t>。</a:t>
            </a:r>
            <a:endParaRPr lang="en-US" altLang="zh-CN" sz="1600" dirty="0">
              <a:solidFill>
                <a:schemeClr val="bg1">
                  <a:lumMod val="50000"/>
                </a:schemeClr>
              </a:solidFill>
              <a:latin typeface="微软雅黑" pitchFamily="34" charset="-122"/>
              <a:ea typeface="微软雅黑" pitchFamily="34" charset="-122"/>
            </a:endParaRPr>
          </a:p>
        </p:txBody>
      </p:sp>
      <p:sp>
        <p:nvSpPr>
          <p:cNvPr id="27" name="矩形 26">
            <a:extLst>
              <a:ext uri="{FF2B5EF4-FFF2-40B4-BE49-F238E27FC236}">
                <a16:creationId xmlns:a16="http://schemas.microsoft.com/office/drawing/2014/main" xmlns="" id="{4C585ADC-BB59-4DC0-8EFB-EB1ACB0D7CB9}"/>
              </a:ext>
            </a:extLst>
          </p:cNvPr>
          <p:cNvSpPr/>
          <p:nvPr/>
        </p:nvSpPr>
        <p:spPr>
          <a:xfrm>
            <a:off x="1416691" y="3966858"/>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latin typeface="微软雅黑" pitchFamily="34" charset="-122"/>
                <a:ea typeface="微软雅黑" pitchFamily="34" charset="-122"/>
              </a:rPr>
              <a:t>这里填写小标题</a:t>
            </a:r>
            <a:endParaRPr lang="en-US" altLang="zh-CN" sz="2000" b="1"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0029106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par>
                                <p:cTn id="14" presetID="21" presetClass="entr" presetSubtype="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heel(1)">
                                      <p:cBhvr>
                                        <p:cTn id="16" dur="2000"/>
                                        <p:tgtEl>
                                          <p:spTgt spid="14"/>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2000"/>
                                        <p:tgtEl>
                                          <p:spTgt spid="10"/>
                                        </p:tgtEl>
                                      </p:cBhvr>
                                    </p:animEffect>
                                  </p:childTnLst>
                                </p:cTn>
                              </p:par>
                              <p:par>
                                <p:cTn id="20" presetID="21" presetClass="entr" presetSubtype="1"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heel(1)">
                                      <p:cBhvr>
                                        <p:cTn id="22" dur="2000"/>
                                        <p:tgtEl>
                                          <p:spTgt spid="17"/>
                                        </p:tgtEl>
                                      </p:cBhvr>
                                    </p:animEffect>
                                  </p:childTnLst>
                                </p:cTn>
                              </p:par>
                              <p:par>
                                <p:cTn id="23" presetID="21" presetClass="entr" presetSubtype="1"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heel(1)">
                                      <p:cBhvr>
                                        <p:cTn id="25" dur="2000"/>
                                        <p:tgtEl>
                                          <p:spTgt spid="18"/>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heel(1)">
                                      <p:cBhvr>
                                        <p:cTn id="28" dur="2000"/>
                                        <p:tgtEl>
                                          <p:spTgt spid="13"/>
                                        </p:tgtEl>
                                      </p:cBhvr>
                                    </p:animEffect>
                                  </p:childTnLst>
                                </p:cTn>
                              </p:par>
                              <p:par>
                                <p:cTn id="29" presetID="21" presetClass="entr" presetSubtype="1"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2000"/>
                                        <p:tgtEl>
                                          <p:spTgt spid="16"/>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heel(1)">
                                      <p:cBhvr>
                                        <p:cTn id="34" dur="2000"/>
                                        <p:tgtEl>
                                          <p:spTgt spid="11"/>
                                        </p:tgtEl>
                                      </p:cBhvr>
                                    </p:animEffect>
                                  </p:childTnLst>
                                </p:cTn>
                              </p:par>
                            </p:childTnLst>
                          </p:cTn>
                        </p:par>
                        <p:par>
                          <p:cTn id="35" fill="hold">
                            <p:stCondLst>
                              <p:cond delay="2500"/>
                            </p:stCondLst>
                            <p:childTnLst>
                              <p:par>
                                <p:cTn id="36" presetID="22" presetClass="entr" presetSubtype="4"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down)">
                                      <p:cBhvr>
                                        <p:cTn id="38" dur="500"/>
                                        <p:tgtEl>
                                          <p:spTgt spid="19"/>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500"/>
                                        <p:tgtEl>
                                          <p:spTgt spid="20"/>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4000"/>
                            </p:stCondLst>
                            <p:childTnLst>
                              <p:par>
                                <p:cTn id="48" presetID="22" presetClass="entr" presetSubtype="4"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down)">
                                      <p:cBhvr>
                                        <p:cTn id="50" dur="500"/>
                                        <p:tgtEl>
                                          <p:spTgt spid="22"/>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p:cTn id="54" dur="500" fill="hold"/>
                                        <p:tgtEl>
                                          <p:spTgt spid="23"/>
                                        </p:tgtEl>
                                        <p:attrNameLst>
                                          <p:attrName>ppt_w</p:attrName>
                                        </p:attrNameLst>
                                      </p:cBhvr>
                                      <p:tavLst>
                                        <p:tav tm="0">
                                          <p:val>
                                            <p:fltVal val="0"/>
                                          </p:val>
                                        </p:tav>
                                        <p:tav tm="100000">
                                          <p:val>
                                            <p:strVal val="#ppt_w"/>
                                          </p:val>
                                        </p:tav>
                                      </p:tavLst>
                                    </p:anim>
                                    <p:anim calcmode="lin" valueType="num">
                                      <p:cBhvr>
                                        <p:cTn id="55" dur="500" fill="hold"/>
                                        <p:tgtEl>
                                          <p:spTgt spid="23"/>
                                        </p:tgtEl>
                                        <p:attrNameLst>
                                          <p:attrName>ppt_h</p:attrName>
                                        </p:attrNameLst>
                                      </p:cBhvr>
                                      <p:tavLst>
                                        <p:tav tm="0">
                                          <p:val>
                                            <p:fltVal val="0"/>
                                          </p:val>
                                        </p:tav>
                                        <p:tav tm="100000">
                                          <p:val>
                                            <p:strVal val="#ppt_h"/>
                                          </p:val>
                                        </p:tav>
                                      </p:tavLst>
                                    </p:anim>
                                    <p:animEffect transition="in" filter="fade">
                                      <p:cBhvr>
                                        <p:cTn id="56" dur="500"/>
                                        <p:tgtEl>
                                          <p:spTgt spid="23"/>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350"/>
                                        <p:tgtEl>
                                          <p:spTgt spid="25"/>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25"/>
                                        </p:tgtEl>
                                      </p:cBhvr>
                                    </p:animEffect>
                                    <p:animScale>
                                      <p:cBhvr>
                                        <p:cTn id="63" dur="200" autoRev="1" fill="hold"/>
                                        <p:tgtEl>
                                          <p:spTgt spid="25"/>
                                        </p:tgtEl>
                                      </p:cBhvr>
                                      <p:by x="105000" y="105000"/>
                                    </p:animScale>
                                  </p:childTnLst>
                                </p:cTn>
                              </p:par>
                            </p:childTnLst>
                          </p:cTn>
                        </p:par>
                        <p:par>
                          <p:cTn id="64" fill="hold">
                            <p:stCondLst>
                              <p:cond delay="5400"/>
                            </p:stCondLst>
                            <p:childTnLst>
                              <p:par>
                                <p:cTn id="65" presetID="10"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par>
                          <p:cTn id="68" fill="hold">
                            <p:stCondLst>
                              <p:cond delay="5900"/>
                            </p:stCondLst>
                            <p:childTnLst>
                              <p:par>
                                <p:cTn id="69" presetID="10" presetClass="entr" presetSubtype="0"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350"/>
                                        <p:tgtEl>
                                          <p:spTgt spid="27"/>
                                        </p:tgtEl>
                                      </p:cBhvr>
                                    </p:animEffect>
                                  </p:childTnLst>
                                </p:cTn>
                              </p:par>
                              <p:par>
                                <p:cTn id="72" presetID="26" presetClass="emph" presetSubtype="0" fill="hold" grpId="1" nodeType="withEffect">
                                  <p:stCondLst>
                                    <p:cond delay="0"/>
                                  </p:stCondLst>
                                  <p:childTnLst>
                                    <p:animEffect transition="out" filter="fade">
                                      <p:cBhvr>
                                        <p:cTn id="73" dur="400" tmFilter="0, 0; .2, .5; .8, .5; 1, 0"/>
                                        <p:tgtEl>
                                          <p:spTgt spid="27"/>
                                        </p:tgtEl>
                                      </p:cBhvr>
                                    </p:animEffect>
                                    <p:animScale>
                                      <p:cBhvr>
                                        <p:cTn id="74" dur="200" autoRev="1" fill="hold"/>
                                        <p:tgtEl>
                                          <p:spTgt spid="27"/>
                                        </p:tgtEl>
                                      </p:cBhvr>
                                      <p:by x="105000" y="105000"/>
                                    </p:animScale>
                                  </p:childTnLst>
                                </p:cTn>
                              </p:par>
                            </p:childTnLst>
                          </p:cTn>
                        </p:par>
                        <p:par>
                          <p:cTn id="75" fill="hold">
                            <p:stCondLst>
                              <p:cond delay="6300"/>
                            </p:stCondLst>
                            <p:childTnLst>
                              <p:par>
                                <p:cTn id="76" presetID="10" presetClass="entr" presetSubtype="0"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9" grpId="0" animBg="1"/>
      <p:bldP spid="20" grpId="0" animBg="1"/>
      <p:bldP spid="21" grpId="0" animBg="1"/>
      <p:bldP spid="22" grpId="0" animBg="1"/>
      <p:bldP spid="23" grpId="0"/>
      <p:bldP spid="24" grpId="0"/>
      <p:bldP spid="25" grpId="0"/>
      <p:bldP spid="25" grpId="1"/>
      <p:bldP spid="26" grpId="0"/>
      <p:bldP spid="27" grpId="0"/>
      <p:bldP spid="27"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矩形 15">
            <a:extLst>
              <a:ext uri="{FF2B5EF4-FFF2-40B4-BE49-F238E27FC236}">
                <a16:creationId xmlns:a16="http://schemas.microsoft.com/office/drawing/2014/main" xmlns="" id="{E69366F3-588C-499A-94F9-30DF71A8B8BC}"/>
              </a:ext>
            </a:extLst>
          </p:cNvPr>
          <p:cNvSpPr/>
          <p:nvPr/>
        </p:nvSpPr>
        <p:spPr bwMode="auto">
          <a:xfrm rot="20047786">
            <a:off x="3284085" y="2752633"/>
            <a:ext cx="461962" cy="201613"/>
          </a:xfrm>
          <a:custGeom>
            <a:avLst/>
            <a:gdLst/>
            <a:ahLst/>
            <a:cxnLst/>
            <a:rect l="l" t="t" r="r" b="b"/>
            <a:pathLst>
              <a:path w="506406" h="219772">
                <a:moveTo>
                  <a:pt x="506406" y="0"/>
                </a:moveTo>
                <a:cubicBezTo>
                  <a:pt x="498768" y="70743"/>
                  <a:pt x="496526" y="140202"/>
                  <a:pt x="498737" y="208221"/>
                </a:cubicBezTo>
                <a:lnTo>
                  <a:pt x="206321" y="219772"/>
                </a:lnTo>
                <a:lnTo>
                  <a:pt x="0" y="219772"/>
                </a:lnTo>
                <a:cubicBezTo>
                  <a:pt x="99257" y="160165"/>
                  <a:pt x="193173" y="87299"/>
                  <a:pt x="280144" y="0"/>
                </a:cubicBezTo>
                <a:close/>
              </a:path>
            </a:pathLst>
          </a:cu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1" name="泪滴形 3">
            <a:extLst>
              <a:ext uri="{FF2B5EF4-FFF2-40B4-BE49-F238E27FC236}">
                <a16:creationId xmlns:a16="http://schemas.microsoft.com/office/drawing/2014/main" xmlns="" id="{4AB6F815-318E-42C9-AB88-492CD44F9753}"/>
              </a:ext>
            </a:extLst>
          </p:cNvPr>
          <p:cNvSpPr/>
          <p:nvPr/>
        </p:nvSpPr>
        <p:spPr bwMode="auto">
          <a:xfrm rot="18807030">
            <a:off x="3092791" y="3291590"/>
            <a:ext cx="1233487" cy="958850"/>
          </a:xfrm>
          <a:custGeom>
            <a:avLst/>
            <a:gdLst/>
            <a:ahLst/>
            <a:cxnLst/>
            <a:rect l="l" t="t" r="r" b="b"/>
            <a:pathLst>
              <a:path w="1348678" h="1069702">
                <a:moveTo>
                  <a:pt x="1348678" y="407928"/>
                </a:moveTo>
                <a:cubicBezTo>
                  <a:pt x="1342822" y="774629"/>
                  <a:pt x="1043374" y="1069702"/>
                  <a:pt x="675006" y="1069702"/>
                </a:cubicBezTo>
                <a:cubicBezTo>
                  <a:pt x="302210" y="1069702"/>
                  <a:pt x="0" y="767492"/>
                  <a:pt x="0" y="394696"/>
                </a:cubicBezTo>
                <a:cubicBezTo>
                  <a:pt x="0" y="246872"/>
                  <a:pt x="47518" y="110145"/>
                  <a:pt x="129549" y="0"/>
                </a:cubicBezTo>
                <a:close/>
              </a:path>
            </a:pathLst>
          </a:cu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2" name="矩形 9">
            <a:extLst>
              <a:ext uri="{FF2B5EF4-FFF2-40B4-BE49-F238E27FC236}">
                <a16:creationId xmlns:a16="http://schemas.microsoft.com/office/drawing/2014/main" xmlns="" id="{19047459-DF3A-444A-916D-A06D9A50C5FA}"/>
              </a:ext>
            </a:extLst>
          </p:cNvPr>
          <p:cNvSpPr/>
          <p:nvPr/>
        </p:nvSpPr>
        <p:spPr bwMode="auto">
          <a:xfrm rot="19912056">
            <a:off x="3428547" y="2416083"/>
            <a:ext cx="241300" cy="258763"/>
          </a:xfrm>
          <a:custGeom>
            <a:avLst/>
            <a:gdLst/>
            <a:ahLst/>
            <a:cxnLst/>
            <a:rect l="l" t="t" r="r" b="b"/>
            <a:pathLst>
              <a:path w="263891" h="282793">
                <a:moveTo>
                  <a:pt x="263891" y="0"/>
                </a:moveTo>
                <a:cubicBezTo>
                  <a:pt x="238133" y="96416"/>
                  <a:pt x="218843" y="190678"/>
                  <a:pt x="206081" y="282793"/>
                </a:cubicBezTo>
                <a:lnTo>
                  <a:pt x="0" y="282793"/>
                </a:lnTo>
                <a:cubicBezTo>
                  <a:pt x="92376" y="200939"/>
                  <a:pt x="180118" y="106427"/>
                  <a:pt x="263891" y="0"/>
                </a:cubicBezTo>
                <a:close/>
              </a:path>
            </a:pathLst>
          </a:cu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3" name="矩形 10">
            <a:extLst>
              <a:ext uri="{FF2B5EF4-FFF2-40B4-BE49-F238E27FC236}">
                <a16:creationId xmlns:a16="http://schemas.microsoft.com/office/drawing/2014/main" xmlns="" id="{D1C95ED0-3D4E-480C-9DEE-5052BD75245E}"/>
              </a:ext>
            </a:extLst>
          </p:cNvPr>
          <p:cNvSpPr/>
          <p:nvPr/>
        </p:nvSpPr>
        <p:spPr bwMode="auto">
          <a:xfrm rot="19912056">
            <a:off x="2855460" y="3084421"/>
            <a:ext cx="1122362" cy="395287"/>
          </a:xfrm>
          <a:custGeom>
            <a:avLst/>
            <a:gdLst/>
            <a:ahLst/>
            <a:cxnLst/>
            <a:rect l="l" t="t" r="r" b="b"/>
            <a:pathLst>
              <a:path w="1228262" h="432048">
                <a:moveTo>
                  <a:pt x="1169394" y="0"/>
                </a:moveTo>
                <a:cubicBezTo>
                  <a:pt x="1169556" y="150452"/>
                  <a:pt x="1188818" y="294578"/>
                  <a:pt x="1228262" y="432048"/>
                </a:cubicBezTo>
                <a:lnTo>
                  <a:pt x="0" y="432048"/>
                </a:lnTo>
                <a:cubicBezTo>
                  <a:pt x="74793" y="270618"/>
                  <a:pt x="213849" y="139862"/>
                  <a:pt x="395974" y="79217"/>
                </a:cubicBezTo>
                <a:cubicBezTo>
                  <a:pt x="461045" y="57549"/>
                  <a:pt x="524657" y="31500"/>
                  <a:pt x="586286" y="0"/>
                </a:cubicBezTo>
                <a:close/>
              </a:path>
            </a:pathLst>
          </a:cu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cxnSp>
        <p:nvCxnSpPr>
          <p:cNvPr id="14" name="直接连接符 13">
            <a:extLst>
              <a:ext uri="{FF2B5EF4-FFF2-40B4-BE49-F238E27FC236}">
                <a16:creationId xmlns:a16="http://schemas.microsoft.com/office/drawing/2014/main" xmlns="" id="{4FEDC476-BFC3-4D31-850B-6FB24ABBEEBF}"/>
              </a:ext>
            </a:extLst>
          </p:cNvPr>
          <p:cNvCxnSpPr/>
          <p:nvPr/>
        </p:nvCxnSpPr>
        <p:spPr bwMode="auto">
          <a:xfrm flipH="1">
            <a:off x="1661660" y="2616108"/>
            <a:ext cx="184626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094827BF-605E-45D5-9488-314A32B06AA3}"/>
              </a:ext>
            </a:extLst>
          </p:cNvPr>
          <p:cNvCxnSpPr/>
          <p:nvPr/>
        </p:nvCxnSpPr>
        <p:spPr bwMode="auto">
          <a:xfrm flipH="1">
            <a:off x="1661660" y="2990758"/>
            <a:ext cx="1654175" cy="317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BE17B20B-8293-4369-B10C-7CF2C792418F}"/>
              </a:ext>
            </a:extLst>
          </p:cNvPr>
          <p:cNvCxnSpPr/>
          <p:nvPr/>
        </p:nvCxnSpPr>
        <p:spPr bwMode="auto">
          <a:xfrm flipH="1">
            <a:off x="1661660" y="3482883"/>
            <a:ext cx="13065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4EDC70A8-C053-4EEE-9C2D-65DBFAD4D83A}"/>
              </a:ext>
            </a:extLst>
          </p:cNvPr>
          <p:cNvCxnSpPr/>
          <p:nvPr/>
        </p:nvCxnSpPr>
        <p:spPr bwMode="auto">
          <a:xfrm flipH="1" flipV="1">
            <a:off x="1661660" y="4116296"/>
            <a:ext cx="1470025" cy="95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 name="TextBox 42">
            <a:extLst>
              <a:ext uri="{FF2B5EF4-FFF2-40B4-BE49-F238E27FC236}">
                <a16:creationId xmlns:a16="http://schemas.microsoft.com/office/drawing/2014/main" xmlns="" id="{0E2F3391-9D1D-4783-89CF-002310F78A88}"/>
              </a:ext>
            </a:extLst>
          </p:cNvPr>
          <p:cNvSpPr txBox="1">
            <a:spLocks noChangeArrowheads="1"/>
          </p:cNvSpPr>
          <p:nvPr/>
        </p:nvSpPr>
        <p:spPr bwMode="auto">
          <a:xfrm>
            <a:off x="1637847" y="2266858"/>
            <a:ext cx="1051926"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bg1">
                    <a:lumMod val="50000"/>
                  </a:schemeClr>
                </a:solidFill>
                <a:latin typeface="Impact" panose="020B0806030902050204" pitchFamily="34" charset="0"/>
                <a:ea typeface="Hiragino Sans GB W3" pitchFamily="34" charset="-122"/>
              </a:rPr>
              <a:t>NEW DESIGN</a:t>
            </a:r>
            <a:endParaRPr lang="zh-CN" altLang="en-US" sz="1400" dirty="0">
              <a:solidFill>
                <a:schemeClr val="bg1">
                  <a:lumMod val="50000"/>
                </a:schemeClr>
              </a:solidFill>
              <a:latin typeface="Impact" panose="020B0806030902050204" pitchFamily="34" charset="0"/>
              <a:ea typeface="Hiragino Sans GB W3" pitchFamily="34" charset="-122"/>
            </a:endParaRPr>
          </a:p>
        </p:txBody>
      </p:sp>
      <p:sp>
        <p:nvSpPr>
          <p:cNvPr id="20" name="TextBox 43">
            <a:extLst>
              <a:ext uri="{FF2B5EF4-FFF2-40B4-BE49-F238E27FC236}">
                <a16:creationId xmlns:a16="http://schemas.microsoft.com/office/drawing/2014/main" xmlns="" id="{E757FE63-BAA5-4E35-8136-F8128373D6C4}"/>
              </a:ext>
            </a:extLst>
          </p:cNvPr>
          <p:cNvSpPr txBox="1">
            <a:spLocks noChangeArrowheads="1"/>
          </p:cNvSpPr>
          <p:nvPr/>
        </p:nvSpPr>
        <p:spPr bwMode="auto">
          <a:xfrm>
            <a:off x="1643681" y="2624201"/>
            <a:ext cx="1051926"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21" name="TextBox 44">
            <a:extLst>
              <a:ext uri="{FF2B5EF4-FFF2-40B4-BE49-F238E27FC236}">
                <a16:creationId xmlns:a16="http://schemas.microsoft.com/office/drawing/2014/main" xmlns="" id="{28E2032B-D0D5-4AE4-94C1-CF48D7D8E0BC}"/>
              </a:ext>
            </a:extLst>
          </p:cNvPr>
          <p:cNvSpPr txBox="1">
            <a:spLocks noChangeArrowheads="1"/>
          </p:cNvSpPr>
          <p:nvPr/>
        </p:nvSpPr>
        <p:spPr bwMode="auto">
          <a:xfrm>
            <a:off x="1643681" y="3054194"/>
            <a:ext cx="1051926"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22" name="TextBox 45">
            <a:extLst>
              <a:ext uri="{FF2B5EF4-FFF2-40B4-BE49-F238E27FC236}">
                <a16:creationId xmlns:a16="http://schemas.microsoft.com/office/drawing/2014/main" xmlns="" id="{57018BB8-F83C-4B07-8D2E-9A80319D82C8}"/>
              </a:ext>
            </a:extLst>
          </p:cNvPr>
          <p:cNvSpPr txBox="1">
            <a:spLocks noChangeArrowheads="1"/>
          </p:cNvSpPr>
          <p:nvPr/>
        </p:nvSpPr>
        <p:spPr bwMode="auto">
          <a:xfrm>
            <a:off x="1643681" y="3687116"/>
            <a:ext cx="1051926"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23" name="TextBox 102">
            <a:extLst>
              <a:ext uri="{FF2B5EF4-FFF2-40B4-BE49-F238E27FC236}">
                <a16:creationId xmlns:a16="http://schemas.microsoft.com/office/drawing/2014/main" xmlns="" id="{C4AA83BB-DE4E-4256-AC5A-86253C979CA7}"/>
              </a:ext>
            </a:extLst>
          </p:cNvPr>
          <p:cNvSpPr txBox="1">
            <a:spLocks noChangeArrowheads="1"/>
          </p:cNvSpPr>
          <p:nvPr/>
        </p:nvSpPr>
        <p:spPr bwMode="auto">
          <a:xfrm>
            <a:off x="3270083" y="3706594"/>
            <a:ext cx="758913" cy="30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bg1"/>
                </a:solidFill>
                <a:latin typeface="Impact" panose="020B0806030902050204" pitchFamily="34" charset="0"/>
                <a:ea typeface="造字工房尚雅体演示版常规体" pitchFamily="50" charset="-122"/>
              </a:rPr>
              <a:t>57%</a:t>
            </a:r>
            <a:endParaRPr lang="zh-CN" altLang="en-US" sz="1400" dirty="0">
              <a:solidFill>
                <a:schemeClr val="bg1"/>
              </a:solidFill>
              <a:latin typeface="Impact" panose="020B0806030902050204" pitchFamily="34" charset="0"/>
              <a:ea typeface="造字工房尚雅体演示版常规体" pitchFamily="50" charset="-122"/>
            </a:endParaRPr>
          </a:p>
        </p:txBody>
      </p:sp>
      <p:grpSp>
        <p:nvGrpSpPr>
          <p:cNvPr id="24" name="组合 75">
            <a:extLst>
              <a:ext uri="{FF2B5EF4-FFF2-40B4-BE49-F238E27FC236}">
                <a16:creationId xmlns:a16="http://schemas.microsoft.com/office/drawing/2014/main" xmlns="" id="{9BC7FD39-901F-40BF-BA32-0FFD95014293}"/>
              </a:ext>
            </a:extLst>
          </p:cNvPr>
          <p:cNvGrpSpPr>
            <a:grpSpLocks/>
          </p:cNvGrpSpPr>
          <p:nvPr/>
        </p:nvGrpSpPr>
        <p:grpSpPr bwMode="auto">
          <a:xfrm>
            <a:off x="5981447" y="2450349"/>
            <a:ext cx="1409500" cy="1743734"/>
            <a:chOff x="4052976" y="2552566"/>
            <a:chExt cx="1057178" cy="1307220"/>
          </a:xfrm>
          <a:solidFill>
            <a:srgbClr val="FF9C98"/>
          </a:solidFill>
        </p:grpSpPr>
        <p:sp>
          <p:nvSpPr>
            <p:cNvPr id="25" name="矩形 28">
              <a:extLst>
                <a:ext uri="{FF2B5EF4-FFF2-40B4-BE49-F238E27FC236}">
                  <a16:creationId xmlns:a16="http://schemas.microsoft.com/office/drawing/2014/main" xmlns="" id="{BDEED195-73EF-48C5-A4CF-E2EFA672144F}"/>
                </a:ext>
              </a:extLst>
            </p:cNvPr>
            <p:cNvSpPr/>
            <p:nvPr/>
          </p:nvSpPr>
          <p:spPr>
            <a:xfrm rot="20390166">
              <a:off x="4319539" y="2553060"/>
              <a:ext cx="329820" cy="322517"/>
            </a:xfrm>
            <a:custGeom>
              <a:avLst/>
              <a:gdLst/>
              <a:ahLst/>
              <a:cxnLst/>
              <a:rect l="l" t="t" r="r" b="b"/>
              <a:pathLst>
                <a:path w="329592" h="322868">
                  <a:moveTo>
                    <a:pt x="319462" y="0"/>
                  </a:moveTo>
                  <a:cubicBezTo>
                    <a:pt x="310733" y="113113"/>
                    <a:pt x="313652" y="220801"/>
                    <a:pt x="329592" y="322868"/>
                  </a:cubicBezTo>
                  <a:lnTo>
                    <a:pt x="0" y="322868"/>
                  </a:lnTo>
                  <a:cubicBezTo>
                    <a:pt x="118635" y="240581"/>
                    <a:pt x="224631" y="132277"/>
                    <a:pt x="31946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6" name="矩形 29">
              <a:extLst>
                <a:ext uri="{FF2B5EF4-FFF2-40B4-BE49-F238E27FC236}">
                  <a16:creationId xmlns:a16="http://schemas.microsoft.com/office/drawing/2014/main" xmlns="" id="{25FB1BD2-E239-43D8-92BE-1FA80286194C}"/>
                </a:ext>
              </a:extLst>
            </p:cNvPr>
            <p:cNvSpPr/>
            <p:nvPr/>
          </p:nvSpPr>
          <p:spPr>
            <a:xfrm rot="20390166">
              <a:off x="4052826" y="2952932"/>
              <a:ext cx="806094" cy="257061"/>
            </a:xfrm>
            <a:custGeom>
              <a:avLst/>
              <a:gdLst/>
              <a:ahLst/>
              <a:cxnLst/>
              <a:rect l="l" t="t" r="r" b="b"/>
              <a:pathLst>
                <a:path w="805509" h="257402">
                  <a:moveTo>
                    <a:pt x="728222" y="0"/>
                  </a:moveTo>
                  <a:cubicBezTo>
                    <a:pt x="743239" y="90565"/>
                    <a:pt x="768779" y="176556"/>
                    <a:pt x="805509" y="257402"/>
                  </a:cubicBezTo>
                  <a:lnTo>
                    <a:pt x="0" y="257402"/>
                  </a:lnTo>
                  <a:cubicBezTo>
                    <a:pt x="44955" y="176788"/>
                    <a:pt x="115102" y="109506"/>
                    <a:pt x="205137" y="67570"/>
                  </a:cubicBezTo>
                  <a:lnTo>
                    <a:pt x="32702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7" name="矩形 30">
              <a:extLst>
                <a:ext uri="{FF2B5EF4-FFF2-40B4-BE49-F238E27FC236}">
                  <a16:creationId xmlns:a16="http://schemas.microsoft.com/office/drawing/2014/main" xmlns="" id="{4DE644F2-C763-4079-8DC1-254FD51EF7F0}"/>
                </a:ext>
              </a:extLst>
            </p:cNvPr>
            <p:cNvSpPr/>
            <p:nvPr/>
          </p:nvSpPr>
          <p:spPr>
            <a:xfrm rot="20390166">
              <a:off x="4107597" y="3256407"/>
              <a:ext cx="922781" cy="282052"/>
            </a:xfrm>
            <a:custGeom>
              <a:avLst/>
              <a:gdLst/>
              <a:ahLst/>
              <a:cxnLst/>
              <a:rect l="l" t="t" r="r" b="b"/>
              <a:pathLst>
                <a:path w="922521" h="282490">
                  <a:moveTo>
                    <a:pt x="890836" y="0"/>
                  </a:moveTo>
                  <a:cubicBezTo>
                    <a:pt x="928552" y="92845"/>
                    <a:pt x="931680" y="191911"/>
                    <a:pt x="905101" y="282490"/>
                  </a:cubicBezTo>
                  <a:lnTo>
                    <a:pt x="16666" y="282490"/>
                  </a:lnTo>
                  <a:cubicBezTo>
                    <a:pt x="-10191" y="187323"/>
                    <a:pt x="-3810" y="88469"/>
                    <a:pt x="302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8" name="矩形 31">
              <a:extLst>
                <a:ext uri="{FF2B5EF4-FFF2-40B4-BE49-F238E27FC236}">
                  <a16:creationId xmlns:a16="http://schemas.microsoft.com/office/drawing/2014/main" xmlns="" id="{00C598FF-959F-44DF-BC87-8F770769C5DB}"/>
                </a:ext>
              </a:extLst>
            </p:cNvPr>
            <p:cNvSpPr/>
            <p:nvPr/>
          </p:nvSpPr>
          <p:spPr>
            <a:xfrm rot="20390166">
              <a:off x="4263578" y="3577734"/>
              <a:ext cx="846576" cy="282052"/>
            </a:xfrm>
            <a:custGeom>
              <a:avLst/>
              <a:gdLst/>
              <a:ahLst/>
              <a:cxnLst/>
              <a:rect l="l" t="t" r="r" b="b"/>
              <a:pathLst>
                <a:path w="846940" h="281889">
                  <a:moveTo>
                    <a:pt x="846940" y="0"/>
                  </a:moveTo>
                  <a:cubicBezTo>
                    <a:pt x="805464" y="102036"/>
                    <a:pt x="726225" y="188459"/>
                    <a:pt x="618532" y="238621"/>
                  </a:cubicBezTo>
                  <a:cubicBezTo>
                    <a:pt x="387461" y="346247"/>
                    <a:pt x="112893" y="246177"/>
                    <a:pt x="5266" y="15107"/>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cxnSp>
        <p:nvCxnSpPr>
          <p:cNvPr id="29" name="直接连接符 28">
            <a:extLst>
              <a:ext uri="{FF2B5EF4-FFF2-40B4-BE49-F238E27FC236}">
                <a16:creationId xmlns:a16="http://schemas.microsoft.com/office/drawing/2014/main" xmlns="" id="{8E4CB7F5-2485-45E9-817A-ED86C63583F5}"/>
              </a:ext>
            </a:extLst>
          </p:cNvPr>
          <p:cNvCxnSpPr/>
          <p:nvPr/>
        </p:nvCxnSpPr>
        <p:spPr bwMode="auto">
          <a:xfrm flipH="1">
            <a:off x="4542972" y="2739933"/>
            <a:ext cx="184626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7F11AAA5-AB12-4676-96E1-FA7E132EEFA9}"/>
              </a:ext>
            </a:extLst>
          </p:cNvPr>
          <p:cNvCxnSpPr/>
          <p:nvPr/>
        </p:nvCxnSpPr>
        <p:spPr bwMode="auto">
          <a:xfrm flipH="1">
            <a:off x="4542972" y="3186021"/>
            <a:ext cx="1654175" cy="15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4A306073-5461-4DF7-8945-8C7CAD5B3E9A}"/>
              </a:ext>
            </a:extLst>
          </p:cNvPr>
          <p:cNvCxnSpPr/>
          <p:nvPr/>
        </p:nvCxnSpPr>
        <p:spPr bwMode="auto">
          <a:xfrm flipH="1">
            <a:off x="4542972" y="3678146"/>
            <a:ext cx="148431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10D917B1-3B3B-4DAF-A368-9F7461CFD1A4}"/>
              </a:ext>
            </a:extLst>
          </p:cNvPr>
          <p:cNvCxnSpPr/>
          <p:nvPr/>
        </p:nvCxnSpPr>
        <p:spPr bwMode="auto">
          <a:xfrm flipH="1">
            <a:off x="4542972" y="4146458"/>
            <a:ext cx="184626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3" name="TextBox 80">
            <a:extLst>
              <a:ext uri="{FF2B5EF4-FFF2-40B4-BE49-F238E27FC236}">
                <a16:creationId xmlns:a16="http://schemas.microsoft.com/office/drawing/2014/main" xmlns="" id="{8A005C2A-8F9B-4539-B9A3-F001B1A05CFD}"/>
              </a:ext>
            </a:extLst>
          </p:cNvPr>
          <p:cNvSpPr txBox="1">
            <a:spLocks noChangeArrowheads="1"/>
          </p:cNvSpPr>
          <p:nvPr/>
        </p:nvSpPr>
        <p:spPr bwMode="auto">
          <a:xfrm>
            <a:off x="4519160" y="2390683"/>
            <a:ext cx="1051837"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34" name="TextBox 81">
            <a:extLst>
              <a:ext uri="{FF2B5EF4-FFF2-40B4-BE49-F238E27FC236}">
                <a16:creationId xmlns:a16="http://schemas.microsoft.com/office/drawing/2014/main" xmlns="" id="{CAD39BFA-6A41-4A7E-8CCF-4B94C327333C}"/>
              </a:ext>
            </a:extLst>
          </p:cNvPr>
          <p:cNvSpPr txBox="1">
            <a:spLocks noChangeArrowheads="1"/>
          </p:cNvSpPr>
          <p:nvPr/>
        </p:nvSpPr>
        <p:spPr bwMode="auto">
          <a:xfrm>
            <a:off x="4524993" y="2818115"/>
            <a:ext cx="1051837"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35" name="TextBox 82">
            <a:extLst>
              <a:ext uri="{FF2B5EF4-FFF2-40B4-BE49-F238E27FC236}">
                <a16:creationId xmlns:a16="http://schemas.microsoft.com/office/drawing/2014/main" xmlns="" id="{5D732F2F-68B3-4E89-8955-44FC517E4C7C}"/>
              </a:ext>
            </a:extLst>
          </p:cNvPr>
          <p:cNvSpPr txBox="1">
            <a:spLocks noChangeArrowheads="1"/>
          </p:cNvSpPr>
          <p:nvPr/>
        </p:nvSpPr>
        <p:spPr bwMode="auto">
          <a:xfrm>
            <a:off x="4524993" y="3248558"/>
            <a:ext cx="1051837"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36" name="TextBox 83">
            <a:extLst>
              <a:ext uri="{FF2B5EF4-FFF2-40B4-BE49-F238E27FC236}">
                <a16:creationId xmlns:a16="http://schemas.microsoft.com/office/drawing/2014/main" xmlns="" id="{A7F40405-E60E-42BF-9150-2D1DE9EAD936}"/>
              </a:ext>
            </a:extLst>
          </p:cNvPr>
          <p:cNvSpPr txBox="1">
            <a:spLocks noChangeArrowheads="1"/>
          </p:cNvSpPr>
          <p:nvPr/>
        </p:nvSpPr>
        <p:spPr bwMode="auto">
          <a:xfrm>
            <a:off x="4524993" y="3716375"/>
            <a:ext cx="1051837"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37" name="TextBox 103">
            <a:extLst>
              <a:ext uri="{FF2B5EF4-FFF2-40B4-BE49-F238E27FC236}">
                <a16:creationId xmlns:a16="http://schemas.microsoft.com/office/drawing/2014/main" xmlns="" id="{A22C66FE-0786-4625-A697-DB33634465E7}"/>
              </a:ext>
            </a:extLst>
          </p:cNvPr>
          <p:cNvSpPr txBox="1">
            <a:spLocks noChangeArrowheads="1"/>
          </p:cNvSpPr>
          <p:nvPr/>
        </p:nvSpPr>
        <p:spPr bwMode="auto">
          <a:xfrm>
            <a:off x="6389773" y="3818781"/>
            <a:ext cx="758849" cy="30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solidFill>
                <a:latin typeface="Impact" panose="020B0806030902050204" pitchFamily="34" charset="0"/>
                <a:ea typeface="造字工房尚雅体演示版常规体" pitchFamily="50" charset="-122"/>
              </a:rPr>
              <a:t>26%</a:t>
            </a:r>
            <a:endParaRPr lang="zh-CN" altLang="en-US" sz="1400">
              <a:solidFill>
                <a:schemeClr val="bg1"/>
              </a:solidFill>
              <a:latin typeface="Impact" panose="020B0806030902050204" pitchFamily="34" charset="0"/>
              <a:ea typeface="造字工房尚雅体演示版常规体" pitchFamily="50" charset="-122"/>
            </a:endParaRPr>
          </a:p>
        </p:txBody>
      </p:sp>
      <p:grpSp>
        <p:nvGrpSpPr>
          <p:cNvPr id="38" name="组合 89">
            <a:extLst>
              <a:ext uri="{FF2B5EF4-FFF2-40B4-BE49-F238E27FC236}">
                <a16:creationId xmlns:a16="http://schemas.microsoft.com/office/drawing/2014/main" xmlns="" id="{FC6BB9BC-0CF1-4491-8A7D-3433F2E9E67B}"/>
              </a:ext>
            </a:extLst>
          </p:cNvPr>
          <p:cNvGrpSpPr>
            <a:grpSpLocks/>
          </p:cNvGrpSpPr>
          <p:nvPr/>
        </p:nvGrpSpPr>
        <p:grpSpPr bwMode="auto">
          <a:xfrm>
            <a:off x="9232345" y="2414496"/>
            <a:ext cx="1454252" cy="1693303"/>
            <a:chOff x="5896835" y="2676144"/>
            <a:chExt cx="1090958" cy="1270944"/>
          </a:xfrm>
          <a:solidFill>
            <a:srgbClr val="00B49C"/>
          </a:solidFill>
        </p:grpSpPr>
        <p:sp>
          <p:nvSpPr>
            <p:cNvPr id="39" name="矩形 40">
              <a:extLst>
                <a:ext uri="{FF2B5EF4-FFF2-40B4-BE49-F238E27FC236}">
                  <a16:creationId xmlns:a16="http://schemas.microsoft.com/office/drawing/2014/main" xmlns="" id="{9E20677C-CE8F-4D99-9C36-79C788212E80}"/>
                </a:ext>
              </a:extLst>
            </p:cNvPr>
            <p:cNvSpPr/>
            <p:nvPr/>
          </p:nvSpPr>
          <p:spPr>
            <a:xfrm rot="20183003">
              <a:off x="6108895" y="2676144"/>
              <a:ext cx="426349" cy="353884"/>
            </a:xfrm>
            <a:custGeom>
              <a:avLst/>
              <a:gdLst/>
              <a:ahLst/>
              <a:cxnLst/>
              <a:rect l="l" t="t" r="r" b="b"/>
              <a:pathLst>
                <a:path w="426564" h="353930">
                  <a:moveTo>
                    <a:pt x="426564" y="0"/>
                  </a:moveTo>
                  <a:cubicBezTo>
                    <a:pt x="409475" y="123700"/>
                    <a:pt x="406868" y="241688"/>
                    <a:pt x="419087" y="353930"/>
                  </a:cubicBezTo>
                  <a:lnTo>
                    <a:pt x="0" y="353930"/>
                  </a:lnTo>
                  <a:cubicBezTo>
                    <a:pt x="157735" y="274961"/>
                    <a:pt x="299577" y="156314"/>
                    <a:pt x="42656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0" name="矩形 41">
              <a:extLst>
                <a:ext uri="{FF2B5EF4-FFF2-40B4-BE49-F238E27FC236}">
                  <a16:creationId xmlns:a16="http://schemas.microsoft.com/office/drawing/2014/main" xmlns="" id="{D4F6E847-F3EA-42EE-AD62-C237FAED20DE}"/>
                </a:ext>
              </a:extLst>
            </p:cNvPr>
            <p:cNvSpPr/>
            <p:nvPr/>
          </p:nvSpPr>
          <p:spPr>
            <a:xfrm rot="20183003">
              <a:off x="5896912" y="3088414"/>
              <a:ext cx="855080" cy="280009"/>
            </a:xfrm>
            <a:custGeom>
              <a:avLst/>
              <a:gdLst/>
              <a:ahLst/>
              <a:cxnLst/>
              <a:rect l="l" t="t" r="r" b="b"/>
              <a:pathLst>
                <a:path w="855553" h="278806">
                  <a:moveTo>
                    <a:pt x="786402" y="0"/>
                  </a:moveTo>
                  <a:cubicBezTo>
                    <a:pt x="797138" y="97474"/>
                    <a:pt x="820720" y="190358"/>
                    <a:pt x="855553" y="278806"/>
                  </a:cubicBezTo>
                  <a:lnTo>
                    <a:pt x="0" y="278806"/>
                  </a:lnTo>
                  <a:cubicBezTo>
                    <a:pt x="44790" y="165118"/>
                    <a:pt x="135145" y="70068"/>
                    <a:pt x="257788" y="21703"/>
                  </a:cubicBezTo>
                  <a:lnTo>
                    <a:pt x="30318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1" name="矩形 42">
              <a:extLst>
                <a:ext uri="{FF2B5EF4-FFF2-40B4-BE49-F238E27FC236}">
                  <a16:creationId xmlns:a16="http://schemas.microsoft.com/office/drawing/2014/main" xmlns="" id="{F22D8BCF-0C09-4A6A-95CC-31B8331E71A0}"/>
                </a:ext>
              </a:extLst>
            </p:cNvPr>
            <p:cNvSpPr/>
            <p:nvPr/>
          </p:nvSpPr>
          <p:spPr>
            <a:xfrm rot="20183003">
              <a:off x="5995758" y="3369615"/>
              <a:ext cx="922962" cy="327671"/>
            </a:xfrm>
            <a:custGeom>
              <a:avLst/>
              <a:gdLst/>
              <a:ahLst/>
              <a:cxnLst/>
              <a:rect l="l" t="t" r="r" b="b"/>
              <a:pathLst>
                <a:path w="922701" h="328215">
                  <a:moveTo>
                    <a:pt x="898034" y="0"/>
                  </a:moveTo>
                  <a:cubicBezTo>
                    <a:pt x="936591" y="110808"/>
                    <a:pt x="928402" y="227358"/>
                    <a:pt x="884247" y="328215"/>
                  </a:cubicBezTo>
                  <a:lnTo>
                    <a:pt x="39948" y="328215"/>
                  </a:lnTo>
                  <a:cubicBezTo>
                    <a:pt x="36346" y="323526"/>
                    <a:pt x="34132" y="318203"/>
                    <a:pt x="32009" y="312819"/>
                  </a:cubicBezTo>
                  <a:cubicBezTo>
                    <a:pt x="-9140" y="208476"/>
                    <a:pt x="-9641" y="98148"/>
                    <a:pt x="2491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2" name="矩形 43">
              <a:extLst>
                <a:ext uri="{FF2B5EF4-FFF2-40B4-BE49-F238E27FC236}">
                  <a16:creationId xmlns:a16="http://schemas.microsoft.com/office/drawing/2014/main" xmlns="" id="{C000B162-443C-4219-A5B2-7C6800254CD7}"/>
                </a:ext>
              </a:extLst>
            </p:cNvPr>
            <p:cNvSpPr/>
            <p:nvPr/>
          </p:nvSpPr>
          <p:spPr>
            <a:xfrm rot="20183003">
              <a:off x="6183923" y="3708010"/>
              <a:ext cx="803870" cy="239497"/>
            </a:xfrm>
            <a:custGeom>
              <a:avLst/>
              <a:gdLst/>
              <a:ahLst/>
              <a:cxnLst/>
              <a:rect l="l" t="t" r="r" b="b"/>
              <a:pathLst>
                <a:path w="803675" h="238927">
                  <a:moveTo>
                    <a:pt x="803675" y="0"/>
                  </a:moveTo>
                  <a:cubicBezTo>
                    <a:pt x="755458" y="91484"/>
                    <a:pt x="674846" y="165748"/>
                    <a:pt x="571154" y="206640"/>
                  </a:cubicBezTo>
                  <a:cubicBezTo>
                    <a:pt x="352956" y="292688"/>
                    <a:pt x="108588" y="200986"/>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cxnSp>
        <p:nvCxnSpPr>
          <p:cNvPr id="43" name="直接连接符 42">
            <a:extLst>
              <a:ext uri="{FF2B5EF4-FFF2-40B4-BE49-F238E27FC236}">
                <a16:creationId xmlns:a16="http://schemas.microsoft.com/office/drawing/2014/main" xmlns="" id="{463C0F4F-4336-46D8-8AFA-3FCED5FF1AC6}"/>
              </a:ext>
            </a:extLst>
          </p:cNvPr>
          <p:cNvCxnSpPr/>
          <p:nvPr/>
        </p:nvCxnSpPr>
        <p:spPr bwMode="auto">
          <a:xfrm flipH="1">
            <a:off x="7764010" y="2765333"/>
            <a:ext cx="184626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C3F6E80A-9995-41E1-B240-0C31E43C5814}"/>
              </a:ext>
            </a:extLst>
          </p:cNvPr>
          <p:cNvCxnSpPr/>
          <p:nvPr/>
        </p:nvCxnSpPr>
        <p:spPr bwMode="auto">
          <a:xfrm flipH="1">
            <a:off x="7764010" y="3211421"/>
            <a:ext cx="1654175" cy="158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xmlns="" id="{C35F8A3A-0D21-4E63-8565-8DCD8E0D88B8}"/>
              </a:ext>
            </a:extLst>
          </p:cNvPr>
          <p:cNvCxnSpPr/>
          <p:nvPr/>
        </p:nvCxnSpPr>
        <p:spPr bwMode="auto">
          <a:xfrm flipH="1">
            <a:off x="7764010" y="3701958"/>
            <a:ext cx="1563686"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970A3D10-C893-49E1-B075-E6151292BC76}"/>
              </a:ext>
            </a:extLst>
          </p:cNvPr>
          <p:cNvCxnSpPr/>
          <p:nvPr/>
        </p:nvCxnSpPr>
        <p:spPr bwMode="auto">
          <a:xfrm flipH="1">
            <a:off x="7764010" y="4108358"/>
            <a:ext cx="2035175" cy="6191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TextBox 94">
            <a:extLst>
              <a:ext uri="{FF2B5EF4-FFF2-40B4-BE49-F238E27FC236}">
                <a16:creationId xmlns:a16="http://schemas.microsoft.com/office/drawing/2014/main" xmlns="" id="{E944B3DE-2172-49AF-989B-19D1017BE9C0}"/>
              </a:ext>
            </a:extLst>
          </p:cNvPr>
          <p:cNvSpPr txBox="1">
            <a:spLocks noChangeArrowheads="1"/>
          </p:cNvSpPr>
          <p:nvPr/>
        </p:nvSpPr>
        <p:spPr bwMode="auto">
          <a:xfrm>
            <a:off x="7740197" y="2417087"/>
            <a:ext cx="1051630" cy="30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48" name="TextBox 95">
            <a:extLst>
              <a:ext uri="{FF2B5EF4-FFF2-40B4-BE49-F238E27FC236}">
                <a16:creationId xmlns:a16="http://schemas.microsoft.com/office/drawing/2014/main" xmlns="" id="{8458D87F-98F9-4971-9C0E-711EC8E95B57}"/>
              </a:ext>
            </a:extLst>
          </p:cNvPr>
          <p:cNvSpPr txBox="1">
            <a:spLocks noChangeArrowheads="1"/>
          </p:cNvSpPr>
          <p:nvPr/>
        </p:nvSpPr>
        <p:spPr bwMode="auto">
          <a:xfrm>
            <a:off x="7746029" y="2844005"/>
            <a:ext cx="1051630" cy="30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49" name="TextBox 96">
            <a:extLst>
              <a:ext uri="{FF2B5EF4-FFF2-40B4-BE49-F238E27FC236}">
                <a16:creationId xmlns:a16="http://schemas.microsoft.com/office/drawing/2014/main" xmlns="" id="{8EE3093E-CFAE-42D4-8E83-335675AA69A6}"/>
              </a:ext>
            </a:extLst>
          </p:cNvPr>
          <p:cNvSpPr txBox="1">
            <a:spLocks noChangeArrowheads="1"/>
          </p:cNvSpPr>
          <p:nvPr/>
        </p:nvSpPr>
        <p:spPr bwMode="auto">
          <a:xfrm>
            <a:off x="7746029" y="3273930"/>
            <a:ext cx="1051630" cy="30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50" name="TextBox 97">
            <a:extLst>
              <a:ext uri="{FF2B5EF4-FFF2-40B4-BE49-F238E27FC236}">
                <a16:creationId xmlns:a16="http://schemas.microsoft.com/office/drawing/2014/main" xmlns="" id="{99378FC3-73E6-4347-A720-CBE0A45AF8A9}"/>
              </a:ext>
            </a:extLst>
          </p:cNvPr>
          <p:cNvSpPr txBox="1">
            <a:spLocks noChangeArrowheads="1"/>
          </p:cNvSpPr>
          <p:nvPr/>
        </p:nvSpPr>
        <p:spPr bwMode="auto">
          <a:xfrm>
            <a:off x="7746029" y="3741180"/>
            <a:ext cx="1051630" cy="307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51" name="TextBox 104">
            <a:extLst>
              <a:ext uri="{FF2B5EF4-FFF2-40B4-BE49-F238E27FC236}">
                <a16:creationId xmlns:a16="http://schemas.microsoft.com/office/drawing/2014/main" xmlns="" id="{569286C6-A59E-4F00-B5D4-050CEF633B3B}"/>
              </a:ext>
            </a:extLst>
          </p:cNvPr>
          <p:cNvSpPr txBox="1">
            <a:spLocks noChangeArrowheads="1"/>
          </p:cNvSpPr>
          <p:nvPr/>
        </p:nvSpPr>
        <p:spPr bwMode="auto">
          <a:xfrm>
            <a:off x="9767890" y="3766958"/>
            <a:ext cx="758700" cy="307543"/>
          </a:xfrm>
          <a:prstGeom prst="rect">
            <a:avLst/>
          </a:prstGeom>
          <a:noFill/>
          <a:ln>
            <a:noFill/>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solidFill>
                <a:latin typeface="Impact" panose="020B0806030902050204" pitchFamily="34" charset="0"/>
                <a:ea typeface="造字工房尚雅体演示版常规体" pitchFamily="50" charset="-122"/>
              </a:rPr>
              <a:t>24%</a:t>
            </a:r>
            <a:endParaRPr lang="zh-CN" altLang="en-US" sz="1400">
              <a:solidFill>
                <a:schemeClr val="bg1"/>
              </a:solidFill>
              <a:latin typeface="Impact" panose="020B0806030902050204" pitchFamily="34" charset="0"/>
              <a:ea typeface="造字工房尚雅体演示版常规体" pitchFamily="50" charset="-122"/>
            </a:endParaRPr>
          </a:p>
        </p:txBody>
      </p:sp>
      <p:sp>
        <p:nvSpPr>
          <p:cNvPr id="52" name="矩形 109">
            <a:extLst>
              <a:ext uri="{FF2B5EF4-FFF2-40B4-BE49-F238E27FC236}">
                <a16:creationId xmlns:a16="http://schemas.microsoft.com/office/drawing/2014/main" xmlns="" id="{8B42CCA9-2959-4F12-BAB6-D89C542EB07B}"/>
              </a:ext>
            </a:extLst>
          </p:cNvPr>
          <p:cNvSpPr>
            <a:spLocks noChangeArrowheads="1"/>
          </p:cNvSpPr>
          <p:nvPr/>
        </p:nvSpPr>
        <p:spPr bwMode="auto">
          <a:xfrm>
            <a:off x="1661660" y="4456021"/>
            <a:ext cx="25939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bg1">
                    <a:lumMod val="50000"/>
                  </a:schemeClr>
                </a:solidFill>
                <a:latin typeface="Hiragino Sans GB W3" pitchFamily="34" charset="-122"/>
                <a:ea typeface="Hiragino Sans GB W3" pitchFamily="34" charset="-122"/>
              </a:rPr>
              <a:t> </a:t>
            </a:r>
            <a:endParaRPr lang="de-DE" altLang="zh-CN" sz="1200">
              <a:solidFill>
                <a:schemeClr val="bg1">
                  <a:lumMod val="50000"/>
                </a:schemeClr>
              </a:solidFill>
              <a:latin typeface="Hiragino Sans GB W3" pitchFamily="34" charset="-122"/>
              <a:ea typeface="Hiragino Sans GB W3" pitchFamily="34" charset="-122"/>
            </a:endParaRPr>
          </a:p>
        </p:txBody>
      </p:sp>
      <p:sp>
        <p:nvSpPr>
          <p:cNvPr id="53" name="矩形 110">
            <a:extLst>
              <a:ext uri="{FF2B5EF4-FFF2-40B4-BE49-F238E27FC236}">
                <a16:creationId xmlns:a16="http://schemas.microsoft.com/office/drawing/2014/main" xmlns="" id="{12C87885-C229-4285-A753-87BB7EAD1B46}"/>
              </a:ext>
            </a:extLst>
          </p:cNvPr>
          <p:cNvSpPr>
            <a:spLocks noChangeArrowheads="1"/>
          </p:cNvSpPr>
          <p:nvPr/>
        </p:nvSpPr>
        <p:spPr bwMode="auto">
          <a:xfrm>
            <a:off x="4712835" y="4456021"/>
            <a:ext cx="25939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bg1">
                    <a:lumMod val="50000"/>
                  </a:schemeClr>
                </a:solidFill>
                <a:latin typeface="Hiragino Sans GB W3" pitchFamily="34" charset="-122"/>
                <a:ea typeface="Hiragino Sans GB W3" pitchFamily="34" charset="-122"/>
              </a:rPr>
              <a:t> </a:t>
            </a:r>
            <a:endParaRPr lang="de-DE" altLang="zh-CN" sz="1200">
              <a:solidFill>
                <a:schemeClr val="bg1">
                  <a:lumMod val="50000"/>
                </a:schemeClr>
              </a:solidFill>
              <a:latin typeface="Hiragino Sans GB W3" pitchFamily="34" charset="-122"/>
              <a:ea typeface="Hiragino Sans GB W3" pitchFamily="34" charset="-122"/>
            </a:endParaRPr>
          </a:p>
        </p:txBody>
      </p:sp>
      <p:sp>
        <p:nvSpPr>
          <p:cNvPr id="54" name="矩形 111">
            <a:extLst>
              <a:ext uri="{FF2B5EF4-FFF2-40B4-BE49-F238E27FC236}">
                <a16:creationId xmlns:a16="http://schemas.microsoft.com/office/drawing/2014/main" xmlns="" id="{D74DAA84-0D97-418C-8B56-E33A155D12F3}"/>
              </a:ext>
            </a:extLst>
          </p:cNvPr>
          <p:cNvSpPr>
            <a:spLocks noChangeArrowheads="1"/>
          </p:cNvSpPr>
          <p:nvPr/>
        </p:nvSpPr>
        <p:spPr bwMode="auto">
          <a:xfrm>
            <a:off x="7762422" y="4456021"/>
            <a:ext cx="25939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bg1">
                    <a:lumMod val="50000"/>
                  </a:schemeClr>
                </a:solidFill>
                <a:latin typeface="Hiragino Sans GB W3" pitchFamily="34" charset="-122"/>
                <a:ea typeface="Hiragino Sans GB W3" pitchFamily="34" charset="-122"/>
              </a:rPr>
              <a:t> </a:t>
            </a:r>
            <a:endParaRPr lang="de-DE" altLang="zh-CN" sz="1200">
              <a:solidFill>
                <a:schemeClr val="bg1">
                  <a:lumMod val="50000"/>
                </a:schemeClr>
              </a:solidFill>
              <a:latin typeface="Hiragino Sans GB W3" pitchFamily="34" charset="-122"/>
              <a:ea typeface="Hiragino Sans GB W3" pitchFamily="34" charset="-122"/>
            </a:endParaRPr>
          </a:p>
        </p:txBody>
      </p:sp>
    </p:spTree>
    <p:extLst>
      <p:ext uri="{BB962C8B-B14F-4D97-AF65-F5344CB8AC3E}">
        <p14:creationId xmlns:p14="http://schemas.microsoft.com/office/powerpoint/2010/main" val="27954616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1000"/>
                                        <p:tgtEl>
                                          <p:spTgt spid="24"/>
                                        </p:tgtEl>
                                      </p:cBhvr>
                                    </p:animEffect>
                                    <p:anim calcmode="lin" valueType="num">
                                      <p:cBhvr>
                                        <p:cTn id="78" dur="1000" fill="hold"/>
                                        <p:tgtEl>
                                          <p:spTgt spid="24"/>
                                        </p:tgtEl>
                                        <p:attrNameLst>
                                          <p:attrName>ppt_x</p:attrName>
                                        </p:attrNameLst>
                                      </p:cBhvr>
                                      <p:tavLst>
                                        <p:tav tm="0">
                                          <p:val>
                                            <p:strVal val="#ppt_x"/>
                                          </p:val>
                                        </p:tav>
                                        <p:tav tm="100000">
                                          <p:val>
                                            <p:strVal val="#ppt_x"/>
                                          </p:val>
                                        </p:tav>
                                      </p:tavLst>
                                    </p:anim>
                                    <p:anim calcmode="lin" valueType="num">
                                      <p:cBhvr>
                                        <p:cTn id="79" dur="1000" fill="hold"/>
                                        <p:tgtEl>
                                          <p:spTgt spid="24"/>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1000"/>
                                        <p:tgtEl>
                                          <p:spTgt spid="29"/>
                                        </p:tgtEl>
                                      </p:cBhvr>
                                    </p:animEffect>
                                    <p:anim calcmode="lin" valueType="num">
                                      <p:cBhvr>
                                        <p:cTn id="83" dur="1000" fill="hold"/>
                                        <p:tgtEl>
                                          <p:spTgt spid="29"/>
                                        </p:tgtEl>
                                        <p:attrNameLst>
                                          <p:attrName>ppt_x</p:attrName>
                                        </p:attrNameLst>
                                      </p:cBhvr>
                                      <p:tavLst>
                                        <p:tav tm="0">
                                          <p:val>
                                            <p:strVal val="#ppt_x"/>
                                          </p:val>
                                        </p:tav>
                                        <p:tav tm="100000">
                                          <p:val>
                                            <p:strVal val="#ppt_x"/>
                                          </p:val>
                                        </p:tav>
                                      </p:tavLst>
                                    </p:anim>
                                    <p:anim calcmode="lin" valueType="num">
                                      <p:cBhvr>
                                        <p:cTn id="84" dur="1000" fill="hold"/>
                                        <p:tgtEl>
                                          <p:spTgt spid="29"/>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1000"/>
                                        <p:tgtEl>
                                          <p:spTgt spid="30"/>
                                        </p:tgtEl>
                                      </p:cBhvr>
                                    </p:animEffect>
                                    <p:anim calcmode="lin" valueType="num">
                                      <p:cBhvr>
                                        <p:cTn id="88" dur="1000" fill="hold"/>
                                        <p:tgtEl>
                                          <p:spTgt spid="30"/>
                                        </p:tgtEl>
                                        <p:attrNameLst>
                                          <p:attrName>ppt_x</p:attrName>
                                        </p:attrNameLst>
                                      </p:cBhvr>
                                      <p:tavLst>
                                        <p:tav tm="0">
                                          <p:val>
                                            <p:strVal val="#ppt_x"/>
                                          </p:val>
                                        </p:tav>
                                        <p:tav tm="100000">
                                          <p:val>
                                            <p:strVal val="#ppt_x"/>
                                          </p:val>
                                        </p:tav>
                                      </p:tavLst>
                                    </p:anim>
                                    <p:anim calcmode="lin" valueType="num">
                                      <p:cBhvr>
                                        <p:cTn id="89" dur="1000" fill="hold"/>
                                        <p:tgtEl>
                                          <p:spTgt spid="30"/>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1000"/>
                                        <p:tgtEl>
                                          <p:spTgt spid="31"/>
                                        </p:tgtEl>
                                      </p:cBhvr>
                                    </p:animEffect>
                                    <p:anim calcmode="lin" valueType="num">
                                      <p:cBhvr>
                                        <p:cTn id="93" dur="1000" fill="hold"/>
                                        <p:tgtEl>
                                          <p:spTgt spid="31"/>
                                        </p:tgtEl>
                                        <p:attrNameLst>
                                          <p:attrName>ppt_x</p:attrName>
                                        </p:attrNameLst>
                                      </p:cBhvr>
                                      <p:tavLst>
                                        <p:tav tm="0">
                                          <p:val>
                                            <p:strVal val="#ppt_x"/>
                                          </p:val>
                                        </p:tav>
                                        <p:tav tm="100000">
                                          <p:val>
                                            <p:strVal val="#ppt_x"/>
                                          </p:val>
                                        </p:tav>
                                      </p:tavLst>
                                    </p:anim>
                                    <p:anim calcmode="lin" valueType="num">
                                      <p:cBhvr>
                                        <p:cTn id="94" dur="1000" fill="hold"/>
                                        <p:tgtEl>
                                          <p:spTgt spid="31"/>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1000"/>
                                        <p:tgtEl>
                                          <p:spTgt spid="32"/>
                                        </p:tgtEl>
                                      </p:cBhvr>
                                    </p:animEffect>
                                    <p:anim calcmode="lin" valueType="num">
                                      <p:cBhvr>
                                        <p:cTn id="98" dur="1000" fill="hold"/>
                                        <p:tgtEl>
                                          <p:spTgt spid="32"/>
                                        </p:tgtEl>
                                        <p:attrNameLst>
                                          <p:attrName>ppt_x</p:attrName>
                                        </p:attrNameLst>
                                      </p:cBhvr>
                                      <p:tavLst>
                                        <p:tav tm="0">
                                          <p:val>
                                            <p:strVal val="#ppt_x"/>
                                          </p:val>
                                        </p:tav>
                                        <p:tav tm="100000">
                                          <p:val>
                                            <p:strVal val="#ppt_x"/>
                                          </p:val>
                                        </p:tav>
                                      </p:tavLst>
                                    </p:anim>
                                    <p:anim calcmode="lin" valueType="num">
                                      <p:cBhvr>
                                        <p:cTn id="99" dur="1000" fill="hold"/>
                                        <p:tgtEl>
                                          <p:spTgt spid="3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1000"/>
                                        <p:tgtEl>
                                          <p:spTgt spid="33"/>
                                        </p:tgtEl>
                                      </p:cBhvr>
                                    </p:animEffect>
                                    <p:anim calcmode="lin" valueType="num">
                                      <p:cBhvr>
                                        <p:cTn id="103" dur="1000" fill="hold"/>
                                        <p:tgtEl>
                                          <p:spTgt spid="33"/>
                                        </p:tgtEl>
                                        <p:attrNameLst>
                                          <p:attrName>ppt_x</p:attrName>
                                        </p:attrNameLst>
                                      </p:cBhvr>
                                      <p:tavLst>
                                        <p:tav tm="0">
                                          <p:val>
                                            <p:strVal val="#ppt_x"/>
                                          </p:val>
                                        </p:tav>
                                        <p:tav tm="100000">
                                          <p:val>
                                            <p:strVal val="#ppt_x"/>
                                          </p:val>
                                        </p:tav>
                                      </p:tavLst>
                                    </p:anim>
                                    <p:anim calcmode="lin" valueType="num">
                                      <p:cBhvr>
                                        <p:cTn id="104" dur="1000" fill="hold"/>
                                        <p:tgtEl>
                                          <p:spTgt spid="3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1000"/>
                                        <p:tgtEl>
                                          <p:spTgt spid="34"/>
                                        </p:tgtEl>
                                      </p:cBhvr>
                                    </p:animEffect>
                                    <p:anim calcmode="lin" valueType="num">
                                      <p:cBhvr>
                                        <p:cTn id="108" dur="1000" fill="hold"/>
                                        <p:tgtEl>
                                          <p:spTgt spid="34"/>
                                        </p:tgtEl>
                                        <p:attrNameLst>
                                          <p:attrName>ppt_x</p:attrName>
                                        </p:attrNameLst>
                                      </p:cBhvr>
                                      <p:tavLst>
                                        <p:tav tm="0">
                                          <p:val>
                                            <p:strVal val="#ppt_x"/>
                                          </p:val>
                                        </p:tav>
                                        <p:tav tm="100000">
                                          <p:val>
                                            <p:strVal val="#ppt_x"/>
                                          </p:val>
                                        </p:tav>
                                      </p:tavLst>
                                    </p:anim>
                                    <p:anim calcmode="lin" valueType="num">
                                      <p:cBhvr>
                                        <p:cTn id="109" dur="1000" fill="hold"/>
                                        <p:tgtEl>
                                          <p:spTgt spid="34"/>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fade">
                                      <p:cBhvr>
                                        <p:cTn id="112" dur="1000"/>
                                        <p:tgtEl>
                                          <p:spTgt spid="35"/>
                                        </p:tgtEl>
                                      </p:cBhvr>
                                    </p:animEffect>
                                    <p:anim calcmode="lin" valueType="num">
                                      <p:cBhvr>
                                        <p:cTn id="113" dur="1000" fill="hold"/>
                                        <p:tgtEl>
                                          <p:spTgt spid="35"/>
                                        </p:tgtEl>
                                        <p:attrNameLst>
                                          <p:attrName>ppt_x</p:attrName>
                                        </p:attrNameLst>
                                      </p:cBhvr>
                                      <p:tavLst>
                                        <p:tav tm="0">
                                          <p:val>
                                            <p:strVal val="#ppt_x"/>
                                          </p:val>
                                        </p:tav>
                                        <p:tav tm="100000">
                                          <p:val>
                                            <p:strVal val="#ppt_x"/>
                                          </p:val>
                                        </p:tav>
                                      </p:tavLst>
                                    </p:anim>
                                    <p:anim calcmode="lin" valueType="num">
                                      <p:cBhvr>
                                        <p:cTn id="114" dur="1000" fill="hold"/>
                                        <p:tgtEl>
                                          <p:spTgt spid="35"/>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6"/>
                                        </p:tgtEl>
                                        <p:attrNameLst>
                                          <p:attrName>style.visibility</p:attrName>
                                        </p:attrNameLst>
                                      </p:cBhvr>
                                      <p:to>
                                        <p:strVal val="visible"/>
                                      </p:to>
                                    </p:set>
                                    <p:animEffect transition="in" filter="fade">
                                      <p:cBhvr>
                                        <p:cTn id="117" dur="1000"/>
                                        <p:tgtEl>
                                          <p:spTgt spid="36"/>
                                        </p:tgtEl>
                                      </p:cBhvr>
                                    </p:animEffect>
                                    <p:anim calcmode="lin" valueType="num">
                                      <p:cBhvr>
                                        <p:cTn id="118" dur="1000" fill="hold"/>
                                        <p:tgtEl>
                                          <p:spTgt spid="36"/>
                                        </p:tgtEl>
                                        <p:attrNameLst>
                                          <p:attrName>ppt_x</p:attrName>
                                        </p:attrNameLst>
                                      </p:cBhvr>
                                      <p:tavLst>
                                        <p:tav tm="0">
                                          <p:val>
                                            <p:strVal val="#ppt_x"/>
                                          </p:val>
                                        </p:tav>
                                        <p:tav tm="100000">
                                          <p:val>
                                            <p:strVal val="#ppt_x"/>
                                          </p:val>
                                        </p:tav>
                                      </p:tavLst>
                                    </p:anim>
                                    <p:anim calcmode="lin" valueType="num">
                                      <p:cBhvr>
                                        <p:cTn id="119" dur="1000" fill="hold"/>
                                        <p:tgtEl>
                                          <p:spTgt spid="36"/>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7"/>
                                        </p:tgtEl>
                                        <p:attrNameLst>
                                          <p:attrName>style.visibility</p:attrName>
                                        </p:attrNameLst>
                                      </p:cBhvr>
                                      <p:to>
                                        <p:strVal val="visible"/>
                                      </p:to>
                                    </p:set>
                                    <p:animEffect transition="in" filter="fade">
                                      <p:cBhvr>
                                        <p:cTn id="122" dur="1000"/>
                                        <p:tgtEl>
                                          <p:spTgt spid="37"/>
                                        </p:tgtEl>
                                      </p:cBhvr>
                                    </p:animEffect>
                                    <p:anim calcmode="lin" valueType="num">
                                      <p:cBhvr>
                                        <p:cTn id="123" dur="1000" fill="hold"/>
                                        <p:tgtEl>
                                          <p:spTgt spid="37"/>
                                        </p:tgtEl>
                                        <p:attrNameLst>
                                          <p:attrName>ppt_x</p:attrName>
                                        </p:attrNameLst>
                                      </p:cBhvr>
                                      <p:tavLst>
                                        <p:tav tm="0">
                                          <p:val>
                                            <p:strVal val="#ppt_x"/>
                                          </p:val>
                                        </p:tav>
                                        <p:tav tm="100000">
                                          <p:val>
                                            <p:strVal val="#ppt_x"/>
                                          </p:val>
                                        </p:tav>
                                      </p:tavLst>
                                    </p:anim>
                                    <p:anim calcmode="lin" valueType="num">
                                      <p:cBhvr>
                                        <p:cTn id="124" dur="1000" fill="hold"/>
                                        <p:tgtEl>
                                          <p:spTgt spid="37"/>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fade">
                                      <p:cBhvr>
                                        <p:cTn id="127" dur="1000"/>
                                        <p:tgtEl>
                                          <p:spTgt spid="38"/>
                                        </p:tgtEl>
                                      </p:cBhvr>
                                    </p:animEffect>
                                    <p:anim calcmode="lin" valueType="num">
                                      <p:cBhvr>
                                        <p:cTn id="128" dur="1000" fill="hold"/>
                                        <p:tgtEl>
                                          <p:spTgt spid="38"/>
                                        </p:tgtEl>
                                        <p:attrNameLst>
                                          <p:attrName>ppt_x</p:attrName>
                                        </p:attrNameLst>
                                      </p:cBhvr>
                                      <p:tavLst>
                                        <p:tav tm="0">
                                          <p:val>
                                            <p:strVal val="#ppt_x"/>
                                          </p:val>
                                        </p:tav>
                                        <p:tav tm="100000">
                                          <p:val>
                                            <p:strVal val="#ppt_x"/>
                                          </p:val>
                                        </p:tav>
                                      </p:tavLst>
                                    </p:anim>
                                    <p:anim calcmode="lin" valueType="num">
                                      <p:cBhvr>
                                        <p:cTn id="129" dur="1000" fill="hold"/>
                                        <p:tgtEl>
                                          <p:spTgt spid="38"/>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1000"/>
                                        <p:tgtEl>
                                          <p:spTgt spid="43"/>
                                        </p:tgtEl>
                                      </p:cBhvr>
                                    </p:animEffect>
                                    <p:anim calcmode="lin" valueType="num">
                                      <p:cBhvr>
                                        <p:cTn id="133" dur="1000" fill="hold"/>
                                        <p:tgtEl>
                                          <p:spTgt spid="43"/>
                                        </p:tgtEl>
                                        <p:attrNameLst>
                                          <p:attrName>ppt_x</p:attrName>
                                        </p:attrNameLst>
                                      </p:cBhvr>
                                      <p:tavLst>
                                        <p:tav tm="0">
                                          <p:val>
                                            <p:strVal val="#ppt_x"/>
                                          </p:val>
                                        </p:tav>
                                        <p:tav tm="100000">
                                          <p:val>
                                            <p:strVal val="#ppt_x"/>
                                          </p:val>
                                        </p:tav>
                                      </p:tavLst>
                                    </p:anim>
                                    <p:anim calcmode="lin" valueType="num">
                                      <p:cBhvr>
                                        <p:cTn id="134" dur="1000" fill="hold"/>
                                        <p:tgtEl>
                                          <p:spTgt spid="43"/>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44"/>
                                        </p:tgtEl>
                                        <p:attrNameLst>
                                          <p:attrName>style.visibility</p:attrName>
                                        </p:attrNameLst>
                                      </p:cBhvr>
                                      <p:to>
                                        <p:strVal val="visible"/>
                                      </p:to>
                                    </p:set>
                                    <p:animEffect transition="in" filter="fade">
                                      <p:cBhvr>
                                        <p:cTn id="137" dur="1000"/>
                                        <p:tgtEl>
                                          <p:spTgt spid="44"/>
                                        </p:tgtEl>
                                      </p:cBhvr>
                                    </p:animEffect>
                                    <p:anim calcmode="lin" valueType="num">
                                      <p:cBhvr>
                                        <p:cTn id="138" dur="1000" fill="hold"/>
                                        <p:tgtEl>
                                          <p:spTgt spid="44"/>
                                        </p:tgtEl>
                                        <p:attrNameLst>
                                          <p:attrName>ppt_x</p:attrName>
                                        </p:attrNameLst>
                                      </p:cBhvr>
                                      <p:tavLst>
                                        <p:tav tm="0">
                                          <p:val>
                                            <p:strVal val="#ppt_x"/>
                                          </p:val>
                                        </p:tav>
                                        <p:tav tm="100000">
                                          <p:val>
                                            <p:strVal val="#ppt_x"/>
                                          </p:val>
                                        </p:tav>
                                      </p:tavLst>
                                    </p:anim>
                                    <p:anim calcmode="lin" valueType="num">
                                      <p:cBhvr>
                                        <p:cTn id="139" dur="1000" fill="hold"/>
                                        <p:tgtEl>
                                          <p:spTgt spid="44"/>
                                        </p:tgtEl>
                                        <p:attrNameLst>
                                          <p:attrName>ppt_y</p:attrName>
                                        </p:attrNameLst>
                                      </p:cBhvr>
                                      <p:tavLst>
                                        <p:tav tm="0">
                                          <p:val>
                                            <p:strVal val="#ppt_y+.1"/>
                                          </p:val>
                                        </p:tav>
                                        <p:tav tm="100000">
                                          <p:val>
                                            <p:strVal val="#ppt_y"/>
                                          </p:val>
                                        </p:tav>
                                      </p:tavLst>
                                    </p:anim>
                                  </p:childTnLst>
                                </p:cTn>
                              </p:par>
                              <p:par>
                                <p:cTn id="140" presetID="42" presetClass="entr" presetSubtype="0" fill="hold" nodeType="withEffect">
                                  <p:stCondLst>
                                    <p:cond delay="0"/>
                                  </p:stCondLst>
                                  <p:childTnLst>
                                    <p:set>
                                      <p:cBhvr>
                                        <p:cTn id="141" dur="1" fill="hold">
                                          <p:stCondLst>
                                            <p:cond delay="0"/>
                                          </p:stCondLst>
                                        </p:cTn>
                                        <p:tgtEl>
                                          <p:spTgt spid="45"/>
                                        </p:tgtEl>
                                        <p:attrNameLst>
                                          <p:attrName>style.visibility</p:attrName>
                                        </p:attrNameLst>
                                      </p:cBhvr>
                                      <p:to>
                                        <p:strVal val="visible"/>
                                      </p:to>
                                    </p:set>
                                    <p:animEffect transition="in" filter="fade">
                                      <p:cBhvr>
                                        <p:cTn id="142" dur="1000"/>
                                        <p:tgtEl>
                                          <p:spTgt spid="45"/>
                                        </p:tgtEl>
                                      </p:cBhvr>
                                    </p:animEffect>
                                    <p:anim calcmode="lin" valueType="num">
                                      <p:cBhvr>
                                        <p:cTn id="143" dur="1000" fill="hold"/>
                                        <p:tgtEl>
                                          <p:spTgt spid="45"/>
                                        </p:tgtEl>
                                        <p:attrNameLst>
                                          <p:attrName>ppt_x</p:attrName>
                                        </p:attrNameLst>
                                      </p:cBhvr>
                                      <p:tavLst>
                                        <p:tav tm="0">
                                          <p:val>
                                            <p:strVal val="#ppt_x"/>
                                          </p:val>
                                        </p:tav>
                                        <p:tav tm="100000">
                                          <p:val>
                                            <p:strVal val="#ppt_x"/>
                                          </p:val>
                                        </p:tav>
                                      </p:tavLst>
                                    </p:anim>
                                    <p:anim calcmode="lin" valueType="num">
                                      <p:cBhvr>
                                        <p:cTn id="144" dur="1000" fill="hold"/>
                                        <p:tgtEl>
                                          <p:spTgt spid="45"/>
                                        </p:tgtEl>
                                        <p:attrNameLst>
                                          <p:attrName>ppt_y</p:attrName>
                                        </p:attrNameLst>
                                      </p:cBhvr>
                                      <p:tavLst>
                                        <p:tav tm="0">
                                          <p:val>
                                            <p:strVal val="#ppt_y+.1"/>
                                          </p:val>
                                        </p:tav>
                                        <p:tav tm="100000">
                                          <p:val>
                                            <p:strVal val="#ppt_y"/>
                                          </p:val>
                                        </p:tav>
                                      </p:tavLst>
                                    </p:anim>
                                  </p:childTnLst>
                                </p:cTn>
                              </p:par>
                              <p:par>
                                <p:cTn id="145" presetID="42" presetClass="entr" presetSubtype="0" fill="hold" nodeType="withEffect">
                                  <p:stCondLst>
                                    <p:cond delay="0"/>
                                  </p:stCondLst>
                                  <p:childTnLst>
                                    <p:set>
                                      <p:cBhvr>
                                        <p:cTn id="146" dur="1" fill="hold">
                                          <p:stCondLst>
                                            <p:cond delay="0"/>
                                          </p:stCondLst>
                                        </p:cTn>
                                        <p:tgtEl>
                                          <p:spTgt spid="46"/>
                                        </p:tgtEl>
                                        <p:attrNameLst>
                                          <p:attrName>style.visibility</p:attrName>
                                        </p:attrNameLst>
                                      </p:cBhvr>
                                      <p:to>
                                        <p:strVal val="visible"/>
                                      </p:to>
                                    </p:set>
                                    <p:animEffect transition="in" filter="fade">
                                      <p:cBhvr>
                                        <p:cTn id="147" dur="1000"/>
                                        <p:tgtEl>
                                          <p:spTgt spid="46"/>
                                        </p:tgtEl>
                                      </p:cBhvr>
                                    </p:animEffect>
                                    <p:anim calcmode="lin" valueType="num">
                                      <p:cBhvr>
                                        <p:cTn id="148" dur="1000" fill="hold"/>
                                        <p:tgtEl>
                                          <p:spTgt spid="46"/>
                                        </p:tgtEl>
                                        <p:attrNameLst>
                                          <p:attrName>ppt_x</p:attrName>
                                        </p:attrNameLst>
                                      </p:cBhvr>
                                      <p:tavLst>
                                        <p:tav tm="0">
                                          <p:val>
                                            <p:strVal val="#ppt_x"/>
                                          </p:val>
                                        </p:tav>
                                        <p:tav tm="100000">
                                          <p:val>
                                            <p:strVal val="#ppt_x"/>
                                          </p:val>
                                        </p:tav>
                                      </p:tavLst>
                                    </p:anim>
                                    <p:anim calcmode="lin" valueType="num">
                                      <p:cBhvr>
                                        <p:cTn id="149" dur="1000" fill="hold"/>
                                        <p:tgtEl>
                                          <p:spTgt spid="46"/>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47"/>
                                        </p:tgtEl>
                                        <p:attrNameLst>
                                          <p:attrName>style.visibility</p:attrName>
                                        </p:attrNameLst>
                                      </p:cBhvr>
                                      <p:to>
                                        <p:strVal val="visible"/>
                                      </p:to>
                                    </p:set>
                                    <p:animEffect transition="in" filter="fade">
                                      <p:cBhvr>
                                        <p:cTn id="152" dur="1000"/>
                                        <p:tgtEl>
                                          <p:spTgt spid="47"/>
                                        </p:tgtEl>
                                      </p:cBhvr>
                                    </p:animEffect>
                                    <p:anim calcmode="lin" valueType="num">
                                      <p:cBhvr>
                                        <p:cTn id="153" dur="1000" fill="hold"/>
                                        <p:tgtEl>
                                          <p:spTgt spid="47"/>
                                        </p:tgtEl>
                                        <p:attrNameLst>
                                          <p:attrName>ppt_x</p:attrName>
                                        </p:attrNameLst>
                                      </p:cBhvr>
                                      <p:tavLst>
                                        <p:tav tm="0">
                                          <p:val>
                                            <p:strVal val="#ppt_x"/>
                                          </p:val>
                                        </p:tav>
                                        <p:tav tm="100000">
                                          <p:val>
                                            <p:strVal val="#ppt_x"/>
                                          </p:val>
                                        </p:tav>
                                      </p:tavLst>
                                    </p:anim>
                                    <p:anim calcmode="lin" valueType="num">
                                      <p:cBhvr>
                                        <p:cTn id="154" dur="1000" fill="hold"/>
                                        <p:tgtEl>
                                          <p:spTgt spid="47"/>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48"/>
                                        </p:tgtEl>
                                        <p:attrNameLst>
                                          <p:attrName>style.visibility</p:attrName>
                                        </p:attrNameLst>
                                      </p:cBhvr>
                                      <p:to>
                                        <p:strVal val="visible"/>
                                      </p:to>
                                    </p:set>
                                    <p:animEffect transition="in" filter="fade">
                                      <p:cBhvr>
                                        <p:cTn id="157" dur="1000"/>
                                        <p:tgtEl>
                                          <p:spTgt spid="48"/>
                                        </p:tgtEl>
                                      </p:cBhvr>
                                    </p:animEffect>
                                    <p:anim calcmode="lin" valueType="num">
                                      <p:cBhvr>
                                        <p:cTn id="158" dur="1000" fill="hold"/>
                                        <p:tgtEl>
                                          <p:spTgt spid="48"/>
                                        </p:tgtEl>
                                        <p:attrNameLst>
                                          <p:attrName>ppt_x</p:attrName>
                                        </p:attrNameLst>
                                      </p:cBhvr>
                                      <p:tavLst>
                                        <p:tav tm="0">
                                          <p:val>
                                            <p:strVal val="#ppt_x"/>
                                          </p:val>
                                        </p:tav>
                                        <p:tav tm="100000">
                                          <p:val>
                                            <p:strVal val="#ppt_x"/>
                                          </p:val>
                                        </p:tav>
                                      </p:tavLst>
                                    </p:anim>
                                    <p:anim calcmode="lin" valueType="num">
                                      <p:cBhvr>
                                        <p:cTn id="159" dur="1000" fill="hold"/>
                                        <p:tgtEl>
                                          <p:spTgt spid="48"/>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49"/>
                                        </p:tgtEl>
                                        <p:attrNameLst>
                                          <p:attrName>style.visibility</p:attrName>
                                        </p:attrNameLst>
                                      </p:cBhvr>
                                      <p:to>
                                        <p:strVal val="visible"/>
                                      </p:to>
                                    </p:set>
                                    <p:animEffect transition="in" filter="fade">
                                      <p:cBhvr>
                                        <p:cTn id="162" dur="1000"/>
                                        <p:tgtEl>
                                          <p:spTgt spid="49"/>
                                        </p:tgtEl>
                                      </p:cBhvr>
                                    </p:animEffect>
                                    <p:anim calcmode="lin" valueType="num">
                                      <p:cBhvr>
                                        <p:cTn id="163" dur="1000" fill="hold"/>
                                        <p:tgtEl>
                                          <p:spTgt spid="49"/>
                                        </p:tgtEl>
                                        <p:attrNameLst>
                                          <p:attrName>ppt_x</p:attrName>
                                        </p:attrNameLst>
                                      </p:cBhvr>
                                      <p:tavLst>
                                        <p:tav tm="0">
                                          <p:val>
                                            <p:strVal val="#ppt_x"/>
                                          </p:val>
                                        </p:tav>
                                        <p:tav tm="100000">
                                          <p:val>
                                            <p:strVal val="#ppt_x"/>
                                          </p:val>
                                        </p:tav>
                                      </p:tavLst>
                                    </p:anim>
                                    <p:anim calcmode="lin" valueType="num">
                                      <p:cBhvr>
                                        <p:cTn id="164" dur="1000" fill="hold"/>
                                        <p:tgtEl>
                                          <p:spTgt spid="49"/>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50"/>
                                        </p:tgtEl>
                                        <p:attrNameLst>
                                          <p:attrName>style.visibility</p:attrName>
                                        </p:attrNameLst>
                                      </p:cBhvr>
                                      <p:to>
                                        <p:strVal val="visible"/>
                                      </p:to>
                                    </p:set>
                                    <p:animEffect transition="in" filter="fade">
                                      <p:cBhvr>
                                        <p:cTn id="167" dur="1000"/>
                                        <p:tgtEl>
                                          <p:spTgt spid="50"/>
                                        </p:tgtEl>
                                      </p:cBhvr>
                                    </p:animEffect>
                                    <p:anim calcmode="lin" valueType="num">
                                      <p:cBhvr>
                                        <p:cTn id="168" dur="1000" fill="hold"/>
                                        <p:tgtEl>
                                          <p:spTgt spid="50"/>
                                        </p:tgtEl>
                                        <p:attrNameLst>
                                          <p:attrName>ppt_x</p:attrName>
                                        </p:attrNameLst>
                                      </p:cBhvr>
                                      <p:tavLst>
                                        <p:tav tm="0">
                                          <p:val>
                                            <p:strVal val="#ppt_x"/>
                                          </p:val>
                                        </p:tav>
                                        <p:tav tm="100000">
                                          <p:val>
                                            <p:strVal val="#ppt_x"/>
                                          </p:val>
                                        </p:tav>
                                      </p:tavLst>
                                    </p:anim>
                                    <p:anim calcmode="lin" valueType="num">
                                      <p:cBhvr>
                                        <p:cTn id="169" dur="1000" fill="hold"/>
                                        <p:tgtEl>
                                          <p:spTgt spid="50"/>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51"/>
                                        </p:tgtEl>
                                        <p:attrNameLst>
                                          <p:attrName>style.visibility</p:attrName>
                                        </p:attrNameLst>
                                      </p:cBhvr>
                                      <p:to>
                                        <p:strVal val="visible"/>
                                      </p:to>
                                    </p:set>
                                    <p:animEffect transition="in" filter="fade">
                                      <p:cBhvr>
                                        <p:cTn id="172" dur="1000"/>
                                        <p:tgtEl>
                                          <p:spTgt spid="51"/>
                                        </p:tgtEl>
                                      </p:cBhvr>
                                    </p:animEffect>
                                    <p:anim calcmode="lin" valueType="num">
                                      <p:cBhvr>
                                        <p:cTn id="173" dur="1000" fill="hold"/>
                                        <p:tgtEl>
                                          <p:spTgt spid="51"/>
                                        </p:tgtEl>
                                        <p:attrNameLst>
                                          <p:attrName>ppt_x</p:attrName>
                                        </p:attrNameLst>
                                      </p:cBhvr>
                                      <p:tavLst>
                                        <p:tav tm="0">
                                          <p:val>
                                            <p:strVal val="#ppt_x"/>
                                          </p:val>
                                        </p:tav>
                                        <p:tav tm="100000">
                                          <p:val>
                                            <p:strVal val="#ppt_x"/>
                                          </p:val>
                                        </p:tav>
                                      </p:tavLst>
                                    </p:anim>
                                    <p:anim calcmode="lin" valueType="num">
                                      <p:cBhvr>
                                        <p:cTn id="174" dur="1000" fill="hold"/>
                                        <p:tgtEl>
                                          <p:spTgt spid="51"/>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52"/>
                                        </p:tgtEl>
                                        <p:attrNameLst>
                                          <p:attrName>style.visibility</p:attrName>
                                        </p:attrNameLst>
                                      </p:cBhvr>
                                      <p:to>
                                        <p:strVal val="visible"/>
                                      </p:to>
                                    </p:set>
                                    <p:animEffect transition="in" filter="fade">
                                      <p:cBhvr>
                                        <p:cTn id="177" dur="1000"/>
                                        <p:tgtEl>
                                          <p:spTgt spid="52"/>
                                        </p:tgtEl>
                                      </p:cBhvr>
                                    </p:animEffect>
                                    <p:anim calcmode="lin" valueType="num">
                                      <p:cBhvr>
                                        <p:cTn id="178" dur="1000" fill="hold"/>
                                        <p:tgtEl>
                                          <p:spTgt spid="52"/>
                                        </p:tgtEl>
                                        <p:attrNameLst>
                                          <p:attrName>ppt_x</p:attrName>
                                        </p:attrNameLst>
                                      </p:cBhvr>
                                      <p:tavLst>
                                        <p:tav tm="0">
                                          <p:val>
                                            <p:strVal val="#ppt_x"/>
                                          </p:val>
                                        </p:tav>
                                        <p:tav tm="100000">
                                          <p:val>
                                            <p:strVal val="#ppt_x"/>
                                          </p:val>
                                        </p:tav>
                                      </p:tavLst>
                                    </p:anim>
                                    <p:anim calcmode="lin" valueType="num">
                                      <p:cBhvr>
                                        <p:cTn id="179" dur="1000" fill="hold"/>
                                        <p:tgtEl>
                                          <p:spTgt spid="52"/>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53"/>
                                        </p:tgtEl>
                                        <p:attrNameLst>
                                          <p:attrName>style.visibility</p:attrName>
                                        </p:attrNameLst>
                                      </p:cBhvr>
                                      <p:to>
                                        <p:strVal val="visible"/>
                                      </p:to>
                                    </p:set>
                                    <p:animEffect transition="in" filter="fade">
                                      <p:cBhvr>
                                        <p:cTn id="182" dur="1000"/>
                                        <p:tgtEl>
                                          <p:spTgt spid="53"/>
                                        </p:tgtEl>
                                      </p:cBhvr>
                                    </p:animEffect>
                                    <p:anim calcmode="lin" valueType="num">
                                      <p:cBhvr>
                                        <p:cTn id="183" dur="1000" fill="hold"/>
                                        <p:tgtEl>
                                          <p:spTgt spid="53"/>
                                        </p:tgtEl>
                                        <p:attrNameLst>
                                          <p:attrName>ppt_x</p:attrName>
                                        </p:attrNameLst>
                                      </p:cBhvr>
                                      <p:tavLst>
                                        <p:tav tm="0">
                                          <p:val>
                                            <p:strVal val="#ppt_x"/>
                                          </p:val>
                                        </p:tav>
                                        <p:tav tm="100000">
                                          <p:val>
                                            <p:strVal val="#ppt_x"/>
                                          </p:val>
                                        </p:tav>
                                      </p:tavLst>
                                    </p:anim>
                                    <p:anim calcmode="lin" valueType="num">
                                      <p:cBhvr>
                                        <p:cTn id="184" dur="1000" fill="hold"/>
                                        <p:tgtEl>
                                          <p:spTgt spid="53"/>
                                        </p:tgtEl>
                                        <p:attrNameLst>
                                          <p:attrName>ppt_y</p:attrName>
                                        </p:attrNameLst>
                                      </p:cBhvr>
                                      <p:tavLst>
                                        <p:tav tm="0">
                                          <p:val>
                                            <p:strVal val="#ppt_y+.1"/>
                                          </p:val>
                                        </p:tav>
                                        <p:tav tm="100000">
                                          <p:val>
                                            <p:strVal val="#ppt_y"/>
                                          </p:val>
                                        </p:tav>
                                      </p:tavLst>
                                    </p:anim>
                                  </p:childTnLst>
                                </p:cTn>
                              </p:par>
                              <p:par>
                                <p:cTn id="185" presetID="42" presetClass="entr" presetSubtype="0" fill="hold" grpId="0" nodeType="withEffect">
                                  <p:stCondLst>
                                    <p:cond delay="0"/>
                                  </p:stCondLst>
                                  <p:childTnLst>
                                    <p:set>
                                      <p:cBhvr>
                                        <p:cTn id="186" dur="1" fill="hold">
                                          <p:stCondLst>
                                            <p:cond delay="0"/>
                                          </p:stCondLst>
                                        </p:cTn>
                                        <p:tgtEl>
                                          <p:spTgt spid="54"/>
                                        </p:tgtEl>
                                        <p:attrNameLst>
                                          <p:attrName>style.visibility</p:attrName>
                                        </p:attrNameLst>
                                      </p:cBhvr>
                                      <p:to>
                                        <p:strVal val="visible"/>
                                      </p:to>
                                    </p:set>
                                    <p:animEffect transition="in" filter="fade">
                                      <p:cBhvr>
                                        <p:cTn id="187" dur="1000"/>
                                        <p:tgtEl>
                                          <p:spTgt spid="54"/>
                                        </p:tgtEl>
                                      </p:cBhvr>
                                    </p:animEffect>
                                    <p:anim calcmode="lin" valueType="num">
                                      <p:cBhvr>
                                        <p:cTn id="188" dur="1000" fill="hold"/>
                                        <p:tgtEl>
                                          <p:spTgt spid="54"/>
                                        </p:tgtEl>
                                        <p:attrNameLst>
                                          <p:attrName>ppt_x</p:attrName>
                                        </p:attrNameLst>
                                      </p:cBhvr>
                                      <p:tavLst>
                                        <p:tav tm="0">
                                          <p:val>
                                            <p:strVal val="#ppt_x"/>
                                          </p:val>
                                        </p:tav>
                                        <p:tav tm="100000">
                                          <p:val>
                                            <p:strVal val="#ppt_x"/>
                                          </p:val>
                                        </p:tav>
                                      </p:tavLst>
                                    </p:anim>
                                    <p:anim calcmode="lin" valueType="num">
                                      <p:cBhvr>
                                        <p:cTn id="189"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9" grpId="0"/>
      <p:bldP spid="20" grpId="0"/>
      <p:bldP spid="21" grpId="0"/>
      <p:bldP spid="22" grpId="0"/>
      <p:bldP spid="23" grpId="0"/>
      <p:bldP spid="33" grpId="0"/>
      <p:bldP spid="34" grpId="0"/>
      <p:bldP spid="35" grpId="0"/>
      <p:bldP spid="36" grpId="0"/>
      <p:bldP spid="37" grpId="0"/>
      <p:bldP spid="47" grpId="0"/>
      <p:bldP spid="48" grpId="0"/>
      <p:bldP spid="49" grpId="0"/>
      <p:bldP spid="50" grpId="0"/>
      <p:bldP spid="51" grpId="0"/>
      <p:bldP spid="52" grpId="0"/>
      <p:bldP spid="53"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6CA6277A-F8C5-4DE5-9F09-4C9148657523}"/>
              </a:ext>
            </a:extLst>
          </p:cNvPr>
          <p:cNvGrpSpPr/>
          <p:nvPr/>
        </p:nvGrpSpPr>
        <p:grpSpPr>
          <a:xfrm>
            <a:off x="0" y="0"/>
            <a:ext cx="12190413" cy="1046332"/>
            <a:chOff x="0" y="0"/>
            <a:chExt cx="12190413" cy="1046332"/>
          </a:xfrm>
        </p:grpSpPr>
        <p:grpSp>
          <p:nvGrpSpPr>
            <p:cNvPr id="3" name="组合 2">
              <a:extLst>
                <a:ext uri="{FF2B5EF4-FFF2-40B4-BE49-F238E27FC236}">
                  <a16:creationId xmlns:a16="http://schemas.microsoft.com/office/drawing/2014/main" xmlns="" id="{A0EE9F58-DCFE-48CD-B493-40A7FA1A323B}"/>
                </a:ext>
              </a:extLst>
            </p:cNvPr>
            <p:cNvGrpSpPr/>
            <p:nvPr/>
          </p:nvGrpSpPr>
          <p:grpSpPr>
            <a:xfrm>
              <a:off x="0" y="211076"/>
              <a:ext cx="12190413" cy="830323"/>
              <a:chOff x="0" y="211076"/>
              <a:chExt cx="12190413" cy="830323"/>
            </a:xfrm>
          </p:grpSpPr>
          <p:sp>
            <p:nvSpPr>
              <p:cNvPr id="2" name="矩形 1">
                <a:extLst>
                  <a:ext uri="{FF2B5EF4-FFF2-40B4-BE49-F238E27FC236}">
                    <a16:creationId xmlns:a16="http://schemas.microsoft.com/office/drawing/2014/main" xmlns="" id="{9FE9669B-7E44-4DDF-8319-D83C5B0E4F50}"/>
                  </a:ext>
                </a:extLst>
              </p:cNvPr>
              <p:cNvSpPr/>
              <p:nvPr/>
            </p:nvSpPr>
            <p:spPr>
              <a:xfrm>
                <a:off x="0" y="995680"/>
                <a:ext cx="12190413" cy="45719"/>
              </a:xfrm>
              <a:prstGeom prst="rect">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49C"/>
                  </a:solidFill>
                </a:endParaRPr>
              </a:p>
            </p:txBody>
          </p:sp>
          <p:grpSp>
            <p:nvGrpSpPr>
              <p:cNvPr id="6" name="组合 5">
                <a:extLst>
                  <a:ext uri="{FF2B5EF4-FFF2-40B4-BE49-F238E27FC236}">
                    <a16:creationId xmlns:a16="http://schemas.microsoft.com/office/drawing/2014/main" xmlns="" id="{823332AD-27C5-42BD-9670-BB4781A73F2C}"/>
                  </a:ext>
                </a:extLst>
              </p:cNvPr>
              <p:cNvGrpSpPr/>
              <p:nvPr/>
            </p:nvGrpSpPr>
            <p:grpSpPr>
              <a:xfrm>
                <a:off x="4612672" y="211076"/>
                <a:ext cx="3255324" cy="648276"/>
                <a:chOff x="4900785" y="1154796"/>
                <a:chExt cx="2311401" cy="648276"/>
              </a:xfrm>
            </p:grpSpPr>
            <p:sp>
              <p:nvSpPr>
                <p:cNvPr id="8" name="TextBox 8">
                  <a:extLst>
                    <a:ext uri="{FF2B5EF4-FFF2-40B4-BE49-F238E27FC236}">
                      <a16:creationId xmlns:a16="http://schemas.microsoft.com/office/drawing/2014/main" xmlns="" id="{37B8DF61-7CEE-4322-87C7-B7C3CF9127DC}"/>
                    </a:ext>
                  </a:extLst>
                </p:cNvPr>
                <p:cNvSpPr txBox="1">
                  <a:spLocks noChangeArrowheads="1"/>
                </p:cNvSpPr>
                <p:nvPr/>
              </p:nvSpPr>
              <p:spPr bwMode="auto">
                <a:xfrm>
                  <a:off x="4900785" y="1154796"/>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a:solidFill>
                        <a:srgbClr val="00B49C"/>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a16="http://schemas.microsoft.com/office/drawing/2014/main" xmlns="" id="{37806A06-F338-4C7F-B749-0A302DF1095A}"/>
                    </a:ext>
                  </a:extLst>
                </p:cNvPr>
                <p:cNvSpPr txBox="1">
                  <a:spLocks noChangeArrowheads="1"/>
                </p:cNvSpPr>
                <p:nvPr/>
              </p:nvSpPr>
              <p:spPr bwMode="auto">
                <a:xfrm>
                  <a:off x="4900786" y="1633795"/>
                  <a:ext cx="23114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100" dirty="0">
                    <a:solidFill>
                      <a:srgbClr val="FF9C98"/>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pic>
          <p:nvPicPr>
            <p:cNvPr id="15" name="图片 14">
              <a:extLst>
                <a:ext uri="{FF2B5EF4-FFF2-40B4-BE49-F238E27FC236}">
                  <a16:creationId xmlns:a16="http://schemas.microsoft.com/office/drawing/2014/main" xmlns="" id="{20852857-2495-4929-B059-C044225529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6432" y="0"/>
              <a:ext cx="840846" cy="1046332"/>
            </a:xfrm>
            <a:prstGeom prst="rect">
              <a:avLst/>
            </a:prstGeom>
          </p:spPr>
        </p:pic>
      </p:grpSp>
      <p:sp>
        <p:nvSpPr>
          <p:cNvPr id="10" name="椭圆 9">
            <a:extLst>
              <a:ext uri="{FF2B5EF4-FFF2-40B4-BE49-F238E27FC236}">
                <a16:creationId xmlns:a16="http://schemas.microsoft.com/office/drawing/2014/main" xmlns="" id="{19E6D723-C6F6-4E67-8E34-57F4C3092D51}"/>
              </a:ext>
            </a:extLst>
          </p:cNvPr>
          <p:cNvSpPr/>
          <p:nvPr/>
        </p:nvSpPr>
        <p:spPr>
          <a:xfrm>
            <a:off x="1389781" y="1898503"/>
            <a:ext cx="2164977" cy="2164977"/>
          </a:xfrm>
          <a:prstGeom prst="ellipse">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F8A48133-5758-4B9E-AA1D-D47156D68BDF}"/>
              </a:ext>
            </a:extLst>
          </p:cNvPr>
          <p:cNvSpPr/>
          <p:nvPr/>
        </p:nvSpPr>
        <p:spPr>
          <a:xfrm>
            <a:off x="3801287" y="1898502"/>
            <a:ext cx="2164977" cy="2164977"/>
          </a:xfrm>
          <a:prstGeom prst="ellipse">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3C4985E3-16E7-46A2-BB70-4906019D0B3D}"/>
              </a:ext>
            </a:extLst>
          </p:cNvPr>
          <p:cNvSpPr/>
          <p:nvPr/>
        </p:nvSpPr>
        <p:spPr>
          <a:xfrm>
            <a:off x="6212793" y="1898503"/>
            <a:ext cx="2164977" cy="2164977"/>
          </a:xfrm>
          <a:prstGeom prst="ellipse">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E122F4BF-CCA5-49E2-A23B-F68F1CF68CA4}"/>
              </a:ext>
            </a:extLst>
          </p:cNvPr>
          <p:cNvSpPr/>
          <p:nvPr/>
        </p:nvSpPr>
        <p:spPr>
          <a:xfrm>
            <a:off x="8624299" y="1898502"/>
            <a:ext cx="2164977" cy="2164977"/>
          </a:xfrm>
          <a:prstGeom prst="ellipse">
            <a:avLst/>
          </a:prstGeom>
          <a:solidFill>
            <a:srgbClr val="FF9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xmlns="" id="{A402F536-4520-4A05-9437-A87A3733F775}"/>
              </a:ext>
            </a:extLst>
          </p:cNvPr>
          <p:cNvSpPr/>
          <p:nvPr/>
        </p:nvSpPr>
        <p:spPr>
          <a:xfrm>
            <a:off x="3247643" y="2565014"/>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xmlns="" id="{3AE612B5-AB14-4413-9A04-DDC1587C1E0A}"/>
              </a:ext>
            </a:extLst>
          </p:cNvPr>
          <p:cNvSpPr/>
          <p:nvPr/>
        </p:nvSpPr>
        <p:spPr>
          <a:xfrm>
            <a:off x="5673553" y="2565014"/>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a:extLst>
              <a:ext uri="{FF2B5EF4-FFF2-40B4-BE49-F238E27FC236}">
                <a16:creationId xmlns:a16="http://schemas.microsoft.com/office/drawing/2014/main" xmlns="" id="{A58B9065-EFDC-406B-BF71-05900C929697}"/>
              </a:ext>
            </a:extLst>
          </p:cNvPr>
          <p:cNvSpPr/>
          <p:nvPr/>
        </p:nvSpPr>
        <p:spPr>
          <a:xfrm>
            <a:off x="8085059" y="2565014"/>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8" name="组合 17">
            <a:extLst>
              <a:ext uri="{FF2B5EF4-FFF2-40B4-BE49-F238E27FC236}">
                <a16:creationId xmlns:a16="http://schemas.microsoft.com/office/drawing/2014/main" xmlns="" id="{85A4D890-C487-4645-BFCC-0A5DCE79B8C9}"/>
              </a:ext>
            </a:extLst>
          </p:cNvPr>
          <p:cNvGrpSpPr/>
          <p:nvPr/>
        </p:nvGrpSpPr>
        <p:grpSpPr>
          <a:xfrm>
            <a:off x="3512742" y="2857210"/>
            <a:ext cx="301753" cy="288591"/>
            <a:chOff x="1004888" y="993775"/>
            <a:chExt cx="2438400" cy="2332038"/>
          </a:xfrm>
          <a:solidFill>
            <a:srgbClr val="00B49C"/>
          </a:solidFill>
        </p:grpSpPr>
        <p:sp>
          <p:nvSpPr>
            <p:cNvPr id="19" name="Freeform 25">
              <a:extLst>
                <a:ext uri="{FF2B5EF4-FFF2-40B4-BE49-F238E27FC236}">
                  <a16:creationId xmlns:a16="http://schemas.microsoft.com/office/drawing/2014/main" xmlns="" id="{CBE8F82B-9A0C-4DD7-8BD9-DF1542067DAD}"/>
                </a:ext>
              </a:extLst>
            </p:cNvPr>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0" name="任意多边形 20">
              <a:extLst>
                <a:ext uri="{FF2B5EF4-FFF2-40B4-BE49-F238E27FC236}">
                  <a16:creationId xmlns:a16="http://schemas.microsoft.com/office/drawing/2014/main" xmlns="" id="{47EE2D89-84A1-40E6-B17A-C5FF088CDDFF}"/>
                </a:ext>
              </a:extLst>
            </p:cNvPr>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21" name="组合 20">
            <a:extLst>
              <a:ext uri="{FF2B5EF4-FFF2-40B4-BE49-F238E27FC236}">
                <a16:creationId xmlns:a16="http://schemas.microsoft.com/office/drawing/2014/main" xmlns="" id="{4BB84267-CC37-4260-ADCF-36C4732A44FC}"/>
              </a:ext>
            </a:extLst>
          </p:cNvPr>
          <p:cNvGrpSpPr/>
          <p:nvPr/>
        </p:nvGrpSpPr>
        <p:grpSpPr>
          <a:xfrm>
            <a:off x="8299330" y="2827733"/>
            <a:ext cx="403410" cy="306513"/>
            <a:chOff x="4268086" y="4221191"/>
            <a:chExt cx="509646" cy="387231"/>
          </a:xfrm>
          <a:solidFill>
            <a:srgbClr val="00B49C"/>
          </a:solidFill>
        </p:grpSpPr>
        <p:sp>
          <p:nvSpPr>
            <p:cNvPr id="22" name="Freeform 20">
              <a:extLst>
                <a:ext uri="{FF2B5EF4-FFF2-40B4-BE49-F238E27FC236}">
                  <a16:creationId xmlns:a16="http://schemas.microsoft.com/office/drawing/2014/main" xmlns="" id="{9C47E50E-F2C9-42F4-9718-BE681668583E}"/>
                </a:ext>
              </a:extLst>
            </p:cNvPr>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3" name="Freeform 21">
              <a:extLst>
                <a:ext uri="{FF2B5EF4-FFF2-40B4-BE49-F238E27FC236}">
                  <a16:creationId xmlns:a16="http://schemas.microsoft.com/office/drawing/2014/main" xmlns="" id="{29ECEB61-FF35-4200-B065-9D437CF4613E}"/>
                </a:ext>
              </a:extLst>
            </p:cNvPr>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4" name="组合 23">
            <a:extLst>
              <a:ext uri="{FF2B5EF4-FFF2-40B4-BE49-F238E27FC236}">
                <a16:creationId xmlns:a16="http://schemas.microsoft.com/office/drawing/2014/main" xmlns="" id="{10C72667-D340-4ED4-A784-24149337330D}"/>
              </a:ext>
            </a:extLst>
          </p:cNvPr>
          <p:cNvGrpSpPr/>
          <p:nvPr/>
        </p:nvGrpSpPr>
        <p:grpSpPr>
          <a:xfrm>
            <a:off x="5955404" y="2770142"/>
            <a:ext cx="262019" cy="335091"/>
            <a:chOff x="1605186" y="572440"/>
            <a:chExt cx="563562" cy="720725"/>
          </a:xfrm>
          <a:solidFill>
            <a:srgbClr val="FF9C98"/>
          </a:solidFill>
        </p:grpSpPr>
        <p:sp>
          <p:nvSpPr>
            <p:cNvPr id="25" name="Freeform 32">
              <a:extLst>
                <a:ext uri="{FF2B5EF4-FFF2-40B4-BE49-F238E27FC236}">
                  <a16:creationId xmlns:a16="http://schemas.microsoft.com/office/drawing/2014/main" xmlns="" id="{8AF6F1E9-8576-4BA7-987F-2433AADB28D2}"/>
                </a:ext>
              </a:extLst>
            </p:cNvPr>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33">
              <a:extLst>
                <a:ext uri="{FF2B5EF4-FFF2-40B4-BE49-F238E27FC236}">
                  <a16:creationId xmlns:a16="http://schemas.microsoft.com/office/drawing/2014/main" xmlns="" id="{4DEE9ABF-AFE3-44B6-839A-EC45B269E1D9}"/>
                </a:ext>
              </a:extLst>
            </p:cNvPr>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34">
              <a:extLst>
                <a:ext uri="{FF2B5EF4-FFF2-40B4-BE49-F238E27FC236}">
                  <a16:creationId xmlns:a16="http://schemas.microsoft.com/office/drawing/2014/main" xmlns="" id="{8DB5BEB1-1EF1-4F20-A231-7AAFEEE70EBE}"/>
                </a:ext>
              </a:extLst>
            </p:cNvPr>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8" name="文本框 30">
            <a:extLst>
              <a:ext uri="{FF2B5EF4-FFF2-40B4-BE49-F238E27FC236}">
                <a16:creationId xmlns:a16="http://schemas.microsoft.com/office/drawing/2014/main" xmlns="" id="{AA910850-BB64-4052-8DEC-E7D0E05C4A92}"/>
              </a:ext>
            </a:extLst>
          </p:cNvPr>
          <p:cNvSpPr txBox="1"/>
          <p:nvPr/>
        </p:nvSpPr>
        <p:spPr>
          <a:xfrm>
            <a:off x="1779305" y="2407866"/>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68%</a:t>
            </a:r>
          </a:p>
        </p:txBody>
      </p:sp>
      <p:sp>
        <p:nvSpPr>
          <p:cNvPr id="29" name="文本框 31">
            <a:extLst>
              <a:ext uri="{FF2B5EF4-FFF2-40B4-BE49-F238E27FC236}">
                <a16:creationId xmlns:a16="http://schemas.microsoft.com/office/drawing/2014/main" xmlns="" id="{45769747-FE1B-4978-A016-2CCE6276AF8D}"/>
              </a:ext>
            </a:extLst>
          </p:cNvPr>
          <p:cNvSpPr txBox="1"/>
          <p:nvPr/>
        </p:nvSpPr>
        <p:spPr>
          <a:xfrm>
            <a:off x="4208381" y="2418334"/>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45%</a:t>
            </a:r>
          </a:p>
        </p:txBody>
      </p:sp>
      <p:sp>
        <p:nvSpPr>
          <p:cNvPr id="30" name="文本框 32">
            <a:extLst>
              <a:ext uri="{FF2B5EF4-FFF2-40B4-BE49-F238E27FC236}">
                <a16:creationId xmlns:a16="http://schemas.microsoft.com/office/drawing/2014/main" xmlns="" id="{EA493B8E-8D31-4665-8D6B-634ADA0DF6A6}"/>
              </a:ext>
            </a:extLst>
          </p:cNvPr>
          <p:cNvSpPr txBox="1"/>
          <p:nvPr/>
        </p:nvSpPr>
        <p:spPr>
          <a:xfrm>
            <a:off x="6639565" y="2414632"/>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77%</a:t>
            </a:r>
          </a:p>
        </p:txBody>
      </p:sp>
      <p:sp>
        <p:nvSpPr>
          <p:cNvPr id="31" name="文本框 33">
            <a:extLst>
              <a:ext uri="{FF2B5EF4-FFF2-40B4-BE49-F238E27FC236}">
                <a16:creationId xmlns:a16="http://schemas.microsoft.com/office/drawing/2014/main" xmlns="" id="{B49DABC8-6EA7-4961-A06C-92497CFD5112}"/>
              </a:ext>
            </a:extLst>
          </p:cNvPr>
          <p:cNvSpPr txBox="1"/>
          <p:nvPr/>
        </p:nvSpPr>
        <p:spPr>
          <a:xfrm>
            <a:off x="9095882" y="2414632"/>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59%</a:t>
            </a:r>
          </a:p>
        </p:txBody>
      </p:sp>
      <p:sp>
        <p:nvSpPr>
          <p:cNvPr id="32" name="文本框 34">
            <a:extLst>
              <a:ext uri="{FF2B5EF4-FFF2-40B4-BE49-F238E27FC236}">
                <a16:creationId xmlns:a16="http://schemas.microsoft.com/office/drawing/2014/main" xmlns="" id="{27E16E36-5DCF-48BF-A040-B302DC7B8EDD}"/>
              </a:ext>
            </a:extLst>
          </p:cNvPr>
          <p:cNvSpPr txBox="1"/>
          <p:nvPr/>
        </p:nvSpPr>
        <p:spPr>
          <a:xfrm>
            <a:off x="1774786" y="3279546"/>
            <a:ext cx="1422184" cy="461665"/>
          </a:xfrm>
          <a:prstGeom prst="rect">
            <a:avLst/>
          </a:prstGeom>
          <a:noFill/>
          <a:effectLst/>
        </p:spPr>
        <p:txBody>
          <a:bodyPr wrap="none" rtlCol="0">
            <a:spAutoFit/>
          </a:bodyPr>
          <a:lstStyle/>
          <a:p>
            <a:r>
              <a:rPr lang="zh-CN" altLang="en-US" sz="2400" b="1" dirty="0">
                <a:solidFill>
                  <a:srgbClr val="FEFEFE"/>
                </a:solidFill>
                <a:latin typeface="方正姚体" panose="02010601030101010101" pitchFamily="2" charset="-122"/>
              </a:rPr>
              <a:t>加入标题</a:t>
            </a:r>
            <a:endParaRPr lang="en-US" altLang="zh-CN" sz="2400" b="1" dirty="0">
              <a:solidFill>
                <a:srgbClr val="FEFEFE"/>
              </a:solidFill>
              <a:latin typeface="方正姚体" panose="02010601030101010101" pitchFamily="2" charset="-122"/>
            </a:endParaRPr>
          </a:p>
        </p:txBody>
      </p:sp>
      <p:sp>
        <p:nvSpPr>
          <p:cNvPr id="33" name="文本框 35">
            <a:extLst>
              <a:ext uri="{FF2B5EF4-FFF2-40B4-BE49-F238E27FC236}">
                <a16:creationId xmlns:a16="http://schemas.microsoft.com/office/drawing/2014/main" xmlns="" id="{C6D6C4C4-7B58-4187-82A5-1982FCC82FF4}"/>
              </a:ext>
            </a:extLst>
          </p:cNvPr>
          <p:cNvSpPr txBox="1"/>
          <p:nvPr/>
        </p:nvSpPr>
        <p:spPr>
          <a:xfrm>
            <a:off x="4227656" y="3279546"/>
            <a:ext cx="1422184" cy="461665"/>
          </a:xfrm>
          <a:prstGeom prst="rect">
            <a:avLst/>
          </a:prstGeom>
          <a:noFill/>
          <a:effectLst/>
        </p:spPr>
        <p:txBody>
          <a:bodyPr wrap="none" rtlCol="0">
            <a:spAutoFit/>
          </a:bodyPr>
          <a:lstStyle/>
          <a:p>
            <a:pPr lvl="0"/>
            <a:r>
              <a:rPr lang="zh-CN" altLang="en-US" sz="2400" b="1" dirty="0">
                <a:solidFill>
                  <a:srgbClr val="FEFEFE"/>
                </a:solidFill>
                <a:latin typeface="方正姚体" panose="02010601030101010101" pitchFamily="2" charset="-122"/>
              </a:rPr>
              <a:t>加入标题</a:t>
            </a:r>
            <a:endParaRPr lang="en-US" altLang="zh-CN" sz="2400" b="1" dirty="0">
              <a:solidFill>
                <a:srgbClr val="FEFEFE"/>
              </a:solidFill>
              <a:latin typeface="方正姚体" panose="02010601030101010101" pitchFamily="2" charset="-122"/>
            </a:endParaRPr>
          </a:p>
        </p:txBody>
      </p:sp>
      <p:sp>
        <p:nvSpPr>
          <p:cNvPr id="34" name="文本框 36">
            <a:extLst>
              <a:ext uri="{FF2B5EF4-FFF2-40B4-BE49-F238E27FC236}">
                <a16:creationId xmlns:a16="http://schemas.microsoft.com/office/drawing/2014/main" xmlns="" id="{F3552AFA-886D-4AFC-B66A-C2EB502DEDCF}"/>
              </a:ext>
            </a:extLst>
          </p:cNvPr>
          <p:cNvSpPr txBox="1"/>
          <p:nvPr/>
        </p:nvSpPr>
        <p:spPr>
          <a:xfrm>
            <a:off x="6589974" y="3279546"/>
            <a:ext cx="1422184" cy="461665"/>
          </a:xfrm>
          <a:prstGeom prst="rect">
            <a:avLst/>
          </a:prstGeom>
          <a:noFill/>
          <a:effectLst/>
        </p:spPr>
        <p:txBody>
          <a:bodyPr wrap="none" rtlCol="0">
            <a:spAutoFit/>
          </a:bodyPr>
          <a:lstStyle/>
          <a:p>
            <a:pPr lvl="0"/>
            <a:r>
              <a:rPr lang="zh-CN" altLang="en-US" sz="2400" b="1" dirty="0">
                <a:solidFill>
                  <a:srgbClr val="FEFEFE"/>
                </a:solidFill>
                <a:latin typeface="方正姚体" panose="02010601030101010101" pitchFamily="2" charset="-122"/>
              </a:rPr>
              <a:t>加入标题</a:t>
            </a:r>
            <a:endParaRPr lang="en-US" altLang="zh-CN" sz="2400" b="1" dirty="0">
              <a:solidFill>
                <a:srgbClr val="FEFEFE"/>
              </a:solidFill>
              <a:latin typeface="方正姚体" panose="02010601030101010101" pitchFamily="2" charset="-122"/>
            </a:endParaRPr>
          </a:p>
        </p:txBody>
      </p:sp>
      <p:sp>
        <p:nvSpPr>
          <p:cNvPr id="35" name="文本框 37">
            <a:extLst>
              <a:ext uri="{FF2B5EF4-FFF2-40B4-BE49-F238E27FC236}">
                <a16:creationId xmlns:a16="http://schemas.microsoft.com/office/drawing/2014/main" xmlns="" id="{67E7E46C-403B-49A3-9BF5-46DE83F3C738}"/>
              </a:ext>
            </a:extLst>
          </p:cNvPr>
          <p:cNvSpPr txBox="1"/>
          <p:nvPr/>
        </p:nvSpPr>
        <p:spPr>
          <a:xfrm>
            <a:off x="9042825" y="3279546"/>
            <a:ext cx="1422184" cy="461665"/>
          </a:xfrm>
          <a:prstGeom prst="rect">
            <a:avLst/>
          </a:prstGeom>
          <a:noFill/>
          <a:effectLst/>
        </p:spPr>
        <p:txBody>
          <a:bodyPr wrap="none" rtlCol="0">
            <a:spAutoFit/>
          </a:bodyPr>
          <a:lstStyle/>
          <a:p>
            <a:pPr lvl="0"/>
            <a:r>
              <a:rPr lang="zh-CN" altLang="en-US" sz="2400" b="1" dirty="0">
                <a:solidFill>
                  <a:srgbClr val="FEFEFE"/>
                </a:solidFill>
                <a:latin typeface="方正姚体" panose="02010601030101010101" pitchFamily="2" charset="-122"/>
              </a:rPr>
              <a:t>加入标题</a:t>
            </a:r>
            <a:endParaRPr lang="en-US" altLang="zh-CN" sz="2400" b="1" dirty="0">
              <a:solidFill>
                <a:srgbClr val="FEFEFE"/>
              </a:solidFill>
              <a:latin typeface="方正姚体" panose="02010601030101010101" pitchFamily="2" charset="-122"/>
            </a:endParaRPr>
          </a:p>
        </p:txBody>
      </p:sp>
      <p:sp>
        <p:nvSpPr>
          <p:cNvPr id="36" name="文本框 38">
            <a:extLst>
              <a:ext uri="{FF2B5EF4-FFF2-40B4-BE49-F238E27FC236}">
                <a16:creationId xmlns:a16="http://schemas.microsoft.com/office/drawing/2014/main" xmlns="" id="{E6CD8EDB-CB42-4A77-B9A8-FD1EB839F11B}"/>
              </a:ext>
            </a:extLst>
          </p:cNvPr>
          <p:cNvSpPr txBox="1"/>
          <p:nvPr/>
        </p:nvSpPr>
        <p:spPr>
          <a:xfrm>
            <a:off x="1612795" y="439027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7" name="文本框 39">
            <a:extLst>
              <a:ext uri="{FF2B5EF4-FFF2-40B4-BE49-F238E27FC236}">
                <a16:creationId xmlns:a16="http://schemas.microsoft.com/office/drawing/2014/main" xmlns="" id="{F3FF2E2F-691E-4BB6-ABD1-3EA4E88A6FF7}"/>
              </a:ext>
            </a:extLst>
          </p:cNvPr>
          <p:cNvSpPr txBox="1"/>
          <p:nvPr/>
        </p:nvSpPr>
        <p:spPr>
          <a:xfrm>
            <a:off x="4065665" y="439027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8" name="文本框 40">
            <a:extLst>
              <a:ext uri="{FF2B5EF4-FFF2-40B4-BE49-F238E27FC236}">
                <a16:creationId xmlns:a16="http://schemas.microsoft.com/office/drawing/2014/main" xmlns="" id="{F279FB97-A623-4412-BDE2-6B9AA4ADA46F}"/>
              </a:ext>
            </a:extLst>
          </p:cNvPr>
          <p:cNvSpPr txBox="1"/>
          <p:nvPr/>
        </p:nvSpPr>
        <p:spPr>
          <a:xfrm>
            <a:off x="6518535" y="439027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9" name="文本框 41">
            <a:extLst>
              <a:ext uri="{FF2B5EF4-FFF2-40B4-BE49-F238E27FC236}">
                <a16:creationId xmlns:a16="http://schemas.microsoft.com/office/drawing/2014/main" xmlns="" id="{97700180-499D-484B-8170-E33B42CD0650}"/>
              </a:ext>
            </a:extLst>
          </p:cNvPr>
          <p:cNvSpPr txBox="1"/>
          <p:nvPr/>
        </p:nvSpPr>
        <p:spPr>
          <a:xfrm>
            <a:off x="8917011" y="4390278"/>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val="25535123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50"/>
                                        <p:tgtEl>
                                          <p:spTgt spid="10"/>
                                        </p:tgtEl>
                                      </p:cBhvr>
                                    </p:animEffect>
                                    <p:anim calcmode="lin" valueType="num">
                                      <p:cBhvr>
                                        <p:cTn id="14" dur="250" fill="hold"/>
                                        <p:tgtEl>
                                          <p:spTgt spid="10"/>
                                        </p:tgtEl>
                                        <p:attrNameLst>
                                          <p:attrName>ppt_x</p:attrName>
                                        </p:attrNameLst>
                                      </p:cBhvr>
                                      <p:tavLst>
                                        <p:tav tm="0">
                                          <p:val>
                                            <p:strVal val="#ppt_x"/>
                                          </p:val>
                                        </p:tav>
                                        <p:tav tm="100000">
                                          <p:val>
                                            <p:strVal val="#ppt_x"/>
                                          </p:val>
                                        </p:tav>
                                      </p:tavLst>
                                    </p:anim>
                                    <p:anim calcmode="lin" valueType="num">
                                      <p:cBhvr>
                                        <p:cTn id="15" dur="25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50"/>
                                        <p:tgtEl>
                                          <p:spTgt spid="11"/>
                                        </p:tgtEl>
                                      </p:cBhvr>
                                    </p:animEffect>
                                    <p:anim calcmode="lin" valueType="num">
                                      <p:cBhvr>
                                        <p:cTn id="20" dur="250" fill="hold"/>
                                        <p:tgtEl>
                                          <p:spTgt spid="11"/>
                                        </p:tgtEl>
                                        <p:attrNameLst>
                                          <p:attrName>ppt_x</p:attrName>
                                        </p:attrNameLst>
                                      </p:cBhvr>
                                      <p:tavLst>
                                        <p:tav tm="0">
                                          <p:val>
                                            <p:strVal val="#ppt_x"/>
                                          </p:val>
                                        </p:tav>
                                        <p:tav tm="100000">
                                          <p:val>
                                            <p:strVal val="#ppt_x"/>
                                          </p:val>
                                        </p:tav>
                                      </p:tavLst>
                                    </p:anim>
                                    <p:anim calcmode="lin" valueType="num">
                                      <p:cBhvr>
                                        <p:cTn id="21" dur="2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50"/>
                                        <p:tgtEl>
                                          <p:spTgt spid="12"/>
                                        </p:tgtEl>
                                      </p:cBhvr>
                                    </p:animEffect>
                                    <p:anim calcmode="lin" valueType="num">
                                      <p:cBhvr>
                                        <p:cTn id="26" dur="250" fill="hold"/>
                                        <p:tgtEl>
                                          <p:spTgt spid="12"/>
                                        </p:tgtEl>
                                        <p:attrNameLst>
                                          <p:attrName>ppt_x</p:attrName>
                                        </p:attrNameLst>
                                      </p:cBhvr>
                                      <p:tavLst>
                                        <p:tav tm="0">
                                          <p:val>
                                            <p:strVal val="#ppt_x"/>
                                          </p:val>
                                        </p:tav>
                                        <p:tav tm="100000">
                                          <p:val>
                                            <p:strVal val="#ppt_x"/>
                                          </p:val>
                                        </p:tav>
                                      </p:tavLst>
                                    </p:anim>
                                    <p:anim calcmode="lin" valueType="num">
                                      <p:cBhvr>
                                        <p:cTn id="27" dur="25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250"/>
                                        <p:tgtEl>
                                          <p:spTgt spid="13"/>
                                        </p:tgtEl>
                                      </p:cBhvr>
                                    </p:animEffect>
                                    <p:anim calcmode="lin" valueType="num">
                                      <p:cBhvr>
                                        <p:cTn id="32" dur="250" fill="hold"/>
                                        <p:tgtEl>
                                          <p:spTgt spid="13"/>
                                        </p:tgtEl>
                                        <p:attrNameLst>
                                          <p:attrName>ppt_x</p:attrName>
                                        </p:attrNameLst>
                                      </p:cBhvr>
                                      <p:tavLst>
                                        <p:tav tm="0">
                                          <p:val>
                                            <p:strVal val="#ppt_x"/>
                                          </p:val>
                                        </p:tav>
                                        <p:tav tm="100000">
                                          <p:val>
                                            <p:strVal val="#ppt_x"/>
                                          </p:val>
                                        </p:tav>
                                      </p:tavLst>
                                    </p:anim>
                                    <p:anim calcmode="lin" valueType="num">
                                      <p:cBhvr>
                                        <p:cTn id="33" dur="25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250"/>
                                        <p:tgtEl>
                                          <p:spTgt spid="16"/>
                                        </p:tgtEl>
                                      </p:cBhvr>
                                    </p:animEffect>
                                    <p:anim calcmode="lin" valueType="num">
                                      <p:cBhvr>
                                        <p:cTn id="44" dur="250" fill="hold"/>
                                        <p:tgtEl>
                                          <p:spTgt spid="16"/>
                                        </p:tgtEl>
                                        <p:attrNameLst>
                                          <p:attrName>ppt_x</p:attrName>
                                        </p:attrNameLst>
                                      </p:cBhvr>
                                      <p:tavLst>
                                        <p:tav tm="0">
                                          <p:val>
                                            <p:strVal val="#ppt_x"/>
                                          </p:val>
                                        </p:tav>
                                        <p:tav tm="100000">
                                          <p:val>
                                            <p:strVal val="#ppt_x"/>
                                          </p:val>
                                        </p:tav>
                                      </p:tavLst>
                                    </p:anim>
                                    <p:anim calcmode="lin" valueType="num">
                                      <p:cBhvr>
                                        <p:cTn id="45" dur="25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250"/>
                                        <p:tgtEl>
                                          <p:spTgt spid="17"/>
                                        </p:tgtEl>
                                      </p:cBhvr>
                                    </p:animEffect>
                                    <p:anim calcmode="lin" valueType="num">
                                      <p:cBhvr>
                                        <p:cTn id="50" dur="250" fill="hold"/>
                                        <p:tgtEl>
                                          <p:spTgt spid="17"/>
                                        </p:tgtEl>
                                        <p:attrNameLst>
                                          <p:attrName>ppt_x</p:attrName>
                                        </p:attrNameLst>
                                      </p:cBhvr>
                                      <p:tavLst>
                                        <p:tav tm="0">
                                          <p:val>
                                            <p:strVal val="#ppt_x"/>
                                          </p:val>
                                        </p:tav>
                                        <p:tav tm="100000">
                                          <p:val>
                                            <p:strVal val="#ppt_x"/>
                                          </p:val>
                                        </p:tav>
                                      </p:tavLst>
                                    </p:anim>
                                    <p:anim calcmode="lin" valueType="num">
                                      <p:cBhvr>
                                        <p:cTn id="51" dur="250" fill="hold"/>
                                        <p:tgtEl>
                                          <p:spTgt spid="17"/>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250"/>
                                        <p:tgtEl>
                                          <p:spTgt spid="18"/>
                                        </p:tgtEl>
                                      </p:cBhvr>
                                    </p:animEffect>
                                    <p:anim calcmode="lin" valueType="num">
                                      <p:cBhvr>
                                        <p:cTn id="56" dur="250" fill="hold"/>
                                        <p:tgtEl>
                                          <p:spTgt spid="18"/>
                                        </p:tgtEl>
                                        <p:attrNameLst>
                                          <p:attrName>ppt_x</p:attrName>
                                        </p:attrNameLst>
                                      </p:cBhvr>
                                      <p:tavLst>
                                        <p:tav tm="0">
                                          <p:val>
                                            <p:strVal val="#ppt_x"/>
                                          </p:val>
                                        </p:tav>
                                        <p:tav tm="100000">
                                          <p:val>
                                            <p:strVal val="#ppt_x"/>
                                          </p:val>
                                        </p:tav>
                                      </p:tavLst>
                                    </p:anim>
                                    <p:anim calcmode="lin" valueType="num">
                                      <p:cBhvr>
                                        <p:cTn id="57" dur="25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250"/>
                                        <p:tgtEl>
                                          <p:spTgt spid="21"/>
                                        </p:tgtEl>
                                      </p:cBhvr>
                                    </p:animEffect>
                                    <p:anim calcmode="lin" valueType="num">
                                      <p:cBhvr>
                                        <p:cTn id="62" dur="250" fill="hold"/>
                                        <p:tgtEl>
                                          <p:spTgt spid="21"/>
                                        </p:tgtEl>
                                        <p:attrNameLst>
                                          <p:attrName>ppt_x</p:attrName>
                                        </p:attrNameLst>
                                      </p:cBhvr>
                                      <p:tavLst>
                                        <p:tav tm="0">
                                          <p:val>
                                            <p:strVal val="#ppt_x"/>
                                          </p:val>
                                        </p:tav>
                                        <p:tav tm="100000">
                                          <p:val>
                                            <p:strVal val="#ppt_x"/>
                                          </p:val>
                                        </p:tav>
                                      </p:tavLst>
                                    </p:anim>
                                    <p:anim calcmode="lin" valueType="num">
                                      <p:cBhvr>
                                        <p:cTn id="63" dur="250" fill="hold"/>
                                        <p:tgtEl>
                                          <p:spTgt spid="21"/>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250"/>
                                        <p:tgtEl>
                                          <p:spTgt spid="24"/>
                                        </p:tgtEl>
                                      </p:cBhvr>
                                    </p:animEffect>
                                    <p:anim calcmode="lin" valueType="num">
                                      <p:cBhvr>
                                        <p:cTn id="68" dur="250" fill="hold"/>
                                        <p:tgtEl>
                                          <p:spTgt spid="24"/>
                                        </p:tgtEl>
                                        <p:attrNameLst>
                                          <p:attrName>ppt_x</p:attrName>
                                        </p:attrNameLst>
                                      </p:cBhvr>
                                      <p:tavLst>
                                        <p:tav tm="0">
                                          <p:val>
                                            <p:strVal val="#ppt_x"/>
                                          </p:val>
                                        </p:tav>
                                        <p:tav tm="100000">
                                          <p:val>
                                            <p:strVal val="#ppt_x"/>
                                          </p:val>
                                        </p:tav>
                                      </p:tavLst>
                                    </p:anim>
                                    <p:anim calcmode="lin" valueType="num">
                                      <p:cBhvr>
                                        <p:cTn id="69" dur="250" fill="hold"/>
                                        <p:tgtEl>
                                          <p:spTgt spid="24"/>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fade">
                                      <p:cBhvr>
                                        <p:cTn id="73" dur="250"/>
                                        <p:tgtEl>
                                          <p:spTgt spid="28"/>
                                        </p:tgtEl>
                                      </p:cBhvr>
                                    </p:animEffect>
                                    <p:anim calcmode="lin" valueType="num">
                                      <p:cBhvr>
                                        <p:cTn id="74" dur="250" fill="hold"/>
                                        <p:tgtEl>
                                          <p:spTgt spid="28"/>
                                        </p:tgtEl>
                                        <p:attrNameLst>
                                          <p:attrName>ppt_x</p:attrName>
                                        </p:attrNameLst>
                                      </p:cBhvr>
                                      <p:tavLst>
                                        <p:tav tm="0">
                                          <p:val>
                                            <p:strVal val="#ppt_x"/>
                                          </p:val>
                                        </p:tav>
                                        <p:tav tm="100000">
                                          <p:val>
                                            <p:strVal val="#ppt_x"/>
                                          </p:val>
                                        </p:tav>
                                      </p:tavLst>
                                    </p:anim>
                                    <p:anim calcmode="lin" valueType="num">
                                      <p:cBhvr>
                                        <p:cTn id="75" dur="250" fill="hold"/>
                                        <p:tgtEl>
                                          <p:spTgt spid="28"/>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250"/>
                                        <p:tgtEl>
                                          <p:spTgt spid="29"/>
                                        </p:tgtEl>
                                      </p:cBhvr>
                                    </p:animEffect>
                                    <p:anim calcmode="lin" valueType="num">
                                      <p:cBhvr>
                                        <p:cTn id="80" dur="250" fill="hold"/>
                                        <p:tgtEl>
                                          <p:spTgt spid="29"/>
                                        </p:tgtEl>
                                        <p:attrNameLst>
                                          <p:attrName>ppt_x</p:attrName>
                                        </p:attrNameLst>
                                      </p:cBhvr>
                                      <p:tavLst>
                                        <p:tav tm="0">
                                          <p:val>
                                            <p:strVal val="#ppt_x"/>
                                          </p:val>
                                        </p:tav>
                                        <p:tav tm="100000">
                                          <p:val>
                                            <p:strVal val="#ppt_x"/>
                                          </p:val>
                                        </p:tav>
                                      </p:tavLst>
                                    </p:anim>
                                    <p:anim calcmode="lin" valueType="num">
                                      <p:cBhvr>
                                        <p:cTn id="81" dur="250" fill="hold"/>
                                        <p:tgtEl>
                                          <p:spTgt spid="29"/>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250"/>
                                        <p:tgtEl>
                                          <p:spTgt spid="30"/>
                                        </p:tgtEl>
                                      </p:cBhvr>
                                    </p:animEffect>
                                    <p:anim calcmode="lin" valueType="num">
                                      <p:cBhvr>
                                        <p:cTn id="86" dur="250" fill="hold"/>
                                        <p:tgtEl>
                                          <p:spTgt spid="30"/>
                                        </p:tgtEl>
                                        <p:attrNameLst>
                                          <p:attrName>ppt_x</p:attrName>
                                        </p:attrNameLst>
                                      </p:cBhvr>
                                      <p:tavLst>
                                        <p:tav tm="0">
                                          <p:val>
                                            <p:strVal val="#ppt_x"/>
                                          </p:val>
                                        </p:tav>
                                        <p:tav tm="100000">
                                          <p:val>
                                            <p:strVal val="#ppt_x"/>
                                          </p:val>
                                        </p:tav>
                                      </p:tavLst>
                                    </p:anim>
                                    <p:anim calcmode="lin" valueType="num">
                                      <p:cBhvr>
                                        <p:cTn id="87" dur="25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250"/>
                                        <p:tgtEl>
                                          <p:spTgt spid="31"/>
                                        </p:tgtEl>
                                      </p:cBhvr>
                                    </p:animEffect>
                                    <p:anim calcmode="lin" valueType="num">
                                      <p:cBhvr>
                                        <p:cTn id="92" dur="250" fill="hold"/>
                                        <p:tgtEl>
                                          <p:spTgt spid="31"/>
                                        </p:tgtEl>
                                        <p:attrNameLst>
                                          <p:attrName>ppt_x</p:attrName>
                                        </p:attrNameLst>
                                      </p:cBhvr>
                                      <p:tavLst>
                                        <p:tav tm="0">
                                          <p:val>
                                            <p:strVal val="#ppt_x"/>
                                          </p:val>
                                        </p:tav>
                                        <p:tav tm="100000">
                                          <p:val>
                                            <p:strVal val="#ppt_x"/>
                                          </p:val>
                                        </p:tav>
                                      </p:tavLst>
                                    </p:anim>
                                    <p:anim calcmode="lin" valueType="num">
                                      <p:cBhvr>
                                        <p:cTn id="93" dur="250" fill="hold"/>
                                        <p:tgtEl>
                                          <p:spTgt spid="31"/>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250"/>
                                        <p:tgtEl>
                                          <p:spTgt spid="32"/>
                                        </p:tgtEl>
                                      </p:cBhvr>
                                    </p:animEffect>
                                    <p:anim calcmode="lin" valueType="num">
                                      <p:cBhvr>
                                        <p:cTn id="98" dur="250" fill="hold"/>
                                        <p:tgtEl>
                                          <p:spTgt spid="32"/>
                                        </p:tgtEl>
                                        <p:attrNameLst>
                                          <p:attrName>ppt_x</p:attrName>
                                        </p:attrNameLst>
                                      </p:cBhvr>
                                      <p:tavLst>
                                        <p:tav tm="0">
                                          <p:val>
                                            <p:strVal val="#ppt_x"/>
                                          </p:val>
                                        </p:tav>
                                        <p:tav tm="100000">
                                          <p:val>
                                            <p:strVal val="#ppt_x"/>
                                          </p:val>
                                        </p:tav>
                                      </p:tavLst>
                                    </p:anim>
                                    <p:anim calcmode="lin" valueType="num">
                                      <p:cBhvr>
                                        <p:cTn id="99" dur="250" fill="hold"/>
                                        <p:tgtEl>
                                          <p:spTgt spid="32"/>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50"/>
                                        <p:tgtEl>
                                          <p:spTgt spid="33"/>
                                        </p:tgtEl>
                                      </p:cBhvr>
                                    </p:animEffect>
                                    <p:anim calcmode="lin" valueType="num">
                                      <p:cBhvr>
                                        <p:cTn id="104" dur="250" fill="hold"/>
                                        <p:tgtEl>
                                          <p:spTgt spid="33"/>
                                        </p:tgtEl>
                                        <p:attrNameLst>
                                          <p:attrName>ppt_x</p:attrName>
                                        </p:attrNameLst>
                                      </p:cBhvr>
                                      <p:tavLst>
                                        <p:tav tm="0">
                                          <p:val>
                                            <p:strVal val="#ppt_x"/>
                                          </p:val>
                                        </p:tav>
                                        <p:tav tm="100000">
                                          <p:val>
                                            <p:strVal val="#ppt_x"/>
                                          </p:val>
                                        </p:tav>
                                      </p:tavLst>
                                    </p:anim>
                                    <p:anim calcmode="lin" valueType="num">
                                      <p:cBhvr>
                                        <p:cTn id="105" dur="250" fill="hold"/>
                                        <p:tgtEl>
                                          <p:spTgt spid="33"/>
                                        </p:tgtEl>
                                        <p:attrNameLst>
                                          <p:attrName>ppt_y</p:attrName>
                                        </p:attrNameLst>
                                      </p:cBhvr>
                                      <p:tavLst>
                                        <p:tav tm="0">
                                          <p:val>
                                            <p:strVal val="#ppt_y+.1"/>
                                          </p:val>
                                        </p:tav>
                                        <p:tav tm="100000">
                                          <p:val>
                                            <p:strVal val="#ppt_y"/>
                                          </p:val>
                                        </p:tav>
                                      </p:tavLst>
                                    </p:anim>
                                  </p:childTnLst>
                                </p:cTn>
                              </p:par>
                            </p:childTnLst>
                          </p:cTn>
                        </p:par>
                        <p:par>
                          <p:cTn id="106" fill="hold">
                            <p:stCondLst>
                              <p:cond delay="4500"/>
                            </p:stCondLst>
                            <p:childTnLst>
                              <p:par>
                                <p:cTn id="107" presetID="42" presetClass="entr" presetSubtype="0"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250"/>
                                        <p:tgtEl>
                                          <p:spTgt spid="34"/>
                                        </p:tgtEl>
                                      </p:cBhvr>
                                    </p:animEffect>
                                    <p:anim calcmode="lin" valueType="num">
                                      <p:cBhvr>
                                        <p:cTn id="110" dur="250" fill="hold"/>
                                        <p:tgtEl>
                                          <p:spTgt spid="34"/>
                                        </p:tgtEl>
                                        <p:attrNameLst>
                                          <p:attrName>ppt_x</p:attrName>
                                        </p:attrNameLst>
                                      </p:cBhvr>
                                      <p:tavLst>
                                        <p:tav tm="0">
                                          <p:val>
                                            <p:strVal val="#ppt_x"/>
                                          </p:val>
                                        </p:tav>
                                        <p:tav tm="100000">
                                          <p:val>
                                            <p:strVal val="#ppt_x"/>
                                          </p:val>
                                        </p:tav>
                                      </p:tavLst>
                                    </p:anim>
                                    <p:anim calcmode="lin" valueType="num">
                                      <p:cBhvr>
                                        <p:cTn id="111" dur="250" fill="hold"/>
                                        <p:tgtEl>
                                          <p:spTgt spid="34"/>
                                        </p:tgtEl>
                                        <p:attrNameLst>
                                          <p:attrName>ppt_y</p:attrName>
                                        </p:attrNameLst>
                                      </p:cBhvr>
                                      <p:tavLst>
                                        <p:tav tm="0">
                                          <p:val>
                                            <p:strVal val="#ppt_y+.1"/>
                                          </p:val>
                                        </p:tav>
                                        <p:tav tm="100000">
                                          <p:val>
                                            <p:strVal val="#ppt_y"/>
                                          </p:val>
                                        </p:tav>
                                      </p:tavLst>
                                    </p:anim>
                                  </p:childTnLst>
                                </p:cTn>
                              </p:par>
                            </p:childTnLst>
                          </p:cTn>
                        </p:par>
                        <p:par>
                          <p:cTn id="112" fill="hold">
                            <p:stCondLst>
                              <p:cond delay="4750"/>
                            </p:stCondLst>
                            <p:childTnLst>
                              <p:par>
                                <p:cTn id="113" presetID="42" presetClass="entr" presetSubtype="0" fill="hold" grpId="0" nodeType="after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fade">
                                      <p:cBhvr>
                                        <p:cTn id="115" dur="250"/>
                                        <p:tgtEl>
                                          <p:spTgt spid="35"/>
                                        </p:tgtEl>
                                      </p:cBhvr>
                                    </p:animEffect>
                                    <p:anim calcmode="lin" valueType="num">
                                      <p:cBhvr>
                                        <p:cTn id="116" dur="250" fill="hold"/>
                                        <p:tgtEl>
                                          <p:spTgt spid="35"/>
                                        </p:tgtEl>
                                        <p:attrNameLst>
                                          <p:attrName>ppt_x</p:attrName>
                                        </p:attrNameLst>
                                      </p:cBhvr>
                                      <p:tavLst>
                                        <p:tav tm="0">
                                          <p:val>
                                            <p:strVal val="#ppt_x"/>
                                          </p:val>
                                        </p:tav>
                                        <p:tav tm="100000">
                                          <p:val>
                                            <p:strVal val="#ppt_x"/>
                                          </p:val>
                                        </p:tav>
                                      </p:tavLst>
                                    </p:anim>
                                    <p:anim calcmode="lin" valueType="num">
                                      <p:cBhvr>
                                        <p:cTn id="117" dur="250" fill="hold"/>
                                        <p:tgtEl>
                                          <p:spTgt spid="35"/>
                                        </p:tgtEl>
                                        <p:attrNameLst>
                                          <p:attrName>ppt_y</p:attrName>
                                        </p:attrNameLst>
                                      </p:cBhvr>
                                      <p:tavLst>
                                        <p:tav tm="0">
                                          <p:val>
                                            <p:strVal val="#ppt_y+.1"/>
                                          </p:val>
                                        </p:tav>
                                        <p:tav tm="100000">
                                          <p:val>
                                            <p:strVal val="#ppt_y"/>
                                          </p:val>
                                        </p:tav>
                                      </p:tavLst>
                                    </p:anim>
                                  </p:childTnLst>
                                </p:cTn>
                              </p:par>
                            </p:childTnLst>
                          </p:cTn>
                        </p:par>
                        <p:par>
                          <p:cTn id="118" fill="hold">
                            <p:stCondLst>
                              <p:cond delay="5000"/>
                            </p:stCondLst>
                            <p:childTnLst>
                              <p:par>
                                <p:cTn id="119" presetID="42" presetClass="entr" presetSubtype="0" fill="hold" grpId="0" nodeType="afterEffect">
                                  <p:stCondLst>
                                    <p:cond delay="0"/>
                                  </p:stCondLst>
                                  <p:childTnLst>
                                    <p:set>
                                      <p:cBhvr>
                                        <p:cTn id="120" dur="1" fill="hold">
                                          <p:stCondLst>
                                            <p:cond delay="0"/>
                                          </p:stCondLst>
                                        </p:cTn>
                                        <p:tgtEl>
                                          <p:spTgt spid="36"/>
                                        </p:tgtEl>
                                        <p:attrNameLst>
                                          <p:attrName>style.visibility</p:attrName>
                                        </p:attrNameLst>
                                      </p:cBhvr>
                                      <p:to>
                                        <p:strVal val="visible"/>
                                      </p:to>
                                    </p:set>
                                    <p:animEffect transition="in" filter="fade">
                                      <p:cBhvr>
                                        <p:cTn id="121" dur="250"/>
                                        <p:tgtEl>
                                          <p:spTgt spid="36"/>
                                        </p:tgtEl>
                                      </p:cBhvr>
                                    </p:animEffect>
                                    <p:anim calcmode="lin" valueType="num">
                                      <p:cBhvr>
                                        <p:cTn id="122" dur="250" fill="hold"/>
                                        <p:tgtEl>
                                          <p:spTgt spid="36"/>
                                        </p:tgtEl>
                                        <p:attrNameLst>
                                          <p:attrName>ppt_x</p:attrName>
                                        </p:attrNameLst>
                                      </p:cBhvr>
                                      <p:tavLst>
                                        <p:tav tm="0">
                                          <p:val>
                                            <p:strVal val="#ppt_x"/>
                                          </p:val>
                                        </p:tav>
                                        <p:tav tm="100000">
                                          <p:val>
                                            <p:strVal val="#ppt_x"/>
                                          </p:val>
                                        </p:tav>
                                      </p:tavLst>
                                    </p:anim>
                                    <p:anim calcmode="lin" valueType="num">
                                      <p:cBhvr>
                                        <p:cTn id="123" dur="250" fill="hold"/>
                                        <p:tgtEl>
                                          <p:spTgt spid="36"/>
                                        </p:tgtEl>
                                        <p:attrNameLst>
                                          <p:attrName>ppt_y</p:attrName>
                                        </p:attrNameLst>
                                      </p:cBhvr>
                                      <p:tavLst>
                                        <p:tav tm="0">
                                          <p:val>
                                            <p:strVal val="#ppt_y+.1"/>
                                          </p:val>
                                        </p:tav>
                                        <p:tav tm="100000">
                                          <p:val>
                                            <p:strVal val="#ppt_y"/>
                                          </p:val>
                                        </p:tav>
                                      </p:tavLst>
                                    </p:anim>
                                  </p:childTnLst>
                                </p:cTn>
                              </p:par>
                            </p:childTnLst>
                          </p:cTn>
                        </p:par>
                        <p:par>
                          <p:cTn id="124" fill="hold">
                            <p:stCondLst>
                              <p:cond delay="5250"/>
                            </p:stCondLst>
                            <p:childTnLst>
                              <p:par>
                                <p:cTn id="125" presetID="42" presetClass="entr" presetSubtype="0" fill="hold" grpId="0" nodeType="after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fade">
                                      <p:cBhvr>
                                        <p:cTn id="127" dur="250"/>
                                        <p:tgtEl>
                                          <p:spTgt spid="37"/>
                                        </p:tgtEl>
                                      </p:cBhvr>
                                    </p:animEffect>
                                    <p:anim calcmode="lin" valueType="num">
                                      <p:cBhvr>
                                        <p:cTn id="128" dur="250" fill="hold"/>
                                        <p:tgtEl>
                                          <p:spTgt spid="37"/>
                                        </p:tgtEl>
                                        <p:attrNameLst>
                                          <p:attrName>ppt_x</p:attrName>
                                        </p:attrNameLst>
                                      </p:cBhvr>
                                      <p:tavLst>
                                        <p:tav tm="0">
                                          <p:val>
                                            <p:strVal val="#ppt_x"/>
                                          </p:val>
                                        </p:tav>
                                        <p:tav tm="100000">
                                          <p:val>
                                            <p:strVal val="#ppt_x"/>
                                          </p:val>
                                        </p:tav>
                                      </p:tavLst>
                                    </p:anim>
                                    <p:anim calcmode="lin" valueType="num">
                                      <p:cBhvr>
                                        <p:cTn id="129" dur="250" fill="hold"/>
                                        <p:tgtEl>
                                          <p:spTgt spid="37"/>
                                        </p:tgtEl>
                                        <p:attrNameLst>
                                          <p:attrName>ppt_y</p:attrName>
                                        </p:attrNameLst>
                                      </p:cBhvr>
                                      <p:tavLst>
                                        <p:tav tm="0">
                                          <p:val>
                                            <p:strVal val="#ppt_y+.1"/>
                                          </p:val>
                                        </p:tav>
                                        <p:tav tm="100000">
                                          <p:val>
                                            <p:strVal val="#ppt_y"/>
                                          </p:val>
                                        </p:tav>
                                      </p:tavLst>
                                    </p:anim>
                                  </p:childTnLst>
                                </p:cTn>
                              </p:par>
                            </p:childTnLst>
                          </p:cTn>
                        </p:par>
                        <p:par>
                          <p:cTn id="130" fill="hold">
                            <p:stCondLst>
                              <p:cond delay="5500"/>
                            </p:stCondLst>
                            <p:childTnLst>
                              <p:par>
                                <p:cTn id="131" presetID="42" presetClass="entr" presetSubtype="0" fill="hold" grpId="0" nodeType="after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fade">
                                      <p:cBhvr>
                                        <p:cTn id="133" dur="250"/>
                                        <p:tgtEl>
                                          <p:spTgt spid="38"/>
                                        </p:tgtEl>
                                      </p:cBhvr>
                                    </p:animEffect>
                                    <p:anim calcmode="lin" valueType="num">
                                      <p:cBhvr>
                                        <p:cTn id="134" dur="250" fill="hold"/>
                                        <p:tgtEl>
                                          <p:spTgt spid="38"/>
                                        </p:tgtEl>
                                        <p:attrNameLst>
                                          <p:attrName>ppt_x</p:attrName>
                                        </p:attrNameLst>
                                      </p:cBhvr>
                                      <p:tavLst>
                                        <p:tav tm="0">
                                          <p:val>
                                            <p:strVal val="#ppt_x"/>
                                          </p:val>
                                        </p:tav>
                                        <p:tav tm="100000">
                                          <p:val>
                                            <p:strVal val="#ppt_x"/>
                                          </p:val>
                                        </p:tav>
                                      </p:tavLst>
                                    </p:anim>
                                    <p:anim calcmode="lin" valueType="num">
                                      <p:cBhvr>
                                        <p:cTn id="135" dur="250" fill="hold"/>
                                        <p:tgtEl>
                                          <p:spTgt spid="38"/>
                                        </p:tgtEl>
                                        <p:attrNameLst>
                                          <p:attrName>ppt_y</p:attrName>
                                        </p:attrNameLst>
                                      </p:cBhvr>
                                      <p:tavLst>
                                        <p:tav tm="0">
                                          <p:val>
                                            <p:strVal val="#ppt_y+.1"/>
                                          </p:val>
                                        </p:tav>
                                        <p:tav tm="100000">
                                          <p:val>
                                            <p:strVal val="#ppt_y"/>
                                          </p:val>
                                        </p:tav>
                                      </p:tavLst>
                                    </p:anim>
                                  </p:childTnLst>
                                </p:cTn>
                              </p:par>
                            </p:childTnLst>
                          </p:cTn>
                        </p:par>
                        <p:par>
                          <p:cTn id="136" fill="hold">
                            <p:stCondLst>
                              <p:cond delay="5750"/>
                            </p:stCondLst>
                            <p:childTnLst>
                              <p:par>
                                <p:cTn id="137" presetID="42" presetClass="entr" presetSubtype="0" fill="hold" grpId="0" nodeType="afterEffect">
                                  <p:stCondLst>
                                    <p:cond delay="0"/>
                                  </p:stCondLst>
                                  <p:childTnLst>
                                    <p:set>
                                      <p:cBhvr>
                                        <p:cTn id="138" dur="1" fill="hold">
                                          <p:stCondLst>
                                            <p:cond delay="0"/>
                                          </p:stCondLst>
                                        </p:cTn>
                                        <p:tgtEl>
                                          <p:spTgt spid="39"/>
                                        </p:tgtEl>
                                        <p:attrNameLst>
                                          <p:attrName>style.visibility</p:attrName>
                                        </p:attrNameLst>
                                      </p:cBhvr>
                                      <p:to>
                                        <p:strVal val="visible"/>
                                      </p:to>
                                    </p:set>
                                    <p:animEffect transition="in" filter="fade">
                                      <p:cBhvr>
                                        <p:cTn id="139" dur="250"/>
                                        <p:tgtEl>
                                          <p:spTgt spid="39"/>
                                        </p:tgtEl>
                                      </p:cBhvr>
                                    </p:animEffect>
                                    <p:anim calcmode="lin" valueType="num">
                                      <p:cBhvr>
                                        <p:cTn id="140" dur="250" fill="hold"/>
                                        <p:tgtEl>
                                          <p:spTgt spid="39"/>
                                        </p:tgtEl>
                                        <p:attrNameLst>
                                          <p:attrName>ppt_x</p:attrName>
                                        </p:attrNameLst>
                                      </p:cBhvr>
                                      <p:tavLst>
                                        <p:tav tm="0">
                                          <p:val>
                                            <p:strVal val="#ppt_x"/>
                                          </p:val>
                                        </p:tav>
                                        <p:tav tm="100000">
                                          <p:val>
                                            <p:strVal val="#ppt_x"/>
                                          </p:val>
                                        </p:tav>
                                      </p:tavLst>
                                    </p:anim>
                                    <p:anim calcmode="lin" valueType="num">
                                      <p:cBhvr>
                                        <p:cTn id="141" dur="25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P spid="17" grpId="0" animBg="1"/>
      <p:bldP spid="28" grpId="0"/>
      <p:bldP spid="29" grpId="0"/>
      <p:bldP spid="30" grpId="0"/>
      <p:bldP spid="31" grpId="0"/>
      <p:bldP spid="32" grpId="0"/>
      <p:bldP spid="33" grpId="0"/>
      <p:bldP spid="34" grpId="0"/>
      <p:bldP spid="35" grpId="0"/>
      <p:bldP spid="36" grpId="0"/>
      <p:bldP spid="37" grpId="0"/>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9E293411-9ACB-48B7-9ACB-4B59903680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20" name="图片 19">
            <a:extLst>
              <a:ext uri="{FF2B5EF4-FFF2-40B4-BE49-F238E27FC236}">
                <a16:creationId xmlns:a16="http://schemas.microsoft.com/office/drawing/2014/main" xmlns="" id="{DAE17329-EDA0-42AB-84C9-A6026C55BB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4743" y="369808"/>
            <a:ext cx="3570518" cy="1609340"/>
          </a:xfrm>
          <a:prstGeom prst="rect">
            <a:avLst/>
          </a:prstGeom>
        </p:spPr>
      </p:pic>
      <p:pic>
        <p:nvPicPr>
          <p:cNvPr id="21" name="图片 20">
            <a:extLst>
              <a:ext uri="{FF2B5EF4-FFF2-40B4-BE49-F238E27FC236}">
                <a16:creationId xmlns:a16="http://schemas.microsoft.com/office/drawing/2014/main" xmlns="" id="{695B79CE-2D12-45A9-88AA-8C925CA889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150" y="3216051"/>
            <a:ext cx="1877285" cy="846149"/>
          </a:xfrm>
          <a:prstGeom prst="rect">
            <a:avLst/>
          </a:prstGeom>
        </p:spPr>
      </p:pic>
      <p:sp>
        <p:nvSpPr>
          <p:cNvPr id="22" name="文本框 7">
            <a:extLst>
              <a:ext uri="{FF2B5EF4-FFF2-40B4-BE49-F238E27FC236}">
                <a16:creationId xmlns:a16="http://schemas.microsoft.com/office/drawing/2014/main" xmlns="" id="{0D38AFD3-F8E6-4567-9534-B82BF2195809}"/>
              </a:ext>
            </a:extLst>
          </p:cNvPr>
          <p:cNvSpPr txBox="1">
            <a:spLocks noChangeArrowheads="1"/>
          </p:cNvSpPr>
          <p:nvPr/>
        </p:nvSpPr>
        <p:spPr bwMode="auto">
          <a:xfrm>
            <a:off x="2626854" y="2034313"/>
            <a:ext cx="695575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6600" dirty="0">
                <a:solidFill>
                  <a:srgbClr val="00B49C"/>
                </a:solidFill>
                <a:latin typeface="华文琥珀" panose="02010800040101010101" pitchFamily="2" charset="-122"/>
                <a:ea typeface="华文琥珀" panose="02010800040101010101" pitchFamily="2" charset="-122"/>
              </a:rPr>
              <a:t>谢谢</a:t>
            </a:r>
            <a:r>
              <a:rPr lang="zh-CN" altLang="en-US" sz="6600" dirty="0">
                <a:solidFill>
                  <a:srgbClr val="FF9C98"/>
                </a:solidFill>
                <a:latin typeface="华文琥珀" panose="02010800040101010101" pitchFamily="2" charset="-122"/>
                <a:ea typeface="华文琥珀" panose="02010800040101010101" pitchFamily="2" charset="-122"/>
              </a:rPr>
              <a:t>您的观看</a:t>
            </a:r>
            <a:r>
              <a:rPr lang="zh-CN" altLang="en-US" sz="6600" dirty="0">
                <a:solidFill>
                  <a:srgbClr val="00B49C"/>
                </a:solidFill>
                <a:latin typeface="华文琥珀" panose="02010800040101010101" pitchFamily="2" charset="-122"/>
                <a:ea typeface="华文琥珀" panose="02010800040101010101" pitchFamily="2" charset="-122"/>
              </a:rPr>
              <a:t>指导</a:t>
            </a:r>
            <a:endParaRPr lang="en-US" altLang="zh-CN" sz="6600" dirty="0">
              <a:solidFill>
                <a:srgbClr val="00B49C"/>
              </a:solidFill>
              <a:latin typeface="华文琥珀" panose="02010800040101010101" pitchFamily="2" charset="-122"/>
              <a:ea typeface="华文琥珀" panose="02010800040101010101" pitchFamily="2" charset="-122"/>
            </a:endParaRPr>
          </a:p>
        </p:txBody>
      </p:sp>
      <p:sp>
        <p:nvSpPr>
          <p:cNvPr id="23" name="矩形 22">
            <a:extLst>
              <a:ext uri="{FF2B5EF4-FFF2-40B4-BE49-F238E27FC236}">
                <a16:creationId xmlns:a16="http://schemas.microsoft.com/office/drawing/2014/main" xmlns="" id="{3CA536ED-87E9-42EA-AED3-2320B9303997}"/>
              </a:ext>
            </a:extLst>
          </p:cNvPr>
          <p:cNvSpPr/>
          <p:nvPr/>
        </p:nvSpPr>
        <p:spPr>
          <a:xfrm>
            <a:off x="3544433" y="3750247"/>
            <a:ext cx="5120596" cy="486352"/>
          </a:xfrm>
          <a:prstGeom prst="rect">
            <a:avLst/>
          </a:prstGeom>
        </p:spPr>
        <p:txBody>
          <a:bodyPr wrap="square">
            <a:spAutoFit/>
          </a:bodyPr>
          <a:lstStyle/>
          <a:p>
            <a:pPr algn="ctr">
              <a:lnSpc>
                <a:spcPct val="150000"/>
              </a:lnSpc>
              <a:defRPr/>
            </a:pPr>
            <a:r>
              <a:rPr lang="en-US" altLang="zh-CN" sz="900" kern="0" dirty="0">
                <a:solidFill>
                  <a:srgbClr val="00B49C"/>
                </a:solidFill>
                <a:latin typeface="Calibri Light"/>
                <a:ea typeface="微软雅黑 Light"/>
                <a:cs typeface="Arial" panose="020B0604020202020204" pitchFamily="34" charset="0"/>
              </a:rPr>
              <a:t>Lorem ipsum dolor sit </a:t>
            </a:r>
            <a:r>
              <a:rPr lang="en-US" altLang="zh-CN" sz="900" kern="0" dirty="0" err="1">
                <a:solidFill>
                  <a:srgbClr val="00B49C"/>
                </a:solidFill>
                <a:latin typeface="Calibri Light"/>
                <a:ea typeface="微软雅黑 Light"/>
                <a:cs typeface="Arial" panose="020B0604020202020204" pitchFamily="34" charset="0"/>
              </a:rPr>
              <a:t>amet</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consectetuer</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adipiscing</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elit</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Aenean</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commodo</a:t>
            </a:r>
            <a:r>
              <a:rPr lang="en-US" altLang="zh-CN" sz="900" kern="0" dirty="0">
                <a:solidFill>
                  <a:srgbClr val="00B49C"/>
                </a:solidFill>
                <a:latin typeface="Calibri Light"/>
                <a:ea typeface="微软雅黑 Light"/>
                <a:cs typeface="Arial" panose="020B0604020202020204" pitchFamily="34" charset="0"/>
              </a:rPr>
              <a:t> ligula </a:t>
            </a:r>
            <a:r>
              <a:rPr lang="en-US" altLang="zh-CN" sz="900" kern="0" dirty="0" err="1">
                <a:solidFill>
                  <a:srgbClr val="00B49C"/>
                </a:solidFill>
                <a:latin typeface="Calibri Light"/>
                <a:ea typeface="微软雅黑 Light"/>
                <a:cs typeface="Arial" panose="020B0604020202020204" pitchFamily="34" charset="0"/>
              </a:rPr>
              <a:t>eget</a:t>
            </a:r>
            <a:r>
              <a:rPr lang="en-US" altLang="zh-CN" sz="900" kern="0" dirty="0">
                <a:solidFill>
                  <a:srgbClr val="00B49C"/>
                </a:solidFill>
                <a:latin typeface="Calibri Light"/>
                <a:ea typeface="微软雅黑 Light"/>
                <a:cs typeface="Arial" panose="020B0604020202020204" pitchFamily="34" charset="0"/>
              </a:rPr>
              <a:t> dolor</a:t>
            </a:r>
            <a:r>
              <a:rPr lang="zh-CN" altLang="en-US" sz="900" kern="0" dirty="0">
                <a:solidFill>
                  <a:srgbClr val="00B49C"/>
                </a:solidFill>
                <a:latin typeface="Calibri Light"/>
                <a:ea typeface="微软雅黑 Light"/>
                <a:cs typeface="Arial" panose="020B0604020202020204" pitchFamily="34" charset="0"/>
              </a:rPr>
              <a:t>；</a:t>
            </a:r>
            <a:r>
              <a:rPr lang="en-US" altLang="zh-CN" sz="900" kern="0" dirty="0">
                <a:solidFill>
                  <a:srgbClr val="00B49C"/>
                </a:solidFill>
                <a:latin typeface="Calibri Light"/>
                <a:ea typeface="微软雅黑 Light"/>
                <a:cs typeface="Arial" panose="020B0604020202020204" pitchFamily="34" charset="0"/>
              </a:rPr>
              <a:t>Lorem ipsum dolor sit </a:t>
            </a:r>
            <a:r>
              <a:rPr lang="en-US" altLang="zh-CN" sz="900" kern="0" dirty="0" err="1">
                <a:solidFill>
                  <a:srgbClr val="00B49C"/>
                </a:solidFill>
                <a:latin typeface="Calibri Light"/>
                <a:ea typeface="微软雅黑 Light"/>
                <a:cs typeface="Arial" panose="020B0604020202020204" pitchFamily="34" charset="0"/>
              </a:rPr>
              <a:t>amet</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consectetuer</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adipiscing</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elit</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Aenean</a:t>
            </a:r>
            <a:r>
              <a:rPr lang="en-US" altLang="zh-CN" sz="900" kern="0" dirty="0">
                <a:solidFill>
                  <a:srgbClr val="00B49C"/>
                </a:solidFill>
                <a:latin typeface="Calibri Light"/>
                <a:ea typeface="微软雅黑 Light"/>
                <a:cs typeface="Arial" panose="020B0604020202020204" pitchFamily="34" charset="0"/>
              </a:rPr>
              <a:t> </a:t>
            </a:r>
            <a:r>
              <a:rPr lang="en-US" altLang="zh-CN" sz="900" kern="0" dirty="0" err="1">
                <a:solidFill>
                  <a:srgbClr val="00B49C"/>
                </a:solidFill>
                <a:latin typeface="Calibri Light"/>
                <a:ea typeface="微软雅黑 Light"/>
                <a:cs typeface="Arial" panose="020B0604020202020204" pitchFamily="34" charset="0"/>
              </a:rPr>
              <a:t>commodo</a:t>
            </a:r>
            <a:r>
              <a:rPr lang="en-US" altLang="zh-CN" sz="900" kern="0" dirty="0">
                <a:solidFill>
                  <a:srgbClr val="00B49C"/>
                </a:solidFill>
                <a:latin typeface="Calibri Light"/>
                <a:ea typeface="微软雅黑 Light"/>
                <a:cs typeface="Arial" panose="020B0604020202020204" pitchFamily="34" charset="0"/>
              </a:rPr>
              <a:t> ligula </a:t>
            </a:r>
            <a:r>
              <a:rPr lang="en-US" altLang="zh-CN" sz="900" kern="0" dirty="0" err="1">
                <a:solidFill>
                  <a:srgbClr val="00B49C"/>
                </a:solidFill>
                <a:latin typeface="Calibri Light"/>
                <a:ea typeface="微软雅黑 Light"/>
                <a:cs typeface="Arial" panose="020B0604020202020204" pitchFamily="34" charset="0"/>
              </a:rPr>
              <a:t>eget</a:t>
            </a:r>
            <a:r>
              <a:rPr lang="en-US" altLang="zh-CN" sz="900" kern="0" dirty="0">
                <a:solidFill>
                  <a:srgbClr val="00B49C"/>
                </a:solidFill>
                <a:latin typeface="Calibri Light"/>
                <a:ea typeface="微软雅黑 Light"/>
                <a:cs typeface="Arial" panose="020B0604020202020204" pitchFamily="34" charset="0"/>
              </a:rPr>
              <a:t> dolor</a:t>
            </a:r>
            <a:endParaRPr lang="zh-CN" altLang="en-US" sz="900" kern="0" dirty="0">
              <a:solidFill>
                <a:srgbClr val="00B49C"/>
              </a:solidFill>
              <a:latin typeface="Calibri Light"/>
              <a:ea typeface="微软雅黑 Light"/>
            </a:endParaRPr>
          </a:p>
        </p:txBody>
      </p:sp>
      <p:sp>
        <p:nvSpPr>
          <p:cNvPr id="24" name="矩形: 圆角 23">
            <a:extLst>
              <a:ext uri="{FF2B5EF4-FFF2-40B4-BE49-F238E27FC236}">
                <a16:creationId xmlns:a16="http://schemas.microsoft.com/office/drawing/2014/main" xmlns="" id="{7F04F237-0048-4F18-B45F-BAFE7B122A71}"/>
              </a:ext>
            </a:extLst>
          </p:cNvPr>
          <p:cNvSpPr/>
          <p:nvPr/>
        </p:nvSpPr>
        <p:spPr>
          <a:xfrm>
            <a:off x="3325243" y="3252639"/>
            <a:ext cx="5558972" cy="449841"/>
          </a:xfrm>
          <a:prstGeom prst="roundRect">
            <a:avLst>
              <a:gd name="adj" fmla="val 50000"/>
            </a:avLst>
          </a:prstGeom>
          <a:solidFill>
            <a:srgbClr val="00B4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华文新魏" panose="02010800040101010101" pitchFamily="2" charset="-122"/>
                <a:ea typeface="华文新魏" panose="02010800040101010101" pitchFamily="2" charset="-122"/>
              </a:rPr>
              <a:t>适用学校</a:t>
            </a:r>
            <a:r>
              <a:rPr lang="en-US" altLang="zh-CN" sz="2000" dirty="0">
                <a:solidFill>
                  <a:schemeClr val="bg1"/>
                </a:solidFill>
                <a:latin typeface="华文新魏" panose="02010800040101010101" pitchFamily="2" charset="-122"/>
                <a:ea typeface="华文新魏" panose="02010800040101010101" pitchFamily="2" charset="-122"/>
              </a:rPr>
              <a:t>/ </a:t>
            </a:r>
            <a:r>
              <a:rPr lang="zh-CN" altLang="en-US" sz="2000" dirty="0">
                <a:solidFill>
                  <a:schemeClr val="bg1"/>
                </a:solidFill>
                <a:latin typeface="华文新魏" panose="02010800040101010101" pitchFamily="2" charset="-122"/>
                <a:ea typeface="华文新魏" panose="02010800040101010101" pitchFamily="2" charset="-122"/>
              </a:rPr>
              <a:t>教育机构</a:t>
            </a:r>
            <a:r>
              <a:rPr lang="en-US" altLang="zh-CN" sz="2000" dirty="0">
                <a:solidFill>
                  <a:schemeClr val="bg1"/>
                </a:solidFill>
                <a:latin typeface="华文新魏" panose="02010800040101010101" pitchFamily="2" charset="-122"/>
                <a:ea typeface="华文新魏" panose="02010800040101010101" pitchFamily="2" charset="-122"/>
              </a:rPr>
              <a:t>/ </a:t>
            </a:r>
            <a:r>
              <a:rPr lang="zh-CN" altLang="en-US" sz="2000" dirty="0">
                <a:solidFill>
                  <a:schemeClr val="bg1"/>
                </a:solidFill>
                <a:latin typeface="华文新魏" panose="02010800040101010101" pitchFamily="2" charset="-122"/>
                <a:ea typeface="华文新魏" panose="02010800040101010101" pitchFamily="2" charset="-122"/>
              </a:rPr>
              <a:t>补习学习班等</a:t>
            </a:r>
          </a:p>
        </p:txBody>
      </p:sp>
      <p:sp>
        <p:nvSpPr>
          <p:cNvPr id="25" name="文本框 7">
            <a:extLst>
              <a:ext uri="{FF2B5EF4-FFF2-40B4-BE49-F238E27FC236}">
                <a16:creationId xmlns:a16="http://schemas.microsoft.com/office/drawing/2014/main" xmlns="" id="{62114988-13A2-4D74-9A57-D4CF989AC038}"/>
              </a:ext>
            </a:extLst>
          </p:cNvPr>
          <p:cNvSpPr txBox="1">
            <a:spLocks noChangeArrowheads="1"/>
          </p:cNvSpPr>
          <p:nvPr/>
        </p:nvSpPr>
        <p:spPr bwMode="auto">
          <a:xfrm>
            <a:off x="4772444" y="749400"/>
            <a:ext cx="267092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en-US" altLang="zh-CN" sz="8800" dirty="0">
                <a:solidFill>
                  <a:srgbClr val="00B49C"/>
                </a:solidFill>
                <a:latin typeface="华文琥珀" panose="02010800040101010101" pitchFamily="2" charset="-122"/>
                <a:ea typeface="华文琥珀" panose="02010800040101010101" pitchFamily="2" charset="-122"/>
              </a:rPr>
              <a:t>201X</a:t>
            </a:r>
          </a:p>
        </p:txBody>
      </p:sp>
      <p:pic>
        <p:nvPicPr>
          <p:cNvPr id="26" name="图片 25">
            <a:extLst>
              <a:ext uri="{FF2B5EF4-FFF2-40B4-BE49-F238E27FC236}">
                <a16:creationId xmlns:a16="http://schemas.microsoft.com/office/drawing/2014/main" xmlns="" id="{3F0B6330-DE7D-4950-BFCB-13A9820BDC8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50213" y="2443078"/>
            <a:ext cx="1252212" cy="1619122"/>
          </a:xfrm>
          <a:prstGeom prst="rect">
            <a:avLst/>
          </a:prstGeom>
        </p:spPr>
      </p:pic>
      <p:pic>
        <p:nvPicPr>
          <p:cNvPr id="27" name="图片 26">
            <a:extLst>
              <a:ext uri="{FF2B5EF4-FFF2-40B4-BE49-F238E27FC236}">
                <a16:creationId xmlns:a16="http://schemas.microsoft.com/office/drawing/2014/main" xmlns="" id="{15AB7C8D-C1D3-42B9-B9EB-74EC339790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3795" y="258545"/>
            <a:ext cx="2169914" cy="2700201"/>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750"/>
                                        <p:tgtEl>
                                          <p:spTgt spid="27"/>
                                        </p:tgtEl>
                                      </p:cBhvr>
                                    </p:animEffect>
                                    <p:anim calcmode="lin" valueType="num">
                                      <p:cBhvr>
                                        <p:cTn id="28" dur="750" fill="hold"/>
                                        <p:tgtEl>
                                          <p:spTgt spid="27"/>
                                        </p:tgtEl>
                                        <p:attrNameLst>
                                          <p:attrName>ppt_x</p:attrName>
                                        </p:attrNameLst>
                                      </p:cBhvr>
                                      <p:tavLst>
                                        <p:tav tm="0">
                                          <p:val>
                                            <p:strVal val="#ppt_x"/>
                                          </p:val>
                                        </p:tav>
                                        <p:tav tm="100000">
                                          <p:val>
                                            <p:strVal val="#ppt_x"/>
                                          </p:val>
                                        </p:tav>
                                      </p:tavLst>
                                    </p:anim>
                                    <p:anim calcmode="lin" valueType="num">
                                      <p:cBhvr>
                                        <p:cTn id="29" dur="750" fill="hold"/>
                                        <p:tgtEl>
                                          <p:spTgt spid="27"/>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42"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750"/>
                                        <p:tgtEl>
                                          <p:spTgt spid="21"/>
                                        </p:tgtEl>
                                      </p:cBhvr>
                                    </p:animEffect>
                                    <p:anim calcmode="lin" valueType="num">
                                      <p:cBhvr>
                                        <p:cTn id="34" dur="750" fill="hold"/>
                                        <p:tgtEl>
                                          <p:spTgt spid="21"/>
                                        </p:tgtEl>
                                        <p:attrNameLst>
                                          <p:attrName>ppt_x</p:attrName>
                                        </p:attrNameLst>
                                      </p:cBhvr>
                                      <p:tavLst>
                                        <p:tav tm="0">
                                          <p:val>
                                            <p:strVal val="#ppt_x"/>
                                          </p:val>
                                        </p:tav>
                                        <p:tav tm="100000">
                                          <p:val>
                                            <p:strVal val="#ppt_x"/>
                                          </p:val>
                                        </p:tav>
                                      </p:tavLst>
                                    </p:anim>
                                    <p:anim calcmode="lin" valueType="num">
                                      <p:cBhvr>
                                        <p:cTn id="35" dur="750" fill="hold"/>
                                        <p:tgtEl>
                                          <p:spTgt spid="21"/>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750"/>
                                        <p:tgtEl>
                                          <p:spTgt spid="20"/>
                                        </p:tgtEl>
                                      </p:cBhvr>
                                    </p:animEffect>
                                    <p:anim calcmode="lin" valueType="num">
                                      <p:cBhvr>
                                        <p:cTn id="40" dur="750" fill="hold"/>
                                        <p:tgtEl>
                                          <p:spTgt spid="20"/>
                                        </p:tgtEl>
                                        <p:attrNameLst>
                                          <p:attrName>ppt_x</p:attrName>
                                        </p:attrNameLst>
                                      </p:cBhvr>
                                      <p:tavLst>
                                        <p:tav tm="0">
                                          <p:val>
                                            <p:strVal val="#ppt_x"/>
                                          </p:val>
                                        </p:tav>
                                        <p:tav tm="100000">
                                          <p:val>
                                            <p:strVal val="#ppt_x"/>
                                          </p:val>
                                        </p:tav>
                                      </p:tavLst>
                                    </p:anim>
                                    <p:anim calcmode="lin" valueType="num">
                                      <p:cBhvr>
                                        <p:cTn id="41" dur="75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4250"/>
                            </p:stCondLst>
                            <p:childTnLst>
                              <p:par>
                                <p:cTn id="43" presetID="42" presetClass="entr" presetSubtype="0"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750"/>
                                        <p:tgtEl>
                                          <p:spTgt spid="26"/>
                                        </p:tgtEl>
                                      </p:cBhvr>
                                    </p:animEffect>
                                    <p:anim calcmode="lin" valueType="num">
                                      <p:cBhvr>
                                        <p:cTn id="46" dur="750" fill="hold"/>
                                        <p:tgtEl>
                                          <p:spTgt spid="26"/>
                                        </p:tgtEl>
                                        <p:attrNameLst>
                                          <p:attrName>ppt_x</p:attrName>
                                        </p:attrNameLst>
                                      </p:cBhvr>
                                      <p:tavLst>
                                        <p:tav tm="0">
                                          <p:val>
                                            <p:strVal val="#ppt_x"/>
                                          </p:val>
                                        </p:tav>
                                        <p:tav tm="100000">
                                          <p:val>
                                            <p:strVal val="#ppt_x"/>
                                          </p:val>
                                        </p:tav>
                                      </p:tavLst>
                                    </p:anim>
                                    <p:anim calcmode="lin" valueType="num">
                                      <p:cBhvr>
                                        <p:cTn id="47" dur="750" fill="hold"/>
                                        <p:tgtEl>
                                          <p:spTgt spid="26"/>
                                        </p:tgtEl>
                                        <p:attrNameLst>
                                          <p:attrName>ppt_y</p:attrName>
                                        </p:attrNameLst>
                                      </p:cBhvr>
                                      <p:tavLst>
                                        <p:tav tm="0">
                                          <p:val>
                                            <p:strVal val="#ppt_y+.1"/>
                                          </p:val>
                                        </p:tav>
                                        <p:tav tm="100000">
                                          <p:val>
                                            <p:strVal val="#ppt_y"/>
                                          </p:val>
                                        </p:tav>
                                      </p:tavLst>
                                    </p:anim>
                                  </p:childTnLst>
                                </p:cTn>
                              </p:par>
                              <p:par>
                                <p:cTn id="48" presetID="16" presetClass="entr" presetSubtype="21"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barn(inVertical)">
                                      <p:cBhvr>
                                        <p:cTn id="50"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SCORM_RATE_SLIDES" val="0"/>
  <p:tag name="ISPRING_SCORM_RATE_QUIZZES" val="0"/>
  <p:tag name="ISPRING_SCORM_PASSING_SCORE" val="0.000000"/>
  <p:tag name="ISPRING_ULTRA_SCORM_COURSE_ID" val="CA4BBC06-8F5C-41FE-BEB8-8AB43EC377D7"/>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F:\新建文件夹\254149567\FileRecv\341PPT暑假招生71套"/>
  <p:tag name="ISPRING_PRESENTATION_TITLE" val="编号 (17)"/>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6288</TotalTime>
  <Words>2061</Words>
  <Application>Microsoft Office PowerPoint</Application>
  <PresentationFormat>自定义</PresentationFormat>
  <Paragraphs>288</Paragraphs>
  <Slides>25</Slides>
  <Notes>25</Notes>
  <HiddenSlides>0</HiddenSlides>
  <MMClips>1</MMClips>
  <ScaleCrop>false</ScaleCrop>
  <HeadingPairs>
    <vt:vector size="6" baseType="variant">
      <vt:variant>
        <vt:lpstr>已用的字体</vt:lpstr>
      </vt:variant>
      <vt:variant>
        <vt:i4>27</vt:i4>
      </vt:variant>
      <vt:variant>
        <vt:lpstr>主题</vt:lpstr>
      </vt:variant>
      <vt:variant>
        <vt:i4>10</vt:i4>
      </vt:variant>
      <vt:variant>
        <vt:lpstr>幻灯片标题</vt:lpstr>
      </vt:variant>
      <vt:variant>
        <vt:i4>25</vt:i4>
      </vt:variant>
    </vt:vector>
  </HeadingPairs>
  <TitlesOfParts>
    <vt:vector size="62" baseType="lpstr">
      <vt:lpstr>Cordia New</vt:lpstr>
      <vt:lpstr>Hiragino Sans GB W3</vt:lpstr>
      <vt:lpstr>Impact MT Std</vt:lpstr>
      <vt:lpstr>ITC Avant Garde Std Bk</vt:lpstr>
      <vt:lpstr>LiHei Pro</vt:lpstr>
      <vt:lpstr>Microsoft JhengHei Light</vt:lpstr>
      <vt:lpstr>Montserrat Semi</vt:lpstr>
      <vt:lpstr>Poppins SemiBold</vt:lpstr>
      <vt:lpstr>Raleway</vt:lpstr>
      <vt:lpstr>Roboto Condensed</vt:lpstr>
      <vt:lpstr>Signika</vt:lpstr>
      <vt:lpstr>等线</vt:lpstr>
      <vt:lpstr>等线 Light</vt:lpstr>
      <vt:lpstr>方正姚体</vt:lpstr>
      <vt:lpstr>华文琥珀</vt:lpstr>
      <vt:lpstr>华文新魏</vt:lpstr>
      <vt:lpstr>迷你简汉真广标</vt:lpstr>
      <vt:lpstr>宋体</vt:lpstr>
      <vt:lpstr>微软雅黑</vt:lpstr>
      <vt:lpstr>微软雅黑 Light</vt:lpstr>
      <vt:lpstr>造字工房尚雅体演示版常规体</vt:lpstr>
      <vt:lpstr>Arial</vt:lpstr>
      <vt:lpstr>Calibri</vt:lpstr>
      <vt:lpstr>Calibri Light</vt:lpstr>
      <vt:lpstr>Impact</vt:lpstr>
      <vt:lpstr>Open Sans Extrabold</vt:lpstr>
      <vt:lpstr>Roboto Light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编号 (17)</dc:title>
  <dc:creator>lzj</dc:creator>
  <cp:lastModifiedBy>faith123</cp:lastModifiedBy>
  <cp:revision>3550</cp:revision>
  <dcterms:created xsi:type="dcterms:W3CDTF">2015-12-01T09:06:39Z</dcterms:created>
  <dcterms:modified xsi:type="dcterms:W3CDTF">2018-07-28T01:19:22Z</dcterms:modified>
</cp:coreProperties>
</file>