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1689099696"/>
        <c:axId val="1689096432"/>
      </c:barChart>
      <c:catAx>
        <c:axId val="1689099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1689096432"/>
        <c:crosses val="autoZero"/>
        <c:auto val="1"/>
        <c:lblAlgn val="ctr"/>
        <c:lblOffset val="100"/>
        <c:noMultiLvlLbl val="0"/>
      </c:catAx>
      <c:valAx>
        <c:axId val="16890964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16890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930448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498771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3129853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1304854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605710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1111421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943569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1113414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1811854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551413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2038776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560978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461901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3753215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2441408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3426976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704089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1456899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1183945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656811" y="3578311"/>
            <a:ext cx="4633000"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初中英语课堂</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anim calcmode="lin" valueType="num">
                                      <p:cBhvr>
                                        <p:cTn id="16" dur="1000" fill="hold"/>
                                        <p:tgtEl>
                                          <p:spTgt spid="68"/>
                                        </p:tgtEl>
                                        <p:attrNameLst>
                                          <p:attrName>ppt_x</p:attrName>
                                        </p:attrNameLst>
                                      </p:cBhvr>
                                      <p:tavLst>
                                        <p:tav tm="0">
                                          <p:val>
                                            <p:strVal val="#ppt_x"/>
                                          </p:val>
                                        </p:tav>
                                        <p:tav tm="100000">
                                          <p:val>
                                            <p:strVal val="#ppt_x"/>
                                          </p:val>
                                        </p:tav>
                                      </p:tavLst>
                                    </p:anim>
                                    <p:anim calcmode="lin" valueType="num">
                                      <p:cBhvr>
                                        <p:cTn id="17" dur="1000" fill="hold"/>
                                        <p:tgtEl>
                                          <p:spTgt spid="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年终汇报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1421</TotalTime>
  <Words>1294</Words>
  <Application>Microsoft Office PowerPoint</Application>
  <PresentationFormat>宽屏</PresentationFormat>
  <Paragraphs>248</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红色年终汇报总结PPT模板</dc:title>
  <cp:lastModifiedBy>faith123</cp:lastModifiedBy>
  <cp:revision>149</cp:revision>
  <dcterms:created xsi:type="dcterms:W3CDTF">2016-03-31T10:33:00Z</dcterms:created>
  <dcterms:modified xsi:type="dcterms:W3CDTF">2019-09-30T05:48:22Z</dcterms:modified>
</cp:coreProperties>
</file>