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3" r:id="rId3"/>
    <p:sldMasterId id="2147483676" r:id="rId4"/>
    <p:sldMasterId id="2147483689" r:id="rId5"/>
  </p:sldMasterIdLst>
  <p:notesMasterIdLst>
    <p:notesMasterId r:id="rId35"/>
  </p:notesMasterIdLst>
  <p:handoutMasterIdLst>
    <p:handoutMasterId r:id="rId36"/>
  </p:handoutMasterIdLst>
  <p:sldIdLst>
    <p:sldId id="739" r:id="rId6"/>
    <p:sldId id="685" r:id="rId7"/>
    <p:sldId id="686" r:id="rId8"/>
    <p:sldId id="688" r:id="rId9"/>
    <p:sldId id="719" r:id="rId10"/>
    <p:sldId id="717" r:id="rId11"/>
    <p:sldId id="721" r:id="rId12"/>
    <p:sldId id="740" r:id="rId13"/>
    <p:sldId id="692" r:id="rId14"/>
    <p:sldId id="741" r:id="rId15"/>
    <p:sldId id="723" r:id="rId16"/>
    <p:sldId id="720" r:id="rId17"/>
    <p:sldId id="724" r:id="rId18"/>
    <p:sldId id="726" r:id="rId19"/>
    <p:sldId id="727" r:id="rId20"/>
    <p:sldId id="742" r:id="rId21"/>
    <p:sldId id="728" r:id="rId22"/>
    <p:sldId id="733" r:id="rId23"/>
    <p:sldId id="725" r:id="rId24"/>
    <p:sldId id="729" r:id="rId25"/>
    <p:sldId id="730" r:id="rId26"/>
    <p:sldId id="736" r:id="rId27"/>
    <p:sldId id="743" r:id="rId28"/>
    <p:sldId id="737" r:id="rId29"/>
    <p:sldId id="735" r:id="rId30"/>
    <p:sldId id="731" r:id="rId31"/>
    <p:sldId id="734" r:id="rId32"/>
    <p:sldId id="732" r:id="rId33"/>
    <p:sldId id="744" r:id="rId34"/>
  </p:sldIdLst>
  <p:sldSz cx="9144000" cy="5144770"/>
  <p:notesSz cx="6858000" cy="9144000"/>
  <p:defaultTextStyle>
    <a:defPPr>
      <a:defRPr lang="zh-CN"/>
    </a:defPPr>
    <a:lvl1pPr marL="0" algn="l" defTabSz="685165" rtl="0" eaLnBrk="1" latinLnBrk="0" hangingPunct="1">
      <a:defRPr sz="1350" kern="1200">
        <a:solidFill>
          <a:schemeClr val="tx1"/>
        </a:solidFill>
        <a:latin typeface="+mn-lt"/>
        <a:ea typeface="+mn-ea"/>
        <a:cs typeface="+mn-cs"/>
      </a:defRPr>
    </a:lvl1pPr>
    <a:lvl2pPr marL="342900" algn="l" defTabSz="685165" rtl="0" eaLnBrk="1" latinLnBrk="0" hangingPunct="1">
      <a:defRPr sz="1350" kern="1200">
        <a:solidFill>
          <a:schemeClr val="tx1"/>
        </a:solidFill>
        <a:latin typeface="+mn-lt"/>
        <a:ea typeface="+mn-ea"/>
        <a:cs typeface="+mn-cs"/>
      </a:defRPr>
    </a:lvl2pPr>
    <a:lvl3pPr marL="685800" algn="l" defTabSz="685165" rtl="0" eaLnBrk="1" latinLnBrk="0" hangingPunct="1">
      <a:defRPr sz="1350" kern="1200">
        <a:solidFill>
          <a:schemeClr val="tx1"/>
        </a:solidFill>
        <a:latin typeface="+mn-lt"/>
        <a:ea typeface="+mn-ea"/>
        <a:cs typeface="+mn-cs"/>
      </a:defRPr>
    </a:lvl3pPr>
    <a:lvl4pPr marL="1028700" algn="l" defTabSz="685165" rtl="0" eaLnBrk="1" latinLnBrk="0" hangingPunct="1">
      <a:defRPr sz="1350" kern="1200">
        <a:solidFill>
          <a:schemeClr val="tx1"/>
        </a:solidFill>
        <a:latin typeface="+mn-lt"/>
        <a:ea typeface="+mn-ea"/>
        <a:cs typeface="+mn-cs"/>
      </a:defRPr>
    </a:lvl4pPr>
    <a:lvl5pPr marL="1371600" algn="l" defTabSz="685165" rtl="0" eaLnBrk="1" latinLnBrk="0" hangingPunct="1">
      <a:defRPr sz="1350" kern="1200">
        <a:solidFill>
          <a:schemeClr val="tx1"/>
        </a:solidFill>
        <a:latin typeface="+mn-lt"/>
        <a:ea typeface="+mn-ea"/>
        <a:cs typeface="+mn-cs"/>
      </a:defRPr>
    </a:lvl5pPr>
    <a:lvl6pPr marL="1714500" algn="l" defTabSz="685165" rtl="0" eaLnBrk="1" latinLnBrk="0" hangingPunct="1">
      <a:defRPr sz="1350" kern="1200">
        <a:solidFill>
          <a:schemeClr val="tx1"/>
        </a:solidFill>
        <a:latin typeface="+mn-lt"/>
        <a:ea typeface="+mn-ea"/>
        <a:cs typeface="+mn-cs"/>
      </a:defRPr>
    </a:lvl6pPr>
    <a:lvl7pPr marL="2057400" algn="l" defTabSz="685165" rtl="0" eaLnBrk="1" latinLnBrk="0" hangingPunct="1">
      <a:defRPr sz="1350" kern="1200">
        <a:solidFill>
          <a:schemeClr val="tx1"/>
        </a:solidFill>
        <a:latin typeface="+mn-lt"/>
        <a:ea typeface="+mn-ea"/>
        <a:cs typeface="+mn-cs"/>
      </a:defRPr>
    </a:lvl7pPr>
    <a:lvl8pPr marL="2400300" algn="l" defTabSz="685165" rtl="0" eaLnBrk="1" latinLnBrk="0" hangingPunct="1">
      <a:defRPr sz="1350" kern="1200">
        <a:solidFill>
          <a:schemeClr val="tx1"/>
        </a:solidFill>
        <a:latin typeface="+mn-lt"/>
        <a:ea typeface="+mn-ea"/>
        <a:cs typeface="+mn-cs"/>
      </a:defRPr>
    </a:lvl8pPr>
    <a:lvl9pPr marL="2743200" algn="l" defTabSz="685165"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14379"/>
    <a:srgbClr val="030303"/>
    <a:srgbClr val="011E41"/>
    <a:srgbClr val="240C0F"/>
    <a:srgbClr val="E40077"/>
    <a:srgbClr val="C41C6F"/>
    <a:srgbClr val="FF7FA6"/>
    <a:srgbClr val="FDFDFD"/>
    <a:srgbClr val="9D175A"/>
    <a:srgbClr val="B4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42" autoAdjust="0"/>
    <p:restoredTop sz="94660"/>
  </p:normalViewPr>
  <p:slideViewPr>
    <p:cSldViewPr snapToGrid="0">
      <p:cViewPr varScale="1">
        <p:scale>
          <a:sx n="147" d="100"/>
          <a:sy n="147" d="100"/>
        </p:scale>
        <p:origin x="-642" y="-102"/>
      </p:cViewPr>
      <p:guideLst>
        <p:guide orient="horz" pos="1620"/>
        <p:guide pos="288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slide" Target="slides/slide1.xml"/><Relationship Id="rId5" Type="http://schemas.openxmlformats.org/officeDocument/2006/relationships/slideMaster" Target="slideMasters/slideMaster4.xml"/><Relationship Id="rId4" Type="http://schemas.openxmlformats.org/officeDocument/2006/relationships/slideMaster" Target="slideMasters/slideMaster3.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handoutMaster" Target="handoutMasters/handoutMaster1.xml"/><Relationship Id="rId35" Type="http://schemas.openxmlformats.org/officeDocument/2006/relationships/notesMaster" Target="notesMasters/notesMaster1.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5A5268-FB0C-450E-96E9-03F93123780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56156D-592E-4B4D-8772-D689FB057AF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3765" rtl="0" eaLnBrk="1" latinLnBrk="0" hangingPunct="1">
      <a:defRPr sz="1200" kern="1200">
        <a:solidFill>
          <a:schemeClr val="tx1"/>
        </a:solidFill>
        <a:latin typeface="+mn-lt"/>
        <a:ea typeface="+mn-ea"/>
        <a:cs typeface="+mn-cs"/>
      </a:defRPr>
    </a:lvl1pPr>
    <a:lvl2pPr marL="457200" algn="l" defTabSz="913765" rtl="0" eaLnBrk="1" latinLnBrk="0" hangingPunct="1">
      <a:defRPr sz="1200" kern="1200">
        <a:solidFill>
          <a:schemeClr val="tx1"/>
        </a:solidFill>
        <a:latin typeface="+mn-lt"/>
        <a:ea typeface="+mn-ea"/>
        <a:cs typeface="+mn-cs"/>
      </a:defRPr>
    </a:lvl2pPr>
    <a:lvl3pPr marL="914400" algn="l" defTabSz="913765" rtl="0" eaLnBrk="1" latinLnBrk="0" hangingPunct="1">
      <a:defRPr sz="1200" kern="1200">
        <a:solidFill>
          <a:schemeClr val="tx1"/>
        </a:solidFill>
        <a:latin typeface="+mn-lt"/>
        <a:ea typeface="+mn-ea"/>
        <a:cs typeface="+mn-cs"/>
      </a:defRPr>
    </a:lvl3pPr>
    <a:lvl4pPr marL="1371600" algn="l" defTabSz="913765" rtl="0" eaLnBrk="1" latinLnBrk="0" hangingPunct="1">
      <a:defRPr sz="1200" kern="1200">
        <a:solidFill>
          <a:schemeClr val="tx1"/>
        </a:solidFill>
        <a:latin typeface="+mn-lt"/>
        <a:ea typeface="+mn-ea"/>
        <a:cs typeface="+mn-cs"/>
      </a:defRPr>
    </a:lvl4pPr>
    <a:lvl5pPr marL="1828800" algn="l" defTabSz="913765" rtl="0" eaLnBrk="1" latinLnBrk="0" hangingPunct="1">
      <a:defRPr sz="1200" kern="1200">
        <a:solidFill>
          <a:schemeClr val="tx1"/>
        </a:solidFill>
        <a:latin typeface="+mn-lt"/>
        <a:ea typeface="+mn-ea"/>
        <a:cs typeface="+mn-cs"/>
      </a:defRPr>
    </a:lvl5pPr>
    <a:lvl6pPr marL="2286000" algn="l" defTabSz="913765" rtl="0" eaLnBrk="1" latinLnBrk="0" hangingPunct="1">
      <a:defRPr sz="1200" kern="1200">
        <a:solidFill>
          <a:schemeClr val="tx1"/>
        </a:solidFill>
        <a:latin typeface="+mn-lt"/>
        <a:ea typeface="+mn-ea"/>
        <a:cs typeface="+mn-cs"/>
      </a:defRPr>
    </a:lvl6pPr>
    <a:lvl7pPr marL="2743200" algn="l" defTabSz="913765" rtl="0" eaLnBrk="1" latinLnBrk="0" hangingPunct="1">
      <a:defRPr sz="1200" kern="1200">
        <a:solidFill>
          <a:schemeClr val="tx1"/>
        </a:solidFill>
        <a:latin typeface="+mn-lt"/>
        <a:ea typeface="+mn-ea"/>
        <a:cs typeface="+mn-cs"/>
      </a:defRPr>
    </a:lvl7pPr>
    <a:lvl8pPr marL="3199765" algn="l" defTabSz="913765" rtl="0" eaLnBrk="1" latinLnBrk="0" hangingPunct="1">
      <a:defRPr sz="1200" kern="1200">
        <a:solidFill>
          <a:schemeClr val="tx1"/>
        </a:solidFill>
        <a:latin typeface="+mn-lt"/>
        <a:ea typeface="+mn-ea"/>
        <a:cs typeface="+mn-cs"/>
      </a:defRPr>
    </a:lvl8pPr>
    <a:lvl9pPr marL="3656965" algn="l" defTabSz="913765"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9" Type="http://schemas.openxmlformats.org/officeDocument/2006/relationships/image" Target="../media/image10.png"/><Relationship Id="rId8" Type="http://schemas.openxmlformats.org/officeDocument/2006/relationships/image" Target="../media/image9.png"/><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4" Type="http://schemas.openxmlformats.org/officeDocument/2006/relationships/image" Target="../media/image15.png"/><Relationship Id="rId13" Type="http://schemas.openxmlformats.org/officeDocument/2006/relationships/image" Target="../media/image14.png"/><Relationship Id="rId12" Type="http://schemas.openxmlformats.org/officeDocument/2006/relationships/image" Target="../media/image13.png"/><Relationship Id="rId11" Type="http://schemas.openxmlformats.org/officeDocument/2006/relationships/image" Target="../media/image12.png"/><Relationship Id="rId10" Type="http://schemas.openxmlformats.org/officeDocument/2006/relationships/image" Target="../media/image1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9" Type="http://schemas.openxmlformats.org/officeDocument/2006/relationships/image" Target="../media/image10.png"/><Relationship Id="rId8" Type="http://schemas.openxmlformats.org/officeDocument/2006/relationships/image" Target="../media/image9.png"/><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4" Type="http://schemas.openxmlformats.org/officeDocument/2006/relationships/image" Target="../media/image15.png"/><Relationship Id="rId13" Type="http://schemas.openxmlformats.org/officeDocument/2006/relationships/image" Target="../media/image14.png"/><Relationship Id="rId12" Type="http://schemas.openxmlformats.org/officeDocument/2006/relationships/image" Target="../media/image13.png"/><Relationship Id="rId11" Type="http://schemas.openxmlformats.org/officeDocument/2006/relationships/image" Target="../media/image12.png"/><Relationship Id="rId10" Type="http://schemas.openxmlformats.org/officeDocument/2006/relationships/image" Target="../media/image11.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5"/>
            <a:ext cx="7772400" cy="1102859"/>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5550"/>
            <a:ext cx="6400800" cy="1314856"/>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3765" indent="0" algn="ctr">
              <a:buNone/>
              <a:defRPr>
                <a:solidFill>
                  <a:schemeClr val="tx1">
                    <a:tint val="75000"/>
                  </a:schemeClr>
                </a:solidFill>
              </a:defRPr>
            </a:lvl3pPr>
            <a:lvl4pPr marL="1370965" indent="0" algn="ctr">
              <a:buNone/>
              <a:defRPr>
                <a:solidFill>
                  <a:schemeClr val="tx1">
                    <a:tint val="75000"/>
                  </a:schemeClr>
                </a:solidFill>
              </a:defRPr>
            </a:lvl4pPr>
            <a:lvl5pPr marL="1828165" indent="0" algn="ctr">
              <a:buNone/>
              <a:defRPr>
                <a:solidFill>
                  <a:schemeClr val="tx1">
                    <a:tint val="75000"/>
                  </a:schemeClr>
                </a:solidFill>
              </a:defRPr>
            </a:lvl5pPr>
            <a:lvl6pPr marL="2284730" indent="0" algn="ctr">
              <a:buNone/>
              <a:defRPr>
                <a:solidFill>
                  <a:schemeClr val="tx1">
                    <a:tint val="75000"/>
                  </a:schemeClr>
                </a:solidFill>
              </a:defRPr>
            </a:lvl6pPr>
            <a:lvl7pPr marL="2741930" indent="0" algn="ctr">
              <a:buNone/>
              <a:defRPr>
                <a:solidFill>
                  <a:schemeClr val="tx1">
                    <a:tint val="75000"/>
                  </a:schemeClr>
                </a:solidFill>
              </a:defRPr>
            </a:lvl7pPr>
            <a:lvl8pPr marL="3199130" indent="0" algn="ctr">
              <a:buNone/>
              <a:defRPr>
                <a:solidFill>
                  <a:schemeClr val="tx1">
                    <a:tint val="75000"/>
                  </a:schemeClr>
                </a:solidFill>
              </a:defRPr>
            </a:lvl8pPr>
            <a:lvl9pPr marL="3655695"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708"/>
            <a:ext cx="7772400" cy="1125488"/>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3765" indent="0">
              <a:buNone/>
              <a:defRPr sz="1600">
                <a:solidFill>
                  <a:schemeClr val="tx1">
                    <a:tint val="75000"/>
                  </a:schemeClr>
                </a:solidFill>
              </a:defRPr>
            </a:lvl3pPr>
            <a:lvl4pPr marL="1370965" indent="0">
              <a:buNone/>
              <a:defRPr sz="1400">
                <a:solidFill>
                  <a:schemeClr val="tx1">
                    <a:tint val="75000"/>
                  </a:schemeClr>
                </a:solidFill>
              </a:defRPr>
            </a:lvl4pPr>
            <a:lvl5pPr marL="1828165" indent="0">
              <a:buNone/>
              <a:defRPr sz="1400">
                <a:solidFill>
                  <a:schemeClr val="tx1">
                    <a:tint val="75000"/>
                  </a:schemeClr>
                </a:solidFill>
              </a:defRPr>
            </a:lvl5pPr>
            <a:lvl6pPr marL="2284730" indent="0">
              <a:buNone/>
              <a:defRPr sz="1400">
                <a:solidFill>
                  <a:schemeClr val="tx1">
                    <a:tint val="75000"/>
                  </a:schemeClr>
                </a:solidFill>
              </a:defRPr>
            </a:lvl6pPr>
            <a:lvl7pPr marL="2741930" indent="0">
              <a:buNone/>
              <a:defRPr sz="1400">
                <a:solidFill>
                  <a:schemeClr val="tx1">
                    <a:tint val="75000"/>
                  </a:schemeClr>
                </a:solidFill>
              </a:defRPr>
            </a:lvl7pPr>
            <a:lvl8pPr marL="3199130" indent="0">
              <a:buNone/>
              <a:defRPr sz="1400">
                <a:solidFill>
                  <a:schemeClr val="tx1">
                    <a:tint val="75000"/>
                  </a:schemeClr>
                </a:solidFill>
              </a:defRPr>
            </a:lvl8pPr>
            <a:lvl9pPr marL="3655695"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1" y="900392"/>
            <a:ext cx="4038600" cy="254634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900392"/>
            <a:ext cx="4038600" cy="254634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6" name="页脚占位符 5"/>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691"/>
            <a:ext cx="4040188" cy="479970"/>
          </a:xfrm>
          <a:prstGeom prst="rect">
            <a:avLst/>
          </a:prstGeom>
        </p:spPr>
        <p:txBody>
          <a:bodyPr anchor="b"/>
          <a:lstStyle>
            <a:lvl1pPr marL="0" indent="0">
              <a:buNone/>
              <a:defRPr sz="2400" b="1"/>
            </a:lvl1pPr>
            <a:lvl2pPr marL="457200" indent="0">
              <a:buNone/>
              <a:defRPr sz="2000" b="1"/>
            </a:lvl2pPr>
            <a:lvl3pPr marL="913765" indent="0">
              <a:buNone/>
              <a:defRPr sz="1800" b="1"/>
            </a:lvl3pPr>
            <a:lvl4pPr marL="1370965" indent="0">
              <a:buNone/>
              <a:defRPr sz="1600" b="1"/>
            </a:lvl4pPr>
            <a:lvl5pPr marL="1828165" indent="0">
              <a:buNone/>
              <a:defRPr sz="1600" b="1"/>
            </a:lvl5pPr>
            <a:lvl6pPr marL="2284730" indent="0">
              <a:buNone/>
              <a:defRPr sz="1600" b="1"/>
            </a:lvl6pPr>
            <a:lvl7pPr marL="2741930" indent="0">
              <a:buNone/>
              <a:defRPr sz="1600" b="1"/>
            </a:lvl7pPr>
            <a:lvl8pPr marL="3199130" indent="0">
              <a:buNone/>
              <a:defRPr sz="1600" b="1"/>
            </a:lvl8pPr>
            <a:lvl9pPr marL="3655695"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661"/>
            <a:ext cx="4040188" cy="2964381"/>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9" y="1151691"/>
            <a:ext cx="4041775" cy="479970"/>
          </a:xfrm>
          <a:prstGeom prst="rect">
            <a:avLst/>
          </a:prstGeom>
        </p:spPr>
        <p:txBody>
          <a:bodyPr anchor="b"/>
          <a:lstStyle>
            <a:lvl1pPr marL="0" indent="0">
              <a:buNone/>
              <a:defRPr sz="2400" b="1"/>
            </a:lvl1pPr>
            <a:lvl2pPr marL="457200" indent="0">
              <a:buNone/>
              <a:defRPr sz="2000" b="1"/>
            </a:lvl2pPr>
            <a:lvl3pPr marL="913765" indent="0">
              <a:buNone/>
              <a:defRPr sz="1800" b="1"/>
            </a:lvl3pPr>
            <a:lvl4pPr marL="1370965" indent="0">
              <a:buNone/>
              <a:defRPr sz="1600" b="1"/>
            </a:lvl4pPr>
            <a:lvl5pPr marL="1828165" indent="0">
              <a:buNone/>
              <a:defRPr sz="1600" b="1"/>
            </a:lvl5pPr>
            <a:lvl6pPr marL="2284730" indent="0">
              <a:buNone/>
              <a:defRPr sz="1600" b="1"/>
            </a:lvl6pPr>
            <a:lvl7pPr marL="2741930" indent="0">
              <a:buNone/>
              <a:defRPr sz="1600" b="1"/>
            </a:lvl7pPr>
            <a:lvl8pPr marL="3199130" indent="0">
              <a:buNone/>
              <a:defRPr sz="1600" b="1"/>
            </a:lvl8pPr>
            <a:lvl9pPr marL="3655695"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9" y="1631661"/>
            <a:ext cx="4041775" cy="2964381"/>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8" name="页脚占位符 7"/>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9" name="灯片编号占位符 8"/>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4" name="页脚占位符 3"/>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5" name="灯片编号占位符 4"/>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04853"/>
            <a:ext cx="3008313" cy="871807"/>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853"/>
            <a:ext cx="5111750" cy="439119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3" y="1076659"/>
            <a:ext cx="3008313" cy="3519383"/>
          </a:xfrm>
          <a:prstGeom prst="rect">
            <a:avLst/>
          </a:prstGeom>
        </p:spPr>
        <p:txBody>
          <a:bodyPr/>
          <a:lstStyle>
            <a:lvl1pPr marL="0" indent="0">
              <a:buNone/>
              <a:defRPr sz="1400"/>
            </a:lvl1pPr>
            <a:lvl2pPr marL="457200" indent="0">
              <a:buNone/>
              <a:defRPr sz="1200"/>
            </a:lvl2pPr>
            <a:lvl3pPr marL="913765" indent="0">
              <a:buNone/>
              <a:defRPr sz="1000"/>
            </a:lvl3pPr>
            <a:lvl4pPr marL="1370965" indent="0">
              <a:buNone/>
              <a:defRPr sz="900"/>
            </a:lvl4pPr>
            <a:lvl5pPr marL="1828165" indent="0">
              <a:buNone/>
              <a:defRPr sz="900"/>
            </a:lvl5pPr>
            <a:lvl6pPr marL="2284730" indent="0">
              <a:buNone/>
              <a:defRPr sz="900"/>
            </a:lvl6pPr>
            <a:lvl7pPr marL="2741930" indent="0">
              <a:buNone/>
              <a:defRPr sz="900"/>
            </a:lvl7pPr>
            <a:lvl8pPr marL="3199130" indent="0">
              <a:buNone/>
              <a:defRPr sz="900"/>
            </a:lvl8pPr>
            <a:lvl9pPr marL="3655695"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6" name="页脚占位符 5"/>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2"/>
            <a:ext cx="5486400" cy="425185"/>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725"/>
            <a:ext cx="5486400" cy="3087053"/>
          </a:xfrm>
          <a:prstGeom prst="rect">
            <a:avLst/>
          </a:prstGeom>
        </p:spPr>
        <p:txBody>
          <a:bodyPr/>
          <a:lstStyle>
            <a:lvl1pPr marL="0" indent="0">
              <a:buNone/>
              <a:defRPr sz="3200"/>
            </a:lvl1pPr>
            <a:lvl2pPr marL="457200" indent="0">
              <a:buNone/>
              <a:defRPr sz="2800"/>
            </a:lvl2pPr>
            <a:lvl3pPr marL="913765" indent="0">
              <a:buNone/>
              <a:defRPr sz="2400"/>
            </a:lvl3pPr>
            <a:lvl4pPr marL="1370965" indent="0">
              <a:buNone/>
              <a:defRPr sz="2000"/>
            </a:lvl4pPr>
            <a:lvl5pPr marL="1828165" indent="0">
              <a:buNone/>
              <a:defRPr sz="2000"/>
            </a:lvl5pPr>
            <a:lvl6pPr marL="2284730" indent="0">
              <a:buNone/>
              <a:defRPr sz="2000"/>
            </a:lvl6pPr>
            <a:lvl7pPr marL="2741930" indent="0">
              <a:buNone/>
              <a:defRPr sz="2000"/>
            </a:lvl7pPr>
            <a:lvl8pPr marL="3199130" indent="0">
              <a:buNone/>
              <a:defRPr sz="2000"/>
            </a:lvl8pPr>
            <a:lvl9pPr marL="3655695" indent="0">
              <a:buNone/>
              <a:defRPr sz="2000"/>
            </a:lvl9pPr>
          </a:lstStyle>
          <a:p>
            <a:endParaRPr lang="zh-CN" altLang="en-US"/>
          </a:p>
        </p:txBody>
      </p:sp>
      <p:sp>
        <p:nvSpPr>
          <p:cNvPr id="4" name="文本占位符 3"/>
          <p:cNvSpPr>
            <a:spLocks noGrp="1"/>
          </p:cNvSpPr>
          <p:nvPr>
            <p:ph type="body" sz="half" idx="2"/>
          </p:nvPr>
        </p:nvSpPr>
        <p:spPr>
          <a:xfrm>
            <a:off x="1792288" y="4026747"/>
            <a:ext cx="5486400" cy="603834"/>
          </a:xfrm>
          <a:prstGeom prst="rect">
            <a:avLst/>
          </a:prstGeom>
        </p:spPr>
        <p:txBody>
          <a:bodyPr/>
          <a:lstStyle>
            <a:lvl1pPr marL="0" indent="0">
              <a:buNone/>
              <a:defRPr sz="1400"/>
            </a:lvl1pPr>
            <a:lvl2pPr marL="457200" indent="0">
              <a:buNone/>
              <a:defRPr sz="1200"/>
            </a:lvl2pPr>
            <a:lvl3pPr marL="913765" indent="0">
              <a:buNone/>
              <a:defRPr sz="1000"/>
            </a:lvl3pPr>
            <a:lvl4pPr marL="1370965" indent="0">
              <a:buNone/>
              <a:defRPr sz="900"/>
            </a:lvl4pPr>
            <a:lvl5pPr marL="1828165" indent="0">
              <a:buNone/>
              <a:defRPr sz="900"/>
            </a:lvl5pPr>
            <a:lvl6pPr marL="2284730" indent="0">
              <a:buNone/>
              <a:defRPr sz="900"/>
            </a:lvl6pPr>
            <a:lvl7pPr marL="2741930" indent="0">
              <a:buNone/>
              <a:defRPr sz="900"/>
            </a:lvl7pPr>
            <a:lvl8pPr marL="3199130" indent="0">
              <a:buNone/>
              <a:defRPr sz="900"/>
            </a:lvl8pPr>
            <a:lvl9pPr marL="3655695"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6" name="页脚占位符 5"/>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1" y="1200523"/>
            <a:ext cx="8229600" cy="3395520"/>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30"/>
            <a:ext cx="2057400" cy="3291904"/>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1" y="154830"/>
            <a:ext cx="6019800" cy="3291904"/>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47533" y="-67909"/>
            <a:ext cx="798125" cy="7444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4*#ppt_w"/>
                                          </p:val>
                                        </p:tav>
                                        <p:tav tm="100000">
                                          <p:val>
                                            <p:strVal val="#ppt_w"/>
                                          </p:val>
                                        </p:tav>
                                      </p:tavLst>
                                    </p:anim>
                                    <p:anim calcmode="lin" valueType="num">
                                      <p:cBhvr>
                                        <p:cTn id="8" dur="500" fill="hold"/>
                                        <p:tgtEl>
                                          <p:spTgt spid="7"/>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47533" y="-67909"/>
            <a:ext cx="798125" cy="7444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4*#ppt_w"/>
                                          </p:val>
                                        </p:tav>
                                        <p:tav tm="100000">
                                          <p:val>
                                            <p:strVal val="#ppt_w"/>
                                          </p:val>
                                        </p:tav>
                                      </p:tavLst>
                                    </p:anim>
                                    <p:anim calcmode="lin" valueType="num">
                                      <p:cBhvr>
                                        <p:cTn id="8" dur="500" fill="hold"/>
                                        <p:tgtEl>
                                          <p:spTgt spid="7"/>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1" y="1200520"/>
            <a:ext cx="8229600" cy="3395521"/>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1" y="4768736"/>
            <a:ext cx="2133600" cy="273928"/>
          </a:xfrm>
          <a:prstGeom prst="rect">
            <a:avLst/>
          </a:prstGeom>
        </p:spPr>
        <p:txBody>
          <a:bodyPr/>
          <a:lstStyle/>
          <a:p>
            <a:fld id="{8B35F0B1-53A2-4F58-A419-9B6A1424FB57}" type="datetimeFigureOut">
              <a:rPr lang="zh-CN" altLang="en-US" smtClean="0"/>
            </a:fld>
            <a:endParaRPr lang="zh-CN" altLang="en-US"/>
          </a:p>
        </p:txBody>
      </p:sp>
      <p:sp>
        <p:nvSpPr>
          <p:cNvPr id="5" name="页脚占位符 4"/>
          <p:cNvSpPr>
            <a:spLocks noGrp="1"/>
          </p:cNvSpPr>
          <p:nvPr>
            <p:ph type="ftr" sz="quarter" idx="11"/>
          </p:nvPr>
        </p:nvSpPr>
        <p:spPr>
          <a:xfrm>
            <a:off x="3124201" y="4768736"/>
            <a:ext cx="2895599" cy="273928"/>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18EBF4EF-A2BF-4103-B2B4-2A3D5169DA7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bwMode="auto">
      <p:bgPr>
        <a:solidFill>
          <a:srgbClr val="F8F8F8"/>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034711" y="1816227"/>
            <a:ext cx="4748738" cy="647900"/>
          </a:xfrm>
        </p:spPr>
        <p:txBody>
          <a:bodyPr/>
          <a:lstStyle>
            <a:lvl1pPr algn="ctr">
              <a:defRPr sz="2700"/>
            </a:lvl1pPr>
          </a:lstStyle>
          <a:p>
            <a:pPr lvl="0"/>
            <a:r>
              <a:rPr lang="zh-CN" noProof="0"/>
              <a:t>单击此处编辑母版标题样式</a:t>
            </a:r>
            <a:endParaRPr lang="zh-CN" noProof="0"/>
          </a:p>
        </p:txBody>
      </p:sp>
      <p:sp>
        <p:nvSpPr>
          <p:cNvPr id="2051" name="Rectangle 3"/>
          <p:cNvSpPr>
            <a:spLocks noGrp="1" noChangeArrowheads="1"/>
          </p:cNvSpPr>
          <p:nvPr>
            <p:ph type="subTitle" idx="1"/>
          </p:nvPr>
        </p:nvSpPr>
        <p:spPr>
          <a:xfrm>
            <a:off x="2035900" y="2626102"/>
            <a:ext cx="4749928" cy="485925"/>
          </a:xfrm>
        </p:spPr>
        <p:txBody>
          <a:bodyPr/>
          <a:lstStyle>
            <a:lvl1pPr marL="0" indent="0" algn="ctr">
              <a:buFontTx/>
              <a:buNone/>
              <a:defRPr sz="1800"/>
            </a:lvl1pPr>
          </a:lstStyle>
          <a:p>
            <a:pPr lvl="0"/>
            <a:r>
              <a:rPr lang="zh-CN" noProof="0"/>
              <a:t>单击此处编辑母版副标题样式</a:t>
            </a:r>
            <a:endParaRPr lang="zh-CN" noProof="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grpSp>
        <p:nvGrpSpPr>
          <p:cNvPr id="8" name="Group 4"/>
          <p:cNvGrpSpPr>
            <a:grpSpLocks noChangeAspect="1"/>
          </p:cNvGrpSpPr>
          <p:nvPr userDrawn="1"/>
        </p:nvGrpSpPr>
        <p:grpSpPr bwMode="auto">
          <a:xfrm>
            <a:off x="0" y="4802082"/>
            <a:ext cx="9144000" cy="343006"/>
            <a:chOff x="0" y="3022"/>
            <a:chExt cx="7684" cy="406"/>
          </a:xfrm>
        </p:grpSpPr>
        <p:sp>
          <p:nvSpPr>
            <p:cNvPr id="10" name="Freeform 5"/>
            <p:cNvSpPr/>
            <p:nvPr userDrawn="1"/>
          </p:nvSpPr>
          <p:spPr bwMode="auto">
            <a:xfrm>
              <a:off x="0" y="3022"/>
              <a:ext cx="7684" cy="406"/>
            </a:xfrm>
            <a:custGeom>
              <a:avLst/>
              <a:gdLst>
                <a:gd name="T0" fmla="*/ 0 w 16000"/>
                <a:gd name="T1" fmla="*/ 201 h 795"/>
                <a:gd name="T2" fmla="*/ 15023 w 16000"/>
                <a:gd name="T3" fmla="*/ 201 h 795"/>
                <a:gd name="T4" fmla="*/ 15152 w 16000"/>
                <a:gd name="T5" fmla="*/ 104 h 795"/>
                <a:gd name="T6" fmla="*/ 15291 w 16000"/>
                <a:gd name="T7" fmla="*/ 0 h 795"/>
                <a:gd name="T8" fmla="*/ 15430 w 16000"/>
                <a:gd name="T9" fmla="*/ 104 h 795"/>
                <a:gd name="T10" fmla="*/ 15559 w 16000"/>
                <a:gd name="T11" fmla="*/ 201 h 795"/>
                <a:gd name="T12" fmla="*/ 16000 w 16000"/>
                <a:gd name="T13" fmla="*/ 201 h 795"/>
                <a:gd name="T14" fmla="*/ 16000 w 16000"/>
                <a:gd name="T15" fmla="*/ 795 h 795"/>
                <a:gd name="T16" fmla="*/ 0 w 16000"/>
                <a:gd name="T17" fmla="*/ 795 h 795"/>
                <a:gd name="T18" fmla="*/ 0 w 16000"/>
                <a:gd name="T19" fmla="*/ 201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00" h="795">
                  <a:moveTo>
                    <a:pt x="0" y="201"/>
                  </a:moveTo>
                  <a:lnTo>
                    <a:pt x="15023" y="201"/>
                  </a:lnTo>
                  <a:lnTo>
                    <a:pt x="15152" y="104"/>
                  </a:lnTo>
                  <a:lnTo>
                    <a:pt x="15291" y="0"/>
                  </a:lnTo>
                  <a:lnTo>
                    <a:pt x="15430" y="104"/>
                  </a:lnTo>
                  <a:lnTo>
                    <a:pt x="15559" y="201"/>
                  </a:lnTo>
                  <a:lnTo>
                    <a:pt x="16000" y="201"/>
                  </a:lnTo>
                  <a:lnTo>
                    <a:pt x="16000" y="795"/>
                  </a:lnTo>
                  <a:lnTo>
                    <a:pt x="0" y="795"/>
                  </a:lnTo>
                  <a:lnTo>
                    <a:pt x="0" y="20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buFont typeface="Arial" panose="020B0604020202020204" pitchFamily="34" charset="0"/>
                <a:buNone/>
              </a:pPr>
              <a:endParaRPr lang="zh-CN" altLang="en-US" sz="1350">
                <a:solidFill>
                  <a:srgbClr val="302A28"/>
                </a:solidFill>
                <a:ea typeface="宋体" panose="02010600030101010101" pitchFamily="2" charset="-122"/>
              </a:endParaRPr>
            </a:p>
          </p:txBody>
        </p:sp>
        <p:sp>
          <p:nvSpPr>
            <p:cNvPr id="11" name="Rectangle 6"/>
            <p:cNvSpPr>
              <a:spLocks noChangeArrowheads="1"/>
            </p:cNvSpPr>
            <p:nvPr userDrawn="1"/>
          </p:nvSpPr>
          <p:spPr bwMode="auto">
            <a:xfrm>
              <a:off x="0" y="3161"/>
              <a:ext cx="7684" cy="26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685165" fontAlgn="base">
                <a:spcBef>
                  <a:spcPct val="0"/>
                </a:spcBef>
                <a:spcAft>
                  <a:spcPct val="0"/>
                </a:spcAft>
                <a:buFont typeface="Arial" panose="020B0604020202020204" pitchFamily="34" charset="0"/>
                <a:buNone/>
              </a:pPr>
              <a:endParaRPr lang="zh-CN" altLang="en-US" sz="1350">
                <a:solidFill>
                  <a:srgbClr val="302A28"/>
                </a:solidFill>
                <a:ea typeface="宋体" panose="02010600030101010101" pitchFamily="2" charset="-122"/>
              </a:endParaRPr>
            </a:p>
          </p:txBody>
        </p:sp>
      </p:grpSp>
      <p:sp>
        <p:nvSpPr>
          <p:cNvPr id="2" name="标题 1"/>
          <p:cNvSpPr>
            <a:spLocks noGrp="1"/>
          </p:cNvSpPr>
          <p:nvPr>
            <p:ph type="title"/>
          </p:nvPr>
        </p:nvSpPr>
        <p:spPr/>
        <p:txBody>
          <a:bodyPr/>
          <a:lstStyle>
            <a:lvl1pPr>
              <a:defRPr>
                <a:solidFill>
                  <a:schemeClr val="accent3"/>
                </a:solidFill>
              </a:defRPr>
            </a:lvl1pPr>
          </a:lstStyle>
          <a:p>
            <a:r>
              <a:rPr lang="zh-CN" altLang="en-US"/>
              <a:t>单击此处编辑母版标题样式</a:t>
            </a:r>
            <a:endParaRPr lang="zh-CN" altLang="en-US"/>
          </a:p>
        </p:txBody>
      </p:sp>
      <p:sp>
        <p:nvSpPr>
          <p:cNvPr id="3" name="内容占位符 2"/>
          <p:cNvSpPr>
            <a:spLocks noGrp="1"/>
          </p:cNvSpPr>
          <p:nvPr>
            <p:ph idx="1"/>
          </p:nvPr>
        </p:nvSpPr>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TextBox 5"/>
          <p:cNvSpPr txBox="1"/>
          <p:nvPr userDrawn="1"/>
        </p:nvSpPr>
        <p:spPr>
          <a:xfrm>
            <a:off x="8578340" y="4913448"/>
            <a:ext cx="349776" cy="253787"/>
          </a:xfrm>
          <a:prstGeom prst="rect">
            <a:avLst/>
          </a:prstGeom>
          <a:noFill/>
        </p:spPr>
        <p:txBody>
          <a:bodyPr wrap="none" rtlCol="0">
            <a:spAutoFit/>
          </a:bodyPr>
          <a:lstStyle/>
          <a:p>
            <a:pPr algn="ctr" defTabSz="685165" fontAlgn="base">
              <a:spcBef>
                <a:spcPct val="0"/>
              </a:spcBef>
              <a:spcAft>
                <a:spcPct val="0"/>
              </a:spcAft>
              <a:buFont typeface="Arial" panose="020B0604020202020204" pitchFamily="34" charset="0"/>
              <a:buNone/>
            </a:pPr>
            <a:fld id="{9BCBF865-A225-49B7-8C06-A3D8CF7C3037}" type="slidenum">
              <a:rPr lang="zh-CN" altLang="en-US" sz="1050" smtClean="0">
                <a:solidFill>
                  <a:srgbClr val="F8F8F8"/>
                </a:solidFill>
                <a:ea typeface="宋体" panose="02010600030101010101" pitchFamily="2" charset="-122"/>
              </a:rPr>
            </a:fld>
            <a:endParaRPr lang="zh-CN" altLang="en-US" sz="1050" dirty="0">
              <a:solidFill>
                <a:srgbClr val="F8F8F8"/>
              </a:solidFill>
              <a:ea typeface="宋体" panose="02010600030101010101" pitchFamily="2" charset="-122"/>
            </a:endParaRPr>
          </a:p>
        </p:txBody>
      </p:sp>
      <p:sp>
        <p:nvSpPr>
          <p:cNvPr id="12" name="文本框 11"/>
          <p:cNvSpPr txBox="1"/>
          <p:nvPr userDrawn="1"/>
        </p:nvSpPr>
        <p:spPr>
          <a:xfrm>
            <a:off x="199791" y="4914184"/>
            <a:ext cx="1915909" cy="230832"/>
          </a:xfrm>
          <a:prstGeom prst="rect">
            <a:avLst/>
          </a:prstGeom>
          <a:noFill/>
        </p:spPr>
        <p:txBody>
          <a:bodyPr wrap="none" rtlCol="0">
            <a:spAutoFit/>
          </a:bodyPr>
          <a:lstStyle/>
          <a:p>
            <a:pPr defTabSz="685165" fontAlgn="base">
              <a:spcBef>
                <a:spcPct val="0"/>
              </a:spcBef>
              <a:spcAft>
                <a:spcPct val="0"/>
              </a:spcAft>
              <a:buFont typeface="Arial" panose="020B0604020202020204" pitchFamily="34" charset="0"/>
              <a:buNone/>
            </a:pPr>
            <a:r>
              <a:rPr lang="zh-CN" altLang="en-US" sz="900" dirty="0">
                <a:solidFill>
                  <a:srgbClr val="FFFFFF"/>
                </a:solidFill>
                <a:latin typeface="微软雅黑" panose="020B0503020204020204" pitchFamily="34" charset="-122"/>
              </a:rPr>
              <a:t>这里可以输入您的团队或机构名称</a:t>
            </a:r>
            <a:endParaRPr lang="zh-CN" altLang="en-US" sz="900" dirty="0">
              <a:solidFill>
                <a:srgbClr val="FFFFFF"/>
              </a:solidFill>
              <a:latin typeface="微软雅黑" panose="020B0503020204020204" pitchFamily="34" charset="-122"/>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428" y="3306197"/>
            <a:ext cx="7771745" cy="1021872"/>
          </a:xfrm>
        </p:spPr>
        <p:txBody>
          <a:bodyPr anchor="t"/>
          <a:lstStyle>
            <a:lvl1pPr algn="l">
              <a:defRPr sz="3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428" y="2180708"/>
            <a:ext cx="7771745" cy="1125488"/>
          </a:xfrm>
        </p:spPr>
        <p:txBody>
          <a:bodyPr anchor="b"/>
          <a:lstStyle>
            <a:lvl1pPr marL="0" indent="0">
              <a:buNone/>
              <a:defRPr sz="1500"/>
            </a:lvl1pPr>
            <a:lvl2pPr marL="342900" indent="0">
              <a:buNone/>
              <a:defRPr sz="1350"/>
            </a:lvl2pPr>
            <a:lvl3pPr marL="685165" indent="0">
              <a:buNone/>
              <a:defRPr sz="1200"/>
            </a:lvl3pPr>
            <a:lvl4pPr marL="1028065" indent="0">
              <a:buNone/>
              <a:defRPr sz="1050"/>
            </a:lvl4pPr>
            <a:lvl5pPr marL="1370965" indent="0">
              <a:buNone/>
              <a:defRPr sz="1050"/>
            </a:lvl5pPr>
            <a:lvl6pPr marL="1713865" indent="0">
              <a:buNone/>
              <a:defRPr sz="1050"/>
            </a:lvl6pPr>
            <a:lvl7pPr marL="2056130" indent="0">
              <a:buNone/>
              <a:defRPr sz="1050"/>
            </a:lvl7pPr>
            <a:lvl8pPr marL="2399030" indent="0">
              <a:buNone/>
              <a:defRPr sz="1050"/>
            </a:lvl8pPr>
            <a:lvl9pPr marL="2741930" indent="0">
              <a:buNone/>
              <a:defRPr sz="1050"/>
            </a:lvl9pPr>
          </a:lstStyle>
          <a:p>
            <a:pPr lvl="0"/>
            <a:r>
              <a:rPr lang="zh-CN" altLang="en-US"/>
              <a:t>单击此处编辑母版文本样式</a:t>
            </a:r>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022" y="1200523"/>
            <a:ext cx="4057257" cy="339552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28533" y="1200523"/>
            <a:ext cx="4058446" cy="339552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022" y="206042"/>
            <a:ext cx="8229957" cy="857515"/>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022" y="1151690"/>
            <a:ext cx="4040594" cy="479970"/>
          </a:xfrm>
        </p:spPr>
        <p:txBody>
          <a:bodyPr anchor="b"/>
          <a:lstStyle>
            <a:lvl1pPr marL="0" indent="0">
              <a:buNone/>
              <a:defRPr sz="1800" b="1"/>
            </a:lvl1pPr>
            <a:lvl2pPr marL="342900" indent="0">
              <a:buNone/>
              <a:defRPr sz="1500" b="1"/>
            </a:lvl2pPr>
            <a:lvl3pPr marL="685165" indent="0">
              <a:buNone/>
              <a:defRPr sz="1350" b="1"/>
            </a:lvl3pPr>
            <a:lvl4pPr marL="1028065" indent="0">
              <a:buNone/>
              <a:defRPr sz="1200" b="1"/>
            </a:lvl4pPr>
            <a:lvl5pPr marL="1370965" indent="0">
              <a:buNone/>
              <a:defRPr sz="1200" b="1"/>
            </a:lvl5pPr>
            <a:lvl6pPr marL="1713865" indent="0">
              <a:buNone/>
              <a:defRPr sz="1200" b="1"/>
            </a:lvl6pPr>
            <a:lvl7pPr marL="2056130" indent="0">
              <a:buNone/>
              <a:defRPr sz="1200" b="1"/>
            </a:lvl7pPr>
            <a:lvl8pPr marL="2399030" indent="0">
              <a:buNone/>
              <a:defRPr sz="1200" b="1"/>
            </a:lvl8pPr>
            <a:lvl9pPr marL="2741930" indent="0">
              <a:buNone/>
              <a:defRPr sz="12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022" y="1631660"/>
            <a:ext cx="4040594" cy="2964381"/>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196" y="1151690"/>
            <a:ext cx="4041783" cy="479970"/>
          </a:xfrm>
        </p:spPr>
        <p:txBody>
          <a:bodyPr anchor="b"/>
          <a:lstStyle>
            <a:lvl1pPr marL="0" indent="0">
              <a:buNone/>
              <a:defRPr sz="1800" b="1"/>
            </a:lvl1pPr>
            <a:lvl2pPr marL="342900" indent="0">
              <a:buNone/>
              <a:defRPr sz="1500" b="1"/>
            </a:lvl2pPr>
            <a:lvl3pPr marL="685165" indent="0">
              <a:buNone/>
              <a:defRPr sz="1350" b="1"/>
            </a:lvl3pPr>
            <a:lvl4pPr marL="1028065" indent="0">
              <a:buNone/>
              <a:defRPr sz="1200" b="1"/>
            </a:lvl4pPr>
            <a:lvl5pPr marL="1370965" indent="0">
              <a:buNone/>
              <a:defRPr sz="1200" b="1"/>
            </a:lvl5pPr>
            <a:lvl6pPr marL="1713865" indent="0">
              <a:buNone/>
              <a:defRPr sz="1200" b="1"/>
            </a:lvl6pPr>
            <a:lvl7pPr marL="2056130" indent="0">
              <a:buNone/>
              <a:defRPr sz="1200" b="1"/>
            </a:lvl7pPr>
            <a:lvl8pPr marL="2399030" indent="0">
              <a:buNone/>
              <a:defRPr sz="1200" b="1"/>
            </a:lvl8pPr>
            <a:lvl9pPr marL="2741930" indent="0">
              <a:buNone/>
              <a:defRPr sz="12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196" y="1631660"/>
            <a:ext cx="4041783" cy="2964381"/>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accent2"/>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022" y="204851"/>
            <a:ext cx="3008724" cy="871807"/>
          </a:xfrm>
        </p:spPr>
        <p:txBody>
          <a:bodyPr anchor="b"/>
          <a:lstStyle>
            <a:lvl1pPr algn="l">
              <a:defRPr sz="1500" b="1"/>
            </a:lvl1pPr>
          </a:lstStyle>
          <a:p>
            <a:r>
              <a:rPr lang="zh-CN" altLang="en-US"/>
              <a:t>单击此处编辑母版标题样式</a:t>
            </a:r>
            <a:endParaRPr lang="zh-CN" altLang="en-US"/>
          </a:p>
        </p:txBody>
      </p:sp>
      <p:sp>
        <p:nvSpPr>
          <p:cNvPr id="3" name="内容占位符 2"/>
          <p:cNvSpPr>
            <a:spLocks noGrp="1"/>
          </p:cNvSpPr>
          <p:nvPr>
            <p:ph idx="1"/>
          </p:nvPr>
        </p:nvSpPr>
        <p:spPr>
          <a:xfrm>
            <a:off x="3575242" y="204853"/>
            <a:ext cx="5111738" cy="439119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022" y="1076659"/>
            <a:ext cx="3008724" cy="3519383"/>
          </a:xfrm>
        </p:spPr>
        <p:txBody>
          <a:bodyPr/>
          <a:lstStyle>
            <a:lvl1pPr marL="0" indent="0">
              <a:buNone/>
              <a:defRPr sz="1050"/>
            </a:lvl1pPr>
            <a:lvl2pPr marL="342900" indent="0">
              <a:buNone/>
              <a:defRPr sz="900"/>
            </a:lvl2pPr>
            <a:lvl3pPr marL="685165" indent="0">
              <a:buNone/>
              <a:defRPr sz="750"/>
            </a:lvl3pPr>
            <a:lvl4pPr marL="1028065" indent="0">
              <a:buNone/>
              <a:defRPr sz="675"/>
            </a:lvl4pPr>
            <a:lvl5pPr marL="1370965" indent="0">
              <a:buNone/>
              <a:defRPr sz="675"/>
            </a:lvl5pPr>
            <a:lvl6pPr marL="1713865" indent="0">
              <a:buNone/>
              <a:defRPr sz="675"/>
            </a:lvl6pPr>
            <a:lvl7pPr marL="2056130" indent="0">
              <a:buNone/>
              <a:defRPr sz="675"/>
            </a:lvl7pPr>
            <a:lvl8pPr marL="2399030" indent="0">
              <a:buNone/>
              <a:defRPr sz="675"/>
            </a:lvl8pPr>
            <a:lvl9pPr marL="2741930" indent="0">
              <a:buNone/>
              <a:defRPr sz="675"/>
            </a:lvl9pPr>
          </a:lstStyle>
          <a:p>
            <a:pPr lvl="0"/>
            <a:r>
              <a:rPr lang="zh-CN" altLang="en-US"/>
              <a:t>单击此处编辑母版文本样式</a:t>
            </a:r>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383" y="3601561"/>
            <a:ext cx="5486638" cy="425185"/>
          </a:xfrm>
        </p:spPr>
        <p:txBody>
          <a:bodyPr anchor="b"/>
          <a:lstStyle>
            <a:lvl1pPr algn="l">
              <a:defRPr sz="15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383" y="459723"/>
            <a:ext cx="5486638" cy="3087053"/>
          </a:xfrm>
        </p:spPr>
        <p:txBody>
          <a:bodyPr/>
          <a:lstStyle>
            <a:lvl1pPr marL="0" indent="0">
              <a:buNone/>
              <a:defRPr sz="2400"/>
            </a:lvl1pPr>
            <a:lvl2pPr marL="342900" indent="0">
              <a:buNone/>
              <a:defRPr sz="2100"/>
            </a:lvl2pPr>
            <a:lvl3pPr marL="685165" indent="0">
              <a:buNone/>
              <a:defRPr sz="1800"/>
            </a:lvl3pPr>
            <a:lvl4pPr marL="1028065" indent="0">
              <a:buNone/>
              <a:defRPr sz="1500"/>
            </a:lvl4pPr>
            <a:lvl5pPr marL="1370965" indent="0">
              <a:buNone/>
              <a:defRPr sz="1500"/>
            </a:lvl5pPr>
            <a:lvl6pPr marL="1713865" indent="0">
              <a:buNone/>
              <a:defRPr sz="1500"/>
            </a:lvl6pPr>
            <a:lvl7pPr marL="2056130" indent="0">
              <a:buNone/>
              <a:defRPr sz="1500"/>
            </a:lvl7pPr>
            <a:lvl8pPr marL="2399030" indent="0">
              <a:buNone/>
              <a:defRPr sz="1500"/>
            </a:lvl8pPr>
            <a:lvl9pPr marL="2741930" indent="0">
              <a:buNone/>
              <a:defRPr sz="1500"/>
            </a:lvl9pPr>
          </a:lstStyle>
          <a:p>
            <a:endParaRPr lang="zh-CN" altLang="en-US"/>
          </a:p>
        </p:txBody>
      </p:sp>
      <p:sp>
        <p:nvSpPr>
          <p:cNvPr id="4" name="文本占位符 3"/>
          <p:cNvSpPr>
            <a:spLocks noGrp="1"/>
          </p:cNvSpPr>
          <p:nvPr>
            <p:ph type="body" sz="half" idx="2"/>
          </p:nvPr>
        </p:nvSpPr>
        <p:spPr>
          <a:xfrm>
            <a:off x="1792383" y="4026746"/>
            <a:ext cx="5486638" cy="603833"/>
          </a:xfrm>
        </p:spPr>
        <p:txBody>
          <a:bodyPr/>
          <a:lstStyle>
            <a:lvl1pPr marL="0" indent="0">
              <a:buNone/>
              <a:defRPr sz="1050"/>
            </a:lvl1pPr>
            <a:lvl2pPr marL="342900" indent="0">
              <a:buNone/>
              <a:defRPr sz="900"/>
            </a:lvl2pPr>
            <a:lvl3pPr marL="685165" indent="0">
              <a:buNone/>
              <a:defRPr sz="750"/>
            </a:lvl3pPr>
            <a:lvl4pPr marL="1028065" indent="0">
              <a:buNone/>
              <a:defRPr sz="675"/>
            </a:lvl4pPr>
            <a:lvl5pPr marL="1370965" indent="0">
              <a:buNone/>
              <a:defRPr sz="675"/>
            </a:lvl5pPr>
            <a:lvl6pPr marL="1713865" indent="0">
              <a:buNone/>
              <a:defRPr sz="675"/>
            </a:lvl6pPr>
            <a:lvl7pPr marL="2056130" indent="0">
              <a:buNone/>
              <a:defRPr sz="675"/>
            </a:lvl7pPr>
            <a:lvl8pPr marL="2399030" indent="0">
              <a:buNone/>
              <a:defRPr sz="675"/>
            </a:lvl8pPr>
            <a:lvl9pPr marL="2741930" indent="0">
              <a:buNone/>
              <a:defRPr sz="675"/>
            </a:lvl9pPr>
          </a:lstStyle>
          <a:p>
            <a:pPr lvl="0"/>
            <a:r>
              <a:rPr lang="zh-CN" altLang="en-US"/>
              <a:t>单击此处编辑母版文本样式</a:t>
            </a:r>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0382" y="681248"/>
            <a:ext cx="2056597" cy="3914793"/>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022" y="681248"/>
            <a:ext cx="6059105" cy="3914793"/>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showMasterSp="0"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screen"/>
          <a:srcRect/>
          <a:stretch>
            <a:fillRect/>
          </a:stretch>
        </p:blipFill>
        <p:spPr bwMode="auto">
          <a:xfrm>
            <a:off x="3108972" y="2165627"/>
            <a:ext cx="794951" cy="59927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screen"/>
          <a:srcRect/>
          <a:stretch>
            <a:fillRect/>
          </a:stretch>
        </p:blipFill>
        <p:spPr bwMode="auto">
          <a:xfrm>
            <a:off x="6320378" y="2069339"/>
            <a:ext cx="822289" cy="6293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cstate="print"/>
          <a:srcRect/>
          <a:stretch>
            <a:fillRect/>
          </a:stretch>
        </p:blipFill>
        <p:spPr bwMode="auto">
          <a:xfrm>
            <a:off x="780035" y="1086172"/>
            <a:ext cx="2259415" cy="178270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screen"/>
          <a:srcRect/>
          <a:stretch>
            <a:fillRect/>
          </a:stretch>
        </p:blipFill>
        <p:spPr bwMode="auto">
          <a:xfrm>
            <a:off x="3349269" y="2829176"/>
            <a:ext cx="392942" cy="29680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screen"/>
          <a:srcRect/>
          <a:stretch>
            <a:fillRect/>
          </a:stretch>
        </p:blipFill>
        <p:spPr bwMode="auto">
          <a:xfrm>
            <a:off x="5530095" y="2178859"/>
            <a:ext cx="300751" cy="22685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screen"/>
          <a:srcRect/>
          <a:stretch>
            <a:fillRect/>
          </a:stretch>
        </p:blipFill>
        <p:spPr bwMode="auto">
          <a:xfrm>
            <a:off x="3956817" y="1931209"/>
            <a:ext cx="736011" cy="56335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cstate="print"/>
          <a:srcRect/>
          <a:stretch>
            <a:fillRect/>
          </a:stretch>
        </p:blipFill>
        <p:spPr bwMode="auto">
          <a:xfrm>
            <a:off x="2445502" y="2405714"/>
            <a:ext cx="1107795" cy="84314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cstate="print"/>
          <a:srcRect/>
          <a:stretch>
            <a:fillRect/>
          </a:stretch>
        </p:blipFill>
        <p:spPr bwMode="auto">
          <a:xfrm>
            <a:off x="4012736" y="2585310"/>
            <a:ext cx="1375296" cy="107756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screen"/>
          <a:srcRect/>
          <a:stretch>
            <a:fillRect/>
          </a:stretch>
        </p:blipFill>
        <p:spPr bwMode="auto">
          <a:xfrm>
            <a:off x="7411681" y="2044637"/>
            <a:ext cx="837269" cy="63897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screen"/>
          <a:srcRect/>
          <a:stretch>
            <a:fillRect/>
          </a:stretch>
        </p:blipFill>
        <p:spPr bwMode="auto">
          <a:xfrm>
            <a:off x="5954774" y="2719531"/>
            <a:ext cx="391431" cy="2949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screen"/>
          <a:srcRect/>
          <a:stretch>
            <a:fillRect/>
          </a:stretch>
        </p:blipFill>
        <p:spPr bwMode="auto">
          <a:xfrm>
            <a:off x="8437864" y="1774300"/>
            <a:ext cx="391430" cy="29491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cstate="print"/>
          <a:srcRect/>
          <a:stretch>
            <a:fillRect/>
          </a:stretch>
        </p:blipFill>
        <p:spPr bwMode="auto">
          <a:xfrm>
            <a:off x="1540226" y="2097570"/>
            <a:ext cx="1272527" cy="107189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cstate="print"/>
          <a:srcRect/>
          <a:stretch>
            <a:fillRect/>
          </a:stretch>
        </p:blipFill>
        <p:spPr bwMode="auto">
          <a:xfrm>
            <a:off x="2986554" y="2090006"/>
            <a:ext cx="327956" cy="27411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cstate="print"/>
          <a:srcRect/>
          <a:stretch>
            <a:fillRect/>
          </a:stretch>
        </p:blipFill>
        <p:spPr bwMode="auto">
          <a:xfrm>
            <a:off x="6387010" y="2494568"/>
            <a:ext cx="527449" cy="44047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3" cstate="print"/>
          <a:srcRect/>
          <a:stretch>
            <a:fillRect/>
          </a:stretch>
        </p:blipFill>
        <p:spPr bwMode="auto">
          <a:xfrm>
            <a:off x="6926550" y="2182639"/>
            <a:ext cx="270525" cy="22685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3" cstate="print"/>
          <a:srcRect/>
          <a:stretch>
            <a:fillRect/>
          </a:stretch>
        </p:blipFill>
        <p:spPr bwMode="auto">
          <a:xfrm>
            <a:off x="7305889" y="2585309"/>
            <a:ext cx="211584" cy="1777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16"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bwMode="auto">
      <p:bgPr>
        <a:solidFill>
          <a:srgbClr val="F8F8F8"/>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034711" y="1816227"/>
            <a:ext cx="4748738" cy="647900"/>
          </a:xfrm>
        </p:spPr>
        <p:txBody>
          <a:bodyPr/>
          <a:lstStyle>
            <a:lvl1pPr algn="ctr">
              <a:defRPr sz="2700"/>
            </a:lvl1pPr>
          </a:lstStyle>
          <a:p>
            <a:pPr lvl="0"/>
            <a:r>
              <a:rPr lang="zh-CN" noProof="0"/>
              <a:t>单击此处编辑母版标题样式</a:t>
            </a:r>
            <a:endParaRPr lang="zh-CN" noProof="0"/>
          </a:p>
        </p:txBody>
      </p:sp>
      <p:sp>
        <p:nvSpPr>
          <p:cNvPr id="2051" name="Rectangle 3"/>
          <p:cNvSpPr>
            <a:spLocks noGrp="1" noChangeArrowheads="1"/>
          </p:cNvSpPr>
          <p:nvPr>
            <p:ph type="subTitle" idx="1"/>
          </p:nvPr>
        </p:nvSpPr>
        <p:spPr>
          <a:xfrm>
            <a:off x="2035900" y="2626102"/>
            <a:ext cx="4749928" cy="485925"/>
          </a:xfrm>
        </p:spPr>
        <p:txBody>
          <a:bodyPr/>
          <a:lstStyle>
            <a:lvl1pPr marL="0" indent="0" algn="ctr">
              <a:buFontTx/>
              <a:buNone/>
              <a:defRPr sz="1800"/>
            </a:lvl1pPr>
          </a:lstStyle>
          <a:p>
            <a:pPr lvl="0"/>
            <a:r>
              <a:rPr lang="zh-CN" noProof="0"/>
              <a:t>单击此处编辑母版副标题样式</a:t>
            </a:r>
            <a:endParaRPr lang="zh-CN" noProof="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grpSp>
        <p:nvGrpSpPr>
          <p:cNvPr id="8" name="Group 4"/>
          <p:cNvGrpSpPr>
            <a:grpSpLocks noChangeAspect="1"/>
          </p:cNvGrpSpPr>
          <p:nvPr userDrawn="1"/>
        </p:nvGrpSpPr>
        <p:grpSpPr bwMode="auto">
          <a:xfrm>
            <a:off x="0" y="4802082"/>
            <a:ext cx="9144000" cy="343006"/>
            <a:chOff x="0" y="3022"/>
            <a:chExt cx="7684" cy="406"/>
          </a:xfrm>
        </p:grpSpPr>
        <p:sp>
          <p:nvSpPr>
            <p:cNvPr id="10" name="Freeform 5"/>
            <p:cNvSpPr/>
            <p:nvPr userDrawn="1"/>
          </p:nvSpPr>
          <p:spPr bwMode="auto">
            <a:xfrm>
              <a:off x="0" y="3022"/>
              <a:ext cx="7684" cy="406"/>
            </a:xfrm>
            <a:custGeom>
              <a:avLst/>
              <a:gdLst>
                <a:gd name="T0" fmla="*/ 0 w 16000"/>
                <a:gd name="T1" fmla="*/ 201 h 795"/>
                <a:gd name="T2" fmla="*/ 15023 w 16000"/>
                <a:gd name="T3" fmla="*/ 201 h 795"/>
                <a:gd name="T4" fmla="*/ 15152 w 16000"/>
                <a:gd name="T5" fmla="*/ 104 h 795"/>
                <a:gd name="T6" fmla="*/ 15291 w 16000"/>
                <a:gd name="T7" fmla="*/ 0 h 795"/>
                <a:gd name="T8" fmla="*/ 15430 w 16000"/>
                <a:gd name="T9" fmla="*/ 104 h 795"/>
                <a:gd name="T10" fmla="*/ 15559 w 16000"/>
                <a:gd name="T11" fmla="*/ 201 h 795"/>
                <a:gd name="T12" fmla="*/ 16000 w 16000"/>
                <a:gd name="T13" fmla="*/ 201 h 795"/>
                <a:gd name="T14" fmla="*/ 16000 w 16000"/>
                <a:gd name="T15" fmla="*/ 795 h 795"/>
                <a:gd name="T16" fmla="*/ 0 w 16000"/>
                <a:gd name="T17" fmla="*/ 795 h 795"/>
                <a:gd name="T18" fmla="*/ 0 w 16000"/>
                <a:gd name="T19" fmla="*/ 201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00" h="795">
                  <a:moveTo>
                    <a:pt x="0" y="201"/>
                  </a:moveTo>
                  <a:lnTo>
                    <a:pt x="15023" y="201"/>
                  </a:lnTo>
                  <a:lnTo>
                    <a:pt x="15152" y="104"/>
                  </a:lnTo>
                  <a:lnTo>
                    <a:pt x="15291" y="0"/>
                  </a:lnTo>
                  <a:lnTo>
                    <a:pt x="15430" y="104"/>
                  </a:lnTo>
                  <a:lnTo>
                    <a:pt x="15559" y="201"/>
                  </a:lnTo>
                  <a:lnTo>
                    <a:pt x="16000" y="201"/>
                  </a:lnTo>
                  <a:lnTo>
                    <a:pt x="16000" y="795"/>
                  </a:lnTo>
                  <a:lnTo>
                    <a:pt x="0" y="795"/>
                  </a:lnTo>
                  <a:lnTo>
                    <a:pt x="0" y="20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fontAlgn="base">
                <a:spcBef>
                  <a:spcPct val="0"/>
                </a:spcBef>
                <a:spcAft>
                  <a:spcPct val="0"/>
                </a:spcAft>
                <a:buFont typeface="Arial" panose="020B0604020202020204" pitchFamily="34" charset="0"/>
                <a:buNone/>
              </a:pPr>
              <a:endParaRPr lang="zh-CN" altLang="en-US" sz="1350">
                <a:solidFill>
                  <a:srgbClr val="302A28"/>
                </a:solidFill>
                <a:ea typeface="宋体" panose="02010600030101010101" pitchFamily="2" charset="-122"/>
              </a:endParaRPr>
            </a:p>
          </p:txBody>
        </p:sp>
        <p:sp>
          <p:nvSpPr>
            <p:cNvPr id="11" name="Rectangle 6"/>
            <p:cNvSpPr>
              <a:spLocks noChangeArrowheads="1"/>
            </p:cNvSpPr>
            <p:nvPr userDrawn="1"/>
          </p:nvSpPr>
          <p:spPr bwMode="auto">
            <a:xfrm>
              <a:off x="0" y="3161"/>
              <a:ext cx="7684" cy="26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685165" fontAlgn="base">
                <a:spcBef>
                  <a:spcPct val="0"/>
                </a:spcBef>
                <a:spcAft>
                  <a:spcPct val="0"/>
                </a:spcAft>
                <a:buFont typeface="Arial" panose="020B0604020202020204" pitchFamily="34" charset="0"/>
                <a:buNone/>
              </a:pPr>
              <a:endParaRPr lang="zh-CN" altLang="en-US" sz="1350">
                <a:solidFill>
                  <a:srgbClr val="302A28"/>
                </a:solidFill>
                <a:ea typeface="宋体" panose="02010600030101010101" pitchFamily="2" charset="-122"/>
              </a:endParaRPr>
            </a:p>
          </p:txBody>
        </p:sp>
      </p:grpSp>
      <p:sp>
        <p:nvSpPr>
          <p:cNvPr id="2" name="标题 1"/>
          <p:cNvSpPr>
            <a:spLocks noGrp="1"/>
          </p:cNvSpPr>
          <p:nvPr>
            <p:ph type="title"/>
          </p:nvPr>
        </p:nvSpPr>
        <p:spPr/>
        <p:txBody>
          <a:bodyPr/>
          <a:lstStyle>
            <a:lvl1pPr>
              <a:defRPr>
                <a:solidFill>
                  <a:schemeClr val="accent3"/>
                </a:solidFill>
              </a:defRPr>
            </a:lvl1pPr>
          </a:lstStyle>
          <a:p>
            <a:r>
              <a:rPr lang="zh-CN" altLang="en-US"/>
              <a:t>单击此处编辑母版标题样式</a:t>
            </a:r>
            <a:endParaRPr lang="zh-CN" altLang="en-US"/>
          </a:p>
        </p:txBody>
      </p:sp>
      <p:sp>
        <p:nvSpPr>
          <p:cNvPr id="3" name="内容占位符 2"/>
          <p:cNvSpPr>
            <a:spLocks noGrp="1"/>
          </p:cNvSpPr>
          <p:nvPr>
            <p:ph idx="1"/>
          </p:nvPr>
        </p:nvSpPr>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TextBox 5"/>
          <p:cNvSpPr txBox="1"/>
          <p:nvPr userDrawn="1"/>
        </p:nvSpPr>
        <p:spPr>
          <a:xfrm>
            <a:off x="8578340" y="4913448"/>
            <a:ext cx="349776" cy="253787"/>
          </a:xfrm>
          <a:prstGeom prst="rect">
            <a:avLst/>
          </a:prstGeom>
          <a:noFill/>
        </p:spPr>
        <p:txBody>
          <a:bodyPr wrap="none" rtlCol="0">
            <a:spAutoFit/>
          </a:bodyPr>
          <a:lstStyle/>
          <a:p>
            <a:pPr algn="ctr" defTabSz="685165" fontAlgn="base">
              <a:spcBef>
                <a:spcPct val="0"/>
              </a:spcBef>
              <a:spcAft>
                <a:spcPct val="0"/>
              </a:spcAft>
              <a:buFont typeface="Arial" panose="020B0604020202020204" pitchFamily="34" charset="0"/>
              <a:buNone/>
            </a:pPr>
            <a:fld id="{9BCBF865-A225-49B7-8C06-A3D8CF7C3037}" type="slidenum">
              <a:rPr lang="zh-CN" altLang="en-US" sz="1050" smtClean="0">
                <a:solidFill>
                  <a:srgbClr val="F8F8F8"/>
                </a:solidFill>
                <a:ea typeface="宋体" panose="02010600030101010101" pitchFamily="2" charset="-122"/>
              </a:rPr>
            </a:fld>
            <a:endParaRPr lang="zh-CN" altLang="en-US" sz="1050" dirty="0">
              <a:solidFill>
                <a:srgbClr val="F8F8F8"/>
              </a:solidFill>
              <a:ea typeface="宋体" panose="02010600030101010101" pitchFamily="2" charset="-122"/>
            </a:endParaRPr>
          </a:p>
        </p:txBody>
      </p:sp>
      <p:sp>
        <p:nvSpPr>
          <p:cNvPr id="12" name="文本框 11"/>
          <p:cNvSpPr txBox="1"/>
          <p:nvPr userDrawn="1"/>
        </p:nvSpPr>
        <p:spPr>
          <a:xfrm>
            <a:off x="199791" y="4914184"/>
            <a:ext cx="1915909" cy="230832"/>
          </a:xfrm>
          <a:prstGeom prst="rect">
            <a:avLst/>
          </a:prstGeom>
          <a:noFill/>
        </p:spPr>
        <p:txBody>
          <a:bodyPr wrap="none" rtlCol="0">
            <a:spAutoFit/>
          </a:bodyPr>
          <a:lstStyle/>
          <a:p>
            <a:pPr defTabSz="685165" fontAlgn="base">
              <a:spcBef>
                <a:spcPct val="0"/>
              </a:spcBef>
              <a:spcAft>
                <a:spcPct val="0"/>
              </a:spcAft>
              <a:buFont typeface="Arial" panose="020B0604020202020204" pitchFamily="34" charset="0"/>
              <a:buNone/>
            </a:pPr>
            <a:r>
              <a:rPr lang="zh-CN" altLang="en-US" sz="900" dirty="0">
                <a:solidFill>
                  <a:srgbClr val="FFFFFF"/>
                </a:solidFill>
                <a:latin typeface="微软雅黑" panose="020B0503020204020204" pitchFamily="34" charset="-122"/>
              </a:rPr>
              <a:t>这里可以输入您的团队或机构名称</a:t>
            </a:r>
            <a:endParaRPr lang="zh-CN" altLang="en-US" sz="900" dirty="0">
              <a:solidFill>
                <a:srgbClr val="FFFFFF"/>
              </a:solidFill>
              <a:latin typeface="微软雅黑" panose="020B0503020204020204" pitchFamily="34" charset="-122"/>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428" y="3306197"/>
            <a:ext cx="7771745" cy="1021872"/>
          </a:xfrm>
        </p:spPr>
        <p:txBody>
          <a:bodyPr anchor="t"/>
          <a:lstStyle>
            <a:lvl1pPr algn="l">
              <a:defRPr sz="3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428" y="2180708"/>
            <a:ext cx="7771745" cy="1125488"/>
          </a:xfrm>
        </p:spPr>
        <p:txBody>
          <a:bodyPr anchor="b"/>
          <a:lstStyle>
            <a:lvl1pPr marL="0" indent="0">
              <a:buNone/>
              <a:defRPr sz="1500"/>
            </a:lvl1pPr>
            <a:lvl2pPr marL="342900" indent="0">
              <a:buNone/>
              <a:defRPr sz="1350"/>
            </a:lvl2pPr>
            <a:lvl3pPr marL="685165" indent="0">
              <a:buNone/>
              <a:defRPr sz="1200"/>
            </a:lvl3pPr>
            <a:lvl4pPr marL="1028065" indent="0">
              <a:buNone/>
              <a:defRPr sz="1050"/>
            </a:lvl4pPr>
            <a:lvl5pPr marL="1370965" indent="0">
              <a:buNone/>
              <a:defRPr sz="1050"/>
            </a:lvl5pPr>
            <a:lvl6pPr marL="1713865" indent="0">
              <a:buNone/>
              <a:defRPr sz="1050"/>
            </a:lvl6pPr>
            <a:lvl7pPr marL="2056130" indent="0">
              <a:buNone/>
              <a:defRPr sz="1050"/>
            </a:lvl7pPr>
            <a:lvl8pPr marL="2399030" indent="0">
              <a:buNone/>
              <a:defRPr sz="1050"/>
            </a:lvl8pPr>
            <a:lvl9pPr marL="2741930" indent="0">
              <a:buNone/>
              <a:defRPr sz="1050"/>
            </a:lvl9pPr>
          </a:lstStyle>
          <a:p>
            <a:pPr lvl="0"/>
            <a:r>
              <a:rPr lang="zh-CN" altLang="en-US"/>
              <a:t>单击此处编辑母版文本样式</a:t>
            </a:r>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022" y="1200523"/>
            <a:ext cx="4057257" cy="339552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28533" y="1200523"/>
            <a:ext cx="4058446" cy="339552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022" y="206042"/>
            <a:ext cx="8229957" cy="857515"/>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022" y="1151690"/>
            <a:ext cx="4040594" cy="479970"/>
          </a:xfrm>
        </p:spPr>
        <p:txBody>
          <a:bodyPr anchor="b"/>
          <a:lstStyle>
            <a:lvl1pPr marL="0" indent="0">
              <a:buNone/>
              <a:defRPr sz="1800" b="1"/>
            </a:lvl1pPr>
            <a:lvl2pPr marL="342900" indent="0">
              <a:buNone/>
              <a:defRPr sz="1500" b="1"/>
            </a:lvl2pPr>
            <a:lvl3pPr marL="685165" indent="0">
              <a:buNone/>
              <a:defRPr sz="1350" b="1"/>
            </a:lvl3pPr>
            <a:lvl4pPr marL="1028065" indent="0">
              <a:buNone/>
              <a:defRPr sz="1200" b="1"/>
            </a:lvl4pPr>
            <a:lvl5pPr marL="1370965" indent="0">
              <a:buNone/>
              <a:defRPr sz="1200" b="1"/>
            </a:lvl5pPr>
            <a:lvl6pPr marL="1713865" indent="0">
              <a:buNone/>
              <a:defRPr sz="1200" b="1"/>
            </a:lvl6pPr>
            <a:lvl7pPr marL="2056130" indent="0">
              <a:buNone/>
              <a:defRPr sz="1200" b="1"/>
            </a:lvl7pPr>
            <a:lvl8pPr marL="2399030" indent="0">
              <a:buNone/>
              <a:defRPr sz="1200" b="1"/>
            </a:lvl8pPr>
            <a:lvl9pPr marL="2741930" indent="0">
              <a:buNone/>
              <a:defRPr sz="12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022" y="1631660"/>
            <a:ext cx="4040594" cy="2964381"/>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196" y="1151690"/>
            <a:ext cx="4041783" cy="479970"/>
          </a:xfrm>
        </p:spPr>
        <p:txBody>
          <a:bodyPr anchor="b"/>
          <a:lstStyle>
            <a:lvl1pPr marL="0" indent="0">
              <a:buNone/>
              <a:defRPr sz="1800" b="1"/>
            </a:lvl1pPr>
            <a:lvl2pPr marL="342900" indent="0">
              <a:buNone/>
              <a:defRPr sz="1500" b="1"/>
            </a:lvl2pPr>
            <a:lvl3pPr marL="685165" indent="0">
              <a:buNone/>
              <a:defRPr sz="1350" b="1"/>
            </a:lvl3pPr>
            <a:lvl4pPr marL="1028065" indent="0">
              <a:buNone/>
              <a:defRPr sz="1200" b="1"/>
            </a:lvl4pPr>
            <a:lvl5pPr marL="1370965" indent="0">
              <a:buNone/>
              <a:defRPr sz="1200" b="1"/>
            </a:lvl5pPr>
            <a:lvl6pPr marL="1713865" indent="0">
              <a:buNone/>
              <a:defRPr sz="1200" b="1"/>
            </a:lvl6pPr>
            <a:lvl7pPr marL="2056130" indent="0">
              <a:buNone/>
              <a:defRPr sz="1200" b="1"/>
            </a:lvl7pPr>
            <a:lvl8pPr marL="2399030" indent="0">
              <a:buNone/>
              <a:defRPr sz="1200" b="1"/>
            </a:lvl8pPr>
            <a:lvl9pPr marL="2741930" indent="0">
              <a:buNone/>
              <a:defRPr sz="12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196" y="1631660"/>
            <a:ext cx="4041783" cy="2964381"/>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accent2"/>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022" y="204851"/>
            <a:ext cx="3008724" cy="871807"/>
          </a:xfrm>
        </p:spPr>
        <p:txBody>
          <a:bodyPr anchor="b"/>
          <a:lstStyle>
            <a:lvl1pPr algn="l">
              <a:defRPr sz="1500" b="1"/>
            </a:lvl1pPr>
          </a:lstStyle>
          <a:p>
            <a:r>
              <a:rPr lang="zh-CN" altLang="en-US"/>
              <a:t>单击此处编辑母版标题样式</a:t>
            </a:r>
            <a:endParaRPr lang="zh-CN" altLang="en-US"/>
          </a:p>
        </p:txBody>
      </p:sp>
      <p:sp>
        <p:nvSpPr>
          <p:cNvPr id="3" name="内容占位符 2"/>
          <p:cNvSpPr>
            <a:spLocks noGrp="1"/>
          </p:cNvSpPr>
          <p:nvPr>
            <p:ph idx="1"/>
          </p:nvPr>
        </p:nvSpPr>
        <p:spPr>
          <a:xfrm>
            <a:off x="3575242" y="204853"/>
            <a:ext cx="5111738" cy="439119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022" y="1076659"/>
            <a:ext cx="3008724" cy="3519383"/>
          </a:xfrm>
        </p:spPr>
        <p:txBody>
          <a:bodyPr/>
          <a:lstStyle>
            <a:lvl1pPr marL="0" indent="0">
              <a:buNone/>
              <a:defRPr sz="1050"/>
            </a:lvl1pPr>
            <a:lvl2pPr marL="342900" indent="0">
              <a:buNone/>
              <a:defRPr sz="900"/>
            </a:lvl2pPr>
            <a:lvl3pPr marL="685165" indent="0">
              <a:buNone/>
              <a:defRPr sz="750"/>
            </a:lvl3pPr>
            <a:lvl4pPr marL="1028065" indent="0">
              <a:buNone/>
              <a:defRPr sz="675"/>
            </a:lvl4pPr>
            <a:lvl5pPr marL="1370965" indent="0">
              <a:buNone/>
              <a:defRPr sz="675"/>
            </a:lvl5pPr>
            <a:lvl6pPr marL="1713865" indent="0">
              <a:buNone/>
              <a:defRPr sz="675"/>
            </a:lvl6pPr>
            <a:lvl7pPr marL="2056130" indent="0">
              <a:buNone/>
              <a:defRPr sz="675"/>
            </a:lvl7pPr>
            <a:lvl8pPr marL="2399030" indent="0">
              <a:buNone/>
              <a:defRPr sz="675"/>
            </a:lvl8pPr>
            <a:lvl9pPr marL="2741930" indent="0">
              <a:buNone/>
              <a:defRPr sz="675"/>
            </a:lvl9pPr>
          </a:lstStyle>
          <a:p>
            <a:pPr lvl="0"/>
            <a:r>
              <a:rPr lang="zh-CN" altLang="en-US"/>
              <a:t>单击此处编辑母版文本样式</a:t>
            </a:r>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383" y="3601561"/>
            <a:ext cx="5486638" cy="425185"/>
          </a:xfrm>
        </p:spPr>
        <p:txBody>
          <a:bodyPr anchor="b"/>
          <a:lstStyle>
            <a:lvl1pPr algn="l">
              <a:defRPr sz="15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383" y="459723"/>
            <a:ext cx="5486638" cy="3087053"/>
          </a:xfrm>
        </p:spPr>
        <p:txBody>
          <a:bodyPr/>
          <a:lstStyle>
            <a:lvl1pPr marL="0" indent="0">
              <a:buNone/>
              <a:defRPr sz="2400"/>
            </a:lvl1pPr>
            <a:lvl2pPr marL="342900" indent="0">
              <a:buNone/>
              <a:defRPr sz="2100"/>
            </a:lvl2pPr>
            <a:lvl3pPr marL="685165" indent="0">
              <a:buNone/>
              <a:defRPr sz="1800"/>
            </a:lvl3pPr>
            <a:lvl4pPr marL="1028065" indent="0">
              <a:buNone/>
              <a:defRPr sz="1500"/>
            </a:lvl4pPr>
            <a:lvl5pPr marL="1370965" indent="0">
              <a:buNone/>
              <a:defRPr sz="1500"/>
            </a:lvl5pPr>
            <a:lvl6pPr marL="1713865" indent="0">
              <a:buNone/>
              <a:defRPr sz="1500"/>
            </a:lvl6pPr>
            <a:lvl7pPr marL="2056130" indent="0">
              <a:buNone/>
              <a:defRPr sz="1500"/>
            </a:lvl7pPr>
            <a:lvl8pPr marL="2399030" indent="0">
              <a:buNone/>
              <a:defRPr sz="1500"/>
            </a:lvl8pPr>
            <a:lvl9pPr marL="2741930" indent="0">
              <a:buNone/>
              <a:defRPr sz="1500"/>
            </a:lvl9pPr>
          </a:lstStyle>
          <a:p>
            <a:endParaRPr lang="zh-CN" altLang="en-US"/>
          </a:p>
        </p:txBody>
      </p:sp>
      <p:sp>
        <p:nvSpPr>
          <p:cNvPr id="4" name="文本占位符 3"/>
          <p:cNvSpPr>
            <a:spLocks noGrp="1"/>
          </p:cNvSpPr>
          <p:nvPr>
            <p:ph type="body" sz="half" idx="2"/>
          </p:nvPr>
        </p:nvSpPr>
        <p:spPr>
          <a:xfrm>
            <a:off x="1792383" y="4026746"/>
            <a:ext cx="5486638" cy="603833"/>
          </a:xfrm>
        </p:spPr>
        <p:txBody>
          <a:bodyPr/>
          <a:lstStyle>
            <a:lvl1pPr marL="0" indent="0">
              <a:buNone/>
              <a:defRPr sz="1050"/>
            </a:lvl1pPr>
            <a:lvl2pPr marL="342900" indent="0">
              <a:buNone/>
              <a:defRPr sz="900"/>
            </a:lvl2pPr>
            <a:lvl3pPr marL="685165" indent="0">
              <a:buNone/>
              <a:defRPr sz="750"/>
            </a:lvl3pPr>
            <a:lvl4pPr marL="1028065" indent="0">
              <a:buNone/>
              <a:defRPr sz="675"/>
            </a:lvl4pPr>
            <a:lvl5pPr marL="1370965" indent="0">
              <a:buNone/>
              <a:defRPr sz="675"/>
            </a:lvl5pPr>
            <a:lvl6pPr marL="1713865" indent="0">
              <a:buNone/>
              <a:defRPr sz="675"/>
            </a:lvl6pPr>
            <a:lvl7pPr marL="2056130" indent="0">
              <a:buNone/>
              <a:defRPr sz="675"/>
            </a:lvl7pPr>
            <a:lvl8pPr marL="2399030" indent="0">
              <a:buNone/>
              <a:defRPr sz="675"/>
            </a:lvl8pPr>
            <a:lvl9pPr marL="2741930" indent="0">
              <a:buNone/>
              <a:defRPr sz="675"/>
            </a:lvl9pPr>
          </a:lstStyle>
          <a:p>
            <a:pPr lvl="0"/>
            <a:r>
              <a:rPr lang="zh-CN" altLang="en-US"/>
              <a:t>单击此处编辑母版文本样式</a:t>
            </a:r>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0382" y="681248"/>
            <a:ext cx="2056597" cy="3914793"/>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022" y="681248"/>
            <a:ext cx="6059105" cy="3914793"/>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showMasterSp="0"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screen"/>
          <a:srcRect/>
          <a:stretch>
            <a:fillRect/>
          </a:stretch>
        </p:blipFill>
        <p:spPr bwMode="auto">
          <a:xfrm>
            <a:off x="3108972" y="2165627"/>
            <a:ext cx="794951" cy="59927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screen"/>
          <a:srcRect/>
          <a:stretch>
            <a:fillRect/>
          </a:stretch>
        </p:blipFill>
        <p:spPr bwMode="auto">
          <a:xfrm>
            <a:off x="6320378" y="2069339"/>
            <a:ext cx="822289" cy="6293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cstate="print"/>
          <a:srcRect/>
          <a:stretch>
            <a:fillRect/>
          </a:stretch>
        </p:blipFill>
        <p:spPr bwMode="auto">
          <a:xfrm>
            <a:off x="780035" y="1086172"/>
            <a:ext cx="2259415" cy="178270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screen"/>
          <a:srcRect/>
          <a:stretch>
            <a:fillRect/>
          </a:stretch>
        </p:blipFill>
        <p:spPr bwMode="auto">
          <a:xfrm>
            <a:off x="3349269" y="2829176"/>
            <a:ext cx="392942" cy="29680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screen"/>
          <a:srcRect/>
          <a:stretch>
            <a:fillRect/>
          </a:stretch>
        </p:blipFill>
        <p:spPr bwMode="auto">
          <a:xfrm>
            <a:off x="5530095" y="2178859"/>
            <a:ext cx="300751" cy="22685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screen"/>
          <a:srcRect/>
          <a:stretch>
            <a:fillRect/>
          </a:stretch>
        </p:blipFill>
        <p:spPr bwMode="auto">
          <a:xfrm>
            <a:off x="3956817" y="1931209"/>
            <a:ext cx="736011" cy="56335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cstate="print"/>
          <a:srcRect/>
          <a:stretch>
            <a:fillRect/>
          </a:stretch>
        </p:blipFill>
        <p:spPr bwMode="auto">
          <a:xfrm>
            <a:off x="2445502" y="2405714"/>
            <a:ext cx="1107795" cy="84314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cstate="print"/>
          <a:srcRect/>
          <a:stretch>
            <a:fillRect/>
          </a:stretch>
        </p:blipFill>
        <p:spPr bwMode="auto">
          <a:xfrm>
            <a:off x="4012736" y="2585310"/>
            <a:ext cx="1375296" cy="107756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screen"/>
          <a:srcRect/>
          <a:stretch>
            <a:fillRect/>
          </a:stretch>
        </p:blipFill>
        <p:spPr bwMode="auto">
          <a:xfrm>
            <a:off x="7411681" y="2044637"/>
            <a:ext cx="837269" cy="63897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screen"/>
          <a:srcRect/>
          <a:stretch>
            <a:fillRect/>
          </a:stretch>
        </p:blipFill>
        <p:spPr bwMode="auto">
          <a:xfrm>
            <a:off x="5954774" y="2719531"/>
            <a:ext cx="391431" cy="2949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screen"/>
          <a:srcRect/>
          <a:stretch>
            <a:fillRect/>
          </a:stretch>
        </p:blipFill>
        <p:spPr bwMode="auto">
          <a:xfrm>
            <a:off x="8437864" y="1774300"/>
            <a:ext cx="391430" cy="29491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cstate="print"/>
          <a:srcRect/>
          <a:stretch>
            <a:fillRect/>
          </a:stretch>
        </p:blipFill>
        <p:spPr bwMode="auto">
          <a:xfrm>
            <a:off x="1540226" y="2097570"/>
            <a:ext cx="1272527" cy="107189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cstate="print"/>
          <a:srcRect/>
          <a:stretch>
            <a:fillRect/>
          </a:stretch>
        </p:blipFill>
        <p:spPr bwMode="auto">
          <a:xfrm>
            <a:off x="2986554" y="2090006"/>
            <a:ext cx="327956" cy="27411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cstate="print"/>
          <a:srcRect/>
          <a:stretch>
            <a:fillRect/>
          </a:stretch>
        </p:blipFill>
        <p:spPr bwMode="auto">
          <a:xfrm>
            <a:off x="6387010" y="2494568"/>
            <a:ext cx="527449" cy="44047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3" cstate="print"/>
          <a:srcRect/>
          <a:stretch>
            <a:fillRect/>
          </a:stretch>
        </p:blipFill>
        <p:spPr bwMode="auto">
          <a:xfrm>
            <a:off x="6926550" y="2182639"/>
            <a:ext cx="270525" cy="22685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3" cstate="print"/>
          <a:srcRect/>
          <a:stretch>
            <a:fillRect/>
          </a:stretch>
        </p:blipFill>
        <p:spPr bwMode="auto">
          <a:xfrm>
            <a:off x="7305889" y="2585309"/>
            <a:ext cx="211584" cy="1777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16"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5"/>
            <a:ext cx="7772400" cy="1102859"/>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5550"/>
            <a:ext cx="6400800" cy="1314856"/>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3765" indent="0" algn="ctr">
              <a:buNone/>
              <a:defRPr>
                <a:solidFill>
                  <a:schemeClr val="tx1">
                    <a:tint val="75000"/>
                  </a:schemeClr>
                </a:solidFill>
              </a:defRPr>
            </a:lvl3pPr>
            <a:lvl4pPr marL="1370965" indent="0" algn="ctr">
              <a:buNone/>
              <a:defRPr>
                <a:solidFill>
                  <a:schemeClr val="tx1">
                    <a:tint val="75000"/>
                  </a:schemeClr>
                </a:solidFill>
              </a:defRPr>
            </a:lvl4pPr>
            <a:lvl5pPr marL="1828165" indent="0" algn="ctr">
              <a:buNone/>
              <a:defRPr>
                <a:solidFill>
                  <a:schemeClr val="tx1">
                    <a:tint val="75000"/>
                  </a:schemeClr>
                </a:solidFill>
              </a:defRPr>
            </a:lvl5pPr>
            <a:lvl6pPr marL="2284730" indent="0" algn="ctr">
              <a:buNone/>
              <a:defRPr>
                <a:solidFill>
                  <a:schemeClr val="tx1">
                    <a:tint val="75000"/>
                  </a:schemeClr>
                </a:solidFill>
              </a:defRPr>
            </a:lvl6pPr>
            <a:lvl7pPr marL="2741930" indent="0" algn="ctr">
              <a:buNone/>
              <a:defRPr>
                <a:solidFill>
                  <a:schemeClr val="tx1">
                    <a:tint val="75000"/>
                  </a:schemeClr>
                </a:solidFill>
              </a:defRPr>
            </a:lvl7pPr>
            <a:lvl8pPr marL="3199130" indent="0" algn="ctr">
              <a:buNone/>
              <a:defRPr>
                <a:solidFill>
                  <a:schemeClr val="tx1">
                    <a:tint val="75000"/>
                  </a:schemeClr>
                </a:solidFill>
              </a:defRPr>
            </a:lvl8pPr>
            <a:lvl9pPr marL="3655695"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708"/>
            <a:ext cx="7772400" cy="1125488"/>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3765" indent="0">
              <a:buNone/>
              <a:defRPr sz="1600">
                <a:solidFill>
                  <a:schemeClr val="tx1">
                    <a:tint val="75000"/>
                  </a:schemeClr>
                </a:solidFill>
              </a:defRPr>
            </a:lvl3pPr>
            <a:lvl4pPr marL="1370965" indent="0">
              <a:buNone/>
              <a:defRPr sz="1400">
                <a:solidFill>
                  <a:schemeClr val="tx1">
                    <a:tint val="75000"/>
                  </a:schemeClr>
                </a:solidFill>
              </a:defRPr>
            </a:lvl4pPr>
            <a:lvl5pPr marL="1828165" indent="0">
              <a:buNone/>
              <a:defRPr sz="1400">
                <a:solidFill>
                  <a:schemeClr val="tx1">
                    <a:tint val="75000"/>
                  </a:schemeClr>
                </a:solidFill>
              </a:defRPr>
            </a:lvl5pPr>
            <a:lvl6pPr marL="2284730" indent="0">
              <a:buNone/>
              <a:defRPr sz="1400">
                <a:solidFill>
                  <a:schemeClr val="tx1">
                    <a:tint val="75000"/>
                  </a:schemeClr>
                </a:solidFill>
              </a:defRPr>
            </a:lvl6pPr>
            <a:lvl7pPr marL="2741930" indent="0">
              <a:buNone/>
              <a:defRPr sz="1400">
                <a:solidFill>
                  <a:schemeClr val="tx1">
                    <a:tint val="75000"/>
                  </a:schemeClr>
                </a:solidFill>
              </a:defRPr>
            </a:lvl7pPr>
            <a:lvl8pPr marL="3199130" indent="0">
              <a:buNone/>
              <a:defRPr sz="1400">
                <a:solidFill>
                  <a:schemeClr val="tx1">
                    <a:tint val="75000"/>
                  </a:schemeClr>
                </a:solidFill>
              </a:defRPr>
            </a:lvl8pPr>
            <a:lvl9pPr marL="3655695"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1" y="900392"/>
            <a:ext cx="4038600" cy="254634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900392"/>
            <a:ext cx="4038600" cy="254634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6" name="页脚占位符 5"/>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691"/>
            <a:ext cx="4040188" cy="479970"/>
          </a:xfrm>
          <a:prstGeom prst="rect">
            <a:avLst/>
          </a:prstGeom>
        </p:spPr>
        <p:txBody>
          <a:bodyPr anchor="b"/>
          <a:lstStyle>
            <a:lvl1pPr marL="0" indent="0">
              <a:buNone/>
              <a:defRPr sz="2400" b="1"/>
            </a:lvl1pPr>
            <a:lvl2pPr marL="457200" indent="0">
              <a:buNone/>
              <a:defRPr sz="2000" b="1"/>
            </a:lvl2pPr>
            <a:lvl3pPr marL="913765" indent="0">
              <a:buNone/>
              <a:defRPr sz="1800" b="1"/>
            </a:lvl3pPr>
            <a:lvl4pPr marL="1370965" indent="0">
              <a:buNone/>
              <a:defRPr sz="1600" b="1"/>
            </a:lvl4pPr>
            <a:lvl5pPr marL="1828165" indent="0">
              <a:buNone/>
              <a:defRPr sz="1600" b="1"/>
            </a:lvl5pPr>
            <a:lvl6pPr marL="2284730" indent="0">
              <a:buNone/>
              <a:defRPr sz="1600" b="1"/>
            </a:lvl6pPr>
            <a:lvl7pPr marL="2741930" indent="0">
              <a:buNone/>
              <a:defRPr sz="1600" b="1"/>
            </a:lvl7pPr>
            <a:lvl8pPr marL="3199130" indent="0">
              <a:buNone/>
              <a:defRPr sz="1600" b="1"/>
            </a:lvl8pPr>
            <a:lvl9pPr marL="3655695"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661"/>
            <a:ext cx="4040188" cy="2964381"/>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9" y="1151691"/>
            <a:ext cx="4041775" cy="479970"/>
          </a:xfrm>
          <a:prstGeom prst="rect">
            <a:avLst/>
          </a:prstGeom>
        </p:spPr>
        <p:txBody>
          <a:bodyPr anchor="b"/>
          <a:lstStyle>
            <a:lvl1pPr marL="0" indent="0">
              <a:buNone/>
              <a:defRPr sz="2400" b="1"/>
            </a:lvl1pPr>
            <a:lvl2pPr marL="457200" indent="0">
              <a:buNone/>
              <a:defRPr sz="2000" b="1"/>
            </a:lvl2pPr>
            <a:lvl3pPr marL="913765" indent="0">
              <a:buNone/>
              <a:defRPr sz="1800" b="1"/>
            </a:lvl3pPr>
            <a:lvl4pPr marL="1370965" indent="0">
              <a:buNone/>
              <a:defRPr sz="1600" b="1"/>
            </a:lvl4pPr>
            <a:lvl5pPr marL="1828165" indent="0">
              <a:buNone/>
              <a:defRPr sz="1600" b="1"/>
            </a:lvl5pPr>
            <a:lvl6pPr marL="2284730" indent="0">
              <a:buNone/>
              <a:defRPr sz="1600" b="1"/>
            </a:lvl6pPr>
            <a:lvl7pPr marL="2741930" indent="0">
              <a:buNone/>
              <a:defRPr sz="1600" b="1"/>
            </a:lvl7pPr>
            <a:lvl8pPr marL="3199130" indent="0">
              <a:buNone/>
              <a:defRPr sz="1600" b="1"/>
            </a:lvl8pPr>
            <a:lvl9pPr marL="3655695"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9" y="1631661"/>
            <a:ext cx="4041775" cy="2964381"/>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8" name="页脚占位符 7"/>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9" name="灯片编号占位符 8"/>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4" name="页脚占位符 3"/>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5" name="灯片编号占位符 4"/>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04853"/>
            <a:ext cx="3008313" cy="871807"/>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853"/>
            <a:ext cx="5111750" cy="439119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3" y="1076659"/>
            <a:ext cx="3008313" cy="3519383"/>
          </a:xfrm>
          <a:prstGeom prst="rect">
            <a:avLst/>
          </a:prstGeom>
        </p:spPr>
        <p:txBody>
          <a:bodyPr/>
          <a:lstStyle>
            <a:lvl1pPr marL="0" indent="0">
              <a:buNone/>
              <a:defRPr sz="1400"/>
            </a:lvl1pPr>
            <a:lvl2pPr marL="457200" indent="0">
              <a:buNone/>
              <a:defRPr sz="1200"/>
            </a:lvl2pPr>
            <a:lvl3pPr marL="913765" indent="0">
              <a:buNone/>
              <a:defRPr sz="1000"/>
            </a:lvl3pPr>
            <a:lvl4pPr marL="1370965" indent="0">
              <a:buNone/>
              <a:defRPr sz="900"/>
            </a:lvl4pPr>
            <a:lvl5pPr marL="1828165" indent="0">
              <a:buNone/>
              <a:defRPr sz="900"/>
            </a:lvl5pPr>
            <a:lvl6pPr marL="2284730" indent="0">
              <a:buNone/>
              <a:defRPr sz="900"/>
            </a:lvl6pPr>
            <a:lvl7pPr marL="2741930" indent="0">
              <a:buNone/>
              <a:defRPr sz="900"/>
            </a:lvl7pPr>
            <a:lvl8pPr marL="3199130" indent="0">
              <a:buNone/>
              <a:defRPr sz="900"/>
            </a:lvl8pPr>
            <a:lvl9pPr marL="3655695"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6" name="页脚占位符 5"/>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2"/>
            <a:ext cx="5486400" cy="425185"/>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725"/>
            <a:ext cx="5486400" cy="3087053"/>
          </a:xfrm>
          <a:prstGeom prst="rect">
            <a:avLst/>
          </a:prstGeom>
        </p:spPr>
        <p:txBody>
          <a:bodyPr/>
          <a:lstStyle>
            <a:lvl1pPr marL="0" indent="0">
              <a:buNone/>
              <a:defRPr sz="3200"/>
            </a:lvl1pPr>
            <a:lvl2pPr marL="457200" indent="0">
              <a:buNone/>
              <a:defRPr sz="2800"/>
            </a:lvl2pPr>
            <a:lvl3pPr marL="913765" indent="0">
              <a:buNone/>
              <a:defRPr sz="2400"/>
            </a:lvl3pPr>
            <a:lvl4pPr marL="1370965" indent="0">
              <a:buNone/>
              <a:defRPr sz="2000"/>
            </a:lvl4pPr>
            <a:lvl5pPr marL="1828165" indent="0">
              <a:buNone/>
              <a:defRPr sz="2000"/>
            </a:lvl5pPr>
            <a:lvl6pPr marL="2284730" indent="0">
              <a:buNone/>
              <a:defRPr sz="2000"/>
            </a:lvl6pPr>
            <a:lvl7pPr marL="2741930" indent="0">
              <a:buNone/>
              <a:defRPr sz="2000"/>
            </a:lvl7pPr>
            <a:lvl8pPr marL="3199130" indent="0">
              <a:buNone/>
              <a:defRPr sz="2000"/>
            </a:lvl8pPr>
            <a:lvl9pPr marL="3655695" indent="0">
              <a:buNone/>
              <a:defRPr sz="2000"/>
            </a:lvl9pPr>
          </a:lstStyle>
          <a:p>
            <a:endParaRPr lang="zh-CN" altLang="en-US"/>
          </a:p>
        </p:txBody>
      </p:sp>
      <p:sp>
        <p:nvSpPr>
          <p:cNvPr id="4" name="文本占位符 3"/>
          <p:cNvSpPr>
            <a:spLocks noGrp="1"/>
          </p:cNvSpPr>
          <p:nvPr>
            <p:ph type="body" sz="half" idx="2"/>
          </p:nvPr>
        </p:nvSpPr>
        <p:spPr>
          <a:xfrm>
            <a:off x="1792288" y="4026747"/>
            <a:ext cx="5486400" cy="603834"/>
          </a:xfrm>
          <a:prstGeom prst="rect">
            <a:avLst/>
          </a:prstGeom>
        </p:spPr>
        <p:txBody>
          <a:bodyPr/>
          <a:lstStyle>
            <a:lvl1pPr marL="0" indent="0">
              <a:buNone/>
              <a:defRPr sz="1400"/>
            </a:lvl1pPr>
            <a:lvl2pPr marL="457200" indent="0">
              <a:buNone/>
              <a:defRPr sz="1200"/>
            </a:lvl2pPr>
            <a:lvl3pPr marL="913765" indent="0">
              <a:buNone/>
              <a:defRPr sz="1000"/>
            </a:lvl3pPr>
            <a:lvl4pPr marL="1370965" indent="0">
              <a:buNone/>
              <a:defRPr sz="900"/>
            </a:lvl4pPr>
            <a:lvl5pPr marL="1828165" indent="0">
              <a:buNone/>
              <a:defRPr sz="900"/>
            </a:lvl5pPr>
            <a:lvl6pPr marL="2284730" indent="0">
              <a:buNone/>
              <a:defRPr sz="900"/>
            </a:lvl6pPr>
            <a:lvl7pPr marL="2741930" indent="0">
              <a:buNone/>
              <a:defRPr sz="900"/>
            </a:lvl7pPr>
            <a:lvl8pPr marL="3199130" indent="0">
              <a:buNone/>
              <a:defRPr sz="900"/>
            </a:lvl8pPr>
            <a:lvl9pPr marL="3655695"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6" name="页脚占位符 5"/>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1" y="1200523"/>
            <a:ext cx="8229600" cy="3395520"/>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30"/>
            <a:ext cx="2057400" cy="3291904"/>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1" y="154830"/>
            <a:ext cx="6019800" cy="3291904"/>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8736"/>
            <a:ext cx="2133600" cy="273928"/>
          </a:xfrm>
          <a:prstGeom prst="rect">
            <a:avLst/>
          </a:prstGeom>
        </p:spPr>
        <p:txBody>
          <a:bodyPr/>
          <a:lstStyle/>
          <a:p>
            <a:fld id="{B95FC270-55C9-4A20-A67A-3DE973D1FE95}" type="datetimeFigureOut">
              <a:rPr lang="zh-CN" altLang="en-US" smtClean="0">
                <a:solidFill>
                  <a:srgbClr val="000000">
                    <a:tint val="75000"/>
                  </a:srgbClr>
                </a:solidFill>
              </a:rPr>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8736"/>
            <a:ext cx="2895600" cy="273928"/>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8961FD41-A0E4-414C-A973-C8EC8DF1BF61}" type="slidenum">
              <a:rPr lang="zh-CN" altLang="en-US" smtClean="0">
                <a:solidFill>
                  <a:srgbClr val="000000">
                    <a:tint val="75000"/>
                  </a:srgbClr>
                </a:solidFill>
              </a:rPr>
            </a:fld>
            <a:endParaRPr lang="zh-CN" altLang="en-US">
              <a:solidFill>
                <a:srgbClr val="000000">
                  <a:tint val="75000"/>
                </a:srgbClr>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47533" y="-67909"/>
            <a:ext cx="798125" cy="7444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4*#ppt_w"/>
                                          </p:val>
                                        </p:tav>
                                        <p:tav tm="100000">
                                          <p:val>
                                            <p:strVal val="#ppt_w"/>
                                          </p:val>
                                        </p:tav>
                                      </p:tavLst>
                                    </p:anim>
                                    <p:anim calcmode="lin" valueType="num">
                                      <p:cBhvr>
                                        <p:cTn id="8" dur="500" fill="hold"/>
                                        <p:tgtEl>
                                          <p:spTgt spid="7"/>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47533" y="-67909"/>
            <a:ext cx="798125" cy="7444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4*#ppt_w"/>
                                          </p:val>
                                        </p:tav>
                                        <p:tav tm="100000">
                                          <p:val>
                                            <p:strVal val="#ppt_w"/>
                                          </p:val>
                                        </p:tav>
                                      </p:tavLst>
                                    </p:anim>
                                    <p:anim calcmode="lin" valueType="num">
                                      <p:cBhvr>
                                        <p:cTn id="8" dur="500" fill="hold"/>
                                        <p:tgtEl>
                                          <p:spTgt spid="7"/>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06043"/>
            <a:ext cx="8229600" cy="857515"/>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1" y="1200520"/>
            <a:ext cx="8229600" cy="3395521"/>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1" y="4768736"/>
            <a:ext cx="2133600" cy="273928"/>
          </a:xfrm>
          <a:prstGeom prst="rect">
            <a:avLst/>
          </a:prstGeom>
        </p:spPr>
        <p:txBody>
          <a:bodyPr/>
          <a:lstStyle/>
          <a:p>
            <a:fld id="{8B35F0B1-53A2-4F58-A419-9B6A1424FB57}" type="datetimeFigureOut">
              <a:rPr lang="zh-CN" altLang="en-US" smtClean="0">
                <a:solidFill>
                  <a:srgbClr val="000000"/>
                </a:solidFill>
              </a:rPr>
            </a:fld>
            <a:endParaRPr lang="zh-CN" altLang="en-US">
              <a:solidFill>
                <a:srgbClr val="000000"/>
              </a:solidFill>
            </a:endParaRPr>
          </a:p>
        </p:txBody>
      </p:sp>
      <p:sp>
        <p:nvSpPr>
          <p:cNvPr id="5" name="页脚占位符 4"/>
          <p:cNvSpPr>
            <a:spLocks noGrp="1"/>
          </p:cNvSpPr>
          <p:nvPr>
            <p:ph type="ftr" sz="quarter" idx="11"/>
          </p:nvPr>
        </p:nvSpPr>
        <p:spPr>
          <a:xfrm>
            <a:off x="3124201" y="4768736"/>
            <a:ext cx="2895599" cy="273928"/>
          </a:xfrm>
          <a:prstGeom prst="rect">
            <a:avLst/>
          </a:prstGeom>
        </p:spPr>
        <p:txBody>
          <a:bodyPr/>
          <a:lstStyle/>
          <a:p>
            <a:endParaRPr lang="zh-CN" altLang="en-US">
              <a:solidFill>
                <a:srgbClr val="000000"/>
              </a:solidFill>
            </a:endParaRPr>
          </a:p>
        </p:txBody>
      </p:sp>
      <p:sp>
        <p:nvSpPr>
          <p:cNvPr id="6" name="灯片编号占位符 5"/>
          <p:cNvSpPr>
            <a:spLocks noGrp="1"/>
          </p:cNvSpPr>
          <p:nvPr>
            <p:ph type="sldNum" sz="quarter" idx="12"/>
          </p:nvPr>
        </p:nvSpPr>
        <p:spPr>
          <a:xfrm>
            <a:off x="6553200" y="4768736"/>
            <a:ext cx="2133600" cy="273928"/>
          </a:xfrm>
          <a:prstGeom prst="rect">
            <a:avLst/>
          </a:prstGeom>
        </p:spPr>
        <p:txBody>
          <a:bodyPr/>
          <a:lstStyle/>
          <a:p>
            <a:fld id="{18EBF4EF-A2BF-4103-B2B4-2A3D5169DA7D}" type="slidenum">
              <a:rPr lang="zh-CN" altLang="en-US" smtClean="0">
                <a:solidFill>
                  <a:srgbClr val="000000"/>
                </a:solidFill>
              </a:rPr>
            </a:fld>
            <a:endParaRPr lang="zh-CN" altLang="en-US">
              <a:solidFill>
                <a:srgbClr val="000000"/>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image" Target="../media/image2.png"/><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3.xml"/><Relationship Id="rId8" Type="http://schemas.openxmlformats.org/officeDocument/2006/relationships/slideLayout" Target="../slideLayouts/slideLayout22.xml"/><Relationship Id="rId7" Type="http://schemas.openxmlformats.org/officeDocument/2006/relationships/slideLayout" Target="../slideLayouts/slideLayout21.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3" Type="http://schemas.openxmlformats.org/officeDocument/2006/relationships/slideLayout" Target="../slideLayouts/slideLayout17.xml"/><Relationship Id="rId2" Type="http://schemas.openxmlformats.org/officeDocument/2006/relationships/slideLayout" Target="../slideLayouts/slideLayout16.xml"/><Relationship Id="rId13" Type="http://schemas.openxmlformats.org/officeDocument/2006/relationships/theme" Target="../theme/theme2.xml"/><Relationship Id="rId12" Type="http://schemas.openxmlformats.org/officeDocument/2006/relationships/slideLayout" Target="../slideLayouts/slideLayout26.xml"/><Relationship Id="rId11" Type="http://schemas.openxmlformats.org/officeDocument/2006/relationships/slideLayout" Target="../slideLayouts/slideLayout25.xml"/><Relationship Id="rId10" Type="http://schemas.openxmlformats.org/officeDocument/2006/relationships/slideLayout" Target="../slideLayouts/slideLayout24.xml"/><Relationship Id="rId1"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5.xml"/><Relationship Id="rId8" Type="http://schemas.openxmlformats.org/officeDocument/2006/relationships/slideLayout" Target="../slideLayouts/slideLayout34.xml"/><Relationship Id="rId7" Type="http://schemas.openxmlformats.org/officeDocument/2006/relationships/slideLayout" Target="../slideLayouts/slideLayout33.xml"/><Relationship Id="rId6" Type="http://schemas.openxmlformats.org/officeDocument/2006/relationships/slideLayout" Target="../slideLayouts/slideLayout32.xml"/><Relationship Id="rId5" Type="http://schemas.openxmlformats.org/officeDocument/2006/relationships/slideLayout" Target="../slideLayouts/slideLayout31.xml"/><Relationship Id="rId4" Type="http://schemas.openxmlformats.org/officeDocument/2006/relationships/slideLayout" Target="../slideLayouts/slideLayout30.xml"/><Relationship Id="rId3" Type="http://schemas.openxmlformats.org/officeDocument/2006/relationships/slideLayout" Target="../slideLayouts/slideLayout29.xml"/><Relationship Id="rId2" Type="http://schemas.openxmlformats.org/officeDocument/2006/relationships/slideLayout" Target="../slideLayouts/slideLayout28.xml"/><Relationship Id="rId13" Type="http://schemas.openxmlformats.org/officeDocument/2006/relationships/theme" Target="../theme/theme3.xml"/><Relationship Id="rId12" Type="http://schemas.openxmlformats.org/officeDocument/2006/relationships/slideLayout" Target="../slideLayouts/slideLayout38.xml"/><Relationship Id="rId11" Type="http://schemas.openxmlformats.org/officeDocument/2006/relationships/slideLayout" Target="../slideLayouts/slideLayout37.xml"/><Relationship Id="rId10" Type="http://schemas.openxmlformats.org/officeDocument/2006/relationships/slideLayout" Target="../slideLayouts/slideLayout36.xml"/><Relationship Id="rId1"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7.xml"/><Relationship Id="rId8" Type="http://schemas.openxmlformats.org/officeDocument/2006/relationships/slideLayout" Target="../slideLayouts/slideLayout46.xml"/><Relationship Id="rId7" Type="http://schemas.openxmlformats.org/officeDocument/2006/relationships/slideLayout" Target="../slideLayouts/slideLayout45.xml"/><Relationship Id="rId6" Type="http://schemas.openxmlformats.org/officeDocument/2006/relationships/slideLayout" Target="../slideLayouts/slideLayout44.xml"/><Relationship Id="rId5" Type="http://schemas.openxmlformats.org/officeDocument/2006/relationships/slideLayout" Target="../slideLayouts/slideLayout43.xml"/><Relationship Id="rId4" Type="http://schemas.openxmlformats.org/officeDocument/2006/relationships/slideLayout" Target="../slideLayouts/slideLayout42.xml"/><Relationship Id="rId3" Type="http://schemas.openxmlformats.org/officeDocument/2006/relationships/slideLayout" Target="../slideLayouts/slideLayout41.xml"/><Relationship Id="rId2" Type="http://schemas.openxmlformats.org/officeDocument/2006/relationships/slideLayout" Target="../slideLayouts/slideLayout40.xml"/><Relationship Id="rId16" Type="http://schemas.openxmlformats.org/officeDocument/2006/relationships/theme" Target="../theme/theme4.xml"/><Relationship Id="rId15" Type="http://schemas.microsoft.com/office/2007/relationships/hdphoto" Target="../media/hdphoto1.wdp"/><Relationship Id="rId14" Type="http://schemas.openxmlformats.org/officeDocument/2006/relationships/image" Target="../media/image16.png"/><Relationship Id="rId13" Type="http://schemas.openxmlformats.org/officeDocument/2006/relationships/slideLayout" Target="../slideLayouts/slideLayout51.xml"/><Relationship Id="rId12" Type="http://schemas.openxmlformats.org/officeDocument/2006/relationships/slideLayout" Target="../slideLayouts/slideLayout50.xml"/><Relationship Id="rId11" Type="http://schemas.openxmlformats.org/officeDocument/2006/relationships/slideLayout" Target="../slideLayouts/slideLayout49.xml"/><Relationship Id="rId10" Type="http://schemas.openxmlformats.org/officeDocument/2006/relationships/slideLayout" Target="../slideLayouts/slideLayout48.xml"/><Relationship Id="rId1"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4" name="同侧圆角矩形 3"/>
          <p:cNvSpPr/>
          <p:nvPr userDrawn="1"/>
        </p:nvSpPr>
        <p:spPr>
          <a:xfrm>
            <a:off x="0" y="647700"/>
            <a:ext cx="9144000" cy="4366260"/>
          </a:xfrm>
          <a:prstGeom prst="round2Same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01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iming>
    <p:tnLst>
      <p:par>
        <p:cTn id="1" dur="indefinite" restart="never" nodeType="tmRoot"/>
      </p:par>
    </p:tnLst>
  </p:timing>
  <p:txStyles>
    <p:titleStyle>
      <a:lvl1pPr algn="ctr" defTabSz="913130" rtl="0" eaLnBrk="1" latinLnBrk="0" hangingPunct="1">
        <a:spcBef>
          <a:spcPct val="0"/>
        </a:spcBef>
        <a:buNone/>
        <a:defRPr sz="4395"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315"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365"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9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613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33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53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09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29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3765" algn="l" defTabSz="913130" rtl="0" eaLnBrk="1" latinLnBrk="0" hangingPunct="1">
        <a:defRPr sz="1800" kern="1200">
          <a:solidFill>
            <a:schemeClr val="tx1"/>
          </a:solidFill>
          <a:latin typeface="+mn-lt"/>
          <a:ea typeface="+mn-ea"/>
          <a:cs typeface="+mn-cs"/>
        </a:defRPr>
      </a:lvl3pPr>
      <a:lvl4pPr marL="1370965" algn="l" defTabSz="913130" rtl="0" eaLnBrk="1" latinLnBrk="0" hangingPunct="1">
        <a:defRPr sz="1800" kern="1200">
          <a:solidFill>
            <a:schemeClr val="tx1"/>
          </a:solidFill>
          <a:latin typeface="+mn-lt"/>
          <a:ea typeface="+mn-ea"/>
          <a:cs typeface="+mn-cs"/>
        </a:defRPr>
      </a:lvl4pPr>
      <a:lvl5pPr marL="1828165" algn="l" defTabSz="913130" rtl="0" eaLnBrk="1" latinLnBrk="0" hangingPunct="1">
        <a:defRPr sz="1800" kern="1200">
          <a:solidFill>
            <a:schemeClr val="tx1"/>
          </a:solidFill>
          <a:latin typeface="+mn-lt"/>
          <a:ea typeface="+mn-ea"/>
          <a:cs typeface="+mn-cs"/>
        </a:defRPr>
      </a:lvl5pPr>
      <a:lvl6pPr marL="2284730" algn="l" defTabSz="913130" rtl="0" eaLnBrk="1" latinLnBrk="0" hangingPunct="1">
        <a:defRPr sz="1800" kern="1200">
          <a:solidFill>
            <a:schemeClr val="tx1"/>
          </a:solidFill>
          <a:latin typeface="+mn-lt"/>
          <a:ea typeface="+mn-ea"/>
          <a:cs typeface="+mn-cs"/>
        </a:defRPr>
      </a:lvl6pPr>
      <a:lvl7pPr marL="2741930" algn="l" defTabSz="913130" rtl="0" eaLnBrk="1" latinLnBrk="0" hangingPunct="1">
        <a:defRPr sz="1800" kern="1200">
          <a:solidFill>
            <a:schemeClr val="tx1"/>
          </a:solidFill>
          <a:latin typeface="+mn-lt"/>
          <a:ea typeface="+mn-ea"/>
          <a:cs typeface="+mn-cs"/>
        </a:defRPr>
      </a:lvl7pPr>
      <a:lvl8pPr marL="3199130" algn="l" defTabSz="913130" rtl="0" eaLnBrk="1" latinLnBrk="0" hangingPunct="1">
        <a:defRPr sz="1800" kern="1200">
          <a:solidFill>
            <a:schemeClr val="tx1"/>
          </a:solidFill>
          <a:latin typeface="+mn-lt"/>
          <a:ea typeface="+mn-ea"/>
          <a:cs typeface="+mn-cs"/>
        </a:defRPr>
      </a:lvl8pPr>
      <a:lvl9pPr marL="3655695" algn="l" defTabSz="91313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tx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31102" y="443049"/>
            <a:ext cx="7881797" cy="47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dirty="0"/>
              <a:t>单击此处编辑母版标题样式</a:t>
            </a:r>
            <a:endParaRPr lang="zh-CN" dirty="0"/>
          </a:p>
        </p:txBody>
      </p:sp>
      <p:sp>
        <p:nvSpPr>
          <p:cNvPr id="1027" name="Rectangle 3"/>
          <p:cNvSpPr>
            <a:spLocks noGrp="1" noChangeArrowheads="1"/>
          </p:cNvSpPr>
          <p:nvPr>
            <p:ph type="body" idx="1"/>
          </p:nvPr>
        </p:nvSpPr>
        <p:spPr bwMode="auto">
          <a:xfrm>
            <a:off x="631102" y="1200521"/>
            <a:ext cx="7881797" cy="3208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dirty="0"/>
              <a:t>单击此处编辑母版文本样式</a:t>
            </a:r>
            <a:endParaRPr lang="zh-CN" dirty="0"/>
          </a:p>
          <a:p>
            <a:pPr lvl="1"/>
            <a:r>
              <a:rPr lang="zh-CN" dirty="0"/>
              <a:t>第二级</a:t>
            </a:r>
            <a:endParaRPr lang="zh-CN" dirty="0"/>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txStyles>
    <p:titleStyle>
      <a:lvl1pPr algn="l" rtl="0" fontAlgn="base">
        <a:spcBef>
          <a:spcPct val="0"/>
        </a:spcBef>
        <a:spcAft>
          <a:spcPct val="0"/>
        </a:spcAft>
        <a:defRPr sz="1800">
          <a:solidFill>
            <a:schemeClr val="accent3"/>
          </a:solidFill>
          <a:latin typeface="+mj-lt"/>
          <a:ea typeface="+mj-ea"/>
          <a:cs typeface="+mj-cs"/>
        </a:defRPr>
      </a:lvl1pPr>
      <a:lvl2pPr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5pPr>
      <a:lvl6pPr marL="342900"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6pPr>
      <a:lvl7pPr marL="685165"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7pPr>
      <a:lvl8pPr marL="1028065"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8pPr>
      <a:lvl9pPr marL="1370965"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9pPr>
    </p:titleStyle>
    <p:bodyStyle>
      <a:lvl1pPr marL="257175" indent="-257175" algn="l" rtl="0" fontAlgn="base">
        <a:spcBef>
          <a:spcPct val="20000"/>
        </a:spcBef>
        <a:spcAft>
          <a:spcPct val="0"/>
        </a:spcAft>
        <a:buChar char="•"/>
        <a:defRPr sz="1500">
          <a:solidFill>
            <a:schemeClr val="accent3"/>
          </a:solidFill>
          <a:latin typeface="+mn-lt"/>
          <a:ea typeface="+mn-ea"/>
          <a:cs typeface="+mn-cs"/>
        </a:defRPr>
      </a:lvl1pPr>
      <a:lvl2pPr marL="556895" indent="-213995" algn="l" rtl="0" eaLnBrk="0" fontAlgn="base" hangingPunct="0">
        <a:spcBef>
          <a:spcPct val="20000"/>
        </a:spcBef>
        <a:spcAft>
          <a:spcPct val="0"/>
        </a:spcAft>
        <a:buChar char="–"/>
        <a:defRPr sz="1500">
          <a:solidFill>
            <a:schemeClr val="accent3"/>
          </a:solidFill>
          <a:latin typeface="+mn-lt"/>
          <a:ea typeface="仿宋_GB2312" pitchFamily="49" charset="-122"/>
        </a:defRPr>
      </a:lvl2pPr>
      <a:lvl3pPr marL="856615" indent="-171450" algn="l" rtl="0" eaLnBrk="0" fontAlgn="base" hangingPunct="0">
        <a:spcBef>
          <a:spcPct val="20000"/>
        </a:spcBef>
        <a:spcAft>
          <a:spcPct val="0"/>
        </a:spcAft>
        <a:buChar char="•"/>
        <a:defRPr sz="1800">
          <a:solidFill>
            <a:schemeClr val="tx1"/>
          </a:solidFill>
          <a:latin typeface="+mn-lt"/>
          <a:ea typeface="宋体" panose="02010600030101010101" pitchFamily="2" charset="-122"/>
        </a:defRPr>
      </a:lvl3pPr>
      <a:lvl4pPr marL="1199515"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4pPr>
      <a:lvl5pPr marL="1542415"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5pPr>
      <a:lvl6pPr marL="1884680"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6pPr>
      <a:lvl7pPr marL="2227580"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7pPr>
      <a:lvl8pPr marL="2570480"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8pPr>
      <a:lvl9pPr marL="2913380"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9pPr>
    </p:bodyStyle>
    <p:otherStyle>
      <a:defPPr>
        <a:defRPr lang="zh-CN"/>
      </a:defPPr>
      <a:lvl1pPr marL="0" algn="l" defTabSz="685165" rtl="0" eaLnBrk="1" latinLnBrk="0" hangingPunct="1">
        <a:defRPr sz="1350" kern="1200">
          <a:solidFill>
            <a:schemeClr val="tx1"/>
          </a:solidFill>
          <a:latin typeface="+mn-lt"/>
          <a:ea typeface="+mn-ea"/>
          <a:cs typeface="+mn-cs"/>
        </a:defRPr>
      </a:lvl1pPr>
      <a:lvl2pPr marL="342900" algn="l" defTabSz="685165" rtl="0" eaLnBrk="1" latinLnBrk="0" hangingPunct="1">
        <a:defRPr sz="1350" kern="1200">
          <a:solidFill>
            <a:schemeClr val="tx1"/>
          </a:solidFill>
          <a:latin typeface="+mn-lt"/>
          <a:ea typeface="+mn-ea"/>
          <a:cs typeface="+mn-cs"/>
        </a:defRPr>
      </a:lvl2pPr>
      <a:lvl3pPr marL="685165" algn="l" defTabSz="685165" rtl="0" eaLnBrk="1" latinLnBrk="0" hangingPunct="1">
        <a:defRPr sz="1350" kern="1200">
          <a:solidFill>
            <a:schemeClr val="tx1"/>
          </a:solidFill>
          <a:latin typeface="+mn-lt"/>
          <a:ea typeface="+mn-ea"/>
          <a:cs typeface="+mn-cs"/>
        </a:defRPr>
      </a:lvl3pPr>
      <a:lvl4pPr marL="1028065" algn="l" defTabSz="685165" rtl="0" eaLnBrk="1" latinLnBrk="0" hangingPunct="1">
        <a:defRPr sz="1350" kern="1200">
          <a:solidFill>
            <a:schemeClr val="tx1"/>
          </a:solidFill>
          <a:latin typeface="+mn-lt"/>
          <a:ea typeface="+mn-ea"/>
          <a:cs typeface="+mn-cs"/>
        </a:defRPr>
      </a:lvl4pPr>
      <a:lvl5pPr marL="1370965" algn="l" defTabSz="685165" rtl="0" eaLnBrk="1" latinLnBrk="0" hangingPunct="1">
        <a:defRPr sz="1350" kern="1200">
          <a:solidFill>
            <a:schemeClr val="tx1"/>
          </a:solidFill>
          <a:latin typeface="+mn-lt"/>
          <a:ea typeface="+mn-ea"/>
          <a:cs typeface="+mn-cs"/>
        </a:defRPr>
      </a:lvl5pPr>
      <a:lvl6pPr marL="1713865" algn="l" defTabSz="685165" rtl="0" eaLnBrk="1" latinLnBrk="0" hangingPunct="1">
        <a:defRPr sz="1350" kern="1200">
          <a:solidFill>
            <a:schemeClr val="tx1"/>
          </a:solidFill>
          <a:latin typeface="+mn-lt"/>
          <a:ea typeface="+mn-ea"/>
          <a:cs typeface="+mn-cs"/>
        </a:defRPr>
      </a:lvl6pPr>
      <a:lvl7pPr marL="2056130" algn="l" defTabSz="685165" rtl="0" eaLnBrk="1" latinLnBrk="0" hangingPunct="1">
        <a:defRPr sz="1350" kern="1200">
          <a:solidFill>
            <a:schemeClr val="tx1"/>
          </a:solidFill>
          <a:latin typeface="+mn-lt"/>
          <a:ea typeface="+mn-ea"/>
          <a:cs typeface="+mn-cs"/>
        </a:defRPr>
      </a:lvl7pPr>
      <a:lvl8pPr marL="2399030" algn="l" defTabSz="685165" rtl="0" eaLnBrk="1" latinLnBrk="0" hangingPunct="1">
        <a:defRPr sz="1350" kern="1200">
          <a:solidFill>
            <a:schemeClr val="tx1"/>
          </a:solidFill>
          <a:latin typeface="+mn-lt"/>
          <a:ea typeface="+mn-ea"/>
          <a:cs typeface="+mn-cs"/>
        </a:defRPr>
      </a:lvl8pPr>
      <a:lvl9pPr marL="2741930" algn="l" defTabSz="685165"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auto">
      <p:bgPr>
        <a:solidFill>
          <a:schemeClr val="tx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31102" y="443049"/>
            <a:ext cx="7881797" cy="47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dirty="0"/>
              <a:t>单击此处编辑母版标题样式</a:t>
            </a:r>
            <a:endParaRPr lang="zh-CN" dirty="0"/>
          </a:p>
        </p:txBody>
      </p:sp>
      <p:sp>
        <p:nvSpPr>
          <p:cNvPr id="1027" name="Rectangle 3"/>
          <p:cNvSpPr>
            <a:spLocks noGrp="1" noChangeArrowheads="1"/>
          </p:cNvSpPr>
          <p:nvPr>
            <p:ph type="body" idx="1"/>
          </p:nvPr>
        </p:nvSpPr>
        <p:spPr bwMode="auto">
          <a:xfrm>
            <a:off x="631102" y="1200521"/>
            <a:ext cx="7881797" cy="3208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dirty="0"/>
              <a:t>单击此处编辑母版文本样式</a:t>
            </a:r>
            <a:endParaRPr lang="zh-CN" dirty="0"/>
          </a:p>
          <a:p>
            <a:pPr lvl="1"/>
            <a:r>
              <a:rPr lang="zh-CN" dirty="0"/>
              <a:t>第二级</a:t>
            </a:r>
            <a:endParaRPr lang="zh-CN" dirty="0"/>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txStyles>
    <p:titleStyle>
      <a:lvl1pPr algn="l" rtl="0" fontAlgn="base">
        <a:spcBef>
          <a:spcPct val="0"/>
        </a:spcBef>
        <a:spcAft>
          <a:spcPct val="0"/>
        </a:spcAft>
        <a:defRPr sz="1800">
          <a:solidFill>
            <a:schemeClr val="accent3"/>
          </a:solidFill>
          <a:latin typeface="+mj-lt"/>
          <a:ea typeface="+mj-ea"/>
          <a:cs typeface="+mj-cs"/>
        </a:defRPr>
      </a:lvl1pPr>
      <a:lvl2pPr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5pPr>
      <a:lvl6pPr marL="342900"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6pPr>
      <a:lvl7pPr marL="685165"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7pPr>
      <a:lvl8pPr marL="1028065"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8pPr>
      <a:lvl9pPr marL="1370965" algn="l" rtl="0" fontAlgn="base">
        <a:spcBef>
          <a:spcPct val="0"/>
        </a:spcBef>
        <a:spcAft>
          <a:spcPct val="0"/>
        </a:spcAft>
        <a:defRPr sz="1800">
          <a:solidFill>
            <a:schemeClr val="tx2"/>
          </a:solidFill>
          <a:latin typeface="Arial" panose="020B0604020202020204" pitchFamily="34" charset="0"/>
          <a:ea typeface="微软雅黑" panose="020B0503020204020204" pitchFamily="34" charset="-122"/>
        </a:defRPr>
      </a:lvl9pPr>
    </p:titleStyle>
    <p:bodyStyle>
      <a:lvl1pPr marL="257175" indent="-257175" algn="l" rtl="0" fontAlgn="base">
        <a:spcBef>
          <a:spcPct val="20000"/>
        </a:spcBef>
        <a:spcAft>
          <a:spcPct val="0"/>
        </a:spcAft>
        <a:buChar char="•"/>
        <a:defRPr sz="1500">
          <a:solidFill>
            <a:schemeClr val="accent3"/>
          </a:solidFill>
          <a:latin typeface="+mn-lt"/>
          <a:ea typeface="+mn-ea"/>
          <a:cs typeface="+mn-cs"/>
        </a:defRPr>
      </a:lvl1pPr>
      <a:lvl2pPr marL="556895" indent="-213995" algn="l" rtl="0" eaLnBrk="0" fontAlgn="base" hangingPunct="0">
        <a:spcBef>
          <a:spcPct val="20000"/>
        </a:spcBef>
        <a:spcAft>
          <a:spcPct val="0"/>
        </a:spcAft>
        <a:buChar char="–"/>
        <a:defRPr sz="1500">
          <a:solidFill>
            <a:schemeClr val="accent3"/>
          </a:solidFill>
          <a:latin typeface="+mn-lt"/>
          <a:ea typeface="仿宋_GB2312" pitchFamily="49" charset="-122"/>
        </a:defRPr>
      </a:lvl2pPr>
      <a:lvl3pPr marL="856615" indent="-171450" algn="l" rtl="0" eaLnBrk="0" fontAlgn="base" hangingPunct="0">
        <a:spcBef>
          <a:spcPct val="20000"/>
        </a:spcBef>
        <a:spcAft>
          <a:spcPct val="0"/>
        </a:spcAft>
        <a:buChar char="•"/>
        <a:defRPr sz="1800">
          <a:solidFill>
            <a:schemeClr val="tx1"/>
          </a:solidFill>
          <a:latin typeface="+mn-lt"/>
          <a:ea typeface="宋体" panose="02010600030101010101" pitchFamily="2" charset="-122"/>
        </a:defRPr>
      </a:lvl3pPr>
      <a:lvl4pPr marL="1199515"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4pPr>
      <a:lvl5pPr marL="1542415"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5pPr>
      <a:lvl6pPr marL="1884680"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6pPr>
      <a:lvl7pPr marL="2227580"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7pPr>
      <a:lvl8pPr marL="2570480"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8pPr>
      <a:lvl9pPr marL="2913380" indent="-171450" algn="l" rtl="0" eaLnBrk="0" fontAlgn="base" hangingPunct="0">
        <a:spcBef>
          <a:spcPct val="20000"/>
        </a:spcBef>
        <a:spcAft>
          <a:spcPct val="0"/>
        </a:spcAft>
        <a:buChar char="»"/>
        <a:defRPr sz="1500">
          <a:solidFill>
            <a:schemeClr val="tx1"/>
          </a:solidFill>
          <a:latin typeface="+mn-lt"/>
          <a:ea typeface="宋体" panose="02010600030101010101" pitchFamily="2" charset="-122"/>
        </a:defRPr>
      </a:lvl9pPr>
    </p:bodyStyle>
    <p:otherStyle>
      <a:defPPr>
        <a:defRPr lang="zh-CN"/>
      </a:defPPr>
      <a:lvl1pPr marL="0" algn="l" defTabSz="685165" rtl="0" eaLnBrk="1" latinLnBrk="0" hangingPunct="1">
        <a:defRPr sz="1350" kern="1200">
          <a:solidFill>
            <a:schemeClr val="tx1"/>
          </a:solidFill>
          <a:latin typeface="+mn-lt"/>
          <a:ea typeface="+mn-ea"/>
          <a:cs typeface="+mn-cs"/>
        </a:defRPr>
      </a:lvl1pPr>
      <a:lvl2pPr marL="342900" algn="l" defTabSz="685165" rtl="0" eaLnBrk="1" latinLnBrk="0" hangingPunct="1">
        <a:defRPr sz="1350" kern="1200">
          <a:solidFill>
            <a:schemeClr val="tx1"/>
          </a:solidFill>
          <a:latin typeface="+mn-lt"/>
          <a:ea typeface="+mn-ea"/>
          <a:cs typeface="+mn-cs"/>
        </a:defRPr>
      </a:lvl2pPr>
      <a:lvl3pPr marL="685165" algn="l" defTabSz="685165" rtl="0" eaLnBrk="1" latinLnBrk="0" hangingPunct="1">
        <a:defRPr sz="1350" kern="1200">
          <a:solidFill>
            <a:schemeClr val="tx1"/>
          </a:solidFill>
          <a:latin typeface="+mn-lt"/>
          <a:ea typeface="+mn-ea"/>
          <a:cs typeface="+mn-cs"/>
        </a:defRPr>
      </a:lvl3pPr>
      <a:lvl4pPr marL="1028065" algn="l" defTabSz="685165" rtl="0" eaLnBrk="1" latinLnBrk="0" hangingPunct="1">
        <a:defRPr sz="1350" kern="1200">
          <a:solidFill>
            <a:schemeClr val="tx1"/>
          </a:solidFill>
          <a:latin typeface="+mn-lt"/>
          <a:ea typeface="+mn-ea"/>
          <a:cs typeface="+mn-cs"/>
        </a:defRPr>
      </a:lvl4pPr>
      <a:lvl5pPr marL="1370965" algn="l" defTabSz="685165" rtl="0" eaLnBrk="1" latinLnBrk="0" hangingPunct="1">
        <a:defRPr sz="1350" kern="1200">
          <a:solidFill>
            <a:schemeClr val="tx1"/>
          </a:solidFill>
          <a:latin typeface="+mn-lt"/>
          <a:ea typeface="+mn-ea"/>
          <a:cs typeface="+mn-cs"/>
        </a:defRPr>
      </a:lvl5pPr>
      <a:lvl6pPr marL="1713865" algn="l" defTabSz="685165" rtl="0" eaLnBrk="1" latinLnBrk="0" hangingPunct="1">
        <a:defRPr sz="1350" kern="1200">
          <a:solidFill>
            <a:schemeClr val="tx1"/>
          </a:solidFill>
          <a:latin typeface="+mn-lt"/>
          <a:ea typeface="+mn-ea"/>
          <a:cs typeface="+mn-cs"/>
        </a:defRPr>
      </a:lvl6pPr>
      <a:lvl7pPr marL="2056130" algn="l" defTabSz="685165" rtl="0" eaLnBrk="1" latinLnBrk="0" hangingPunct="1">
        <a:defRPr sz="1350" kern="1200">
          <a:solidFill>
            <a:schemeClr val="tx1"/>
          </a:solidFill>
          <a:latin typeface="+mn-lt"/>
          <a:ea typeface="+mn-ea"/>
          <a:cs typeface="+mn-cs"/>
        </a:defRPr>
      </a:lvl7pPr>
      <a:lvl8pPr marL="2399030" algn="l" defTabSz="685165" rtl="0" eaLnBrk="1" latinLnBrk="0" hangingPunct="1">
        <a:defRPr sz="1350" kern="1200">
          <a:solidFill>
            <a:schemeClr val="tx1"/>
          </a:solidFill>
          <a:latin typeface="+mn-lt"/>
          <a:ea typeface="+mn-ea"/>
          <a:cs typeface="+mn-cs"/>
        </a:defRPr>
      </a:lvl8pPr>
      <a:lvl9pPr marL="2741930" algn="l" defTabSz="685165"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14" cstate="print">
            <a:extLst>
              <a:ext uri="{BEBA8EAE-BF5A-486C-A8C5-ECC9F3942E4B}">
                <a14:imgProps xmlns:a14="http://schemas.microsoft.com/office/drawing/2010/main">
                  <a14:imgLayer r:embed="rId15">
                    <a14:imgEffect>
                      <a14:artisticBlur radius="20"/>
                    </a14:imgEffect>
                  </a14:imgLayer>
                </a14:imgProps>
              </a:ext>
              <a:ext uri="{28A0092B-C50C-407E-A947-70E740481C1C}">
                <a14:useLocalDpi xmlns:a14="http://schemas.microsoft.com/office/drawing/2010/main" val="0"/>
              </a:ext>
            </a:extLst>
          </a:blip>
          <a:stretch>
            <a:fillRect/>
          </a:stretch>
        </p:blipFill>
        <p:spPr>
          <a:xfrm>
            <a:off x="0" y="0"/>
            <a:ext cx="9144000" cy="5145087"/>
          </a:xfrm>
          <a:prstGeom prst="rect">
            <a:avLst/>
          </a:prstGeom>
        </p:spPr>
      </p:pic>
      <p:sp>
        <p:nvSpPr>
          <p:cNvPr id="4" name="同侧圆角矩形 3"/>
          <p:cNvSpPr/>
          <p:nvPr userDrawn="1"/>
        </p:nvSpPr>
        <p:spPr>
          <a:xfrm>
            <a:off x="0" y="647700"/>
            <a:ext cx="9144000" cy="4366260"/>
          </a:xfrm>
          <a:prstGeom prst="round2Same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noAutofit/>
          </a:bodyPr>
          <a:lstStyle/>
          <a:p>
            <a:pPr algn="ctr"/>
            <a:endParaRPr lang="zh-CN" altLang="en-US" sz="1010">
              <a:solidFill>
                <a:prstClr val="white"/>
              </a:solidFill>
            </a:endParaRPr>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Lst>
  <p:timing>
    <p:tnLst>
      <p:par>
        <p:cTn id="1" dur="indefinite" restart="never" nodeType="tmRoot"/>
      </p:par>
    </p:tnLst>
  </p:timing>
  <p:txStyles>
    <p:titleStyle>
      <a:lvl1pPr algn="ctr" defTabSz="913130" rtl="0" eaLnBrk="1" latinLnBrk="0" hangingPunct="1">
        <a:spcBef>
          <a:spcPct val="0"/>
        </a:spcBef>
        <a:buNone/>
        <a:defRPr sz="4395" kern="1200">
          <a:solidFill>
            <a:schemeClr val="tx1"/>
          </a:solidFill>
          <a:latin typeface="+mj-lt"/>
          <a:ea typeface="+mj-ea"/>
          <a:cs typeface="+mj-cs"/>
        </a:defRPr>
      </a:lvl1pPr>
    </p:titleStyle>
    <p:bodyStyle>
      <a:lvl1pPr marL="342900" indent="-342900"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315" indent="-285750"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365" indent="-228600"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956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613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33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530"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09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295" indent="-228600"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7200" algn="l" defTabSz="913130" rtl="0" eaLnBrk="1" latinLnBrk="0" hangingPunct="1">
        <a:defRPr sz="1800" kern="1200">
          <a:solidFill>
            <a:schemeClr val="tx1"/>
          </a:solidFill>
          <a:latin typeface="+mn-lt"/>
          <a:ea typeface="+mn-ea"/>
          <a:cs typeface="+mn-cs"/>
        </a:defRPr>
      </a:lvl2pPr>
      <a:lvl3pPr marL="913765" algn="l" defTabSz="913130" rtl="0" eaLnBrk="1" latinLnBrk="0" hangingPunct="1">
        <a:defRPr sz="1800" kern="1200">
          <a:solidFill>
            <a:schemeClr val="tx1"/>
          </a:solidFill>
          <a:latin typeface="+mn-lt"/>
          <a:ea typeface="+mn-ea"/>
          <a:cs typeface="+mn-cs"/>
        </a:defRPr>
      </a:lvl3pPr>
      <a:lvl4pPr marL="1370965" algn="l" defTabSz="913130" rtl="0" eaLnBrk="1" latinLnBrk="0" hangingPunct="1">
        <a:defRPr sz="1800" kern="1200">
          <a:solidFill>
            <a:schemeClr val="tx1"/>
          </a:solidFill>
          <a:latin typeface="+mn-lt"/>
          <a:ea typeface="+mn-ea"/>
          <a:cs typeface="+mn-cs"/>
        </a:defRPr>
      </a:lvl4pPr>
      <a:lvl5pPr marL="1828165" algn="l" defTabSz="913130" rtl="0" eaLnBrk="1" latinLnBrk="0" hangingPunct="1">
        <a:defRPr sz="1800" kern="1200">
          <a:solidFill>
            <a:schemeClr val="tx1"/>
          </a:solidFill>
          <a:latin typeface="+mn-lt"/>
          <a:ea typeface="+mn-ea"/>
          <a:cs typeface="+mn-cs"/>
        </a:defRPr>
      </a:lvl5pPr>
      <a:lvl6pPr marL="2284730" algn="l" defTabSz="913130" rtl="0" eaLnBrk="1" latinLnBrk="0" hangingPunct="1">
        <a:defRPr sz="1800" kern="1200">
          <a:solidFill>
            <a:schemeClr val="tx1"/>
          </a:solidFill>
          <a:latin typeface="+mn-lt"/>
          <a:ea typeface="+mn-ea"/>
          <a:cs typeface="+mn-cs"/>
        </a:defRPr>
      </a:lvl6pPr>
      <a:lvl7pPr marL="2741930" algn="l" defTabSz="913130" rtl="0" eaLnBrk="1" latinLnBrk="0" hangingPunct="1">
        <a:defRPr sz="1800" kern="1200">
          <a:solidFill>
            <a:schemeClr val="tx1"/>
          </a:solidFill>
          <a:latin typeface="+mn-lt"/>
          <a:ea typeface="+mn-ea"/>
          <a:cs typeface="+mn-cs"/>
        </a:defRPr>
      </a:lvl7pPr>
      <a:lvl8pPr marL="3199130" algn="l" defTabSz="913130" rtl="0" eaLnBrk="1" latinLnBrk="0" hangingPunct="1">
        <a:defRPr sz="1800" kern="1200">
          <a:solidFill>
            <a:schemeClr val="tx1"/>
          </a:solidFill>
          <a:latin typeface="+mn-lt"/>
          <a:ea typeface="+mn-ea"/>
          <a:cs typeface="+mn-cs"/>
        </a:defRPr>
      </a:lvl8pPr>
      <a:lvl9pPr marL="3655695" algn="l" defTabSz="91313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0.xml"/><Relationship Id="rId4" Type="http://schemas.openxmlformats.org/officeDocument/2006/relationships/image" Target="../media/image17.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10.xml"/><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microsoft.com/office/2007/relationships/hdphoto" Target="../media/hdphoto2.wdp"/><Relationship Id="rId1" Type="http://schemas.openxmlformats.org/officeDocument/2006/relationships/image" Target="../media/image20.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microsoft.com/office/2007/relationships/hdphoto" Target="../media/hdphoto2.wdp"/><Relationship Id="rId1" Type="http://schemas.openxmlformats.org/officeDocument/2006/relationships/image" Target="../media/image20.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1.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1.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1.pn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13.xml"/><Relationship Id="rId4" Type="http://schemas.openxmlformats.org/officeDocument/2006/relationships/image" Target="../media/image24.jpeg"/><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25.png"/><Relationship Id="rId1"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microsoft.com/office/2007/relationships/hdphoto" Target="../media/hdphoto2.wdp"/><Relationship Id="rId1" Type="http://schemas.openxmlformats.org/officeDocument/2006/relationships/image" Target="../media/image20.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1.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1.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1.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28.png"/><Relationship Id="rId1"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microsoft.com/office/2007/relationships/hdphoto" Target="../media/hdphoto2.wdp"/><Relationship Id="rId1" Type="http://schemas.openxmlformats.org/officeDocument/2006/relationships/image" Target="../media/image20.png"/></Relationships>
</file>

<file path=ppt/slides/_rels/slide17.xml.rels><?xml version="1.0" encoding="UTF-8" standalone="yes"?>
<Relationships xmlns="http://schemas.openxmlformats.org/package/2006/relationships"><Relationship Id="rId6" Type="http://schemas.openxmlformats.org/officeDocument/2006/relationships/slideLayout" Target="../slideLayouts/slideLayout13.xml"/><Relationship Id="rId5" Type="http://schemas.openxmlformats.org/officeDocument/2006/relationships/image" Target="../media/image32.jpeg"/><Relationship Id="rId4" Type="http://schemas.openxmlformats.org/officeDocument/2006/relationships/image" Target="../media/image31.jpeg"/><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33.jpeg"/><Relationship Id="rId1" Type="http://schemas.openxmlformats.org/officeDocument/2006/relationships/image" Target="../media/image21.pn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13.xml"/><Relationship Id="rId4" Type="http://schemas.openxmlformats.org/officeDocument/2006/relationships/image" Target="../media/image36.jpeg"/><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image" Target="../media/image21.png"/></Relationships>
</file>

<file path=ppt/slides/_rels/slide20.xml.rels><?xml version="1.0" encoding="UTF-8" standalone="yes"?>
<Relationships xmlns="http://schemas.openxmlformats.org/package/2006/relationships"><Relationship Id="rId7" Type="http://schemas.openxmlformats.org/officeDocument/2006/relationships/slideLayout" Target="../slideLayouts/slideLayout13.xml"/><Relationship Id="rId6" Type="http://schemas.openxmlformats.org/officeDocument/2006/relationships/image" Target="../media/image41.jpeg"/><Relationship Id="rId5" Type="http://schemas.openxmlformats.org/officeDocument/2006/relationships/image" Target="../media/image40.png"/><Relationship Id="rId4" Type="http://schemas.openxmlformats.org/officeDocument/2006/relationships/image" Target="../media/image39.png"/><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image" Target="../media/image21.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1.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microsoft.com/office/2007/relationships/hdphoto" Target="../media/hdphoto2.wdp"/><Relationship Id="rId1" Type="http://schemas.openxmlformats.org/officeDocument/2006/relationships/image" Target="../media/image20.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1.png"/></Relationships>
</file>

<file path=ppt/slides/_rels/slide25.xml.rels><?xml version="1.0" encoding="UTF-8" standalone="yes"?>
<Relationships xmlns="http://schemas.openxmlformats.org/package/2006/relationships"><Relationship Id="rId6" Type="http://schemas.openxmlformats.org/officeDocument/2006/relationships/slideLayout" Target="../slideLayouts/slideLayout13.xml"/><Relationship Id="rId5" Type="http://schemas.openxmlformats.org/officeDocument/2006/relationships/image" Target="../media/image45.jpeg"/><Relationship Id="rId4" Type="http://schemas.openxmlformats.org/officeDocument/2006/relationships/image" Target="../media/image44.jpeg"/><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image" Target="../media/image21.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1.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1.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1.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r="6006"/>
          <a:stretch>
            <a:fillRect/>
          </a:stretch>
        </p:blipFill>
        <p:spPr>
          <a:xfrm>
            <a:off x="-1" y="0"/>
            <a:ext cx="9144001" cy="5145088"/>
          </a:xfrm>
          <a:prstGeom prst="rect">
            <a:avLst/>
          </a:prstGeom>
        </p:spPr>
      </p:pic>
      <p:sp>
        <p:nvSpPr>
          <p:cNvPr id="4" name="任意多边形 3"/>
          <p:cNvSpPr>
            <a:spLocks noChangeArrowheads="1"/>
          </p:cNvSpPr>
          <p:nvPr/>
        </p:nvSpPr>
        <p:spPr bwMode="auto">
          <a:xfrm>
            <a:off x="3372221" y="794"/>
            <a:ext cx="5770369" cy="5160958"/>
          </a:xfrm>
          <a:custGeom>
            <a:avLst/>
            <a:gdLst>
              <a:gd name="connsiteX0" fmla="*/ 2334645 w 5341620"/>
              <a:gd name="connsiteY0" fmla="*/ 0 h 5162551"/>
              <a:gd name="connsiteX1" fmla="*/ 5341620 w 5341620"/>
              <a:gd name="connsiteY1" fmla="*/ 0 h 5162551"/>
              <a:gd name="connsiteX2" fmla="*/ 5341620 w 5341620"/>
              <a:gd name="connsiteY2" fmla="*/ 5162551 h 5162551"/>
              <a:gd name="connsiteX3" fmla="*/ 0 w 5341620"/>
              <a:gd name="connsiteY3" fmla="*/ 5162551 h 5162551"/>
              <a:gd name="connsiteX4" fmla="*/ 0 w 5341620"/>
              <a:gd name="connsiteY4" fmla="*/ 5136712 h 5162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1620" h="5162551">
                <a:moveTo>
                  <a:pt x="2334645" y="0"/>
                </a:moveTo>
                <a:lnTo>
                  <a:pt x="5341620" y="0"/>
                </a:lnTo>
                <a:lnTo>
                  <a:pt x="5341620" y="5162551"/>
                </a:lnTo>
                <a:lnTo>
                  <a:pt x="0" y="5162551"/>
                </a:lnTo>
                <a:lnTo>
                  <a:pt x="0" y="5136712"/>
                </a:lnTo>
                <a:close/>
              </a:path>
            </a:pathLst>
          </a:custGeom>
          <a:solidFill>
            <a:srgbClr val="030303">
              <a:alpha val="69000"/>
            </a:srgbClr>
          </a:solidFill>
          <a:ln>
            <a:noFill/>
          </a:ln>
        </p:spPr>
        <p:txBody>
          <a:bodyPr wrap="square" lIns="68559" tIns="34280" rIns="68559" bIns="34280" anchor="ct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685165"/>
            <a:endParaRPr lang="zh-CN" altLang="en-US" sz="1350">
              <a:solidFill>
                <a:srgbClr val="FFFFFF"/>
              </a:solidFill>
            </a:endParaRPr>
          </a:p>
        </p:txBody>
      </p:sp>
      <p:sp>
        <p:nvSpPr>
          <p:cNvPr id="5" name="文本框 4"/>
          <p:cNvSpPr txBox="1"/>
          <p:nvPr/>
        </p:nvSpPr>
        <p:spPr>
          <a:xfrm>
            <a:off x="4018769" y="2844569"/>
            <a:ext cx="5629442" cy="584775"/>
          </a:xfrm>
          <a:prstGeom prst="rect">
            <a:avLst/>
          </a:prstGeom>
          <a:noFill/>
        </p:spPr>
        <p:txBody>
          <a:bodyPr wrap="square" rtlCol="0">
            <a:spAutoFit/>
          </a:bodyPr>
          <a:lstStyle/>
          <a:p>
            <a:pPr algn="ctr"/>
            <a:r>
              <a:rPr lang="en-US" altLang="zh-CN" sz="3200" b="1" spc="203" dirty="0" smtClean="0">
                <a:solidFill>
                  <a:schemeClr val="bg1"/>
                </a:solidFill>
                <a:latin typeface="微软雅黑" panose="020B0503020204020204" pitchFamily="34" charset="-122"/>
                <a:ea typeface="微软雅黑" panose="020B0503020204020204" pitchFamily="34" charset="-122"/>
              </a:rPr>
              <a:t>xx</a:t>
            </a:r>
            <a:r>
              <a:rPr lang="zh-CN" altLang="en-US" sz="3200" b="1" spc="203" dirty="0" smtClean="0">
                <a:solidFill>
                  <a:schemeClr val="bg1"/>
                </a:solidFill>
                <a:latin typeface="微软雅黑" panose="020B0503020204020204" pitchFamily="34" charset="-122"/>
                <a:ea typeface="微软雅黑" panose="020B0503020204020204" pitchFamily="34" charset="-122"/>
              </a:rPr>
              <a:t>汽车</a:t>
            </a:r>
            <a:r>
              <a:rPr lang="zh-CN" altLang="en-US" sz="3200" b="1" spc="203" dirty="0">
                <a:solidFill>
                  <a:schemeClr val="bg1"/>
                </a:solidFill>
                <a:latin typeface="微软雅黑" panose="020B0503020204020204" pitchFamily="34" charset="-122"/>
                <a:ea typeface="微软雅黑" panose="020B0503020204020204" pitchFamily="34" charset="-122"/>
              </a:rPr>
              <a:t>品牌介绍</a:t>
            </a:r>
            <a:r>
              <a:rPr lang="en-US" altLang="zh-CN" sz="3200" b="1" spc="203" dirty="0">
                <a:solidFill>
                  <a:schemeClr val="bg1"/>
                </a:solidFill>
                <a:latin typeface="微软雅黑" panose="020B0503020204020204" pitchFamily="34" charset="-122"/>
                <a:ea typeface="微软雅黑" panose="020B0503020204020204" pitchFamily="34" charset="-122"/>
              </a:rPr>
              <a:t>PPT</a:t>
            </a:r>
            <a:endParaRPr lang="zh-CN" altLang="en-US" sz="3200" b="1" spc="203" dirty="0">
              <a:solidFill>
                <a:schemeClr val="bg1"/>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5086189" y="2600742"/>
            <a:ext cx="3904045" cy="9495"/>
          </a:xfrm>
          <a:prstGeom prst="line">
            <a:avLst/>
          </a:prstGeom>
          <a:ln>
            <a:solidFill>
              <a:schemeClr val="bg1"/>
            </a:solidFill>
            <a:prstDash val="dashDot"/>
          </a:ln>
        </p:spPr>
        <p:style>
          <a:lnRef idx="1">
            <a:schemeClr val="accent6"/>
          </a:lnRef>
          <a:fillRef idx="0">
            <a:schemeClr val="accent6"/>
          </a:fillRef>
          <a:effectRef idx="0">
            <a:schemeClr val="accent6"/>
          </a:effectRef>
          <a:fontRef idx="minor">
            <a:schemeClr val="tx1"/>
          </a:fontRef>
        </p:style>
      </p:cxnSp>
      <p:sp>
        <p:nvSpPr>
          <p:cNvPr id="7" name="Freeform 14"/>
          <p:cNvSpPr>
            <a:spLocks noEditPoints="1"/>
          </p:cNvSpPr>
          <p:nvPr/>
        </p:nvSpPr>
        <p:spPr>
          <a:xfrm>
            <a:off x="6580044" y="1349587"/>
            <a:ext cx="1369590" cy="624725"/>
          </a:xfrm>
          <a:custGeom>
            <a:avLst/>
            <a:gdLst/>
            <a:ahLst/>
            <a:cxnLst>
              <a:cxn ang="0">
                <a:pos x="91395" y="619352"/>
              </a:cxn>
              <a:cxn ang="0">
                <a:pos x="207924" y="710456"/>
              </a:cxn>
              <a:cxn ang="0">
                <a:pos x="91395" y="619352"/>
              </a:cxn>
              <a:cxn ang="0">
                <a:pos x="108913" y="550450"/>
              </a:cxn>
              <a:cxn ang="0">
                <a:pos x="217825" y="591791"/>
              </a:cxn>
              <a:cxn ang="0">
                <a:pos x="147756" y="662990"/>
              </a:cxn>
              <a:cxn ang="0">
                <a:pos x="55599" y="627773"/>
              </a:cxn>
              <a:cxn ang="0">
                <a:pos x="44174" y="522889"/>
              </a:cxn>
              <a:cxn ang="0">
                <a:pos x="264285" y="710456"/>
              </a:cxn>
              <a:cxn ang="0">
                <a:pos x="229250" y="543560"/>
              </a:cxn>
              <a:cxn ang="0">
                <a:pos x="415849" y="557340"/>
              </a:cxn>
              <a:cxn ang="0">
                <a:pos x="338163" y="708159"/>
              </a:cxn>
              <a:cxn ang="0">
                <a:pos x="279517" y="710456"/>
              </a:cxn>
              <a:cxn ang="0">
                <a:pos x="377006" y="593322"/>
              </a:cxn>
              <a:cxn ang="0">
                <a:pos x="439459" y="685192"/>
              </a:cxn>
              <a:cxn ang="0">
                <a:pos x="524000" y="611696"/>
              </a:cxn>
              <a:cxn ang="0">
                <a:pos x="594070" y="687488"/>
              </a:cxn>
              <a:cxn ang="0">
                <a:pos x="632151" y="654569"/>
              </a:cxn>
              <a:cxn ang="0">
                <a:pos x="808087" y="674474"/>
              </a:cxn>
              <a:cxn ang="0">
                <a:pos x="804279" y="539732"/>
              </a:cxn>
              <a:cxn ang="0">
                <a:pos x="759343" y="670646"/>
              </a:cxn>
              <a:cxn ang="0">
                <a:pos x="808087" y="674474"/>
              </a:cxn>
              <a:cxn ang="0">
                <a:pos x="955081" y="666052"/>
              </a:cxn>
              <a:cxn ang="0">
                <a:pos x="903290" y="670646"/>
              </a:cxn>
              <a:cxn ang="0">
                <a:pos x="853023" y="610165"/>
              </a:cxn>
              <a:cxn ang="0">
                <a:pos x="1009157" y="669880"/>
              </a:cxn>
              <a:cxn ang="0">
                <a:pos x="1147011" y="682129"/>
              </a:cxn>
              <a:cxn ang="0">
                <a:pos x="1130255" y="550450"/>
              </a:cxn>
              <a:cxn ang="0">
                <a:pos x="1079226" y="642319"/>
              </a:cxn>
              <a:cxn ang="0">
                <a:pos x="1319139" y="615524"/>
              </a:cxn>
              <a:cxn ang="0">
                <a:pos x="1284866" y="695144"/>
              </a:cxn>
              <a:cxn ang="0">
                <a:pos x="1245261" y="700503"/>
              </a:cxn>
              <a:cxn ang="0">
                <a:pos x="1214034" y="702034"/>
              </a:cxn>
              <a:cxn ang="0">
                <a:pos x="1212511" y="637726"/>
              </a:cxn>
              <a:cxn ang="0">
                <a:pos x="1184331" y="602509"/>
              </a:cxn>
              <a:cxn ang="0">
                <a:pos x="1260494" y="528248"/>
              </a:cxn>
              <a:cxn ang="0">
                <a:pos x="1320662" y="691316"/>
              </a:cxn>
              <a:cxn ang="0">
                <a:pos x="1322947" y="534373"/>
              </a:cxn>
              <a:cxn ang="0">
                <a:pos x="1292482" y="602509"/>
              </a:cxn>
              <a:cxn ang="0">
                <a:pos x="1231552" y="540498"/>
              </a:cxn>
              <a:cxn ang="0">
                <a:pos x="1450139" y="602509"/>
              </a:cxn>
              <a:cxn ang="0">
                <a:pos x="1568953" y="599447"/>
              </a:cxn>
              <a:cxn ang="0">
                <a:pos x="1515639" y="624711"/>
              </a:cxn>
              <a:cxn ang="0">
                <a:pos x="1472988" y="708925"/>
              </a:cxn>
              <a:cxn ang="0">
                <a:pos x="1452424" y="624711"/>
              </a:cxn>
              <a:cxn ang="0">
                <a:pos x="1432621" y="630070"/>
              </a:cxn>
              <a:cxn ang="0">
                <a:pos x="1392255" y="529780"/>
              </a:cxn>
              <a:cxn ang="0">
                <a:pos x="1538488" y="649210"/>
              </a:cxn>
              <a:cxn ang="0">
                <a:pos x="1451662" y="700503"/>
              </a:cxn>
              <a:cxn ang="0">
                <a:pos x="300843" y="438676"/>
              </a:cxn>
              <a:cxn ang="0">
                <a:pos x="538471" y="446332"/>
              </a:cxn>
              <a:cxn ang="0">
                <a:pos x="490488" y="372836"/>
              </a:cxn>
              <a:cxn ang="0">
                <a:pos x="990116" y="205940"/>
              </a:cxn>
              <a:cxn ang="0">
                <a:pos x="856069" y="388913"/>
              </a:cxn>
              <a:cxn ang="0">
                <a:pos x="1091412" y="138569"/>
              </a:cxn>
              <a:cxn ang="0">
                <a:pos x="1006110" y="407287"/>
              </a:cxn>
              <a:cxn ang="0">
                <a:pos x="1629883" y="222783"/>
              </a:cxn>
              <a:cxn ang="0">
                <a:pos x="1379308" y="222783"/>
              </a:cxn>
              <a:cxn ang="0">
                <a:pos x="1438714" y="34451"/>
              </a:cxn>
            </a:cxnLst>
            <a:rect l="0" t="0" r="0" b="0"/>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rgbClr val="FFFFFF">
              <a:alpha val="100000"/>
            </a:srgbClr>
          </a:solidFill>
          <a:ln w="9525">
            <a:noFill/>
          </a:ln>
        </p:spPr>
        <p:txBody>
          <a:bodyPr/>
          <a:lstStyle/>
          <a:p>
            <a:pPr defTabSz="685165"/>
            <a:endParaRPr lang="zh-CN" altLang="en-US" sz="1350">
              <a:solidFill>
                <a:prstClr val="black"/>
              </a:solidFill>
            </a:endParaRPr>
          </a:p>
        </p:txBody>
      </p:sp>
      <p:sp>
        <p:nvSpPr>
          <p:cNvPr id="8" name="TextBox 42"/>
          <p:cNvSpPr txBox="1"/>
          <p:nvPr/>
        </p:nvSpPr>
        <p:spPr>
          <a:xfrm>
            <a:off x="5430255" y="3663677"/>
            <a:ext cx="1403235" cy="260350"/>
          </a:xfrm>
          <a:prstGeom prst="rect">
            <a:avLst/>
          </a:prstGeom>
          <a:solidFill>
            <a:schemeClr val="bg1"/>
          </a:solidFill>
        </p:spPr>
        <p:txBody>
          <a:bodyPr wrap="square" rtlCol="0">
            <a:spAutoFit/>
          </a:bodyPr>
          <a:lstStyle/>
          <a:p>
            <a:pPr algn="ctr" fontAlgn="base">
              <a:spcBef>
                <a:spcPct val="0"/>
              </a:spcBef>
              <a:spcAft>
                <a:spcPct val="0"/>
              </a:spcAft>
              <a:buFont typeface="Arial" panose="020B0604020202020204" pitchFamily="34" charset="0"/>
              <a:buNone/>
              <a:defRPr/>
            </a:pPr>
            <a:r>
              <a:rPr lang="zh-CN" altLang="en-US" sz="1100" dirty="0">
                <a:solidFill>
                  <a:srgbClr val="030303"/>
                </a:solidFill>
                <a:latin typeface="微软雅黑" panose="020B0503020204020204" pitchFamily="34" charset="-122"/>
                <a:ea typeface="微软雅黑" panose="020B0503020204020204" pitchFamily="34" charset="-122"/>
              </a:rPr>
              <a:t>汇报人</a:t>
            </a:r>
            <a:r>
              <a:rPr lang="zh-CN" altLang="en-US" sz="1100" dirty="0" smtClean="0">
                <a:solidFill>
                  <a:srgbClr val="030303"/>
                </a:solidFill>
                <a:latin typeface="微软雅黑" panose="020B0503020204020204" pitchFamily="34" charset="-122"/>
                <a:ea typeface="微软雅黑" panose="020B0503020204020204" pitchFamily="34" charset="-122"/>
              </a:rPr>
              <a:t>：</a:t>
            </a:r>
            <a:endParaRPr lang="zh-CN" altLang="en-US" sz="1100" dirty="0">
              <a:solidFill>
                <a:srgbClr val="030303"/>
              </a:solidFill>
              <a:latin typeface="微软雅黑" panose="020B0503020204020204" pitchFamily="34" charset="-122"/>
              <a:ea typeface="微软雅黑" panose="020B0503020204020204" pitchFamily="34" charset="-122"/>
            </a:endParaRPr>
          </a:p>
        </p:txBody>
      </p:sp>
      <p:sp>
        <p:nvSpPr>
          <p:cNvPr id="9" name="TextBox 43"/>
          <p:cNvSpPr txBox="1"/>
          <p:nvPr/>
        </p:nvSpPr>
        <p:spPr>
          <a:xfrm>
            <a:off x="7275314" y="3663677"/>
            <a:ext cx="1497580" cy="261610"/>
          </a:xfrm>
          <a:prstGeom prst="rect">
            <a:avLst/>
          </a:prstGeom>
          <a:solidFill>
            <a:schemeClr val="bg1"/>
          </a:solidFill>
        </p:spPr>
        <p:txBody>
          <a:bodyPr wrap="square" rtlCol="0">
            <a:spAutoFit/>
          </a:bodyPr>
          <a:lstStyle/>
          <a:p>
            <a:pPr algn="ctr" fontAlgn="base">
              <a:spcBef>
                <a:spcPct val="0"/>
              </a:spcBef>
              <a:spcAft>
                <a:spcPct val="0"/>
              </a:spcAft>
              <a:buFont typeface="Arial" panose="020B0604020202020204" pitchFamily="34" charset="0"/>
              <a:buNone/>
              <a:defRPr/>
            </a:pPr>
            <a:r>
              <a:rPr lang="en-US" altLang="zh-CN" sz="1100" dirty="0">
                <a:solidFill>
                  <a:srgbClr val="030303"/>
                </a:solidFill>
                <a:latin typeface="微软雅黑" panose="020B0503020204020204" pitchFamily="34" charset="-122"/>
                <a:ea typeface="微软雅黑" panose="020B0503020204020204" pitchFamily="34" charset="-122"/>
              </a:rPr>
              <a:t>2018/10/12</a:t>
            </a:r>
            <a:endParaRPr lang="zh-CN" altLang="en-US" sz="1100" dirty="0">
              <a:solidFill>
                <a:srgbClr val="030303"/>
              </a:solidFill>
              <a:latin typeface="微软雅黑" panose="020B0503020204020204" pitchFamily="34" charset="-122"/>
              <a:ea typeface="微软雅黑" panose="020B0503020204020204" pitchFamily="34" charset="-122"/>
            </a:endParaRPr>
          </a:p>
        </p:txBody>
      </p:sp>
      <p:sp>
        <p:nvSpPr>
          <p:cNvPr id="10" name="TextBox 21"/>
          <p:cNvSpPr txBox="1"/>
          <p:nvPr/>
        </p:nvSpPr>
        <p:spPr>
          <a:xfrm>
            <a:off x="5164669" y="2204522"/>
            <a:ext cx="3829630" cy="308766"/>
          </a:xfrm>
          <a:prstGeom prst="rect">
            <a:avLst/>
          </a:prstGeom>
          <a:noFill/>
        </p:spPr>
        <p:txBody>
          <a:bodyPr wrap="none" lIns="61940" tIns="30970" rIns="61940" bIns="30970" rtlCol="0">
            <a:spAutoFit/>
          </a:bodyPr>
          <a:lstStyle/>
          <a:p>
            <a:pPr algn="ctr"/>
            <a:r>
              <a:rPr lang="en-US" altLang="zh-CN" sz="1600" dirty="0" smtClean="0">
                <a:solidFill>
                  <a:schemeClr val="bg1"/>
                </a:solidFill>
                <a:latin typeface="微软雅黑" panose="020B0503020204020204" pitchFamily="34" charset="-122"/>
                <a:ea typeface="微软雅黑" panose="020B0503020204020204" pitchFamily="34" charset="-122"/>
              </a:rPr>
              <a:t>4S</a:t>
            </a:r>
            <a:r>
              <a:rPr lang="zh-CN" altLang="en-US" sz="1600" dirty="0" smtClean="0">
                <a:solidFill>
                  <a:schemeClr val="bg1"/>
                </a:solidFill>
                <a:latin typeface="微软雅黑" panose="020B0503020204020204" pitchFamily="34" charset="-122"/>
                <a:ea typeface="微软雅黑" panose="020B0503020204020204" pitchFamily="34" charset="-122"/>
              </a:rPr>
              <a:t>销售店 新车发布会 新品展示 总结汇报</a:t>
            </a:r>
            <a:endParaRPr lang="zh-CN" altLang="en-US" sz="1600" dirty="0">
              <a:solidFill>
                <a:schemeClr val="bg1"/>
              </a:solidFill>
              <a:latin typeface="微软雅黑" panose="020B0503020204020204" pitchFamily="34" charset="-122"/>
              <a:ea typeface="微软雅黑" panose="020B0503020204020204" pitchFamily="34" charset="-122"/>
            </a:endParaRPr>
          </a:p>
        </p:txBody>
      </p:sp>
      <p:pic>
        <p:nvPicPr>
          <p:cNvPr id="11" name="8748498237600128.mp3">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cstate="print"/>
          <a:stretch>
            <a:fillRect/>
          </a:stretch>
        </p:blipFill>
        <p:spPr>
          <a:xfrm>
            <a:off x="-1029642" y="972046"/>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par>
                                <p:cTn id="7" presetID="2" presetClass="entr" presetSubtype="2"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additive="base">
                                        <p:cTn id="9" dur="500" fill="hold"/>
                                        <p:tgtEl>
                                          <p:spTgt spid="4"/>
                                        </p:tgtEl>
                                        <p:attrNameLst>
                                          <p:attrName>ppt_x</p:attrName>
                                        </p:attrNameLst>
                                      </p:cBhvr>
                                      <p:tavLst>
                                        <p:tav tm="0">
                                          <p:val>
                                            <p:strVal val="1+#ppt_w/2"/>
                                          </p:val>
                                        </p:tav>
                                        <p:tav tm="100000">
                                          <p:val>
                                            <p:strVal val="#ppt_x"/>
                                          </p:val>
                                        </p:tav>
                                      </p:tavLst>
                                    </p:anim>
                                    <p:anim calcmode="lin" valueType="num">
                                      <p:cBhvr additive="base">
                                        <p:cTn id="10" dur="500" fill="hold"/>
                                        <p:tgtEl>
                                          <p:spTgt spid="4"/>
                                        </p:tgtEl>
                                        <p:attrNameLst>
                                          <p:attrName>ppt_y</p:attrName>
                                        </p:attrNameLst>
                                      </p:cBhvr>
                                      <p:tavLst>
                                        <p:tav tm="0">
                                          <p:val>
                                            <p:strVal val="#ppt_y"/>
                                          </p:val>
                                        </p:tav>
                                        <p:tav tm="100000">
                                          <p:val>
                                            <p:strVal val="#ppt_y"/>
                                          </p:val>
                                        </p:tav>
                                      </p:tavLst>
                                    </p:anim>
                                  </p:childTnLst>
                                </p:cTn>
                              </p:par>
                            </p:childTnLst>
                          </p:cTn>
                        </p:par>
                        <p:par>
                          <p:cTn id="11" fill="hold">
                            <p:stCondLst>
                              <p:cond delay="0"/>
                            </p:stCondLst>
                            <p:childTnLst>
                              <p:par>
                                <p:cTn id="12" presetID="31"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 calcmode="lin" valueType="num">
                                      <p:cBhvr>
                                        <p:cTn id="16" dur="500" fill="hold"/>
                                        <p:tgtEl>
                                          <p:spTgt spid="7"/>
                                        </p:tgtEl>
                                        <p:attrNameLst>
                                          <p:attrName>style.rotation</p:attrName>
                                        </p:attrNameLst>
                                      </p:cBhvr>
                                      <p:tavLst>
                                        <p:tav tm="0">
                                          <p:val>
                                            <p:fltVal val="90"/>
                                          </p:val>
                                        </p:tav>
                                        <p:tav tm="100000">
                                          <p:val>
                                            <p:fltVal val="0"/>
                                          </p:val>
                                        </p:tav>
                                      </p:tavLst>
                                    </p:anim>
                                    <p:animEffect transition="in" filter="fade">
                                      <p:cBhvr>
                                        <p:cTn id="17" dur="500"/>
                                        <p:tgtEl>
                                          <p:spTgt spid="7"/>
                                        </p:tgtEl>
                                      </p:cBhvr>
                                    </p:animEffect>
                                  </p:childTnLst>
                                </p:cTn>
                              </p:par>
                              <p:par>
                                <p:cTn id="18" presetID="2" presetClass="entr" presetSubtype="2"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750" fill="hold"/>
                                        <p:tgtEl>
                                          <p:spTgt spid="10"/>
                                        </p:tgtEl>
                                        <p:attrNameLst>
                                          <p:attrName>ppt_x</p:attrName>
                                        </p:attrNameLst>
                                      </p:cBhvr>
                                      <p:tavLst>
                                        <p:tav tm="0">
                                          <p:val>
                                            <p:strVal val="1+#ppt_w/2"/>
                                          </p:val>
                                        </p:tav>
                                        <p:tav tm="100000">
                                          <p:val>
                                            <p:strVal val="#ppt_x"/>
                                          </p:val>
                                        </p:tav>
                                      </p:tavLst>
                                    </p:anim>
                                    <p:anim calcmode="lin" valueType="num">
                                      <p:cBhvr additive="base">
                                        <p:cTn id="21" dur="750" fill="hold"/>
                                        <p:tgtEl>
                                          <p:spTgt spid="10"/>
                                        </p:tgtEl>
                                        <p:attrNameLst>
                                          <p:attrName>ppt_y</p:attrName>
                                        </p:attrNameLst>
                                      </p:cBhvr>
                                      <p:tavLst>
                                        <p:tav tm="0">
                                          <p:val>
                                            <p:strVal val="#ppt_y"/>
                                          </p:val>
                                        </p:tav>
                                        <p:tav tm="100000">
                                          <p:val>
                                            <p:strVal val="#ppt_y"/>
                                          </p:val>
                                        </p:tav>
                                      </p:tavLst>
                                    </p:anim>
                                  </p:childTnLst>
                                </p:cTn>
                              </p:par>
                              <p:par>
                                <p:cTn id="22" presetID="16" presetClass="entr" presetSubtype="21"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arn(inVertical)">
                                      <p:cBhvr>
                                        <p:cTn id="24" dur="500"/>
                                        <p:tgtEl>
                                          <p:spTgt spid="6"/>
                                        </p:tgtEl>
                                      </p:cBhvr>
                                    </p:animEffect>
                                  </p:childTnLst>
                                </p:cTn>
                              </p:par>
                            </p:childTnLst>
                          </p:cTn>
                        </p:par>
                        <p:par>
                          <p:cTn id="25" fill="hold">
                            <p:stCondLst>
                              <p:cond delay="500"/>
                            </p:stCondLst>
                            <p:childTnLst>
                              <p:par>
                                <p:cTn id="26" presetID="56" presetClass="entr" presetSubtype="0" fill="hold" grpId="0" nodeType="afterEffect">
                                  <p:stCondLst>
                                    <p:cond delay="0"/>
                                  </p:stCondLst>
                                  <p:iterate type="lt">
                                    <p:tmPct val="10000"/>
                                  </p:iterate>
                                  <p:childTnLst>
                                    <p:set>
                                      <p:cBhvr>
                                        <p:cTn id="27" dur="1" fill="hold">
                                          <p:stCondLst>
                                            <p:cond delay="0"/>
                                          </p:stCondLst>
                                        </p:cTn>
                                        <p:tgtEl>
                                          <p:spTgt spid="5"/>
                                        </p:tgtEl>
                                        <p:attrNameLst>
                                          <p:attrName>style.visibility</p:attrName>
                                        </p:attrNameLst>
                                      </p:cBhvr>
                                      <p:to>
                                        <p:strVal val="visible"/>
                                      </p:to>
                                    </p:set>
                                    <p:anim by="(-#ppt_w*2)" calcmode="lin" valueType="num">
                                      <p:cBhvr rctx="PPT">
                                        <p:cTn id="28" dur="500" autoRev="1" fill="hold">
                                          <p:stCondLst>
                                            <p:cond delay="0"/>
                                          </p:stCondLst>
                                        </p:cTn>
                                        <p:tgtEl>
                                          <p:spTgt spid="5"/>
                                        </p:tgtEl>
                                        <p:attrNameLst>
                                          <p:attrName>ppt_w</p:attrName>
                                        </p:attrNameLst>
                                      </p:cBhvr>
                                    </p:anim>
                                    <p:anim by="(#ppt_w*0.50)" calcmode="lin" valueType="num">
                                      <p:cBhvr>
                                        <p:cTn id="29" dur="500" decel="50000" autoRev="1" fill="hold">
                                          <p:stCondLst>
                                            <p:cond delay="0"/>
                                          </p:stCondLst>
                                        </p:cTn>
                                        <p:tgtEl>
                                          <p:spTgt spid="5"/>
                                        </p:tgtEl>
                                        <p:attrNameLst>
                                          <p:attrName>ppt_x</p:attrName>
                                        </p:attrNameLst>
                                      </p:cBhvr>
                                    </p:anim>
                                    <p:anim from="(-#ppt_h/2)" to="(#ppt_y)" calcmode="lin" valueType="num">
                                      <p:cBhvr>
                                        <p:cTn id="30" dur="1000" fill="hold">
                                          <p:stCondLst>
                                            <p:cond delay="0"/>
                                          </p:stCondLst>
                                        </p:cTn>
                                        <p:tgtEl>
                                          <p:spTgt spid="5"/>
                                        </p:tgtEl>
                                        <p:attrNameLst>
                                          <p:attrName>ppt_y</p:attrName>
                                        </p:attrNameLst>
                                      </p:cBhvr>
                                    </p:anim>
                                    <p:animRot by="21600000">
                                      <p:cBhvr>
                                        <p:cTn id="31" dur="1000" fill="hold">
                                          <p:stCondLst>
                                            <p:cond delay="0"/>
                                          </p:stCondLst>
                                        </p:cTn>
                                        <p:tgtEl>
                                          <p:spTgt spid="5"/>
                                        </p:tgtEl>
                                        <p:attrNameLst>
                                          <p:attrName>r</p:attrName>
                                        </p:attrNameLst>
                                      </p:cBhvr>
                                    </p:animRot>
                                  </p:childTnLst>
                                </p:cTn>
                              </p:par>
                            </p:childTnLst>
                          </p:cTn>
                        </p:par>
                        <p:par>
                          <p:cTn id="32" fill="hold">
                            <p:stCondLst>
                              <p:cond delay="3250"/>
                            </p:stCondLst>
                            <p:childTnLst>
                              <p:par>
                                <p:cTn id="33" presetID="22" presetClass="entr" presetSubtype="8"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right)">
                                      <p:cBhvr>
                                        <p:cTn id="3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39" fill="hold" display="0">
                  <p:stCondLst>
                    <p:cond delay="indefinite"/>
                  </p:stCondLst>
                  <p:endCondLst>
                    <p:cond evt="onStopAudio" delay="0">
                      <p:tgtEl>
                        <p:sldTgt/>
                      </p:tgtEl>
                    </p:cond>
                  </p:endCondLst>
                </p:cTn>
                <p:tgtEl>
                  <p:spTgt spid="11"/>
                </p:tgtEl>
              </p:cMediaNode>
            </p:video>
          </p:childTnLst>
        </p:cTn>
      </p:par>
    </p:tnLst>
    <p:bldLst>
      <p:bldP spid="4" grpId="0" animBg="1"/>
      <p:bldP spid="5" grpId="0"/>
      <p:bldP spid="8" grpId="0" bldLvl="0" animBg="1"/>
      <p:bldP spid="9" grpId="0" bldLvl="0" animBg="1"/>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37" name="矩形 36"/>
          <p:cNvSpPr/>
          <p:nvPr/>
        </p:nvSpPr>
        <p:spPr>
          <a:xfrm>
            <a:off x="900886" y="4084515"/>
            <a:ext cx="7343044" cy="71999"/>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8" name="矩形 37"/>
          <p:cNvSpPr/>
          <p:nvPr/>
        </p:nvSpPr>
        <p:spPr>
          <a:xfrm>
            <a:off x="900886" y="1209911"/>
            <a:ext cx="7343044" cy="28746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rtlCol="0" anchor="ctr"/>
          <a:lstStyle/>
          <a:p>
            <a:pPr algn="ctr"/>
            <a:endParaRPr lang="zh-CN" altLang="en-US" sz="2400"/>
          </a:p>
        </p:txBody>
      </p:sp>
      <p:sp>
        <p:nvSpPr>
          <p:cNvPr id="39" name="矩形 38"/>
          <p:cNvSpPr/>
          <p:nvPr/>
        </p:nvSpPr>
        <p:spPr>
          <a:xfrm>
            <a:off x="1101264" y="1910558"/>
            <a:ext cx="6870290" cy="1569630"/>
          </a:xfrm>
          <a:prstGeom prst="rect">
            <a:avLst/>
          </a:prstGeom>
        </p:spPr>
        <p:txBody>
          <a:bodyPr wrap="square" lIns="91412" tIns="45705" rIns="91412" bIns="45705">
            <a:spAutoFit/>
          </a:bodyPr>
          <a:lstStyle/>
          <a:p>
            <a:pPr indent="457200">
              <a:lnSpc>
                <a:spcPct val="150000"/>
              </a:lnSpc>
            </a:pPr>
            <a:r>
              <a:rPr lang="zh-CN" altLang="en-US" sz="1600" dirty="0">
                <a:solidFill>
                  <a:srgbClr val="030303"/>
                </a:solidFill>
                <a:latin typeface="微软雅黑" panose="020B0503020204020204" pitchFamily="34" charset="-122"/>
                <a:ea typeface="微软雅黑" panose="020B0503020204020204" pitchFamily="34" charset="-122"/>
              </a:rPr>
              <a:t>大家下午好！</a:t>
            </a:r>
            <a:r>
              <a:rPr lang="en-US" altLang="zh-CN" sz="1600" dirty="0" smtClean="0">
                <a:solidFill>
                  <a:srgbClr val="030303"/>
                </a:solidFill>
                <a:latin typeface="微软雅黑" panose="020B0503020204020204" pitchFamily="34" charset="-122"/>
                <a:ea typeface="微软雅黑" panose="020B0503020204020204" pitchFamily="34" charset="-122"/>
              </a:rPr>
              <a:t>2018</a:t>
            </a:r>
            <a:r>
              <a:rPr lang="zh-CN" altLang="en-US" sz="1600" dirty="0" smtClean="0">
                <a:solidFill>
                  <a:srgbClr val="030303"/>
                </a:solidFill>
                <a:latin typeface="微软雅黑" panose="020B0503020204020204" pitchFamily="34" charset="-122"/>
                <a:ea typeface="微软雅黑" panose="020B0503020204020204" pitchFamily="34" charset="-122"/>
              </a:rPr>
              <a:t>年</a:t>
            </a:r>
            <a:r>
              <a:rPr lang="zh-CN" altLang="en-US" sz="1600" dirty="0">
                <a:solidFill>
                  <a:srgbClr val="030303"/>
                </a:solidFill>
                <a:latin typeface="微软雅黑" panose="020B0503020204020204" pitchFamily="34" charset="-122"/>
                <a:ea typeface="微软雅黑" panose="020B0503020204020204" pitchFamily="34" charset="-122"/>
              </a:rPr>
              <a:t>即将过去，一年的工作已经成为历史，回顾这一年来本部门的工作，在公司以及部门领导的指导方针下，经过我们技术部全体成员的共同的努力下，基本上完成了本年度的各项工作。当然，此过程中存在一些不足，这需要我们在以后的工作中不断的完善。</a:t>
            </a:r>
            <a:endParaRPr lang="zh-CN" altLang="en-US" sz="1600" dirty="0">
              <a:solidFill>
                <a:srgbClr val="030303"/>
              </a:solidFill>
              <a:latin typeface="微软雅黑" panose="020B0503020204020204" pitchFamily="34" charset="-122"/>
              <a:ea typeface="微软雅黑" panose="020B0503020204020204" pitchFamily="34" charset="-122"/>
            </a:endParaRPr>
          </a:p>
        </p:txBody>
      </p:sp>
      <p:sp>
        <p:nvSpPr>
          <p:cNvPr id="40" name="11 Rectángulo"/>
          <p:cNvSpPr/>
          <p:nvPr/>
        </p:nvSpPr>
        <p:spPr>
          <a:xfrm>
            <a:off x="1333058" y="844577"/>
            <a:ext cx="1619789" cy="791985"/>
          </a:xfrm>
          <a:prstGeom prst="parallelogram">
            <a:avLst/>
          </a:prstGeom>
          <a:solidFill>
            <a:srgbClr val="030303"/>
          </a:solidFill>
          <a:ln w="38100">
            <a:solidFill>
              <a:schemeClr val="bg1"/>
            </a:solidFill>
          </a:ln>
          <a:effectLst/>
        </p:spPr>
        <p:style>
          <a:lnRef idx="3">
            <a:schemeClr val="lt1"/>
          </a:lnRef>
          <a:fillRef idx="1">
            <a:schemeClr val="accent4"/>
          </a:fillRef>
          <a:effectRef idx="1">
            <a:schemeClr val="accent4"/>
          </a:effectRef>
          <a:fontRef idx="minor">
            <a:schemeClr val="lt1"/>
          </a:fontRef>
        </p:style>
        <p:txBody>
          <a:bodyPr anchor="ctr"/>
          <a:lstStyle/>
          <a:p>
            <a:pPr algn="ctr">
              <a:defRPr/>
            </a:pPr>
            <a:endParaRPr lang="es-ES" sz="2400" dirty="0">
              <a:solidFill>
                <a:schemeClr val="bg1">
                  <a:lumMod val="65000"/>
                </a:schemeClr>
              </a:solidFill>
            </a:endParaRPr>
          </a:p>
        </p:txBody>
      </p:sp>
      <p:sp>
        <p:nvSpPr>
          <p:cNvPr id="41" name="TextBox 5"/>
          <p:cNvSpPr txBox="1"/>
          <p:nvPr/>
        </p:nvSpPr>
        <p:spPr>
          <a:xfrm>
            <a:off x="1511697" y="898614"/>
            <a:ext cx="1297153" cy="683911"/>
          </a:xfrm>
          <a:prstGeom prst="rect">
            <a:avLst/>
          </a:prstGeom>
          <a:noFill/>
          <a:ln>
            <a:noFill/>
          </a:ln>
        </p:spPr>
        <p:txBody>
          <a:bodyPr wrap="square" rtlCol="0">
            <a:no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前 言</a:t>
            </a: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a:r>
              <a:rPr lang="en-US" altLang="zh-CN" sz="1600" dirty="0">
                <a:solidFill>
                  <a:schemeClr val="bg1"/>
                </a:solidFill>
              </a:rPr>
              <a:t>Introduction</a:t>
            </a:r>
            <a:endParaRPr lang="zh-CN" altLang="en-US" sz="1600" dirty="0">
              <a:solidFill>
                <a:schemeClr val="bg1"/>
              </a:solidFill>
            </a:endParaRPr>
          </a:p>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nvGrpSpPr>
          <p:cNvPr id="42" name="组合 41"/>
          <p:cNvGrpSpPr/>
          <p:nvPr/>
        </p:nvGrpSpPr>
        <p:grpSpPr>
          <a:xfrm>
            <a:off x="5075991" y="3626211"/>
            <a:ext cx="1433336" cy="955451"/>
            <a:chOff x="5076056" y="3651870"/>
            <a:chExt cx="1433522" cy="955576"/>
          </a:xfrm>
        </p:grpSpPr>
        <p:sp>
          <p:nvSpPr>
            <p:cNvPr id="43" name="矩形 42"/>
            <p:cNvSpPr/>
            <p:nvPr/>
          </p:nvSpPr>
          <p:spPr>
            <a:xfrm>
              <a:off x="5076056" y="3651870"/>
              <a:ext cx="1433522" cy="955576"/>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4" name="矩形 43"/>
            <p:cNvSpPr/>
            <p:nvPr/>
          </p:nvSpPr>
          <p:spPr>
            <a:xfrm>
              <a:off x="5144745" y="3697658"/>
              <a:ext cx="1296144" cy="864000"/>
            </a:xfrm>
            <a:prstGeom prst="rect">
              <a:avLst/>
            </a:prstGeom>
            <a:blipFill dpi="0" rotWithShape="1">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45" name="组合 44"/>
          <p:cNvGrpSpPr/>
          <p:nvPr/>
        </p:nvGrpSpPr>
        <p:grpSpPr>
          <a:xfrm>
            <a:off x="6569708" y="3626211"/>
            <a:ext cx="1433336" cy="955451"/>
            <a:chOff x="6569968" y="3651870"/>
            <a:chExt cx="1433522" cy="955576"/>
          </a:xfrm>
        </p:grpSpPr>
        <p:sp>
          <p:nvSpPr>
            <p:cNvPr id="46" name="矩形 45"/>
            <p:cNvSpPr/>
            <p:nvPr/>
          </p:nvSpPr>
          <p:spPr>
            <a:xfrm>
              <a:off x="6569968" y="3651870"/>
              <a:ext cx="1433522" cy="955576"/>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7" name="矩形 46"/>
            <p:cNvSpPr/>
            <p:nvPr/>
          </p:nvSpPr>
          <p:spPr>
            <a:xfrm>
              <a:off x="6638657" y="3697658"/>
              <a:ext cx="1296144" cy="864000"/>
            </a:xfrm>
            <a:prstGeom prst="rect">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strVal val="#ppt_h"/>
                                          </p:val>
                                        </p:tav>
                                        <p:tav tm="100000">
                                          <p:val>
                                            <p:strVal val="#ppt_h"/>
                                          </p:val>
                                        </p:tav>
                                      </p:tavLst>
                                    </p:anim>
                                  </p:childTnLst>
                                </p:cTn>
                              </p:par>
                              <p:par>
                                <p:cTn id="9" presetID="16" presetClass="entr" presetSubtype="37"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barn(outVertical)">
                                      <p:cBhvr>
                                        <p:cTn id="11" dur="500"/>
                                        <p:tgtEl>
                                          <p:spTgt spid="37"/>
                                        </p:tgtEl>
                                      </p:cBhvr>
                                    </p:animEffect>
                                  </p:childTnLst>
                                </p:cTn>
                              </p:par>
                            </p:childTnLst>
                          </p:cTn>
                        </p:par>
                        <p:par>
                          <p:cTn id="12" fill="hold">
                            <p:stCondLst>
                              <p:cond delay="500"/>
                            </p:stCondLst>
                            <p:childTnLst>
                              <p:par>
                                <p:cTn id="13" presetID="42" presetClass="entr" presetSubtype="0"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1000"/>
                                        <p:tgtEl>
                                          <p:spTgt spid="40"/>
                                        </p:tgtEl>
                                      </p:cBhvr>
                                    </p:animEffect>
                                    <p:anim calcmode="lin" valueType="num">
                                      <p:cBhvr>
                                        <p:cTn id="16" dur="1000" fill="hold"/>
                                        <p:tgtEl>
                                          <p:spTgt spid="40"/>
                                        </p:tgtEl>
                                        <p:attrNameLst>
                                          <p:attrName>ppt_x</p:attrName>
                                        </p:attrNameLst>
                                      </p:cBhvr>
                                      <p:tavLst>
                                        <p:tav tm="0">
                                          <p:val>
                                            <p:strVal val="#ppt_x"/>
                                          </p:val>
                                        </p:tav>
                                        <p:tav tm="100000">
                                          <p:val>
                                            <p:strVal val="#ppt_x"/>
                                          </p:val>
                                        </p:tav>
                                      </p:tavLst>
                                    </p:anim>
                                    <p:anim calcmode="lin" valueType="num">
                                      <p:cBhvr>
                                        <p:cTn id="17" dur="1000" fill="hold"/>
                                        <p:tgtEl>
                                          <p:spTgt spid="40"/>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p:cTn id="21" dur="500" fill="hold"/>
                                        <p:tgtEl>
                                          <p:spTgt spid="41"/>
                                        </p:tgtEl>
                                        <p:attrNameLst>
                                          <p:attrName>ppt_w</p:attrName>
                                        </p:attrNameLst>
                                      </p:cBhvr>
                                      <p:tavLst>
                                        <p:tav tm="0">
                                          <p:val>
                                            <p:fltVal val="0"/>
                                          </p:val>
                                        </p:tav>
                                        <p:tav tm="100000">
                                          <p:val>
                                            <p:strVal val="#ppt_w"/>
                                          </p:val>
                                        </p:tav>
                                      </p:tavLst>
                                    </p:anim>
                                    <p:anim calcmode="lin" valueType="num">
                                      <p:cBhvr>
                                        <p:cTn id="22" dur="500" fill="hold"/>
                                        <p:tgtEl>
                                          <p:spTgt spid="41"/>
                                        </p:tgtEl>
                                        <p:attrNameLst>
                                          <p:attrName>ppt_h</p:attrName>
                                        </p:attrNameLst>
                                      </p:cBhvr>
                                      <p:tavLst>
                                        <p:tav tm="0">
                                          <p:val>
                                            <p:fltVal val="0"/>
                                          </p:val>
                                        </p:tav>
                                        <p:tav tm="100000">
                                          <p:val>
                                            <p:strVal val="#ppt_h"/>
                                          </p:val>
                                        </p:tav>
                                      </p:tavLst>
                                    </p:anim>
                                    <p:animEffect transition="in" filter="fade">
                                      <p:cBhvr>
                                        <p:cTn id="23" dur="500"/>
                                        <p:tgtEl>
                                          <p:spTgt spid="41"/>
                                        </p:tgtEl>
                                      </p:cBhvr>
                                    </p:animEffect>
                                  </p:childTnLst>
                                </p:cTn>
                              </p:par>
                            </p:childTnLst>
                          </p:cTn>
                        </p:par>
                        <p:par>
                          <p:cTn id="24" fill="hold">
                            <p:stCondLst>
                              <p:cond delay="2000"/>
                            </p:stCondLst>
                            <p:childTnLst>
                              <p:par>
                                <p:cTn id="25" presetID="42" presetClass="entr" presetSubtype="0" fill="hold" grpId="0" nodeType="afterEffect">
                                  <p:stCondLst>
                                    <p:cond delay="0"/>
                                  </p:stCondLst>
                                  <p:iterate type="lt">
                                    <p:tmPct val="20000"/>
                                  </p:iterate>
                                  <p:childTnLst>
                                    <p:set>
                                      <p:cBhvr>
                                        <p:cTn id="26" dur="1" fill="hold">
                                          <p:stCondLst>
                                            <p:cond delay="0"/>
                                          </p:stCondLst>
                                        </p:cTn>
                                        <p:tgtEl>
                                          <p:spTgt spid="39"/>
                                        </p:tgtEl>
                                        <p:attrNameLst>
                                          <p:attrName>style.visibility</p:attrName>
                                        </p:attrNameLst>
                                      </p:cBhvr>
                                      <p:to>
                                        <p:strVal val="visible"/>
                                      </p:to>
                                    </p:set>
                                    <p:animEffect transition="in" filter="fade">
                                      <p:cBhvr>
                                        <p:cTn id="27" dur="1000"/>
                                        <p:tgtEl>
                                          <p:spTgt spid="39"/>
                                        </p:tgtEl>
                                      </p:cBhvr>
                                    </p:animEffect>
                                    <p:anim calcmode="lin" valueType="num">
                                      <p:cBhvr>
                                        <p:cTn id="28" dur="1000" fill="hold"/>
                                        <p:tgtEl>
                                          <p:spTgt spid="39"/>
                                        </p:tgtEl>
                                        <p:attrNameLst>
                                          <p:attrName>ppt_x</p:attrName>
                                        </p:attrNameLst>
                                      </p:cBhvr>
                                      <p:tavLst>
                                        <p:tav tm="0">
                                          <p:val>
                                            <p:strVal val="#ppt_x"/>
                                          </p:val>
                                        </p:tav>
                                        <p:tav tm="100000">
                                          <p:val>
                                            <p:strVal val="#ppt_x"/>
                                          </p:val>
                                        </p:tav>
                                      </p:tavLst>
                                    </p:anim>
                                    <p:anim calcmode="lin" valueType="num">
                                      <p:cBhvr>
                                        <p:cTn id="29" dur="1000" fill="hold"/>
                                        <p:tgtEl>
                                          <p:spTgt spid="39"/>
                                        </p:tgtEl>
                                        <p:attrNameLst>
                                          <p:attrName>ppt_y</p:attrName>
                                        </p:attrNameLst>
                                      </p:cBhvr>
                                      <p:tavLst>
                                        <p:tav tm="0">
                                          <p:val>
                                            <p:strVal val="#ppt_y+.1"/>
                                          </p:val>
                                        </p:tav>
                                        <p:tav tm="100000">
                                          <p:val>
                                            <p:strVal val="#ppt_y"/>
                                          </p:val>
                                        </p:tav>
                                      </p:tavLst>
                                    </p:anim>
                                  </p:childTnLst>
                                </p:cTn>
                              </p:par>
                            </p:childTnLst>
                          </p:cTn>
                        </p:par>
                        <p:par>
                          <p:cTn id="30" fill="hold">
                            <p:stCondLst>
                              <p:cond delay="27399"/>
                            </p:stCondLst>
                            <p:childTnLst>
                              <p:par>
                                <p:cTn id="31" presetID="52" presetClass="entr" presetSubtype="0" fill="hold" nodeType="afterEffect">
                                  <p:stCondLst>
                                    <p:cond delay="0"/>
                                  </p:stCondLst>
                                  <p:childTnLst>
                                    <p:set>
                                      <p:cBhvr>
                                        <p:cTn id="32" dur="1" fill="hold">
                                          <p:stCondLst>
                                            <p:cond delay="0"/>
                                          </p:stCondLst>
                                        </p:cTn>
                                        <p:tgtEl>
                                          <p:spTgt spid="42"/>
                                        </p:tgtEl>
                                        <p:attrNameLst>
                                          <p:attrName>style.visibility</p:attrName>
                                        </p:attrNameLst>
                                      </p:cBhvr>
                                      <p:to>
                                        <p:strVal val="visible"/>
                                      </p:to>
                                    </p:set>
                                    <p:animScale>
                                      <p:cBhvr>
                                        <p:cTn id="33" dur="100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42"/>
                                        </p:tgtEl>
                                        <p:attrNameLst>
                                          <p:attrName>ppt_x</p:attrName>
                                          <p:attrName>ppt_y</p:attrName>
                                        </p:attrNameLst>
                                      </p:cBhvr>
                                    </p:animMotion>
                                    <p:animEffect transition="in" filter="fade">
                                      <p:cBhvr>
                                        <p:cTn id="35" dur="1000"/>
                                        <p:tgtEl>
                                          <p:spTgt spid="42"/>
                                        </p:tgtEl>
                                      </p:cBhvr>
                                    </p:animEffect>
                                  </p:childTnLst>
                                </p:cTn>
                              </p:par>
                              <p:par>
                                <p:cTn id="36" presetID="52" presetClass="entr" presetSubtype="0" fill="hold" nodeType="withEffect">
                                  <p:stCondLst>
                                    <p:cond delay="500"/>
                                  </p:stCondLst>
                                  <p:childTnLst>
                                    <p:set>
                                      <p:cBhvr>
                                        <p:cTn id="37" dur="1" fill="hold">
                                          <p:stCondLst>
                                            <p:cond delay="0"/>
                                          </p:stCondLst>
                                        </p:cTn>
                                        <p:tgtEl>
                                          <p:spTgt spid="45"/>
                                        </p:tgtEl>
                                        <p:attrNameLst>
                                          <p:attrName>style.visibility</p:attrName>
                                        </p:attrNameLst>
                                      </p:cBhvr>
                                      <p:to>
                                        <p:strVal val="visible"/>
                                      </p:to>
                                    </p:set>
                                    <p:animScale>
                                      <p:cBhvr>
                                        <p:cTn id="38" dur="10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45"/>
                                        </p:tgtEl>
                                        <p:attrNameLst>
                                          <p:attrName>ppt_x</p:attrName>
                                          <p:attrName>ppt_y</p:attrName>
                                        </p:attrNameLst>
                                      </p:cBhvr>
                                    </p:animMotion>
                                    <p:animEffect transition="in" filter="fade">
                                      <p:cBhvr>
                                        <p:cTn id="40"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p:bldP spid="40" grpId="0" animBg="1"/>
      <p:bldP spid="41"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BEBA8EAE-BF5A-486C-A8C5-ECC9F3942E4B}">
                <a14:imgProps xmlns:a14="http://schemas.microsoft.com/office/drawing/2010/main">
                  <a14:imgLayer r:embed="rId2">
                    <a14:imgEffect>
                      <a14:artisticBlur radius="20"/>
                    </a14:imgEffect>
                  </a14:imgLayer>
                </a14:imgProps>
              </a:ex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4" name="圆角矩形 3"/>
          <p:cNvSpPr/>
          <p:nvPr/>
        </p:nvSpPr>
        <p:spPr>
          <a:xfrm>
            <a:off x="3504985" y="1420566"/>
            <a:ext cx="3239578" cy="503934"/>
          </a:xfrm>
          <a:custGeom>
            <a:avLst/>
            <a:gdLst/>
            <a:ahLst/>
            <a:cxnLst/>
            <a:rect l="l" t="t" r="r" b="b"/>
            <a:pathLst>
              <a:path w="3374954" h="511044">
                <a:moveTo>
                  <a:pt x="0" y="0"/>
                </a:moveTo>
                <a:lnTo>
                  <a:pt x="3312637" y="0"/>
                </a:lnTo>
                <a:cubicBezTo>
                  <a:pt x="3347054" y="0"/>
                  <a:pt x="3374954" y="27900"/>
                  <a:pt x="3374954" y="62317"/>
                </a:cubicBezTo>
                <a:lnTo>
                  <a:pt x="3374954" y="448727"/>
                </a:lnTo>
                <a:cubicBezTo>
                  <a:pt x="3374954" y="483144"/>
                  <a:pt x="3347054" y="511044"/>
                  <a:pt x="3312637" y="511044"/>
                </a:cubicBezTo>
                <a:lnTo>
                  <a:pt x="0" y="511044"/>
                </a:lnTo>
                <a:lnTo>
                  <a:pt x="255522" y="2555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9821" tIns="49911" rIns="99821" bIns="49911" rtlCol="0" anchor="ctr"/>
          <a:lstStyle/>
          <a:p>
            <a:pPr algn="ctr"/>
            <a:r>
              <a:rPr lang="zh-CN" altLang="en-US" sz="1700" b="1" dirty="0">
                <a:solidFill>
                  <a:srgbClr val="030303"/>
                </a:solidFill>
                <a:latin typeface="微软雅黑" panose="020B0503020204020204" pitchFamily="34" charset="-122"/>
                <a:ea typeface="微软雅黑" panose="020B0503020204020204" pitchFamily="34" charset="-122"/>
              </a:rPr>
              <a:t>本年年度工作概况</a:t>
            </a:r>
            <a:endParaRPr lang="zh-CN" altLang="en-US" sz="1700" b="1" dirty="0">
              <a:solidFill>
                <a:srgbClr val="030303"/>
              </a:solidFill>
              <a:latin typeface="微软雅黑" panose="020B0503020204020204" pitchFamily="34" charset="-122"/>
              <a:ea typeface="微软雅黑" panose="020B0503020204020204" pitchFamily="34" charset="-122"/>
            </a:endParaRPr>
          </a:p>
        </p:txBody>
      </p:sp>
      <p:sp>
        <p:nvSpPr>
          <p:cNvPr id="15" name="圆角矩形 1"/>
          <p:cNvSpPr/>
          <p:nvPr/>
        </p:nvSpPr>
        <p:spPr>
          <a:xfrm>
            <a:off x="2641001" y="1420566"/>
            <a:ext cx="1007981" cy="503934"/>
          </a:xfrm>
          <a:custGeom>
            <a:avLst/>
            <a:gdLst/>
            <a:ahLst/>
            <a:cxnLst/>
            <a:rect l="l" t="t" r="r" b="b"/>
            <a:pathLst>
              <a:path w="1008112" h="511044">
                <a:moveTo>
                  <a:pt x="62317" y="0"/>
                </a:moveTo>
                <a:lnTo>
                  <a:pt x="432048" y="0"/>
                </a:lnTo>
                <a:lnTo>
                  <a:pt x="576064" y="0"/>
                </a:lnTo>
                <a:lnTo>
                  <a:pt x="752590" y="0"/>
                </a:lnTo>
                <a:lnTo>
                  <a:pt x="1008112" y="255522"/>
                </a:lnTo>
                <a:lnTo>
                  <a:pt x="752590" y="511044"/>
                </a:lnTo>
                <a:lnTo>
                  <a:pt x="576064" y="511044"/>
                </a:lnTo>
                <a:lnTo>
                  <a:pt x="432048" y="511044"/>
                </a:lnTo>
                <a:lnTo>
                  <a:pt x="62317" y="511044"/>
                </a:lnTo>
                <a:cubicBezTo>
                  <a:pt x="27900" y="511044"/>
                  <a:pt x="0" y="483144"/>
                  <a:pt x="0" y="448727"/>
                </a:cubicBezTo>
                <a:lnTo>
                  <a:pt x="0" y="62317"/>
                </a:lnTo>
                <a:cubicBezTo>
                  <a:pt x="0" y="27900"/>
                  <a:pt x="27900" y="0"/>
                  <a:pt x="6231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9821" tIns="49911" rIns="323958" bIns="49911" rtlCol="0" anchor="ctr"/>
          <a:lstStyle/>
          <a:p>
            <a:pPr algn="ctr"/>
            <a:r>
              <a:rPr lang="en-US" altLang="zh-CN" sz="2000" b="1" dirty="0">
                <a:solidFill>
                  <a:srgbClr val="030303"/>
                </a:solidFill>
                <a:latin typeface="微软雅黑" panose="020B0503020204020204" pitchFamily="34" charset="-122"/>
                <a:ea typeface="微软雅黑" panose="020B0503020204020204" pitchFamily="34" charset="-122"/>
              </a:rPr>
              <a:t>01</a:t>
            </a:r>
            <a:endParaRPr lang="en-US" altLang="zh-CN" sz="2000" b="1" dirty="0">
              <a:solidFill>
                <a:srgbClr val="030303"/>
              </a:solidFill>
              <a:latin typeface="微软雅黑" panose="020B0503020204020204" pitchFamily="34" charset="-122"/>
              <a:ea typeface="微软雅黑" panose="020B0503020204020204" pitchFamily="34" charset="-122"/>
            </a:endParaRPr>
          </a:p>
        </p:txBody>
      </p:sp>
      <p:sp>
        <p:nvSpPr>
          <p:cNvPr id="16" name="圆角矩形 3"/>
          <p:cNvSpPr/>
          <p:nvPr/>
        </p:nvSpPr>
        <p:spPr>
          <a:xfrm>
            <a:off x="3504985" y="2205564"/>
            <a:ext cx="3239578" cy="503934"/>
          </a:xfrm>
          <a:custGeom>
            <a:avLst/>
            <a:gdLst/>
            <a:ahLst/>
            <a:cxnLst/>
            <a:rect l="l" t="t" r="r" b="b"/>
            <a:pathLst>
              <a:path w="3374954" h="511044">
                <a:moveTo>
                  <a:pt x="0" y="0"/>
                </a:moveTo>
                <a:lnTo>
                  <a:pt x="3312637" y="0"/>
                </a:lnTo>
                <a:cubicBezTo>
                  <a:pt x="3347054" y="0"/>
                  <a:pt x="3374954" y="27900"/>
                  <a:pt x="3374954" y="62317"/>
                </a:cubicBezTo>
                <a:lnTo>
                  <a:pt x="3374954" y="448727"/>
                </a:lnTo>
                <a:cubicBezTo>
                  <a:pt x="3374954" y="483144"/>
                  <a:pt x="3347054" y="511044"/>
                  <a:pt x="3312637" y="511044"/>
                </a:cubicBezTo>
                <a:lnTo>
                  <a:pt x="0" y="511044"/>
                </a:lnTo>
                <a:lnTo>
                  <a:pt x="255522" y="2555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9821" tIns="49911" rIns="99821" bIns="49911" rtlCol="0" anchor="ctr"/>
          <a:lstStyle/>
          <a:p>
            <a:pPr algn="ctr"/>
            <a:r>
              <a:rPr lang="zh-CN" altLang="en-US" sz="1700" b="1" dirty="0">
                <a:solidFill>
                  <a:srgbClr val="030303"/>
                </a:solidFill>
                <a:latin typeface="微软雅黑" panose="020B0503020204020204" pitchFamily="34" charset="-122"/>
                <a:ea typeface="微软雅黑" panose="020B0503020204020204" pitchFamily="34" charset="-122"/>
              </a:rPr>
              <a:t>年度工作完成情况</a:t>
            </a:r>
            <a:endParaRPr lang="en-US" altLang="zh-CN" sz="1700" b="1" dirty="0">
              <a:solidFill>
                <a:srgbClr val="030303"/>
              </a:solidFill>
              <a:latin typeface="微软雅黑" panose="020B0503020204020204" pitchFamily="34" charset="-122"/>
              <a:ea typeface="微软雅黑" panose="020B0503020204020204" pitchFamily="34" charset="-122"/>
            </a:endParaRPr>
          </a:p>
        </p:txBody>
      </p:sp>
      <p:sp>
        <p:nvSpPr>
          <p:cNvPr id="17" name="圆角矩形 1"/>
          <p:cNvSpPr/>
          <p:nvPr/>
        </p:nvSpPr>
        <p:spPr>
          <a:xfrm>
            <a:off x="2641001" y="2205564"/>
            <a:ext cx="1007981" cy="503934"/>
          </a:xfrm>
          <a:custGeom>
            <a:avLst/>
            <a:gdLst/>
            <a:ahLst/>
            <a:cxnLst/>
            <a:rect l="l" t="t" r="r" b="b"/>
            <a:pathLst>
              <a:path w="1008112" h="511044">
                <a:moveTo>
                  <a:pt x="62317" y="0"/>
                </a:moveTo>
                <a:lnTo>
                  <a:pt x="432048" y="0"/>
                </a:lnTo>
                <a:lnTo>
                  <a:pt x="576064" y="0"/>
                </a:lnTo>
                <a:lnTo>
                  <a:pt x="752590" y="0"/>
                </a:lnTo>
                <a:lnTo>
                  <a:pt x="1008112" y="255522"/>
                </a:lnTo>
                <a:lnTo>
                  <a:pt x="752590" y="511044"/>
                </a:lnTo>
                <a:lnTo>
                  <a:pt x="576064" y="511044"/>
                </a:lnTo>
                <a:lnTo>
                  <a:pt x="432048" y="511044"/>
                </a:lnTo>
                <a:lnTo>
                  <a:pt x="62317" y="511044"/>
                </a:lnTo>
                <a:cubicBezTo>
                  <a:pt x="27900" y="511044"/>
                  <a:pt x="0" y="483144"/>
                  <a:pt x="0" y="448727"/>
                </a:cubicBezTo>
                <a:lnTo>
                  <a:pt x="0" y="62317"/>
                </a:lnTo>
                <a:cubicBezTo>
                  <a:pt x="0" y="27900"/>
                  <a:pt x="27900" y="0"/>
                  <a:pt x="6231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9821" tIns="49911" rIns="323958" bIns="49911" rtlCol="0" anchor="ctr"/>
          <a:lstStyle/>
          <a:p>
            <a:pPr algn="ctr"/>
            <a:r>
              <a:rPr lang="en-US" altLang="zh-CN" sz="2000" b="1" dirty="0">
                <a:solidFill>
                  <a:srgbClr val="030303"/>
                </a:solidFill>
                <a:latin typeface="微软雅黑" panose="020B0503020204020204" pitchFamily="34" charset="-122"/>
                <a:ea typeface="微软雅黑" panose="020B0503020204020204" pitchFamily="34" charset="-122"/>
              </a:rPr>
              <a:t>02</a:t>
            </a:r>
            <a:endParaRPr lang="en-US" altLang="zh-CN" sz="2000" b="1" dirty="0">
              <a:solidFill>
                <a:srgbClr val="030303"/>
              </a:solidFill>
              <a:latin typeface="微软雅黑" panose="020B0503020204020204" pitchFamily="34" charset="-122"/>
              <a:ea typeface="微软雅黑" panose="020B0503020204020204" pitchFamily="34" charset="-122"/>
            </a:endParaRPr>
          </a:p>
        </p:txBody>
      </p:sp>
      <p:sp>
        <p:nvSpPr>
          <p:cNvPr id="18" name="圆角矩形 3"/>
          <p:cNvSpPr/>
          <p:nvPr/>
        </p:nvSpPr>
        <p:spPr>
          <a:xfrm>
            <a:off x="3504985" y="2997549"/>
            <a:ext cx="3239578" cy="503934"/>
          </a:xfrm>
          <a:custGeom>
            <a:avLst/>
            <a:gdLst/>
            <a:ahLst/>
            <a:cxnLst/>
            <a:rect l="l" t="t" r="r" b="b"/>
            <a:pathLst>
              <a:path w="3374954" h="511044">
                <a:moveTo>
                  <a:pt x="0" y="0"/>
                </a:moveTo>
                <a:lnTo>
                  <a:pt x="3312637" y="0"/>
                </a:lnTo>
                <a:cubicBezTo>
                  <a:pt x="3347054" y="0"/>
                  <a:pt x="3374954" y="27900"/>
                  <a:pt x="3374954" y="62317"/>
                </a:cubicBezTo>
                <a:lnTo>
                  <a:pt x="3374954" y="448727"/>
                </a:lnTo>
                <a:cubicBezTo>
                  <a:pt x="3374954" y="483144"/>
                  <a:pt x="3347054" y="511044"/>
                  <a:pt x="3312637" y="511044"/>
                </a:cubicBezTo>
                <a:lnTo>
                  <a:pt x="0" y="511044"/>
                </a:lnTo>
                <a:lnTo>
                  <a:pt x="255522" y="2555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9821" tIns="49911" rIns="99821" bIns="49911" rtlCol="0" anchor="ctr"/>
          <a:lstStyle/>
          <a:p>
            <a:pPr algn="ctr"/>
            <a:r>
              <a:rPr lang="zh-CN" altLang="en-US" sz="1700" b="1" dirty="0">
                <a:solidFill>
                  <a:srgbClr val="030303"/>
                </a:solidFill>
                <a:latin typeface="微软雅黑" panose="020B0503020204020204" pitchFamily="34" charset="-122"/>
                <a:ea typeface="微软雅黑" panose="020B0503020204020204" pitchFamily="34" charset="-122"/>
              </a:rPr>
              <a:t>工作中的优点存在的不足</a:t>
            </a:r>
            <a:endParaRPr lang="en-US" altLang="zh-CN" sz="1700" b="1" dirty="0">
              <a:solidFill>
                <a:srgbClr val="030303"/>
              </a:solidFill>
              <a:latin typeface="微软雅黑" panose="020B0503020204020204" pitchFamily="34" charset="-122"/>
              <a:ea typeface="微软雅黑" panose="020B0503020204020204" pitchFamily="34" charset="-122"/>
            </a:endParaRPr>
          </a:p>
        </p:txBody>
      </p:sp>
      <p:sp>
        <p:nvSpPr>
          <p:cNvPr id="19" name="圆角矩形 1"/>
          <p:cNvSpPr/>
          <p:nvPr/>
        </p:nvSpPr>
        <p:spPr>
          <a:xfrm>
            <a:off x="2641001" y="2997549"/>
            <a:ext cx="1007981" cy="503934"/>
          </a:xfrm>
          <a:custGeom>
            <a:avLst/>
            <a:gdLst/>
            <a:ahLst/>
            <a:cxnLst/>
            <a:rect l="l" t="t" r="r" b="b"/>
            <a:pathLst>
              <a:path w="1008112" h="511044">
                <a:moveTo>
                  <a:pt x="62317" y="0"/>
                </a:moveTo>
                <a:lnTo>
                  <a:pt x="432048" y="0"/>
                </a:lnTo>
                <a:lnTo>
                  <a:pt x="576064" y="0"/>
                </a:lnTo>
                <a:lnTo>
                  <a:pt x="752590" y="0"/>
                </a:lnTo>
                <a:lnTo>
                  <a:pt x="1008112" y="255522"/>
                </a:lnTo>
                <a:lnTo>
                  <a:pt x="752590" y="511044"/>
                </a:lnTo>
                <a:lnTo>
                  <a:pt x="576064" y="511044"/>
                </a:lnTo>
                <a:lnTo>
                  <a:pt x="432048" y="511044"/>
                </a:lnTo>
                <a:lnTo>
                  <a:pt x="62317" y="511044"/>
                </a:lnTo>
                <a:cubicBezTo>
                  <a:pt x="27900" y="511044"/>
                  <a:pt x="0" y="483144"/>
                  <a:pt x="0" y="448727"/>
                </a:cubicBezTo>
                <a:lnTo>
                  <a:pt x="0" y="62317"/>
                </a:lnTo>
                <a:cubicBezTo>
                  <a:pt x="0" y="27900"/>
                  <a:pt x="27900" y="0"/>
                  <a:pt x="6231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9821" tIns="49911" rIns="323958" bIns="49911" rtlCol="0" anchor="ctr"/>
          <a:lstStyle/>
          <a:p>
            <a:pPr algn="ctr"/>
            <a:r>
              <a:rPr lang="en-US" altLang="zh-CN" sz="2000" b="1" dirty="0">
                <a:solidFill>
                  <a:srgbClr val="030303"/>
                </a:solidFill>
                <a:latin typeface="微软雅黑" panose="020B0503020204020204" pitchFamily="34" charset="-122"/>
                <a:ea typeface="微软雅黑" panose="020B0503020204020204" pitchFamily="34" charset="-122"/>
              </a:rPr>
              <a:t>03</a:t>
            </a:r>
            <a:endParaRPr lang="en-US" altLang="zh-CN" sz="2000" b="1" dirty="0">
              <a:solidFill>
                <a:srgbClr val="030303"/>
              </a:solidFill>
              <a:latin typeface="微软雅黑" panose="020B0503020204020204" pitchFamily="34" charset="-122"/>
              <a:ea typeface="微软雅黑" panose="020B0503020204020204" pitchFamily="34" charset="-122"/>
            </a:endParaRPr>
          </a:p>
        </p:txBody>
      </p:sp>
      <p:sp>
        <p:nvSpPr>
          <p:cNvPr id="20" name="圆角矩形 3"/>
          <p:cNvSpPr/>
          <p:nvPr/>
        </p:nvSpPr>
        <p:spPr>
          <a:xfrm>
            <a:off x="3504985" y="3789534"/>
            <a:ext cx="3239578" cy="503934"/>
          </a:xfrm>
          <a:custGeom>
            <a:avLst/>
            <a:gdLst/>
            <a:ahLst/>
            <a:cxnLst/>
            <a:rect l="l" t="t" r="r" b="b"/>
            <a:pathLst>
              <a:path w="3374954" h="511044">
                <a:moveTo>
                  <a:pt x="0" y="0"/>
                </a:moveTo>
                <a:lnTo>
                  <a:pt x="3312637" y="0"/>
                </a:lnTo>
                <a:cubicBezTo>
                  <a:pt x="3347054" y="0"/>
                  <a:pt x="3374954" y="27900"/>
                  <a:pt x="3374954" y="62317"/>
                </a:cubicBezTo>
                <a:lnTo>
                  <a:pt x="3374954" y="448727"/>
                </a:lnTo>
                <a:cubicBezTo>
                  <a:pt x="3374954" y="483144"/>
                  <a:pt x="3347054" y="511044"/>
                  <a:pt x="3312637" y="511044"/>
                </a:cubicBezTo>
                <a:lnTo>
                  <a:pt x="0" y="511044"/>
                </a:lnTo>
                <a:lnTo>
                  <a:pt x="255522" y="2555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9821" tIns="49911" rIns="99821" bIns="49911" rtlCol="0" anchor="ctr"/>
          <a:lstStyle/>
          <a:p>
            <a:pPr algn="ctr"/>
            <a:r>
              <a:rPr lang="zh-CN" altLang="en-US" sz="1700" b="1" dirty="0">
                <a:solidFill>
                  <a:srgbClr val="030303"/>
                </a:solidFill>
                <a:latin typeface="微软雅黑" panose="020B0503020204020204" pitchFamily="34" charset="-122"/>
                <a:ea typeface="微软雅黑" panose="020B0503020204020204" pitchFamily="34" charset="-122"/>
              </a:rPr>
              <a:t>下阶段计划与安排</a:t>
            </a:r>
            <a:endParaRPr lang="en-US" altLang="zh-CN" sz="1700" b="1" dirty="0">
              <a:solidFill>
                <a:srgbClr val="030303"/>
              </a:solidFill>
              <a:latin typeface="微软雅黑" panose="020B0503020204020204" pitchFamily="34" charset="-122"/>
              <a:ea typeface="微软雅黑" panose="020B0503020204020204" pitchFamily="34" charset="-122"/>
            </a:endParaRPr>
          </a:p>
        </p:txBody>
      </p:sp>
      <p:sp>
        <p:nvSpPr>
          <p:cNvPr id="21" name="圆角矩形 1"/>
          <p:cNvSpPr/>
          <p:nvPr/>
        </p:nvSpPr>
        <p:spPr>
          <a:xfrm>
            <a:off x="2641001" y="3789534"/>
            <a:ext cx="1007981" cy="503934"/>
          </a:xfrm>
          <a:custGeom>
            <a:avLst/>
            <a:gdLst/>
            <a:ahLst/>
            <a:cxnLst/>
            <a:rect l="l" t="t" r="r" b="b"/>
            <a:pathLst>
              <a:path w="1008112" h="511044">
                <a:moveTo>
                  <a:pt x="62317" y="0"/>
                </a:moveTo>
                <a:lnTo>
                  <a:pt x="432048" y="0"/>
                </a:lnTo>
                <a:lnTo>
                  <a:pt x="576064" y="0"/>
                </a:lnTo>
                <a:lnTo>
                  <a:pt x="752590" y="0"/>
                </a:lnTo>
                <a:lnTo>
                  <a:pt x="1008112" y="255522"/>
                </a:lnTo>
                <a:lnTo>
                  <a:pt x="752590" y="511044"/>
                </a:lnTo>
                <a:lnTo>
                  <a:pt x="576064" y="511044"/>
                </a:lnTo>
                <a:lnTo>
                  <a:pt x="432048" y="511044"/>
                </a:lnTo>
                <a:lnTo>
                  <a:pt x="62317" y="511044"/>
                </a:lnTo>
                <a:cubicBezTo>
                  <a:pt x="27900" y="511044"/>
                  <a:pt x="0" y="483144"/>
                  <a:pt x="0" y="448727"/>
                </a:cubicBezTo>
                <a:lnTo>
                  <a:pt x="0" y="62317"/>
                </a:lnTo>
                <a:cubicBezTo>
                  <a:pt x="0" y="27900"/>
                  <a:pt x="27900" y="0"/>
                  <a:pt x="6231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9821" tIns="49911" rIns="323958" bIns="49911" rtlCol="0" anchor="ctr"/>
          <a:lstStyle/>
          <a:p>
            <a:pPr algn="ctr"/>
            <a:r>
              <a:rPr lang="en-US" altLang="zh-CN" sz="2000" b="1" dirty="0">
                <a:solidFill>
                  <a:srgbClr val="030303"/>
                </a:solidFill>
                <a:latin typeface="微软雅黑" panose="020B0503020204020204" pitchFamily="34" charset="-122"/>
                <a:ea typeface="微软雅黑" panose="020B0503020204020204" pitchFamily="34" charset="-122"/>
              </a:rPr>
              <a:t>04</a:t>
            </a:r>
            <a:endParaRPr lang="en-US" altLang="zh-CN" sz="2000" b="1" dirty="0">
              <a:solidFill>
                <a:srgbClr val="030303"/>
              </a:solidFill>
              <a:latin typeface="微软雅黑" panose="020B0503020204020204" pitchFamily="34" charset="-122"/>
              <a:ea typeface="微软雅黑" panose="020B0503020204020204" pitchFamily="34" charset="-122"/>
            </a:endParaRPr>
          </a:p>
        </p:txBody>
      </p:sp>
      <p:sp>
        <p:nvSpPr>
          <p:cNvPr id="22" name="矩形 21"/>
          <p:cNvSpPr/>
          <p:nvPr/>
        </p:nvSpPr>
        <p:spPr>
          <a:xfrm>
            <a:off x="552682" y="352489"/>
            <a:ext cx="372611" cy="372611"/>
          </a:xfrm>
          <a:prstGeom prst="rect">
            <a:avLst/>
          </a:prstGeom>
          <a:solidFill>
            <a:srgbClr val="03030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23" name="矩形 22"/>
          <p:cNvSpPr/>
          <p:nvPr/>
        </p:nvSpPr>
        <p:spPr>
          <a:xfrm>
            <a:off x="736266" y="552279"/>
            <a:ext cx="248407" cy="248407"/>
          </a:xfrm>
          <a:prstGeom prst="rect">
            <a:avLst/>
          </a:prstGeom>
          <a:solidFill>
            <a:srgbClr val="03030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24" name="TextBox 36"/>
          <p:cNvSpPr txBox="1"/>
          <p:nvPr/>
        </p:nvSpPr>
        <p:spPr>
          <a:xfrm>
            <a:off x="1056672" y="380691"/>
            <a:ext cx="1583970" cy="461665"/>
          </a:xfrm>
          <a:prstGeom prst="rect">
            <a:avLst/>
          </a:prstGeom>
          <a:noFill/>
        </p:spPr>
        <p:txBody>
          <a:bodyPr wrap="square" rtlCol="0">
            <a:spAutoFit/>
          </a:bodyPr>
          <a:lstStyle/>
          <a:p>
            <a:r>
              <a:rPr lang="zh-CN" altLang="en-US" sz="2400" b="1" spc="300" dirty="0">
                <a:solidFill>
                  <a:schemeClr val="bg1"/>
                </a:solidFill>
                <a:latin typeface="微软雅黑" panose="020B0503020204020204" pitchFamily="34" charset="-122"/>
                <a:ea typeface="微软雅黑" panose="020B0503020204020204" pitchFamily="34" charset="-122"/>
              </a:rPr>
              <a:t>目录页</a:t>
            </a:r>
            <a:endParaRPr lang="zh-CN" altLang="en-US" sz="2400" b="1" spc="3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ox(out)">
                                      <p:cBhvr>
                                        <p:cTn id="7" dur="500"/>
                                        <p:tgtEl>
                                          <p:spTgt spid="22"/>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box(out)">
                                      <p:cBhvr>
                                        <p:cTn id="10" dur="500"/>
                                        <p:tgtEl>
                                          <p:spTgt spid="23"/>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wipe(left)">
                                      <p:cBhvr>
                                        <p:cTn id="14" dur="500"/>
                                        <p:tgtEl>
                                          <p:spTgt spid="24"/>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fill="hold"/>
                                        <p:tgtEl>
                                          <p:spTgt spid="15"/>
                                        </p:tgtEl>
                                        <p:attrNameLst>
                                          <p:attrName>ppt_x</p:attrName>
                                        </p:attrNameLst>
                                      </p:cBhvr>
                                      <p:tavLst>
                                        <p:tav tm="0">
                                          <p:val>
                                            <p:strVal val="0-#ppt_w/2"/>
                                          </p:val>
                                        </p:tav>
                                        <p:tav tm="100000">
                                          <p:val>
                                            <p:strVal val="#ppt_x"/>
                                          </p:val>
                                        </p:tav>
                                      </p:tavLst>
                                    </p:anim>
                                    <p:anim calcmode="lin" valueType="num">
                                      <p:cBhvr additive="base">
                                        <p:cTn id="19" dur="500" fill="hold"/>
                                        <p:tgtEl>
                                          <p:spTgt spid="15"/>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0-#ppt_w/2"/>
                                          </p:val>
                                        </p:tav>
                                        <p:tav tm="100000">
                                          <p:val>
                                            <p:strVal val="#ppt_x"/>
                                          </p:val>
                                        </p:tav>
                                      </p:tavLst>
                                    </p:anim>
                                    <p:anim calcmode="lin" valueType="num">
                                      <p:cBhvr additive="base">
                                        <p:cTn id="28" dur="500" fill="hold"/>
                                        <p:tgtEl>
                                          <p:spTgt spid="17"/>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500"/>
                                        <p:tgtEl>
                                          <p:spTgt spid="16"/>
                                        </p:tgtEl>
                                      </p:cBhvr>
                                    </p:animEffect>
                                  </p:childTnLst>
                                </p:cTn>
                              </p:par>
                            </p:childTnLst>
                          </p:cTn>
                        </p:par>
                        <p:par>
                          <p:cTn id="33" fill="hold">
                            <p:stCondLst>
                              <p:cond delay="3000"/>
                            </p:stCondLst>
                            <p:childTnLst>
                              <p:par>
                                <p:cTn id="34" presetID="2" presetClass="entr" presetSubtype="8"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0-#ppt_w/2"/>
                                          </p:val>
                                        </p:tav>
                                        <p:tav tm="100000">
                                          <p:val>
                                            <p:strVal val="#ppt_x"/>
                                          </p:val>
                                        </p:tav>
                                      </p:tavLst>
                                    </p:anim>
                                    <p:anim calcmode="lin" valueType="num">
                                      <p:cBhvr additive="base">
                                        <p:cTn id="37" dur="500" fill="hold"/>
                                        <p:tgtEl>
                                          <p:spTgt spid="19"/>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left)">
                                      <p:cBhvr>
                                        <p:cTn id="41" dur="500"/>
                                        <p:tgtEl>
                                          <p:spTgt spid="18"/>
                                        </p:tgtEl>
                                      </p:cBhvr>
                                    </p:animEffect>
                                  </p:childTnLst>
                                </p:cTn>
                              </p:par>
                            </p:childTnLst>
                          </p:cTn>
                        </p:par>
                        <p:par>
                          <p:cTn id="42" fill="hold">
                            <p:stCondLst>
                              <p:cond delay="4000"/>
                            </p:stCondLst>
                            <p:childTnLst>
                              <p:par>
                                <p:cTn id="43" presetID="2" presetClass="entr" presetSubtype="8"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500" fill="hold"/>
                                        <p:tgtEl>
                                          <p:spTgt spid="21"/>
                                        </p:tgtEl>
                                        <p:attrNameLst>
                                          <p:attrName>ppt_x</p:attrName>
                                        </p:attrNameLst>
                                      </p:cBhvr>
                                      <p:tavLst>
                                        <p:tav tm="0">
                                          <p:val>
                                            <p:strVal val="0-#ppt_w/2"/>
                                          </p:val>
                                        </p:tav>
                                        <p:tav tm="100000">
                                          <p:val>
                                            <p:strVal val="#ppt_x"/>
                                          </p:val>
                                        </p:tav>
                                      </p:tavLst>
                                    </p:anim>
                                    <p:anim calcmode="lin" valueType="num">
                                      <p:cBhvr additive="base">
                                        <p:cTn id="46" dur="500" fill="hold"/>
                                        <p:tgtEl>
                                          <p:spTgt spid="21"/>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22" presetClass="entr" presetSubtype="8" fill="hold" grpId="0"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图片 7"/>
          <p:cNvPicPr>
            <a:picLocks noChangeAspect="1"/>
          </p:cNvPicPr>
          <p:nvPr/>
        </p:nvPicPr>
        <p:blipFill>
          <a:blip r:embed="rId1" cstate="print">
            <a:extLst>
              <a:ext uri="{BEBA8EAE-BF5A-486C-A8C5-ECC9F3942E4B}">
                <a14:imgProps xmlns:a14="http://schemas.microsoft.com/office/drawing/2010/main">
                  <a14:imgLayer r:embed="rId2">
                    <a14:imgEffect>
                      <a14:artisticBlur radius="20"/>
                    </a14:imgEffect>
                  </a14:imgLayer>
                </a14:imgProps>
              </a:ex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3" name="矩形 12"/>
          <p:cNvSpPr/>
          <p:nvPr/>
        </p:nvSpPr>
        <p:spPr>
          <a:xfrm>
            <a:off x="1333500" y="1504950"/>
            <a:ext cx="6877050" cy="2348706"/>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737833" y="2192178"/>
            <a:ext cx="5668347" cy="646331"/>
          </a:xfrm>
          <a:prstGeom prst="rect">
            <a:avLst/>
          </a:prstGeom>
          <a:noFill/>
        </p:spPr>
        <p:txBody>
          <a:bodyPr wrap="square" rtlCol="0">
            <a:spAutoFit/>
          </a:bodyPr>
          <a:lstStyle/>
          <a:p>
            <a:pPr algn="ctr"/>
            <a:r>
              <a:rPr lang="zh-CN" altLang="en-US" sz="3600" b="1" smtClean="0">
                <a:latin typeface="微软雅黑" panose="020B0503020204020204" pitchFamily="34" charset="-122"/>
                <a:ea typeface="微软雅黑" panose="020B0503020204020204" pitchFamily="34" charset="-122"/>
              </a:rPr>
              <a:t>单击添加文标题</a:t>
            </a:r>
            <a:endParaRPr lang="zh-CN" altLang="en-US" sz="3600" b="1"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1737827" y="1640815"/>
            <a:ext cx="5668347" cy="415498"/>
          </a:xfrm>
          <a:prstGeom prst="rect">
            <a:avLst/>
          </a:prstGeom>
          <a:noFill/>
        </p:spPr>
        <p:txBody>
          <a:bodyPr wrap="square" rtlCol="0">
            <a:spAutoFit/>
          </a:bodyPr>
          <a:lstStyle/>
          <a:p>
            <a:pPr algn="ctr"/>
            <a:r>
              <a:rPr lang="en-US" altLang="zh-CN" sz="2100" dirty="0">
                <a:latin typeface="Arial" panose="020B0604020202020204" pitchFamily="34" charset="0"/>
                <a:ea typeface="微软雅黑" panose="020B0503020204020204" pitchFamily="34" charset="-122"/>
                <a:cs typeface="Arial" panose="020B0604020202020204" pitchFamily="34" charset="0"/>
              </a:rPr>
              <a:t>PART  01</a:t>
            </a:r>
            <a:endParaRPr lang="zh-CN" altLang="en-US" sz="2100" dirty="0">
              <a:latin typeface="Arial" panose="020B0604020202020204" pitchFamily="34" charset="0"/>
              <a:ea typeface="微软雅黑" panose="020B0503020204020204" pitchFamily="34" charset="-122"/>
              <a:cs typeface="Arial" panose="020B0604020202020204" pitchFamily="34" charset="0"/>
            </a:endParaRPr>
          </a:p>
        </p:txBody>
      </p:sp>
      <p:sp>
        <p:nvSpPr>
          <p:cNvPr id="16" name="文本框 15"/>
          <p:cNvSpPr txBox="1"/>
          <p:nvPr/>
        </p:nvSpPr>
        <p:spPr>
          <a:xfrm>
            <a:off x="1737827" y="2751002"/>
            <a:ext cx="5668347" cy="253916"/>
          </a:xfrm>
          <a:prstGeom prst="rect">
            <a:avLst/>
          </a:prstGeom>
          <a:noFill/>
        </p:spPr>
        <p:txBody>
          <a:bodyPr wrap="square" rtlCol="0">
            <a:spAutoFit/>
          </a:bodyPr>
          <a:lstStyle/>
          <a:p>
            <a:pPr algn="ctr"/>
            <a:r>
              <a:rPr lang="en-US" altLang="zh-CN" sz="1050" dirty="0">
                <a:latin typeface="Arial" panose="020B0604020202020204" pitchFamily="34" charset="0"/>
                <a:ea typeface="微软雅黑" panose="020B0503020204020204" pitchFamily="34" charset="-122"/>
                <a:cs typeface="Arial" panose="020B0604020202020204" pitchFamily="34" charset="0"/>
              </a:rPr>
              <a:t>ADD YOUR TITTLE HERE</a:t>
            </a:r>
            <a:endParaRPr lang="zh-CN" altLang="en-US" sz="1050" dirty="0">
              <a:latin typeface="Arial" panose="020B0604020202020204" pitchFamily="34" charset="0"/>
              <a:ea typeface="微软雅黑" panose="020B0503020204020204" pitchFamily="34" charset="-122"/>
              <a:cs typeface="Arial" panose="020B0604020202020204" pitchFamily="34" charset="0"/>
            </a:endParaRPr>
          </a:p>
        </p:txBody>
      </p:sp>
      <p:sp>
        <p:nvSpPr>
          <p:cNvPr id="17" name="文本框 16"/>
          <p:cNvSpPr txBox="1"/>
          <p:nvPr/>
        </p:nvSpPr>
        <p:spPr>
          <a:xfrm>
            <a:off x="3186830" y="3110239"/>
            <a:ext cx="2770340" cy="415498"/>
          </a:xfrm>
          <a:prstGeom prst="rect">
            <a:avLst/>
          </a:prstGeom>
          <a:noFill/>
        </p:spPr>
        <p:txBody>
          <a:bodyPr wrap="square" rtlCol="0">
            <a:spAutoFit/>
          </a:bodyPr>
          <a:lstStyle/>
          <a:p>
            <a:pPr algn="ctr"/>
            <a:r>
              <a:rPr lang="zh-CN" altLang="en-US" sz="1050" dirty="0">
                <a:latin typeface="微软雅黑" panose="020B0503020204020204" pitchFamily="34" charset="-122"/>
                <a:ea typeface="微软雅黑" panose="020B0503020204020204" pitchFamily="34" charset="-122"/>
              </a:rPr>
              <a:t>终止不住那不老的心，去努力，去探寻，去发现，永不退让，不屈服。</a:t>
            </a:r>
            <a:endParaRPr lang="zh-CN" altLang="en-US" sz="105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grpSp>
        <p:nvGrpSpPr>
          <p:cNvPr id="4" name="组合 3"/>
          <p:cNvGrpSpPr/>
          <p:nvPr/>
        </p:nvGrpSpPr>
        <p:grpSpPr>
          <a:xfrm>
            <a:off x="595233" y="1476766"/>
            <a:ext cx="7799647" cy="557836"/>
            <a:chOff x="895284" y="2319106"/>
            <a:chExt cx="7800662" cy="557908"/>
          </a:xfrm>
        </p:grpSpPr>
        <p:sp>
          <p:nvSpPr>
            <p:cNvPr id="6" name="下箭头 5"/>
            <p:cNvSpPr/>
            <p:nvPr/>
          </p:nvSpPr>
          <p:spPr>
            <a:xfrm rot="16200000">
              <a:off x="2477819" y="2477702"/>
              <a:ext cx="524151" cy="274473"/>
            </a:xfrm>
            <a:prstGeom prst="downArrow">
              <a:avLst/>
            </a:prstGeom>
            <a:solidFill>
              <a:srgbClr val="514379"/>
            </a:solidFill>
            <a:ln w="12700" cap="flat" cmpd="sng" algn="ctr">
              <a:no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defTabSz="913765" fontAlgn="auto">
                <a:spcBef>
                  <a:spcPts val="0"/>
                </a:spcBef>
                <a:spcAft>
                  <a:spcPts val="0"/>
                </a:spcAft>
                <a:defRPr/>
              </a:pPr>
              <a:endParaRPr lang="zh-CN" altLang="en-US" sz="1800" kern="0">
                <a:solidFill>
                  <a:srgbClr val="F8F8F8"/>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895284" y="2319106"/>
              <a:ext cx="1736500" cy="542503"/>
              <a:chOff x="1242522" y="2224451"/>
              <a:chExt cx="1754984" cy="506492"/>
            </a:xfrm>
          </p:grpSpPr>
          <p:sp>
            <p:nvSpPr>
              <p:cNvPr id="19" name="矩形 18"/>
              <p:cNvSpPr/>
              <p:nvPr/>
            </p:nvSpPr>
            <p:spPr>
              <a:xfrm>
                <a:off x="1256590" y="2224451"/>
                <a:ext cx="1740916" cy="506492"/>
              </a:xfrm>
              <a:prstGeom prst="rect">
                <a:avLst/>
              </a:prstGeom>
              <a:solidFill>
                <a:srgbClr val="514379"/>
              </a:solidFill>
              <a:ln w="12700" cap="flat" cmpd="sng" algn="ctr">
                <a:no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defTabSz="913765" fontAlgn="auto">
                  <a:spcBef>
                    <a:spcPts val="0"/>
                  </a:spcBef>
                  <a:spcAft>
                    <a:spcPts val="0"/>
                  </a:spcAft>
                  <a:defRPr/>
                </a:pPr>
                <a:endParaRPr lang="zh-CN" altLang="en-US" sz="1800" b="1" kern="0">
                  <a:solidFill>
                    <a:srgbClr val="F8F8F8"/>
                  </a:solidFill>
                  <a:latin typeface="微软雅黑" panose="020B0503020204020204" pitchFamily="34" charset="-122"/>
                  <a:ea typeface="微软雅黑" panose="020B0503020204020204" pitchFamily="34" charset="-122"/>
                </a:endParaRPr>
              </a:p>
            </p:txBody>
          </p:sp>
          <p:sp>
            <p:nvSpPr>
              <p:cNvPr id="20" name="矩形 19"/>
              <p:cNvSpPr/>
              <p:nvPr/>
            </p:nvSpPr>
            <p:spPr>
              <a:xfrm>
                <a:off x="1242522" y="2276621"/>
                <a:ext cx="1754984" cy="431076"/>
              </a:xfrm>
              <a:prstGeom prst="rect">
                <a:avLst/>
              </a:prstGeom>
              <a:ln>
                <a:noFill/>
              </a:ln>
            </p:spPr>
            <p:txBody>
              <a:bodyPr wrap="square">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defTabSz="913765" fontAlgn="auto">
                  <a:spcBef>
                    <a:spcPts val="0"/>
                  </a:spcBef>
                  <a:spcAft>
                    <a:spcPts val="0"/>
                  </a:spcAft>
                  <a:defRPr/>
                </a:pPr>
                <a:r>
                  <a:rPr lang="zh-CN" altLang="en-US" sz="2400" b="1" kern="0" dirty="0">
                    <a:solidFill>
                      <a:srgbClr val="F8F8F8"/>
                    </a:solidFill>
                    <a:latin typeface="微软雅黑" panose="020B0503020204020204" pitchFamily="34" charset="-122"/>
                    <a:ea typeface="微软雅黑" panose="020B0503020204020204" pitchFamily="34" charset="-122"/>
                  </a:rPr>
                  <a:t>标题内容</a:t>
                </a:r>
                <a:endParaRPr lang="zh-CN" altLang="en-US" sz="2400" b="1" kern="0" dirty="0">
                  <a:solidFill>
                    <a:srgbClr val="F8F8F8"/>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2876289" y="2355117"/>
              <a:ext cx="1754984" cy="514915"/>
              <a:chOff x="1242522" y="3272029"/>
              <a:chExt cx="1754984" cy="514915"/>
            </a:xfrm>
          </p:grpSpPr>
          <p:sp>
            <p:nvSpPr>
              <p:cNvPr id="17" name="矩形 16"/>
              <p:cNvSpPr/>
              <p:nvPr/>
            </p:nvSpPr>
            <p:spPr>
              <a:xfrm>
                <a:off x="1256590" y="3272029"/>
                <a:ext cx="1740916" cy="506492"/>
              </a:xfrm>
              <a:prstGeom prst="rect">
                <a:avLst/>
              </a:prstGeom>
              <a:solidFill>
                <a:srgbClr val="030303"/>
              </a:solidFill>
              <a:ln w="12700" cap="flat" cmpd="sng" algn="ctr">
                <a:no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defTabSz="913765" fontAlgn="auto">
                  <a:spcBef>
                    <a:spcPts val="0"/>
                  </a:spcBef>
                  <a:spcAft>
                    <a:spcPts val="0"/>
                  </a:spcAft>
                  <a:defRPr/>
                </a:pPr>
                <a:endParaRPr lang="zh-CN" altLang="en-US" sz="1800" b="1" kern="0">
                  <a:solidFill>
                    <a:srgbClr val="F8F8F8"/>
                  </a:solidFill>
                  <a:latin typeface="微软雅黑" panose="020B0503020204020204" pitchFamily="34" charset="-122"/>
                  <a:ea typeface="微软雅黑" panose="020B0503020204020204" pitchFamily="34" charset="-122"/>
                </a:endParaRPr>
              </a:p>
            </p:txBody>
          </p:sp>
          <p:sp>
            <p:nvSpPr>
              <p:cNvPr id="18" name="矩形 17"/>
              <p:cNvSpPr/>
              <p:nvPr/>
            </p:nvSpPr>
            <p:spPr>
              <a:xfrm>
                <a:off x="1242522" y="3325220"/>
                <a:ext cx="1754983" cy="461724"/>
              </a:xfrm>
              <a:prstGeom prst="rect">
                <a:avLst/>
              </a:prstGeom>
              <a:ln>
                <a:noFill/>
              </a:ln>
            </p:spPr>
            <p:txBody>
              <a:bodyPr wrap="square">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defTabSz="913765" fontAlgn="auto">
                  <a:spcBef>
                    <a:spcPts val="0"/>
                  </a:spcBef>
                  <a:spcAft>
                    <a:spcPts val="0"/>
                  </a:spcAft>
                  <a:defRPr/>
                </a:pPr>
                <a:r>
                  <a:rPr lang="zh-CN" altLang="en-US" sz="2400" b="1" kern="0" dirty="0">
                    <a:solidFill>
                      <a:srgbClr val="F8F8F8"/>
                    </a:solidFill>
                    <a:latin typeface="微软雅黑" panose="020B0503020204020204" pitchFamily="34" charset="-122"/>
                    <a:ea typeface="微软雅黑" panose="020B0503020204020204" pitchFamily="34" charset="-122"/>
                  </a:rPr>
                  <a:t>标题内容</a:t>
                </a:r>
                <a:endParaRPr lang="zh-CN" altLang="en-US" sz="2400" b="1" kern="0" dirty="0">
                  <a:solidFill>
                    <a:srgbClr val="F8F8F8"/>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4861858" y="2355117"/>
              <a:ext cx="1787684" cy="512661"/>
              <a:chOff x="1209822" y="4319607"/>
              <a:chExt cx="1787684" cy="512661"/>
            </a:xfrm>
          </p:grpSpPr>
          <p:sp>
            <p:nvSpPr>
              <p:cNvPr id="15" name="矩形 14"/>
              <p:cNvSpPr/>
              <p:nvPr/>
            </p:nvSpPr>
            <p:spPr>
              <a:xfrm>
                <a:off x="1256590" y="4319607"/>
                <a:ext cx="1740916" cy="506492"/>
              </a:xfrm>
              <a:prstGeom prst="rect">
                <a:avLst/>
              </a:prstGeom>
              <a:solidFill>
                <a:srgbClr val="514379"/>
              </a:solidFill>
              <a:ln w="12700" cap="flat" cmpd="sng" algn="ctr">
                <a:no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defTabSz="913765" fontAlgn="auto">
                  <a:spcBef>
                    <a:spcPts val="0"/>
                  </a:spcBef>
                  <a:spcAft>
                    <a:spcPts val="0"/>
                  </a:spcAft>
                  <a:defRPr/>
                </a:pPr>
                <a:endParaRPr lang="zh-CN" altLang="en-US" sz="1800" b="1" kern="0">
                  <a:solidFill>
                    <a:srgbClr val="F8F8F8"/>
                  </a:solidFill>
                  <a:latin typeface="微软雅黑" panose="020B0503020204020204" pitchFamily="34" charset="-122"/>
                  <a:ea typeface="微软雅黑" panose="020B0503020204020204" pitchFamily="34" charset="-122"/>
                </a:endParaRPr>
              </a:p>
            </p:txBody>
          </p:sp>
          <p:sp>
            <p:nvSpPr>
              <p:cNvPr id="16" name="矩形 15"/>
              <p:cNvSpPr/>
              <p:nvPr/>
            </p:nvSpPr>
            <p:spPr>
              <a:xfrm>
                <a:off x="1209822" y="4370544"/>
                <a:ext cx="1787683" cy="461724"/>
              </a:xfrm>
              <a:prstGeom prst="rect">
                <a:avLst/>
              </a:prstGeom>
              <a:ln>
                <a:noFill/>
              </a:ln>
            </p:spPr>
            <p:txBody>
              <a:bodyPr wrap="square">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defTabSz="913765" fontAlgn="auto">
                  <a:spcBef>
                    <a:spcPts val="0"/>
                  </a:spcBef>
                  <a:spcAft>
                    <a:spcPts val="0"/>
                  </a:spcAft>
                  <a:defRPr/>
                </a:pPr>
                <a:r>
                  <a:rPr lang="zh-CN" altLang="en-US" sz="2400" b="1" kern="0" dirty="0">
                    <a:solidFill>
                      <a:srgbClr val="F8F8F8"/>
                    </a:solidFill>
                    <a:latin typeface="微软雅黑" panose="020B0503020204020204" pitchFamily="34" charset="-122"/>
                    <a:ea typeface="微软雅黑" panose="020B0503020204020204" pitchFamily="34" charset="-122"/>
                  </a:rPr>
                  <a:t>标题内容</a:t>
                </a:r>
                <a:endParaRPr lang="zh-CN" altLang="en-US" sz="2400" b="1" kern="0" dirty="0">
                  <a:solidFill>
                    <a:srgbClr val="F8F8F8"/>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6926894" y="2352863"/>
              <a:ext cx="1769052" cy="514915"/>
              <a:chOff x="1228454" y="5367185"/>
              <a:chExt cx="1769052" cy="514915"/>
            </a:xfrm>
          </p:grpSpPr>
          <p:sp>
            <p:nvSpPr>
              <p:cNvPr id="13" name="矩形 12"/>
              <p:cNvSpPr/>
              <p:nvPr/>
            </p:nvSpPr>
            <p:spPr>
              <a:xfrm>
                <a:off x="1256590" y="5367185"/>
                <a:ext cx="1740916" cy="506492"/>
              </a:xfrm>
              <a:prstGeom prst="rect">
                <a:avLst/>
              </a:prstGeom>
              <a:solidFill>
                <a:srgbClr val="030303"/>
              </a:solidFill>
              <a:ln w="12700" cap="flat" cmpd="sng" algn="ctr">
                <a:no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defTabSz="913765" fontAlgn="auto">
                  <a:spcBef>
                    <a:spcPts val="0"/>
                  </a:spcBef>
                  <a:spcAft>
                    <a:spcPts val="0"/>
                  </a:spcAft>
                  <a:defRPr/>
                </a:pPr>
                <a:endParaRPr lang="zh-CN" altLang="en-US" sz="1800" b="1" kern="0">
                  <a:solidFill>
                    <a:srgbClr val="F8F8F8"/>
                  </a:solidFill>
                  <a:latin typeface="微软雅黑" panose="020B0503020204020204" pitchFamily="34" charset="-122"/>
                  <a:ea typeface="微软雅黑" panose="020B0503020204020204" pitchFamily="34" charset="-122"/>
                </a:endParaRPr>
              </a:p>
            </p:txBody>
          </p:sp>
          <p:sp>
            <p:nvSpPr>
              <p:cNvPr id="14" name="矩形 13"/>
              <p:cNvSpPr/>
              <p:nvPr/>
            </p:nvSpPr>
            <p:spPr>
              <a:xfrm>
                <a:off x="1228454" y="5420376"/>
                <a:ext cx="1769051" cy="461724"/>
              </a:xfrm>
              <a:prstGeom prst="rect">
                <a:avLst/>
              </a:prstGeom>
              <a:ln>
                <a:noFill/>
              </a:ln>
            </p:spPr>
            <p:txBody>
              <a:bodyPr wrap="square">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defTabSz="913765" fontAlgn="auto">
                  <a:spcBef>
                    <a:spcPts val="0"/>
                  </a:spcBef>
                  <a:spcAft>
                    <a:spcPts val="0"/>
                  </a:spcAft>
                  <a:defRPr/>
                </a:pPr>
                <a:r>
                  <a:rPr lang="zh-CN" altLang="en-US" sz="2400" b="1" kern="0" dirty="0">
                    <a:solidFill>
                      <a:srgbClr val="F8F8F8"/>
                    </a:solidFill>
                    <a:latin typeface="微软雅黑" panose="020B0503020204020204" pitchFamily="34" charset="-122"/>
                    <a:ea typeface="微软雅黑" panose="020B0503020204020204" pitchFamily="34" charset="-122"/>
                  </a:rPr>
                  <a:t>标题内容</a:t>
                </a:r>
                <a:endParaRPr lang="zh-CN" altLang="en-US" sz="2400" b="1" kern="0" dirty="0">
                  <a:solidFill>
                    <a:srgbClr val="F8F8F8"/>
                  </a:solidFill>
                  <a:latin typeface="微软雅黑" panose="020B0503020204020204" pitchFamily="34" charset="-122"/>
                  <a:ea typeface="微软雅黑" panose="020B0503020204020204" pitchFamily="34" charset="-122"/>
                </a:endParaRPr>
              </a:p>
            </p:txBody>
          </p:sp>
        </p:grpSp>
        <p:sp>
          <p:nvSpPr>
            <p:cNvPr id="11" name="下箭头 10"/>
            <p:cNvSpPr/>
            <p:nvPr/>
          </p:nvSpPr>
          <p:spPr>
            <a:xfrm rot="16200000">
              <a:off x="4459667" y="2477701"/>
              <a:ext cx="524151" cy="274473"/>
            </a:xfrm>
            <a:prstGeom prst="downArrow">
              <a:avLst/>
            </a:prstGeom>
            <a:solidFill>
              <a:srgbClr val="030303"/>
            </a:solidFill>
            <a:ln w="12700" cap="flat" cmpd="sng" algn="ctr">
              <a:no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defTabSz="913765" fontAlgn="auto">
                <a:spcBef>
                  <a:spcPts val="0"/>
                </a:spcBef>
                <a:spcAft>
                  <a:spcPts val="0"/>
                </a:spcAft>
                <a:defRPr/>
              </a:pPr>
              <a:endParaRPr lang="zh-CN" altLang="en-US" sz="1800" kern="0">
                <a:solidFill>
                  <a:srgbClr val="F8F8F8"/>
                </a:solidFill>
                <a:latin typeface="微软雅黑" panose="020B0503020204020204" pitchFamily="34" charset="-122"/>
                <a:ea typeface="微软雅黑" panose="020B0503020204020204" pitchFamily="34" charset="-122"/>
              </a:endParaRPr>
            </a:p>
          </p:txBody>
        </p:sp>
        <p:sp>
          <p:nvSpPr>
            <p:cNvPr id="12" name="下箭头 11"/>
            <p:cNvSpPr/>
            <p:nvPr/>
          </p:nvSpPr>
          <p:spPr>
            <a:xfrm rot="16200000">
              <a:off x="6479573" y="2476594"/>
              <a:ext cx="524151" cy="274473"/>
            </a:xfrm>
            <a:prstGeom prst="downArrow">
              <a:avLst/>
            </a:prstGeom>
            <a:solidFill>
              <a:srgbClr val="514379"/>
            </a:solidFill>
            <a:ln w="12700" cap="flat" cmpd="sng" algn="ctr">
              <a:no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defTabSz="913765" fontAlgn="auto">
                <a:spcBef>
                  <a:spcPts val="0"/>
                </a:spcBef>
                <a:spcAft>
                  <a:spcPts val="0"/>
                </a:spcAft>
                <a:defRPr/>
              </a:pPr>
              <a:endParaRPr lang="zh-CN" altLang="en-US" sz="1800" kern="0">
                <a:solidFill>
                  <a:srgbClr val="F8F8F8"/>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578793" y="2678300"/>
            <a:ext cx="1924295" cy="1516018"/>
            <a:chOff x="559222" y="2286995"/>
            <a:chExt cx="1924546" cy="1516216"/>
          </a:xfrm>
        </p:grpSpPr>
        <p:sp>
          <p:nvSpPr>
            <p:cNvPr id="22" name="圆角矩形标注 21"/>
            <p:cNvSpPr/>
            <p:nvPr/>
          </p:nvSpPr>
          <p:spPr>
            <a:xfrm>
              <a:off x="559222" y="2286995"/>
              <a:ext cx="1851657" cy="1516216"/>
            </a:xfrm>
            <a:prstGeom prst="wedgeRoundRectCallout">
              <a:avLst>
                <a:gd name="adj1" fmla="val -19313"/>
                <a:gd name="adj2" fmla="val -71106"/>
                <a:gd name="adj3" fmla="val 16667"/>
              </a:avLst>
            </a:prstGeom>
            <a:noFill/>
            <a:ln w="38100" cap="flat" cmpd="sng" algn="ctr">
              <a:solidFill>
                <a:srgbClr val="514379"/>
              </a:solid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defTabSz="913765" fontAlgn="auto">
                <a:lnSpc>
                  <a:spcPct val="150000"/>
                </a:lnSpc>
                <a:spcBef>
                  <a:spcPts val="0"/>
                </a:spcBef>
                <a:spcAft>
                  <a:spcPts val="0"/>
                </a:spcAft>
                <a:defRPr/>
              </a:pPr>
              <a:endParaRPr lang="zh-CN" altLang="en-US" sz="1400" kern="0">
                <a:solidFill>
                  <a:prstClr val="white"/>
                </a:solidFill>
                <a:latin typeface="微软雅黑" panose="020B0503020204020204" pitchFamily="34" charset="-122"/>
                <a:ea typeface="微软雅黑" panose="020B0503020204020204" pitchFamily="34" charset="-122"/>
              </a:endParaRPr>
            </a:p>
          </p:txBody>
        </p:sp>
        <p:sp>
          <p:nvSpPr>
            <p:cNvPr id="23" name="文本框 44"/>
            <p:cNvSpPr txBox="1"/>
            <p:nvPr/>
          </p:nvSpPr>
          <p:spPr>
            <a:xfrm>
              <a:off x="652118" y="2554327"/>
              <a:ext cx="1831650" cy="1015796"/>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defTabSz="913765">
                <a:defRPr/>
              </a:pPr>
              <a:r>
                <a:rPr lang="zh-CN" altLang="en-US" sz="1200" dirty="0">
                  <a:solidFill>
                    <a:srgbClr val="181818"/>
                  </a:solidFill>
                  <a:latin typeface="微软雅黑" panose="020B0503020204020204" pitchFamily="34" charset="-122"/>
                  <a:ea typeface="微软雅黑" panose="020B0503020204020204" pitchFamily="34" charset="-122"/>
                </a:rPr>
                <a:t>请输入您要的内容</a:t>
              </a:r>
              <a:endParaRPr lang="en-US" altLang="zh-CN" sz="1200" dirty="0">
                <a:solidFill>
                  <a:srgbClr val="181818"/>
                </a:solidFill>
                <a:latin typeface="微软雅黑" panose="020B0503020204020204" pitchFamily="34" charset="-122"/>
                <a:ea typeface="微软雅黑" panose="020B0503020204020204" pitchFamily="34" charset="-122"/>
              </a:endParaRPr>
            </a:p>
            <a:p>
              <a:pPr defTabSz="913765">
                <a:defRPr/>
              </a:pPr>
              <a:r>
                <a:rPr lang="zh-CN" altLang="en-US" sz="1200" dirty="0">
                  <a:solidFill>
                    <a:srgbClr val="181818"/>
                  </a:solidFill>
                  <a:latin typeface="微软雅黑" panose="020B0503020204020204" pitchFamily="34" charset="-122"/>
                  <a:ea typeface="微软雅黑" panose="020B0503020204020204" pitchFamily="34" charset="-122"/>
                </a:rPr>
                <a:t>请输入您要的内容</a:t>
              </a:r>
              <a:endParaRPr lang="zh-CN" altLang="en-US" sz="1200" dirty="0">
                <a:solidFill>
                  <a:srgbClr val="181818"/>
                </a:solidFill>
                <a:latin typeface="微软雅黑" panose="020B0503020204020204" pitchFamily="34" charset="-122"/>
                <a:ea typeface="微软雅黑" panose="020B0503020204020204" pitchFamily="34" charset="-122"/>
              </a:endParaRPr>
            </a:p>
            <a:p>
              <a:pPr defTabSz="913765">
                <a:defRPr/>
              </a:pPr>
              <a:r>
                <a:rPr lang="zh-CN" altLang="en-US" sz="1200" dirty="0">
                  <a:solidFill>
                    <a:srgbClr val="181818"/>
                  </a:solidFill>
                  <a:latin typeface="微软雅黑" panose="020B0503020204020204" pitchFamily="34" charset="-122"/>
                  <a:ea typeface="微软雅黑" panose="020B0503020204020204" pitchFamily="34" charset="-122"/>
                </a:rPr>
                <a:t>请输入您要的内容</a:t>
              </a:r>
              <a:endParaRPr lang="zh-CN" altLang="en-US" sz="1200" dirty="0">
                <a:solidFill>
                  <a:srgbClr val="181818"/>
                </a:solidFill>
                <a:latin typeface="微软雅黑" panose="020B0503020204020204" pitchFamily="34" charset="-122"/>
                <a:ea typeface="微软雅黑" panose="020B0503020204020204" pitchFamily="34" charset="-122"/>
              </a:endParaRPr>
            </a:p>
            <a:p>
              <a:pPr defTabSz="913765">
                <a:defRPr/>
              </a:pPr>
              <a:r>
                <a:rPr lang="zh-CN" altLang="en-US" sz="1200" dirty="0">
                  <a:solidFill>
                    <a:srgbClr val="181818"/>
                  </a:solidFill>
                  <a:latin typeface="微软雅黑" panose="020B0503020204020204" pitchFamily="34" charset="-122"/>
                  <a:ea typeface="微软雅黑" panose="020B0503020204020204" pitchFamily="34" charset="-122"/>
                </a:rPr>
                <a:t>请输入您要的内容</a:t>
              </a:r>
              <a:endParaRPr lang="zh-CN" altLang="en-US" sz="1200" dirty="0">
                <a:solidFill>
                  <a:srgbClr val="181818"/>
                </a:solidFill>
                <a:latin typeface="微软雅黑" panose="020B0503020204020204" pitchFamily="34" charset="-122"/>
                <a:ea typeface="微软雅黑" panose="020B0503020204020204" pitchFamily="34" charset="-122"/>
              </a:endParaRPr>
            </a:p>
            <a:p>
              <a:pPr defTabSz="913765">
                <a:defRPr/>
              </a:pPr>
              <a:endParaRPr lang="zh-CN" altLang="en-US" sz="1200" dirty="0">
                <a:solidFill>
                  <a:srgbClr val="181818"/>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2569777" y="2630611"/>
            <a:ext cx="1920701" cy="1563708"/>
            <a:chOff x="2550466" y="2239299"/>
            <a:chExt cx="1920951" cy="1563912"/>
          </a:xfrm>
        </p:grpSpPr>
        <p:sp>
          <p:nvSpPr>
            <p:cNvPr id="25" name="圆角矩形标注 24"/>
            <p:cNvSpPr/>
            <p:nvPr/>
          </p:nvSpPr>
          <p:spPr>
            <a:xfrm>
              <a:off x="2550466" y="2239299"/>
              <a:ext cx="1851657" cy="1563912"/>
            </a:xfrm>
            <a:prstGeom prst="wedgeRoundRectCallout">
              <a:avLst>
                <a:gd name="adj1" fmla="val -20832"/>
                <a:gd name="adj2" fmla="val -72175"/>
                <a:gd name="adj3" fmla="val 16667"/>
              </a:avLst>
            </a:prstGeom>
            <a:noFill/>
            <a:ln w="38100" cap="flat" cmpd="sng" algn="ctr">
              <a:solidFill>
                <a:srgbClr val="030303"/>
              </a:solid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defTabSz="913765" fontAlgn="auto">
                <a:lnSpc>
                  <a:spcPct val="150000"/>
                </a:lnSpc>
                <a:spcBef>
                  <a:spcPts val="0"/>
                </a:spcBef>
                <a:spcAft>
                  <a:spcPts val="0"/>
                </a:spcAft>
                <a:defRPr/>
              </a:pPr>
              <a:endParaRPr lang="zh-CN" altLang="en-US" sz="1400" kern="0">
                <a:solidFill>
                  <a:prstClr val="white"/>
                </a:solidFill>
                <a:latin typeface="微软雅黑" panose="020B0503020204020204" pitchFamily="34" charset="-122"/>
                <a:ea typeface="微软雅黑" panose="020B0503020204020204" pitchFamily="34" charset="-122"/>
              </a:endParaRPr>
            </a:p>
          </p:txBody>
        </p:sp>
        <p:sp>
          <p:nvSpPr>
            <p:cNvPr id="26" name="文本框 44"/>
            <p:cNvSpPr txBox="1"/>
            <p:nvPr/>
          </p:nvSpPr>
          <p:spPr>
            <a:xfrm>
              <a:off x="2639767" y="2554327"/>
              <a:ext cx="1831650" cy="1015796"/>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defTabSz="913765">
                <a:defRPr/>
              </a:pPr>
              <a:r>
                <a:rPr lang="zh-CN" altLang="en-US" sz="1200" dirty="0">
                  <a:solidFill>
                    <a:srgbClr val="181818"/>
                  </a:solidFill>
                  <a:latin typeface="微软雅黑" panose="020B0503020204020204" pitchFamily="34" charset="-122"/>
                  <a:ea typeface="微软雅黑" panose="020B0503020204020204" pitchFamily="34" charset="-122"/>
                </a:rPr>
                <a:t>请输入您要的内容</a:t>
              </a:r>
              <a:endParaRPr lang="en-US" altLang="zh-CN" sz="1200" dirty="0">
                <a:solidFill>
                  <a:srgbClr val="181818"/>
                </a:solidFill>
                <a:latin typeface="微软雅黑" panose="020B0503020204020204" pitchFamily="34" charset="-122"/>
                <a:ea typeface="微软雅黑" panose="020B0503020204020204" pitchFamily="34" charset="-122"/>
              </a:endParaRPr>
            </a:p>
            <a:p>
              <a:pPr defTabSz="913765">
                <a:defRPr/>
              </a:pPr>
              <a:r>
                <a:rPr lang="zh-CN" altLang="en-US" sz="1200" dirty="0">
                  <a:solidFill>
                    <a:srgbClr val="181818"/>
                  </a:solidFill>
                  <a:latin typeface="微软雅黑" panose="020B0503020204020204" pitchFamily="34" charset="-122"/>
                  <a:ea typeface="微软雅黑" panose="020B0503020204020204" pitchFamily="34" charset="-122"/>
                </a:rPr>
                <a:t>请输入您要的内容</a:t>
              </a:r>
              <a:endParaRPr lang="zh-CN" altLang="en-US" sz="1200" dirty="0">
                <a:solidFill>
                  <a:srgbClr val="181818"/>
                </a:solidFill>
                <a:latin typeface="微软雅黑" panose="020B0503020204020204" pitchFamily="34" charset="-122"/>
                <a:ea typeface="微软雅黑" panose="020B0503020204020204" pitchFamily="34" charset="-122"/>
              </a:endParaRPr>
            </a:p>
            <a:p>
              <a:pPr defTabSz="913765">
                <a:defRPr/>
              </a:pPr>
              <a:r>
                <a:rPr lang="zh-CN" altLang="en-US" sz="1200" dirty="0">
                  <a:solidFill>
                    <a:srgbClr val="181818"/>
                  </a:solidFill>
                  <a:latin typeface="微软雅黑" panose="020B0503020204020204" pitchFamily="34" charset="-122"/>
                  <a:ea typeface="微软雅黑" panose="020B0503020204020204" pitchFamily="34" charset="-122"/>
                </a:rPr>
                <a:t>请输入您要的内容</a:t>
              </a:r>
              <a:endParaRPr lang="zh-CN" altLang="en-US" sz="1200" dirty="0">
                <a:solidFill>
                  <a:srgbClr val="181818"/>
                </a:solidFill>
                <a:latin typeface="微软雅黑" panose="020B0503020204020204" pitchFamily="34" charset="-122"/>
                <a:ea typeface="微软雅黑" panose="020B0503020204020204" pitchFamily="34" charset="-122"/>
              </a:endParaRPr>
            </a:p>
            <a:p>
              <a:pPr defTabSz="913765">
                <a:defRPr/>
              </a:pPr>
              <a:r>
                <a:rPr lang="zh-CN" altLang="en-US" sz="1200" dirty="0">
                  <a:solidFill>
                    <a:srgbClr val="181818"/>
                  </a:solidFill>
                  <a:latin typeface="微软雅黑" panose="020B0503020204020204" pitchFamily="34" charset="-122"/>
                  <a:ea typeface="微软雅黑" panose="020B0503020204020204" pitchFamily="34" charset="-122"/>
                </a:rPr>
                <a:t>请输入您要的内容</a:t>
              </a:r>
              <a:endParaRPr lang="zh-CN" altLang="en-US" sz="1200" dirty="0">
                <a:solidFill>
                  <a:srgbClr val="181818"/>
                </a:solidFill>
                <a:latin typeface="微软雅黑" panose="020B0503020204020204" pitchFamily="34" charset="-122"/>
                <a:ea typeface="微软雅黑" panose="020B0503020204020204" pitchFamily="34" charset="-122"/>
              </a:endParaRPr>
            </a:p>
            <a:p>
              <a:pPr defTabSz="913765">
                <a:defRPr/>
              </a:pPr>
              <a:endParaRPr lang="zh-CN" altLang="en-US" sz="1200" dirty="0">
                <a:solidFill>
                  <a:srgbClr val="181818"/>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4609706" y="2624966"/>
            <a:ext cx="1966276" cy="1569354"/>
            <a:chOff x="4590659" y="2233651"/>
            <a:chExt cx="1966532" cy="1569559"/>
          </a:xfrm>
        </p:grpSpPr>
        <p:sp>
          <p:nvSpPr>
            <p:cNvPr id="28" name="圆角矩形标注 27"/>
            <p:cNvSpPr/>
            <p:nvPr/>
          </p:nvSpPr>
          <p:spPr>
            <a:xfrm>
              <a:off x="4590659" y="2233651"/>
              <a:ext cx="1851657" cy="1569559"/>
            </a:xfrm>
            <a:prstGeom prst="wedgeRoundRectCallout">
              <a:avLst>
                <a:gd name="adj1" fmla="val -22351"/>
                <a:gd name="adj2" fmla="val -67709"/>
                <a:gd name="adj3" fmla="val 16667"/>
              </a:avLst>
            </a:prstGeom>
            <a:noFill/>
            <a:ln w="38100" cap="flat" cmpd="sng" algn="ctr">
              <a:solidFill>
                <a:srgbClr val="514379"/>
              </a:solid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defTabSz="913765" fontAlgn="auto">
                <a:lnSpc>
                  <a:spcPct val="150000"/>
                </a:lnSpc>
                <a:spcBef>
                  <a:spcPts val="0"/>
                </a:spcBef>
                <a:spcAft>
                  <a:spcPts val="0"/>
                </a:spcAft>
                <a:defRPr/>
              </a:pPr>
              <a:endParaRPr lang="zh-CN" altLang="en-US" sz="1400" kern="0">
                <a:solidFill>
                  <a:prstClr val="white"/>
                </a:solidFill>
                <a:latin typeface="微软雅黑" panose="020B0503020204020204" pitchFamily="34" charset="-122"/>
                <a:ea typeface="微软雅黑" panose="020B0503020204020204" pitchFamily="34" charset="-122"/>
              </a:endParaRPr>
            </a:p>
          </p:txBody>
        </p:sp>
        <p:sp>
          <p:nvSpPr>
            <p:cNvPr id="29" name="文本框 44"/>
            <p:cNvSpPr txBox="1"/>
            <p:nvPr/>
          </p:nvSpPr>
          <p:spPr>
            <a:xfrm>
              <a:off x="4725541" y="2554327"/>
              <a:ext cx="1831650" cy="1015796"/>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defTabSz="913765">
                <a:defRPr/>
              </a:pPr>
              <a:r>
                <a:rPr lang="zh-CN" altLang="en-US" sz="1200" dirty="0">
                  <a:solidFill>
                    <a:srgbClr val="181818"/>
                  </a:solidFill>
                  <a:latin typeface="微软雅黑" panose="020B0503020204020204" pitchFamily="34" charset="-122"/>
                  <a:ea typeface="微软雅黑" panose="020B0503020204020204" pitchFamily="34" charset="-122"/>
                </a:rPr>
                <a:t>请输入您要的内容</a:t>
              </a:r>
              <a:endParaRPr lang="en-US" altLang="zh-CN" sz="1200" dirty="0">
                <a:solidFill>
                  <a:srgbClr val="181818"/>
                </a:solidFill>
                <a:latin typeface="微软雅黑" panose="020B0503020204020204" pitchFamily="34" charset="-122"/>
                <a:ea typeface="微软雅黑" panose="020B0503020204020204" pitchFamily="34" charset="-122"/>
              </a:endParaRPr>
            </a:p>
            <a:p>
              <a:pPr defTabSz="913765">
                <a:defRPr/>
              </a:pPr>
              <a:r>
                <a:rPr lang="zh-CN" altLang="en-US" sz="1200" dirty="0">
                  <a:solidFill>
                    <a:srgbClr val="181818"/>
                  </a:solidFill>
                  <a:latin typeface="微软雅黑" panose="020B0503020204020204" pitchFamily="34" charset="-122"/>
                  <a:ea typeface="微软雅黑" panose="020B0503020204020204" pitchFamily="34" charset="-122"/>
                </a:rPr>
                <a:t>请输入您要的内容</a:t>
              </a:r>
              <a:endParaRPr lang="zh-CN" altLang="en-US" sz="1200" dirty="0">
                <a:solidFill>
                  <a:srgbClr val="181818"/>
                </a:solidFill>
                <a:latin typeface="微软雅黑" panose="020B0503020204020204" pitchFamily="34" charset="-122"/>
                <a:ea typeface="微软雅黑" panose="020B0503020204020204" pitchFamily="34" charset="-122"/>
              </a:endParaRPr>
            </a:p>
            <a:p>
              <a:pPr defTabSz="913765">
                <a:defRPr/>
              </a:pPr>
              <a:r>
                <a:rPr lang="zh-CN" altLang="en-US" sz="1200" dirty="0">
                  <a:solidFill>
                    <a:srgbClr val="181818"/>
                  </a:solidFill>
                  <a:latin typeface="微软雅黑" panose="020B0503020204020204" pitchFamily="34" charset="-122"/>
                  <a:ea typeface="微软雅黑" panose="020B0503020204020204" pitchFamily="34" charset="-122"/>
                </a:rPr>
                <a:t>请输入您要的内容</a:t>
              </a:r>
              <a:endParaRPr lang="zh-CN" altLang="en-US" sz="1200" dirty="0">
                <a:solidFill>
                  <a:srgbClr val="181818"/>
                </a:solidFill>
                <a:latin typeface="微软雅黑" panose="020B0503020204020204" pitchFamily="34" charset="-122"/>
                <a:ea typeface="微软雅黑" panose="020B0503020204020204" pitchFamily="34" charset="-122"/>
              </a:endParaRPr>
            </a:p>
            <a:p>
              <a:pPr defTabSz="913765">
                <a:defRPr/>
              </a:pPr>
              <a:r>
                <a:rPr lang="zh-CN" altLang="en-US" sz="1200" dirty="0">
                  <a:solidFill>
                    <a:srgbClr val="181818"/>
                  </a:solidFill>
                  <a:latin typeface="微软雅黑" panose="020B0503020204020204" pitchFamily="34" charset="-122"/>
                  <a:ea typeface="微软雅黑" panose="020B0503020204020204" pitchFamily="34" charset="-122"/>
                </a:rPr>
                <a:t>请输入您要的内容</a:t>
              </a:r>
              <a:endParaRPr lang="zh-CN" altLang="en-US" sz="1200" dirty="0">
                <a:solidFill>
                  <a:srgbClr val="181818"/>
                </a:solidFill>
                <a:latin typeface="微软雅黑" panose="020B0503020204020204" pitchFamily="34" charset="-122"/>
                <a:ea typeface="微软雅黑" panose="020B0503020204020204" pitchFamily="34" charset="-122"/>
              </a:endParaRPr>
            </a:p>
            <a:p>
              <a:pPr defTabSz="913765">
                <a:defRPr/>
              </a:pPr>
              <a:endParaRPr lang="zh-CN" altLang="en-US" sz="1200" dirty="0">
                <a:solidFill>
                  <a:srgbClr val="181818"/>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6684149" y="2623523"/>
            <a:ext cx="1879223" cy="1570797"/>
            <a:chOff x="6665372" y="2232208"/>
            <a:chExt cx="1879468" cy="1571002"/>
          </a:xfrm>
        </p:grpSpPr>
        <p:sp>
          <p:nvSpPr>
            <p:cNvPr id="31" name="圆角矩形标注 30"/>
            <p:cNvSpPr/>
            <p:nvPr/>
          </p:nvSpPr>
          <p:spPr>
            <a:xfrm>
              <a:off x="6665372" y="2232208"/>
              <a:ext cx="1851657" cy="1571002"/>
            </a:xfrm>
            <a:prstGeom prst="wedgeRoundRectCallout">
              <a:avLst>
                <a:gd name="adj1" fmla="val 18673"/>
                <a:gd name="adj2" fmla="val -70405"/>
                <a:gd name="adj3" fmla="val 16667"/>
              </a:avLst>
            </a:prstGeom>
            <a:noFill/>
            <a:ln w="38100" cap="flat" cmpd="sng" algn="ctr">
              <a:solidFill>
                <a:srgbClr val="030303"/>
              </a:solidFill>
              <a:prstDash val="solid"/>
              <a:miter lim="800000"/>
            </a:ln>
            <a:effectLst/>
          </p:spPr>
          <p:txBody>
            <a:bodyPr rtlCol="0"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defTabSz="913765" fontAlgn="auto">
                <a:lnSpc>
                  <a:spcPct val="150000"/>
                </a:lnSpc>
                <a:spcBef>
                  <a:spcPts val="0"/>
                </a:spcBef>
                <a:spcAft>
                  <a:spcPts val="0"/>
                </a:spcAft>
                <a:defRPr/>
              </a:pPr>
              <a:endParaRPr lang="zh-CN" altLang="en-US" sz="1400" kern="0">
                <a:solidFill>
                  <a:prstClr val="white"/>
                </a:solidFill>
                <a:latin typeface="微软雅黑" panose="020B0503020204020204" pitchFamily="34" charset="-122"/>
                <a:ea typeface="微软雅黑" panose="020B0503020204020204" pitchFamily="34" charset="-122"/>
              </a:endParaRPr>
            </a:p>
          </p:txBody>
        </p:sp>
        <p:sp>
          <p:nvSpPr>
            <p:cNvPr id="32" name="文本框 44"/>
            <p:cNvSpPr txBox="1"/>
            <p:nvPr/>
          </p:nvSpPr>
          <p:spPr>
            <a:xfrm>
              <a:off x="6713190" y="2554327"/>
              <a:ext cx="1831650" cy="1015796"/>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defTabSz="913765">
                <a:defRPr/>
              </a:pPr>
              <a:r>
                <a:rPr lang="zh-CN" altLang="en-US" sz="1200" dirty="0">
                  <a:solidFill>
                    <a:srgbClr val="181818"/>
                  </a:solidFill>
                  <a:latin typeface="微软雅黑" panose="020B0503020204020204" pitchFamily="34" charset="-122"/>
                  <a:ea typeface="微软雅黑" panose="020B0503020204020204" pitchFamily="34" charset="-122"/>
                </a:rPr>
                <a:t>请输入您要的内容</a:t>
              </a:r>
              <a:endParaRPr lang="en-US" altLang="zh-CN" sz="1200" dirty="0">
                <a:solidFill>
                  <a:srgbClr val="181818"/>
                </a:solidFill>
                <a:latin typeface="微软雅黑" panose="020B0503020204020204" pitchFamily="34" charset="-122"/>
                <a:ea typeface="微软雅黑" panose="020B0503020204020204" pitchFamily="34" charset="-122"/>
              </a:endParaRPr>
            </a:p>
            <a:p>
              <a:pPr defTabSz="913765">
                <a:defRPr/>
              </a:pPr>
              <a:r>
                <a:rPr lang="zh-CN" altLang="en-US" sz="1200" dirty="0">
                  <a:solidFill>
                    <a:srgbClr val="181818"/>
                  </a:solidFill>
                  <a:latin typeface="微软雅黑" panose="020B0503020204020204" pitchFamily="34" charset="-122"/>
                  <a:ea typeface="微软雅黑" panose="020B0503020204020204" pitchFamily="34" charset="-122"/>
                </a:rPr>
                <a:t>请输入您要的内容</a:t>
              </a:r>
              <a:endParaRPr lang="zh-CN" altLang="en-US" sz="1200" dirty="0">
                <a:solidFill>
                  <a:srgbClr val="181818"/>
                </a:solidFill>
                <a:latin typeface="微软雅黑" panose="020B0503020204020204" pitchFamily="34" charset="-122"/>
                <a:ea typeface="微软雅黑" panose="020B0503020204020204" pitchFamily="34" charset="-122"/>
              </a:endParaRPr>
            </a:p>
            <a:p>
              <a:pPr defTabSz="913765">
                <a:defRPr/>
              </a:pPr>
              <a:r>
                <a:rPr lang="zh-CN" altLang="en-US" sz="1200" dirty="0">
                  <a:solidFill>
                    <a:srgbClr val="181818"/>
                  </a:solidFill>
                  <a:latin typeface="微软雅黑" panose="020B0503020204020204" pitchFamily="34" charset="-122"/>
                  <a:ea typeface="微软雅黑" panose="020B0503020204020204" pitchFamily="34" charset="-122"/>
                </a:rPr>
                <a:t>请输入您要的内容</a:t>
              </a:r>
              <a:endParaRPr lang="zh-CN" altLang="en-US" sz="1200" dirty="0">
                <a:solidFill>
                  <a:srgbClr val="181818"/>
                </a:solidFill>
                <a:latin typeface="微软雅黑" panose="020B0503020204020204" pitchFamily="34" charset="-122"/>
                <a:ea typeface="微软雅黑" panose="020B0503020204020204" pitchFamily="34" charset="-122"/>
              </a:endParaRPr>
            </a:p>
            <a:p>
              <a:pPr defTabSz="913765">
                <a:defRPr/>
              </a:pPr>
              <a:r>
                <a:rPr lang="zh-CN" altLang="en-US" sz="1200" dirty="0">
                  <a:solidFill>
                    <a:srgbClr val="181818"/>
                  </a:solidFill>
                  <a:latin typeface="微软雅黑" panose="020B0503020204020204" pitchFamily="34" charset="-122"/>
                  <a:ea typeface="微软雅黑" panose="020B0503020204020204" pitchFamily="34" charset="-122"/>
                </a:rPr>
                <a:t>请输入您要的内容</a:t>
              </a:r>
              <a:endParaRPr lang="zh-CN" altLang="en-US" sz="1200" dirty="0">
                <a:solidFill>
                  <a:srgbClr val="181818"/>
                </a:solidFill>
                <a:latin typeface="微软雅黑" panose="020B0503020204020204" pitchFamily="34" charset="-122"/>
                <a:ea typeface="微软雅黑" panose="020B0503020204020204" pitchFamily="34" charset="-122"/>
              </a:endParaRPr>
            </a:p>
            <a:p>
              <a:pPr defTabSz="913765">
                <a:defRPr/>
              </a:pPr>
              <a:endParaRPr lang="zh-CN" altLang="en-US" sz="1200" dirty="0">
                <a:solidFill>
                  <a:srgbClr val="181818"/>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7" presetClass="entr" presetSubtype="0"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1000"/>
                                        <p:tgtEl>
                                          <p:spTgt spid="24"/>
                                        </p:tgtEl>
                                      </p:cBhvr>
                                    </p:animEffect>
                                    <p:anim calcmode="lin" valueType="num">
                                      <p:cBhvr>
                                        <p:cTn id="19" dur="1000" fill="hold"/>
                                        <p:tgtEl>
                                          <p:spTgt spid="24"/>
                                        </p:tgtEl>
                                        <p:attrNameLst>
                                          <p:attrName>ppt_x</p:attrName>
                                        </p:attrNameLst>
                                      </p:cBhvr>
                                      <p:tavLst>
                                        <p:tav tm="0">
                                          <p:val>
                                            <p:strVal val="#ppt_x"/>
                                          </p:val>
                                        </p:tav>
                                        <p:tav tm="100000">
                                          <p:val>
                                            <p:strVal val="#ppt_x"/>
                                          </p:val>
                                        </p:tav>
                                      </p:tavLst>
                                    </p:anim>
                                    <p:anim calcmode="lin" valueType="num">
                                      <p:cBhvr>
                                        <p:cTn id="20" dur="1000" fill="hold"/>
                                        <p:tgtEl>
                                          <p:spTgt spid="24"/>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7" presetClass="entr" presetSubtype="0"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7" presetClass="entr" presetSubtype="0" fill="hold"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1000"/>
                                        <p:tgtEl>
                                          <p:spTgt spid="30"/>
                                        </p:tgtEl>
                                      </p:cBhvr>
                                    </p:animEffect>
                                    <p:anim calcmode="lin" valueType="num">
                                      <p:cBhvr>
                                        <p:cTn id="31" dur="1000" fill="hold"/>
                                        <p:tgtEl>
                                          <p:spTgt spid="30"/>
                                        </p:tgtEl>
                                        <p:attrNameLst>
                                          <p:attrName>ppt_x</p:attrName>
                                        </p:attrNameLst>
                                      </p:cBhvr>
                                      <p:tavLst>
                                        <p:tav tm="0">
                                          <p:val>
                                            <p:strVal val="#ppt_x"/>
                                          </p:val>
                                        </p:tav>
                                        <p:tav tm="100000">
                                          <p:val>
                                            <p:strVal val="#ppt_x"/>
                                          </p:val>
                                        </p:tav>
                                      </p:tavLst>
                                    </p:anim>
                                    <p:anim calcmode="lin" valueType="num">
                                      <p:cBhvr>
                                        <p:cTn id="32"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sp>
        <p:nvSpPr>
          <p:cNvPr id="4" name="TextBox 5"/>
          <p:cNvSpPr txBox="1"/>
          <p:nvPr/>
        </p:nvSpPr>
        <p:spPr>
          <a:xfrm>
            <a:off x="1275098" y="1237564"/>
            <a:ext cx="6696744" cy="923330"/>
          </a:xfrm>
          <a:prstGeom prst="rect">
            <a:avLst/>
          </a:prstGeom>
          <a:noFill/>
        </p:spPr>
        <p:txBody>
          <a:bodyPr wrap="square">
            <a:spAutoFit/>
          </a:bodyPr>
          <a:lstStyle>
            <a:defPPr>
              <a:defRPr lang="zh-CN"/>
            </a:defPPr>
            <a:lvl1pPr fontAlgn="auto">
              <a:lnSpc>
                <a:spcPct val="150000"/>
              </a:lnSpc>
              <a:spcBef>
                <a:spcPts val="0"/>
              </a:spcBef>
              <a:spcAft>
                <a:spcPts val="0"/>
              </a:spcAft>
              <a:defRPr sz="1200">
                <a:solidFill>
                  <a:schemeClr val="bg1"/>
                </a:solidFill>
                <a:latin typeface="+mn-ea"/>
              </a:defRPr>
            </a:lvl1pPr>
          </a:lstStyle>
          <a:p>
            <a:pPr marL="0" marR="0" lvl="0" indent="0" algn="just" defTabSz="913765"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white">
                    <a:lumMod val="50000"/>
                  </a:prstClr>
                </a:solidFill>
                <a:effectLst/>
                <a:uLnTx/>
                <a:uFillTx/>
                <a:latin typeface="宋体" panose="02010600030101010101" pitchFamily="2" charset="-122"/>
              </a:rPr>
              <a:t>发现问题是解决问题的先决条件，但仅仅满足有提出问题是不够的，提出问题的目的是为了有效解决问题。人生就是解决一些列问题的过程。个体克服生活、学习、实践中新的矛盾时的负责心里活动，其中主要是思维活动。教育心理学着重研究学生学习知识、应用知识中的问题解决。</a:t>
            </a:r>
            <a:endParaRPr kumimoji="0" lang="zh-CN" altLang="en-US" sz="1200" b="0" i="0" u="none" strike="noStrike" kern="0" cap="none" spc="0" normalizeH="0" baseline="0" noProof="0" dirty="0">
              <a:ln>
                <a:noFill/>
              </a:ln>
              <a:solidFill>
                <a:prstClr val="white">
                  <a:lumMod val="50000"/>
                </a:prstClr>
              </a:solidFill>
              <a:effectLst/>
              <a:uLnTx/>
              <a:uFillTx/>
              <a:latin typeface="宋体" panose="02010600030101010101" pitchFamily="2" charset="-122"/>
            </a:endParaRPr>
          </a:p>
        </p:txBody>
      </p:sp>
      <p:grpSp>
        <p:nvGrpSpPr>
          <p:cNvPr id="6" name="组合 5"/>
          <p:cNvGrpSpPr/>
          <p:nvPr/>
        </p:nvGrpSpPr>
        <p:grpSpPr>
          <a:xfrm>
            <a:off x="4276844" y="2239889"/>
            <a:ext cx="1960246" cy="1952514"/>
            <a:chOff x="4182586" y="2499742"/>
            <a:chExt cx="1960246" cy="1952514"/>
          </a:xfrm>
          <a:solidFill>
            <a:srgbClr val="514379"/>
          </a:solidFill>
        </p:grpSpPr>
        <p:grpSp>
          <p:nvGrpSpPr>
            <p:cNvPr id="7" name="组合 6"/>
            <p:cNvGrpSpPr/>
            <p:nvPr/>
          </p:nvGrpSpPr>
          <p:grpSpPr>
            <a:xfrm>
              <a:off x="4182586" y="2499742"/>
              <a:ext cx="1960246" cy="1952514"/>
              <a:chOff x="1050122" y="2474290"/>
              <a:chExt cx="1960246" cy="1952514"/>
            </a:xfrm>
            <a:grpFill/>
          </p:grpSpPr>
          <p:sp>
            <p:nvSpPr>
              <p:cNvPr id="9" name="Freeform 13"/>
              <p:cNvSpPr/>
              <p:nvPr/>
            </p:nvSpPr>
            <p:spPr bwMode="auto">
              <a:xfrm>
                <a:off x="1050122" y="2474290"/>
                <a:ext cx="1960246" cy="1952514"/>
              </a:xfrm>
              <a:custGeom>
                <a:avLst/>
                <a:gdLst/>
                <a:ahLst/>
                <a:cxnLst>
                  <a:cxn ang="0">
                    <a:pos x="429" y="108"/>
                  </a:cxn>
                  <a:cxn ang="0">
                    <a:pos x="429" y="108"/>
                  </a:cxn>
                  <a:cxn ang="0">
                    <a:pos x="429" y="108"/>
                  </a:cxn>
                  <a:cxn ang="0">
                    <a:pos x="307" y="108"/>
                  </a:cxn>
                  <a:cxn ang="0">
                    <a:pos x="288" y="82"/>
                  </a:cxn>
                  <a:cxn ang="0">
                    <a:pos x="291" y="68"/>
                  </a:cxn>
                  <a:cxn ang="0">
                    <a:pos x="308" y="37"/>
                  </a:cxn>
                  <a:cxn ang="0">
                    <a:pos x="269" y="0"/>
                  </a:cxn>
                  <a:cxn ang="0">
                    <a:pos x="231" y="37"/>
                  </a:cxn>
                  <a:cxn ang="0">
                    <a:pos x="249" y="69"/>
                  </a:cxn>
                  <a:cxn ang="0">
                    <a:pos x="251" y="82"/>
                  </a:cxn>
                  <a:cxn ang="0">
                    <a:pos x="232" y="108"/>
                  </a:cxn>
                  <a:cxn ang="0">
                    <a:pos x="109" y="108"/>
                  </a:cxn>
                  <a:cxn ang="0">
                    <a:pos x="109" y="230"/>
                  </a:cxn>
                  <a:cxn ang="0">
                    <a:pos x="83" y="249"/>
                  </a:cxn>
                  <a:cxn ang="0">
                    <a:pos x="69" y="246"/>
                  </a:cxn>
                  <a:cxn ang="0">
                    <a:pos x="38" y="229"/>
                  </a:cxn>
                  <a:cxn ang="0">
                    <a:pos x="0" y="268"/>
                  </a:cxn>
                  <a:cxn ang="0">
                    <a:pos x="38" y="306"/>
                  </a:cxn>
                  <a:cxn ang="0">
                    <a:pos x="70" y="288"/>
                  </a:cxn>
                  <a:cxn ang="0">
                    <a:pos x="83" y="286"/>
                  </a:cxn>
                  <a:cxn ang="0">
                    <a:pos x="109" y="305"/>
                  </a:cxn>
                  <a:cxn ang="0">
                    <a:pos x="109" y="428"/>
                  </a:cxn>
                  <a:cxn ang="0">
                    <a:pos x="219" y="428"/>
                  </a:cxn>
                  <a:cxn ang="0">
                    <a:pos x="240" y="417"/>
                  </a:cxn>
                  <a:cxn ang="0">
                    <a:pos x="235" y="403"/>
                  </a:cxn>
                  <a:cxn ang="0">
                    <a:pos x="235" y="403"/>
                  </a:cxn>
                  <a:cxn ang="0">
                    <a:pos x="220" y="369"/>
                  </a:cxn>
                  <a:cxn ang="0">
                    <a:pos x="269" y="321"/>
                  </a:cxn>
                  <a:cxn ang="0">
                    <a:pos x="317" y="369"/>
                  </a:cxn>
                  <a:cxn ang="0">
                    <a:pos x="303" y="403"/>
                  </a:cxn>
                  <a:cxn ang="0">
                    <a:pos x="303" y="403"/>
                  </a:cxn>
                  <a:cxn ang="0">
                    <a:pos x="298" y="417"/>
                  </a:cxn>
                  <a:cxn ang="0">
                    <a:pos x="319" y="428"/>
                  </a:cxn>
                  <a:cxn ang="0">
                    <a:pos x="429" y="428"/>
                  </a:cxn>
                  <a:cxn ang="0">
                    <a:pos x="429" y="317"/>
                  </a:cxn>
                  <a:cxn ang="0">
                    <a:pos x="418" y="297"/>
                  </a:cxn>
                  <a:cxn ang="0">
                    <a:pos x="404" y="302"/>
                  </a:cxn>
                  <a:cxn ang="0">
                    <a:pos x="404" y="302"/>
                  </a:cxn>
                  <a:cxn ang="0">
                    <a:pos x="370" y="316"/>
                  </a:cxn>
                  <a:cxn ang="0">
                    <a:pos x="322" y="268"/>
                  </a:cxn>
                  <a:cxn ang="0">
                    <a:pos x="370" y="219"/>
                  </a:cxn>
                  <a:cxn ang="0">
                    <a:pos x="404" y="234"/>
                  </a:cxn>
                  <a:cxn ang="0">
                    <a:pos x="404" y="234"/>
                  </a:cxn>
                  <a:cxn ang="0">
                    <a:pos x="418" y="239"/>
                  </a:cxn>
                  <a:cxn ang="0">
                    <a:pos x="429" y="219"/>
                  </a:cxn>
                  <a:cxn ang="0">
                    <a:pos x="429" y="140"/>
                  </a:cxn>
                  <a:cxn ang="0">
                    <a:pos x="429" y="140"/>
                  </a:cxn>
                  <a:cxn ang="0">
                    <a:pos x="429" y="108"/>
                  </a:cxn>
                </a:cxnLst>
                <a:rect l="0" t="0" r="r" b="b"/>
                <a:pathLst>
                  <a:path w="429" h="428">
                    <a:moveTo>
                      <a:pt x="429" y="108"/>
                    </a:moveTo>
                    <a:cubicBezTo>
                      <a:pt x="429" y="108"/>
                      <a:pt x="429" y="108"/>
                      <a:pt x="429" y="108"/>
                    </a:cubicBezTo>
                    <a:cubicBezTo>
                      <a:pt x="429" y="108"/>
                      <a:pt x="429" y="108"/>
                      <a:pt x="429" y="108"/>
                    </a:cubicBezTo>
                    <a:cubicBezTo>
                      <a:pt x="307" y="108"/>
                      <a:pt x="307" y="108"/>
                      <a:pt x="307" y="108"/>
                    </a:cubicBezTo>
                    <a:cubicBezTo>
                      <a:pt x="295" y="103"/>
                      <a:pt x="288" y="95"/>
                      <a:pt x="288" y="82"/>
                    </a:cubicBezTo>
                    <a:cubicBezTo>
                      <a:pt x="288" y="77"/>
                      <a:pt x="289" y="73"/>
                      <a:pt x="291" y="68"/>
                    </a:cubicBezTo>
                    <a:cubicBezTo>
                      <a:pt x="301" y="62"/>
                      <a:pt x="308" y="50"/>
                      <a:pt x="308" y="37"/>
                    </a:cubicBezTo>
                    <a:cubicBezTo>
                      <a:pt x="308" y="16"/>
                      <a:pt x="290" y="0"/>
                      <a:pt x="269" y="0"/>
                    </a:cubicBezTo>
                    <a:cubicBezTo>
                      <a:pt x="248" y="0"/>
                      <a:pt x="231" y="16"/>
                      <a:pt x="231" y="37"/>
                    </a:cubicBezTo>
                    <a:cubicBezTo>
                      <a:pt x="231" y="50"/>
                      <a:pt x="238" y="62"/>
                      <a:pt x="249" y="69"/>
                    </a:cubicBezTo>
                    <a:cubicBezTo>
                      <a:pt x="250" y="73"/>
                      <a:pt x="251" y="77"/>
                      <a:pt x="251" y="82"/>
                    </a:cubicBezTo>
                    <a:cubicBezTo>
                      <a:pt x="251" y="95"/>
                      <a:pt x="244" y="103"/>
                      <a:pt x="232" y="108"/>
                    </a:cubicBezTo>
                    <a:cubicBezTo>
                      <a:pt x="109" y="108"/>
                      <a:pt x="109" y="108"/>
                      <a:pt x="109" y="108"/>
                    </a:cubicBezTo>
                    <a:cubicBezTo>
                      <a:pt x="109" y="230"/>
                      <a:pt x="109" y="230"/>
                      <a:pt x="109" y="230"/>
                    </a:cubicBezTo>
                    <a:cubicBezTo>
                      <a:pt x="104" y="241"/>
                      <a:pt x="96" y="249"/>
                      <a:pt x="83" y="249"/>
                    </a:cubicBezTo>
                    <a:cubicBezTo>
                      <a:pt x="78" y="249"/>
                      <a:pt x="73" y="248"/>
                      <a:pt x="69" y="246"/>
                    </a:cubicBezTo>
                    <a:cubicBezTo>
                      <a:pt x="62" y="236"/>
                      <a:pt x="51" y="229"/>
                      <a:pt x="38" y="229"/>
                    </a:cubicBezTo>
                    <a:cubicBezTo>
                      <a:pt x="17" y="229"/>
                      <a:pt x="0" y="246"/>
                      <a:pt x="0" y="268"/>
                    </a:cubicBezTo>
                    <a:cubicBezTo>
                      <a:pt x="0" y="289"/>
                      <a:pt x="17" y="306"/>
                      <a:pt x="38" y="306"/>
                    </a:cubicBezTo>
                    <a:cubicBezTo>
                      <a:pt x="51" y="306"/>
                      <a:pt x="63" y="299"/>
                      <a:pt x="70" y="288"/>
                    </a:cubicBezTo>
                    <a:cubicBezTo>
                      <a:pt x="74" y="287"/>
                      <a:pt x="78" y="286"/>
                      <a:pt x="83" y="286"/>
                    </a:cubicBezTo>
                    <a:cubicBezTo>
                      <a:pt x="96" y="286"/>
                      <a:pt x="104" y="294"/>
                      <a:pt x="109" y="305"/>
                    </a:cubicBezTo>
                    <a:cubicBezTo>
                      <a:pt x="109" y="428"/>
                      <a:pt x="109" y="428"/>
                      <a:pt x="109" y="428"/>
                    </a:cubicBezTo>
                    <a:cubicBezTo>
                      <a:pt x="219" y="428"/>
                      <a:pt x="219" y="428"/>
                      <a:pt x="219" y="428"/>
                    </a:cubicBezTo>
                    <a:cubicBezTo>
                      <a:pt x="230" y="427"/>
                      <a:pt x="238" y="423"/>
                      <a:pt x="240" y="417"/>
                    </a:cubicBezTo>
                    <a:cubicBezTo>
                      <a:pt x="241" y="412"/>
                      <a:pt x="239" y="407"/>
                      <a:pt x="235" y="403"/>
                    </a:cubicBezTo>
                    <a:cubicBezTo>
                      <a:pt x="235" y="403"/>
                      <a:pt x="235" y="403"/>
                      <a:pt x="235" y="403"/>
                    </a:cubicBezTo>
                    <a:cubicBezTo>
                      <a:pt x="226" y="394"/>
                      <a:pt x="220" y="382"/>
                      <a:pt x="220" y="369"/>
                    </a:cubicBezTo>
                    <a:cubicBezTo>
                      <a:pt x="220" y="343"/>
                      <a:pt x="242" y="321"/>
                      <a:pt x="269" y="321"/>
                    </a:cubicBezTo>
                    <a:cubicBezTo>
                      <a:pt x="296" y="321"/>
                      <a:pt x="317" y="343"/>
                      <a:pt x="317" y="369"/>
                    </a:cubicBezTo>
                    <a:cubicBezTo>
                      <a:pt x="317" y="382"/>
                      <a:pt x="312" y="394"/>
                      <a:pt x="303" y="403"/>
                    </a:cubicBezTo>
                    <a:cubicBezTo>
                      <a:pt x="303" y="403"/>
                      <a:pt x="303" y="403"/>
                      <a:pt x="303" y="403"/>
                    </a:cubicBezTo>
                    <a:cubicBezTo>
                      <a:pt x="299" y="407"/>
                      <a:pt x="297" y="412"/>
                      <a:pt x="298" y="417"/>
                    </a:cubicBezTo>
                    <a:cubicBezTo>
                      <a:pt x="300" y="423"/>
                      <a:pt x="308" y="427"/>
                      <a:pt x="319" y="428"/>
                    </a:cubicBezTo>
                    <a:cubicBezTo>
                      <a:pt x="429" y="428"/>
                      <a:pt x="429" y="428"/>
                      <a:pt x="429" y="428"/>
                    </a:cubicBezTo>
                    <a:cubicBezTo>
                      <a:pt x="429" y="317"/>
                      <a:pt x="429" y="317"/>
                      <a:pt x="429" y="317"/>
                    </a:cubicBezTo>
                    <a:cubicBezTo>
                      <a:pt x="428" y="307"/>
                      <a:pt x="424" y="299"/>
                      <a:pt x="418" y="297"/>
                    </a:cubicBezTo>
                    <a:cubicBezTo>
                      <a:pt x="413" y="296"/>
                      <a:pt x="409" y="298"/>
                      <a:pt x="404" y="302"/>
                    </a:cubicBezTo>
                    <a:cubicBezTo>
                      <a:pt x="404" y="302"/>
                      <a:pt x="404" y="302"/>
                      <a:pt x="404" y="302"/>
                    </a:cubicBezTo>
                    <a:cubicBezTo>
                      <a:pt x="395" y="311"/>
                      <a:pt x="383" y="316"/>
                      <a:pt x="370" y="316"/>
                    </a:cubicBezTo>
                    <a:cubicBezTo>
                      <a:pt x="344" y="316"/>
                      <a:pt x="322" y="295"/>
                      <a:pt x="322" y="268"/>
                    </a:cubicBezTo>
                    <a:cubicBezTo>
                      <a:pt x="322" y="241"/>
                      <a:pt x="344" y="219"/>
                      <a:pt x="370" y="219"/>
                    </a:cubicBezTo>
                    <a:cubicBezTo>
                      <a:pt x="383" y="219"/>
                      <a:pt x="395" y="225"/>
                      <a:pt x="404" y="234"/>
                    </a:cubicBezTo>
                    <a:cubicBezTo>
                      <a:pt x="404" y="234"/>
                      <a:pt x="404" y="234"/>
                      <a:pt x="404" y="234"/>
                    </a:cubicBezTo>
                    <a:cubicBezTo>
                      <a:pt x="409" y="238"/>
                      <a:pt x="413" y="240"/>
                      <a:pt x="418" y="239"/>
                    </a:cubicBezTo>
                    <a:cubicBezTo>
                      <a:pt x="424" y="237"/>
                      <a:pt x="428" y="229"/>
                      <a:pt x="429" y="219"/>
                    </a:cubicBezTo>
                    <a:cubicBezTo>
                      <a:pt x="429" y="140"/>
                      <a:pt x="429" y="140"/>
                      <a:pt x="429" y="140"/>
                    </a:cubicBezTo>
                    <a:cubicBezTo>
                      <a:pt x="429" y="140"/>
                      <a:pt x="429" y="140"/>
                      <a:pt x="429" y="140"/>
                    </a:cubicBezTo>
                    <a:cubicBezTo>
                      <a:pt x="429" y="108"/>
                      <a:pt x="429" y="108"/>
                      <a:pt x="429" y="108"/>
                    </a:cubicBezTo>
                  </a:path>
                </a:pathLst>
              </a:custGeom>
              <a:grpFill/>
              <a:ln w="1905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en-US" sz="800" b="0" i="0" u="none" strike="noStrike" kern="0" cap="none" spc="0" normalizeH="0" baseline="0" noProof="0" smtClean="0">
                  <a:ln>
                    <a:noFill/>
                  </a:ln>
                  <a:solidFill>
                    <a:prstClr val="white"/>
                  </a:solidFill>
                  <a:effectLst/>
                  <a:uLnTx/>
                  <a:uFillTx/>
                  <a:latin typeface="Calibri" panose="020F0502020204030204"/>
                </a:endParaRPr>
              </a:p>
            </p:txBody>
          </p:sp>
          <p:sp>
            <p:nvSpPr>
              <p:cNvPr id="10" name="Freeform 13"/>
              <p:cNvSpPr/>
              <p:nvPr/>
            </p:nvSpPr>
            <p:spPr bwMode="auto">
              <a:xfrm>
                <a:off x="1187624" y="2563452"/>
                <a:ext cx="1781216" cy="1774190"/>
              </a:xfrm>
              <a:custGeom>
                <a:avLst/>
                <a:gdLst/>
                <a:ahLst/>
                <a:cxnLst>
                  <a:cxn ang="0">
                    <a:pos x="429" y="108"/>
                  </a:cxn>
                  <a:cxn ang="0">
                    <a:pos x="429" y="108"/>
                  </a:cxn>
                  <a:cxn ang="0">
                    <a:pos x="429" y="108"/>
                  </a:cxn>
                  <a:cxn ang="0">
                    <a:pos x="307" y="108"/>
                  </a:cxn>
                  <a:cxn ang="0">
                    <a:pos x="288" y="82"/>
                  </a:cxn>
                  <a:cxn ang="0">
                    <a:pos x="291" y="68"/>
                  </a:cxn>
                  <a:cxn ang="0">
                    <a:pos x="308" y="37"/>
                  </a:cxn>
                  <a:cxn ang="0">
                    <a:pos x="269" y="0"/>
                  </a:cxn>
                  <a:cxn ang="0">
                    <a:pos x="231" y="37"/>
                  </a:cxn>
                  <a:cxn ang="0">
                    <a:pos x="249" y="69"/>
                  </a:cxn>
                  <a:cxn ang="0">
                    <a:pos x="251" y="82"/>
                  </a:cxn>
                  <a:cxn ang="0">
                    <a:pos x="232" y="108"/>
                  </a:cxn>
                  <a:cxn ang="0">
                    <a:pos x="109" y="108"/>
                  </a:cxn>
                  <a:cxn ang="0">
                    <a:pos x="109" y="230"/>
                  </a:cxn>
                  <a:cxn ang="0">
                    <a:pos x="83" y="249"/>
                  </a:cxn>
                  <a:cxn ang="0">
                    <a:pos x="69" y="246"/>
                  </a:cxn>
                  <a:cxn ang="0">
                    <a:pos x="38" y="229"/>
                  </a:cxn>
                  <a:cxn ang="0">
                    <a:pos x="0" y="268"/>
                  </a:cxn>
                  <a:cxn ang="0">
                    <a:pos x="38" y="306"/>
                  </a:cxn>
                  <a:cxn ang="0">
                    <a:pos x="70" y="288"/>
                  </a:cxn>
                  <a:cxn ang="0">
                    <a:pos x="83" y="286"/>
                  </a:cxn>
                  <a:cxn ang="0">
                    <a:pos x="109" y="305"/>
                  </a:cxn>
                  <a:cxn ang="0">
                    <a:pos x="109" y="428"/>
                  </a:cxn>
                  <a:cxn ang="0">
                    <a:pos x="219" y="428"/>
                  </a:cxn>
                  <a:cxn ang="0">
                    <a:pos x="240" y="417"/>
                  </a:cxn>
                  <a:cxn ang="0">
                    <a:pos x="235" y="403"/>
                  </a:cxn>
                  <a:cxn ang="0">
                    <a:pos x="235" y="403"/>
                  </a:cxn>
                  <a:cxn ang="0">
                    <a:pos x="220" y="369"/>
                  </a:cxn>
                  <a:cxn ang="0">
                    <a:pos x="269" y="321"/>
                  </a:cxn>
                  <a:cxn ang="0">
                    <a:pos x="317" y="369"/>
                  </a:cxn>
                  <a:cxn ang="0">
                    <a:pos x="303" y="403"/>
                  </a:cxn>
                  <a:cxn ang="0">
                    <a:pos x="303" y="403"/>
                  </a:cxn>
                  <a:cxn ang="0">
                    <a:pos x="298" y="417"/>
                  </a:cxn>
                  <a:cxn ang="0">
                    <a:pos x="319" y="428"/>
                  </a:cxn>
                  <a:cxn ang="0">
                    <a:pos x="429" y="428"/>
                  </a:cxn>
                  <a:cxn ang="0">
                    <a:pos x="429" y="317"/>
                  </a:cxn>
                  <a:cxn ang="0">
                    <a:pos x="418" y="297"/>
                  </a:cxn>
                  <a:cxn ang="0">
                    <a:pos x="404" y="302"/>
                  </a:cxn>
                  <a:cxn ang="0">
                    <a:pos x="404" y="302"/>
                  </a:cxn>
                  <a:cxn ang="0">
                    <a:pos x="370" y="316"/>
                  </a:cxn>
                  <a:cxn ang="0">
                    <a:pos x="322" y="268"/>
                  </a:cxn>
                  <a:cxn ang="0">
                    <a:pos x="370" y="219"/>
                  </a:cxn>
                  <a:cxn ang="0">
                    <a:pos x="404" y="234"/>
                  </a:cxn>
                  <a:cxn ang="0">
                    <a:pos x="404" y="234"/>
                  </a:cxn>
                  <a:cxn ang="0">
                    <a:pos x="418" y="239"/>
                  </a:cxn>
                  <a:cxn ang="0">
                    <a:pos x="429" y="219"/>
                  </a:cxn>
                  <a:cxn ang="0">
                    <a:pos x="429" y="140"/>
                  </a:cxn>
                  <a:cxn ang="0">
                    <a:pos x="429" y="140"/>
                  </a:cxn>
                  <a:cxn ang="0">
                    <a:pos x="429" y="108"/>
                  </a:cxn>
                </a:cxnLst>
                <a:rect l="0" t="0" r="r" b="b"/>
                <a:pathLst>
                  <a:path w="429" h="428">
                    <a:moveTo>
                      <a:pt x="429" y="108"/>
                    </a:moveTo>
                    <a:cubicBezTo>
                      <a:pt x="429" y="108"/>
                      <a:pt x="429" y="108"/>
                      <a:pt x="429" y="108"/>
                    </a:cubicBezTo>
                    <a:cubicBezTo>
                      <a:pt x="429" y="108"/>
                      <a:pt x="429" y="108"/>
                      <a:pt x="429" y="108"/>
                    </a:cubicBezTo>
                    <a:cubicBezTo>
                      <a:pt x="307" y="108"/>
                      <a:pt x="307" y="108"/>
                      <a:pt x="307" y="108"/>
                    </a:cubicBezTo>
                    <a:cubicBezTo>
                      <a:pt x="295" y="103"/>
                      <a:pt x="288" y="95"/>
                      <a:pt x="288" y="82"/>
                    </a:cubicBezTo>
                    <a:cubicBezTo>
                      <a:pt x="288" y="77"/>
                      <a:pt x="289" y="73"/>
                      <a:pt x="291" y="68"/>
                    </a:cubicBezTo>
                    <a:cubicBezTo>
                      <a:pt x="301" y="62"/>
                      <a:pt x="308" y="50"/>
                      <a:pt x="308" y="37"/>
                    </a:cubicBezTo>
                    <a:cubicBezTo>
                      <a:pt x="308" y="16"/>
                      <a:pt x="290" y="0"/>
                      <a:pt x="269" y="0"/>
                    </a:cubicBezTo>
                    <a:cubicBezTo>
                      <a:pt x="248" y="0"/>
                      <a:pt x="231" y="16"/>
                      <a:pt x="231" y="37"/>
                    </a:cubicBezTo>
                    <a:cubicBezTo>
                      <a:pt x="231" y="50"/>
                      <a:pt x="238" y="62"/>
                      <a:pt x="249" y="69"/>
                    </a:cubicBezTo>
                    <a:cubicBezTo>
                      <a:pt x="250" y="73"/>
                      <a:pt x="251" y="77"/>
                      <a:pt x="251" y="82"/>
                    </a:cubicBezTo>
                    <a:cubicBezTo>
                      <a:pt x="251" y="95"/>
                      <a:pt x="244" y="103"/>
                      <a:pt x="232" y="108"/>
                    </a:cubicBezTo>
                    <a:cubicBezTo>
                      <a:pt x="109" y="108"/>
                      <a:pt x="109" y="108"/>
                      <a:pt x="109" y="108"/>
                    </a:cubicBezTo>
                    <a:cubicBezTo>
                      <a:pt x="109" y="230"/>
                      <a:pt x="109" y="230"/>
                      <a:pt x="109" y="230"/>
                    </a:cubicBezTo>
                    <a:cubicBezTo>
                      <a:pt x="104" y="241"/>
                      <a:pt x="96" y="249"/>
                      <a:pt x="83" y="249"/>
                    </a:cubicBezTo>
                    <a:cubicBezTo>
                      <a:pt x="78" y="249"/>
                      <a:pt x="73" y="248"/>
                      <a:pt x="69" y="246"/>
                    </a:cubicBezTo>
                    <a:cubicBezTo>
                      <a:pt x="62" y="236"/>
                      <a:pt x="51" y="229"/>
                      <a:pt x="38" y="229"/>
                    </a:cubicBezTo>
                    <a:cubicBezTo>
                      <a:pt x="17" y="229"/>
                      <a:pt x="0" y="246"/>
                      <a:pt x="0" y="268"/>
                    </a:cubicBezTo>
                    <a:cubicBezTo>
                      <a:pt x="0" y="289"/>
                      <a:pt x="17" y="306"/>
                      <a:pt x="38" y="306"/>
                    </a:cubicBezTo>
                    <a:cubicBezTo>
                      <a:pt x="51" y="306"/>
                      <a:pt x="63" y="299"/>
                      <a:pt x="70" y="288"/>
                    </a:cubicBezTo>
                    <a:cubicBezTo>
                      <a:pt x="74" y="287"/>
                      <a:pt x="78" y="286"/>
                      <a:pt x="83" y="286"/>
                    </a:cubicBezTo>
                    <a:cubicBezTo>
                      <a:pt x="96" y="286"/>
                      <a:pt x="104" y="294"/>
                      <a:pt x="109" y="305"/>
                    </a:cubicBezTo>
                    <a:cubicBezTo>
                      <a:pt x="109" y="428"/>
                      <a:pt x="109" y="428"/>
                      <a:pt x="109" y="428"/>
                    </a:cubicBezTo>
                    <a:cubicBezTo>
                      <a:pt x="219" y="428"/>
                      <a:pt x="219" y="428"/>
                      <a:pt x="219" y="428"/>
                    </a:cubicBezTo>
                    <a:cubicBezTo>
                      <a:pt x="230" y="427"/>
                      <a:pt x="238" y="423"/>
                      <a:pt x="240" y="417"/>
                    </a:cubicBezTo>
                    <a:cubicBezTo>
                      <a:pt x="241" y="412"/>
                      <a:pt x="239" y="407"/>
                      <a:pt x="235" y="403"/>
                    </a:cubicBezTo>
                    <a:cubicBezTo>
                      <a:pt x="235" y="403"/>
                      <a:pt x="235" y="403"/>
                      <a:pt x="235" y="403"/>
                    </a:cubicBezTo>
                    <a:cubicBezTo>
                      <a:pt x="226" y="394"/>
                      <a:pt x="220" y="382"/>
                      <a:pt x="220" y="369"/>
                    </a:cubicBezTo>
                    <a:cubicBezTo>
                      <a:pt x="220" y="343"/>
                      <a:pt x="242" y="321"/>
                      <a:pt x="269" y="321"/>
                    </a:cubicBezTo>
                    <a:cubicBezTo>
                      <a:pt x="296" y="321"/>
                      <a:pt x="317" y="343"/>
                      <a:pt x="317" y="369"/>
                    </a:cubicBezTo>
                    <a:cubicBezTo>
                      <a:pt x="317" y="382"/>
                      <a:pt x="312" y="394"/>
                      <a:pt x="303" y="403"/>
                    </a:cubicBezTo>
                    <a:cubicBezTo>
                      <a:pt x="303" y="403"/>
                      <a:pt x="303" y="403"/>
                      <a:pt x="303" y="403"/>
                    </a:cubicBezTo>
                    <a:cubicBezTo>
                      <a:pt x="299" y="407"/>
                      <a:pt x="297" y="412"/>
                      <a:pt x="298" y="417"/>
                    </a:cubicBezTo>
                    <a:cubicBezTo>
                      <a:pt x="300" y="423"/>
                      <a:pt x="308" y="427"/>
                      <a:pt x="319" y="428"/>
                    </a:cubicBezTo>
                    <a:cubicBezTo>
                      <a:pt x="429" y="428"/>
                      <a:pt x="429" y="428"/>
                      <a:pt x="429" y="428"/>
                    </a:cubicBezTo>
                    <a:cubicBezTo>
                      <a:pt x="429" y="317"/>
                      <a:pt x="429" y="317"/>
                      <a:pt x="429" y="317"/>
                    </a:cubicBezTo>
                    <a:cubicBezTo>
                      <a:pt x="428" y="307"/>
                      <a:pt x="424" y="299"/>
                      <a:pt x="418" y="297"/>
                    </a:cubicBezTo>
                    <a:cubicBezTo>
                      <a:pt x="413" y="296"/>
                      <a:pt x="409" y="298"/>
                      <a:pt x="404" y="302"/>
                    </a:cubicBezTo>
                    <a:cubicBezTo>
                      <a:pt x="404" y="302"/>
                      <a:pt x="404" y="302"/>
                      <a:pt x="404" y="302"/>
                    </a:cubicBezTo>
                    <a:cubicBezTo>
                      <a:pt x="395" y="311"/>
                      <a:pt x="383" y="316"/>
                      <a:pt x="370" y="316"/>
                    </a:cubicBezTo>
                    <a:cubicBezTo>
                      <a:pt x="344" y="316"/>
                      <a:pt x="322" y="295"/>
                      <a:pt x="322" y="268"/>
                    </a:cubicBezTo>
                    <a:cubicBezTo>
                      <a:pt x="322" y="241"/>
                      <a:pt x="344" y="219"/>
                      <a:pt x="370" y="219"/>
                    </a:cubicBezTo>
                    <a:cubicBezTo>
                      <a:pt x="383" y="219"/>
                      <a:pt x="395" y="225"/>
                      <a:pt x="404" y="234"/>
                    </a:cubicBezTo>
                    <a:cubicBezTo>
                      <a:pt x="404" y="234"/>
                      <a:pt x="404" y="234"/>
                      <a:pt x="404" y="234"/>
                    </a:cubicBezTo>
                    <a:cubicBezTo>
                      <a:pt x="409" y="238"/>
                      <a:pt x="413" y="240"/>
                      <a:pt x="418" y="239"/>
                    </a:cubicBezTo>
                    <a:cubicBezTo>
                      <a:pt x="424" y="237"/>
                      <a:pt x="428" y="229"/>
                      <a:pt x="429" y="219"/>
                    </a:cubicBezTo>
                    <a:cubicBezTo>
                      <a:pt x="429" y="140"/>
                      <a:pt x="429" y="140"/>
                      <a:pt x="429" y="140"/>
                    </a:cubicBezTo>
                    <a:cubicBezTo>
                      <a:pt x="429" y="140"/>
                      <a:pt x="429" y="140"/>
                      <a:pt x="429" y="140"/>
                    </a:cubicBezTo>
                    <a:cubicBezTo>
                      <a:pt x="429" y="108"/>
                      <a:pt x="429" y="108"/>
                      <a:pt x="429" y="108"/>
                    </a:cubicBezTo>
                  </a:path>
                </a:pathLst>
              </a:custGeom>
              <a:grpFill/>
              <a:ln w="19050" cap="flat" cmpd="sng" algn="ctr">
                <a:gradFill>
                  <a:gsLst>
                    <a:gs pos="0">
                      <a:sysClr val="window" lastClr="FFFFFF">
                        <a:lumMod val="85000"/>
                      </a:sysClr>
                    </a:gs>
                    <a:gs pos="100000">
                      <a:sysClr val="window" lastClr="FFFFFF">
                        <a:lumMod val="95000"/>
                      </a:sysClr>
                    </a:gs>
                  </a:gsLst>
                  <a:lin ang="3000000" scaled="0"/>
                </a:gradFill>
                <a:prstDash val="solid"/>
                <a:miter lim="800000"/>
              </a:ln>
              <a:effectLst>
                <a:outerShdw blurRad="177800" dist="228600" dir="8820000" algn="tr" rotWithShape="0">
                  <a:prstClr val="black">
                    <a:alpha val="40000"/>
                  </a:prstClr>
                </a:out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en-US" sz="800" b="0" i="0" u="none" strike="noStrike" kern="0" cap="none" spc="0" normalizeH="0" baseline="0" noProof="0" smtClean="0">
                  <a:ln>
                    <a:noFill/>
                  </a:ln>
                  <a:solidFill>
                    <a:prstClr val="white"/>
                  </a:solidFill>
                  <a:effectLst/>
                  <a:uLnTx/>
                  <a:uFillTx/>
                  <a:latin typeface="Calibri" panose="020F0502020204030204"/>
                </a:endParaRPr>
              </a:p>
            </p:txBody>
          </p:sp>
          <p:sp>
            <p:nvSpPr>
              <p:cNvPr id="11" name="矩形 10"/>
              <p:cNvSpPr/>
              <p:nvPr/>
            </p:nvSpPr>
            <p:spPr>
              <a:xfrm>
                <a:off x="1838405" y="3097292"/>
                <a:ext cx="1005403" cy="338554"/>
              </a:xfrm>
              <a:prstGeom prst="rect">
                <a:avLst/>
              </a:prstGeom>
              <a:grpFill/>
            </p:spPr>
            <p:txBody>
              <a:bodyPr wrap="none">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smtClean="0">
                    <a:ln>
                      <a:noFill/>
                    </a:ln>
                    <a:solidFill>
                      <a:prstClr val="white"/>
                    </a:solidFill>
                    <a:effectLst/>
                    <a:uLnTx/>
                    <a:uFillTx/>
                  </a:rPr>
                  <a:t>提出假设</a:t>
                </a:r>
                <a:endParaRPr kumimoji="0" lang="zh-CN" altLang="en-US" sz="1600" b="1" i="0" u="none" strike="noStrike" kern="0" cap="none" spc="0" normalizeH="0" baseline="0" noProof="0" dirty="0" smtClean="0">
                  <a:ln>
                    <a:noFill/>
                  </a:ln>
                  <a:solidFill>
                    <a:prstClr val="white"/>
                  </a:solidFill>
                  <a:effectLst/>
                  <a:uLnTx/>
                  <a:uFillTx/>
                </a:endParaRPr>
              </a:p>
            </p:txBody>
          </p:sp>
        </p:grpSp>
        <p:sp>
          <p:nvSpPr>
            <p:cNvPr id="8" name="KSO_Shape"/>
            <p:cNvSpPr/>
            <p:nvPr/>
          </p:nvSpPr>
          <p:spPr bwMode="auto">
            <a:xfrm>
              <a:off x="5759981" y="4051963"/>
              <a:ext cx="266114" cy="227526"/>
            </a:xfrm>
            <a:custGeom>
              <a:avLst/>
              <a:gdLst>
                <a:gd name="T0" fmla="*/ 255281011 w 10900"/>
                <a:gd name="T1" fmla="*/ 255294707 h 9319"/>
                <a:gd name="T2" fmla="*/ 255281011 w 10900"/>
                <a:gd name="T3" fmla="*/ 255294707 h 9319"/>
                <a:gd name="T4" fmla="*/ 255281011 w 10900"/>
                <a:gd name="T5" fmla="*/ 255294707 h 9319"/>
                <a:gd name="T6" fmla="*/ 255281011 w 10900"/>
                <a:gd name="T7" fmla="*/ 255294707 h 9319"/>
                <a:gd name="T8" fmla="*/ 255281011 w 10900"/>
                <a:gd name="T9" fmla="*/ 255294707 h 9319"/>
                <a:gd name="T10" fmla="*/ 255281011 w 10900"/>
                <a:gd name="T11" fmla="*/ 255294707 h 9319"/>
                <a:gd name="T12" fmla="*/ 255281011 w 10900"/>
                <a:gd name="T13" fmla="*/ 255294707 h 9319"/>
                <a:gd name="T14" fmla="*/ 255281011 w 10900"/>
                <a:gd name="T15" fmla="*/ 255294707 h 9319"/>
                <a:gd name="T16" fmla="*/ 255281011 w 10900"/>
                <a:gd name="T17" fmla="*/ 255294707 h 9319"/>
                <a:gd name="T18" fmla="*/ 255281011 w 10900"/>
                <a:gd name="T19" fmla="*/ 255294707 h 9319"/>
                <a:gd name="T20" fmla="*/ 255281011 w 10900"/>
                <a:gd name="T21" fmla="*/ 255294707 h 9319"/>
                <a:gd name="T22" fmla="*/ 255281011 w 10900"/>
                <a:gd name="T23" fmla="*/ 255294707 h 9319"/>
                <a:gd name="T24" fmla="*/ 255281011 w 10900"/>
                <a:gd name="T25" fmla="*/ 255294707 h 9319"/>
                <a:gd name="T26" fmla="*/ 255281011 w 10900"/>
                <a:gd name="T27" fmla="*/ 255294707 h 9319"/>
                <a:gd name="T28" fmla="*/ 255281011 w 10900"/>
                <a:gd name="T29" fmla="*/ 255294707 h 9319"/>
                <a:gd name="T30" fmla="*/ 255281011 w 10900"/>
                <a:gd name="T31" fmla="*/ 255294707 h 9319"/>
                <a:gd name="T32" fmla="*/ 255281011 w 10900"/>
                <a:gd name="T33" fmla="*/ 255294707 h 9319"/>
                <a:gd name="T34" fmla="*/ 255281011 w 10900"/>
                <a:gd name="T35" fmla="*/ 255294707 h 9319"/>
                <a:gd name="T36" fmla="*/ 255281011 w 10900"/>
                <a:gd name="T37" fmla="*/ 255294707 h 9319"/>
                <a:gd name="T38" fmla="*/ 255281011 w 10900"/>
                <a:gd name="T39" fmla="*/ 255294707 h 9319"/>
                <a:gd name="T40" fmla="*/ 255281011 w 10900"/>
                <a:gd name="T41" fmla="*/ 255294707 h 9319"/>
                <a:gd name="T42" fmla="*/ 255281011 w 10900"/>
                <a:gd name="T43" fmla="*/ 255294707 h 9319"/>
                <a:gd name="T44" fmla="*/ 255281011 w 10900"/>
                <a:gd name="T45" fmla="*/ 255294707 h 9319"/>
                <a:gd name="T46" fmla="*/ 255281011 w 10900"/>
                <a:gd name="T47" fmla="*/ 255294707 h 9319"/>
                <a:gd name="T48" fmla="*/ 255281011 w 10900"/>
                <a:gd name="T49" fmla="*/ 255294707 h 9319"/>
                <a:gd name="T50" fmla="*/ 255281011 w 10900"/>
                <a:gd name="T51" fmla="*/ 255294707 h 9319"/>
                <a:gd name="T52" fmla="*/ 255281011 w 10900"/>
                <a:gd name="T53" fmla="*/ 255294707 h 9319"/>
                <a:gd name="T54" fmla="*/ 255281011 w 10900"/>
                <a:gd name="T55" fmla="*/ 255294707 h 9319"/>
                <a:gd name="T56" fmla="*/ 255281011 w 10900"/>
                <a:gd name="T57" fmla="*/ 255294707 h 9319"/>
                <a:gd name="T58" fmla="*/ 255281011 w 10900"/>
                <a:gd name="T59" fmla="*/ 255294707 h 9319"/>
                <a:gd name="T60" fmla="*/ 255281011 w 10900"/>
                <a:gd name="T61" fmla="*/ 255294707 h 9319"/>
                <a:gd name="T62" fmla="*/ 255281011 w 10900"/>
                <a:gd name="T63" fmla="*/ 255294707 h 9319"/>
                <a:gd name="T64" fmla="*/ 255281011 w 10900"/>
                <a:gd name="T65" fmla="*/ 255294707 h 9319"/>
                <a:gd name="T66" fmla="*/ 255281011 w 10900"/>
                <a:gd name="T67" fmla="*/ 255294707 h 9319"/>
                <a:gd name="T68" fmla="*/ 255281011 w 10900"/>
                <a:gd name="T69" fmla="*/ 255294707 h 9319"/>
                <a:gd name="T70" fmla="*/ 255281011 w 10900"/>
                <a:gd name="T71" fmla="*/ 255294707 h 9319"/>
                <a:gd name="T72" fmla="*/ 255281011 w 10900"/>
                <a:gd name="T73" fmla="*/ 255294707 h 9319"/>
                <a:gd name="T74" fmla="*/ 255281011 w 10900"/>
                <a:gd name="T75" fmla="*/ 255294707 h 9319"/>
                <a:gd name="T76" fmla="*/ 255281011 w 10900"/>
                <a:gd name="T77" fmla="*/ 255294707 h 9319"/>
                <a:gd name="T78" fmla="*/ 255281011 w 10900"/>
                <a:gd name="T79" fmla="*/ 255294707 h 9319"/>
                <a:gd name="T80" fmla="*/ 255281011 w 10900"/>
                <a:gd name="T81" fmla="*/ 255294707 h 9319"/>
                <a:gd name="T82" fmla="*/ 255281011 w 10900"/>
                <a:gd name="T83" fmla="*/ 255294707 h 9319"/>
                <a:gd name="T84" fmla="*/ 255281011 w 10900"/>
                <a:gd name="T85" fmla="*/ 255294707 h 9319"/>
                <a:gd name="T86" fmla="*/ 255281011 w 10900"/>
                <a:gd name="T87" fmla="*/ 255294707 h 9319"/>
                <a:gd name="T88" fmla="*/ 255281011 w 10900"/>
                <a:gd name="T89" fmla="*/ 255294707 h 9319"/>
                <a:gd name="T90" fmla="*/ 255281011 w 10900"/>
                <a:gd name="T91" fmla="*/ 255294707 h 9319"/>
                <a:gd name="T92" fmla="*/ 255281011 w 10900"/>
                <a:gd name="T93" fmla="*/ 255294707 h 9319"/>
                <a:gd name="T94" fmla="*/ 255281011 w 10900"/>
                <a:gd name="T95" fmla="*/ 255294707 h 9319"/>
                <a:gd name="T96" fmla="*/ 255281011 w 10900"/>
                <a:gd name="T97" fmla="*/ 255294707 h 9319"/>
                <a:gd name="T98" fmla="*/ 255281011 w 10900"/>
                <a:gd name="T99" fmla="*/ 255294707 h 9319"/>
                <a:gd name="T100" fmla="*/ 255281011 w 10900"/>
                <a:gd name="T101" fmla="*/ 255294707 h 9319"/>
                <a:gd name="T102" fmla="*/ 255281011 w 10900"/>
                <a:gd name="T103" fmla="*/ 255294707 h 9319"/>
                <a:gd name="T104" fmla="*/ 255281011 w 10900"/>
                <a:gd name="T105" fmla="*/ 255294707 h 9319"/>
                <a:gd name="T106" fmla="*/ 255281011 w 10900"/>
                <a:gd name="T107" fmla="*/ 255294707 h 9319"/>
                <a:gd name="T108" fmla="*/ 255281011 w 10900"/>
                <a:gd name="T109" fmla="*/ 255294707 h 9319"/>
                <a:gd name="T110" fmla="*/ 255281011 w 10900"/>
                <a:gd name="T111" fmla="*/ 255294707 h 9319"/>
                <a:gd name="T112" fmla="*/ 255281011 w 10900"/>
                <a:gd name="T113" fmla="*/ 255294707 h 9319"/>
                <a:gd name="T114" fmla="*/ 255281011 w 10900"/>
                <a:gd name="T115" fmla="*/ 255294707 h 9319"/>
                <a:gd name="T116" fmla="*/ 255281011 w 10900"/>
                <a:gd name="T117" fmla="*/ 255294707 h 9319"/>
                <a:gd name="T118" fmla="*/ 255281011 w 10900"/>
                <a:gd name="T119" fmla="*/ 255294707 h 9319"/>
                <a:gd name="T120" fmla="*/ 255281011 w 10900"/>
                <a:gd name="T121" fmla="*/ 255294707 h 9319"/>
                <a:gd name="T122" fmla="*/ 255281011 w 10900"/>
                <a:gd name="T123" fmla="*/ 255294707 h 931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0900" h="9319">
                  <a:moveTo>
                    <a:pt x="776" y="0"/>
                  </a:moveTo>
                  <a:lnTo>
                    <a:pt x="796" y="0"/>
                  </a:lnTo>
                  <a:lnTo>
                    <a:pt x="904" y="2"/>
                  </a:lnTo>
                  <a:lnTo>
                    <a:pt x="1011" y="6"/>
                  </a:lnTo>
                  <a:lnTo>
                    <a:pt x="1117" y="13"/>
                  </a:lnTo>
                  <a:lnTo>
                    <a:pt x="1222" y="21"/>
                  </a:lnTo>
                  <a:lnTo>
                    <a:pt x="1327" y="33"/>
                  </a:lnTo>
                  <a:lnTo>
                    <a:pt x="1431" y="46"/>
                  </a:lnTo>
                  <a:lnTo>
                    <a:pt x="1535" y="62"/>
                  </a:lnTo>
                  <a:lnTo>
                    <a:pt x="1637" y="80"/>
                  </a:lnTo>
                  <a:lnTo>
                    <a:pt x="1738" y="100"/>
                  </a:lnTo>
                  <a:lnTo>
                    <a:pt x="1840" y="123"/>
                  </a:lnTo>
                  <a:lnTo>
                    <a:pt x="1940" y="148"/>
                  </a:lnTo>
                  <a:lnTo>
                    <a:pt x="2039" y="175"/>
                  </a:lnTo>
                  <a:lnTo>
                    <a:pt x="2137" y="203"/>
                  </a:lnTo>
                  <a:lnTo>
                    <a:pt x="2235" y="234"/>
                  </a:lnTo>
                  <a:lnTo>
                    <a:pt x="2331" y="267"/>
                  </a:lnTo>
                  <a:lnTo>
                    <a:pt x="2427" y="303"/>
                  </a:lnTo>
                  <a:lnTo>
                    <a:pt x="2522" y="339"/>
                  </a:lnTo>
                  <a:lnTo>
                    <a:pt x="2615" y="379"/>
                  </a:lnTo>
                  <a:lnTo>
                    <a:pt x="2708" y="420"/>
                  </a:lnTo>
                  <a:lnTo>
                    <a:pt x="2800" y="464"/>
                  </a:lnTo>
                  <a:lnTo>
                    <a:pt x="2890" y="508"/>
                  </a:lnTo>
                  <a:lnTo>
                    <a:pt x="2980" y="556"/>
                  </a:lnTo>
                  <a:lnTo>
                    <a:pt x="3068" y="604"/>
                  </a:lnTo>
                  <a:lnTo>
                    <a:pt x="3155" y="655"/>
                  </a:lnTo>
                  <a:lnTo>
                    <a:pt x="3240" y="707"/>
                  </a:lnTo>
                  <a:lnTo>
                    <a:pt x="3326" y="762"/>
                  </a:lnTo>
                  <a:lnTo>
                    <a:pt x="3408" y="817"/>
                  </a:lnTo>
                  <a:lnTo>
                    <a:pt x="3490" y="875"/>
                  </a:lnTo>
                  <a:lnTo>
                    <a:pt x="3572" y="935"/>
                  </a:lnTo>
                  <a:lnTo>
                    <a:pt x="3651" y="996"/>
                  </a:lnTo>
                  <a:lnTo>
                    <a:pt x="3729" y="1059"/>
                  </a:lnTo>
                  <a:lnTo>
                    <a:pt x="3805" y="1123"/>
                  </a:lnTo>
                  <a:lnTo>
                    <a:pt x="3881" y="1189"/>
                  </a:lnTo>
                  <a:lnTo>
                    <a:pt x="3954" y="1256"/>
                  </a:lnTo>
                  <a:lnTo>
                    <a:pt x="4027" y="1325"/>
                  </a:lnTo>
                  <a:lnTo>
                    <a:pt x="4098" y="1396"/>
                  </a:lnTo>
                  <a:lnTo>
                    <a:pt x="4167" y="1468"/>
                  </a:lnTo>
                  <a:lnTo>
                    <a:pt x="4234" y="1542"/>
                  </a:lnTo>
                  <a:lnTo>
                    <a:pt x="4301" y="1616"/>
                  </a:lnTo>
                  <a:lnTo>
                    <a:pt x="4366" y="1693"/>
                  </a:lnTo>
                  <a:lnTo>
                    <a:pt x="4429" y="1771"/>
                  </a:lnTo>
                  <a:lnTo>
                    <a:pt x="4490" y="1850"/>
                  </a:lnTo>
                  <a:lnTo>
                    <a:pt x="4550" y="1931"/>
                  </a:lnTo>
                  <a:lnTo>
                    <a:pt x="4608" y="2013"/>
                  </a:lnTo>
                  <a:lnTo>
                    <a:pt x="4664" y="2095"/>
                  </a:lnTo>
                  <a:lnTo>
                    <a:pt x="4719" y="2179"/>
                  </a:lnTo>
                  <a:lnTo>
                    <a:pt x="4772" y="2266"/>
                  </a:lnTo>
                  <a:lnTo>
                    <a:pt x="4823" y="2352"/>
                  </a:lnTo>
                  <a:lnTo>
                    <a:pt x="4872" y="2440"/>
                  </a:lnTo>
                  <a:lnTo>
                    <a:pt x="4920" y="2530"/>
                  </a:lnTo>
                  <a:lnTo>
                    <a:pt x="4965" y="2620"/>
                  </a:lnTo>
                  <a:lnTo>
                    <a:pt x="5009" y="2711"/>
                  </a:lnTo>
                  <a:lnTo>
                    <a:pt x="5050" y="2803"/>
                  </a:lnTo>
                  <a:lnTo>
                    <a:pt x="5089" y="2897"/>
                  </a:lnTo>
                  <a:lnTo>
                    <a:pt x="5127" y="2991"/>
                  </a:lnTo>
                  <a:lnTo>
                    <a:pt x="5162" y="3087"/>
                  </a:lnTo>
                  <a:lnTo>
                    <a:pt x="5196" y="3183"/>
                  </a:lnTo>
                  <a:lnTo>
                    <a:pt x="5227" y="3280"/>
                  </a:lnTo>
                  <a:lnTo>
                    <a:pt x="5257" y="3378"/>
                  </a:lnTo>
                  <a:lnTo>
                    <a:pt x="5284" y="3478"/>
                  </a:lnTo>
                  <a:lnTo>
                    <a:pt x="5309" y="3578"/>
                  </a:lnTo>
                  <a:lnTo>
                    <a:pt x="5332" y="3679"/>
                  </a:lnTo>
                  <a:lnTo>
                    <a:pt x="5353" y="3781"/>
                  </a:lnTo>
                  <a:lnTo>
                    <a:pt x="5371" y="3882"/>
                  </a:lnTo>
                  <a:lnTo>
                    <a:pt x="8249" y="3882"/>
                  </a:lnTo>
                  <a:lnTo>
                    <a:pt x="7100" y="2733"/>
                  </a:lnTo>
                  <a:lnTo>
                    <a:pt x="7073" y="2705"/>
                  </a:lnTo>
                  <a:lnTo>
                    <a:pt x="7047" y="2675"/>
                  </a:lnTo>
                  <a:lnTo>
                    <a:pt x="7023" y="2643"/>
                  </a:lnTo>
                  <a:lnTo>
                    <a:pt x="7000" y="2613"/>
                  </a:lnTo>
                  <a:lnTo>
                    <a:pt x="6980" y="2579"/>
                  </a:lnTo>
                  <a:lnTo>
                    <a:pt x="6961" y="2546"/>
                  </a:lnTo>
                  <a:lnTo>
                    <a:pt x="6945" y="2512"/>
                  </a:lnTo>
                  <a:lnTo>
                    <a:pt x="6929" y="2476"/>
                  </a:lnTo>
                  <a:lnTo>
                    <a:pt x="6916" y="2442"/>
                  </a:lnTo>
                  <a:lnTo>
                    <a:pt x="6905" y="2405"/>
                  </a:lnTo>
                  <a:lnTo>
                    <a:pt x="6895" y="2370"/>
                  </a:lnTo>
                  <a:lnTo>
                    <a:pt x="6887" y="2333"/>
                  </a:lnTo>
                  <a:lnTo>
                    <a:pt x="6881" y="2297"/>
                  </a:lnTo>
                  <a:lnTo>
                    <a:pt x="6876" y="2259"/>
                  </a:lnTo>
                  <a:lnTo>
                    <a:pt x="6874" y="2222"/>
                  </a:lnTo>
                  <a:lnTo>
                    <a:pt x="6873" y="2184"/>
                  </a:lnTo>
                  <a:lnTo>
                    <a:pt x="6874" y="2147"/>
                  </a:lnTo>
                  <a:lnTo>
                    <a:pt x="6876" y="2110"/>
                  </a:lnTo>
                  <a:lnTo>
                    <a:pt x="6881" y="2073"/>
                  </a:lnTo>
                  <a:lnTo>
                    <a:pt x="6887" y="2036"/>
                  </a:lnTo>
                  <a:lnTo>
                    <a:pt x="6895" y="2000"/>
                  </a:lnTo>
                  <a:lnTo>
                    <a:pt x="6905" y="1963"/>
                  </a:lnTo>
                  <a:lnTo>
                    <a:pt x="6916" y="1927"/>
                  </a:lnTo>
                  <a:lnTo>
                    <a:pt x="6929" y="1892"/>
                  </a:lnTo>
                  <a:lnTo>
                    <a:pt x="6945" y="1858"/>
                  </a:lnTo>
                  <a:lnTo>
                    <a:pt x="6961" y="1823"/>
                  </a:lnTo>
                  <a:lnTo>
                    <a:pt x="6980" y="1789"/>
                  </a:lnTo>
                  <a:lnTo>
                    <a:pt x="7000" y="1757"/>
                  </a:lnTo>
                  <a:lnTo>
                    <a:pt x="7023" y="1725"/>
                  </a:lnTo>
                  <a:lnTo>
                    <a:pt x="7047" y="1694"/>
                  </a:lnTo>
                  <a:lnTo>
                    <a:pt x="7073" y="1665"/>
                  </a:lnTo>
                  <a:lnTo>
                    <a:pt x="7100" y="1635"/>
                  </a:lnTo>
                  <a:lnTo>
                    <a:pt x="7128" y="1608"/>
                  </a:lnTo>
                  <a:lnTo>
                    <a:pt x="7158" y="1582"/>
                  </a:lnTo>
                  <a:lnTo>
                    <a:pt x="7190" y="1558"/>
                  </a:lnTo>
                  <a:lnTo>
                    <a:pt x="7222" y="1536"/>
                  </a:lnTo>
                  <a:lnTo>
                    <a:pt x="7254" y="1516"/>
                  </a:lnTo>
                  <a:lnTo>
                    <a:pt x="7287" y="1498"/>
                  </a:lnTo>
                  <a:lnTo>
                    <a:pt x="7321" y="1480"/>
                  </a:lnTo>
                  <a:lnTo>
                    <a:pt x="7357" y="1466"/>
                  </a:lnTo>
                  <a:lnTo>
                    <a:pt x="7391" y="1452"/>
                  </a:lnTo>
                  <a:lnTo>
                    <a:pt x="7428" y="1441"/>
                  </a:lnTo>
                  <a:lnTo>
                    <a:pt x="7463" y="1432"/>
                  </a:lnTo>
                  <a:lnTo>
                    <a:pt x="7500" y="1423"/>
                  </a:lnTo>
                  <a:lnTo>
                    <a:pt x="7537" y="1417"/>
                  </a:lnTo>
                  <a:lnTo>
                    <a:pt x="7574" y="1413"/>
                  </a:lnTo>
                  <a:lnTo>
                    <a:pt x="7611" y="1410"/>
                  </a:lnTo>
                  <a:lnTo>
                    <a:pt x="7649" y="1409"/>
                  </a:lnTo>
                  <a:lnTo>
                    <a:pt x="7686" y="1410"/>
                  </a:lnTo>
                  <a:lnTo>
                    <a:pt x="7724" y="1413"/>
                  </a:lnTo>
                  <a:lnTo>
                    <a:pt x="7760" y="1417"/>
                  </a:lnTo>
                  <a:lnTo>
                    <a:pt x="7797" y="1423"/>
                  </a:lnTo>
                  <a:lnTo>
                    <a:pt x="7834" y="1432"/>
                  </a:lnTo>
                  <a:lnTo>
                    <a:pt x="7870" y="1441"/>
                  </a:lnTo>
                  <a:lnTo>
                    <a:pt x="7906" y="1452"/>
                  </a:lnTo>
                  <a:lnTo>
                    <a:pt x="7941" y="1466"/>
                  </a:lnTo>
                  <a:lnTo>
                    <a:pt x="7976" y="1480"/>
                  </a:lnTo>
                  <a:lnTo>
                    <a:pt x="8010" y="1498"/>
                  </a:lnTo>
                  <a:lnTo>
                    <a:pt x="8044" y="1516"/>
                  </a:lnTo>
                  <a:lnTo>
                    <a:pt x="8076" y="1536"/>
                  </a:lnTo>
                  <a:lnTo>
                    <a:pt x="8108" y="1558"/>
                  </a:lnTo>
                  <a:lnTo>
                    <a:pt x="8139" y="1582"/>
                  </a:lnTo>
                  <a:lnTo>
                    <a:pt x="8169" y="1608"/>
                  </a:lnTo>
                  <a:lnTo>
                    <a:pt x="8198" y="1635"/>
                  </a:lnTo>
                  <a:lnTo>
                    <a:pt x="10641" y="4078"/>
                  </a:lnTo>
                  <a:lnTo>
                    <a:pt x="10658" y="4093"/>
                  </a:lnTo>
                  <a:lnTo>
                    <a:pt x="10674" y="4110"/>
                  </a:lnTo>
                  <a:lnTo>
                    <a:pt x="10698" y="4134"/>
                  </a:lnTo>
                  <a:lnTo>
                    <a:pt x="10720" y="4160"/>
                  </a:lnTo>
                  <a:lnTo>
                    <a:pt x="10742" y="4186"/>
                  </a:lnTo>
                  <a:lnTo>
                    <a:pt x="10762" y="4214"/>
                  </a:lnTo>
                  <a:lnTo>
                    <a:pt x="10779" y="4241"/>
                  </a:lnTo>
                  <a:lnTo>
                    <a:pt x="10797" y="4269"/>
                  </a:lnTo>
                  <a:lnTo>
                    <a:pt x="10813" y="4299"/>
                  </a:lnTo>
                  <a:lnTo>
                    <a:pt x="10828" y="4328"/>
                  </a:lnTo>
                  <a:lnTo>
                    <a:pt x="10841" y="4358"/>
                  </a:lnTo>
                  <a:lnTo>
                    <a:pt x="10853" y="4389"/>
                  </a:lnTo>
                  <a:lnTo>
                    <a:pt x="10863" y="4420"/>
                  </a:lnTo>
                  <a:lnTo>
                    <a:pt x="10873" y="4450"/>
                  </a:lnTo>
                  <a:lnTo>
                    <a:pt x="10880" y="4482"/>
                  </a:lnTo>
                  <a:lnTo>
                    <a:pt x="10887" y="4514"/>
                  </a:lnTo>
                  <a:lnTo>
                    <a:pt x="10892" y="4546"/>
                  </a:lnTo>
                  <a:lnTo>
                    <a:pt x="10897" y="4578"/>
                  </a:lnTo>
                  <a:lnTo>
                    <a:pt x="10897" y="4581"/>
                  </a:lnTo>
                  <a:lnTo>
                    <a:pt x="10897" y="4584"/>
                  </a:lnTo>
                  <a:lnTo>
                    <a:pt x="10897" y="4585"/>
                  </a:lnTo>
                  <a:lnTo>
                    <a:pt x="10897" y="4586"/>
                  </a:lnTo>
                  <a:lnTo>
                    <a:pt x="10897" y="4588"/>
                  </a:lnTo>
                  <a:lnTo>
                    <a:pt x="10897" y="4589"/>
                  </a:lnTo>
                  <a:lnTo>
                    <a:pt x="10898" y="4589"/>
                  </a:lnTo>
                  <a:lnTo>
                    <a:pt x="10898" y="4591"/>
                  </a:lnTo>
                  <a:lnTo>
                    <a:pt x="10898" y="4592"/>
                  </a:lnTo>
                  <a:lnTo>
                    <a:pt x="10898" y="4594"/>
                  </a:lnTo>
                  <a:lnTo>
                    <a:pt x="10898" y="4601"/>
                  </a:lnTo>
                  <a:lnTo>
                    <a:pt x="10898" y="4602"/>
                  </a:lnTo>
                  <a:lnTo>
                    <a:pt x="10899" y="4604"/>
                  </a:lnTo>
                  <a:lnTo>
                    <a:pt x="10899" y="4605"/>
                  </a:lnTo>
                  <a:lnTo>
                    <a:pt x="10899" y="4607"/>
                  </a:lnTo>
                  <a:lnTo>
                    <a:pt x="10899" y="4608"/>
                  </a:lnTo>
                  <a:lnTo>
                    <a:pt x="10899" y="4610"/>
                  </a:lnTo>
                  <a:lnTo>
                    <a:pt x="10899" y="4611"/>
                  </a:lnTo>
                  <a:lnTo>
                    <a:pt x="10899" y="4613"/>
                  </a:lnTo>
                  <a:lnTo>
                    <a:pt x="10899" y="4614"/>
                  </a:lnTo>
                  <a:lnTo>
                    <a:pt x="10899" y="4615"/>
                  </a:lnTo>
                  <a:lnTo>
                    <a:pt x="10899" y="4616"/>
                  </a:lnTo>
                  <a:lnTo>
                    <a:pt x="10899" y="4617"/>
                  </a:lnTo>
                  <a:lnTo>
                    <a:pt x="10899" y="4618"/>
                  </a:lnTo>
                  <a:lnTo>
                    <a:pt x="10899" y="4620"/>
                  </a:lnTo>
                  <a:lnTo>
                    <a:pt x="10900" y="4621"/>
                  </a:lnTo>
                  <a:lnTo>
                    <a:pt x="10900" y="4623"/>
                  </a:lnTo>
                  <a:lnTo>
                    <a:pt x="10900" y="4640"/>
                  </a:lnTo>
                  <a:lnTo>
                    <a:pt x="10900" y="4641"/>
                  </a:lnTo>
                  <a:lnTo>
                    <a:pt x="10900" y="4659"/>
                  </a:lnTo>
                  <a:lnTo>
                    <a:pt x="10900" y="4660"/>
                  </a:lnTo>
                  <a:lnTo>
                    <a:pt x="10900" y="4672"/>
                  </a:lnTo>
                  <a:lnTo>
                    <a:pt x="10900" y="4676"/>
                  </a:lnTo>
                  <a:lnTo>
                    <a:pt x="10900" y="4679"/>
                  </a:lnTo>
                  <a:lnTo>
                    <a:pt x="10900" y="4695"/>
                  </a:lnTo>
                  <a:lnTo>
                    <a:pt x="10898" y="4731"/>
                  </a:lnTo>
                  <a:lnTo>
                    <a:pt x="10893" y="4765"/>
                  </a:lnTo>
                  <a:lnTo>
                    <a:pt x="10888" y="4801"/>
                  </a:lnTo>
                  <a:lnTo>
                    <a:pt x="10881" y="4835"/>
                  </a:lnTo>
                  <a:lnTo>
                    <a:pt x="10872" y="4869"/>
                  </a:lnTo>
                  <a:lnTo>
                    <a:pt x="10862" y="4902"/>
                  </a:lnTo>
                  <a:lnTo>
                    <a:pt x="10850" y="4937"/>
                  </a:lnTo>
                  <a:lnTo>
                    <a:pt x="10837" y="4970"/>
                  </a:lnTo>
                  <a:lnTo>
                    <a:pt x="10822" y="5002"/>
                  </a:lnTo>
                  <a:lnTo>
                    <a:pt x="10805" y="5034"/>
                  </a:lnTo>
                  <a:lnTo>
                    <a:pt x="10788" y="5065"/>
                  </a:lnTo>
                  <a:lnTo>
                    <a:pt x="10768" y="5095"/>
                  </a:lnTo>
                  <a:lnTo>
                    <a:pt x="10746" y="5125"/>
                  </a:lnTo>
                  <a:lnTo>
                    <a:pt x="10724" y="5155"/>
                  </a:lnTo>
                  <a:lnTo>
                    <a:pt x="10700" y="5182"/>
                  </a:lnTo>
                  <a:lnTo>
                    <a:pt x="10674" y="5209"/>
                  </a:lnTo>
                  <a:lnTo>
                    <a:pt x="10659" y="5224"/>
                  </a:lnTo>
                  <a:lnTo>
                    <a:pt x="10643" y="5239"/>
                  </a:lnTo>
                  <a:lnTo>
                    <a:pt x="8198" y="7683"/>
                  </a:lnTo>
                  <a:lnTo>
                    <a:pt x="8169" y="7711"/>
                  </a:lnTo>
                  <a:lnTo>
                    <a:pt x="8139" y="7737"/>
                  </a:lnTo>
                  <a:lnTo>
                    <a:pt x="8108" y="7760"/>
                  </a:lnTo>
                  <a:lnTo>
                    <a:pt x="8076" y="7783"/>
                  </a:lnTo>
                  <a:lnTo>
                    <a:pt x="8044" y="7803"/>
                  </a:lnTo>
                  <a:lnTo>
                    <a:pt x="8010" y="7821"/>
                  </a:lnTo>
                  <a:lnTo>
                    <a:pt x="7976" y="7838"/>
                  </a:lnTo>
                  <a:lnTo>
                    <a:pt x="7941" y="7853"/>
                  </a:lnTo>
                  <a:lnTo>
                    <a:pt x="7906" y="7867"/>
                  </a:lnTo>
                  <a:lnTo>
                    <a:pt x="7870" y="7878"/>
                  </a:lnTo>
                  <a:lnTo>
                    <a:pt x="7834" y="7888"/>
                  </a:lnTo>
                  <a:lnTo>
                    <a:pt x="7797" y="7895"/>
                  </a:lnTo>
                  <a:lnTo>
                    <a:pt x="7760" y="7902"/>
                  </a:lnTo>
                  <a:lnTo>
                    <a:pt x="7724" y="7906"/>
                  </a:lnTo>
                  <a:lnTo>
                    <a:pt x="7686" y="7908"/>
                  </a:lnTo>
                  <a:lnTo>
                    <a:pt x="7649" y="7909"/>
                  </a:lnTo>
                  <a:lnTo>
                    <a:pt x="7611" y="7908"/>
                  </a:lnTo>
                  <a:lnTo>
                    <a:pt x="7574" y="7906"/>
                  </a:lnTo>
                  <a:lnTo>
                    <a:pt x="7537" y="7902"/>
                  </a:lnTo>
                  <a:lnTo>
                    <a:pt x="7500" y="7895"/>
                  </a:lnTo>
                  <a:lnTo>
                    <a:pt x="7463" y="7888"/>
                  </a:lnTo>
                  <a:lnTo>
                    <a:pt x="7428" y="7878"/>
                  </a:lnTo>
                  <a:lnTo>
                    <a:pt x="7391" y="7867"/>
                  </a:lnTo>
                  <a:lnTo>
                    <a:pt x="7357" y="7853"/>
                  </a:lnTo>
                  <a:lnTo>
                    <a:pt x="7321" y="7838"/>
                  </a:lnTo>
                  <a:lnTo>
                    <a:pt x="7287" y="7821"/>
                  </a:lnTo>
                  <a:lnTo>
                    <a:pt x="7254" y="7803"/>
                  </a:lnTo>
                  <a:lnTo>
                    <a:pt x="7222" y="7783"/>
                  </a:lnTo>
                  <a:lnTo>
                    <a:pt x="7190" y="7760"/>
                  </a:lnTo>
                  <a:lnTo>
                    <a:pt x="7158" y="7737"/>
                  </a:lnTo>
                  <a:lnTo>
                    <a:pt x="7128" y="7711"/>
                  </a:lnTo>
                  <a:lnTo>
                    <a:pt x="7100" y="7683"/>
                  </a:lnTo>
                  <a:lnTo>
                    <a:pt x="7073" y="7654"/>
                  </a:lnTo>
                  <a:lnTo>
                    <a:pt x="7047" y="7624"/>
                  </a:lnTo>
                  <a:lnTo>
                    <a:pt x="7023" y="7593"/>
                  </a:lnTo>
                  <a:lnTo>
                    <a:pt x="7000" y="7562"/>
                  </a:lnTo>
                  <a:lnTo>
                    <a:pt x="6980" y="7530"/>
                  </a:lnTo>
                  <a:lnTo>
                    <a:pt x="6961" y="7495"/>
                  </a:lnTo>
                  <a:lnTo>
                    <a:pt x="6945" y="7461"/>
                  </a:lnTo>
                  <a:lnTo>
                    <a:pt x="6929" y="7427"/>
                  </a:lnTo>
                  <a:lnTo>
                    <a:pt x="6916" y="7391"/>
                  </a:lnTo>
                  <a:lnTo>
                    <a:pt x="6905" y="7356"/>
                  </a:lnTo>
                  <a:lnTo>
                    <a:pt x="6895" y="7319"/>
                  </a:lnTo>
                  <a:lnTo>
                    <a:pt x="6887" y="7282"/>
                  </a:lnTo>
                  <a:lnTo>
                    <a:pt x="6881" y="7246"/>
                  </a:lnTo>
                  <a:lnTo>
                    <a:pt x="6876" y="7209"/>
                  </a:lnTo>
                  <a:lnTo>
                    <a:pt x="6874" y="7171"/>
                  </a:lnTo>
                  <a:lnTo>
                    <a:pt x="6873" y="7134"/>
                  </a:lnTo>
                  <a:lnTo>
                    <a:pt x="6874" y="7096"/>
                  </a:lnTo>
                  <a:lnTo>
                    <a:pt x="6876" y="7060"/>
                  </a:lnTo>
                  <a:lnTo>
                    <a:pt x="6881" y="7022"/>
                  </a:lnTo>
                  <a:lnTo>
                    <a:pt x="6887" y="6985"/>
                  </a:lnTo>
                  <a:lnTo>
                    <a:pt x="6895" y="6949"/>
                  </a:lnTo>
                  <a:lnTo>
                    <a:pt x="6905" y="6913"/>
                  </a:lnTo>
                  <a:lnTo>
                    <a:pt x="6916" y="6876"/>
                  </a:lnTo>
                  <a:lnTo>
                    <a:pt x="6929" y="6842"/>
                  </a:lnTo>
                  <a:lnTo>
                    <a:pt x="6945" y="6807"/>
                  </a:lnTo>
                  <a:lnTo>
                    <a:pt x="6961" y="6772"/>
                  </a:lnTo>
                  <a:lnTo>
                    <a:pt x="6980" y="6739"/>
                  </a:lnTo>
                  <a:lnTo>
                    <a:pt x="7000" y="6706"/>
                  </a:lnTo>
                  <a:lnTo>
                    <a:pt x="7023" y="6675"/>
                  </a:lnTo>
                  <a:lnTo>
                    <a:pt x="7047" y="6643"/>
                  </a:lnTo>
                  <a:lnTo>
                    <a:pt x="7073" y="6614"/>
                  </a:lnTo>
                  <a:lnTo>
                    <a:pt x="7100" y="6585"/>
                  </a:lnTo>
                  <a:lnTo>
                    <a:pt x="8249" y="5436"/>
                  </a:lnTo>
                  <a:lnTo>
                    <a:pt x="5371" y="5436"/>
                  </a:lnTo>
                  <a:lnTo>
                    <a:pt x="5353" y="5539"/>
                  </a:lnTo>
                  <a:lnTo>
                    <a:pt x="5332" y="5641"/>
                  </a:lnTo>
                  <a:lnTo>
                    <a:pt x="5309" y="5741"/>
                  </a:lnTo>
                  <a:lnTo>
                    <a:pt x="5283" y="5842"/>
                  </a:lnTo>
                  <a:lnTo>
                    <a:pt x="5256" y="5941"/>
                  </a:lnTo>
                  <a:lnTo>
                    <a:pt x="5226" y="6040"/>
                  </a:lnTo>
                  <a:lnTo>
                    <a:pt x="5196" y="6138"/>
                  </a:lnTo>
                  <a:lnTo>
                    <a:pt x="5161" y="6234"/>
                  </a:lnTo>
                  <a:lnTo>
                    <a:pt x="5126" y="6330"/>
                  </a:lnTo>
                  <a:lnTo>
                    <a:pt x="5088" y="6424"/>
                  </a:lnTo>
                  <a:lnTo>
                    <a:pt x="5049" y="6518"/>
                  </a:lnTo>
                  <a:lnTo>
                    <a:pt x="5006" y="6611"/>
                  </a:lnTo>
                  <a:lnTo>
                    <a:pt x="4962" y="6702"/>
                  </a:lnTo>
                  <a:lnTo>
                    <a:pt x="4917" y="6794"/>
                  </a:lnTo>
                  <a:lnTo>
                    <a:pt x="4870" y="6882"/>
                  </a:lnTo>
                  <a:lnTo>
                    <a:pt x="4820" y="6970"/>
                  </a:lnTo>
                  <a:lnTo>
                    <a:pt x="4769" y="7057"/>
                  </a:lnTo>
                  <a:lnTo>
                    <a:pt x="4716" y="7143"/>
                  </a:lnTo>
                  <a:lnTo>
                    <a:pt x="4662" y="7228"/>
                  </a:lnTo>
                  <a:lnTo>
                    <a:pt x="4605" y="7311"/>
                  </a:lnTo>
                  <a:lnTo>
                    <a:pt x="4547" y="7394"/>
                  </a:lnTo>
                  <a:lnTo>
                    <a:pt x="4487" y="7474"/>
                  </a:lnTo>
                  <a:lnTo>
                    <a:pt x="4425" y="7553"/>
                  </a:lnTo>
                  <a:lnTo>
                    <a:pt x="4361" y="7631"/>
                  </a:lnTo>
                  <a:lnTo>
                    <a:pt x="4296" y="7707"/>
                  </a:lnTo>
                  <a:lnTo>
                    <a:pt x="4230" y="7783"/>
                  </a:lnTo>
                  <a:lnTo>
                    <a:pt x="4161" y="7856"/>
                  </a:lnTo>
                  <a:lnTo>
                    <a:pt x="4091" y="7928"/>
                  </a:lnTo>
                  <a:lnTo>
                    <a:pt x="4020" y="7999"/>
                  </a:lnTo>
                  <a:lnTo>
                    <a:pt x="3948" y="8068"/>
                  </a:lnTo>
                  <a:lnTo>
                    <a:pt x="3874" y="8135"/>
                  </a:lnTo>
                  <a:lnTo>
                    <a:pt x="3798" y="8202"/>
                  </a:lnTo>
                  <a:lnTo>
                    <a:pt x="3721" y="8267"/>
                  </a:lnTo>
                  <a:lnTo>
                    <a:pt x="3643" y="8330"/>
                  </a:lnTo>
                  <a:lnTo>
                    <a:pt x="3562" y="8390"/>
                  </a:lnTo>
                  <a:lnTo>
                    <a:pt x="3482" y="8450"/>
                  </a:lnTo>
                  <a:lnTo>
                    <a:pt x="3399" y="8507"/>
                  </a:lnTo>
                  <a:lnTo>
                    <a:pt x="3316" y="8564"/>
                  </a:lnTo>
                  <a:lnTo>
                    <a:pt x="3231" y="8617"/>
                  </a:lnTo>
                  <a:lnTo>
                    <a:pt x="3144" y="8670"/>
                  </a:lnTo>
                  <a:lnTo>
                    <a:pt x="3057" y="8720"/>
                  </a:lnTo>
                  <a:lnTo>
                    <a:pt x="2968" y="8770"/>
                  </a:lnTo>
                  <a:lnTo>
                    <a:pt x="2878" y="8816"/>
                  </a:lnTo>
                  <a:lnTo>
                    <a:pt x="2788" y="8861"/>
                  </a:lnTo>
                  <a:lnTo>
                    <a:pt x="2696" y="8904"/>
                  </a:lnTo>
                  <a:lnTo>
                    <a:pt x="2602" y="8945"/>
                  </a:lnTo>
                  <a:lnTo>
                    <a:pt x="2509" y="8984"/>
                  </a:lnTo>
                  <a:lnTo>
                    <a:pt x="2414" y="9021"/>
                  </a:lnTo>
                  <a:lnTo>
                    <a:pt x="2317" y="9056"/>
                  </a:lnTo>
                  <a:lnTo>
                    <a:pt x="2220" y="9089"/>
                  </a:lnTo>
                  <a:lnTo>
                    <a:pt x="2123" y="9120"/>
                  </a:lnTo>
                  <a:lnTo>
                    <a:pt x="2024" y="9148"/>
                  </a:lnTo>
                  <a:lnTo>
                    <a:pt x="1924" y="9176"/>
                  </a:lnTo>
                  <a:lnTo>
                    <a:pt x="1824" y="9199"/>
                  </a:lnTo>
                  <a:lnTo>
                    <a:pt x="1722" y="9222"/>
                  </a:lnTo>
                  <a:lnTo>
                    <a:pt x="1620" y="9242"/>
                  </a:lnTo>
                  <a:lnTo>
                    <a:pt x="1517" y="9260"/>
                  </a:lnTo>
                  <a:lnTo>
                    <a:pt x="1413" y="9275"/>
                  </a:lnTo>
                  <a:lnTo>
                    <a:pt x="1309" y="9288"/>
                  </a:lnTo>
                  <a:lnTo>
                    <a:pt x="1203" y="9299"/>
                  </a:lnTo>
                  <a:lnTo>
                    <a:pt x="1098" y="9307"/>
                  </a:lnTo>
                  <a:lnTo>
                    <a:pt x="992" y="9314"/>
                  </a:lnTo>
                  <a:lnTo>
                    <a:pt x="884" y="9318"/>
                  </a:lnTo>
                  <a:lnTo>
                    <a:pt x="776" y="9319"/>
                  </a:lnTo>
                  <a:lnTo>
                    <a:pt x="737" y="9318"/>
                  </a:lnTo>
                  <a:lnTo>
                    <a:pt x="697" y="9314"/>
                  </a:lnTo>
                  <a:lnTo>
                    <a:pt x="658" y="9309"/>
                  </a:lnTo>
                  <a:lnTo>
                    <a:pt x="620" y="9302"/>
                  </a:lnTo>
                  <a:lnTo>
                    <a:pt x="582" y="9294"/>
                  </a:lnTo>
                  <a:lnTo>
                    <a:pt x="545" y="9283"/>
                  </a:lnTo>
                  <a:lnTo>
                    <a:pt x="510" y="9272"/>
                  </a:lnTo>
                  <a:lnTo>
                    <a:pt x="474" y="9257"/>
                  </a:lnTo>
                  <a:lnTo>
                    <a:pt x="440" y="9242"/>
                  </a:lnTo>
                  <a:lnTo>
                    <a:pt x="407" y="9225"/>
                  </a:lnTo>
                  <a:lnTo>
                    <a:pt x="374" y="9206"/>
                  </a:lnTo>
                  <a:lnTo>
                    <a:pt x="342" y="9186"/>
                  </a:lnTo>
                  <a:lnTo>
                    <a:pt x="312" y="9164"/>
                  </a:lnTo>
                  <a:lnTo>
                    <a:pt x="283" y="9141"/>
                  </a:lnTo>
                  <a:lnTo>
                    <a:pt x="254" y="9117"/>
                  </a:lnTo>
                  <a:lnTo>
                    <a:pt x="227" y="9092"/>
                  </a:lnTo>
                  <a:lnTo>
                    <a:pt x="202" y="9064"/>
                  </a:lnTo>
                  <a:lnTo>
                    <a:pt x="177" y="9036"/>
                  </a:lnTo>
                  <a:lnTo>
                    <a:pt x="154" y="9006"/>
                  </a:lnTo>
                  <a:lnTo>
                    <a:pt x="132" y="8976"/>
                  </a:lnTo>
                  <a:lnTo>
                    <a:pt x="112" y="8945"/>
                  </a:lnTo>
                  <a:lnTo>
                    <a:pt x="93" y="8912"/>
                  </a:lnTo>
                  <a:lnTo>
                    <a:pt x="77" y="8879"/>
                  </a:lnTo>
                  <a:lnTo>
                    <a:pt x="61" y="8844"/>
                  </a:lnTo>
                  <a:lnTo>
                    <a:pt x="47" y="8809"/>
                  </a:lnTo>
                  <a:lnTo>
                    <a:pt x="35" y="8773"/>
                  </a:lnTo>
                  <a:lnTo>
                    <a:pt x="25" y="8735"/>
                  </a:lnTo>
                  <a:lnTo>
                    <a:pt x="15" y="8699"/>
                  </a:lnTo>
                  <a:lnTo>
                    <a:pt x="9" y="8660"/>
                  </a:lnTo>
                  <a:lnTo>
                    <a:pt x="3" y="8622"/>
                  </a:lnTo>
                  <a:lnTo>
                    <a:pt x="1" y="8582"/>
                  </a:lnTo>
                  <a:lnTo>
                    <a:pt x="0" y="8543"/>
                  </a:lnTo>
                  <a:lnTo>
                    <a:pt x="1" y="8502"/>
                  </a:lnTo>
                  <a:lnTo>
                    <a:pt x="3" y="8462"/>
                  </a:lnTo>
                  <a:lnTo>
                    <a:pt x="9" y="8424"/>
                  </a:lnTo>
                  <a:lnTo>
                    <a:pt x="15" y="8385"/>
                  </a:lnTo>
                  <a:lnTo>
                    <a:pt x="25" y="8349"/>
                  </a:lnTo>
                  <a:lnTo>
                    <a:pt x="35" y="8311"/>
                  </a:lnTo>
                  <a:lnTo>
                    <a:pt x="47" y="8275"/>
                  </a:lnTo>
                  <a:lnTo>
                    <a:pt x="61" y="8240"/>
                  </a:lnTo>
                  <a:lnTo>
                    <a:pt x="77" y="8205"/>
                  </a:lnTo>
                  <a:lnTo>
                    <a:pt x="93" y="8172"/>
                  </a:lnTo>
                  <a:lnTo>
                    <a:pt x="112" y="8139"/>
                  </a:lnTo>
                  <a:lnTo>
                    <a:pt x="132" y="8108"/>
                  </a:lnTo>
                  <a:lnTo>
                    <a:pt x="154" y="8078"/>
                  </a:lnTo>
                  <a:lnTo>
                    <a:pt x="177" y="8048"/>
                  </a:lnTo>
                  <a:lnTo>
                    <a:pt x="202" y="8020"/>
                  </a:lnTo>
                  <a:lnTo>
                    <a:pt x="227" y="7993"/>
                  </a:lnTo>
                  <a:lnTo>
                    <a:pt x="254" y="7967"/>
                  </a:lnTo>
                  <a:lnTo>
                    <a:pt x="283" y="7943"/>
                  </a:lnTo>
                  <a:lnTo>
                    <a:pt x="312" y="7920"/>
                  </a:lnTo>
                  <a:lnTo>
                    <a:pt x="342" y="7898"/>
                  </a:lnTo>
                  <a:lnTo>
                    <a:pt x="374" y="7878"/>
                  </a:lnTo>
                  <a:lnTo>
                    <a:pt x="407" y="7860"/>
                  </a:lnTo>
                  <a:lnTo>
                    <a:pt x="440" y="7842"/>
                  </a:lnTo>
                  <a:lnTo>
                    <a:pt x="474" y="7827"/>
                  </a:lnTo>
                  <a:lnTo>
                    <a:pt x="510" y="7812"/>
                  </a:lnTo>
                  <a:lnTo>
                    <a:pt x="545" y="7801"/>
                  </a:lnTo>
                  <a:lnTo>
                    <a:pt x="582" y="7790"/>
                  </a:lnTo>
                  <a:lnTo>
                    <a:pt x="620" y="7782"/>
                  </a:lnTo>
                  <a:lnTo>
                    <a:pt x="658" y="7775"/>
                  </a:lnTo>
                  <a:lnTo>
                    <a:pt x="697" y="7770"/>
                  </a:lnTo>
                  <a:lnTo>
                    <a:pt x="737" y="7766"/>
                  </a:lnTo>
                  <a:lnTo>
                    <a:pt x="776" y="7765"/>
                  </a:lnTo>
                  <a:lnTo>
                    <a:pt x="857" y="7765"/>
                  </a:lnTo>
                  <a:lnTo>
                    <a:pt x="936" y="7762"/>
                  </a:lnTo>
                  <a:lnTo>
                    <a:pt x="1015" y="7757"/>
                  </a:lnTo>
                  <a:lnTo>
                    <a:pt x="1093" y="7750"/>
                  </a:lnTo>
                  <a:lnTo>
                    <a:pt x="1171" y="7740"/>
                  </a:lnTo>
                  <a:lnTo>
                    <a:pt x="1248" y="7730"/>
                  </a:lnTo>
                  <a:lnTo>
                    <a:pt x="1325" y="7717"/>
                  </a:lnTo>
                  <a:lnTo>
                    <a:pt x="1401" y="7702"/>
                  </a:lnTo>
                  <a:lnTo>
                    <a:pt x="1477" y="7686"/>
                  </a:lnTo>
                  <a:lnTo>
                    <a:pt x="1551" y="7668"/>
                  </a:lnTo>
                  <a:lnTo>
                    <a:pt x="1625" y="7648"/>
                  </a:lnTo>
                  <a:lnTo>
                    <a:pt x="1698" y="7625"/>
                  </a:lnTo>
                  <a:lnTo>
                    <a:pt x="1770" y="7602"/>
                  </a:lnTo>
                  <a:lnTo>
                    <a:pt x="1843" y="7577"/>
                  </a:lnTo>
                  <a:lnTo>
                    <a:pt x="1914" y="7550"/>
                  </a:lnTo>
                  <a:lnTo>
                    <a:pt x="1983" y="7520"/>
                  </a:lnTo>
                  <a:lnTo>
                    <a:pt x="2052" y="7491"/>
                  </a:lnTo>
                  <a:lnTo>
                    <a:pt x="2121" y="7459"/>
                  </a:lnTo>
                  <a:lnTo>
                    <a:pt x="2188" y="7424"/>
                  </a:lnTo>
                  <a:lnTo>
                    <a:pt x="2254" y="7390"/>
                  </a:lnTo>
                  <a:lnTo>
                    <a:pt x="2321" y="7353"/>
                  </a:lnTo>
                  <a:lnTo>
                    <a:pt x="2385" y="7314"/>
                  </a:lnTo>
                  <a:lnTo>
                    <a:pt x="2449" y="7275"/>
                  </a:lnTo>
                  <a:lnTo>
                    <a:pt x="2511" y="7234"/>
                  </a:lnTo>
                  <a:lnTo>
                    <a:pt x="2573" y="7191"/>
                  </a:lnTo>
                  <a:lnTo>
                    <a:pt x="2633" y="7147"/>
                  </a:lnTo>
                  <a:lnTo>
                    <a:pt x="2692" y="7101"/>
                  </a:lnTo>
                  <a:lnTo>
                    <a:pt x="2750" y="7054"/>
                  </a:lnTo>
                  <a:lnTo>
                    <a:pt x="2807" y="7007"/>
                  </a:lnTo>
                  <a:lnTo>
                    <a:pt x="2863" y="6957"/>
                  </a:lnTo>
                  <a:lnTo>
                    <a:pt x="2917" y="6906"/>
                  </a:lnTo>
                  <a:lnTo>
                    <a:pt x="2972" y="6854"/>
                  </a:lnTo>
                  <a:lnTo>
                    <a:pt x="3024" y="6801"/>
                  </a:lnTo>
                  <a:lnTo>
                    <a:pt x="3075" y="6746"/>
                  </a:lnTo>
                  <a:lnTo>
                    <a:pt x="3123" y="6689"/>
                  </a:lnTo>
                  <a:lnTo>
                    <a:pt x="3172" y="6633"/>
                  </a:lnTo>
                  <a:lnTo>
                    <a:pt x="3219" y="6575"/>
                  </a:lnTo>
                  <a:lnTo>
                    <a:pt x="3264" y="6515"/>
                  </a:lnTo>
                  <a:lnTo>
                    <a:pt x="3309" y="6455"/>
                  </a:lnTo>
                  <a:lnTo>
                    <a:pt x="3352" y="6394"/>
                  </a:lnTo>
                  <a:lnTo>
                    <a:pt x="3392" y="6331"/>
                  </a:lnTo>
                  <a:lnTo>
                    <a:pt x="3432" y="6268"/>
                  </a:lnTo>
                  <a:lnTo>
                    <a:pt x="3470" y="6203"/>
                  </a:lnTo>
                  <a:lnTo>
                    <a:pt x="3507" y="6138"/>
                  </a:lnTo>
                  <a:lnTo>
                    <a:pt x="3542" y="6070"/>
                  </a:lnTo>
                  <a:lnTo>
                    <a:pt x="3575" y="6003"/>
                  </a:lnTo>
                  <a:lnTo>
                    <a:pt x="3608" y="5936"/>
                  </a:lnTo>
                  <a:lnTo>
                    <a:pt x="3638" y="5866"/>
                  </a:lnTo>
                  <a:lnTo>
                    <a:pt x="3666" y="5796"/>
                  </a:lnTo>
                  <a:lnTo>
                    <a:pt x="3694" y="5725"/>
                  </a:lnTo>
                  <a:lnTo>
                    <a:pt x="3720" y="5654"/>
                  </a:lnTo>
                  <a:lnTo>
                    <a:pt x="3743" y="5581"/>
                  </a:lnTo>
                  <a:lnTo>
                    <a:pt x="3765" y="5507"/>
                  </a:lnTo>
                  <a:lnTo>
                    <a:pt x="3785" y="5434"/>
                  </a:lnTo>
                  <a:lnTo>
                    <a:pt x="3804" y="5359"/>
                  </a:lnTo>
                  <a:lnTo>
                    <a:pt x="3820" y="5283"/>
                  </a:lnTo>
                  <a:lnTo>
                    <a:pt x="3834" y="5208"/>
                  </a:lnTo>
                  <a:lnTo>
                    <a:pt x="3847" y="5131"/>
                  </a:lnTo>
                  <a:lnTo>
                    <a:pt x="3858" y="5054"/>
                  </a:lnTo>
                  <a:lnTo>
                    <a:pt x="3868" y="4976"/>
                  </a:lnTo>
                  <a:lnTo>
                    <a:pt x="3874" y="4898"/>
                  </a:lnTo>
                  <a:lnTo>
                    <a:pt x="3879" y="4818"/>
                  </a:lnTo>
                  <a:lnTo>
                    <a:pt x="3882" y="4739"/>
                  </a:lnTo>
                  <a:lnTo>
                    <a:pt x="3883" y="4659"/>
                  </a:lnTo>
                  <a:lnTo>
                    <a:pt x="3882" y="4579"/>
                  </a:lnTo>
                  <a:lnTo>
                    <a:pt x="3879" y="4500"/>
                  </a:lnTo>
                  <a:lnTo>
                    <a:pt x="3874" y="4421"/>
                  </a:lnTo>
                  <a:lnTo>
                    <a:pt x="3868" y="4343"/>
                  </a:lnTo>
                  <a:lnTo>
                    <a:pt x="3858" y="4265"/>
                  </a:lnTo>
                  <a:lnTo>
                    <a:pt x="3847" y="4188"/>
                  </a:lnTo>
                  <a:lnTo>
                    <a:pt x="3834" y="4111"/>
                  </a:lnTo>
                  <a:lnTo>
                    <a:pt x="3820" y="4035"/>
                  </a:lnTo>
                  <a:lnTo>
                    <a:pt x="3804" y="3959"/>
                  </a:lnTo>
                  <a:lnTo>
                    <a:pt x="3785" y="3885"/>
                  </a:lnTo>
                  <a:lnTo>
                    <a:pt x="3765" y="3811"/>
                  </a:lnTo>
                  <a:lnTo>
                    <a:pt x="3743" y="3738"/>
                  </a:lnTo>
                  <a:lnTo>
                    <a:pt x="3720" y="3665"/>
                  </a:lnTo>
                  <a:lnTo>
                    <a:pt x="3694" y="3594"/>
                  </a:lnTo>
                  <a:lnTo>
                    <a:pt x="3666" y="3523"/>
                  </a:lnTo>
                  <a:lnTo>
                    <a:pt x="3638" y="3453"/>
                  </a:lnTo>
                  <a:lnTo>
                    <a:pt x="3608" y="3383"/>
                  </a:lnTo>
                  <a:lnTo>
                    <a:pt x="3575" y="3316"/>
                  </a:lnTo>
                  <a:lnTo>
                    <a:pt x="3542" y="3248"/>
                  </a:lnTo>
                  <a:lnTo>
                    <a:pt x="3507" y="3181"/>
                  </a:lnTo>
                  <a:lnTo>
                    <a:pt x="3470" y="3116"/>
                  </a:lnTo>
                  <a:lnTo>
                    <a:pt x="3432" y="3052"/>
                  </a:lnTo>
                  <a:lnTo>
                    <a:pt x="3392" y="2988"/>
                  </a:lnTo>
                  <a:lnTo>
                    <a:pt x="3352" y="2925"/>
                  </a:lnTo>
                  <a:lnTo>
                    <a:pt x="3309" y="2863"/>
                  </a:lnTo>
                  <a:lnTo>
                    <a:pt x="3264" y="2803"/>
                  </a:lnTo>
                  <a:lnTo>
                    <a:pt x="3219" y="2744"/>
                  </a:lnTo>
                  <a:lnTo>
                    <a:pt x="3172" y="2686"/>
                  </a:lnTo>
                  <a:lnTo>
                    <a:pt x="3123" y="2629"/>
                  </a:lnTo>
                  <a:lnTo>
                    <a:pt x="3075" y="2572"/>
                  </a:lnTo>
                  <a:lnTo>
                    <a:pt x="3024" y="2518"/>
                  </a:lnTo>
                  <a:lnTo>
                    <a:pt x="2972" y="2465"/>
                  </a:lnTo>
                  <a:lnTo>
                    <a:pt x="2917" y="2413"/>
                  </a:lnTo>
                  <a:lnTo>
                    <a:pt x="2863" y="2362"/>
                  </a:lnTo>
                  <a:lnTo>
                    <a:pt x="2807" y="2312"/>
                  </a:lnTo>
                  <a:lnTo>
                    <a:pt x="2750" y="2265"/>
                  </a:lnTo>
                  <a:lnTo>
                    <a:pt x="2692" y="2217"/>
                  </a:lnTo>
                  <a:lnTo>
                    <a:pt x="2633" y="2171"/>
                  </a:lnTo>
                  <a:lnTo>
                    <a:pt x="2573" y="2127"/>
                  </a:lnTo>
                  <a:lnTo>
                    <a:pt x="2511" y="2085"/>
                  </a:lnTo>
                  <a:lnTo>
                    <a:pt x="2449" y="2043"/>
                  </a:lnTo>
                  <a:lnTo>
                    <a:pt x="2385" y="2004"/>
                  </a:lnTo>
                  <a:lnTo>
                    <a:pt x="2321" y="1965"/>
                  </a:lnTo>
                  <a:lnTo>
                    <a:pt x="2254" y="1929"/>
                  </a:lnTo>
                  <a:lnTo>
                    <a:pt x="2188" y="1894"/>
                  </a:lnTo>
                  <a:lnTo>
                    <a:pt x="2121" y="1860"/>
                  </a:lnTo>
                  <a:lnTo>
                    <a:pt x="2052" y="1828"/>
                  </a:lnTo>
                  <a:lnTo>
                    <a:pt x="1983" y="1798"/>
                  </a:lnTo>
                  <a:lnTo>
                    <a:pt x="1914" y="1769"/>
                  </a:lnTo>
                  <a:lnTo>
                    <a:pt x="1843" y="1742"/>
                  </a:lnTo>
                  <a:lnTo>
                    <a:pt x="1770" y="1717"/>
                  </a:lnTo>
                  <a:lnTo>
                    <a:pt x="1698" y="1693"/>
                  </a:lnTo>
                  <a:lnTo>
                    <a:pt x="1625" y="1672"/>
                  </a:lnTo>
                  <a:lnTo>
                    <a:pt x="1551" y="1652"/>
                  </a:lnTo>
                  <a:lnTo>
                    <a:pt x="1477" y="1633"/>
                  </a:lnTo>
                  <a:lnTo>
                    <a:pt x="1401" y="1616"/>
                  </a:lnTo>
                  <a:lnTo>
                    <a:pt x="1325" y="1602"/>
                  </a:lnTo>
                  <a:lnTo>
                    <a:pt x="1248" y="1589"/>
                  </a:lnTo>
                  <a:lnTo>
                    <a:pt x="1171" y="1578"/>
                  </a:lnTo>
                  <a:lnTo>
                    <a:pt x="1093" y="1569"/>
                  </a:lnTo>
                  <a:lnTo>
                    <a:pt x="1015" y="1562"/>
                  </a:lnTo>
                  <a:lnTo>
                    <a:pt x="936" y="1557"/>
                  </a:lnTo>
                  <a:lnTo>
                    <a:pt x="857" y="1553"/>
                  </a:lnTo>
                  <a:lnTo>
                    <a:pt x="776" y="1553"/>
                  </a:lnTo>
                  <a:lnTo>
                    <a:pt x="737" y="1552"/>
                  </a:lnTo>
                  <a:lnTo>
                    <a:pt x="697" y="1549"/>
                  </a:lnTo>
                  <a:lnTo>
                    <a:pt x="658" y="1544"/>
                  </a:lnTo>
                  <a:lnTo>
                    <a:pt x="620" y="1537"/>
                  </a:lnTo>
                  <a:lnTo>
                    <a:pt x="582" y="1529"/>
                  </a:lnTo>
                  <a:lnTo>
                    <a:pt x="545" y="1518"/>
                  </a:lnTo>
                  <a:lnTo>
                    <a:pt x="510" y="1506"/>
                  </a:lnTo>
                  <a:lnTo>
                    <a:pt x="474" y="1492"/>
                  </a:lnTo>
                  <a:lnTo>
                    <a:pt x="440" y="1477"/>
                  </a:lnTo>
                  <a:lnTo>
                    <a:pt x="407" y="1459"/>
                  </a:lnTo>
                  <a:lnTo>
                    <a:pt x="374" y="1441"/>
                  </a:lnTo>
                  <a:lnTo>
                    <a:pt x="342" y="1421"/>
                  </a:lnTo>
                  <a:lnTo>
                    <a:pt x="312" y="1398"/>
                  </a:lnTo>
                  <a:lnTo>
                    <a:pt x="283" y="1376"/>
                  </a:lnTo>
                  <a:lnTo>
                    <a:pt x="254" y="1351"/>
                  </a:lnTo>
                  <a:lnTo>
                    <a:pt x="227" y="1325"/>
                  </a:lnTo>
                  <a:lnTo>
                    <a:pt x="202" y="1299"/>
                  </a:lnTo>
                  <a:lnTo>
                    <a:pt x="177" y="1271"/>
                  </a:lnTo>
                  <a:lnTo>
                    <a:pt x="154" y="1241"/>
                  </a:lnTo>
                  <a:lnTo>
                    <a:pt x="132" y="1210"/>
                  </a:lnTo>
                  <a:lnTo>
                    <a:pt x="112" y="1179"/>
                  </a:lnTo>
                  <a:lnTo>
                    <a:pt x="93" y="1146"/>
                  </a:lnTo>
                  <a:lnTo>
                    <a:pt x="77" y="1113"/>
                  </a:lnTo>
                  <a:lnTo>
                    <a:pt x="61" y="1079"/>
                  </a:lnTo>
                  <a:lnTo>
                    <a:pt x="47" y="1043"/>
                  </a:lnTo>
                  <a:lnTo>
                    <a:pt x="35" y="1008"/>
                  </a:lnTo>
                  <a:lnTo>
                    <a:pt x="25" y="970"/>
                  </a:lnTo>
                  <a:lnTo>
                    <a:pt x="15" y="933"/>
                  </a:lnTo>
                  <a:lnTo>
                    <a:pt x="9" y="894"/>
                  </a:lnTo>
                  <a:lnTo>
                    <a:pt x="3" y="856"/>
                  </a:lnTo>
                  <a:lnTo>
                    <a:pt x="1" y="816"/>
                  </a:lnTo>
                  <a:lnTo>
                    <a:pt x="0" y="777"/>
                  </a:lnTo>
                  <a:lnTo>
                    <a:pt x="1" y="737"/>
                  </a:lnTo>
                  <a:lnTo>
                    <a:pt x="3" y="697"/>
                  </a:lnTo>
                  <a:lnTo>
                    <a:pt x="9" y="659"/>
                  </a:lnTo>
                  <a:lnTo>
                    <a:pt x="15" y="620"/>
                  </a:lnTo>
                  <a:lnTo>
                    <a:pt x="25" y="583"/>
                  </a:lnTo>
                  <a:lnTo>
                    <a:pt x="35" y="545"/>
                  </a:lnTo>
                  <a:lnTo>
                    <a:pt x="47" y="510"/>
                  </a:lnTo>
                  <a:lnTo>
                    <a:pt x="61" y="474"/>
                  </a:lnTo>
                  <a:lnTo>
                    <a:pt x="77" y="440"/>
                  </a:lnTo>
                  <a:lnTo>
                    <a:pt x="93" y="407"/>
                  </a:lnTo>
                  <a:lnTo>
                    <a:pt x="112" y="374"/>
                  </a:lnTo>
                  <a:lnTo>
                    <a:pt x="132" y="343"/>
                  </a:lnTo>
                  <a:lnTo>
                    <a:pt x="154" y="312"/>
                  </a:lnTo>
                  <a:lnTo>
                    <a:pt x="177" y="282"/>
                  </a:lnTo>
                  <a:lnTo>
                    <a:pt x="202" y="254"/>
                  </a:lnTo>
                  <a:lnTo>
                    <a:pt x="227" y="227"/>
                  </a:lnTo>
                  <a:lnTo>
                    <a:pt x="254" y="202"/>
                  </a:lnTo>
                  <a:lnTo>
                    <a:pt x="283" y="177"/>
                  </a:lnTo>
                  <a:lnTo>
                    <a:pt x="312" y="155"/>
                  </a:lnTo>
                  <a:lnTo>
                    <a:pt x="342" y="132"/>
                  </a:lnTo>
                  <a:lnTo>
                    <a:pt x="374" y="112"/>
                  </a:lnTo>
                  <a:lnTo>
                    <a:pt x="407" y="93"/>
                  </a:lnTo>
                  <a:lnTo>
                    <a:pt x="440" y="77"/>
                  </a:lnTo>
                  <a:lnTo>
                    <a:pt x="474" y="61"/>
                  </a:lnTo>
                  <a:lnTo>
                    <a:pt x="510" y="47"/>
                  </a:lnTo>
                  <a:lnTo>
                    <a:pt x="545" y="35"/>
                  </a:lnTo>
                  <a:lnTo>
                    <a:pt x="582" y="24"/>
                  </a:lnTo>
                  <a:lnTo>
                    <a:pt x="620" y="16"/>
                  </a:lnTo>
                  <a:lnTo>
                    <a:pt x="658" y="9"/>
                  </a:lnTo>
                  <a:lnTo>
                    <a:pt x="697" y="4"/>
                  </a:lnTo>
                  <a:lnTo>
                    <a:pt x="737" y="1"/>
                  </a:lnTo>
                  <a:lnTo>
                    <a:pt x="7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prstClr val="white"/>
                </a:solidFill>
                <a:effectLst/>
                <a:uLnTx/>
                <a:uFillTx/>
              </a:endParaRPr>
            </a:p>
          </p:txBody>
        </p:sp>
      </p:grpSp>
      <p:grpSp>
        <p:nvGrpSpPr>
          <p:cNvPr id="12" name="组合 11"/>
          <p:cNvGrpSpPr/>
          <p:nvPr/>
        </p:nvGrpSpPr>
        <p:grpSpPr>
          <a:xfrm>
            <a:off x="5683096" y="2239889"/>
            <a:ext cx="1960246" cy="1952514"/>
            <a:chOff x="5588838" y="2499742"/>
            <a:chExt cx="1960246" cy="1952514"/>
          </a:xfrm>
          <a:solidFill>
            <a:srgbClr val="030303"/>
          </a:solidFill>
        </p:grpSpPr>
        <p:grpSp>
          <p:nvGrpSpPr>
            <p:cNvPr id="13" name="组合 12"/>
            <p:cNvGrpSpPr/>
            <p:nvPr/>
          </p:nvGrpSpPr>
          <p:grpSpPr>
            <a:xfrm>
              <a:off x="5588838" y="2499742"/>
              <a:ext cx="1960246" cy="1952514"/>
              <a:chOff x="1050122" y="2474290"/>
              <a:chExt cx="1960246" cy="1952514"/>
            </a:xfrm>
            <a:grpFill/>
          </p:grpSpPr>
          <p:sp>
            <p:nvSpPr>
              <p:cNvPr id="15" name="Freeform 13"/>
              <p:cNvSpPr/>
              <p:nvPr/>
            </p:nvSpPr>
            <p:spPr bwMode="auto">
              <a:xfrm>
                <a:off x="1050122" y="2474290"/>
                <a:ext cx="1960246" cy="1952514"/>
              </a:xfrm>
              <a:custGeom>
                <a:avLst/>
                <a:gdLst/>
                <a:ahLst/>
                <a:cxnLst>
                  <a:cxn ang="0">
                    <a:pos x="429" y="108"/>
                  </a:cxn>
                  <a:cxn ang="0">
                    <a:pos x="429" y="108"/>
                  </a:cxn>
                  <a:cxn ang="0">
                    <a:pos x="429" y="108"/>
                  </a:cxn>
                  <a:cxn ang="0">
                    <a:pos x="307" y="108"/>
                  </a:cxn>
                  <a:cxn ang="0">
                    <a:pos x="288" y="82"/>
                  </a:cxn>
                  <a:cxn ang="0">
                    <a:pos x="291" y="68"/>
                  </a:cxn>
                  <a:cxn ang="0">
                    <a:pos x="308" y="37"/>
                  </a:cxn>
                  <a:cxn ang="0">
                    <a:pos x="269" y="0"/>
                  </a:cxn>
                  <a:cxn ang="0">
                    <a:pos x="231" y="37"/>
                  </a:cxn>
                  <a:cxn ang="0">
                    <a:pos x="249" y="69"/>
                  </a:cxn>
                  <a:cxn ang="0">
                    <a:pos x="251" y="82"/>
                  </a:cxn>
                  <a:cxn ang="0">
                    <a:pos x="232" y="108"/>
                  </a:cxn>
                  <a:cxn ang="0">
                    <a:pos x="109" y="108"/>
                  </a:cxn>
                  <a:cxn ang="0">
                    <a:pos x="109" y="230"/>
                  </a:cxn>
                  <a:cxn ang="0">
                    <a:pos x="83" y="249"/>
                  </a:cxn>
                  <a:cxn ang="0">
                    <a:pos x="69" y="246"/>
                  </a:cxn>
                  <a:cxn ang="0">
                    <a:pos x="38" y="229"/>
                  </a:cxn>
                  <a:cxn ang="0">
                    <a:pos x="0" y="268"/>
                  </a:cxn>
                  <a:cxn ang="0">
                    <a:pos x="38" y="306"/>
                  </a:cxn>
                  <a:cxn ang="0">
                    <a:pos x="70" y="288"/>
                  </a:cxn>
                  <a:cxn ang="0">
                    <a:pos x="83" y="286"/>
                  </a:cxn>
                  <a:cxn ang="0">
                    <a:pos x="109" y="305"/>
                  </a:cxn>
                  <a:cxn ang="0">
                    <a:pos x="109" y="428"/>
                  </a:cxn>
                  <a:cxn ang="0">
                    <a:pos x="219" y="428"/>
                  </a:cxn>
                  <a:cxn ang="0">
                    <a:pos x="240" y="417"/>
                  </a:cxn>
                  <a:cxn ang="0">
                    <a:pos x="235" y="403"/>
                  </a:cxn>
                  <a:cxn ang="0">
                    <a:pos x="235" y="403"/>
                  </a:cxn>
                  <a:cxn ang="0">
                    <a:pos x="220" y="369"/>
                  </a:cxn>
                  <a:cxn ang="0">
                    <a:pos x="269" y="321"/>
                  </a:cxn>
                  <a:cxn ang="0">
                    <a:pos x="317" y="369"/>
                  </a:cxn>
                  <a:cxn ang="0">
                    <a:pos x="303" y="403"/>
                  </a:cxn>
                  <a:cxn ang="0">
                    <a:pos x="303" y="403"/>
                  </a:cxn>
                  <a:cxn ang="0">
                    <a:pos x="298" y="417"/>
                  </a:cxn>
                  <a:cxn ang="0">
                    <a:pos x="319" y="428"/>
                  </a:cxn>
                  <a:cxn ang="0">
                    <a:pos x="429" y="428"/>
                  </a:cxn>
                  <a:cxn ang="0">
                    <a:pos x="429" y="317"/>
                  </a:cxn>
                  <a:cxn ang="0">
                    <a:pos x="418" y="297"/>
                  </a:cxn>
                  <a:cxn ang="0">
                    <a:pos x="404" y="302"/>
                  </a:cxn>
                  <a:cxn ang="0">
                    <a:pos x="404" y="302"/>
                  </a:cxn>
                  <a:cxn ang="0">
                    <a:pos x="370" y="316"/>
                  </a:cxn>
                  <a:cxn ang="0">
                    <a:pos x="322" y="268"/>
                  </a:cxn>
                  <a:cxn ang="0">
                    <a:pos x="370" y="219"/>
                  </a:cxn>
                  <a:cxn ang="0">
                    <a:pos x="404" y="234"/>
                  </a:cxn>
                  <a:cxn ang="0">
                    <a:pos x="404" y="234"/>
                  </a:cxn>
                  <a:cxn ang="0">
                    <a:pos x="418" y="239"/>
                  </a:cxn>
                  <a:cxn ang="0">
                    <a:pos x="429" y="219"/>
                  </a:cxn>
                  <a:cxn ang="0">
                    <a:pos x="429" y="140"/>
                  </a:cxn>
                  <a:cxn ang="0">
                    <a:pos x="429" y="140"/>
                  </a:cxn>
                  <a:cxn ang="0">
                    <a:pos x="429" y="108"/>
                  </a:cxn>
                </a:cxnLst>
                <a:rect l="0" t="0" r="r" b="b"/>
                <a:pathLst>
                  <a:path w="429" h="428">
                    <a:moveTo>
                      <a:pt x="429" y="108"/>
                    </a:moveTo>
                    <a:cubicBezTo>
                      <a:pt x="429" y="108"/>
                      <a:pt x="429" y="108"/>
                      <a:pt x="429" y="108"/>
                    </a:cubicBezTo>
                    <a:cubicBezTo>
                      <a:pt x="429" y="108"/>
                      <a:pt x="429" y="108"/>
                      <a:pt x="429" y="108"/>
                    </a:cubicBezTo>
                    <a:cubicBezTo>
                      <a:pt x="307" y="108"/>
                      <a:pt x="307" y="108"/>
                      <a:pt x="307" y="108"/>
                    </a:cubicBezTo>
                    <a:cubicBezTo>
                      <a:pt x="295" y="103"/>
                      <a:pt x="288" y="95"/>
                      <a:pt x="288" y="82"/>
                    </a:cubicBezTo>
                    <a:cubicBezTo>
                      <a:pt x="288" y="77"/>
                      <a:pt x="289" y="73"/>
                      <a:pt x="291" y="68"/>
                    </a:cubicBezTo>
                    <a:cubicBezTo>
                      <a:pt x="301" y="62"/>
                      <a:pt x="308" y="50"/>
                      <a:pt x="308" y="37"/>
                    </a:cubicBezTo>
                    <a:cubicBezTo>
                      <a:pt x="308" y="16"/>
                      <a:pt x="290" y="0"/>
                      <a:pt x="269" y="0"/>
                    </a:cubicBezTo>
                    <a:cubicBezTo>
                      <a:pt x="248" y="0"/>
                      <a:pt x="231" y="16"/>
                      <a:pt x="231" y="37"/>
                    </a:cubicBezTo>
                    <a:cubicBezTo>
                      <a:pt x="231" y="50"/>
                      <a:pt x="238" y="62"/>
                      <a:pt x="249" y="69"/>
                    </a:cubicBezTo>
                    <a:cubicBezTo>
                      <a:pt x="250" y="73"/>
                      <a:pt x="251" y="77"/>
                      <a:pt x="251" y="82"/>
                    </a:cubicBezTo>
                    <a:cubicBezTo>
                      <a:pt x="251" y="95"/>
                      <a:pt x="244" y="103"/>
                      <a:pt x="232" y="108"/>
                    </a:cubicBezTo>
                    <a:cubicBezTo>
                      <a:pt x="109" y="108"/>
                      <a:pt x="109" y="108"/>
                      <a:pt x="109" y="108"/>
                    </a:cubicBezTo>
                    <a:cubicBezTo>
                      <a:pt x="109" y="230"/>
                      <a:pt x="109" y="230"/>
                      <a:pt x="109" y="230"/>
                    </a:cubicBezTo>
                    <a:cubicBezTo>
                      <a:pt x="104" y="241"/>
                      <a:pt x="96" y="249"/>
                      <a:pt x="83" y="249"/>
                    </a:cubicBezTo>
                    <a:cubicBezTo>
                      <a:pt x="78" y="249"/>
                      <a:pt x="73" y="248"/>
                      <a:pt x="69" y="246"/>
                    </a:cubicBezTo>
                    <a:cubicBezTo>
                      <a:pt x="62" y="236"/>
                      <a:pt x="51" y="229"/>
                      <a:pt x="38" y="229"/>
                    </a:cubicBezTo>
                    <a:cubicBezTo>
                      <a:pt x="17" y="229"/>
                      <a:pt x="0" y="246"/>
                      <a:pt x="0" y="268"/>
                    </a:cubicBezTo>
                    <a:cubicBezTo>
                      <a:pt x="0" y="289"/>
                      <a:pt x="17" y="306"/>
                      <a:pt x="38" y="306"/>
                    </a:cubicBezTo>
                    <a:cubicBezTo>
                      <a:pt x="51" y="306"/>
                      <a:pt x="63" y="299"/>
                      <a:pt x="70" y="288"/>
                    </a:cubicBezTo>
                    <a:cubicBezTo>
                      <a:pt x="74" y="287"/>
                      <a:pt x="78" y="286"/>
                      <a:pt x="83" y="286"/>
                    </a:cubicBezTo>
                    <a:cubicBezTo>
                      <a:pt x="96" y="286"/>
                      <a:pt x="104" y="294"/>
                      <a:pt x="109" y="305"/>
                    </a:cubicBezTo>
                    <a:cubicBezTo>
                      <a:pt x="109" y="428"/>
                      <a:pt x="109" y="428"/>
                      <a:pt x="109" y="428"/>
                    </a:cubicBezTo>
                    <a:cubicBezTo>
                      <a:pt x="219" y="428"/>
                      <a:pt x="219" y="428"/>
                      <a:pt x="219" y="428"/>
                    </a:cubicBezTo>
                    <a:cubicBezTo>
                      <a:pt x="230" y="427"/>
                      <a:pt x="238" y="423"/>
                      <a:pt x="240" y="417"/>
                    </a:cubicBezTo>
                    <a:cubicBezTo>
                      <a:pt x="241" y="412"/>
                      <a:pt x="239" y="407"/>
                      <a:pt x="235" y="403"/>
                    </a:cubicBezTo>
                    <a:cubicBezTo>
                      <a:pt x="235" y="403"/>
                      <a:pt x="235" y="403"/>
                      <a:pt x="235" y="403"/>
                    </a:cubicBezTo>
                    <a:cubicBezTo>
                      <a:pt x="226" y="394"/>
                      <a:pt x="220" y="382"/>
                      <a:pt x="220" y="369"/>
                    </a:cubicBezTo>
                    <a:cubicBezTo>
                      <a:pt x="220" y="343"/>
                      <a:pt x="242" y="321"/>
                      <a:pt x="269" y="321"/>
                    </a:cubicBezTo>
                    <a:cubicBezTo>
                      <a:pt x="296" y="321"/>
                      <a:pt x="317" y="343"/>
                      <a:pt x="317" y="369"/>
                    </a:cubicBezTo>
                    <a:cubicBezTo>
                      <a:pt x="317" y="382"/>
                      <a:pt x="312" y="394"/>
                      <a:pt x="303" y="403"/>
                    </a:cubicBezTo>
                    <a:cubicBezTo>
                      <a:pt x="303" y="403"/>
                      <a:pt x="303" y="403"/>
                      <a:pt x="303" y="403"/>
                    </a:cubicBezTo>
                    <a:cubicBezTo>
                      <a:pt x="299" y="407"/>
                      <a:pt x="297" y="412"/>
                      <a:pt x="298" y="417"/>
                    </a:cubicBezTo>
                    <a:cubicBezTo>
                      <a:pt x="300" y="423"/>
                      <a:pt x="308" y="427"/>
                      <a:pt x="319" y="428"/>
                    </a:cubicBezTo>
                    <a:cubicBezTo>
                      <a:pt x="429" y="428"/>
                      <a:pt x="429" y="428"/>
                      <a:pt x="429" y="428"/>
                    </a:cubicBezTo>
                    <a:cubicBezTo>
                      <a:pt x="429" y="317"/>
                      <a:pt x="429" y="317"/>
                      <a:pt x="429" y="317"/>
                    </a:cubicBezTo>
                    <a:cubicBezTo>
                      <a:pt x="428" y="307"/>
                      <a:pt x="424" y="299"/>
                      <a:pt x="418" y="297"/>
                    </a:cubicBezTo>
                    <a:cubicBezTo>
                      <a:pt x="413" y="296"/>
                      <a:pt x="409" y="298"/>
                      <a:pt x="404" y="302"/>
                    </a:cubicBezTo>
                    <a:cubicBezTo>
                      <a:pt x="404" y="302"/>
                      <a:pt x="404" y="302"/>
                      <a:pt x="404" y="302"/>
                    </a:cubicBezTo>
                    <a:cubicBezTo>
                      <a:pt x="395" y="311"/>
                      <a:pt x="383" y="316"/>
                      <a:pt x="370" y="316"/>
                    </a:cubicBezTo>
                    <a:cubicBezTo>
                      <a:pt x="344" y="316"/>
                      <a:pt x="322" y="295"/>
                      <a:pt x="322" y="268"/>
                    </a:cubicBezTo>
                    <a:cubicBezTo>
                      <a:pt x="322" y="241"/>
                      <a:pt x="344" y="219"/>
                      <a:pt x="370" y="219"/>
                    </a:cubicBezTo>
                    <a:cubicBezTo>
                      <a:pt x="383" y="219"/>
                      <a:pt x="395" y="225"/>
                      <a:pt x="404" y="234"/>
                    </a:cubicBezTo>
                    <a:cubicBezTo>
                      <a:pt x="404" y="234"/>
                      <a:pt x="404" y="234"/>
                      <a:pt x="404" y="234"/>
                    </a:cubicBezTo>
                    <a:cubicBezTo>
                      <a:pt x="409" y="238"/>
                      <a:pt x="413" y="240"/>
                      <a:pt x="418" y="239"/>
                    </a:cubicBezTo>
                    <a:cubicBezTo>
                      <a:pt x="424" y="237"/>
                      <a:pt x="428" y="229"/>
                      <a:pt x="429" y="219"/>
                    </a:cubicBezTo>
                    <a:cubicBezTo>
                      <a:pt x="429" y="140"/>
                      <a:pt x="429" y="140"/>
                      <a:pt x="429" y="140"/>
                    </a:cubicBezTo>
                    <a:cubicBezTo>
                      <a:pt x="429" y="140"/>
                      <a:pt x="429" y="140"/>
                      <a:pt x="429" y="140"/>
                    </a:cubicBezTo>
                    <a:cubicBezTo>
                      <a:pt x="429" y="108"/>
                      <a:pt x="429" y="108"/>
                      <a:pt x="429" y="108"/>
                    </a:cubicBezTo>
                  </a:path>
                </a:pathLst>
              </a:custGeom>
              <a:grpFill/>
              <a:ln w="1905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en-US" sz="800" b="0" i="0" u="none" strike="noStrike" kern="0" cap="none" spc="0" normalizeH="0" baseline="0" noProof="0" smtClean="0">
                  <a:ln>
                    <a:noFill/>
                  </a:ln>
                  <a:solidFill>
                    <a:prstClr val="white"/>
                  </a:solidFill>
                  <a:effectLst/>
                  <a:uLnTx/>
                  <a:uFillTx/>
                  <a:latin typeface="Calibri" panose="020F0502020204030204"/>
                </a:endParaRPr>
              </a:p>
            </p:txBody>
          </p:sp>
          <p:sp>
            <p:nvSpPr>
              <p:cNvPr id="16" name="Freeform 13"/>
              <p:cNvSpPr/>
              <p:nvPr/>
            </p:nvSpPr>
            <p:spPr bwMode="auto">
              <a:xfrm>
                <a:off x="1187624" y="2563452"/>
                <a:ext cx="1781216" cy="1774190"/>
              </a:xfrm>
              <a:custGeom>
                <a:avLst/>
                <a:gdLst/>
                <a:ahLst/>
                <a:cxnLst>
                  <a:cxn ang="0">
                    <a:pos x="429" y="108"/>
                  </a:cxn>
                  <a:cxn ang="0">
                    <a:pos x="429" y="108"/>
                  </a:cxn>
                  <a:cxn ang="0">
                    <a:pos x="429" y="108"/>
                  </a:cxn>
                  <a:cxn ang="0">
                    <a:pos x="307" y="108"/>
                  </a:cxn>
                  <a:cxn ang="0">
                    <a:pos x="288" y="82"/>
                  </a:cxn>
                  <a:cxn ang="0">
                    <a:pos x="291" y="68"/>
                  </a:cxn>
                  <a:cxn ang="0">
                    <a:pos x="308" y="37"/>
                  </a:cxn>
                  <a:cxn ang="0">
                    <a:pos x="269" y="0"/>
                  </a:cxn>
                  <a:cxn ang="0">
                    <a:pos x="231" y="37"/>
                  </a:cxn>
                  <a:cxn ang="0">
                    <a:pos x="249" y="69"/>
                  </a:cxn>
                  <a:cxn ang="0">
                    <a:pos x="251" y="82"/>
                  </a:cxn>
                  <a:cxn ang="0">
                    <a:pos x="232" y="108"/>
                  </a:cxn>
                  <a:cxn ang="0">
                    <a:pos x="109" y="108"/>
                  </a:cxn>
                  <a:cxn ang="0">
                    <a:pos x="109" y="230"/>
                  </a:cxn>
                  <a:cxn ang="0">
                    <a:pos x="83" y="249"/>
                  </a:cxn>
                  <a:cxn ang="0">
                    <a:pos x="69" y="246"/>
                  </a:cxn>
                  <a:cxn ang="0">
                    <a:pos x="38" y="229"/>
                  </a:cxn>
                  <a:cxn ang="0">
                    <a:pos x="0" y="268"/>
                  </a:cxn>
                  <a:cxn ang="0">
                    <a:pos x="38" y="306"/>
                  </a:cxn>
                  <a:cxn ang="0">
                    <a:pos x="70" y="288"/>
                  </a:cxn>
                  <a:cxn ang="0">
                    <a:pos x="83" y="286"/>
                  </a:cxn>
                  <a:cxn ang="0">
                    <a:pos x="109" y="305"/>
                  </a:cxn>
                  <a:cxn ang="0">
                    <a:pos x="109" y="428"/>
                  </a:cxn>
                  <a:cxn ang="0">
                    <a:pos x="219" y="428"/>
                  </a:cxn>
                  <a:cxn ang="0">
                    <a:pos x="240" y="417"/>
                  </a:cxn>
                  <a:cxn ang="0">
                    <a:pos x="235" y="403"/>
                  </a:cxn>
                  <a:cxn ang="0">
                    <a:pos x="235" y="403"/>
                  </a:cxn>
                  <a:cxn ang="0">
                    <a:pos x="220" y="369"/>
                  </a:cxn>
                  <a:cxn ang="0">
                    <a:pos x="269" y="321"/>
                  </a:cxn>
                  <a:cxn ang="0">
                    <a:pos x="317" y="369"/>
                  </a:cxn>
                  <a:cxn ang="0">
                    <a:pos x="303" y="403"/>
                  </a:cxn>
                  <a:cxn ang="0">
                    <a:pos x="303" y="403"/>
                  </a:cxn>
                  <a:cxn ang="0">
                    <a:pos x="298" y="417"/>
                  </a:cxn>
                  <a:cxn ang="0">
                    <a:pos x="319" y="428"/>
                  </a:cxn>
                  <a:cxn ang="0">
                    <a:pos x="429" y="428"/>
                  </a:cxn>
                  <a:cxn ang="0">
                    <a:pos x="429" y="317"/>
                  </a:cxn>
                  <a:cxn ang="0">
                    <a:pos x="418" y="297"/>
                  </a:cxn>
                  <a:cxn ang="0">
                    <a:pos x="404" y="302"/>
                  </a:cxn>
                  <a:cxn ang="0">
                    <a:pos x="404" y="302"/>
                  </a:cxn>
                  <a:cxn ang="0">
                    <a:pos x="370" y="316"/>
                  </a:cxn>
                  <a:cxn ang="0">
                    <a:pos x="322" y="268"/>
                  </a:cxn>
                  <a:cxn ang="0">
                    <a:pos x="370" y="219"/>
                  </a:cxn>
                  <a:cxn ang="0">
                    <a:pos x="404" y="234"/>
                  </a:cxn>
                  <a:cxn ang="0">
                    <a:pos x="404" y="234"/>
                  </a:cxn>
                  <a:cxn ang="0">
                    <a:pos x="418" y="239"/>
                  </a:cxn>
                  <a:cxn ang="0">
                    <a:pos x="429" y="219"/>
                  </a:cxn>
                  <a:cxn ang="0">
                    <a:pos x="429" y="140"/>
                  </a:cxn>
                  <a:cxn ang="0">
                    <a:pos x="429" y="140"/>
                  </a:cxn>
                  <a:cxn ang="0">
                    <a:pos x="429" y="108"/>
                  </a:cxn>
                </a:cxnLst>
                <a:rect l="0" t="0" r="r" b="b"/>
                <a:pathLst>
                  <a:path w="429" h="428">
                    <a:moveTo>
                      <a:pt x="429" y="108"/>
                    </a:moveTo>
                    <a:cubicBezTo>
                      <a:pt x="429" y="108"/>
                      <a:pt x="429" y="108"/>
                      <a:pt x="429" y="108"/>
                    </a:cubicBezTo>
                    <a:cubicBezTo>
                      <a:pt x="429" y="108"/>
                      <a:pt x="429" y="108"/>
                      <a:pt x="429" y="108"/>
                    </a:cubicBezTo>
                    <a:cubicBezTo>
                      <a:pt x="307" y="108"/>
                      <a:pt x="307" y="108"/>
                      <a:pt x="307" y="108"/>
                    </a:cubicBezTo>
                    <a:cubicBezTo>
                      <a:pt x="295" y="103"/>
                      <a:pt x="288" y="95"/>
                      <a:pt x="288" y="82"/>
                    </a:cubicBezTo>
                    <a:cubicBezTo>
                      <a:pt x="288" y="77"/>
                      <a:pt x="289" y="73"/>
                      <a:pt x="291" y="68"/>
                    </a:cubicBezTo>
                    <a:cubicBezTo>
                      <a:pt x="301" y="62"/>
                      <a:pt x="308" y="50"/>
                      <a:pt x="308" y="37"/>
                    </a:cubicBezTo>
                    <a:cubicBezTo>
                      <a:pt x="308" y="16"/>
                      <a:pt x="290" y="0"/>
                      <a:pt x="269" y="0"/>
                    </a:cubicBezTo>
                    <a:cubicBezTo>
                      <a:pt x="248" y="0"/>
                      <a:pt x="231" y="16"/>
                      <a:pt x="231" y="37"/>
                    </a:cubicBezTo>
                    <a:cubicBezTo>
                      <a:pt x="231" y="50"/>
                      <a:pt x="238" y="62"/>
                      <a:pt x="249" y="69"/>
                    </a:cubicBezTo>
                    <a:cubicBezTo>
                      <a:pt x="250" y="73"/>
                      <a:pt x="251" y="77"/>
                      <a:pt x="251" y="82"/>
                    </a:cubicBezTo>
                    <a:cubicBezTo>
                      <a:pt x="251" y="95"/>
                      <a:pt x="244" y="103"/>
                      <a:pt x="232" y="108"/>
                    </a:cubicBezTo>
                    <a:cubicBezTo>
                      <a:pt x="109" y="108"/>
                      <a:pt x="109" y="108"/>
                      <a:pt x="109" y="108"/>
                    </a:cubicBezTo>
                    <a:cubicBezTo>
                      <a:pt x="109" y="230"/>
                      <a:pt x="109" y="230"/>
                      <a:pt x="109" y="230"/>
                    </a:cubicBezTo>
                    <a:cubicBezTo>
                      <a:pt x="104" y="241"/>
                      <a:pt x="96" y="249"/>
                      <a:pt x="83" y="249"/>
                    </a:cubicBezTo>
                    <a:cubicBezTo>
                      <a:pt x="78" y="249"/>
                      <a:pt x="73" y="248"/>
                      <a:pt x="69" y="246"/>
                    </a:cubicBezTo>
                    <a:cubicBezTo>
                      <a:pt x="62" y="236"/>
                      <a:pt x="51" y="229"/>
                      <a:pt x="38" y="229"/>
                    </a:cubicBezTo>
                    <a:cubicBezTo>
                      <a:pt x="17" y="229"/>
                      <a:pt x="0" y="246"/>
                      <a:pt x="0" y="268"/>
                    </a:cubicBezTo>
                    <a:cubicBezTo>
                      <a:pt x="0" y="289"/>
                      <a:pt x="17" y="306"/>
                      <a:pt x="38" y="306"/>
                    </a:cubicBezTo>
                    <a:cubicBezTo>
                      <a:pt x="51" y="306"/>
                      <a:pt x="63" y="299"/>
                      <a:pt x="70" y="288"/>
                    </a:cubicBezTo>
                    <a:cubicBezTo>
                      <a:pt x="74" y="287"/>
                      <a:pt x="78" y="286"/>
                      <a:pt x="83" y="286"/>
                    </a:cubicBezTo>
                    <a:cubicBezTo>
                      <a:pt x="96" y="286"/>
                      <a:pt x="104" y="294"/>
                      <a:pt x="109" y="305"/>
                    </a:cubicBezTo>
                    <a:cubicBezTo>
                      <a:pt x="109" y="428"/>
                      <a:pt x="109" y="428"/>
                      <a:pt x="109" y="428"/>
                    </a:cubicBezTo>
                    <a:cubicBezTo>
                      <a:pt x="219" y="428"/>
                      <a:pt x="219" y="428"/>
                      <a:pt x="219" y="428"/>
                    </a:cubicBezTo>
                    <a:cubicBezTo>
                      <a:pt x="230" y="427"/>
                      <a:pt x="238" y="423"/>
                      <a:pt x="240" y="417"/>
                    </a:cubicBezTo>
                    <a:cubicBezTo>
                      <a:pt x="241" y="412"/>
                      <a:pt x="239" y="407"/>
                      <a:pt x="235" y="403"/>
                    </a:cubicBezTo>
                    <a:cubicBezTo>
                      <a:pt x="235" y="403"/>
                      <a:pt x="235" y="403"/>
                      <a:pt x="235" y="403"/>
                    </a:cubicBezTo>
                    <a:cubicBezTo>
                      <a:pt x="226" y="394"/>
                      <a:pt x="220" y="382"/>
                      <a:pt x="220" y="369"/>
                    </a:cubicBezTo>
                    <a:cubicBezTo>
                      <a:pt x="220" y="343"/>
                      <a:pt x="242" y="321"/>
                      <a:pt x="269" y="321"/>
                    </a:cubicBezTo>
                    <a:cubicBezTo>
                      <a:pt x="296" y="321"/>
                      <a:pt x="317" y="343"/>
                      <a:pt x="317" y="369"/>
                    </a:cubicBezTo>
                    <a:cubicBezTo>
                      <a:pt x="317" y="382"/>
                      <a:pt x="312" y="394"/>
                      <a:pt x="303" y="403"/>
                    </a:cubicBezTo>
                    <a:cubicBezTo>
                      <a:pt x="303" y="403"/>
                      <a:pt x="303" y="403"/>
                      <a:pt x="303" y="403"/>
                    </a:cubicBezTo>
                    <a:cubicBezTo>
                      <a:pt x="299" y="407"/>
                      <a:pt x="297" y="412"/>
                      <a:pt x="298" y="417"/>
                    </a:cubicBezTo>
                    <a:cubicBezTo>
                      <a:pt x="300" y="423"/>
                      <a:pt x="308" y="427"/>
                      <a:pt x="319" y="428"/>
                    </a:cubicBezTo>
                    <a:cubicBezTo>
                      <a:pt x="429" y="428"/>
                      <a:pt x="429" y="428"/>
                      <a:pt x="429" y="428"/>
                    </a:cubicBezTo>
                    <a:cubicBezTo>
                      <a:pt x="429" y="317"/>
                      <a:pt x="429" y="317"/>
                      <a:pt x="429" y="317"/>
                    </a:cubicBezTo>
                    <a:cubicBezTo>
                      <a:pt x="428" y="307"/>
                      <a:pt x="424" y="299"/>
                      <a:pt x="418" y="297"/>
                    </a:cubicBezTo>
                    <a:cubicBezTo>
                      <a:pt x="413" y="296"/>
                      <a:pt x="409" y="298"/>
                      <a:pt x="404" y="302"/>
                    </a:cubicBezTo>
                    <a:cubicBezTo>
                      <a:pt x="404" y="302"/>
                      <a:pt x="404" y="302"/>
                      <a:pt x="404" y="302"/>
                    </a:cubicBezTo>
                    <a:cubicBezTo>
                      <a:pt x="395" y="311"/>
                      <a:pt x="383" y="316"/>
                      <a:pt x="370" y="316"/>
                    </a:cubicBezTo>
                    <a:cubicBezTo>
                      <a:pt x="344" y="316"/>
                      <a:pt x="322" y="295"/>
                      <a:pt x="322" y="268"/>
                    </a:cubicBezTo>
                    <a:cubicBezTo>
                      <a:pt x="322" y="241"/>
                      <a:pt x="344" y="219"/>
                      <a:pt x="370" y="219"/>
                    </a:cubicBezTo>
                    <a:cubicBezTo>
                      <a:pt x="383" y="219"/>
                      <a:pt x="395" y="225"/>
                      <a:pt x="404" y="234"/>
                    </a:cubicBezTo>
                    <a:cubicBezTo>
                      <a:pt x="404" y="234"/>
                      <a:pt x="404" y="234"/>
                      <a:pt x="404" y="234"/>
                    </a:cubicBezTo>
                    <a:cubicBezTo>
                      <a:pt x="409" y="238"/>
                      <a:pt x="413" y="240"/>
                      <a:pt x="418" y="239"/>
                    </a:cubicBezTo>
                    <a:cubicBezTo>
                      <a:pt x="424" y="237"/>
                      <a:pt x="428" y="229"/>
                      <a:pt x="429" y="219"/>
                    </a:cubicBezTo>
                    <a:cubicBezTo>
                      <a:pt x="429" y="140"/>
                      <a:pt x="429" y="140"/>
                      <a:pt x="429" y="140"/>
                    </a:cubicBezTo>
                    <a:cubicBezTo>
                      <a:pt x="429" y="140"/>
                      <a:pt x="429" y="140"/>
                      <a:pt x="429" y="140"/>
                    </a:cubicBezTo>
                    <a:cubicBezTo>
                      <a:pt x="429" y="108"/>
                      <a:pt x="429" y="108"/>
                      <a:pt x="429" y="108"/>
                    </a:cubicBezTo>
                  </a:path>
                </a:pathLst>
              </a:custGeom>
              <a:grpFill/>
              <a:ln w="19050" cap="flat" cmpd="sng" algn="ctr">
                <a:gradFill>
                  <a:gsLst>
                    <a:gs pos="0">
                      <a:sysClr val="window" lastClr="FFFFFF">
                        <a:lumMod val="85000"/>
                      </a:sysClr>
                    </a:gs>
                    <a:gs pos="100000">
                      <a:sysClr val="window" lastClr="FFFFFF">
                        <a:lumMod val="95000"/>
                      </a:sysClr>
                    </a:gs>
                  </a:gsLst>
                  <a:lin ang="3000000" scaled="0"/>
                </a:gradFill>
                <a:prstDash val="solid"/>
                <a:miter lim="800000"/>
              </a:ln>
              <a:effectLst>
                <a:outerShdw blurRad="177800" dist="228600" dir="8820000" algn="tr" rotWithShape="0">
                  <a:prstClr val="black">
                    <a:alpha val="40000"/>
                  </a:prstClr>
                </a:out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en-US" sz="800" b="0" i="0" u="none" strike="noStrike" kern="0" cap="none" spc="0" normalizeH="0" baseline="0" noProof="0" smtClean="0">
                  <a:ln>
                    <a:noFill/>
                  </a:ln>
                  <a:solidFill>
                    <a:prstClr val="white"/>
                  </a:solidFill>
                  <a:effectLst/>
                  <a:uLnTx/>
                  <a:uFillTx/>
                  <a:latin typeface="Calibri" panose="020F0502020204030204"/>
                </a:endParaRPr>
              </a:p>
            </p:txBody>
          </p:sp>
          <p:sp>
            <p:nvSpPr>
              <p:cNvPr id="17" name="矩形 16"/>
              <p:cNvSpPr/>
              <p:nvPr/>
            </p:nvSpPr>
            <p:spPr>
              <a:xfrm>
                <a:off x="1838405" y="3097292"/>
                <a:ext cx="1005403" cy="338554"/>
              </a:xfrm>
              <a:prstGeom prst="rect">
                <a:avLst/>
              </a:prstGeom>
              <a:grpFill/>
            </p:spPr>
            <p:txBody>
              <a:bodyPr wrap="none">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smtClean="0">
                    <a:ln>
                      <a:noFill/>
                    </a:ln>
                    <a:solidFill>
                      <a:prstClr val="white"/>
                    </a:solidFill>
                    <a:effectLst/>
                    <a:uLnTx/>
                    <a:uFillTx/>
                  </a:rPr>
                  <a:t>检验假设</a:t>
                </a:r>
                <a:endParaRPr kumimoji="0" lang="zh-CN" altLang="en-US" sz="1600" b="1" i="0" u="none" strike="noStrike" kern="0" cap="none" spc="0" normalizeH="0" baseline="0" noProof="0" dirty="0" smtClean="0">
                  <a:ln>
                    <a:noFill/>
                  </a:ln>
                  <a:solidFill>
                    <a:prstClr val="white"/>
                  </a:solidFill>
                  <a:effectLst/>
                  <a:uLnTx/>
                  <a:uFillTx/>
                </a:endParaRPr>
              </a:p>
            </p:txBody>
          </p:sp>
        </p:grpSp>
        <p:sp>
          <p:nvSpPr>
            <p:cNvPr id="14" name="KSO_Shape"/>
            <p:cNvSpPr/>
            <p:nvPr/>
          </p:nvSpPr>
          <p:spPr bwMode="auto">
            <a:xfrm>
              <a:off x="7164288" y="4053990"/>
              <a:ext cx="241032" cy="245952"/>
            </a:xfrm>
            <a:custGeom>
              <a:avLst/>
              <a:gdLst>
                <a:gd name="T0" fmla="*/ 559127 w 2274887"/>
                <a:gd name="T1" fmla="*/ 1379596 h 2320926"/>
                <a:gd name="T2" fmla="*/ 595661 w 2274887"/>
                <a:gd name="T3" fmla="*/ 1562776 h 2320926"/>
                <a:gd name="T4" fmla="*/ 661184 w 2274887"/>
                <a:gd name="T5" fmla="*/ 1754698 h 2320926"/>
                <a:gd name="T6" fmla="*/ 771580 w 2274887"/>
                <a:gd name="T7" fmla="*/ 1960527 h 2320926"/>
                <a:gd name="T8" fmla="*/ 931614 w 2274887"/>
                <a:gd name="T9" fmla="*/ 2146091 h 2320926"/>
                <a:gd name="T10" fmla="*/ 1138989 w 2274887"/>
                <a:gd name="T11" fmla="*/ 2274060 h 2320926"/>
                <a:gd name="T12" fmla="*/ 1226344 w 2274887"/>
                <a:gd name="T13" fmla="*/ 2228809 h 2320926"/>
                <a:gd name="T14" fmla="*/ 1347787 w 2274887"/>
                <a:gd name="T15" fmla="*/ 2139472 h 2320926"/>
                <a:gd name="T16" fmla="*/ 1466453 w 2274887"/>
                <a:gd name="T17" fmla="*/ 2012018 h 2320926"/>
                <a:gd name="T18" fmla="*/ 1561306 w 2274887"/>
                <a:gd name="T19" fmla="*/ 1863122 h 2320926"/>
                <a:gd name="T20" fmla="*/ 1643459 w 2274887"/>
                <a:gd name="T21" fmla="*/ 1675315 h 2320926"/>
                <a:gd name="T22" fmla="*/ 1703387 w 2274887"/>
                <a:gd name="T23" fmla="*/ 1443038 h 2320926"/>
                <a:gd name="T24" fmla="*/ 2124075 w 2274887"/>
                <a:gd name="T25" fmla="*/ 1606625 h 2320926"/>
                <a:gd name="T26" fmla="*/ 2017713 w 2274887"/>
                <a:gd name="T27" fmla="*/ 1863122 h 2320926"/>
                <a:gd name="T28" fmla="*/ 1837531 w 2274887"/>
                <a:gd name="T29" fmla="*/ 2108899 h 2320926"/>
                <a:gd name="T30" fmla="*/ 1663303 w 2274887"/>
                <a:gd name="T31" fmla="*/ 2242706 h 2320926"/>
                <a:gd name="T32" fmla="*/ 1510109 w 2274887"/>
                <a:gd name="T33" fmla="*/ 2303059 h 2320926"/>
                <a:gd name="T34" fmla="*/ 1355725 w 2274887"/>
                <a:gd name="T35" fmla="*/ 2320926 h 2320926"/>
                <a:gd name="T36" fmla="*/ 772771 w 2274887"/>
                <a:gd name="T37" fmla="*/ 2305429 h 2320926"/>
                <a:gd name="T38" fmla="*/ 595661 w 2274887"/>
                <a:gd name="T39" fmla="*/ 2234701 h 2320926"/>
                <a:gd name="T40" fmla="*/ 421728 w 2274887"/>
                <a:gd name="T41" fmla="*/ 2096819 h 2320926"/>
                <a:gd name="T42" fmla="*/ 277975 w 2274887"/>
                <a:gd name="T43" fmla="*/ 1906884 h 2320926"/>
                <a:gd name="T44" fmla="*/ 166388 w 2274887"/>
                <a:gd name="T45" fmla="*/ 1663306 h 2320926"/>
                <a:gd name="T46" fmla="*/ 112778 w 2274887"/>
                <a:gd name="T47" fmla="*/ 1453901 h 2320926"/>
                <a:gd name="T48" fmla="*/ 322054 w 2274887"/>
                <a:gd name="T49" fmla="*/ 1001713 h 2320926"/>
                <a:gd name="T50" fmla="*/ 1502342 w 2274887"/>
                <a:gd name="T51" fmla="*/ 15492 h 2320926"/>
                <a:gd name="T52" fmla="*/ 1679400 w 2274887"/>
                <a:gd name="T53" fmla="*/ 86200 h 2320926"/>
                <a:gd name="T54" fmla="*/ 1853283 w 2274887"/>
                <a:gd name="T55" fmla="*/ 224039 h 2320926"/>
                <a:gd name="T56" fmla="*/ 1996993 w 2274887"/>
                <a:gd name="T57" fmla="*/ 413917 h 2320926"/>
                <a:gd name="T58" fmla="*/ 2108945 w 2274887"/>
                <a:gd name="T59" fmla="*/ 657421 h 2320926"/>
                <a:gd name="T60" fmla="*/ 2161745 w 2274887"/>
                <a:gd name="T61" fmla="*/ 867160 h 2320926"/>
                <a:gd name="T62" fmla="*/ 1954912 w 2274887"/>
                <a:gd name="T63" fmla="*/ 1320800 h 2320926"/>
                <a:gd name="T64" fmla="*/ 1705205 w 2274887"/>
                <a:gd name="T65" fmla="*/ 880666 h 2320926"/>
                <a:gd name="T66" fmla="*/ 1665109 w 2274887"/>
                <a:gd name="T67" fmla="*/ 710253 h 2320926"/>
                <a:gd name="T68" fmla="*/ 1584122 w 2274887"/>
                <a:gd name="T69" fmla="*/ 499322 h 2320926"/>
                <a:gd name="T70" fmla="*/ 1464231 w 2274887"/>
                <a:gd name="T71" fmla="*/ 305075 h 2320926"/>
                <a:gd name="T72" fmla="*/ 1283203 w 2274887"/>
                <a:gd name="T73" fmla="*/ 127909 h 2320926"/>
                <a:gd name="T74" fmla="*/ 1107281 w 2274887"/>
                <a:gd name="T75" fmla="*/ 60750 h 2320926"/>
                <a:gd name="T76" fmla="*/ 988616 w 2274887"/>
                <a:gd name="T77" fmla="*/ 130235 h 2320926"/>
                <a:gd name="T78" fmla="*/ 877887 w 2274887"/>
                <a:gd name="T79" fmla="*/ 228308 h 2320926"/>
                <a:gd name="T80" fmla="*/ 765175 w 2274887"/>
                <a:gd name="T81" fmla="*/ 372044 h 2320926"/>
                <a:gd name="T82" fmla="*/ 673893 w 2274887"/>
                <a:gd name="T83" fmla="*/ 540396 h 2320926"/>
                <a:gd name="T84" fmla="*/ 603250 w 2274887"/>
                <a:gd name="T85" fmla="*/ 736146 h 2320926"/>
                <a:gd name="T86" fmla="*/ 122237 w 2274887"/>
                <a:gd name="T87" fmla="*/ 828263 h 2320926"/>
                <a:gd name="T88" fmla="*/ 196453 w 2274887"/>
                <a:gd name="T89" fmla="*/ 584469 h 2320926"/>
                <a:gd name="T90" fmla="*/ 328612 w 2274887"/>
                <a:gd name="T91" fmla="*/ 341073 h 2320926"/>
                <a:gd name="T92" fmla="*/ 549671 w 2274887"/>
                <a:gd name="T93" fmla="*/ 116338 h 2320926"/>
                <a:gd name="T94" fmla="*/ 688578 w 2274887"/>
                <a:gd name="T95" fmla="*/ 43279 h 2320926"/>
                <a:gd name="T96" fmla="*/ 850503 w 2274887"/>
                <a:gd name="T97" fmla="*/ 2779 h 2320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74887" h="2320926">
                  <a:moveTo>
                    <a:pt x="322054" y="1001713"/>
                  </a:moveTo>
                  <a:lnTo>
                    <a:pt x="657213" y="1305688"/>
                  </a:lnTo>
                  <a:lnTo>
                    <a:pt x="552376" y="1305291"/>
                  </a:lnTo>
                  <a:lnTo>
                    <a:pt x="559127" y="1379596"/>
                  </a:lnTo>
                  <a:lnTo>
                    <a:pt x="569849" y="1439994"/>
                  </a:lnTo>
                  <a:lnTo>
                    <a:pt x="576600" y="1479729"/>
                  </a:lnTo>
                  <a:lnTo>
                    <a:pt x="584939" y="1521054"/>
                  </a:lnTo>
                  <a:lnTo>
                    <a:pt x="595661" y="1562776"/>
                  </a:lnTo>
                  <a:lnTo>
                    <a:pt x="609560" y="1610458"/>
                  </a:lnTo>
                  <a:lnTo>
                    <a:pt x="626635" y="1663704"/>
                  </a:lnTo>
                  <a:lnTo>
                    <a:pt x="643711" y="1710989"/>
                  </a:lnTo>
                  <a:lnTo>
                    <a:pt x="661184" y="1754698"/>
                  </a:lnTo>
                  <a:lnTo>
                    <a:pt x="690570" y="1821453"/>
                  </a:lnTo>
                  <a:lnTo>
                    <a:pt x="712808" y="1863970"/>
                  </a:lnTo>
                  <a:lnTo>
                    <a:pt x="738620" y="1908871"/>
                  </a:lnTo>
                  <a:lnTo>
                    <a:pt x="771580" y="1960527"/>
                  </a:lnTo>
                  <a:lnTo>
                    <a:pt x="810893" y="2015759"/>
                  </a:lnTo>
                  <a:lnTo>
                    <a:pt x="840279" y="2053905"/>
                  </a:lnTo>
                  <a:lnTo>
                    <a:pt x="881578" y="2100395"/>
                  </a:lnTo>
                  <a:lnTo>
                    <a:pt x="931614" y="2146091"/>
                  </a:lnTo>
                  <a:lnTo>
                    <a:pt x="991578" y="2192978"/>
                  </a:lnTo>
                  <a:lnTo>
                    <a:pt x="1043202" y="2227548"/>
                  </a:lnTo>
                  <a:lnTo>
                    <a:pt x="1101973" y="2258542"/>
                  </a:lnTo>
                  <a:lnTo>
                    <a:pt x="1138989" y="2274060"/>
                  </a:lnTo>
                  <a:lnTo>
                    <a:pt x="1143397" y="2272485"/>
                  </a:lnTo>
                  <a:lnTo>
                    <a:pt x="1180306" y="2254618"/>
                  </a:lnTo>
                  <a:lnTo>
                    <a:pt x="1198562" y="2244692"/>
                  </a:lnTo>
                  <a:lnTo>
                    <a:pt x="1226344" y="2228809"/>
                  </a:lnTo>
                  <a:lnTo>
                    <a:pt x="1254919" y="2211339"/>
                  </a:lnTo>
                  <a:lnTo>
                    <a:pt x="1286272" y="2190692"/>
                  </a:lnTo>
                  <a:lnTo>
                    <a:pt x="1316434" y="2167663"/>
                  </a:lnTo>
                  <a:lnTo>
                    <a:pt x="1347787" y="2139472"/>
                  </a:lnTo>
                  <a:lnTo>
                    <a:pt x="1370806" y="2118825"/>
                  </a:lnTo>
                  <a:lnTo>
                    <a:pt x="1397000" y="2092620"/>
                  </a:lnTo>
                  <a:lnTo>
                    <a:pt x="1431131" y="2052914"/>
                  </a:lnTo>
                  <a:lnTo>
                    <a:pt x="1466453" y="2012018"/>
                  </a:lnTo>
                  <a:lnTo>
                    <a:pt x="1489075" y="1979856"/>
                  </a:lnTo>
                  <a:lnTo>
                    <a:pt x="1510109" y="1948489"/>
                  </a:lnTo>
                  <a:lnTo>
                    <a:pt x="1534716" y="1909180"/>
                  </a:lnTo>
                  <a:lnTo>
                    <a:pt x="1561306" y="1863122"/>
                  </a:lnTo>
                  <a:lnTo>
                    <a:pt x="1583531" y="1819843"/>
                  </a:lnTo>
                  <a:lnTo>
                    <a:pt x="1601391" y="1780535"/>
                  </a:lnTo>
                  <a:lnTo>
                    <a:pt x="1620441" y="1736462"/>
                  </a:lnTo>
                  <a:lnTo>
                    <a:pt x="1643459" y="1675315"/>
                  </a:lnTo>
                  <a:lnTo>
                    <a:pt x="1654969" y="1639183"/>
                  </a:lnTo>
                  <a:lnTo>
                    <a:pt x="1672431" y="1585184"/>
                  </a:lnTo>
                  <a:lnTo>
                    <a:pt x="1684734" y="1535552"/>
                  </a:lnTo>
                  <a:lnTo>
                    <a:pt x="1703387" y="1443038"/>
                  </a:lnTo>
                  <a:lnTo>
                    <a:pt x="1920478" y="1624889"/>
                  </a:lnTo>
                  <a:lnTo>
                    <a:pt x="2159000" y="1454553"/>
                  </a:lnTo>
                  <a:lnTo>
                    <a:pt x="2140744" y="1547066"/>
                  </a:lnTo>
                  <a:lnTo>
                    <a:pt x="2124075" y="1606625"/>
                  </a:lnTo>
                  <a:lnTo>
                    <a:pt x="2103041" y="1670550"/>
                  </a:lnTo>
                  <a:lnTo>
                    <a:pt x="2078831" y="1736462"/>
                  </a:lnTo>
                  <a:lnTo>
                    <a:pt x="2050256" y="1804358"/>
                  </a:lnTo>
                  <a:lnTo>
                    <a:pt x="2017713" y="1863122"/>
                  </a:lnTo>
                  <a:lnTo>
                    <a:pt x="1986756" y="1919504"/>
                  </a:lnTo>
                  <a:lnTo>
                    <a:pt x="1946672" y="1979856"/>
                  </a:lnTo>
                  <a:lnTo>
                    <a:pt x="1896269" y="2046164"/>
                  </a:lnTo>
                  <a:lnTo>
                    <a:pt x="1837531" y="2108899"/>
                  </a:lnTo>
                  <a:lnTo>
                    <a:pt x="1779984" y="2162898"/>
                  </a:lnTo>
                  <a:lnTo>
                    <a:pt x="1726406" y="2204192"/>
                  </a:lnTo>
                  <a:lnTo>
                    <a:pt x="1697831" y="2223251"/>
                  </a:lnTo>
                  <a:lnTo>
                    <a:pt x="1663303" y="2242706"/>
                  </a:lnTo>
                  <a:lnTo>
                    <a:pt x="1625600" y="2261368"/>
                  </a:lnTo>
                  <a:lnTo>
                    <a:pt x="1586706" y="2278044"/>
                  </a:lnTo>
                  <a:lnTo>
                    <a:pt x="1550591" y="2291147"/>
                  </a:lnTo>
                  <a:lnTo>
                    <a:pt x="1510109" y="2303059"/>
                  </a:lnTo>
                  <a:lnTo>
                    <a:pt x="1467644" y="2312191"/>
                  </a:lnTo>
                  <a:lnTo>
                    <a:pt x="1424781" y="2318147"/>
                  </a:lnTo>
                  <a:lnTo>
                    <a:pt x="1364059" y="2320926"/>
                  </a:lnTo>
                  <a:lnTo>
                    <a:pt x="1355725" y="2320926"/>
                  </a:lnTo>
                  <a:lnTo>
                    <a:pt x="906462" y="2320926"/>
                  </a:lnTo>
                  <a:lnTo>
                    <a:pt x="889521" y="2320926"/>
                  </a:lnTo>
                  <a:lnTo>
                    <a:pt x="827969" y="2315761"/>
                  </a:lnTo>
                  <a:lnTo>
                    <a:pt x="772771" y="2305429"/>
                  </a:lnTo>
                  <a:lnTo>
                    <a:pt x="729883" y="2293509"/>
                  </a:lnTo>
                  <a:lnTo>
                    <a:pt x="691761" y="2279601"/>
                  </a:lnTo>
                  <a:lnTo>
                    <a:pt x="645697" y="2260926"/>
                  </a:lnTo>
                  <a:lnTo>
                    <a:pt x="595661" y="2234701"/>
                  </a:lnTo>
                  <a:lnTo>
                    <a:pt x="559127" y="2212449"/>
                  </a:lnTo>
                  <a:lnTo>
                    <a:pt x="522990" y="2186223"/>
                  </a:lnTo>
                  <a:lnTo>
                    <a:pt x="474940" y="2147283"/>
                  </a:lnTo>
                  <a:lnTo>
                    <a:pt x="421728" y="2096819"/>
                  </a:lnTo>
                  <a:lnTo>
                    <a:pt x="386783" y="2058673"/>
                  </a:lnTo>
                  <a:lnTo>
                    <a:pt x="347469" y="2010593"/>
                  </a:lnTo>
                  <a:lnTo>
                    <a:pt x="309347" y="1956553"/>
                  </a:lnTo>
                  <a:lnTo>
                    <a:pt x="277975" y="1906884"/>
                  </a:lnTo>
                  <a:lnTo>
                    <a:pt x="248986" y="1855228"/>
                  </a:lnTo>
                  <a:lnTo>
                    <a:pt x="216026" y="1790062"/>
                  </a:lnTo>
                  <a:lnTo>
                    <a:pt x="190214" y="1726088"/>
                  </a:lnTo>
                  <a:lnTo>
                    <a:pt x="166388" y="1663306"/>
                  </a:lnTo>
                  <a:lnTo>
                    <a:pt x="150901" y="1614035"/>
                  </a:lnTo>
                  <a:lnTo>
                    <a:pt x="135016" y="1560789"/>
                  </a:lnTo>
                  <a:lnTo>
                    <a:pt x="126280" y="1517080"/>
                  </a:lnTo>
                  <a:lnTo>
                    <a:pt x="112778" y="1453901"/>
                  </a:lnTo>
                  <a:lnTo>
                    <a:pt x="104042" y="1392709"/>
                  </a:lnTo>
                  <a:lnTo>
                    <a:pt x="92129" y="1301715"/>
                  </a:lnTo>
                  <a:lnTo>
                    <a:pt x="0" y="1300920"/>
                  </a:lnTo>
                  <a:lnTo>
                    <a:pt x="322054" y="1001713"/>
                  </a:lnTo>
                  <a:close/>
                  <a:moveTo>
                    <a:pt x="919162" y="0"/>
                  </a:moveTo>
                  <a:lnTo>
                    <a:pt x="1385230" y="0"/>
                  </a:lnTo>
                  <a:lnTo>
                    <a:pt x="1446366" y="5164"/>
                  </a:lnTo>
                  <a:lnTo>
                    <a:pt x="1502342" y="15492"/>
                  </a:lnTo>
                  <a:lnTo>
                    <a:pt x="1544423" y="27806"/>
                  </a:lnTo>
                  <a:lnTo>
                    <a:pt x="1583328" y="40915"/>
                  </a:lnTo>
                  <a:lnTo>
                    <a:pt x="1628982" y="59982"/>
                  </a:lnTo>
                  <a:lnTo>
                    <a:pt x="1679400" y="86200"/>
                  </a:lnTo>
                  <a:lnTo>
                    <a:pt x="1715924" y="108842"/>
                  </a:lnTo>
                  <a:lnTo>
                    <a:pt x="1751256" y="134662"/>
                  </a:lnTo>
                  <a:lnTo>
                    <a:pt x="1799689" y="173591"/>
                  </a:lnTo>
                  <a:lnTo>
                    <a:pt x="1853283" y="224039"/>
                  </a:lnTo>
                  <a:lnTo>
                    <a:pt x="1888218" y="262174"/>
                  </a:lnTo>
                  <a:lnTo>
                    <a:pt x="1927520" y="310239"/>
                  </a:lnTo>
                  <a:lnTo>
                    <a:pt x="1965631" y="363865"/>
                  </a:lnTo>
                  <a:lnTo>
                    <a:pt x="1996993" y="413917"/>
                  </a:lnTo>
                  <a:lnTo>
                    <a:pt x="2025577" y="465557"/>
                  </a:lnTo>
                  <a:lnTo>
                    <a:pt x="2058130" y="530306"/>
                  </a:lnTo>
                  <a:lnTo>
                    <a:pt x="2084728" y="594261"/>
                  </a:lnTo>
                  <a:lnTo>
                    <a:pt x="2108945" y="657421"/>
                  </a:lnTo>
                  <a:lnTo>
                    <a:pt x="2124031" y="706678"/>
                  </a:lnTo>
                  <a:lnTo>
                    <a:pt x="2139116" y="759907"/>
                  </a:lnTo>
                  <a:lnTo>
                    <a:pt x="2147453" y="803205"/>
                  </a:lnTo>
                  <a:lnTo>
                    <a:pt x="2161745" y="867160"/>
                  </a:lnTo>
                  <a:lnTo>
                    <a:pt x="2170875" y="927936"/>
                  </a:lnTo>
                  <a:lnTo>
                    <a:pt x="2182785" y="1019300"/>
                  </a:lnTo>
                  <a:lnTo>
                    <a:pt x="2274887" y="1019697"/>
                  </a:lnTo>
                  <a:lnTo>
                    <a:pt x="1954912" y="1320800"/>
                  </a:lnTo>
                  <a:lnTo>
                    <a:pt x="1617470" y="1014533"/>
                  </a:lnTo>
                  <a:lnTo>
                    <a:pt x="1722672" y="1015328"/>
                  </a:lnTo>
                  <a:lnTo>
                    <a:pt x="1715924" y="941045"/>
                  </a:lnTo>
                  <a:lnTo>
                    <a:pt x="1705205" y="880666"/>
                  </a:lnTo>
                  <a:lnTo>
                    <a:pt x="1698456" y="840942"/>
                  </a:lnTo>
                  <a:lnTo>
                    <a:pt x="1689325" y="799630"/>
                  </a:lnTo>
                  <a:lnTo>
                    <a:pt x="1679400" y="757921"/>
                  </a:lnTo>
                  <a:lnTo>
                    <a:pt x="1665109" y="710253"/>
                  </a:lnTo>
                  <a:lnTo>
                    <a:pt x="1648038" y="657023"/>
                  </a:lnTo>
                  <a:lnTo>
                    <a:pt x="1630967" y="609753"/>
                  </a:lnTo>
                  <a:lnTo>
                    <a:pt x="1613897" y="566057"/>
                  </a:lnTo>
                  <a:lnTo>
                    <a:pt x="1584122" y="499322"/>
                  </a:lnTo>
                  <a:lnTo>
                    <a:pt x="1562288" y="456818"/>
                  </a:lnTo>
                  <a:lnTo>
                    <a:pt x="1536483" y="411931"/>
                  </a:lnTo>
                  <a:lnTo>
                    <a:pt x="1503533" y="360290"/>
                  </a:lnTo>
                  <a:lnTo>
                    <a:pt x="1464231" y="305075"/>
                  </a:lnTo>
                  <a:lnTo>
                    <a:pt x="1434457" y="267338"/>
                  </a:lnTo>
                  <a:lnTo>
                    <a:pt x="1393170" y="220464"/>
                  </a:lnTo>
                  <a:lnTo>
                    <a:pt x="1343149" y="175180"/>
                  </a:lnTo>
                  <a:lnTo>
                    <a:pt x="1283203" y="127909"/>
                  </a:lnTo>
                  <a:lnTo>
                    <a:pt x="1231991" y="92953"/>
                  </a:lnTo>
                  <a:lnTo>
                    <a:pt x="1172840" y="62366"/>
                  </a:lnTo>
                  <a:lnTo>
                    <a:pt x="1139427" y="48199"/>
                  </a:lnTo>
                  <a:lnTo>
                    <a:pt x="1107281" y="60750"/>
                  </a:lnTo>
                  <a:lnTo>
                    <a:pt x="1076722" y="75441"/>
                  </a:lnTo>
                  <a:lnTo>
                    <a:pt x="1048941" y="92117"/>
                  </a:lnTo>
                  <a:lnTo>
                    <a:pt x="1019572" y="109588"/>
                  </a:lnTo>
                  <a:lnTo>
                    <a:pt x="988616" y="130235"/>
                  </a:lnTo>
                  <a:lnTo>
                    <a:pt x="957659" y="153661"/>
                  </a:lnTo>
                  <a:lnTo>
                    <a:pt x="927497" y="181456"/>
                  </a:lnTo>
                  <a:lnTo>
                    <a:pt x="904081" y="202500"/>
                  </a:lnTo>
                  <a:lnTo>
                    <a:pt x="877887" y="228308"/>
                  </a:lnTo>
                  <a:lnTo>
                    <a:pt x="844550" y="267617"/>
                  </a:lnTo>
                  <a:lnTo>
                    <a:pt x="808831" y="309308"/>
                  </a:lnTo>
                  <a:lnTo>
                    <a:pt x="785415" y="341073"/>
                  </a:lnTo>
                  <a:lnTo>
                    <a:pt x="765175" y="372044"/>
                  </a:lnTo>
                  <a:lnTo>
                    <a:pt x="740171" y="411749"/>
                  </a:lnTo>
                  <a:lnTo>
                    <a:pt x="713978" y="457411"/>
                  </a:lnTo>
                  <a:lnTo>
                    <a:pt x="691753" y="500690"/>
                  </a:lnTo>
                  <a:lnTo>
                    <a:pt x="673893" y="540396"/>
                  </a:lnTo>
                  <a:lnTo>
                    <a:pt x="654050" y="584469"/>
                  </a:lnTo>
                  <a:lnTo>
                    <a:pt x="631825" y="645219"/>
                  </a:lnTo>
                  <a:lnTo>
                    <a:pt x="620315" y="681352"/>
                  </a:lnTo>
                  <a:lnTo>
                    <a:pt x="603250" y="736146"/>
                  </a:lnTo>
                  <a:lnTo>
                    <a:pt x="590946" y="785778"/>
                  </a:lnTo>
                  <a:lnTo>
                    <a:pt x="574675" y="860425"/>
                  </a:lnTo>
                  <a:lnTo>
                    <a:pt x="378221" y="669440"/>
                  </a:lnTo>
                  <a:lnTo>
                    <a:pt x="122237" y="828263"/>
                  </a:lnTo>
                  <a:lnTo>
                    <a:pt x="135334" y="768704"/>
                  </a:lnTo>
                  <a:lnTo>
                    <a:pt x="149621" y="719072"/>
                  </a:lnTo>
                  <a:lnTo>
                    <a:pt x="171449" y="650381"/>
                  </a:lnTo>
                  <a:lnTo>
                    <a:pt x="196453" y="584469"/>
                  </a:lnTo>
                  <a:lnTo>
                    <a:pt x="224631" y="516970"/>
                  </a:lnTo>
                  <a:lnTo>
                    <a:pt x="257571" y="457411"/>
                  </a:lnTo>
                  <a:lnTo>
                    <a:pt x="288528" y="401426"/>
                  </a:lnTo>
                  <a:lnTo>
                    <a:pt x="328612" y="341073"/>
                  </a:lnTo>
                  <a:lnTo>
                    <a:pt x="379412" y="274764"/>
                  </a:lnTo>
                  <a:lnTo>
                    <a:pt x="437356" y="212029"/>
                  </a:lnTo>
                  <a:lnTo>
                    <a:pt x="495300" y="158029"/>
                  </a:lnTo>
                  <a:lnTo>
                    <a:pt x="549671" y="116338"/>
                  </a:lnTo>
                  <a:lnTo>
                    <a:pt x="576659" y="98073"/>
                  </a:lnTo>
                  <a:lnTo>
                    <a:pt x="611981" y="78618"/>
                  </a:lnTo>
                  <a:lnTo>
                    <a:pt x="648890" y="59559"/>
                  </a:lnTo>
                  <a:lnTo>
                    <a:pt x="688578" y="43279"/>
                  </a:lnTo>
                  <a:lnTo>
                    <a:pt x="724693" y="29779"/>
                  </a:lnTo>
                  <a:lnTo>
                    <a:pt x="765175" y="17868"/>
                  </a:lnTo>
                  <a:lnTo>
                    <a:pt x="806846" y="8735"/>
                  </a:lnTo>
                  <a:lnTo>
                    <a:pt x="850503" y="2779"/>
                  </a:lnTo>
                  <a:lnTo>
                    <a:pt x="910431" y="0"/>
                  </a:lnTo>
                  <a:lnTo>
                    <a:pt x="919163" y="0"/>
                  </a:lnTo>
                  <a:lnTo>
                    <a:pt x="919162" y="0"/>
                  </a:lnTo>
                  <a:close/>
                </a:path>
              </a:pathLst>
            </a:custGeom>
            <a:grpFill/>
            <a:ln>
              <a:noFill/>
            </a:ln>
            <a:extLst>
              <a:ext uri="{91240B29-F687-4F45-9708-019B960494DF}">
                <a14:hiddenLine xmlns:a14="http://schemas.microsoft.com/office/drawing/2010/main" w="1588">
                  <a:solidFill>
                    <a:srgbClr val="000000"/>
                  </a:solidFill>
                  <a:prstDash val="solid"/>
                  <a:round/>
                </a14:hiddenLine>
              </a:ext>
            </a:extLst>
          </p:spPr>
          <p:txBody>
            <a:bodyPr anchor="ctr"/>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prstClr val="white"/>
                </a:solidFill>
                <a:effectLst/>
                <a:uLnTx/>
                <a:uFillTx/>
              </a:endParaRPr>
            </a:p>
          </p:txBody>
        </p:sp>
      </p:grpSp>
      <p:grpSp>
        <p:nvGrpSpPr>
          <p:cNvPr id="18" name="组合 17"/>
          <p:cNvGrpSpPr/>
          <p:nvPr/>
        </p:nvGrpSpPr>
        <p:grpSpPr>
          <a:xfrm>
            <a:off x="2887533" y="2239889"/>
            <a:ext cx="1960246" cy="1952514"/>
            <a:chOff x="2793275" y="2499742"/>
            <a:chExt cx="1960246" cy="1952514"/>
          </a:xfrm>
          <a:solidFill>
            <a:srgbClr val="030303"/>
          </a:solidFill>
        </p:grpSpPr>
        <p:grpSp>
          <p:nvGrpSpPr>
            <p:cNvPr id="19" name="组合 18"/>
            <p:cNvGrpSpPr/>
            <p:nvPr/>
          </p:nvGrpSpPr>
          <p:grpSpPr>
            <a:xfrm>
              <a:off x="2793275" y="2499742"/>
              <a:ext cx="1960246" cy="1952514"/>
              <a:chOff x="1050122" y="2474290"/>
              <a:chExt cx="1960246" cy="1952514"/>
            </a:xfrm>
            <a:grpFill/>
          </p:grpSpPr>
          <p:sp>
            <p:nvSpPr>
              <p:cNvPr id="21" name="Freeform 13"/>
              <p:cNvSpPr/>
              <p:nvPr/>
            </p:nvSpPr>
            <p:spPr bwMode="auto">
              <a:xfrm>
                <a:off x="1050122" y="2474290"/>
                <a:ext cx="1960246" cy="1952514"/>
              </a:xfrm>
              <a:custGeom>
                <a:avLst/>
                <a:gdLst/>
                <a:ahLst/>
                <a:cxnLst>
                  <a:cxn ang="0">
                    <a:pos x="429" y="108"/>
                  </a:cxn>
                  <a:cxn ang="0">
                    <a:pos x="429" y="108"/>
                  </a:cxn>
                  <a:cxn ang="0">
                    <a:pos x="429" y="108"/>
                  </a:cxn>
                  <a:cxn ang="0">
                    <a:pos x="307" y="108"/>
                  </a:cxn>
                  <a:cxn ang="0">
                    <a:pos x="288" y="82"/>
                  </a:cxn>
                  <a:cxn ang="0">
                    <a:pos x="291" y="68"/>
                  </a:cxn>
                  <a:cxn ang="0">
                    <a:pos x="308" y="37"/>
                  </a:cxn>
                  <a:cxn ang="0">
                    <a:pos x="269" y="0"/>
                  </a:cxn>
                  <a:cxn ang="0">
                    <a:pos x="231" y="37"/>
                  </a:cxn>
                  <a:cxn ang="0">
                    <a:pos x="249" y="69"/>
                  </a:cxn>
                  <a:cxn ang="0">
                    <a:pos x="251" y="82"/>
                  </a:cxn>
                  <a:cxn ang="0">
                    <a:pos x="232" y="108"/>
                  </a:cxn>
                  <a:cxn ang="0">
                    <a:pos x="109" y="108"/>
                  </a:cxn>
                  <a:cxn ang="0">
                    <a:pos x="109" y="230"/>
                  </a:cxn>
                  <a:cxn ang="0">
                    <a:pos x="83" y="249"/>
                  </a:cxn>
                  <a:cxn ang="0">
                    <a:pos x="69" y="246"/>
                  </a:cxn>
                  <a:cxn ang="0">
                    <a:pos x="38" y="229"/>
                  </a:cxn>
                  <a:cxn ang="0">
                    <a:pos x="0" y="268"/>
                  </a:cxn>
                  <a:cxn ang="0">
                    <a:pos x="38" y="306"/>
                  </a:cxn>
                  <a:cxn ang="0">
                    <a:pos x="70" y="288"/>
                  </a:cxn>
                  <a:cxn ang="0">
                    <a:pos x="83" y="286"/>
                  </a:cxn>
                  <a:cxn ang="0">
                    <a:pos x="109" y="305"/>
                  </a:cxn>
                  <a:cxn ang="0">
                    <a:pos x="109" y="428"/>
                  </a:cxn>
                  <a:cxn ang="0">
                    <a:pos x="219" y="428"/>
                  </a:cxn>
                  <a:cxn ang="0">
                    <a:pos x="240" y="417"/>
                  </a:cxn>
                  <a:cxn ang="0">
                    <a:pos x="235" y="403"/>
                  </a:cxn>
                  <a:cxn ang="0">
                    <a:pos x="235" y="403"/>
                  </a:cxn>
                  <a:cxn ang="0">
                    <a:pos x="220" y="369"/>
                  </a:cxn>
                  <a:cxn ang="0">
                    <a:pos x="269" y="321"/>
                  </a:cxn>
                  <a:cxn ang="0">
                    <a:pos x="317" y="369"/>
                  </a:cxn>
                  <a:cxn ang="0">
                    <a:pos x="303" y="403"/>
                  </a:cxn>
                  <a:cxn ang="0">
                    <a:pos x="303" y="403"/>
                  </a:cxn>
                  <a:cxn ang="0">
                    <a:pos x="298" y="417"/>
                  </a:cxn>
                  <a:cxn ang="0">
                    <a:pos x="319" y="428"/>
                  </a:cxn>
                  <a:cxn ang="0">
                    <a:pos x="429" y="428"/>
                  </a:cxn>
                  <a:cxn ang="0">
                    <a:pos x="429" y="317"/>
                  </a:cxn>
                  <a:cxn ang="0">
                    <a:pos x="418" y="297"/>
                  </a:cxn>
                  <a:cxn ang="0">
                    <a:pos x="404" y="302"/>
                  </a:cxn>
                  <a:cxn ang="0">
                    <a:pos x="404" y="302"/>
                  </a:cxn>
                  <a:cxn ang="0">
                    <a:pos x="370" y="316"/>
                  </a:cxn>
                  <a:cxn ang="0">
                    <a:pos x="322" y="268"/>
                  </a:cxn>
                  <a:cxn ang="0">
                    <a:pos x="370" y="219"/>
                  </a:cxn>
                  <a:cxn ang="0">
                    <a:pos x="404" y="234"/>
                  </a:cxn>
                  <a:cxn ang="0">
                    <a:pos x="404" y="234"/>
                  </a:cxn>
                  <a:cxn ang="0">
                    <a:pos x="418" y="239"/>
                  </a:cxn>
                  <a:cxn ang="0">
                    <a:pos x="429" y="219"/>
                  </a:cxn>
                  <a:cxn ang="0">
                    <a:pos x="429" y="140"/>
                  </a:cxn>
                  <a:cxn ang="0">
                    <a:pos x="429" y="140"/>
                  </a:cxn>
                  <a:cxn ang="0">
                    <a:pos x="429" y="108"/>
                  </a:cxn>
                </a:cxnLst>
                <a:rect l="0" t="0" r="r" b="b"/>
                <a:pathLst>
                  <a:path w="429" h="428">
                    <a:moveTo>
                      <a:pt x="429" y="108"/>
                    </a:moveTo>
                    <a:cubicBezTo>
                      <a:pt x="429" y="108"/>
                      <a:pt x="429" y="108"/>
                      <a:pt x="429" y="108"/>
                    </a:cubicBezTo>
                    <a:cubicBezTo>
                      <a:pt x="429" y="108"/>
                      <a:pt x="429" y="108"/>
                      <a:pt x="429" y="108"/>
                    </a:cubicBezTo>
                    <a:cubicBezTo>
                      <a:pt x="307" y="108"/>
                      <a:pt x="307" y="108"/>
                      <a:pt x="307" y="108"/>
                    </a:cubicBezTo>
                    <a:cubicBezTo>
                      <a:pt x="295" y="103"/>
                      <a:pt x="288" y="95"/>
                      <a:pt x="288" y="82"/>
                    </a:cubicBezTo>
                    <a:cubicBezTo>
                      <a:pt x="288" y="77"/>
                      <a:pt x="289" y="73"/>
                      <a:pt x="291" y="68"/>
                    </a:cubicBezTo>
                    <a:cubicBezTo>
                      <a:pt x="301" y="62"/>
                      <a:pt x="308" y="50"/>
                      <a:pt x="308" y="37"/>
                    </a:cubicBezTo>
                    <a:cubicBezTo>
                      <a:pt x="308" y="16"/>
                      <a:pt x="290" y="0"/>
                      <a:pt x="269" y="0"/>
                    </a:cubicBezTo>
                    <a:cubicBezTo>
                      <a:pt x="248" y="0"/>
                      <a:pt x="231" y="16"/>
                      <a:pt x="231" y="37"/>
                    </a:cubicBezTo>
                    <a:cubicBezTo>
                      <a:pt x="231" y="50"/>
                      <a:pt x="238" y="62"/>
                      <a:pt x="249" y="69"/>
                    </a:cubicBezTo>
                    <a:cubicBezTo>
                      <a:pt x="250" y="73"/>
                      <a:pt x="251" y="77"/>
                      <a:pt x="251" y="82"/>
                    </a:cubicBezTo>
                    <a:cubicBezTo>
                      <a:pt x="251" y="95"/>
                      <a:pt x="244" y="103"/>
                      <a:pt x="232" y="108"/>
                    </a:cubicBezTo>
                    <a:cubicBezTo>
                      <a:pt x="109" y="108"/>
                      <a:pt x="109" y="108"/>
                      <a:pt x="109" y="108"/>
                    </a:cubicBezTo>
                    <a:cubicBezTo>
                      <a:pt x="109" y="230"/>
                      <a:pt x="109" y="230"/>
                      <a:pt x="109" y="230"/>
                    </a:cubicBezTo>
                    <a:cubicBezTo>
                      <a:pt x="104" y="241"/>
                      <a:pt x="96" y="249"/>
                      <a:pt x="83" y="249"/>
                    </a:cubicBezTo>
                    <a:cubicBezTo>
                      <a:pt x="78" y="249"/>
                      <a:pt x="73" y="248"/>
                      <a:pt x="69" y="246"/>
                    </a:cubicBezTo>
                    <a:cubicBezTo>
                      <a:pt x="62" y="236"/>
                      <a:pt x="51" y="229"/>
                      <a:pt x="38" y="229"/>
                    </a:cubicBezTo>
                    <a:cubicBezTo>
                      <a:pt x="17" y="229"/>
                      <a:pt x="0" y="246"/>
                      <a:pt x="0" y="268"/>
                    </a:cubicBezTo>
                    <a:cubicBezTo>
                      <a:pt x="0" y="289"/>
                      <a:pt x="17" y="306"/>
                      <a:pt x="38" y="306"/>
                    </a:cubicBezTo>
                    <a:cubicBezTo>
                      <a:pt x="51" y="306"/>
                      <a:pt x="63" y="299"/>
                      <a:pt x="70" y="288"/>
                    </a:cubicBezTo>
                    <a:cubicBezTo>
                      <a:pt x="74" y="287"/>
                      <a:pt x="78" y="286"/>
                      <a:pt x="83" y="286"/>
                    </a:cubicBezTo>
                    <a:cubicBezTo>
                      <a:pt x="96" y="286"/>
                      <a:pt x="104" y="294"/>
                      <a:pt x="109" y="305"/>
                    </a:cubicBezTo>
                    <a:cubicBezTo>
                      <a:pt x="109" y="428"/>
                      <a:pt x="109" y="428"/>
                      <a:pt x="109" y="428"/>
                    </a:cubicBezTo>
                    <a:cubicBezTo>
                      <a:pt x="219" y="428"/>
                      <a:pt x="219" y="428"/>
                      <a:pt x="219" y="428"/>
                    </a:cubicBezTo>
                    <a:cubicBezTo>
                      <a:pt x="230" y="427"/>
                      <a:pt x="238" y="423"/>
                      <a:pt x="240" y="417"/>
                    </a:cubicBezTo>
                    <a:cubicBezTo>
                      <a:pt x="241" y="412"/>
                      <a:pt x="239" y="407"/>
                      <a:pt x="235" y="403"/>
                    </a:cubicBezTo>
                    <a:cubicBezTo>
                      <a:pt x="235" y="403"/>
                      <a:pt x="235" y="403"/>
                      <a:pt x="235" y="403"/>
                    </a:cubicBezTo>
                    <a:cubicBezTo>
                      <a:pt x="226" y="394"/>
                      <a:pt x="220" y="382"/>
                      <a:pt x="220" y="369"/>
                    </a:cubicBezTo>
                    <a:cubicBezTo>
                      <a:pt x="220" y="343"/>
                      <a:pt x="242" y="321"/>
                      <a:pt x="269" y="321"/>
                    </a:cubicBezTo>
                    <a:cubicBezTo>
                      <a:pt x="296" y="321"/>
                      <a:pt x="317" y="343"/>
                      <a:pt x="317" y="369"/>
                    </a:cubicBezTo>
                    <a:cubicBezTo>
                      <a:pt x="317" y="382"/>
                      <a:pt x="312" y="394"/>
                      <a:pt x="303" y="403"/>
                    </a:cubicBezTo>
                    <a:cubicBezTo>
                      <a:pt x="303" y="403"/>
                      <a:pt x="303" y="403"/>
                      <a:pt x="303" y="403"/>
                    </a:cubicBezTo>
                    <a:cubicBezTo>
                      <a:pt x="299" y="407"/>
                      <a:pt x="297" y="412"/>
                      <a:pt x="298" y="417"/>
                    </a:cubicBezTo>
                    <a:cubicBezTo>
                      <a:pt x="300" y="423"/>
                      <a:pt x="308" y="427"/>
                      <a:pt x="319" y="428"/>
                    </a:cubicBezTo>
                    <a:cubicBezTo>
                      <a:pt x="429" y="428"/>
                      <a:pt x="429" y="428"/>
                      <a:pt x="429" y="428"/>
                    </a:cubicBezTo>
                    <a:cubicBezTo>
                      <a:pt x="429" y="317"/>
                      <a:pt x="429" y="317"/>
                      <a:pt x="429" y="317"/>
                    </a:cubicBezTo>
                    <a:cubicBezTo>
                      <a:pt x="428" y="307"/>
                      <a:pt x="424" y="299"/>
                      <a:pt x="418" y="297"/>
                    </a:cubicBezTo>
                    <a:cubicBezTo>
                      <a:pt x="413" y="296"/>
                      <a:pt x="409" y="298"/>
                      <a:pt x="404" y="302"/>
                    </a:cubicBezTo>
                    <a:cubicBezTo>
                      <a:pt x="404" y="302"/>
                      <a:pt x="404" y="302"/>
                      <a:pt x="404" y="302"/>
                    </a:cubicBezTo>
                    <a:cubicBezTo>
                      <a:pt x="395" y="311"/>
                      <a:pt x="383" y="316"/>
                      <a:pt x="370" y="316"/>
                    </a:cubicBezTo>
                    <a:cubicBezTo>
                      <a:pt x="344" y="316"/>
                      <a:pt x="322" y="295"/>
                      <a:pt x="322" y="268"/>
                    </a:cubicBezTo>
                    <a:cubicBezTo>
                      <a:pt x="322" y="241"/>
                      <a:pt x="344" y="219"/>
                      <a:pt x="370" y="219"/>
                    </a:cubicBezTo>
                    <a:cubicBezTo>
                      <a:pt x="383" y="219"/>
                      <a:pt x="395" y="225"/>
                      <a:pt x="404" y="234"/>
                    </a:cubicBezTo>
                    <a:cubicBezTo>
                      <a:pt x="404" y="234"/>
                      <a:pt x="404" y="234"/>
                      <a:pt x="404" y="234"/>
                    </a:cubicBezTo>
                    <a:cubicBezTo>
                      <a:pt x="409" y="238"/>
                      <a:pt x="413" y="240"/>
                      <a:pt x="418" y="239"/>
                    </a:cubicBezTo>
                    <a:cubicBezTo>
                      <a:pt x="424" y="237"/>
                      <a:pt x="428" y="229"/>
                      <a:pt x="429" y="219"/>
                    </a:cubicBezTo>
                    <a:cubicBezTo>
                      <a:pt x="429" y="140"/>
                      <a:pt x="429" y="140"/>
                      <a:pt x="429" y="140"/>
                    </a:cubicBezTo>
                    <a:cubicBezTo>
                      <a:pt x="429" y="140"/>
                      <a:pt x="429" y="140"/>
                      <a:pt x="429" y="140"/>
                    </a:cubicBezTo>
                    <a:cubicBezTo>
                      <a:pt x="429" y="108"/>
                      <a:pt x="429" y="108"/>
                      <a:pt x="429" y="108"/>
                    </a:cubicBezTo>
                  </a:path>
                </a:pathLst>
              </a:custGeom>
              <a:grpFill/>
              <a:ln w="1905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en-US" sz="800" b="0" i="0" u="none" strike="noStrike" kern="0" cap="none" spc="0" normalizeH="0" baseline="0" noProof="0" smtClean="0">
                  <a:ln>
                    <a:noFill/>
                  </a:ln>
                  <a:solidFill>
                    <a:prstClr val="white"/>
                  </a:solidFill>
                  <a:effectLst/>
                  <a:uLnTx/>
                  <a:uFillTx/>
                  <a:latin typeface="Calibri" panose="020F0502020204030204"/>
                </a:endParaRPr>
              </a:p>
            </p:txBody>
          </p:sp>
          <p:sp>
            <p:nvSpPr>
              <p:cNvPr id="22" name="Freeform 13"/>
              <p:cNvSpPr/>
              <p:nvPr/>
            </p:nvSpPr>
            <p:spPr bwMode="auto">
              <a:xfrm>
                <a:off x="1187624" y="2563452"/>
                <a:ext cx="1781216" cy="1774190"/>
              </a:xfrm>
              <a:custGeom>
                <a:avLst/>
                <a:gdLst/>
                <a:ahLst/>
                <a:cxnLst>
                  <a:cxn ang="0">
                    <a:pos x="429" y="108"/>
                  </a:cxn>
                  <a:cxn ang="0">
                    <a:pos x="429" y="108"/>
                  </a:cxn>
                  <a:cxn ang="0">
                    <a:pos x="429" y="108"/>
                  </a:cxn>
                  <a:cxn ang="0">
                    <a:pos x="307" y="108"/>
                  </a:cxn>
                  <a:cxn ang="0">
                    <a:pos x="288" y="82"/>
                  </a:cxn>
                  <a:cxn ang="0">
                    <a:pos x="291" y="68"/>
                  </a:cxn>
                  <a:cxn ang="0">
                    <a:pos x="308" y="37"/>
                  </a:cxn>
                  <a:cxn ang="0">
                    <a:pos x="269" y="0"/>
                  </a:cxn>
                  <a:cxn ang="0">
                    <a:pos x="231" y="37"/>
                  </a:cxn>
                  <a:cxn ang="0">
                    <a:pos x="249" y="69"/>
                  </a:cxn>
                  <a:cxn ang="0">
                    <a:pos x="251" y="82"/>
                  </a:cxn>
                  <a:cxn ang="0">
                    <a:pos x="232" y="108"/>
                  </a:cxn>
                  <a:cxn ang="0">
                    <a:pos x="109" y="108"/>
                  </a:cxn>
                  <a:cxn ang="0">
                    <a:pos x="109" y="230"/>
                  </a:cxn>
                  <a:cxn ang="0">
                    <a:pos x="83" y="249"/>
                  </a:cxn>
                  <a:cxn ang="0">
                    <a:pos x="69" y="246"/>
                  </a:cxn>
                  <a:cxn ang="0">
                    <a:pos x="38" y="229"/>
                  </a:cxn>
                  <a:cxn ang="0">
                    <a:pos x="0" y="268"/>
                  </a:cxn>
                  <a:cxn ang="0">
                    <a:pos x="38" y="306"/>
                  </a:cxn>
                  <a:cxn ang="0">
                    <a:pos x="70" y="288"/>
                  </a:cxn>
                  <a:cxn ang="0">
                    <a:pos x="83" y="286"/>
                  </a:cxn>
                  <a:cxn ang="0">
                    <a:pos x="109" y="305"/>
                  </a:cxn>
                  <a:cxn ang="0">
                    <a:pos x="109" y="428"/>
                  </a:cxn>
                  <a:cxn ang="0">
                    <a:pos x="219" y="428"/>
                  </a:cxn>
                  <a:cxn ang="0">
                    <a:pos x="240" y="417"/>
                  </a:cxn>
                  <a:cxn ang="0">
                    <a:pos x="235" y="403"/>
                  </a:cxn>
                  <a:cxn ang="0">
                    <a:pos x="235" y="403"/>
                  </a:cxn>
                  <a:cxn ang="0">
                    <a:pos x="220" y="369"/>
                  </a:cxn>
                  <a:cxn ang="0">
                    <a:pos x="269" y="321"/>
                  </a:cxn>
                  <a:cxn ang="0">
                    <a:pos x="317" y="369"/>
                  </a:cxn>
                  <a:cxn ang="0">
                    <a:pos x="303" y="403"/>
                  </a:cxn>
                  <a:cxn ang="0">
                    <a:pos x="303" y="403"/>
                  </a:cxn>
                  <a:cxn ang="0">
                    <a:pos x="298" y="417"/>
                  </a:cxn>
                  <a:cxn ang="0">
                    <a:pos x="319" y="428"/>
                  </a:cxn>
                  <a:cxn ang="0">
                    <a:pos x="429" y="428"/>
                  </a:cxn>
                  <a:cxn ang="0">
                    <a:pos x="429" y="317"/>
                  </a:cxn>
                  <a:cxn ang="0">
                    <a:pos x="418" y="297"/>
                  </a:cxn>
                  <a:cxn ang="0">
                    <a:pos x="404" y="302"/>
                  </a:cxn>
                  <a:cxn ang="0">
                    <a:pos x="404" y="302"/>
                  </a:cxn>
                  <a:cxn ang="0">
                    <a:pos x="370" y="316"/>
                  </a:cxn>
                  <a:cxn ang="0">
                    <a:pos x="322" y="268"/>
                  </a:cxn>
                  <a:cxn ang="0">
                    <a:pos x="370" y="219"/>
                  </a:cxn>
                  <a:cxn ang="0">
                    <a:pos x="404" y="234"/>
                  </a:cxn>
                  <a:cxn ang="0">
                    <a:pos x="404" y="234"/>
                  </a:cxn>
                  <a:cxn ang="0">
                    <a:pos x="418" y="239"/>
                  </a:cxn>
                  <a:cxn ang="0">
                    <a:pos x="429" y="219"/>
                  </a:cxn>
                  <a:cxn ang="0">
                    <a:pos x="429" y="140"/>
                  </a:cxn>
                  <a:cxn ang="0">
                    <a:pos x="429" y="140"/>
                  </a:cxn>
                  <a:cxn ang="0">
                    <a:pos x="429" y="108"/>
                  </a:cxn>
                </a:cxnLst>
                <a:rect l="0" t="0" r="r" b="b"/>
                <a:pathLst>
                  <a:path w="429" h="428">
                    <a:moveTo>
                      <a:pt x="429" y="108"/>
                    </a:moveTo>
                    <a:cubicBezTo>
                      <a:pt x="429" y="108"/>
                      <a:pt x="429" y="108"/>
                      <a:pt x="429" y="108"/>
                    </a:cubicBezTo>
                    <a:cubicBezTo>
                      <a:pt x="429" y="108"/>
                      <a:pt x="429" y="108"/>
                      <a:pt x="429" y="108"/>
                    </a:cubicBezTo>
                    <a:cubicBezTo>
                      <a:pt x="307" y="108"/>
                      <a:pt x="307" y="108"/>
                      <a:pt x="307" y="108"/>
                    </a:cubicBezTo>
                    <a:cubicBezTo>
                      <a:pt x="295" y="103"/>
                      <a:pt x="288" y="95"/>
                      <a:pt x="288" y="82"/>
                    </a:cubicBezTo>
                    <a:cubicBezTo>
                      <a:pt x="288" y="77"/>
                      <a:pt x="289" y="73"/>
                      <a:pt x="291" y="68"/>
                    </a:cubicBezTo>
                    <a:cubicBezTo>
                      <a:pt x="301" y="62"/>
                      <a:pt x="308" y="50"/>
                      <a:pt x="308" y="37"/>
                    </a:cubicBezTo>
                    <a:cubicBezTo>
                      <a:pt x="308" y="16"/>
                      <a:pt x="290" y="0"/>
                      <a:pt x="269" y="0"/>
                    </a:cubicBezTo>
                    <a:cubicBezTo>
                      <a:pt x="248" y="0"/>
                      <a:pt x="231" y="16"/>
                      <a:pt x="231" y="37"/>
                    </a:cubicBezTo>
                    <a:cubicBezTo>
                      <a:pt x="231" y="50"/>
                      <a:pt x="238" y="62"/>
                      <a:pt x="249" y="69"/>
                    </a:cubicBezTo>
                    <a:cubicBezTo>
                      <a:pt x="250" y="73"/>
                      <a:pt x="251" y="77"/>
                      <a:pt x="251" y="82"/>
                    </a:cubicBezTo>
                    <a:cubicBezTo>
                      <a:pt x="251" y="95"/>
                      <a:pt x="244" y="103"/>
                      <a:pt x="232" y="108"/>
                    </a:cubicBezTo>
                    <a:cubicBezTo>
                      <a:pt x="109" y="108"/>
                      <a:pt x="109" y="108"/>
                      <a:pt x="109" y="108"/>
                    </a:cubicBezTo>
                    <a:cubicBezTo>
                      <a:pt x="109" y="230"/>
                      <a:pt x="109" y="230"/>
                      <a:pt x="109" y="230"/>
                    </a:cubicBezTo>
                    <a:cubicBezTo>
                      <a:pt x="104" y="241"/>
                      <a:pt x="96" y="249"/>
                      <a:pt x="83" y="249"/>
                    </a:cubicBezTo>
                    <a:cubicBezTo>
                      <a:pt x="78" y="249"/>
                      <a:pt x="73" y="248"/>
                      <a:pt x="69" y="246"/>
                    </a:cubicBezTo>
                    <a:cubicBezTo>
                      <a:pt x="62" y="236"/>
                      <a:pt x="51" y="229"/>
                      <a:pt x="38" y="229"/>
                    </a:cubicBezTo>
                    <a:cubicBezTo>
                      <a:pt x="17" y="229"/>
                      <a:pt x="0" y="246"/>
                      <a:pt x="0" y="268"/>
                    </a:cubicBezTo>
                    <a:cubicBezTo>
                      <a:pt x="0" y="289"/>
                      <a:pt x="17" y="306"/>
                      <a:pt x="38" y="306"/>
                    </a:cubicBezTo>
                    <a:cubicBezTo>
                      <a:pt x="51" y="306"/>
                      <a:pt x="63" y="299"/>
                      <a:pt x="70" y="288"/>
                    </a:cubicBezTo>
                    <a:cubicBezTo>
                      <a:pt x="74" y="287"/>
                      <a:pt x="78" y="286"/>
                      <a:pt x="83" y="286"/>
                    </a:cubicBezTo>
                    <a:cubicBezTo>
                      <a:pt x="96" y="286"/>
                      <a:pt x="104" y="294"/>
                      <a:pt x="109" y="305"/>
                    </a:cubicBezTo>
                    <a:cubicBezTo>
                      <a:pt x="109" y="428"/>
                      <a:pt x="109" y="428"/>
                      <a:pt x="109" y="428"/>
                    </a:cubicBezTo>
                    <a:cubicBezTo>
                      <a:pt x="219" y="428"/>
                      <a:pt x="219" y="428"/>
                      <a:pt x="219" y="428"/>
                    </a:cubicBezTo>
                    <a:cubicBezTo>
                      <a:pt x="230" y="427"/>
                      <a:pt x="238" y="423"/>
                      <a:pt x="240" y="417"/>
                    </a:cubicBezTo>
                    <a:cubicBezTo>
                      <a:pt x="241" y="412"/>
                      <a:pt x="239" y="407"/>
                      <a:pt x="235" y="403"/>
                    </a:cubicBezTo>
                    <a:cubicBezTo>
                      <a:pt x="235" y="403"/>
                      <a:pt x="235" y="403"/>
                      <a:pt x="235" y="403"/>
                    </a:cubicBezTo>
                    <a:cubicBezTo>
                      <a:pt x="226" y="394"/>
                      <a:pt x="220" y="382"/>
                      <a:pt x="220" y="369"/>
                    </a:cubicBezTo>
                    <a:cubicBezTo>
                      <a:pt x="220" y="343"/>
                      <a:pt x="242" y="321"/>
                      <a:pt x="269" y="321"/>
                    </a:cubicBezTo>
                    <a:cubicBezTo>
                      <a:pt x="296" y="321"/>
                      <a:pt x="317" y="343"/>
                      <a:pt x="317" y="369"/>
                    </a:cubicBezTo>
                    <a:cubicBezTo>
                      <a:pt x="317" y="382"/>
                      <a:pt x="312" y="394"/>
                      <a:pt x="303" y="403"/>
                    </a:cubicBezTo>
                    <a:cubicBezTo>
                      <a:pt x="303" y="403"/>
                      <a:pt x="303" y="403"/>
                      <a:pt x="303" y="403"/>
                    </a:cubicBezTo>
                    <a:cubicBezTo>
                      <a:pt x="299" y="407"/>
                      <a:pt x="297" y="412"/>
                      <a:pt x="298" y="417"/>
                    </a:cubicBezTo>
                    <a:cubicBezTo>
                      <a:pt x="300" y="423"/>
                      <a:pt x="308" y="427"/>
                      <a:pt x="319" y="428"/>
                    </a:cubicBezTo>
                    <a:cubicBezTo>
                      <a:pt x="429" y="428"/>
                      <a:pt x="429" y="428"/>
                      <a:pt x="429" y="428"/>
                    </a:cubicBezTo>
                    <a:cubicBezTo>
                      <a:pt x="429" y="317"/>
                      <a:pt x="429" y="317"/>
                      <a:pt x="429" y="317"/>
                    </a:cubicBezTo>
                    <a:cubicBezTo>
                      <a:pt x="428" y="307"/>
                      <a:pt x="424" y="299"/>
                      <a:pt x="418" y="297"/>
                    </a:cubicBezTo>
                    <a:cubicBezTo>
                      <a:pt x="413" y="296"/>
                      <a:pt x="409" y="298"/>
                      <a:pt x="404" y="302"/>
                    </a:cubicBezTo>
                    <a:cubicBezTo>
                      <a:pt x="404" y="302"/>
                      <a:pt x="404" y="302"/>
                      <a:pt x="404" y="302"/>
                    </a:cubicBezTo>
                    <a:cubicBezTo>
                      <a:pt x="395" y="311"/>
                      <a:pt x="383" y="316"/>
                      <a:pt x="370" y="316"/>
                    </a:cubicBezTo>
                    <a:cubicBezTo>
                      <a:pt x="344" y="316"/>
                      <a:pt x="322" y="295"/>
                      <a:pt x="322" y="268"/>
                    </a:cubicBezTo>
                    <a:cubicBezTo>
                      <a:pt x="322" y="241"/>
                      <a:pt x="344" y="219"/>
                      <a:pt x="370" y="219"/>
                    </a:cubicBezTo>
                    <a:cubicBezTo>
                      <a:pt x="383" y="219"/>
                      <a:pt x="395" y="225"/>
                      <a:pt x="404" y="234"/>
                    </a:cubicBezTo>
                    <a:cubicBezTo>
                      <a:pt x="404" y="234"/>
                      <a:pt x="404" y="234"/>
                      <a:pt x="404" y="234"/>
                    </a:cubicBezTo>
                    <a:cubicBezTo>
                      <a:pt x="409" y="238"/>
                      <a:pt x="413" y="240"/>
                      <a:pt x="418" y="239"/>
                    </a:cubicBezTo>
                    <a:cubicBezTo>
                      <a:pt x="424" y="237"/>
                      <a:pt x="428" y="229"/>
                      <a:pt x="429" y="219"/>
                    </a:cubicBezTo>
                    <a:cubicBezTo>
                      <a:pt x="429" y="140"/>
                      <a:pt x="429" y="140"/>
                      <a:pt x="429" y="140"/>
                    </a:cubicBezTo>
                    <a:cubicBezTo>
                      <a:pt x="429" y="140"/>
                      <a:pt x="429" y="140"/>
                      <a:pt x="429" y="140"/>
                    </a:cubicBezTo>
                    <a:cubicBezTo>
                      <a:pt x="429" y="108"/>
                      <a:pt x="429" y="108"/>
                      <a:pt x="429" y="108"/>
                    </a:cubicBezTo>
                  </a:path>
                </a:pathLst>
              </a:custGeom>
              <a:grpFill/>
              <a:ln w="19050" cap="flat" cmpd="sng" algn="ctr">
                <a:gradFill>
                  <a:gsLst>
                    <a:gs pos="0">
                      <a:sysClr val="window" lastClr="FFFFFF">
                        <a:lumMod val="85000"/>
                      </a:sysClr>
                    </a:gs>
                    <a:gs pos="100000">
                      <a:sysClr val="window" lastClr="FFFFFF">
                        <a:lumMod val="95000"/>
                      </a:sysClr>
                    </a:gs>
                  </a:gsLst>
                  <a:lin ang="3000000" scaled="0"/>
                </a:gradFill>
                <a:prstDash val="solid"/>
                <a:miter lim="800000"/>
              </a:ln>
              <a:effectLst>
                <a:outerShdw blurRad="177800" dist="228600" dir="8820000" algn="tr" rotWithShape="0">
                  <a:prstClr val="black">
                    <a:alpha val="40000"/>
                  </a:prstClr>
                </a:out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en-US" sz="800" b="0" i="0" u="none" strike="noStrike" kern="0" cap="none" spc="0" normalizeH="0" baseline="0" noProof="0" smtClean="0">
                  <a:ln>
                    <a:noFill/>
                  </a:ln>
                  <a:solidFill>
                    <a:prstClr val="white"/>
                  </a:solidFill>
                  <a:effectLst/>
                  <a:uLnTx/>
                  <a:uFillTx/>
                  <a:latin typeface="Calibri" panose="020F0502020204030204"/>
                </a:endParaRPr>
              </a:p>
            </p:txBody>
          </p:sp>
          <p:sp>
            <p:nvSpPr>
              <p:cNvPr id="23" name="矩形 22"/>
              <p:cNvSpPr/>
              <p:nvPr/>
            </p:nvSpPr>
            <p:spPr>
              <a:xfrm>
                <a:off x="1838405" y="3097292"/>
                <a:ext cx="1005403" cy="338554"/>
              </a:xfrm>
              <a:prstGeom prst="rect">
                <a:avLst/>
              </a:prstGeom>
              <a:grpFill/>
            </p:spPr>
            <p:txBody>
              <a:bodyPr wrap="none">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smtClean="0">
                    <a:ln>
                      <a:noFill/>
                    </a:ln>
                    <a:solidFill>
                      <a:prstClr val="white"/>
                    </a:solidFill>
                    <a:effectLst/>
                    <a:uLnTx/>
                    <a:uFillTx/>
                  </a:rPr>
                  <a:t>分析问题</a:t>
                </a:r>
                <a:endParaRPr kumimoji="0" lang="zh-CN" altLang="en-US" sz="1600" b="1" i="0" u="none" strike="noStrike" kern="0" cap="none" spc="0" normalizeH="0" baseline="0" noProof="0" dirty="0" smtClean="0">
                  <a:ln>
                    <a:noFill/>
                  </a:ln>
                  <a:solidFill>
                    <a:prstClr val="white"/>
                  </a:solidFill>
                  <a:effectLst/>
                  <a:uLnTx/>
                  <a:uFillTx/>
                </a:endParaRPr>
              </a:p>
            </p:txBody>
          </p:sp>
        </p:grpSp>
        <p:sp>
          <p:nvSpPr>
            <p:cNvPr id="20" name="KSO_Shape"/>
            <p:cNvSpPr/>
            <p:nvPr/>
          </p:nvSpPr>
          <p:spPr bwMode="auto">
            <a:xfrm>
              <a:off x="4418665" y="4030980"/>
              <a:ext cx="157800" cy="279292"/>
            </a:xfrm>
            <a:custGeom>
              <a:avLst/>
              <a:gdLst>
                <a:gd name="T0" fmla="*/ 372877119 w 4933"/>
                <a:gd name="T1" fmla="*/ 372619919 h 8737"/>
                <a:gd name="T2" fmla="*/ 372877119 w 4933"/>
                <a:gd name="T3" fmla="*/ 372619919 h 8737"/>
                <a:gd name="T4" fmla="*/ 372877119 w 4933"/>
                <a:gd name="T5" fmla="*/ 372619919 h 8737"/>
                <a:gd name="T6" fmla="*/ 372877119 w 4933"/>
                <a:gd name="T7" fmla="*/ 372619919 h 8737"/>
                <a:gd name="T8" fmla="*/ 372877119 w 4933"/>
                <a:gd name="T9" fmla="*/ 372619919 h 8737"/>
                <a:gd name="T10" fmla="*/ 372877119 w 4933"/>
                <a:gd name="T11" fmla="*/ 372619919 h 8737"/>
                <a:gd name="T12" fmla="*/ 372877119 w 4933"/>
                <a:gd name="T13" fmla="*/ 372619919 h 8737"/>
                <a:gd name="T14" fmla="*/ 372877119 w 4933"/>
                <a:gd name="T15" fmla="*/ 372619919 h 8737"/>
                <a:gd name="T16" fmla="*/ 372877119 w 4933"/>
                <a:gd name="T17" fmla="*/ 372619919 h 8737"/>
                <a:gd name="T18" fmla="*/ 372877119 w 4933"/>
                <a:gd name="T19" fmla="*/ 372619919 h 8737"/>
                <a:gd name="T20" fmla="*/ 372877119 w 4933"/>
                <a:gd name="T21" fmla="*/ 372619919 h 8737"/>
                <a:gd name="T22" fmla="*/ 372877119 w 4933"/>
                <a:gd name="T23" fmla="*/ 372619919 h 8737"/>
                <a:gd name="T24" fmla="*/ 372877119 w 4933"/>
                <a:gd name="T25" fmla="*/ 372619919 h 8737"/>
                <a:gd name="T26" fmla="*/ 372877119 w 4933"/>
                <a:gd name="T27" fmla="*/ 372619919 h 8737"/>
                <a:gd name="T28" fmla="*/ 372877119 w 4933"/>
                <a:gd name="T29" fmla="*/ 372619919 h 8737"/>
                <a:gd name="T30" fmla="*/ 372877119 w 4933"/>
                <a:gd name="T31" fmla="*/ 372619919 h 8737"/>
                <a:gd name="T32" fmla="*/ 372877119 w 4933"/>
                <a:gd name="T33" fmla="*/ 372619919 h 8737"/>
                <a:gd name="T34" fmla="*/ 372877119 w 4933"/>
                <a:gd name="T35" fmla="*/ 372619919 h 8737"/>
                <a:gd name="T36" fmla="*/ 372877119 w 4933"/>
                <a:gd name="T37" fmla="*/ 372619919 h 8737"/>
                <a:gd name="T38" fmla="*/ 372877119 w 4933"/>
                <a:gd name="T39" fmla="*/ 372619919 h 8737"/>
                <a:gd name="T40" fmla="*/ 372877119 w 4933"/>
                <a:gd name="T41" fmla="*/ 372619919 h 8737"/>
                <a:gd name="T42" fmla="*/ 372877119 w 4933"/>
                <a:gd name="T43" fmla="*/ 372619919 h 8737"/>
                <a:gd name="T44" fmla="*/ 372877119 w 4933"/>
                <a:gd name="T45" fmla="*/ 372619919 h 8737"/>
                <a:gd name="T46" fmla="*/ 372877119 w 4933"/>
                <a:gd name="T47" fmla="*/ 372619919 h 8737"/>
                <a:gd name="T48" fmla="*/ 372877119 w 4933"/>
                <a:gd name="T49" fmla="*/ 372619919 h 8737"/>
                <a:gd name="T50" fmla="*/ 372877119 w 4933"/>
                <a:gd name="T51" fmla="*/ 372619919 h 8737"/>
                <a:gd name="T52" fmla="*/ 372877119 w 4933"/>
                <a:gd name="T53" fmla="*/ 372619919 h 8737"/>
                <a:gd name="T54" fmla="*/ 372877119 w 4933"/>
                <a:gd name="T55" fmla="*/ 372619919 h 8737"/>
                <a:gd name="T56" fmla="*/ 372877119 w 4933"/>
                <a:gd name="T57" fmla="*/ 372619919 h 8737"/>
                <a:gd name="T58" fmla="*/ 372877119 w 4933"/>
                <a:gd name="T59" fmla="*/ 372619919 h 8737"/>
                <a:gd name="T60" fmla="*/ 372877119 w 4933"/>
                <a:gd name="T61" fmla="*/ 372619919 h 8737"/>
                <a:gd name="T62" fmla="*/ 372877119 w 4933"/>
                <a:gd name="T63" fmla="*/ 372619919 h 8737"/>
                <a:gd name="T64" fmla="*/ 372877119 w 4933"/>
                <a:gd name="T65" fmla="*/ 372619919 h 8737"/>
                <a:gd name="T66" fmla="*/ 372877119 w 4933"/>
                <a:gd name="T67" fmla="*/ 372619919 h 8737"/>
                <a:gd name="T68" fmla="*/ 372877119 w 4933"/>
                <a:gd name="T69" fmla="*/ 372619919 h 8737"/>
                <a:gd name="T70" fmla="*/ 372877119 w 4933"/>
                <a:gd name="T71" fmla="*/ 372619919 h 8737"/>
                <a:gd name="T72" fmla="*/ 372877119 w 4933"/>
                <a:gd name="T73" fmla="*/ 372619919 h 8737"/>
                <a:gd name="T74" fmla="*/ 372877119 w 4933"/>
                <a:gd name="T75" fmla="*/ 372619919 h 8737"/>
                <a:gd name="T76" fmla="*/ 372877119 w 4933"/>
                <a:gd name="T77" fmla="*/ 372619919 h 8737"/>
                <a:gd name="T78" fmla="*/ 372877119 w 4933"/>
                <a:gd name="T79" fmla="*/ 372619919 h 8737"/>
                <a:gd name="T80" fmla="*/ 372877119 w 4933"/>
                <a:gd name="T81" fmla="*/ 372619919 h 8737"/>
                <a:gd name="T82" fmla="*/ 372877119 w 4933"/>
                <a:gd name="T83" fmla="*/ 372619919 h 8737"/>
                <a:gd name="T84" fmla="*/ 372877119 w 4933"/>
                <a:gd name="T85" fmla="*/ 372619919 h 8737"/>
                <a:gd name="T86" fmla="*/ 372877119 w 4933"/>
                <a:gd name="T87" fmla="*/ 372619919 h 8737"/>
                <a:gd name="T88" fmla="*/ 372877119 w 4933"/>
                <a:gd name="T89" fmla="*/ 372619919 h 8737"/>
                <a:gd name="T90" fmla="*/ 372877119 w 4933"/>
                <a:gd name="T91" fmla="*/ 372619919 h 8737"/>
                <a:gd name="T92" fmla="*/ 372877119 w 4933"/>
                <a:gd name="T93" fmla="*/ 372619919 h 873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933" h="8737">
                  <a:moveTo>
                    <a:pt x="2848" y="7036"/>
                  </a:moveTo>
                  <a:lnTo>
                    <a:pt x="2848" y="6310"/>
                  </a:lnTo>
                  <a:lnTo>
                    <a:pt x="4933" y="7521"/>
                  </a:lnTo>
                  <a:lnTo>
                    <a:pt x="2848" y="8737"/>
                  </a:lnTo>
                  <a:lnTo>
                    <a:pt x="2848" y="7915"/>
                  </a:lnTo>
                  <a:lnTo>
                    <a:pt x="2699" y="7879"/>
                  </a:lnTo>
                  <a:lnTo>
                    <a:pt x="2551" y="7837"/>
                  </a:lnTo>
                  <a:lnTo>
                    <a:pt x="2404" y="7788"/>
                  </a:lnTo>
                  <a:lnTo>
                    <a:pt x="2262" y="7732"/>
                  </a:lnTo>
                  <a:lnTo>
                    <a:pt x="2121" y="7671"/>
                  </a:lnTo>
                  <a:lnTo>
                    <a:pt x="1985" y="7605"/>
                  </a:lnTo>
                  <a:lnTo>
                    <a:pt x="1847" y="7531"/>
                  </a:lnTo>
                  <a:lnTo>
                    <a:pt x="1718" y="7455"/>
                  </a:lnTo>
                  <a:lnTo>
                    <a:pt x="1591" y="7374"/>
                  </a:lnTo>
                  <a:lnTo>
                    <a:pt x="1468" y="7286"/>
                  </a:lnTo>
                  <a:lnTo>
                    <a:pt x="1349" y="7195"/>
                  </a:lnTo>
                  <a:lnTo>
                    <a:pt x="1234" y="7096"/>
                  </a:lnTo>
                  <a:lnTo>
                    <a:pt x="1124" y="6994"/>
                  </a:lnTo>
                  <a:lnTo>
                    <a:pt x="1016" y="6885"/>
                  </a:lnTo>
                  <a:lnTo>
                    <a:pt x="914" y="6777"/>
                  </a:lnTo>
                  <a:lnTo>
                    <a:pt x="815" y="6661"/>
                  </a:lnTo>
                  <a:lnTo>
                    <a:pt x="725" y="6542"/>
                  </a:lnTo>
                  <a:lnTo>
                    <a:pt x="633" y="6418"/>
                  </a:lnTo>
                  <a:lnTo>
                    <a:pt x="552" y="6291"/>
                  </a:lnTo>
                  <a:lnTo>
                    <a:pt x="474" y="6162"/>
                  </a:lnTo>
                  <a:lnTo>
                    <a:pt x="401" y="6028"/>
                  </a:lnTo>
                  <a:lnTo>
                    <a:pt x="334" y="5892"/>
                  </a:lnTo>
                  <a:lnTo>
                    <a:pt x="272" y="5751"/>
                  </a:lnTo>
                  <a:lnTo>
                    <a:pt x="219" y="5608"/>
                  </a:lnTo>
                  <a:lnTo>
                    <a:pt x="170" y="5463"/>
                  </a:lnTo>
                  <a:lnTo>
                    <a:pt x="124" y="5316"/>
                  </a:lnTo>
                  <a:lnTo>
                    <a:pt x="88" y="5165"/>
                  </a:lnTo>
                  <a:lnTo>
                    <a:pt x="58" y="5011"/>
                  </a:lnTo>
                  <a:lnTo>
                    <a:pt x="32" y="4856"/>
                  </a:lnTo>
                  <a:lnTo>
                    <a:pt x="15" y="4699"/>
                  </a:lnTo>
                  <a:lnTo>
                    <a:pt x="5" y="4538"/>
                  </a:lnTo>
                  <a:lnTo>
                    <a:pt x="0" y="4377"/>
                  </a:lnTo>
                  <a:lnTo>
                    <a:pt x="5" y="4213"/>
                  </a:lnTo>
                  <a:lnTo>
                    <a:pt x="15" y="4057"/>
                  </a:lnTo>
                  <a:lnTo>
                    <a:pt x="32" y="3899"/>
                  </a:lnTo>
                  <a:lnTo>
                    <a:pt x="58" y="3744"/>
                  </a:lnTo>
                  <a:lnTo>
                    <a:pt x="88" y="3590"/>
                  </a:lnTo>
                  <a:lnTo>
                    <a:pt x="124" y="3438"/>
                  </a:lnTo>
                  <a:lnTo>
                    <a:pt x="170" y="3291"/>
                  </a:lnTo>
                  <a:lnTo>
                    <a:pt x="219" y="3144"/>
                  </a:lnTo>
                  <a:lnTo>
                    <a:pt x="272" y="2999"/>
                  </a:lnTo>
                  <a:lnTo>
                    <a:pt x="334" y="2863"/>
                  </a:lnTo>
                  <a:lnTo>
                    <a:pt x="401" y="2725"/>
                  </a:lnTo>
                  <a:lnTo>
                    <a:pt x="474" y="2593"/>
                  </a:lnTo>
                  <a:lnTo>
                    <a:pt x="552" y="2459"/>
                  </a:lnTo>
                  <a:lnTo>
                    <a:pt x="633" y="2332"/>
                  </a:lnTo>
                  <a:lnTo>
                    <a:pt x="725" y="2210"/>
                  </a:lnTo>
                  <a:lnTo>
                    <a:pt x="815" y="2094"/>
                  </a:lnTo>
                  <a:lnTo>
                    <a:pt x="914" y="1978"/>
                  </a:lnTo>
                  <a:lnTo>
                    <a:pt x="1016" y="1865"/>
                  </a:lnTo>
                  <a:lnTo>
                    <a:pt x="1124" y="1759"/>
                  </a:lnTo>
                  <a:lnTo>
                    <a:pt x="1234" y="1659"/>
                  </a:lnTo>
                  <a:lnTo>
                    <a:pt x="1349" y="1559"/>
                  </a:lnTo>
                  <a:lnTo>
                    <a:pt x="1468" y="1468"/>
                  </a:lnTo>
                  <a:lnTo>
                    <a:pt x="1591" y="1380"/>
                  </a:lnTo>
                  <a:lnTo>
                    <a:pt x="1718" y="1297"/>
                  </a:lnTo>
                  <a:lnTo>
                    <a:pt x="1847" y="1219"/>
                  </a:lnTo>
                  <a:lnTo>
                    <a:pt x="1985" y="1149"/>
                  </a:lnTo>
                  <a:lnTo>
                    <a:pt x="2121" y="1082"/>
                  </a:lnTo>
                  <a:lnTo>
                    <a:pt x="2262" y="1023"/>
                  </a:lnTo>
                  <a:lnTo>
                    <a:pt x="2404" y="966"/>
                  </a:lnTo>
                  <a:lnTo>
                    <a:pt x="2551" y="918"/>
                  </a:lnTo>
                  <a:lnTo>
                    <a:pt x="2699" y="875"/>
                  </a:lnTo>
                  <a:lnTo>
                    <a:pt x="2848" y="840"/>
                  </a:lnTo>
                  <a:lnTo>
                    <a:pt x="2848" y="0"/>
                  </a:lnTo>
                  <a:lnTo>
                    <a:pt x="4933" y="1213"/>
                  </a:lnTo>
                  <a:lnTo>
                    <a:pt x="2848" y="2427"/>
                  </a:lnTo>
                  <a:lnTo>
                    <a:pt x="2848" y="1714"/>
                  </a:lnTo>
                  <a:lnTo>
                    <a:pt x="2757" y="1746"/>
                  </a:lnTo>
                  <a:lnTo>
                    <a:pt x="2663" y="1778"/>
                  </a:lnTo>
                  <a:lnTo>
                    <a:pt x="2572" y="1812"/>
                  </a:lnTo>
                  <a:lnTo>
                    <a:pt x="2480" y="1852"/>
                  </a:lnTo>
                  <a:lnTo>
                    <a:pt x="2393" y="1893"/>
                  </a:lnTo>
                  <a:lnTo>
                    <a:pt x="2308" y="1939"/>
                  </a:lnTo>
                  <a:lnTo>
                    <a:pt x="2224" y="1988"/>
                  </a:lnTo>
                  <a:lnTo>
                    <a:pt x="2139" y="2037"/>
                  </a:lnTo>
                  <a:lnTo>
                    <a:pt x="2058" y="2090"/>
                  </a:lnTo>
                  <a:lnTo>
                    <a:pt x="1981" y="2147"/>
                  </a:lnTo>
                  <a:lnTo>
                    <a:pt x="1905" y="2205"/>
                  </a:lnTo>
                  <a:lnTo>
                    <a:pt x="1827" y="2266"/>
                  </a:lnTo>
                  <a:lnTo>
                    <a:pt x="1757" y="2332"/>
                  </a:lnTo>
                  <a:lnTo>
                    <a:pt x="1686" y="2398"/>
                  </a:lnTo>
                  <a:lnTo>
                    <a:pt x="1617" y="2466"/>
                  </a:lnTo>
                  <a:lnTo>
                    <a:pt x="1553" y="2536"/>
                  </a:lnTo>
                  <a:lnTo>
                    <a:pt x="1491" y="2610"/>
                  </a:lnTo>
                  <a:lnTo>
                    <a:pt x="1430" y="2687"/>
                  </a:lnTo>
                  <a:lnTo>
                    <a:pt x="1371" y="2765"/>
                  </a:lnTo>
                  <a:lnTo>
                    <a:pt x="1314" y="2841"/>
                  </a:lnTo>
                  <a:lnTo>
                    <a:pt x="1266" y="2926"/>
                  </a:lnTo>
                  <a:lnTo>
                    <a:pt x="1213" y="3007"/>
                  </a:lnTo>
                  <a:lnTo>
                    <a:pt x="1166" y="3094"/>
                  </a:lnTo>
                  <a:lnTo>
                    <a:pt x="1124" y="3182"/>
                  </a:lnTo>
                  <a:lnTo>
                    <a:pt x="1083" y="3270"/>
                  </a:lnTo>
                  <a:lnTo>
                    <a:pt x="1044" y="3361"/>
                  </a:lnTo>
                  <a:lnTo>
                    <a:pt x="1008" y="3453"/>
                  </a:lnTo>
                  <a:lnTo>
                    <a:pt x="977" y="3544"/>
                  </a:lnTo>
                  <a:lnTo>
                    <a:pt x="949" y="3638"/>
                  </a:lnTo>
                  <a:lnTo>
                    <a:pt x="924" y="3737"/>
                  </a:lnTo>
                  <a:lnTo>
                    <a:pt x="904" y="3835"/>
                  </a:lnTo>
                  <a:lnTo>
                    <a:pt x="886" y="3933"/>
                  </a:lnTo>
                  <a:lnTo>
                    <a:pt x="2848" y="3933"/>
                  </a:lnTo>
                  <a:lnTo>
                    <a:pt x="2848" y="3154"/>
                  </a:lnTo>
                  <a:lnTo>
                    <a:pt x="4933" y="4369"/>
                  </a:lnTo>
                  <a:lnTo>
                    <a:pt x="2848" y="5579"/>
                  </a:lnTo>
                  <a:lnTo>
                    <a:pt x="2848" y="4800"/>
                  </a:lnTo>
                  <a:lnTo>
                    <a:pt x="882" y="4800"/>
                  </a:lnTo>
                  <a:lnTo>
                    <a:pt x="899" y="4898"/>
                  </a:lnTo>
                  <a:lnTo>
                    <a:pt x="920" y="4996"/>
                  </a:lnTo>
                  <a:lnTo>
                    <a:pt x="945" y="5095"/>
                  </a:lnTo>
                  <a:lnTo>
                    <a:pt x="973" y="5189"/>
                  </a:lnTo>
                  <a:lnTo>
                    <a:pt x="1005" y="5284"/>
                  </a:lnTo>
                  <a:lnTo>
                    <a:pt x="1040" y="5378"/>
                  </a:lnTo>
                  <a:lnTo>
                    <a:pt x="1075" y="5471"/>
                  </a:lnTo>
                  <a:lnTo>
                    <a:pt x="1118" y="5558"/>
                  </a:lnTo>
                  <a:lnTo>
                    <a:pt x="1160" y="5645"/>
                  </a:lnTo>
                  <a:lnTo>
                    <a:pt x="1209" y="5735"/>
                  </a:lnTo>
                  <a:lnTo>
                    <a:pt x="1258" y="5818"/>
                  </a:lnTo>
                  <a:lnTo>
                    <a:pt x="1311" y="5898"/>
                  </a:lnTo>
                  <a:lnTo>
                    <a:pt x="1364" y="5979"/>
                  </a:lnTo>
                  <a:lnTo>
                    <a:pt x="1423" y="6060"/>
                  </a:lnTo>
                  <a:lnTo>
                    <a:pt x="1483" y="6134"/>
                  </a:lnTo>
                  <a:lnTo>
                    <a:pt x="1546" y="6208"/>
                  </a:lnTo>
                  <a:lnTo>
                    <a:pt x="1612" y="6282"/>
                  </a:lnTo>
                  <a:lnTo>
                    <a:pt x="1680" y="6349"/>
                  </a:lnTo>
                  <a:lnTo>
                    <a:pt x="1750" y="6418"/>
                  </a:lnTo>
                  <a:lnTo>
                    <a:pt x="1824" y="6482"/>
                  </a:lnTo>
                  <a:lnTo>
                    <a:pt x="1897" y="6545"/>
                  </a:lnTo>
                  <a:lnTo>
                    <a:pt x="1973" y="6601"/>
                  </a:lnTo>
                  <a:lnTo>
                    <a:pt x="2055" y="6661"/>
                  </a:lnTo>
                  <a:lnTo>
                    <a:pt x="2136" y="6714"/>
                  </a:lnTo>
                  <a:lnTo>
                    <a:pt x="2220" y="6763"/>
                  </a:lnTo>
                  <a:lnTo>
                    <a:pt x="2304" y="6811"/>
                  </a:lnTo>
                  <a:lnTo>
                    <a:pt x="2393" y="6858"/>
                  </a:lnTo>
                  <a:lnTo>
                    <a:pt x="2480" y="6900"/>
                  </a:lnTo>
                  <a:lnTo>
                    <a:pt x="2572" y="6938"/>
                  </a:lnTo>
                  <a:lnTo>
                    <a:pt x="2663" y="6977"/>
                  </a:lnTo>
                  <a:lnTo>
                    <a:pt x="2754" y="7009"/>
                  </a:lnTo>
                  <a:lnTo>
                    <a:pt x="2848" y="7036"/>
                  </a:lnTo>
                  <a:close/>
                </a:path>
              </a:pathLst>
            </a:custGeom>
            <a:grpFill/>
            <a:ln>
              <a:noFill/>
            </a:ln>
            <a:extLst>
              <a:ext uri="{91240B29-F687-4F45-9708-019B960494DF}">
                <a14:hiddenLine xmlns:a14="http://schemas.microsoft.com/office/drawing/2010/main" w="1588">
                  <a:solidFill>
                    <a:srgbClr val="000000"/>
                  </a:solidFill>
                  <a:prstDash val="solid"/>
                  <a:round/>
                </a14:hiddenLine>
              </a:ext>
            </a:extLst>
          </p:spPr>
          <p:txBody>
            <a:bodyPr anchor="ctr"/>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prstClr val="white"/>
                </a:solidFill>
                <a:effectLst/>
                <a:uLnTx/>
                <a:uFillTx/>
              </a:endParaRPr>
            </a:p>
          </p:txBody>
        </p:sp>
      </p:grpSp>
      <p:grpSp>
        <p:nvGrpSpPr>
          <p:cNvPr id="24" name="组合 23"/>
          <p:cNvGrpSpPr/>
          <p:nvPr/>
        </p:nvGrpSpPr>
        <p:grpSpPr>
          <a:xfrm>
            <a:off x="1497906" y="2239889"/>
            <a:ext cx="1960246" cy="1952514"/>
            <a:chOff x="1403648" y="2499742"/>
            <a:chExt cx="1960246" cy="1952514"/>
          </a:xfrm>
          <a:solidFill>
            <a:srgbClr val="514379"/>
          </a:solidFill>
        </p:grpSpPr>
        <p:grpSp>
          <p:nvGrpSpPr>
            <p:cNvPr id="25" name="组合 24"/>
            <p:cNvGrpSpPr/>
            <p:nvPr/>
          </p:nvGrpSpPr>
          <p:grpSpPr>
            <a:xfrm>
              <a:off x="1403648" y="2499742"/>
              <a:ext cx="1960246" cy="1952514"/>
              <a:chOff x="1050122" y="2474290"/>
              <a:chExt cx="1960246" cy="1952514"/>
            </a:xfrm>
            <a:grpFill/>
          </p:grpSpPr>
          <p:sp>
            <p:nvSpPr>
              <p:cNvPr id="27" name="Freeform 13"/>
              <p:cNvSpPr/>
              <p:nvPr/>
            </p:nvSpPr>
            <p:spPr bwMode="auto">
              <a:xfrm>
                <a:off x="1050122" y="2474290"/>
                <a:ext cx="1960246" cy="1952514"/>
              </a:xfrm>
              <a:custGeom>
                <a:avLst/>
                <a:gdLst/>
                <a:ahLst/>
                <a:cxnLst>
                  <a:cxn ang="0">
                    <a:pos x="429" y="108"/>
                  </a:cxn>
                  <a:cxn ang="0">
                    <a:pos x="429" y="108"/>
                  </a:cxn>
                  <a:cxn ang="0">
                    <a:pos x="429" y="108"/>
                  </a:cxn>
                  <a:cxn ang="0">
                    <a:pos x="307" y="108"/>
                  </a:cxn>
                  <a:cxn ang="0">
                    <a:pos x="288" y="82"/>
                  </a:cxn>
                  <a:cxn ang="0">
                    <a:pos x="291" y="68"/>
                  </a:cxn>
                  <a:cxn ang="0">
                    <a:pos x="308" y="37"/>
                  </a:cxn>
                  <a:cxn ang="0">
                    <a:pos x="269" y="0"/>
                  </a:cxn>
                  <a:cxn ang="0">
                    <a:pos x="231" y="37"/>
                  </a:cxn>
                  <a:cxn ang="0">
                    <a:pos x="249" y="69"/>
                  </a:cxn>
                  <a:cxn ang="0">
                    <a:pos x="251" y="82"/>
                  </a:cxn>
                  <a:cxn ang="0">
                    <a:pos x="232" y="108"/>
                  </a:cxn>
                  <a:cxn ang="0">
                    <a:pos x="109" y="108"/>
                  </a:cxn>
                  <a:cxn ang="0">
                    <a:pos x="109" y="230"/>
                  </a:cxn>
                  <a:cxn ang="0">
                    <a:pos x="83" y="249"/>
                  </a:cxn>
                  <a:cxn ang="0">
                    <a:pos x="69" y="246"/>
                  </a:cxn>
                  <a:cxn ang="0">
                    <a:pos x="38" y="229"/>
                  </a:cxn>
                  <a:cxn ang="0">
                    <a:pos x="0" y="268"/>
                  </a:cxn>
                  <a:cxn ang="0">
                    <a:pos x="38" y="306"/>
                  </a:cxn>
                  <a:cxn ang="0">
                    <a:pos x="70" y="288"/>
                  </a:cxn>
                  <a:cxn ang="0">
                    <a:pos x="83" y="286"/>
                  </a:cxn>
                  <a:cxn ang="0">
                    <a:pos x="109" y="305"/>
                  </a:cxn>
                  <a:cxn ang="0">
                    <a:pos x="109" y="428"/>
                  </a:cxn>
                  <a:cxn ang="0">
                    <a:pos x="219" y="428"/>
                  </a:cxn>
                  <a:cxn ang="0">
                    <a:pos x="240" y="417"/>
                  </a:cxn>
                  <a:cxn ang="0">
                    <a:pos x="235" y="403"/>
                  </a:cxn>
                  <a:cxn ang="0">
                    <a:pos x="235" y="403"/>
                  </a:cxn>
                  <a:cxn ang="0">
                    <a:pos x="220" y="369"/>
                  </a:cxn>
                  <a:cxn ang="0">
                    <a:pos x="269" y="321"/>
                  </a:cxn>
                  <a:cxn ang="0">
                    <a:pos x="317" y="369"/>
                  </a:cxn>
                  <a:cxn ang="0">
                    <a:pos x="303" y="403"/>
                  </a:cxn>
                  <a:cxn ang="0">
                    <a:pos x="303" y="403"/>
                  </a:cxn>
                  <a:cxn ang="0">
                    <a:pos x="298" y="417"/>
                  </a:cxn>
                  <a:cxn ang="0">
                    <a:pos x="319" y="428"/>
                  </a:cxn>
                  <a:cxn ang="0">
                    <a:pos x="429" y="428"/>
                  </a:cxn>
                  <a:cxn ang="0">
                    <a:pos x="429" y="317"/>
                  </a:cxn>
                  <a:cxn ang="0">
                    <a:pos x="418" y="297"/>
                  </a:cxn>
                  <a:cxn ang="0">
                    <a:pos x="404" y="302"/>
                  </a:cxn>
                  <a:cxn ang="0">
                    <a:pos x="404" y="302"/>
                  </a:cxn>
                  <a:cxn ang="0">
                    <a:pos x="370" y="316"/>
                  </a:cxn>
                  <a:cxn ang="0">
                    <a:pos x="322" y="268"/>
                  </a:cxn>
                  <a:cxn ang="0">
                    <a:pos x="370" y="219"/>
                  </a:cxn>
                  <a:cxn ang="0">
                    <a:pos x="404" y="234"/>
                  </a:cxn>
                  <a:cxn ang="0">
                    <a:pos x="404" y="234"/>
                  </a:cxn>
                  <a:cxn ang="0">
                    <a:pos x="418" y="239"/>
                  </a:cxn>
                  <a:cxn ang="0">
                    <a:pos x="429" y="219"/>
                  </a:cxn>
                  <a:cxn ang="0">
                    <a:pos x="429" y="140"/>
                  </a:cxn>
                  <a:cxn ang="0">
                    <a:pos x="429" y="140"/>
                  </a:cxn>
                  <a:cxn ang="0">
                    <a:pos x="429" y="108"/>
                  </a:cxn>
                </a:cxnLst>
                <a:rect l="0" t="0" r="r" b="b"/>
                <a:pathLst>
                  <a:path w="429" h="428">
                    <a:moveTo>
                      <a:pt x="429" y="108"/>
                    </a:moveTo>
                    <a:cubicBezTo>
                      <a:pt x="429" y="108"/>
                      <a:pt x="429" y="108"/>
                      <a:pt x="429" y="108"/>
                    </a:cubicBezTo>
                    <a:cubicBezTo>
                      <a:pt x="429" y="108"/>
                      <a:pt x="429" y="108"/>
                      <a:pt x="429" y="108"/>
                    </a:cubicBezTo>
                    <a:cubicBezTo>
                      <a:pt x="307" y="108"/>
                      <a:pt x="307" y="108"/>
                      <a:pt x="307" y="108"/>
                    </a:cubicBezTo>
                    <a:cubicBezTo>
                      <a:pt x="295" y="103"/>
                      <a:pt x="288" y="95"/>
                      <a:pt x="288" y="82"/>
                    </a:cubicBezTo>
                    <a:cubicBezTo>
                      <a:pt x="288" y="77"/>
                      <a:pt x="289" y="73"/>
                      <a:pt x="291" y="68"/>
                    </a:cubicBezTo>
                    <a:cubicBezTo>
                      <a:pt x="301" y="62"/>
                      <a:pt x="308" y="50"/>
                      <a:pt x="308" y="37"/>
                    </a:cubicBezTo>
                    <a:cubicBezTo>
                      <a:pt x="308" y="16"/>
                      <a:pt x="290" y="0"/>
                      <a:pt x="269" y="0"/>
                    </a:cubicBezTo>
                    <a:cubicBezTo>
                      <a:pt x="248" y="0"/>
                      <a:pt x="231" y="16"/>
                      <a:pt x="231" y="37"/>
                    </a:cubicBezTo>
                    <a:cubicBezTo>
                      <a:pt x="231" y="50"/>
                      <a:pt x="238" y="62"/>
                      <a:pt x="249" y="69"/>
                    </a:cubicBezTo>
                    <a:cubicBezTo>
                      <a:pt x="250" y="73"/>
                      <a:pt x="251" y="77"/>
                      <a:pt x="251" y="82"/>
                    </a:cubicBezTo>
                    <a:cubicBezTo>
                      <a:pt x="251" y="95"/>
                      <a:pt x="244" y="103"/>
                      <a:pt x="232" y="108"/>
                    </a:cubicBezTo>
                    <a:cubicBezTo>
                      <a:pt x="109" y="108"/>
                      <a:pt x="109" y="108"/>
                      <a:pt x="109" y="108"/>
                    </a:cubicBezTo>
                    <a:cubicBezTo>
                      <a:pt x="109" y="230"/>
                      <a:pt x="109" y="230"/>
                      <a:pt x="109" y="230"/>
                    </a:cubicBezTo>
                    <a:cubicBezTo>
                      <a:pt x="104" y="241"/>
                      <a:pt x="96" y="249"/>
                      <a:pt x="83" y="249"/>
                    </a:cubicBezTo>
                    <a:cubicBezTo>
                      <a:pt x="78" y="249"/>
                      <a:pt x="73" y="248"/>
                      <a:pt x="69" y="246"/>
                    </a:cubicBezTo>
                    <a:cubicBezTo>
                      <a:pt x="62" y="236"/>
                      <a:pt x="51" y="229"/>
                      <a:pt x="38" y="229"/>
                    </a:cubicBezTo>
                    <a:cubicBezTo>
                      <a:pt x="17" y="229"/>
                      <a:pt x="0" y="246"/>
                      <a:pt x="0" y="268"/>
                    </a:cubicBezTo>
                    <a:cubicBezTo>
                      <a:pt x="0" y="289"/>
                      <a:pt x="17" y="306"/>
                      <a:pt x="38" y="306"/>
                    </a:cubicBezTo>
                    <a:cubicBezTo>
                      <a:pt x="51" y="306"/>
                      <a:pt x="63" y="299"/>
                      <a:pt x="70" y="288"/>
                    </a:cubicBezTo>
                    <a:cubicBezTo>
                      <a:pt x="74" y="287"/>
                      <a:pt x="78" y="286"/>
                      <a:pt x="83" y="286"/>
                    </a:cubicBezTo>
                    <a:cubicBezTo>
                      <a:pt x="96" y="286"/>
                      <a:pt x="104" y="294"/>
                      <a:pt x="109" y="305"/>
                    </a:cubicBezTo>
                    <a:cubicBezTo>
                      <a:pt x="109" y="428"/>
                      <a:pt x="109" y="428"/>
                      <a:pt x="109" y="428"/>
                    </a:cubicBezTo>
                    <a:cubicBezTo>
                      <a:pt x="219" y="428"/>
                      <a:pt x="219" y="428"/>
                      <a:pt x="219" y="428"/>
                    </a:cubicBezTo>
                    <a:cubicBezTo>
                      <a:pt x="230" y="427"/>
                      <a:pt x="238" y="423"/>
                      <a:pt x="240" y="417"/>
                    </a:cubicBezTo>
                    <a:cubicBezTo>
                      <a:pt x="241" y="412"/>
                      <a:pt x="239" y="407"/>
                      <a:pt x="235" y="403"/>
                    </a:cubicBezTo>
                    <a:cubicBezTo>
                      <a:pt x="235" y="403"/>
                      <a:pt x="235" y="403"/>
                      <a:pt x="235" y="403"/>
                    </a:cubicBezTo>
                    <a:cubicBezTo>
                      <a:pt x="226" y="394"/>
                      <a:pt x="220" y="382"/>
                      <a:pt x="220" y="369"/>
                    </a:cubicBezTo>
                    <a:cubicBezTo>
                      <a:pt x="220" y="343"/>
                      <a:pt x="242" y="321"/>
                      <a:pt x="269" y="321"/>
                    </a:cubicBezTo>
                    <a:cubicBezTo>
                      <a:pt x="296" y="321"/>
                      <a:pt x="317" y="343"/>
                      <a:pt x="317" y="369"/>
                    </a:cubicBezTo>
                    <a:cubicBezTo>
                      <a:pt x="317" y="382"/>
                      <a:pt x="312" y="394"/>
                      <a:pt x="303" y="403"/>
                    </a:cubicBezTo>
                    <a:cubicBezTo>
                      <a:pt x="303" y="403"/>
                      <a:pt x="303" y="403"/>
                      <a:pt x="303" y="403"/>
                    </a:cubicBezTo>
                    <a:cubicBezTo>
                      <a:pt x="299" y="407"/>
                      <a:pt x="297" y="412"/>
                      <a:pt x="298" y="417"/>
                    </a:cubicBezTo>
                    <a:cubicBezTo>
                      <a:pt x="300" y="423"/>
                      <a:pt x="308" y="427"/>
                      <a:pt x="319" y="428"/>
                    </a:cubicBezTo>
                    <a:cubicBezTo>
                      <a:pt x="429" y="428"/>
                      <a:pt x="429" y="428"/>
                      <a:pt x="429" y="428"/>
                    </a:cubicBezTo>
                    <a:cubicBezTo>
                      <a:pt x="429" y="317"/>
                      <a:pt x="429" y="317"/>
                      <a:pt x="429" y="317"/>
                    </a:cubicBezTo>
                    <a:cubicBezTo>
                      <a:pt x="428" y="307"/>
                      <a:pt x="424" y="299"/>
                      <a:pt x="418" y="297"/>
                    </a:cubicBezTo>
                    <a:cubicBezTo>
                      <a:pt x="413" y="296"/>
                      <a:pt x="409" y="298"/>
                      <a:pt x="404" y="302"/>
                    </a:cubicBezTo>
                    <a:cubicBezTo>
                      <a:pt x="404" y="302"/>
                      <a:pt x="404" y="302"/>
                      <a:pt x="404" y="302"/>
                    </a:cubicBezTo>
                    <a:cubicBezTo>
                      <a:pt x="395" y="311"/>
                      <a:pt x="383" y="316"/>
                      <a:pt x="370" y="316"/>
                    </a:cubicBezTo>
                    <a:cubicBezTo>
                      <a:pt x="344" y="316"/>
                      <a:pt x="322" y="295"/>
                      <a:pt x="322" y="268"/>
                    </a:cubicBezTo>
                    <a:cubicBezTo>
                      <a:pt x="322" y="241"/>
                      <a:pt x="344" y="219"/>
                      <a:pt x="370" y="219"/>
                    </a:cubicBezTo>
                    <a:cubicBezTo>
                      <a:pt x="383" y="219"/>
                      <a:pt x="395" y="225"/>
                      <a:pt x="404" y="234"/>
                    </a:cubicBezTo>
                    <a:cubicBezTo>
                      <a:pt x="404" y="234"/>
                      <a:pt x="404" y="234"/>
                      <a:pt x="404" y="234"/>
                    </a:cubicBezTo>
                    <a:cubicBezTo>
                      <a:pt x="409" y="238"/>
                      <a:pt x="413" y="240"/>
                      <a:pt x="418" y="239"/>
                    </a:cubicBezTo>
                    <a:cubicBezTo>
                      <a:pt x="424" y="237"/>
                      <a:pt x="428" y="229"/>
                      <a:pt x="429" y="219"/>
                    </a:cubicBezTo>
                    <a:cubicBezTo>
                      <a:pt x="429" y="140"/>
                      <a:pt x="429" y="140"/>
                      <a:pt x="429" y="140"/>
                    </a:cubicBezTo>
                    <a:cubicBezTo>
                      <a:pt x="429" y="140"/>
                      <a:pt x="429" y="140"/>
                      <a:pt x="429" y="140"/>
                    </a:cubicBezTo>
                    <a:cubicBezTo>
                      <a:pt x="429" y="108"/>
                      <a:pt x="429" y="108"/>
                      <a:pt x="429" y="108"/>
                    </a:cubicBezTo>
                  </a:path>
                </a:pathLst>
              </a:custGeom>
              <a:grpFill/>
              <a:ln w="1905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en-US" sz="800" b="0" i="0" u="none" strike="noStrike" kern="0" cap="none" spc="0" normalizeH="0" baseline="0" noProof="0" smtClean="0">
                  <a:ln>
                    <a:noFill/>
                  </a:ln>
                  <a:solidFill>
                    <a:prstClr val="white"/>
                  </a:solidFill>
                  <a:effectLst/>
                  <a:uLnTx/>
                  <a:uFillTx/>
                  <a:latin typeface="Calibri" panose="020F0502020204030204"/>
                </a:endParaRPr>
              </a:p>
            </p:txBody>
          </p:sp>
          <p:sp>
            <p:nvSpPr>
              <p:cNvPr id="28" name="Freeform 13"/>
              <p:cNvSpPr/>
              <p:nvPr/>
            </p:nvSpPr>
            <p:spPr bwMode="auto">
              <a:xfrm>
                <a:off x="1187624" y="2563452"/>
                <a:ext cx="1781216" cy="1774190"/>
              </a:xfrm>
              <a:custGeom>
                <a:avLst/>
                <a:gdLst/>
                <a:ahLst/>
                <a:cxnLst>
                  <a:cxn ang="0">
                    <a:pos x="429" y="108"/>
                  </a:cxn>
                  <a:cxn ang="0">
                    <a:pos x="429" y="108"/>
                  </a:cxn>
                  <a:cxn ang="0">
                    <a:pos x="429" y="108"/>
                  </a:cxn>
                  <a:cxn ang="0">
                    <a:pos x="307" y="108"/>
                  </a:cxn>
                  <a:cxn ang="0">
                    <a:pos x="288" y="82"/>
                  </a:cxn>
                  <a:cxn ang="0">
                    <a:pos x="291" y="68"/>
                  </a:cxn>
                  <a:cxn ang="0">
                    <a:pos x="308" y="37"/>
                  </a:cxn>
                  <a:cxn ang="0">
                    <a:pos x="269" y="0"/>
                  </a:cxn>
                  <a:cxn ang="0">
                    <a:pos x="231" y="37"/>
                  </a:cxn>
                  <a:cxn ang="0">
                    <a:pos x="249" y="69"/>
                  </a:cxn>
                  <a:cxn ang="0">
                    <a:pos x="251" y="82"/>
                  </a:cxn>
                  <a:cxn ang="0">
                    <a:pos x="232" y="108"/>
                  </a:cxn>
                  <a:cxn ang="0">
                    <a:pos x="109" y="108"/>
                  </a:cxn>
                  <a:cxn ang="0">
                    <a:pos x="109" y="230"/>
                  </a:cxn>
                  <a:cxn ang="0">
                    <a:pos x="83" y="249"/>
                  </a:cxn>
                  <a:cxn ang="0">
                    <a:pos x="69" y="246"/>
                  </a:cxn>
                  <a:cxn ang="0">
                    <a:pos x="38" y="229"/>
                  </a:cxn>
                  <a:cxn ang="0">
                    <a:pos x="0" y="268"/>
                  </a:cxn>
                  <a:cxn ang="0">
                    <a:pos x="38" y="306"/>
                  </a:cxn>
                  <a:cxn ang="0">
                    <a:pos x="70" y="288"/>
                  </a:cxn>
                  <a:cxn ang="0">
                    <a:pos x="83" y="286"/>
                  </a:cxn>
                  <a:cxn ang="0">
                    <a:pos x="109" y="305"/>
                  </a:cxn>
                  <a:cxn ang="0">
                    <a:pos x="109" y="428"/>
                  </a:cxn>
                  <a:cxn ang="0">
                    <a:pos x="219" y="428"/>
                  </a:cxn>
                  <a:cxn ang="0">
                    <a:pos x="240" y="417"/>
                  </a:cxn>
                  <a:cxn ang="0">
                    <a:pos x="235" y="403"/>
                  </a:cxn>
                  <a:cxn ang="0">
                    <a:pos x="235" y="403"/>
                  </a:cxn>
                  <a:cxn ang="0">
                    <a:pos x="220" y="369"/>
                  </a:cxn>
                  <a:cxn ang="0">
                    <a:pos x="269" y="321"/>
                  </a:cxn>
                  <a:cxn ang="0">
                    <a:pos x="317" y="369"/>
                  </a:cxn>
                  <a:cxn ang="0">
                    <a:pos x="303" y="403"/>
                  </a:cxn>
                  <a:cxn ang="0">
                    <a:pos x="303" y="403"/>
                  </a:cxn>
                  <a:cxn ang="0">
                    <a:pos x="298" y="417"/>
                  </a:cxn>
                  <a:cxn ang="0">
                    <a:pos x="319" y="428"/>
                  </a:cxn>
                  <a:cxn ang="0">
                    <a:pos x="429" y="428"/>
                  </a:cxn>
                  <a:cxn ang="0">
                    <a:pos x="429" y="317"/>
                  </a:cxn>
                  <a:cxn ang="0">
                    <a:pos x="418" y="297"/>
                  </a:cxn>
                  <a:cxn ang="0">
                    <a:pos x="404" y="302"/>
                  </a:cxn>
                  <a:cxn ang="0">
                    <a:pos x="404" y="302"/>
                  </a:cxn>
                  <a:cxn ang="0">
                    <a:pos x="370" y="316"/>
                  </a:cxn>
                  <a:cxn ang="0">
                    <a:pos x="322" y="268"/>
                  </a:cxn>
                  <a:cxn ang="0">
                    <a:pos x="370" y="219"/>
                  </a:cxn>
                  <a:cxn ang="0">
                    <a:pos x="404" y="234"/>
                  </a:cxn>
                  <a:cxn ang="0">
                    <a:pos x="404" y="234"/>
                  </a:cxn>
                  <a:cxn ang="0">
                    <a:pos x="418" y="239"/>
                  </a:cxn>
                  <a:cxn ang="0">
                    <a:pos x="429" y="219"/>
                  </a:cxn>
                  <a:cxn ang="0">
                    <a:pos x="429" y="140"/>
                  </a:cxn>
                  <a:cxn ang="0">
                    <a:pos x="429" y="140"/>
                  </a:cxn>
                  <a:cxn ang="0">
                    <a:pos x="429" y="108"/>
                  </a:cxn>
                </a:cxnLst>
                <a:rect l="0" t="0" r="r" b="b"/>
                <a:pathLst>
                  <a:path w="429" h="428">
                    <a:moveTo>
                      <a:pt x="429" y="108"/>
                    </a:moveTo>
                    <a:cubicBezTo>
                      <a:pt x="429" y="108"/>
                      <a:pt x="429" y="108"/>
                      <a:pt x="429" y="108"/>
                    </a:cubicBezTo>
                    <a:cubicBezTo>
                      <a:pt x="429" y="108"/>
                      <a:pt x="429" y="108"/>
                      <a:pt x="429" y="108"/>
                    </a:cubicBezTo>
                    <a:cubicBezTo>
                      <a:pt x="307" y="108"/>
                      <a:pt x="307" y="108"/>
                      <a:pt x="307" y="108"/>
                    </a:cubicBezTo>
                    <a:cubicBezTo>
                      <a:pt x="295" y="103"/>
                      <a:pt x="288" y="95"/>
                      <a:pt x="288" y="82"/>
                    </a:cubicBezTo>
                    <a:cubicBezTo>
                      <a:pt x="288" y="77"/>
                      <a:pt x="289" y="73"/>
                      <a:pt x="291" y="68"/>
                    </a:cubicBezTo>
                    <a:cubicBezTo>
                      <a:pt x="301" y="62"/>
                      <a:pt x="308" y="50"/>
                      <a:pt x="308" y="37"/>
                    </a:cubicBezTo>
                    <a:cubicBezTo>
                      <a:pt x="308" y="16"/>
                      <a:pt x="290" y="0"/>
                      <a:pt x="269" y="0"/>
                    </a:cubicBezTo>
                    <a:cubicBezTo>
                      <a:pt x="248" y="0"/>
                      <a:pt x="231" y="16"/>
                      <a:pt x="231" y="37"/>
                    </a:cubicBezTo>
                    <a:cubicBezTo>
                      <a:pt x="231" y="50"/>
                      <a:pt x="238" y="62"/>
                      <a:pt x="249" y="69"/>
                    </a:cubicBezTo>
                    <a:cubicBezTo>
                      <a:pt x="250" y="73"/>
                      <a:pt x="251" y="77"/>
                      <a:pt x="251" y="82"/>
                    </a:cubicBezTo>
                    <a:cubicBezTo>
                      <a:pt x="251" y="95"/>
                      <a:pt x="244" y="103"/>
                      <a:pt x="232" y="108"/>
                    </a:cubicBezTo>
                    <a:cubicBezTo>
                      <a:pt x="109" y="108"/>
                      <a:pt x="109" y="108"/>
                      <a:pt x="109" y="108"/>
                    </a:cubicBezTo>
                    <a:cubicBezTo>
                      <a:pt x="109" y="230"/>
                      <a:pt x="109" y="230"/>
                      <a:pt x="109" y="230"/>
                    </a:cubicBezTo>
                    <a:cubicBezTo>
                      <a:pt x="104" y="241"/>
                      <a:pt x="96" y="249"/>
                      <a:pt x="83" y="249"/>
                    </a:cubicBezTo>
                    <a:cubicBezTo>
                      <a:pt x="78" y="249"/>
                      <a:pt x="73" y="248"/>
                      <a:pt x="69" y="246"/>
                    </a:cubicBezTo>
                    <a:cubicBezTo>
                      <a:pt x="62" y="236"/>
                      <a:pt x="51" y="229"/>
                      <a:pt x="38" y="229"/>
                    </a:cubicBezTo>
                    <a:cubicBezTo>
                      <a:pt x="17" y="229"/>
                      <a:pt x="0" y="246"/>
                      <a:pt x="0" y="268"/>
                    </a:cubicBezTo>
                    <a:cubicBezTo>
                      <a:pt x="0" y="289"/>
                      <a:pt x="17" y="306"/>
                      <a:pt x="38" y="306"/>
                    </a:cubicBezTo>
                    <a:cubicBezTo>
                      <a:pt x="51" y="306"/>
                      <a:pt x="63" y="299"/>
                      <a:pt x="70" y="288"/>
                    </a:cubicBezTo>
                    <a:cubicBezTo>
                      <a:pt x="74" y="287"/>
                      <a:pt x="78" y="286"/>
                      <a:pt x="83" y="286"/>
                    </a:cubicBezTo>
                    <a:cubicBezTo>
                      <a:pt x="96" y="286"/>
                      <a:pt x="104" y="294"/>
                      <a:pt x="109" y="305"/>
                    </a:cubicBezTo>
                    <a:cubicBezTo>
                      <a:pt x="109" y="428"/>
                      <a:pt x="109" y="428"/>
                      <a:pt x="109" y="428"/>
                    </a:cubicBezTo>
                    <a:cubicBezTo>
                      <a:pt x="219" y="428"/>
                      <a:pt x="219" y="428"/>
                      <a:pt x="219" y="428"/>
                    </a:cubicBezTo>
                    <a:cubicBezTo>
                      <a:pt x="230" y="427"/>
                      <a:pt x="238" y="423"/>
                      <a:pt x="240" y="417"/>
                    </a:cubicBezTo>
                    <a:cubicBezTo>
                      <a:pt x="241" y="412"/>
                      <a:pt x="239" y="407"/>
                      <a:pt x="235" y="403"/>
                    </a:cubicBezTo>
                    <a:cubicBezTo>
                      <a:pt x="235" y="403"/>
                      <a:pt x="235" y="403"/>
                      <a:pt x="235" y="403"/>
                    </a:cubicBezTo>
                    <a:cubicBezTo>
                      <a:pt x="226" y="394"/>
                      <a:pt x="220" y="382"/>
                      <a:pt x="220" y="369"/>
                    </a:cubicBezTo>
                    <a:cubicBezTo>
                      <a:pt x="220" y="343"/>
                      <a:pt x="242" y="321"/>
                      <a:pt x="269" y="321"/>
                    </a:cubicBezTo>
                    <a:cubicBezTo>
                      <a:pt x="296" y="321"/>
                      <a:pt x="317" y="343"/>
                      <a:pt x="317" y="369"/>
                    </a:cubicBezTo>
                    <a:cubicBezTo>
                      <a:pt x="317" y="382"/>
                      <a:pt x="312" y="394"/>
                      <a:pt x="303" y="403"/>
                    </a:cubicBezTo>
                    <a:cubicBezTo>
                      <a:pt x="303" y="403"/>
                      <a:pt x="303" y="403"/>
                      <a:pt x="303" y="403"/>
                    </a:cubicBezTo>
                    <a:cubicBezTo>
                      <a:pt x="299" y="407"/>
                      <a:pt x="297" y="412"/>
                      <a:pt x="298" y="417"/>
                    </a:cubicBezTo>
                    <a:cubicBezTo>
                      <a:pt x="300" y="423"/>
                      <a:pt x="308" y="427"/>
                      <a:pt x="319" y="428"/>
                    </a:cubicBezTo>
                    <a:cubicBezTo>
                      <a:pt x="429" y="428"/>
                      <a:pt x="429" y="428"/>
                      <a:pt x="429" y="428"/>
                    </a:cubicBezTo>
                    <a:cubicBezTo>
                      <a:pt x="429" y="317"/>
                      <a:pt x="429" y="317"/>
                      <a:pt x="429" y="317"/>
                    </a:cubicBezTo>
                    <a:cubicBezTo>
                      <a:pt x="428" y="307"/>
                      <a:pt x="424" y="299"/>
                      <a:pt x="418" y="297"/>
                    </a:cubicBezTo>
                    <a:cubicBezTo>
                      <a:pt x="413" y="296"/>
                      <a:pt x="409" y="298"/>
                      <a:pt x="404" y="302"/>
                    </a:cubicBezTo>
                    <a:cubicBezTo>
                      <a:pt x="404" y="302"/>
                      <a:pt x="404" y="302"/>
                      <a:pt x="404" y="302"/>
                    </a:cubicBezTo>
                    <a:cubicBezTo>
                      <a:pt x="395" y="311"/>
                      <a:pt x="383" y="316"/>
                      <a:pt x="370" y="316"/>
                    </a:cubicBezTo>
                    <a:cubicBezTo>
                      <a:pt x="344" y="316"/>
                      <a:pt x="322" y="295"/>
                      <a:pt x="322" y="268"/>
                    </a:cubicBezTo>
                    <a:cubicBezTo>
                      <a:pt x="322" y="241"/>
                      <a:pt x="344" y="219"/>
                      <a:pt x="370" y="219"/>
                    </a:cubicBezTo>
                    <a:cubicBezTo>
                      <a:pt x="383" y="219"/>
                      <a:pt x="395" y="225"/>
                      <a:pt x="404" y="234"/>
                    </a:cubicBezTo>
                    <a:cubicBezTo>
                      <a:pt x="404" y="234"/>
                      <a:pt x="404" y="234"/>
                      <a:pt x="404" y="234"/>
                    </a:cubicBezTo>
                    <a:cubicBezTo>
                      <a:pt x="409" y="238"/>
                      <a:pt x="413" y="240"/>
                      <a:pt x="418" y="239"/>
                    </a:cubicBezTo>
                    <a:cubicBezTo>
                      <a:pt x="424" y="237"/>
                      <a:pt x="428" y="229"/>
                      <a:pt x="429" y="219"/>
                    </a:cubicBezTo>
                    <a:cubicBezTo>
                      <a:pt x="429" y="140"/>
                      <a:pt x="429" y="140"/>
                      <a:pt x="429" y="140"/>
                    </a:cubicBezTo>
                    <a:cubicBezTo>
                      <a:pt x="429" y="140"/>
                      <a:pt x="429" y="140"/>
                      <a:pt x="429" y="140"/>
                    </a:cubicBezTo>
                    <a:cubicBezTo>
                      <a:pt x="429" y="108"/>
                      <a:pt x="429" y="108"/>
                      <a:pt x="429" y="108"/>
                    </a:cubicBezTo>
                  </a:path>
                </a:pathLst>
              </a:custGeom>
              <a:grpFill/>
              <a:ln w="19050" cap="flat" cmpd="sng" algn="ctr">
                <a:gradFill>
                  <a:gsLst>
                    <a:gs pos="0">
                      <a:sysClr val="window" lastClr="FFFFFF">
                        <a:lumMod val="85000"/>
                      </a:sysClr>
                    </a:gs>
                    <a:gs pos="100000">
                      <a:sysClr val="window" lastClr="FFFFFF">
                        <a:lumMod val="95000"/>
                      </a:sysClr>
                    </a:gs>
                  </a:gsLst>
                  <a:lin ang="3000000" scaled="0"/>
                </a:gradFill>
                <a:prstDash val="solid"/>
                <a:miter lim="800000"/>
              </a:ln>
              <a:effectLst>
                <a:outerShdw blurRad="177800" dist="228600" dir="8820000" algn="tr" rotWithShape="0">
                  <a:prstClr val="black">
                    <a:alpha val="40000"/>
                  </a:prstClr>
                </a:out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en-US" sz="800" b="0" i="0" u="none" strike="noStrike" kern="0" cap="none" spc="0" normalizeH="0" baseline="0" noProof="0" smtClean="0">
                  <a:ln>
                    <a:noFill/>
                  </a:ln>
                  <a:solidFill>
                    <a:prstClr val="white"/>
                  </a:solidFill>
                  <a:effectLst/>
                  <a:uLnTx/>
                  <a:uFillTx/>
                  <a:latin typeface="Calibri" panose="020F0502020204030204"/>
                </a:endParaRPr>
              </a:p>
            </p:txBody>
          </p:sp>
          <p:sp>
            <p:nvSpPr>
              <p:cNvPr id="29" name="矩形 28"/>
              <p:cNvSpPr/>
              <p:nvPr/>
            </p:nvSpPr>
            <p:spPr>
              <a:xfrm>
                <a:off x="1838405" y="3097292"/>
                <a:ext cx="1005403" cy="338554"/>
              </a:xfrm>
              <a:prstGeom prst="rect">
                <a:avLst/>
              </a:prstGeom>
              <a:grpFill/>
            </p:spPr>
            <p:txBody>
              <a:bodyPr wrap="none">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smtClean="0">
                    <a:ln>
                      <a:noFill/>
                    </a:ln>
                    <a:solidFill>
                      <a:prstClr val="white"/>
                    </a:solidFill>
                    <a:effectLst/>
                    <a:uLnTx/>
                    <a:uFillTx/>
                  </a:rPr>
                  <a:t>发现问题</a:t>
                </a:r>
                <a:endParaRPr kumimoji="0" lang="zh-CN" altLang="en-US" sz="1600" b="1" i="0" u="none" strike="noStrike" kern="0" cap="none" spc="0" normalizeH="0" baseline="0" noProof="0" dirty="0" smtClean="0">
                  <a:ln>
                    <a:noFill/>
                  </a:ln>
                  <a:solidFill>
                    <a:prstClr val="white"/>
                  </a:solidFill>
                  <a:effectLst/>
                  <a:uLnTx/>
                  <a:uFillTx/>
                </a:endParaRPr>
              </a:p>
            </p:txBody>
          </p:sp>
        </p:grpSp>
        <p:sp>
          <p:nvSpPr>
            <p:cNvPr id="26" name="KSO_Shape"/>
            <p:cNvSpPr/>
            <p:nvPr/>
          </p:nvSpPr>
          <p:spPr>
            <a:xfrm>
              <a:off x="2942998" y="4107181"/>
              <a:ext cx="306788" cy="117090"/>
            </a:xfrm>
            <a:custGeom>
              <a:avLst/>
              <a:gdLst>
                <a:gd name="connsiteX0" fmla="*/ 545178 w 812503"/>
                <a:gd name="connsiteY0" fmla="*/ 0 h 310097"/>
                <a:gd name="connsiteX1" fmla="*/ 812503 w 812503"/>
                <a:gd name="connsiteY1" fmla="*/ 155049 h 310097"/>
                <a:gd name="connsiteX2" fmla="*/ 545178 w 812503"/>
                <a:gd name="connsiteY2" fmla="*/ 310097 h 310097"/>
                <a:gd name="connsiteX3" fmla="*/ 545178 w 812503"/>
                <a:gd name="connsiteY3" fmla="*/ 212220 h 310097"/>
                <a:gd name="connsiteX4" fmla="*/ 0 w 812503"/>
                <a:gd name="connsiteY4" fmla="*/ 259590 h 310097"/>
                <a:gd name="connsiteX5" fmla="*/ 160832 w 812503"/>
                <a:gd name="connsiteY5" fmla="*/ 155049 h 310097"/>
                <a:gd name="connsiteX6" fmla="*/ 0 w 812503"/>
                <a:gd name="connsiteY6" fmla="*/ 50507 h 310097"/>
                <a:gd name="connsiteX7" fmla="*/ 545178 w 812503"/>
                <a:gd name="connsiteY7" fmla="*/ 97878 h 31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503" h="310097">
                  <a:moveTo>
                    <a:pt x="545178" y="0"/>
                  </a:moveTo>
                  <a:lnTo>
                    <a:pt x="812503" y="155049"/>
                  </a:lnTo>
                  <a:lnTo>
                    <a:pt x="545178" y="310097"/>
                  </a:lnTo>
                  <a:lnTo>
                    <a:pt x="545178" y="212220"/>
                  </a:lnTo>
                  <a:lnTo>
                    <a:pt x="0" y="259590"/>
                  </a:lnTo>
                  <a:lnTo>
                    <a:pt x="160832" y="155049"/>
                  </a:lnTo>
                  <a:lnTo>
                    <a:pt x="0" y="50507"/>
                  </a:lnTo>
                  <a:lnTo>
                    <a:pt x="545178" y="97878"/>
                  </a:lnTo>
                  <a:close/>
                </a:path>
              </a:pathLst>
            </a:custGeom>
            <a:grpFill/>
            <a:ln w="12700" cap="flat" cmpd="sng" algn="ctr">
              <a:noFill/>
              <a:prstDash val="solid"/>
              <a:miter lim="800000"/>
            </a:ln>
            <a:effectLst/>
          </p:spPr>
          <p:txBody>
            <a:bodyPr anchor="ctr">
              <a:scene3d>
                <a:camera prst="orthographicFront"/>
                <a:lightRig rig="threePt" dir="t"/>
              </a:scene3d>
              <a:sp3d>
                <a:contourClr>
                  <a:srgbClr val="FFFFFF"/>
                </a:contourClr>
              </a:sp3d>
            </a:bodyP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p:tgtEl>
                                          <p:spTgt spid="24"/>
                                        </p:tgtEl>
                                        <p:attrNameLst>
                                          <p:attrName>ppt_x</p:attrName>
                                        </p:attrNameLst>
                                      </p:cBhvr>
                                      <p:tavLst>
                                        <p:tav tm="0">
                                          <p:val>
                                            <p:strVal val="#ppt_x+#ppt_w*1.125000"/>
                                          </p:val>
                                        </p:tav>
                                        <p:tav tm="100000">
                                          <p:val>
                                            <p:strVal val="#ppt_x"/>
                                          </p:val>
                                        </p:tav>
                                      </p:tavLst>
                                    </p:anim>
                                    <p:animEffect transition="in" filter="wipe(left)">
                                      <p:cBhvr>
                                        <p:cTn id="12" dur="500"/>
                                        <p:tgtEl>
                                          <p:spTgt spid="24"/>
                                        </p:tgtEl>
                                      </p:cBhvr>
                                    </p:animEffect>
                                  </p:childTnLst>
                                </p:cTn>
                              </p:par>
                              <p:par>
                                <p:cTn id="13" presetID="12" presetClass="entr" presetSubtype="2" fill="hold" nodeType="withEffect">
                                  <p:stCondLst>
                                    <p:cond delay="3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p:tgtEl>
                                          <p:spTgt spid="18"/>
                                        </p:tgtEl>
                                        <p:attrNameLst>
                                          <p:attrName>ppt_x</p:attrName>
                                        </p:attrNameLst>
                                      </p:cBhvr>
                                      <p:tavLst>
                                        <p:tav tm="0">
                                          <p:val>
                                            <p:strVal val="#ppt_x+#ppt_w*1.125000"/>
                                          </p:val>
                                        </p:tav>
                                        <p:tav tm="100000">
                                          <p:val>
                                            <p:strVal val="#ppt_x"/>
                                          </p:val>
                                        </p:tav>
                                      </p:tavLst>
                                    </p:anim>
                                    <p:animEffect transition="in" filter="wipe(left)">
                                      <p:cBhvr>
                                        <p:cTn id="16" dur="500"/>
                                        <p:tgtEl>
                                          <p:spTgt spid="18"/>
                                        </p:tgtEl>
                                      </p:cBhvr>
                                    </p:animEffect>
                                  </p:childTnLst>
                                </p:cTn>
                              </p:par>
                              <p:par>
                                <p:cTn id="17" presetID="12" presetClass="entr" presetSubtype="2" fill="hold" nodeType="withEffect">
                                  <p:stCondLst>
                                    <p:cond delay="6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p:tgtEl>
                                          <p:spTgt spid="6"/>
                                        </p:tgtEl>
                                        <p:attrNameLst>
                                          <p:attrName>ppt_x</p:attrName>
                                        </p:attrNameLst>
                                      </p:cBhvr>
                                      <p:tavLst>
                                        <p:tav tm="0">
                                          <p:val>
                                            <p:strVal val="#ppt_x+#ppt_w*1.125000"/>
                                          </p:val>
                                        </p:tav>
                                        <p:tav tm="100000">
                                          <p:val>
                                            <p:strVal val="#ppt_x"/>
                                          </p:val>
                                        </p:tav>
                                      </p:tavLst>
                                    </p:anim>
                                    <p:animEffect transition="in" filter="wipe(left)">
                                      <p:cBhvr>
                                        <p:cTn id="20" dur="500"/>
                                        <p:tgtEl>
                                          <p:spTgt spid="6"/>
                                        </p:tgtEl>
                                      </p:cBhvr>
                                    </p:animEffect>
                                  </p:childTnLst>
                                </p:cTn>
                              </p:par>
                              <p:par>
                                <p:cTn id="21" presetID="12" presetClass="entr" presetSubtype="2" fill="hold" nodeType="withEffect">
                                  <p:stCondLst>
                                    <p:cond delay="90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p:tgtEl>
                                          <p:spTgt spid="12"/>
                                        </p:tgtEl>
                                        <p:attrNameLst>
                                          <p:attrName>ppt_x</p:attrName>
                                        </p:attrNameLst>
                                      </p:cBhvr>
                                      <p:tavLst>
                                        <p:tav tm="0">
                                          <p:val>
                                            <p:strVal val="#ppt_x+#ppt_w*1.125000"/>
                                          </p:val>
                                        </p:tav>
                                        <p:tav tm="100000">
                                          <p:val>
                                            <p:strVal val="#ppt_x"/>
                                          </p:val>
                                        </p:tav>
                                      </p:tavLst>
                                    </p:anim>
                                    <p:animEffect transition="in" filter="wipe(left)">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grpSp>
        <p:nvGrpSpPr>
          <p:cNvPr id="4" name="组合 3"/>
          <p:cNvGrpSpPr/>
          <p:nvPr/>
        </p:nvGrpSpPr>
        <p:grpSpPr>
          <a:xfrm>
            <a:off x="5025021" y="1395044"/>
            <a:ext cx="3309957" cy="685196"/>
            <a:chOff x="6327173" y="1681099"/>
            <a:chExt cx="4413851" cy="913716"/>
          </a:xfrm>
        </p:grpSpPr>
        <p:sp>
          <p:nvSpPr>
            <p:cNvPr id="6" name="文本框 20"/>
            <p:cNvSpPr txBox="1"/>
            <p:nvPr/>
          </p:nvSpPr>
          <p:spPr>
            <a:xfrm>
              <a:off x="6327174" y="1681099"/>
              <a:ext cx="2321526" cy="418631"/>
            </a:xfrm>
            <a:prstGeom prst="rect">
              <a:avLst/>
            </a:prstGeom>
            <a:noFill/>
          </p:spPr>
          <p:txBody>
            <a:bodyPr wrap="square" rtlCol="0">
              <a:spAutoFit/>
            </a:bodyPr>
            <a:lstStyle/>
            <a:p>
              <a:pPr algn="just" defTabSz="913765">
                <a:lnSpc>
                  <a:spcPct val="90000"/>
                </a:lnSpc>
                <a:spcBef>
                  <a:spcPts val="750"/>
                </a:spcBef>
              </a:pPr>
              <a:r>
                <a:rPr lang="zh-CN" altLang="en-US" sz="1600" dirty="0">
                  <a:solidFill>
                    <a:srgbClr val="514379"/>
                  </a:solidFill>
                  <a:latin typeface="微软雅黑" panose="020B0503020204020204" pitchFamily="34" charset="-122"/>
                  <a:ea typeface="微软雅黑" panose="020B0503020204020204" pitchFamily="34" charset="-122"/>
                </a:rPr>
                <a:t>添加标题</a:t>
              </a:r>
              <a:endParaRPr lang="zh-CN" altLang="en-US" sz="1600" dirty="0">
                <a:solidFill>
                  <a:srgbClr val="514379"/>
                </a:solidFill>
                <a:latin typeface="微软雅黑" panose="020B0503020204020204" pitchFamily="34" charset="-122"/>
                <a:ea typeface="微软雅黑" panose="020B0503020204020204" pitchFamily="34" charset="-122"/>
              </a:endParaRPr>
            </a:p>
          </p:txBody>
        </p:sp>
        <p:sp>
          <p:nvSpPr>
            <p:cNvPr id="7" name="文本框 21"/>
            <p:cNvSpPr txBox="1"/>
            <p:nvPr/>
          </p:nvSpPr>
          <p:spPr>
            <a:xfrm>
              <a:off x="6327173" y="1938138"/>
              <a:ext cx="4413851" cy="656677"/>
            </a:xfrm>
            <a:prstGeom prst="rect">
              <a:avLst/>
            </a:prstGeom>
            <a:noFill/>
          </p:spPr>
          <p:txBody>
            <a:bodyPr wrap="square" rtlCol="0">
              <a:spAutoFit/>
            </a:bodyPr>
            <a:lstStyle/>
            <a:p>
              <a:pPr algn="just" defTabSz="913765">
                <a:lnSpc>
                  <a:spcPct val="130000"/>
                </a:lnSpc>
              </a:pPr>
              <a:r>
                <a:rPr lang="zh-CN" altLang="en-US" sz="1000" dirty="0">
                  <a:solidFill>
                    <a:srgbClr val="080808"/>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rgbClr val="080808"/>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1190657" y="2850418"/>
            <a:ext cx="667125" cy="548784"/>
            <a:chOff x="1465545" y="3524250"/>
            <a:chExt cx="889616" cy="731806"/>
          </a:xfrm>
        </p:grpSpPr>
        <p:sp>
          <p:nvSpPr>
            <p:cNvPr id="9" name="六边形 8"/>
            <p:cNvSpPr/>
            <p:nvPr/>
          </p:nvSpPr>
          <p:spPr>
            <a:xfrm>
              <a:off x="1480540" y="3524250"/>
              <a:ext cx="848894" cy="731806"/>
            </a:xfrm>
            <a:prstGeom prst="hexagon">
              <a:avLst/>
            </a:prstGeom>
            <a:solidFill>
              <a:srgbClr val="514379"/>
            </a:solidFill>
            <a:ln w="25400" cap="flat" cmpd="sng" algn="ctr">
              <a:noFill/>
              <a:prstDash val="solid"/>
            </a:ln>
            <a:effectLst/>
          </p:spPr>
          <p:txBody>
            <a:bodyPr rtlCol="0" anchor="ctr"/>
            <a:lstStyle/>
            <a:p>
              <a:pPr algn="ctr" defTabSz="913765">
                <a:defRPr/>
              </a:pPr>
              <a:endParaRPr lang="zh-CN" altLang="en-US" sz="2400" kern="0">
                <a:solidFill>
                  <a:srgbClr val="FFFFFF"/>
                </a:solidFill>
                <a:latin typeface="Calibri" panose="020F0502020204030204"/>
                <a:ea typeface="宋体" panose="02010600030101010101" pitchFamily="2" charset="-122"/>
              </a:endParaRPr>
            </a:p>
          </p:txBody>
        </p:sp>
        <p:sp>
          <p:nvSpPr>
            <p:cNvPr id="10" name="文本框 24"/>
            <p:cNvSpPr txBox="1"/>
            <p:nvPr/>
          </p:nvSpPr>
          <p:spPr>
            <a:xfrm>
              <a:off x="1465545" y="3719336"/>
              <a:ext cx="889616" cy="418630"/>
            </a:xfrm>
            <a:prstGeom prst="rect">
              <a:avLst/>
            </a:prstGeom>
            <a:noFill/>
          </p:spPr>
          <p:txBody>
            <a:bodyPr wrap="square" rtlCol="0">
              <a:spAutoFit/>
            </a:bodyPr>
            <a:lstStyle/>
            <a:p>
              <a:pPr algn="ctr" defTabSz="913765">
                <a:lnSpc>
                  <a:spcPct val="90000"/>
                </a:lnSpc>
                <a:spcBef>
                  <a:spcPts val="750"/>
                </a:spcBef>
                <a:defRPr/>
              </a:pPr>
              <a:r>
                <a:rPr lang="en-US" altLang="zh-CN" sz="1600" kern="0" dirty="0">
                  <a:solidFill>
                    <a:srgbClr val="FFFFFF"/>
                  </a:solidFill>
                  <a:latin typeface="微软雅黑" panose="020B0503020204020204" pitchFamily="34" charset="-122"/>
                  <a:ea typeface="微软雅黑" panose="020B0503020204020204" pitchFamily="34" charset="-122"/>
                </a:rPr>
                <a:t>30%</a:t>
              </a:r>
              <a:endParaRPr lang="zh-CN" altLang="en-US" sz="1600" kern="0" dirty="0">
                <a:solidFill>
                  <a:srgbClr val="FFFFFF"/>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1838492" y="3268435"/>
            <a:ext cx="1000567" cy="862557"/>
            <a:chOff x="2329434" y="4081682"/>
            <a:chExt cx="1334262" cy="1150226"/>
          </a:xfrm>
        </p:grpSpPr>
        <p:sp>
          <p:nvSpPr>
            <p:cNvPr id="12" name="六边形 11"/>
            <p:cNvSpPr/>
            <p:nvPr/>
          </p:nvSpPr>
          <p:spPr>
            <a:xfrm>
              <a:off x="2329434" y="4081682"/>
              <a:ext cx="1334262" cy="1150226"/>
            </a:xfrm>
            <a:prstGeom prst="hexagon">
              <a:avLst/>
            </a:prstGeom>
            <a:solidFill>
              <a:srgbClr val="030303"/>
            </a:solidFill>
            <a:ln w="25400" cap="flat" cmpd="sng" algn="ctr">
              <a:noFill/>
              <a:prstDash val="solid"/>
            </a:ln>
            <a:effectLst/>
          </p:spPr>
          <p:txBody>
            <a:bodyPr rtlCol="0" anchor="ctr"/>
            <a:lstStyle/>
            <a:p>
              <a:pPr algn="ctr" defTabSz="913765">
                <a:defRPr/>
              </a:pPr>
              <a:endParaRPr lang="zh-CN" altLang="en-US" sz="2400" kern="0">
                <a:solidFill>
                  <a:srgbClr val="FFFFFF"/>
                </a:solidFill>
                <a:latin typeface="Calibri" panose="020F0502020204030204"/>
                <a:ea typeface="宋体" panose="02010600030101010101" pitchFamily="2" charset="-122"/>
              </a:endParaRPr>
            </a:p>
          </p:txBody>
        </p:sp>
        <p:sp>
          <p:nvSpPr>
            <p:cNvPr id="13" name="文本框 25"/>
            <p:cNvSpPr txBox="1"/>
            <p:nvPr/>
          </p:nvSpPr>
          <p:spPr>
            <a:xfrm>
              <a:off x="2426711" y="4416728"/>
              <a:ext cx="1134779" cy="510976"/>
            </a:xfrm>
            <a:prstGeom prst="rect">
              <a:avLst/>
            </a:prstGeom>
            <a:noFill/>
          </p:spPr>
          <p:txBody>
            <a:bodyPr wrap="square" rtlCol="0">
              <a:spAutoFit/>
            </a:bodyPr>
            <a:lstStyle/>
            <a:p>
              <a:pPr algn="ctr" defTabSz="913765">
                <a:lnSpc>
                  <a:spcPct val="90000"/>
                </a:lnSpc>
                <a:spcBef>
                  <a:spcPts val="750"/>
                </a:spcBef>
                <a:defRPr/>
              </a:pPr>
              <a:r>
                <a:rPr lang="en-US" altLang="zh-CN" sz="2100" kern="0" dirty="0">
                  <a:solidFill>
                    <a:srgbClr val="FFFFFF"/>
                  </a:solidFill>
                  <a:latin typeface="微软雅黑" panose="020B0503020204020204" pitchFamily="34" charset="-122"/>
                  <a:ea typeface="微软雅黑" panose="020B0503020204020204" pitchFamily="34" charset="-122"/>
                </a:rPr>
                <a:t>40%</a:t>
              </a:r>
              <a:endParaRPr lang="zh-CN" altLang="en-US" sz="2100" kern="0" dirty="0">
                <a:solidFill>
                  <a:srgbClr val="FFFFFF"/>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2839056" y="2127310"/>
            <a:ext cx="1823991" cy="1572406"/>
            <a:chOff x="3663696" y="2559981"/>
            <a:chExt cx="2432304" cy="2096814"/>
          </a:xfrm>
        </p:grpSpPr>
        <p:sp>
          <p:nvSpPr>
            <p:cNvPr id="15" name="六边形 14"/>
            <p:cNvSpPr/>
            <p:nvPr/>
          </p:nvSpPr>
          <p:spPr>
            <a:xfrm>
              <a:off x="3663696" y="2559981"/>
              <a:ext cx="2432304" cy="2096814"/>
            </a:xfrm>
            <a:prstGeom prst="hexagon">
              <a:avLst/>
            </a:prstGeom>
            <a:solidFill>
              <a:srgbClr val="514379"/>
            </a:solidFill>
            <a:ln w="25400" cap="flat" cmpd="sng" algn="ctr">
              <a:noFill/>
              <a:prstDash val="solid"/>
            </a:ln>
            <a:effectLst/>
          </p:spPr>
          <p:txBody>
            <a:bodyPr rtlCol="0" anchor="ctr"/>
            <a:lstStyle/>
            <a:p>
              <a:pPr algn="ctr" defTabSz="913765">
                <a:defRPr/>
              </a:pPr>
              <a:endParaRPr lang="zh-CN" altLang="en-US" sz="2400" kern="0">
                <a:solidFill>
                  <a:srgbClr val="FFFFFF"/>
                </a:solidFill>
                <a:latin typeface="Calibri" panose="020F0502020204030204"/>
                <a:ea typeface="宋体" panose="02010600030101010101" pitchFamily="2" charset="-122"/>
              </a:endParaRPr>
            </a:p>
          </p:txBody>
        </p:sp>
        <p:sp>
          <p:nvSpPr>
            <p:cNvPr id="16" name="文本框 26"/>
            <p:cNvSpPr txBox="1"/>
            <p:nvPr/>
          </p:nvSpPr>
          <p:spPr>
            <a:xfrm>
              <a:off x="4040565" y="3229823"/>
              <a:ext cx="1678565" cy="788010"/>
            </a:xfrm>
            <a:prstGeom prst="rect">
              <a:avLst/>
            </a:prstGeom>
            <a:noFill/>
          </p:spPr>
          <p:txBody>
            <a:bodyPr wrap="square" rtlCol="0">
              <a:spAutoFit/>
            </a:bodyPr>
            <a:lstStyle/>
            <a:p>
              <a:pPr algn="ctr" defTabSz="913765">
                <a:lnSpc>
                  <a:spcPct val="90000"/>
                </a:lnSpc>
                <a:spcBef>
                  <a:spcPts val="750"/>
                </a:spcBef>
                <a:defRPr/>
              </a:pPr>
              <a:r>
                <a:rPr lang="en-US" altLang="zh-CN" sz="3600" kern="0" dirty="0">
                  <a:solidFill>
                    <a:srgbClr val="FFFFFF"/>
                  </a:solidFill>
                  <a:latin typeface="微软雅黑" panose="020B0503020204020204" pitchFamily="34" charset="-122"/>
                  <a:ea typeface="微软雅黑" panose="020B0503020204020204" pitchFamily="34" charset="-122"/>
                </a:rPr>
                <a:t>80%</a:t>
              </a:r>
              <a:endParaRPr lang="zh-CN" altLang="en-US" sz="3600" kern="0" dirty="0">
                <a:solidFill>
                  <a:srgbClr val="FFFFFF"/>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1543636" y="1472460"/>
            <a:ext cx="1295423" cy="1116743"/>
            <a:chOff x="1936242" y="1686736"/>
            <a:chExt cx="1727454" cy="1489184"/>
          </a:xfrm>
        </p:grpSpPr>
        <p:sp>
          <p:nvSpPr>
            <p:cNvPr id="18" name="六边形 17"/>
            <p:cNvSpPr/>
            <p:nvPr/>
          </p:nvSpPr>
          <p:spPr>
            <a:xfrm>
              <a:off x="1936242" y="1686736"/>
              <a:ext cx="1727454" cy="1489184"/>
            </a:xfrm>
            <a:prstGeom prst="hexagon">
              <a:avLst/>
            </a:prstGeom>
            <a:solidFill>
              <a:srgbClr val="030303"/>
            </a:solidFill>
            <a:ln w="25400" cap="flat" cmpd="sng" algn="ctr">
              <a:noFill/>
              <a:prstDash val="solid"/>
            </a:ln>
            <a:effectLst/>
          </p:spPr>
          <p:txBody>
            <a:bodyPr rtlCol="0" anchor="ctr"/>
            <a:lstStyle/>
            <a:p>
              <a:pPr algn="ctr" defTabSz="913765">
                <a:defRPr/>
              </a:pPr>
              <a:endParaRPr lang="zh-CN" altLang="en-US" sz="2400" kern="0">
                <a:solidFill>
                  <a:srgbClr val="FFFFFF"/>
                </a:solidFill>
                <a:latin typeface="Calibri" panose="020F0502020204030204"/>
                <a:ea typeface="宋体" panose="02010600030101010101" pitchFamily="2" charset="-122"/>
              </a:endParaRPr>
            </a:p>
          </p:txBody>
        </p:sp>
        <p:sp>
          <p:nvSpPr>
            <p:cNvPr id="19" name="文本框 27"/>
            <p:cNvSpPr txBox="1"/>
            <p:nvPr/>
          </p:nvSpPr>
          <p:spPr>
            <a:xfrm>
              <a:off x="1957362" y="2135861"/>
              <a:ext cx="1678565" cy="621789"/>
            </a:xfrm>
            <a:prstGeom prst="rect">
              <a:avLst/>
            </a:prstGeom>
            <a:noFill/>
          </p:spPr>
          <p:txBody>
            <a:bodyPr wrap="square" rtlCol="0">
              <a:spAutoFit/>
            </a:bodyPr>
            <a:lstStyle/>
            <a:p>
              <a:pPr algn="ctr" defTabSz="913765">
                <a:lnSpc>
                  <a:spcPct val="90000"/>
                </a:lnSpc>
                <a:spcBef>
                  <a:spcPts val="750"/>
                </a:spcBef>
                <a:defRPr/>
              </a:pPr>
              <a:r>
                <a:rPr lang="en-US" altLang="zh-CN" sz="2700" kern="0" dirty="0">
                  <a:solidFill>
                    <a:srgbClr val="FFFFFF"/>
                  </a:solidFill>
                  <a:latin typeface="微软雅黑" panose="020B0503020204020204" pitchFamily="34" charset="-122"/>
                  <a:ea typeface="微软雅黑" panose="020B0503020204020204" pitchFamily="34" charset="-122"/>
                </a:rPr>
                <a:t>50%</a:t>
              </a:r>
              <a:endParaRPr lang="zh-CN" altLang="en-US" sz="2700" kern="0" dirty="0">
                <a:solidFill>
                  <a:srgbClr val="FFFFFF"/>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5025021" y="3696133"/>
            <a:ext cx="3309957" cy="685197"/>
            <a:chOff x="6327173" y="4322384"/>
            <a:chExt cx="4413851" cy="913713"/>
          </a:xfrm>
        </p:grpSpPr>
        <p:sp>
          <p:nvSpPr>
            <p:cNvPr id="21" name="文本框 29"/>
            <p:cNvSpPr txBox="1"/>
            <p:nvPr/>
          </p:nvSpPr>
          <p:spPr>
            <a:xfrm>
              <a:off x="6327174" y="4322384"/>
              <a:ext cx="2321526" cy="418630"/>
            </a:xfrm>
            <a:prstGeom prst="rect">
              <a:avLst/>
            </a:prstGeom>
            <a:noFill/>
          </p:spPr>
          <p:txBody>
            <a:bodyPr wrap="square" rtlCol="0">
              <a:spAutoFit/>
            </a:bodyPr>
            <a:lstStyle/>
            <a:p>
              <a:pPr algn="just" defTabSz="913765">
                <a:lnSpc>
                  <a:spcPct val="90000"/>
                </a:lnSpc>
                <a:spcBef>
                  <a:spcPts val="750"/>
                </a:spcBef>
              </a:pPr>
              <a:r>
                <a:rPr lang="zh-CN" altLang="en-US" sz="1600" dirty="0">
                  <a:solidFill>
                    <a:srgbClr val="030303"/>
                  </a:solidFill>
                  <a:latin typeface="微软雅黑" panose="020B0503020204020204" pitchFamily="34" charset="-122"/>
                  <a:ea typeface="微软雅黑" panose="020B0503020204020204" pitchFamily="34" charset="-122"/>
                </a:rPr>
                <a:t>添加标题</a:t>
              </a:r>
              <a:endParaRPr lang="zh-CN" altLang="en-US" sz="1600" dirty="0">
                <a:solidFill>
                  <a:srgbClr val="030303"/>
                </a:solidFill>
                <a:latin typeface="微软雅黑" panose="020B0503020204020204" pitchFamily="34" charset="-122"/>
                <a:ea typeface="微软雅黑" panose="020B0503020204020204" pitchFamily="34" charset="-122"/>
              </a:endParaRPr>
            </a:p>
          </p:txBody>
        </p:sp>
        <p:sp>
          <p:nvSpPr>
            <p:cNvPr id="22" name="文本框 30"/>
            <p:cNvSpPr txBox="1"/>
            <p:nvPr/>
          </p:nvSpPr>
          <p:spPr>
            <a:xfrm>
              <a:off x="6327173" y="4579422"/>
              <a:ext cx="4413851" cy="656675"/>
            </a:xfrm>
            <a:prstGeom prst="rect">
              <a:avLst/>
            </a:prstGeom>
            <a:noFill/>
          </p:spPr>
          <p:txBody>
            <a:bodyPr wrap="square" rtlCol="0">
              <a:spAutoFit/>
            </a:bodyPr>
            <a:lstStyle/>
            <a:p>
              <a:pPr algn="just" defTabSz="913765">
                <a:lnSpc>
                  <a:spcPct val="130000"/>
                </a:lnSpc>
              </a:pPr>
              <a:r>
                <a:rPr lang="zh-CN" altLang="en-US" sz="1000" dirty="0">
                  <a:solidFill>
                    <a:srgbClr val="080808"/>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rgbClr val="080808"/>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025021" y="2146009"/>
            <a:ext cx="3309957" cy="685197"/>
            <a:chOff x="6327173" y="3001742"/>
            <a:chExt cx="4413851" cy="913713"/>
          </a:xfrm>
        </p:grpSpPr>
        <p:sp>
          <p:nvSpPr>
            <p:cNvPr id="24" name="文本框 31"/>
            <p:cNvSpPr txBox="1"/>
            <p:nvPr/>
          </p:nvSpPr>
          <p:spPr>
            <a:xfrm>
              <a:off x="6327174" y="3001742"/>
              <a:ext cx="2321526" cy="418630"/>
            </a:xfrm>
            <a:prstGeom prst="rect">
              <a:avLst/>
            </a:prstGeom>
            <a:noFill/>
          </p:spPr>
          <p:txBody>
            <a:bodyPr wrap="square" rtlCol="0">
              <a:spAutoFit/>
            </a:bodyPr>
            <a:lstStyle/>
            <a:p>
              <a:pPr algn="just" defTabSz="913765">
                <a:lnSpc>
                  <a:spcPct val="90000"/>
                </a:lnSpc>
                <a:spcBef>
                  <a:spcPts val="750"/>
                </a:spcBef>
              </a:pPr>
              <a:r>
                <a:rPr lang="zh-CN" altLang="en-US" sz="1600" dirty="0">
                  <a:solidFill>
                    <a:srgbClr val="030303"/>
                  </a:solidFill>
                  <a:latin typeface="微软雅黑" panose="020B0503020204020204" pitchFamily="34" charset="-122"/>
                  <a:ea typeface="微软雅黑" panose="020B0503020204020204" pitchFamily="34" charset="-122"/>
                </a:rPr>
                <a:t>添加标题</a:t>
              </a:r>
              <a:endParaRPr lang="zh-CN" altLang="en-US" sz="1600" dirty="0">
                <a:solidFill>
                  <a:srgbClr val="030303"/>
                </a:solidFill>
                <a:latin typeface="微软雅黑" panose="020B0503020204020204" pitchFamily="34" charset="-122"/>
                <a:ea typeface="微软雅黑" panose="020B0503020204020204" pitchFamily="34" charset="-122"/>
              </a:endParaRPr>
            </a:p>
          </p:txBody>
        </p:sp>
        <p:sp>
          <p:nvSpPr>
            <p:cNvPr id="25" name="文本框 32"/>
            <p:cNvSpPr txBox="1"/>
            <p:nvPr/>
          </p:nvSpPr>
          <p:spPr>
            <a:xfrm>
              <a:off x="6327173" y="3258780"/>
              <a:ext cx="4413851" cy="656675"/>
            </a:xfrm>
            <a:prstGeom prst="rect">
              <a:avLst/>
            </a:prstGeom>
            <a:noFill/>
          </p:spPr>
          <p:txBody>
            <a:bodyPr wrap="square" rtlCol="0">
              <a:spAutoFit/>
            </a:bodyPr>
            <a:lstStyle/>
            <a:p>
              <a:pPr algn="just" defTabSz="913765">
                <a:lnSpc>
                  <a:spcPct val="130000"/>
                </a:lnSpc>
              </a:pPr>
              <a:r>
                <a:rPr lang="zh-CN" altLang="en-US" sz="1000" dirty="0">
                  <a:solidFill>
                    <a:srgbClr val="080808"/>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rgbClr val="080808"/>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5025021" y="2957073"/>
            <a:ext cx="3309957" cy="685199"/>
            <a:chOff x="6327173" y="4322382"/>
            <a:chExt cx="4413851" cy="913715"/>
          </a:xfrm>
        </p:grpSpPr>
        <p:sp>
          <p:nvSpPr>
            <p:cNvPr id="27" name="文本框 33"/>
            <p:cNvSpPr txBox="1"/>
            <p:nvPr/>
          </p:nvSpPr>
          <p:spPr>
            <a:xfrm>
              <a:off x="6327174" y="4322382"/>
              <a:ext cx="2321526" cy="418629"/>
            </a:xfrm>
            <a:prstGeom prst="rect">
              <a:avLst/>
            </a:prstGeom>
            <a:noFill/>
          </p:spPr>
          <p:txBody>
            <a:bodyPr wrap="square" rtlCol="0">
              <a:spAutoFit/>
            </a:bodyPr>
            <a:lstStyle/>
            <a:p>
              <a:pPr algn="just" defTabSz="913765">
                <a:lnSpc>
                  <a:spcPct val="90000"/>
                </a:lnSpc>
                <a:spcBef>
                  <a:spcPts val="750"/>
                </a:spcBef>
              </a:pPr>
              <a:r>
                <a:rPr lang="zh-CN" altLang="en-US" sz="1600" dirty="0">
                  <a:solidFill>
                    <a:srgbClr val="514379"/>
                  </a:solidFill>
                  <a:latin typeface="微软雅黑" panose="020B0503020204020204" pitchFamily="34" charset="-122"/>
                  <a:ea typeface="微软雅黑" panose="020B0503020204020204" pitchFamily="34" charset="-122"/>
                </a:rPr>
                <a:t>添加标题</a:t>
              </a:r>
              <a:endParaRPr lang="zh-CN" altLang="en-US" sz="1600" dirty="0">
                <a:solidFill>
                  <a:srgbClr val="514379"/>
                </a:solidFill>
                <a:latin typeface="微软雅黑" panose="020B0503020204020204" pitchFamily="34" charset="-122"/>
                <a:ea typeface="微软雅黑" panose="020B0503020204020204" pitchFamily="34" charset="-122"/>
              </a:endParaRPr>
            </a:p>
          </p:txBody>
        </p:sp>
        <p:sp>
          <p:nvSpPr>
            <p:cNvPr id="28" name="文本框 34"/>
            <p:cNvSpPr txBox="1"/>
            <p:nvPr/>
          </p:nvSpPr>
          <p:spPr>
            <a:xfrm>
              <a:off x="6327173" y="4579422"/>
              <a:ext cx="4413851" cy="656675"/>
            </a:xfrm>
            <a:prstGeom prst="rect">
              <a:avLst/>
            </a:prstGeom>
            <a:noFill/>
          </p:spPr>
          <p:txBody>
            <a:bodyPr wrap="square" rtlCol="0">
              <a:spAutoFit/>
            </a:bodyPr>
            <a:lstStyle/>
            <a:p>
              <a:pPr algn="just" defTabSz="913765">
                <a:lnSpc>
                  <a:spcPct val="130000"/>
                </a:lnSpc>
              </a:pPr>
              <a:r>
                <a:rPr lang="zh-CN" altLang="en-US" sz="1000" dirty="0">
                  <a:solidFill>
                    <a:srgbClr val="080808"/>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rgbClr val="080808"/>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anim calcmode="lin" valueType="num">
                                      <p:cBhvr>
                                        <p:cTn id="10" dur="500" fill="hold"/>
                                        <p:tgtEl>
                                          <p:spTgt spid="8"/>
                                        </p:tgtEl>
                                        <p:attrNameLst>
                                          <p:attrName>ppt_x</p:attrName>
                                        </p:attrNameLst>
                                      </p:cBhvr>
                                      <p:tavLst>
                                        <p:tav tm="0">
                                          <p:val>
                                            <p:fltVal val="0.5"/>
                                          </p:val>
                                        </p:tav>
                                        <p:tav tm="100000">
                                          <p:val>
                                            <p:strVal val="#ppt_x"/>
                                          </p:val>
                                        </p:tav>
                                      </p:tavLst>
                                    </p:anim>
                                    <p:anim calcmode="lin" valueType="num">
                                      <p:cBhvr>
                                        <p:cTn id="11" dur="500" fill="hold"/>
                                        <p:tgtEl>
                                          <p:spTgt spid="8"/>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anim calcmode="lin" valueType="num">
                                      <p:cBhvr>
                                        <p:cTn id="17" dur="500" fill="hold"/>
                                        <p:tgtEl>
                                          <p:spTgt spid="11"/>
                                        </p:tgtEl>
                                        <p:attrNameLst>
                                          <p:attrName>ppt_x</p:attrName>
                                        </p:attrNameLst>
                                      </p:cBhvr>
                                      <p:tavLst>
                                        <p:tav tm="0">
                                          <p:val>
                                            <p:fltVal val="0.5"/>
                                          </p:val>
                                        </p:tav>
                                        <p:tav tm="100000">
                                          <p:val>
                                            <p:strVal val="#ppt_x"/>
                                          </p:val>
                                        </p:tav>
                                      </p:tavLst>
                                    </p:anim>
                                    <p:anim calcmode="lin" valueType="num">
                                      <p:cBhvr>
                                        <p:cTn id="18" dur="500" fill="hold"/>
                                        <p:tgtEl>
                                          <p:spTgt spid="11"/>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50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anim calcmode="lin" valueType="num">
                                      <p:cBhvr>
                                        <p:cTn id="24" dur="500" fill="hold"/>
                                        <p:tgtEl>
                                          <p:spTgt spid="17"/>
                                        </p:tgtEl>
                                        <p:attrNameLst>
                                          <p:attrName>ppt_x</p:attrName>
                                        </p:attrNameLst>
                                      </p:cBhvr>
                                      <p:tavLst>
                                        <p:tav tm="0">
                                          <p:val>
                                            <p:fltVal val="0.5"/>
                                          </p:val>
                                        </p:tav>
                                        <p:tav tm="100000">
                                          <p:val>
                                            <p:strVal val="#ppt_x"/>
                                          </p:val>
                                        </p:tav>
                                      </p:tavLst>
                                    </p:anim>
                                    <p:anim calcmode="lin" valueType="num">
                                      <p:cBhvr>
                                        <p:cTn id="25" dur="500" fill="hold"/>
                                        <p:tgtEl>
                                          <p:spTgt spid="17"/>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75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anim calcmode="lin" valueType="num">
                                      <p:cBhvr>
                                        <p:cTn id="31" dur="500" fill="hold"/>
                                        <p:tgtEl>
                                          <p:spTgt spid="14"/>
                                        </p:tgtEl>
                                        <p:attrNameLst>
                                          <p:attrName>ppt_x</p:attrName>
                                        </p:attrNameLst>
                                      </p:cBhvr>
                                      <p:tavLst>
                                        <p:tav tm="0">
                                          <p:val>
                                            <p:fltVal val="0.5"/>
                                          </p:val>
                                        </p:tav>
                                        <p:tav tm="100000">
                                          <p:val>
                                            <p:strVal val="#ppt_x"/>
                                          </p:val>
                                        </p:tav>
                                      </p:tavLst>
                                    </p:anim>
                                    <p:anim calcmode="lin" valueType="num">
                                      <p:cBhvr>
                                        <p:cTn id="32" dur="500" fill="hold"/>
                                        <p:tgtEl>
                                          <p:spTgt spid="14"/>
                                        </p:tgtEl>
                                        <p:attrNameLst>
                                          <p:attrName>ppt_y</p:attrName>
                                        </p:attrNameLst>
                                      </p:cBhvr>
                                      <p:tavLst>
                                        <p:tav tm="0">
                                          <p:val>
                                            <p:fltVal val="0.5"/>
                                          </p:val>
                                        </p:tav>
                                        <p:tav tm="100000">
                                          <p:val>
                                            <p:strVal val="#ppt_y"/>
                                          </p:val>
                                        </p:tav>
                                      </p:tavLst>
                                    </p:anim>
                                  </p:childTnLst>
                                </p:cTn>
                              </p:par>
                            </p:childTnLst>
                          </p:cTn>
                        </p:par>
                        <p:par>
                          <p:cTn id="33" fill="hold">
                            <p:stCondLst>
                              <p:cond delay="500"/>
                            </p:stCondLst>
                            <p:childTnLst>
                              <p:par>
                                <p:cTn id="34" presetID="37" presetClass="entr" presetSubtype="0"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500"/>
                                        <p:tgtEl>
                                          <p:spTgt spid="4"/>
                                        </p:tgtEl>
                                      </p:cBhvr>
                                    </p:animEffect>
                                    <p:anim calcmode="lin" valueType="num">
                                      <p:cBhvr>
                                        <p:cTn id="37" dur="500" fill="hold"/>
                                        <p:tgtEl>
                                          <p:spTgt spid="4"/>
                                        </p:tgtEl>
                                        <p:attrNameLst>
                                          <p:attrName>ppt_x</p:attrName>
                                        </p:attrNameLst>
                                      </p:cBhvr>
                                      <p:tavLst>
                                        <p:tav tm="0">
                                          <p:val>
                                            <p:strVal val="#ppt_x"/>
                                          </p:val>
                                        </p:tav>
                                        <p:tav tm="100000">
                                          <p:val>
                                            <p:strVal val="#ppt_x"/>
                                          </p:val>
                                        </p:tav>
                                      </p:tavLst>
                                    </p:anim>
                                    <p:anim calcmode="lin" valueType="num">
                                      <p:cBhvr>
                                        <p:cTn id="38" dur="450" decel="100000" fill="hold"/>
                                        <p:tgtEl>
                                          <p:spTgt spid="4"/>
                                        </p:tgtEl>
                                        <p:attrNameLst>
                                          <p:attrName>ppt_y</p:attrName>
                                        </p:attrNameLst>
                                      </p:cBhvr>
                                      <p:tavLst>
                                        <p:tav tm="0">
                                          <p:val>
                                            <p:strVal val="#ppt_y+1"/>
                                          </p:val>
                                        </p:tav>
                                        <p:tav tm="100000">
                                          <p:val>
                                            <p:strVal val="#ppt_y-.03"/>
                                          </p:val>
                                        </p:tav>
                                      </p:tavLst>
                                    </p:anim>
                                    <p:anim calcmode="lin" valueType="num">
                                      <p:cBhvr>
                                        <p:cTn id="39" dur="50" accel="100000" fill="hold">
                                          <p:stCondLst>
                                            <p:cond delay="450"/>
                                          </p:stCondLst>
                                        </p:cTn>
                                        <p:tgtEl>
                                          <p:spTgt spid="4"/>
                                        </p:tgtEl>
                                        <p:attrNameLst>
                                          <p:attrName>ppt_y</p:attrName>
                                        </p:attrNameLst>
                                      </p:cBhvr>
                                      <p:tavLst>
                                        <p:tav tm="0">
                                          <p:val>
                                            <p:strVal val="#ppt_y-.03"/>
                                          </p:val>
                                        </p:tav>
                                        <p:tav tm="100000">
                                          <p:val>
                                            <p:strVal val="#ppt_y"/>
                                          </p:val>
                                        </p:tav>
                                      </p:tavLst>
                                    </p:anim>
                                  </p:childTnLst>
                                </p:cTn>
                              </p:par>
                              <p:par>
                                <p:cTn id="40" presetID="37" presetClass="entr" presetSubtype="0" fill="hold" nodeType="withEffect">
                                  <p:stCondLst>
                                    <p:cond delay="25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anim calcmode="lin" valueType="num">
                                      <p:cBhvr>
                                        <p:cTn id="43" dur="500" fill="hold"/>
                                        <p:tgtEl>
                                          <p:spTgt spid="23"/>
                                        </p:tgtEl>
                                        <p:attrNameLst>
                                          <p:attrName>ppt_x</p:attrName>
                                        </p:attrNameLst>
                                      </p:cBhvr>
                                      <p:tavLst>
                                        <p:tav tm="0">
                                          <p:val>
                                            <p:strVal val="#ppt_x"/>
                                          </p:val>
                                        </p:tav>
                                        <p:tav tm="100000">
                                          <p:val>
                                            <p:strVal val="#ppt_x"/>
                                          </p:val>
                                        </p:tav>
                                      </p:tavLst>
                                    </p:anim>
                                    <p:anim calcmode="lin" valueType="num">
                                      <p:cBhvr>
                                        <p:cTn id="44" dur="450" decel="100000" fill="hold"/>
                                        <p:tgtEl>
                                          <p:spTgt spid="23"/>
                                        </p:tgtEl>
                                        <p:attrNameLst>
                                          <p:attrName>ppt_y</p:attrName>
                                        </p:attrNameLst>
                                      </p:cBhvr>
                                      <p:tavLst>
                                        <p:tav tm="0">
                                          <p:val>
                                            <p:strVal val="#ppt_y+1"/>
                                          </p:val>
                                        </p:tav>
                                        <p:tav tm="100000">
                                          <p:val>
                                            <p:strVal val="#ppt_y-.03"/>
                                          </p:val>
                                        </p:tav>
                                      </p:tavLst>
                                    </p:anim>
                                    <p:anim calcmode="lin" valueType="num">
                                      <p:cBhvr>
                                        <p:cTn id="45" dur="50" accel="100000" fill="hold">
                                          <p:stCondLst>
                                            <p:cond delay="450"/>
                                          </p:stCondLst>
                                        </p:cTn>
                                        <p:tgtEl>
                                          <p:spTgt spid="23"/>
                                        </p:tgtEl>
                                        <p:attrNameLst>
                                          <p:attrName>ppt_y</p:attrName>
                                        </p:attrNameLst>
                                      </p:cBhvr>
                                      <p:tavLst>
                                        <p:tav tm="0">
                                          <p:val>
                                            <p:strVal val="#ppt_y-.03"/>
                                          </p:val>
                                        </p:tav>
                                        <p:tav tm="100000">
                                          <p:val>
                                            <p:strVal val="#ppt_y"/>
                                          </p:val>
                                        </p:tav>
                                      </p:tavLst>
                                    </p:anim>
                                  </p:childTnLst>
                                </p:cTn>
                              </p:par>
                              <p:par>
                                <p:cTn id="46" presetID="37" presetClass="entr" presetSubtype="0" fill="hold" nodeType="withEffect">
                                  <p:stCondLst>
                                    <p:cond delay="50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anim calcmode="lin" valueType="num">
                                      <p:cBhvr>
                                        <p:cTn id="49" dur="500" fill="hold"/>
                                        <p:tgtEl>
                                          <p:spTgt spid="26"/>
                                        </p:tgtEl>
                                        <p:attrNameLst>
                                          <p:attrName>ppt_x</p:attrName>
                                        </p:attrNameLst>
                                      </p:cBhvr>
                                      <p:tavLst>
                                        <p:tav tm="0">
                                          <p:val>
                                            <p:strVal val="#ppt_x"/>
                                          </p:val>
                                        </p:tav>
                                        <p:tav tm="100000">
                                          <p:val>
                                            <p:strVal val="#ppt_x"/>
                                          </p:val>
                                        </p:tav>
                                      </p:tavLst>
                                    </p:anim>
                                    <p:anim calcmode="lin" valueType="num">
                                      <p:cBhvr>
                                        <p:cTn id="50" dur="450" decel="100000" fill="hold"/>
                                        <p:tgtEl>
                                          <p:spTgt spid="26"/>
                                        </p:tgtEl>
                                        <p:attrNameLst>
                                          <p:attrName>ppt_y</p:attrName>
                                        </p:attrNameLst>
                                      </p:cBhvr>
                                      <p:tavLst>
                                        <p:tav tm="0">
                                          <p:val>
                                            <p:strVal val="#ppt_y+1"/>
                                          </p:val>
                                        </p:tav>
                                        <p:tav tm="100000">
                                          <p:val>
                                            <p:strVal val="#ppt_y-.03"/>
                                          </p:val>
                                        </p:tav>
                                      </p:tavLst>
                                    </p:anim>
                                    <p:anim calcmode="lin" valueType="num">
                                      <p:cBhvr>
                                        <p:cTn id="51" dur="50" accel="100000" fill="hold">
                                          <p:stCondLst>
                                            <p:cond delay="450"/>
                                          </p:stCondLst>
                                        </p:cTn>
                                        <p:tgtEl>
                                          <p:spTgt spid="26"/>
                                        </p:tgtEl>
                                        <p:attrNameLst>
                                          <p:attrName>ppt_y</p:attrName>
                                        </p:attrNameLst>
                                      </p:cBhvr>
                                      <p:tavLst>
                                        <p:tav tm="0">
                                          <p:val>
                                            <p:strVal val="#ppt_y-.03"/>
                                          </p:val>
                                        </p:tav>
                                        <p:tav tm="100000">
                                          <p:val>
                                            <p:strVal val="#ppt_y"/>
                                          </p:val>
                                        </p:tav>
                                      </p:tavLst>
                                    </p:anim>
                                  </p:childTnLst>
                                </p:cTn>
                              </p:par>
                              <p:par>
                                <p:cTn id="52" presetID="37" presetClass="entr" presetSubtype="0" fill="hold" nodeType="withEffect">
                                  <p:stCondLst>
                                    <p:cond delay="75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anim calcmode="lin" valueType="num">
                                      <p:cBhvr>
                                        <p:cTn id="55" dur="500" fill="hold"/>
                                        <p:tgtEl>
                                          <p:spTgt spid="20"/>
                                        </p:tgtEl>
                                        <p:attrNameLst>
                                          <p:attrName>ppt_x</p:attrName>
                                        </p:attrNameLst>
                                      </p:cBhvr>
                                      <p:tavLst>
                                        <p:tav tm="0">
                                          <p:val>
                                            <p:strVal val="#ppt_x"/>
                                          </p:val>
                                        </p:tav>
                                        <p:tav tm="100000">
                                          <p:val>
                                            <p:strVal val="#ppt_x"/>
                                          </p:val>
                                        </p:tav>
                                      </p:tavLst>
                                    </p:anim>
                                    <p:anim calcmode="lin" valueType="num">
                                      <p:cBhvr>
                                        <p:cTn id="56" dur="450" decel="100000" fill="hold"/>
                                        <p:tgtEl>
                                          <p:spTgt spid="20"/>
                                        </p:tgtEl>
                                        <p:attrNameLst>
                                          <p:attrName>ppt_y</p:attrName>
                                        </p:attrNameLst>
                                      </p:cBhvr>
                                      <p:tavLst>
                                        <p:tav tm="0">
                                          <p:val>
                                            <p:strVal val="#ppt_y+1"/>
                                          </p:val>
                                        </p:tav>
                                        <p:tav tm="100000">
                                          <p:val>
                                            <p:strVal val="#ppt_y-.03"/>
                                          </p:val>
                                        </p:tav>
                                      </p:tavLst>
                                    </p:anim>
                                    <p:anim calcmode="lin" valueType="num">
                                      <p:cBhvr>
                                        <p:cTn id="57" dur="50" accel="100000" fill="hold">
                                          <p:stCondLst>
                                            <p:cond delay="450"/>
                                          </p:stCondLst>
                                        </p:cTn>
                                        <p:tgtEl>
                                          <p:spTgt spid="2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sp>
        <p:nvSpPr>
          <p:cNvPr id="29" name="六边形 28"/>
          <p:cNvSpPr/>
          <p:nvPr/>
        </p:nvSpPr>
        <p:spPr>
          <a:xfrm>
            <a:off x="3161889" y="1923357"/>
            <a:ext cx="1634423" cy="1410341"/>
          </a:xfrm>
          <a:prstGeom prst="hexagon">
            <a:avLst>
              <a:gd name="adj" fmla="val 25000"/>
              <a:gd name="vf" fmla="val 115470"/>
            </a:avLst>
          </a:prstGeom>
          <a:blipFill dpi="0" rotWithShape="1">
            <a:blip r:embed="rId2"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sp>
      <p:sp>
        <p:nvSpPr>
          <p:cNvPr id="30" name="六边形 29"/>
          <p:cNvSpPr/>
          <p:nvPr/>
        </p:nvSpPr>
        <p:spPr>
          <a:xfrm>
            <a:off x="4560139" y="2691464"/>
            <a:ext cx="1634423" cy="1410341"/>
          </a:xfrm>
          <a:prstGeom prst="hexagon">
            <a:avLst>
              <a:gd name="adj" fmla="val 25000"/>
              <a:gd name="vf" fmla="val 115470"/>
            </a:avLst>
          </a:prstGeom>
          <a:blipFill dpi="0" rotWithShape="1">
            <a:blip r:embed="rId3"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sp>
      <p:sp>
        <p:nvSpPr>
          <p:cNvPr id="31" name="六边形 30"/>
          <p:cNvSpPr/>
          <p:nvPr/>
        </p:nvSpPr>
        <p:spPr>
          <a:xfrm>
            <a:off x="5984347" y="1941446"/>
            <a:ext cx="1634423" cy="1410341"/>
          </a:xfrm>
          <a:prstGeom prst="hexagon">
            <a:avLst>
              <a:gd name="adj" fmla="val 25000"/>
              <a:gd name="vf" fmla="val 115470"/>
            </a:avLst>
          </a:prstGeom>
          <a:blipFill dpi="0" rotWithShape="1">
            <a:blip r:embed="rId4"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sp>
      <p:grpSp>
        <p:nvGrpSpPr>
          <p:cNvPr id="32" name="组合 31"/>
          <p:cNvGrpSpPr/>
          <p:nvPr/>
        </p:nvGrpSpPr>
        <p:grpSpPr>
          <a:xfrm>
            <a:off x="1124523" y="2412629"/>
            <a:ext cx="2241735" cy="1934387"/>
            <a:chOff x="195473" y="1923678"/>
            <a:chExt cx="2654349" cy="2288511"/>
          </a:xfrm>
        </p:grpSpPr>
        <p:sp>
          <p:nvSpPr>
            <p:cNvPr id="33" name="六边形 32"/>
            <p:cNvSpPr/>
            <p:nvPr/>
          </p:nvSpPr>
          <p:spPr>
            <a:xfrm>
              <a:off x="195473" y="1923678"/>
              <a:ext cx="2654349" cy="2288511"/>
            </a:xfrm>
            <a:prstGeom prst="hexagon">
              <a:avLst>
                <a:gd name="adj" fmla="val 25000"/>
                <a:gd name="vf" fmla="val 115470"/>
              </a:avLst>
            </a:prstGeom>
            <a:solidFill>
              <a:srgbClr val="030303"/>
            </a:solidFill>
            <a:ln w="25400" cap="flat" cmpd="sng" algn="ctr">
              <a:noFill/>
              <a:prstDash val="solid"/>
            </a:ln>
            <a:effectLst/>
          </p:spPr>
        </p:sp>
        <p:sp>
          <p:nvSpPr>
            <p:cNvPr id="34" name="TextBox 31"/>
            <p:cNvSpPr txBox="1"/>
            <p:nvPr/>
          </p:nvSpPr>
          <p:spPr>
            <a:xfrm>
              <a:off x="539553" y="2427734"/>
              <a:ext cx="1944216" cy="1128470"/>
            </a:xfrm>
            <a:prstGeom prst="rect">
              <a:avLst/>
            </a:prstGeom>
            <a:noFill/>
          </p:spPr>
          <p:txBody>
            <a:bodyPr wrap="square" rtlCol="0">
              <a:spAutoFit/>
            </a:bodyPr>
            <a:lstStyle/>
            <a:p>
              <a:pPr algn="ctr" defTabSz="913765">
                <a:defRPr/>
              </a:pPr>
              <a:r>
                <a:rPr lang="zh-CN" altLang="en-US" sz="2800" b="1" kern="0" dirty="0">
                  <a:solidFill>
                    <a:prstClr val="white"/>
                  </a:solidFill>
                  <a:latin typeface="微软雅黑" panose="020B0503020204020204" pitchFamily="34" charset="-122"/>
                  <a:ea typeface="微软雅黑" panose="020B0503020204020204" pitchFamily="34" charset="-122"/>
                </a:rPr>
                <a:t>成功项</a:t>
              </a:r>
              <a:endParaRPr lang="en-US" altLang="zh-CN" sz="2800" b="1" kern="0" dirty="0">
                <a:solidFill>
                  <a:prstClr val="white"/>
                </a:solidFill>
                <a:latin typeface="微软雅黑" panose="020B0503020204020204" pitchFamily="34" charset="-122"/>
                <a:ea typeface="微软雅黑" panose="020B0503020204020204" pitchFamily="34" charset="-122"/>
              </a:endParaRPr>
            </a:p>
            <a:p>
              <a:pPr algn="ctr" defTabSz="913765">
                <a:defRPr/>
              </a:pPr>
              <a:r>
                <a:rPr lang="zh-CN" altLang="en-US" sz="2800" b="1" kern="0" dirty="0">
                  <a:solidFill>
                    <a:prstClr val="white"/>
                  </a:solidFill>
                  <a:latin typeface="微软雅黑" panose="020B0503020204020204" pitchFamily="34" charset="-122"/>
                  <a:ea typeface="微软雅黑" panose="020B0503020204020204" pitchFamily="34" charset="-122"/>
                </a:rPr>
                <a:t>目展示</a:t>
              </a:r>
              <a:endParaRPr lang="zh-CN" altLang="en-US" sz="2800" b="1" kern="0" dirty="0">
                <a:solidFill>
                  <a:prstClr val="white"/>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3117916" y="3467417"/>
            <a:ext cx="1665653" cy="1410341"/>
            <a:chOff x="2555776" y="3171564"/>
            <a:chExt cx="1972234" cy="1668527"/>
          </a:xfrm>
        </p:grpSpPr>
        <p:sp>
          <p:nvSpPr>
            <p:cNvPr id="36" name="六边形 35"/>
            <p:cNvSpPr/>
            <p:nvPr/>
          </p:nvSpPr>
          <p:spPr>
            <a:xfrm>
              <a:off x="2592755" y="3171564"/>
              <a:ext cx="1935255" cy="1668527"/>
            </a:xfrm>
            <a:prstGeom prst="hexagon">
              <a:avLst>
                <a:gd name="adj" fmla="val 25000"/>
                <a:gd name="vf" fmla="val 115470"/>
              </a:avLst>
            </a:prstGeom>
            <a:solidFill>
              <a:srgbClr val="514379">
                <a:alpha val="90000"/>
              </a:srgbClr>
            </a:solidFill>
            <a:ln w="25400" cap="flat" cmpd="sng" algn="ctr">
              <a:noFill/>
              <a:prstDash val="solid"/>
            </a:ln>
            <a:effectLst/>
          </p:spPr>
        </p:sp>
        <p:sp>
          <p:nvSpPr>
            <p:cNvPr id="37" name="TextBox 34"/>
            <p:cNvSpPr txBox="1"/>
            <p:nvPr/>
          </p:nvSpPr>
          <p:spPr>
            <a:xfrm>
              <a:off x="2555776" y="3651870"/>
              <a:ext cx="1944216" cy="655416"/>
            </a:xfrm>
            <a:prstGeom prst="rect">
              <a:avLst/>
            </a:prstGeom>
            <a:noFill/>
          </p:spPr>
          <p:txBody>
            <a:bodyPr wrap="square" rtlCol="0">
              <a:spAutoFit/>
            </a:bodyPr>
            <a:lstStyle/>
            <a:p>
              <a:pPr algn="ctr" defTabSz="913765">
                <a:defRPr/>
              </a:pPr>
              <a:r>
                <a:rPr lang="zh-CN" altLang="en-US" sz="1400" b="1" kern="0" dirty="0">
                  <a:solidFill>
                    <a:prstClr val="white"/>
                  </a:solidFill>
                  <a:latin typeface="微软雅黑" panose="020B0503020204020204" pitchFamily="34" charset="-122"/>
                  <a:ea typeface="微软雅黑" panose="020B0503020204020204" pitchFamily="34" charset="-122"/>
                </a:rPr>
                <a:t>项目展示</a:t>
              </a:r>
              <a:r>
                <a:rPr lang="en-US" altLang="zh-CN" sz="1400" b="1" kern="0" dirty="0">
                  <a:solidFill>
                    <a:prstClr val="white"/>
                  </a:solidFill>
                  <a:latin typeface="微软雅黑" panose="020B0503020204020204" pitchFamily="34" charset="-122"/>
                  <a:ea typeface="微软雅黑" panose="020B0503020204020204" pitchFamily="34" charset="-122"/>
                </a:rPr>
                <a:t>-1</a:t>
              </a:r>
              <a:endParaRPr lang="en-US" altLang="zh-CN" sz="1400" b="1" kern="0" dirty="0">
                <a:solidFill>
                  <a:prstClr val="white"/>
                </a:solidFill>
                <a:latin typeface="微软雅黑" panose="020B0503020204020204" pitchFamily="34" charset="-122"/>
                <a:ea typeface="微软雅黑" panose="020B0503020204020204" pitchFamily="34" charset="-122"/>
              </a:endParaRPr>
            </a:p>
            <a:p>
              <a:pPr algn="ctr" defTabSz="913765">
                <a:defRPr/>
              </a:pPr>
              <a:r>
                <a:rPr lang="zh-CN" altLang="en-US" sz="1600" kern="0" dirty="0">
                  <a:solidFill>
                    <a:prstClr val="white"/>
                  </a:solidFill>
                  <a:latin typeface="微软雅黑" panose="020B0503020204020204" pitchFamily="34" charset="-122"/>
                  <a:ea typeface="微软雅黑" panose="020B0503020204020204" pitchFamily="34" charset="-122"/>
                </a:rPr>
                <a:t>添加文字说明</a:t>
              </a:r>
              <a:endParaRPr lang="zh-CN" altLang="en-US" sz="1600" kern="0" dirty="0">
                <a:solidFill>
                  <a:prstClr val="white"/>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4560137" y="1156363"/>
            <a:ext cx="1649071" cy="1410341"/>
            <a:chOff x="4263453" y="437431"/>
            <a:chExt cx="1952600" cy="1668527"/>
          </a:xfrm>
        </p:grpSpPr>
        <p:sp>
          <p:nvSpPr>
            <p:cNvPr id="39" name="六边形 38"/>
            <p:cNvSpPr/>
            <p:nvPr/>
          </p:nvSpPr>
          <p:spPr>
            <a:xfrm>
              <a:off x="4263453" y="437431"/>
              <a:ext cx="1935255" cy="1668527"/>
            </a:xfrm>
            <a:prstGeom prst="hexagon">
              <a:avLst>
                <a:gd name="adj" fmla="val 25000"/>
                <a:gd name="vf" fmla="val 115470"/>
              </a:avLst>
            </a:prstGeom>
            <a:solidFill>
              <a:srgbClr val="514379">
                <a:alpha val="90000"/>
              </a:srgbClr>
            </a:solidFill>
            <a:ln w="25400" cap="flat" cmpd="sng" algn="ctr">
              <a:noFill/>
              <a:prstDash val="solid"/>
            </a:ln>
            <a:effectLst/>
          </p:spPr>
        </p:sp>
        <p:sp>
          <p:nvSpPr>
            <p:cNvPr id="40" name="TextBox 37"/>
            <p:cNvSpPr txBox="1"/>
            <p:nvPr/>
          </p:nvSpPr>
          <p:spPr>
            <a:xfrm>
              <a:off x="4271837" y="948528"/>
              <a:ext cx="1944216" cy="655416"/>
            </a:xfrm>
            <a:prstGeom prst="rect">
              <a:avLst/>
            </a:prstGeom>
            <a:noFill/>
          </p:spPr>
          <p:txBody>
            <a:bodyPr wrap="square" rtlCol="0">
              <a:spAutoFit/>
            </a:bodyPr>
            <a:lstStyle/>
            <a:p>
              <a:pPr algn="ctr" defTabSz="913765">
                <a:defRPr/>
              </a:pPr>
              <a:r>
                <a:rPr lang="zh-CN" altLang="en-US" sz="1400" b="1" kern="0" dirty="0">
                  <a:solidFill>
                    <a:prstClr val="white"/>
                  </a:solidFill>
                  <a:latin typeface="微软雅黑" panose="020B0503020204020204" pitchFamily="34" charset="-122"/>
                  <a:ea typeface="微软雅黑" panose="020B0503020204020204" pitchFamily="34" charset="-122"/>
                </a:rPr>
                <a:t>项目展示</a:t>
              </a:r>
              <a:r>
                <a:rPr lang="en-US" altLang="zh-CN" sz="1400" b="1" kern="0" dirty="0">
                  <a:solidFill>
                    <a:prstClr val="white"/>
                  </a:solidFill>
                  <a:latin typeface="微软雅黑" panose="020B0503020204020204" pitchFamily="34" charset="-122"/>
                  <a:ea typeface="微软雅黑" panose="020B0503020204020204" pitchFamily="34" charset="-122"/>
                </a:rPr>
                <a:t>-2</a:t>
              </a:r>
              <a:endParaRPr lang="en-US" altLang="zh-CN" sz="1400" b="1" kern="0" dirty="0">
                <a:solidFill>
                  <a:prstClr val="white"/>
                </a:solidFill>
                <a:latin typeface="微软雅黑" panose="020B0503020204020204" pitchFamily="34" charset="-122"/>
                <a:ea typeface="微软雅黑" panose="020B0503020204020204" pitchFamily="34" charset="-122"/>
              </a:endParaRPr>
            </a:p>
            <a:p>
              <a:pPr algn="ctr" defTabSz="913765">
                <a:defRPr/>
              </a:pPr>
              <a:r>
                <a:rPr lang="zh-CN" altLang="en-US" sz="1600" kern="0" dirty="0">
                  <a:solidFill>
                    <a:prstClr val="white"/>
                  </a:solidFill>
                  <a:latin typeface="微软雅黑" panose="020B0503020204020204" pitchFamily="34" charset="-122"/>
                  <a:ea typeface="微软雅黑" panose="020B0503020204020204" pitchFamily="34" charset="-122"/>
                </a:rPr>
                <a:t>添加文字说明</a:t>
              </a:r>
              <a:endParaRPr lang="zh-CN" altLang="en-US" sz="1600" kern="0" dirty="0">
                <a:solidFill>
                  <a:prstClr val="white"/>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5958874" y="3467418"/>
            <a:ext cx="1641991" cy="1410341"/>
            <a:chOff x="5919637" y="3171564"/>
            <a:chExt cx="1944216" cy="1668527"/>
          </a:xfrm>
        </p:grpSpPr>
        <p:sp>
          <p:nvSpPr>
            <p:cNvPr id="42" name="六边形 41"/>
            <p:cNvSpPr/>
            <p:nvPr/>
          </p:nvSpPr>
          <p:spPr>
            <a:xfrm>
              <a:off x="5919637" y="3171564"/>
              <a:ext cx="1935255" cy="1668527"/>
            </a:xfrm>
            <a:prstGeom prst="hexagon">
              <a:avLst>
                <a:gd name="adj" fmla="val 25000"/>
                <a:gd name="vf" fmla="val 115470"/>
              </a:avLst>
            </a:prstGeom>
            <a:solidFill>
              <a:srgbClr val="030303"/>
            </a:solidFill>
            <a:ln w="25400" cap="flat" cmpd="sng" algn="ctr">
              <a:noFill/>
              <a:prstDash val="solid"/>
            </a:ln>
            <a:effectLst/>
          </p:spPr>
        </p:sp>
        <p:sp>
          <p:nvSpPr>
            <p:cNvPr id="43" name="TextBox 40"/>
            <p:cNvSpPr txBox="1"/>
            <p:nvPr/>
          </p:nvSpPr>
          <p:spPr>
            <a:xfrm>
              <a:off x="5919637" y="3682661"/>
              <a:ext cx="1944216" cy="655416"/>
            </a:xfrm>
            <a:prstGeom prst="rect">
              <a:avLst/>
            </a:prstGeom>
            <a:noFill/>
          </p:spPr>
          <p:txBody>
            <a:bodyPr wrap="square" rtlCol="0">
              <a:spAutoFit/>
            </a:bodyPr>
            <a:lstStyle/>
            <a:p>
              <a:pPr algn="ctr" defTabSz="913765">
                <a:defRPr/>
              </a:pPr>
              <a:r>
                <a:rPr lang="zh-CN" altLang="en-US" sz="1400" b="1" kern="0" dirty="0">
                  <a:solidFill>
                    <a:prstClr val="white"/>
                  </a:solidFill>
                  <a:latin typeface="微软雅黑" panose="020B0503020204020204" pitchFamily="34" charset="-122"/>
                  <a:ea typeface="微软雅黑" panose="020B0503020204020204" pitchFamily="34" charset="-122"/>
                </a:rPr>
                <a:t>项目展示</a:t>
              </a:r>
              <a:r>
                <a:rPr lang="en-US" altLang="zh-CN" sz="1400" b="1" kern="0" dirty="0">
                  <a:solidFill>
                    <a:prstClr val="white"/>
                  </a:solidFill>
                  <a:latin typeface="微软雅黑" panose="020B0503020204020204" pitchFamily="34" charset="-122"/>
                  <a:ea typeface="微软雅黑" panose="020B0503020204020204" pitchFamily="34" charset="-122"/>
                </a:rPr>
                <a:t>-3</a:t>
              </a:r>
              <a:endParaRPr lang="en-US" altLang="zh-CN" sz="1400" b="1" kern="0" dirty="0">
                <a:solidFill>
                  <a:prstClr val="white"/>
                </a:solidFill>
                <a:latin typeface="微软雅黑" panose="020B0503020204020204" pitchFamily="34" charset="-122"/>
                <a:ea typeface="微软雅黑" panose="020B0503020204020204" pitchFamily="34" charset="-122"/>
              </a:endParaRPr>
            </a:p>
            <a:p>
              <a:pPr algn="ctr" defTabSz="913765">
                <a:defRPr/>
              </a:pPr>
              <a:r>
                <a:rPr lang="zh-CN" altLang="en-US" sz="1600" kern="0" dirty="0">
                  <a:solidFill>
                    <a:prstClr val="white"/>
                  </a:solidFill>
                  <a:latin typeface="微软雅黑" panose="020B0503020204020204" pitchFamily="34" charset="-122"/>
                  <a:ea typeface="微软雅黑" panose="020B0503020204020204" pitchFamily="34" charset="-122"/>
                </a:rPr>
                <a:t>添加文字说明</a:t>
              </a:r>
              <a:endParaRPr lang="zh-CN" altLang="en-US" sz="1600" kern="0" dirty="0">
                <a:solidFill>
                  <a:prstClr val="white"/>
                </a:solidFill>
                <a:latin typeface="微软雅黑" panose="020B0503020204020204" pitchFamily="34" charset="-122"/>
                <a:ea typeface="微软雅黑" panose="020B0503020204020204" pitchFamily="34" charset="-122"/>
              </a:endParaRPr>
            </a:p>
          </p:txBody>
        </p:sp>
      </p:grpSp>
      <p:sp>
        <p:nvSpPr>
          <p:cNvPr id="45" name="直接连接符 44"/>
          <p:cNvSpPr>
            <a:spLocks noChangeShapeType="1"/>
          </p:cNvSpPr>
          <p:nvPr/>
        </p:nvSpPr>
        <p:spPr bwMode="auto">
          <a:xfrm flipH="1">
            <a:off x="1229162" y="1665193"/>
            <a:ext cx="2004751" cy="1588"/>
          </a:xfrm>
          <a:prstGeom prst="line">
            <a:avLst/>
          </a:prstGeom>
          <a:noFill/>
          <a:ln w="12700" cap="flat" cmpd="sng">
            <a:solidFill>
              <a:srgbClr val="7F7F7F"/>
            </a:solidFill>
            <a:prstDash val="dash"/>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13765">
              <a:defRPr/>
            </a:pPr>
            <a:endParaRPr lang="zh-CN" altLang="en-US" sz="2400">
              <a:solidFill>
                <a:prstClr val="black"/>
              </a:solidFill>
            </a:endParaRPr>
          </a:p>
        </p:txBody>
      </p:sp>
      <p:sp>
        <p:nvSpPr>
          <p:cNvPr id="46" name="矩形 45"/>
          <p:cNvSpPr/>
          <p:nvPr/>
        </p:nvSpPr>
        <p:spPr>
          <a:xfrm>
            <a:off x="1267221" y="1322927"/>
            <a:ext cx="1937772" cy="307777"/>
          </a:xfrm>
          <a:prstGeom prst="rect">
            <a:avLst/>
          </a:prstGeom>
        </p:spPr>
        <p:txBody>
          <a:bodyPr wrap="square">
            <a:spAutoFit/>
          </a:bodyPr>
          <a:lstStyle/>
          <a:p>
            <a:pPr defTabSz="913765"/>
            <a:r>
              <a:rPr lang="zh-CN" altLang="en-US" sz="1400" b="1" dirty="0">
                <a:solidFill>
                  <a:srgbClr val="011E41"/>
                </a:solidFill>
                <a:latin typeface="微软雅黑" panose="020B0503020204020204" pitchFamily="34" charset="-122"/>
                <a:ea typeface="微软雅黑" panose="020B0503020204020204" pitchFamily="34" charset="-122"/>
              </a:rPr>
              <a:t>点击添加文字</a:t>
            </a:r>
            <a:endParaRPr lang="en-US" altLang="zh-CN" sz="1400" b="1" dirty="0">
              <a:solidFill>
                <a:srgbClr val="011E41"/>
              </a:solidFill>
              <a:latin typeface="微软雅黑" panose="020B0503020204020204" pitchFamily="34" charset="-122"/>
              <a:ea typeface="微软雅黑" panose="020B0503020204020204" pitchFamily="34" charset="-122"/>
            </a:endParaRPr>
          </a:p>
        </p:txBody>
      </p:sp>
      <p:sp>
        <p:nvSpPr>
          <p:cNvPr id="47" name="TextBox 43"/>
          <p:cNvSpPr txBox="1"/>
          <p:nvPr/>
        </p:nvSpPr>
        <p:spPr>
          <a:xfrm>
            <a:off x="1267224" y="1671867"/>
            <a:ext cx="1937771" cy="532453"/>
          </a:xfrm>
          <a:prstGeom prst="rect">
            <a:avLst/>
          </a:prstGeom>
          <a:noFill/>
        </p:spPr>
        <p:txBody>
          <a:bodyPr wrap="square" rtlCol="0">
            <a:spAutoFit/>
          </a:bodyPr>
          <a:lstStyle/>
          <a:p>
            <a:pPr defTabSz="913765">
              <a:lnSpc>
                <a:spcPct val="130000"/>
              </a:lnSpc>
              <a:spcBef>
                <a:spcPts val="600"/>
              </a:spcBef>
              <a:defRPr/>
            </a:pPr>
            <a:r>
              <a:rPr lang="zh-CN" altLang="en-US" sz="1100" kern="0" dirty="0">
                <a:solidFill>
                  <a:prstClr val="black">
                    <a:lumMod val="65000"/>
                    <a:lumOff val="35000"/>
                  </a:prstClr>
                </a:solidFill>
              </a:rPr>
              <a:t>点击此处添加文本内容点击此处添加文本内容</a:t>
            </a:r>
            <a:endParaRPr lang="zh-CN" altLang="en-US" sz="1100" kern="0" dirty="0">
              <a:solidFill>
                <a:prstClr val="black">
                  <a:lumMod val="65000"/>
                  <a:lumOff val="3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10" presetClass="entr" presetSubtype="0" fill="hold" nodeType="withEffect">
                                  <p:stCondLst>
                                    <p:cond delay="50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500"/>
                                        <p:tgtEl>
                                          <p:spTgt spid="29"/>
                                        </p:tgtEl>
                                      </p:cBhvr>
                                    </p:animEffect>
                                  </p:childTnLst>
                                </p:cTn>
                              </p:par>
                              <p:par>
                                <p:cTn id="13" presetID="10" presetClass="entr" presetSubtype="0" fill="hold" nodeType="withEffect">
                                  <p:stCondLst>
                                    <p:cond delay="50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1500"/>
                                        <p:tgtEl>
                                          <p:spTgt spid="35"/>
                                        </p:tgtEl>
                                      </p:cBhvr>
                                    </p:animEffect>
                                  </p:childTnLst>
                                </p:cTn>
                              </p:par>
                              <p:par>
                                <p:cTn id="16" presetID="10" presetClass="entr" presetSubtype="0" fill="hold" nodeType="withEffect">
                                  <p:stCondLst>
                                    <p:cond delay="50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1500"/>
                                        <p:tgtEl>
                                          <p:spTgt spid="30"/>
                                        </p:tgtEl>
                                      </p:cBhvr>
                                    </p:animEffect>
                                  </p:childTnLst>
                                </p:cTn>
                              </p:par>
                              <p:par>
                                <p:cTn id="19" presetID="10" presetClass="entr" presetSubtype="0" fill="hold" nodeType="withEffect">
                                  <p:stCondLst>
                                    <p:cond delay="50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1500"/>
                                        <p:tgtEl>
                                          <p:spTgt spid="38"/>
                                        </p:tgtEl>
                                      </p:cBhvr>
                                    </p:animEffect>
                                  </p:childTnLst>
                                </p:cTn>
                              </p:par>
                              <p:par>
                                <p:cTn id="22" presetID="10" presetClass="entr" presetSubtype="0" fill="hold" nodeType="withEffect">
                                  <p:stCondLst>
                                    <p:cond delay="50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1500"/>
                                        <p:tgtEl>
                                          <p:spTgt spid="31"/>
                                        </p:tgtEl>
                                      </p:cBhvr>
                                    </p:animEffect>
                                  </p:childTnLst>
                                </p:cTn>
                              </p:par>
                              <p:par>
                                <p:cTn id="25" presetID="10" presetClass="entr" presetSubtype="0" fill="hold" nodeType="withEffect">
                                  <p:stCondLst>
                                    <p:cond delay="50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1500"/>
                                        <p:tgtEl>
                                          <p:spTgt spid="41"/>
                                        </p:tgtEl>
                                      </p:cBhvr>
                                    </p:animEffect>
                                  </p:childTnLst>
                                </p:cTn>
                              </p:par>
                              <p:par>
                                <p:cTn id="28" presetID="8" presetClass="emph" presetSubtype="0" decel="58000" fill="hold" nodeType="withEffect">
                                  <p:stCondLst>
                                    <p:cond delay="500"/>
                                  </p:stCondLst>
                                  <p:childTnLst>
                                    <p:animRot by="-21600000">
                                      <p:cBhvr>
                                        <p:cTn id="29" dur="1500" fill="hold"/>
                                        <p:tgtEl>
                                          <p:spTgt spid="29"/>
                                        </p:tgtEl>
                                        <p:attrNameLst>
                                          <p:attrName>r</p:attrName>
                                        </p:attrNameLst>
                                      </p:cBhvr>
                                    </p:animRot>
                                  </p:childTnLst>
                                </p:cTn>
                              </p:par>
                              <p:par>
                                <p:cTn id="30" presetID="8" presetClass="emph" presetSubtype="0" decel="58000" fill="hold" nodeType="withEffect">
                                  <p:stCondLst>
                                    <p:cond delay="500"/>
                                  </p:stCondLst>
                                  <p:childTnLst>
                                    <p:animRot by="21600000">
                                      <p:cBhvr>
                                        <p:cTn id="31" dur="1500" fill="hold"/>
                                        <p:tgtEl>
                                          <p:spTgt spid="35"/>
                                        </p:tgtEl>
                                        <p:attrNameLst>
                                          <p:attrName>r</p:attrName>
                                        </p:attrNameLst>
                                      </p:cBhvr>
                                    </p:animRot>
                                  </p:childTnLst>
                                </p:cTn>
                              </p:par>
                              <p:par>
                                <p:cTn id="32" presetID="8" presetClass="emph" presetSubtype="0" decel="58000" fill="hold" nodeType="withEffect">
                                  <p:stCondLst>
                                    <p:cond delay="500"/>
                                  </p:stCondLst>
                                  <p:childTnLst>
                                    <p:animRot by="-21600000">
                                      <p:cBhvr>
                                        <p:cTn id="33" dur="1500" fill="hold"/>
                                        <p:tgtEl>
                                          <p:spTgt spid="30"/>
                                        </p:tgtEl>
                                        <p:attrNameLst>
                                          <p:attrName>r</p:attrName>
                                        </p:attrNameLst>
                                      </p:cBhvr>
                                    </p:animRot>
                                  </p:childTnLst>
                                </p:cTn>
                              </p:par>
                              <p:par>
                                <p:cTn id="34" presetID="8" presetClass="emph" presetSubtype="0" decel="58000" fill="hold" nodeType="withEffect">
                                  <p:stCondLst>
                                    <p:cond delay="500"/>
                                  </p:stCondLst>
                                  <p:childTnLst>
                                    <p:animRot by="21600000">
                                      <p:cBhvr>
                                        <p:cTn id="35" dur="1500" fill="hold"/>
                                        <p:tgtEl>
                                          <p:spTgt spid="38"/>
                                        </p:tgtEl>
                                        <p:attrNameLst>
                                          <p:attrName>r</p:attrName>
                                        </p:attrNameLst>
                                      </p:cBhvr>
                                    </p:animRot>
                                  </p:childTnLst>
                                </p:cTn>
                              </p:par>
                              <p:par>
                                <p:cTn id="36" presetID="8" presetClass="emph" presetSubtype="0" decel="58000" fill="hold" nodeType="withEffect">
                                  <p:stCondLst>
                                    <p:cond delay="500"/>
                                  </p:stCondLst>
                                  <p:childTnLst>
                                    <p:animRot by="-21600000">
                                      <p:cBhvr>
                                        <p:cTn id="37" dur="1500" fill="hold"/>
                                        <p:tgtEl>
                                          <p:spTgt spid="31"/>
                                        </p:tgtEl>
                                        <p:attrNameLst>
                                          <p:attrName>r</p:attrName>
                                        </p:attrNameLst>
                                      </p:cBhvr>
                                    </p:animRot>
                                  </p:childTnLst>
                                </p:cTn>
                              </p:par>
                              <p:par>
                                <p:cTn id="38" presetID="8" presetClass="emph" presetSubtype="0" decel="58000" fill="hold" nodeType="withEffect">
                                  <p:stCondLst>
                                    <p:cond delay="500"/>
                                  </p:stCondLst>
                                  <p:childTnLst>
                                    <p:animRot by="21600000">
                                      <p:cBhvr>
                                        <p:cTn id="39" dur="1500" fill="hold"/>
                                        <p:tgtEl>
                                          <p:spTgt spid="41"/>
                                        </p:tgtEl>
                                        <p:attrNameLst>
                                          <p:attrName>r</p:attrName>
                                        </p:attrNameLst>
                                      </p:cBhvr>
                                    </p:animRot>
                                  </p:childTnLst>
                                </p:cTn>
                              </p:par>
                              <p:par>
                                <p:cTn id="40" presetID="0" presetClass="path" presetSubtype="0" accel="50000" decel="50000" fill="hold" nodeType="withEffect">
                                  <p:stCondLst>
                                    <p:cond delay="500"/>
                                  </p:stCondLst>
                                  <p:childTnLst>
                                    <p:animMotion origin="layout" path="M -0.47494 -0.47407 C -0.47181 -0.46574 -0.46895 -0.45949 -0.46556 -0.45185 C -0.46088 -0.44144 -0.45932 -0.43333 -0.45307 -0.42593 C -0.45189 -0.41921 -0.44447 -0.40625 -0.44057 -0.4037 C -0.43458 -0.39282 -0.42612 -0.37963 -0.41778 -0.37593 C -0.41141 -0.36759 -0.40451 -0.36389 -0.39695 -0.36111 C -0.37912 -0.34537 -0.35256 -0.34167 -0.33329 -0.34074 C -0.27549 -0.33889 -0.21742 -0.33819 -0.15935 -0.33704 C -0.14477 -0.33333 -0.1298 -0.33056 -0.11561 -0.32407 C -0.11118 -0.31875 -0.10533 -0.31597 -0.09999 -0.31296 C -0.09478 -0.3037 -0.08957 -0.29444 -0.08436 -0.28519 C -0.08098 -0.27894 -0.07968 -0.27107 -0.07603 -0.26482 C -0.07603 -0.26227 -0.07603 -0.25949 -0.07499 -0.25741 C -0.07408 -0.25347 -0.07082 -0.2463 -0.07082 -0.24607 C -0.06991 -0.23889 -0.07004 -0.23819 -0.0677 -0.23148 C -0.06666 -0.22778 -0.06353 -0.22037 -0.06353 -0.22014 C -0.0621 -0.21088 -0.05937 -0.20093 -0.05624 -0.19259 C -0.05429 -0.18773 -0.05012 -0.17778 -0.05012 -0.17755 C -0.04635 -0.15903 -0.03945 -0.14144 -0.03541 -0.12222 C -0.03164 -0.1044 -0.02851 -0.08495 -0.025 -0.06667 C -0.02409 -0.06227 -0.02213 -0.05949 -0.02083 -0.05556 C -0.01797 -0.04514 -0.01419 -0.03588 -0.01055 -0.02593 C -0.00742 -0.01736 -0.00521 -0.00903 4.03593E-7 3.7037E-7 " pathEditMode="relative" rAng="0" ptsTypes="AAAAAAAAAAAAAAAAAAAAAAA">
                                      <p:cBhvr>
                                        <p:cTn id="41" dur="1500" fill="hold"/>
                                        <p:tgtEl>
                                          <p:spTgt spid="29"/>
                                        </p:tgtEl>
                                        <p:attrNameLst>
                                          <p:attrName>ppt_x</p:attrName>
                                          <p:attrName>ppt_y</p:attrName>
                                        </p:attrNameLst>
                                      </p:cBhvr>
                                      <p:rCtr x="23747" y="23704"/>
                                    </p:animMotion>
                                  </p:childTnLst>
                                </p:cTn>
                              </p:par>
                              <p:par>
                                <p:cTn id="42" presetID="0" presetClass="path" presetSubtype="0" accel="50000" decel="50000" fill="hold" nodeType="withEffect">
                                  <p:stCondLst>
                                    <p:cond delay="500"/>
                                  </p:stCondLst>
                                  <p:childTnLst>
                                    <p:animMotion origin="layout" path="M -0.46244 0.39259 C -0.467 0.35995 -0.46244 0.32037 -0.4489 0.2963 C -0.44721 0.28449 -0.43992 0.27593 -0.43536 0.26667 C -0.42573 0.24745 -0.40881 0.22662 -0.39475 0.22037 C -0.39032 0.21389 -0.38667 0.20903 -0.38121 0.20556 C -0.37652 0.20255 -0.37678 0.20533 -0.37287 0.20185 C -0.37001 0.19931 -0.36767 0.19445 -0.36454 0.19259 C -0.35295 0.18588 -0.34033 0.18495 -0.32809 0.18333 C -0.31494 0.1757 -0.3014 0.175 -0.28747 0.17222 C -0.26195 0.15718 -0.22367 0.17245 -0.19477 0.17778 C -0.08749 0.17477 -0.15571 0.18056 -0.12082 0.17037 C -0.11705 0.16505 -0.11405 0.16389 -0.10937 0.16111 C -0.10051 0.14931 -0.09218 0.13796 -0.08437 0.12408 C -0.07916 0.11482 -0.0677 0.09144 -0.06041 0.08704 C -0.05625 0.07963 -0.05469 0.07037 -0.05208 0.06111 C -0.04622 0.04005 -0.05195 0.06134 -0.04583 0.0463 C -0.04284 0.03889 -0.04531 0.03866 -0.04062 0.03519 C -0.03542 0.03125 -0.0293 0.02708 -0.02396 0.02408 C -0.02149 0.02245 -0.02018 0.01829 -0.01771 0.01667 C -0.01563 0.01551 -0.01146 0.01296 -0.01146 0.0132 C -0.00821 0.00718 -0.0043 0.00579 4.99675E-6 -1.11111E-6 " pathEditMode="relative" rAng="0" ptsTypes="AAAAAAAAAAAAAAAAAAAAA">
                                      <p:cBhvr>
                                        <p:cTn id="43" dur="1500" fill="hold"/>
                                        <p:tgtEl>
                                          <p:spTgt spid="35"/>
                                        </p:tgtEl>
                                        <p:attrNameLst>
                                          <p:attrName>ppt_x</p:attrName>
                                          <p:attrName>ppt_y</p:attrName>
                                        </p:attrNameLst>
                                      </p:cBhvr>
                                      <p:rCtr x="23031" y="-19630"/>
                                    </p:animMotion>
                                  </p:childTnLst>
                                </p:cTn>
                              </p:par>
                              <p:par>
                                <p:cTn id="44" presetID="0" presetClass="path" presetSubtype="0" accel="50000" decel="50000" fill="hold" nodeType="withEffect">
                                  <p:stCondLst>
                                    <p:cond delay="500"/>
                                  </p:stCondLst>
                                  <p:childTnLst>
                                    <p:animMotion origin="layout" path="M -0.14998 -0.42777 C -0.1423 -0.4118 -0.1354 -0.39467 -0.12707 -0.37963 C -0.11679 -0.36111 -0.1052 -0.34814 -0.09374 -0.33333 C -0.08476 -0.32152 -0.07708 -0.30717 -0.06875 -0.29444 C -0.05794 -0.27847 -0.05416 -0.2537 -0.04479 -0.23703 C -0.04258 -0.22523 -0.03919 -0.21782 -0.03437 -0.20926 C -0.02904 -0.18588 -0.0168 -0.16851 -0.00938 -0.14629 C -0.00352 -0.12893 0.00351 -0.11088 0.01041 -0.09444 C 0.01301 -0.07615 0.01354 -0.07592 0.01145 -0.05 C 0.01093 -0.04421 0.00729 -0.03333 0.00624 -0.02777 C 0.00507 -0.02152 0.00455 -0.01551 0.00312 -0.00926 C 0.00091 0.00024 0.00104 -0.00671 4.38224E-6 -4.07407E-6 " pathEditMode="relative" rAng="0" ptsTypes="AAAAAAAAAAAA">
                                      <p:cBhvr>
                                        <p:cTn id="45" dur="1500" fill="hold"/>
                                        <p:tgtEl>
                                          <p:spTgt spid="38"/>
                                        </p:tgtEl>
                                        <p:attrNameLst>
                                          <p:attrName>ppt_x</p:attrName>
                                          <p:attrName>ppt_y</p:attrName>
                                        </p:attrNameLst>
                                      </p:cBhvr>
                                      <p:rCtr x="8124" y="21389"/>
                                    </p:animMotion>
                                  </p:childTnLst>
                                </p:cTn>
                              </p:par>
                              <p:par>
                                <p:cTn id="46" presetID="0" presetClass="path" presetSubtype="0" accel="50000" decel="50000" fill="hold" nodeType="withEffect">
                                  <p:stCondLst>
                                    <p:cond delay="500"/>
                                  </p:stCondLst>
                                  <p:childTnLst>
                                    <p:animMotion origin="layout" path="M 0.11041 -0.7926 C 0.1147 -0.775 0.11705 -0.75625 0.12186 -0.73889 C 0.13033 -0.70857 0.1384 -0.67801 0.14478 -0.6463 C 0.14738 -0.6338 0.14803 -0.622 0.15103 -0.6095 C 0.15636 -0.56204 0.14881 -0.61945 0.15832 -0.57431 C 0.15923 -0.57038 0.15871 -0.56575 0.15936 -0.56112 C 0.16001 -0.55579 0.16157 -0.55116 0.16248 -0.54653 C 0.16339 -0.5419 0.16392 -0.53797 0.16457 -0.53334 C 0.16717 -0.51505 0.16873 -0.49653 0.1729 -0.47987 C 0.1755 -0.45278 0.17186 -0.48635 0.17706 -0.45556 C 0.17902 -0.44445 0.17993 -0.43357 0.18227 -0.42246 C 0.1837 -0.40417 0.18436 -0.39422 0.18748 -0.37825 C 0.18956 -0.2963 0.19737 -0.18172 0.15207 -0.12778 C 0.14946 -0.12107 0.14699 -0.1176 0.14269 -0.11505 C 0.13957 -0.1095 0.13749 -0.10625 0.13332 -0.10371 C 0.12434 -0.0919 0.13436 -0.10348 0.12395 -0.0963 C 0.12095 -0.09468 0.11861 -0.09075 0.11561 -0.08889 C 0.11457 -0.0882 0.11353 -0.08774 0.11249 -0.08727 C 0.10403 -0.07223 0.11496 -0.08982 0.1052 -0.07987 C 0.10403 -0.07848 0.10325 -0.07547 0.10207 -0.07431 C 0.10012 -0.07246 0.09583 -0.07038 0.09583 -0.07038 C 0.09062 -0.06366 0.0858 -0.06227 0.0802 -0.05556 C 0.06263 -0.03519 0.04219 -0.02385 0.02188 -0.01505 C 0.01498 -0.00649 0.00873 -0.00649 -4.46947E-6 -0.00024 " pathEditMode="relative" rAng="0" ptsTypes="AAAAAAAAAAAAAAAAAAAAAAAA">
                                      <p:cBhvr>
                                        <p:cTn id="47" dur="1500" fill="hold"/>
                                        <p:tgtEl>
                                          <p:spTgt spid="30"/>
                                        </p:tgtEl>
                                        <p:attrNameLst>
                                          <p:attrName>ppt_x</p:attrName>
                                          <p:attrName>ppt_y</p:attrName>
                                        </p:attrNameLst>
                                      </p:cBhvr>
                                      <p:rCtr x="-1575" y="39630"/>
                                    </p:animMotion>
                                  </p:childTnLst>
                                </p:cTn>
                              </p:par>
                              <p:par>
                                <p:cTn id="48" presetID="0" presetClass="path" presetSubtype="0" accel="50000" decel="50000" fill="hold" nodeType="withEffect">
                                  <p:stCondLst>
                                    <p:cond delay="500"/>
                                  </p:stCondLst>
                                  <p:childTnLst>
                                    <p:animMotion origin="layout" path="M 0.16248 -0.61852 C 0.16847 -0.59791 0.16977 -0.57592 0.1729 -0.5537 C 0.17784 -0.51921 0.17472 -0.55625 0.17915 -0.51666 C 0.18618 -0.45648 0.17915 -0.49282 0.18852 -0.45023 C 0.18995 -0.42153 0.19633 -0.39653 0.19894 -0.36852 C 0.20297 -0.32592 0.20545 -0.28241 0.20727 -0.23889 C 0.2087 -0.20532 0.20909 -0.20856 0.21039 -0.18379 C 0.21117 -0.17129 0.21248 -0.14653 0.21248 -0.14653 C 0.21169 -0.08426 0.21664 0.02315 0.20102 0.09259 C 0.19946 0.10972 0.19711 0.12801 0.19165 0.14236 C 0.18956 0.15695 0.18527 0.17292 0.17811 0.18148 C 0.17238 0.21111 0.15402 0.21366 0.13957 0.22384 C 0.12329 0.22292 0.10494 0.23287 0.09062 0.21829 C 0.07968 0.20718 0.09413 0.21667 0.08437 0.21088 C 0.08176 0.20764 0.07851 0.20533 0.07604 0.20162 C 0.06913 0.19167 0.06809 0.17755 0.05937 0.16852 C 0.05429 0.15695 0.04948 0.14537 0.04375 0.13519 C 0.04127 0.12176 0.03581 0.11273 0.03125 0.10162 C 0.02878 0.09607 0.02721 0.08889 0.025 0.08334 C 0.02175 0.07431 0.01888 0.06181 0.01667 0.05185 C 0.01576 0.04815 0.01576 0.04421 0.01458 0.04074 C 0.01198 0.03357 0.01042 0.02593 0.00834 0.01852 C 0.00664 0.01204 0.00326 0.00741 -3.36154E-6 -1.85185E-6 " pathEditMode="relative" rAng="0" ptsTypes="AAAAAAAAAAAAAAAAAAAAAAA">
                                      <p:cBhvr>
                                        <p:cTn id="49" dur="1500" fill="hold"/>
                                        <p:tgtEl>
                                          <p:spTgt spid="31"/>
                                        </p:tgtEl>
                                        <p:attrNameLst>
                                          <p:attrName>ppt_x</p:attrName>
                                          <p:attrName>ppt_y</p:attrName>
                                        </p:attrNameLst>
                                      </p:cBhvr>
                                      <p:rCtr x="-5624" y="42245"/>
                                    </p:animMotion>
                                  </p:childTnLst>
                                </p:cTn>
                              </p:par>
                              <p:par>
                                <p:cTn id="50" presetID="0" presetClass="path" presetSubtype="0" accel="50000" decel="50000" fill="hold" nodeType="withEffect">
                                  <p:stCondLst>
                                    <p:cond delay="500"/>
                                  </p:stCondLst>
                                  <p:childTnLst>
                                    <p:animMotion origin="layout" path="M -0.63442 -0.88333 C -0.62375 -0.87708 -0.61581 -0.86227 -0.60526 -0.85555 C -0.60187 -0.85347 -0.59823 -0.8537 -0.59484 -0.85185 C -0.58703 -0.84768 -0.57987 -0.84467 -0.57193 -0.84236 C -0.56152 -0.83611 -0.55175 -0.83472 -0.54068 -0.8331 C -0.51907 -0.82662 -0.49759 -0.8213 -0.47598 -0.81667 C -0.46543 -0.81134 -0.46075 -0.80856 -0.4489 -0.80741 C -0.43875 -0.80116 -0.42989 -0.80116 -0.4187 -0.8 C -0.41023 -0.79699 -0.40242 -0.79259 -0.3937 -0.79074 C -0.37391 -0.77569 -0.35191 -0.7787 -0.33134 -0.77037 C -0.32808 -0.76921 -0.32496 -0.76759 -0.32183 -0.76667 C -0.31571 -0.76505 -0.30309 -0.76296 -0.30309 -0.76273 C -0.27627 -0.75023 -0.2902 -0.75486 -0.26142 -0.75 C -0.2458 -0.74722 -0.23018 -0.73958 -0.21456 -0.73518 C -0.19242 -0.72893 -0.17016 -0.72407 -0.1479 -0.71852 C -0.12746 -0.70486 -0.10897 -0.69815 -0.08749 -0.69259 C -0.07694 -0.68542 -0.06757 -0.68495 -0.05624 -0.68333 C -0.04322 -0.67755 -0.03086 -0.67569 -0.01771 -0.67407 C -0.0069 -0.66574 0.00508 -0.66088 0.01666 -0.65741 C 0.02239 -0.65208 0.02825 -0.65092 0.03437 -0.6463 C 0.04127 -0.64074 0.04791 -0.63403 0.0552 -0.62963 C 0.0651 -0.61597 0.07668 -0.60486 0.08645 -0.59074 C 0.08905 -0.5868 0.09087 -0.58148 0.09361 -0.57778 C 0.09999 -0.56944 0.10728 -0.56088 0.11249 -0.55 C 0.11574 -0.54282 0.1216 -0.53055 0.12485 -0.52222 C 0.14673 -0.46597 0.13449 -0.48866 0.14568 -0.46852 C 0.14946 -0.45255 0.15467 -0.43727 0.15935 -0.42222 C 0.16352 -0.40856 0.16599 -0.39329 0.16977 -0.37963 C 0.17472 -0.3618 0.17315 -0.34143 0.17914 -0.32407 C 0.18071 -0.30856 0.18162 -0.29259 0.18435 -0.27778 C 0.18565 -0.25648 0.18839 -0.25278 0.18956 -0.22963 C 0.18904 -0.16296 0.20857 0.01366 0.14998 0.0537 C 0.138 0.06204 0.14022 0.05926 0.12485 0.06111 C 0.03112 0.05903 0.06549 0.07222 0.02187 0.0463 C 0.01732 0.04051 0.01185 0.03588 0.00833 0.02778 C 0.00456 0.01875 0.0026 0.01134 -0.00013 -1.11111E-6 " pathEditMode="relative" rAng="0" ptsTypes="AAAAAAAAAAAAAAAAAAAAAAAAAAAAAAAAAAAA">
                                      <p:cBhvr>
                                        <p:cTn id="51" dur="1500" fill="hold"/>
                                        <p:tgtEl>
                                          <p:spTgt spid="41"/>
                                        </p:tgtEl>
                                        <p:attrNameLst>
                                          <p:attrName>ppt_x</p:attrName>
                                          <p:attrName>ppt_y</p:attrName>
                                        </p:attrNameLst>
                                      </p:cBhvr>
                                      <p:rCtr x="41336" y="47292"/>
                                    </p:animMotion>
                                  </p:childTnLst>
                                </p:cTn>
                              </p:par>
                            </p:childTnLst>
                          </p:cTn>
                        </p:par>
                        <p:par>
                          <p:cTn id="52" fill="hold">
                            <p:stCondLst>
                              <p:cond delay="500"/>
                            </p:stCondLst>
                            <p:childTnLst>
                              <p:par>
                                <p:cTn id="53" presetID="22" presetClass="entr" presetSubtype="2" fill="hold" grpId="0" nodeType="after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wipe(right)">
                                      <p:cBhvr>
                                        <p:cTn id="55" dur="500"/>
                                        <p:tgtEl>
                                          <p:spTgt spid="45"/>
                                        </p:tgtEl>
                                      </p:cBhvr>
                                    </p:animEffect>
                                  </p:childTnLst>
                                </p:cTn>
                              </p:par>
                            </p:childTnLst>
                          </p:cTn>
                        </p:par>
                        <p:par>
                          <p:cTn id="56" fill="hold">
                            <p:stCondLst>
                              <p:cond delay="1000"/>
                            </p:stCondLst>
                            <p:childTnLst>
                              <p:par>
                                <p:cTn id="57" presetID="17" presetClass="entr" presetSubtype="1" fill="hold" grpId="0" nodeType="afterEffect">
                                  <p:stCondLst>
                                    <p:cond delay="0"/>
                                  </p:stCondLst>
                                  <p:iterate type="lt">
                                    <p:tmPct val="10000"/>
                                  </p:iterate>
                                  <p:childTnLst>
                                    <p:set>
                                      <p:cBhvr>
                                        <p:cTn id="58" dur="1" fill="hold">
                                          <p:stCondLst>
                                            <p:cond delay="0"/>
                                          </p:stCondLst>
                                        </p:cTn>
                                        <p:tgtEl>
                                          <p:spTgt spid="46"/>
                                        </p:tgtEl>
                                        <p:attrNameLst>
                                          <p:attrName>style.visibility</p:attrName>
                                        </p:attrNameLst>
                                      </p:cBhvr>
                                      <p:to>
                                        <p:strVal val="visible"/>
                                      </p:to>
                                    </p:set>
                                    <p:anim calcmode="lin" valueType="num">
                                      <p:cBhvr>
                                        <p:cTn id="59" dur="500" fill="hold"/>
                                        <p:tgtEl>
                                          <p:spTgt spid="46"/>
                                        </p:tgtEl>
                                        <p:attrNameLst>
                                          <p:attrName>ppt_x</p:attrName>
                                        </p:attrNameLst>
                                      </p:cBhvr>
                                      <p:tavLst>
                                        <p:tav tm="0">
                                          <p:val>
                                            <p:strVal val="#ppt_x"/>
                                          </p:val>
                                        </p:tav>
                                        <p:tav tm="100000">
                                          <p:val>
                                            <p:strVal val="#ppt_x"/>
                                          </p:val>
                                        </p:tav>
                                      </p:tavLst>
                                    </p:anim>
                                    <p:anim calcmode="lin" valueType="num">
                                      <p:cBhvr>
                                        <p:cTn id="60" dur="500" fill="hold"/>
                                        <p:tgtEl>
                                          <p:spTgt spid="46"/>
                                        </p:tgtEl>
                                        <p:attrNameLst>
                                          <p:attrName>ppt_y</p:attrName>
                                        </p:attrNameLst>
                                      </p:cBhvr>
                                      <p:tavLst>
                                        <p:tav tm="0">
                                          <p:val>
                                            <p:strVal val="#ppt_y-#ppt_h/2"/>
                                          </p:val>
                                        </p:tav>
                                        <p:tav tm="100000">
                                          <p:val>
                                            <p:strVal val="#ppt_y"/>
                                          </p:val>
                                        </p:tav>
                                      </p:tavLst>
                                    </p:anim>
                                    <p:anim calcmode="lin" valueType="num">
                                      <p:cBhvr>
                                        <p:cTn id="61" dur="500" fill="hold"/>
                                        <p:tgtEl>
                                          <p:spTgt spid="46"/>
                                        </p:tgtEl>
                                        <p:attrNameLst>
                                          <p:attrName>ppt_w</p:attrName>
                                        </p:attrNameLst>
                                      </p:cBhvr>
                                      <p:tavLst>
                                        <p:tav tm="0">
                                          <p:val>
                                            <p:strVal val="#ppt_w"/>
                                          </p:val>
                                        </p:tav>
                                        <p:tav tm="100000">
                                          <p:val>
                                            <p:strVal val="#ppt_w"/>
                                          </p:val>
                                        </p:tav>
                                      </p:tavLst>
                                    </p:anim>
                                    <p:anim calcmode="lin" valueType="num">
                                      <p:cBhvr>
                                        <p:cTn id="62" dur="500" fill="hold"/>
                                        <p:tgtEl>
                                          <p:spTgt spid="46"/>
                                        </p:tgtEl>
                                        <p:attrNameLst>
                                          <p:attrName>ppt_h</p:attrName>
                                        </p:attrNameLst>
                                      </p:cBhvr>
                                      <p:tavLst>
                                        <p:tav tm="0">
                                          <p:val>
                                            <p:fltVal val="0"/>
                                          </p:val>
                                        </p:tav>
                                        <p:tav tm="100000">
                                          <p:val>
                                            <p:strVal val="#ppt_h"/>
                                          </p:val>
                                        </p:tav>
                                      </p:tavLst>
                                    </p:anim>
                                  </p:childTnLst>
                                </p:cTn>
                              </p:par>
                              <p:par>
                                <p:cTn id="63" presetID="10" presetClass="entr" presetSubtype="0" fill="hold" grpId="0" nodeType="withEffect">
                                  <p:stCondLst>
                                    <p:cond delay="250"/>
                                  </p:stCondLst>
                                  <p:childTnLst>
                                    <p:set>
                                      <p:cBhvr>
                                        <p:cTn id="64" dur="1" fill="hold">
                                          <p:stCondLst>
                                            <p:cond delay="0"/>
                                          </p:stCondLst>
                                        </p:cTn>
                                        <p:tgtEl>
                                          <p:spTgt spid="47"/>
                                        </p:tgtEl>
                                        <p:attrNameLst>
                                          <p:attrName>style.visibility</p:attrName>
                                        </p:attrNameLst>
                                      </p:cBhvr>
                                      <p:to>
                                        <p:strVal val="visible"/>
                                      </p:to>
                                    </p:set>
                                    <p:animEffect transition="in" filter="fade">
                                      <p:cBhvr>
                                        <p:cTn id="65"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P spid="4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grpSp>
        <p:nvGrpSpPr>
          <p:cNvPr id="45" name="组合 44"/>
          <p:cNvGrpSpPr/>
          <p:nvPr/>
        </p:nvGrpSpPr>
        <p:grpSpPr>
          <a:xfrm>
            <a:off x="900189" y="1472734"/>
            <a:ext cx="2389138" cy="1264057"/>
            <a:chOff x="956940" y="1442568"/>
            <a:chExt cx="2389138" cy="1264057"/>
          </a:xfrm>
        </p:grpSpPr>
        <p:sp>
          <p:nvSpPr>
            <p:cNvPr id="46" name="Rectangle 631"/>
            <p:cNvSpPr>
              <a:spLocks noChangeArrowheads="1"/>
            </p:cNvSpPr>
            <p:nvPr/>
          </p:nvSpPr>
          <p:spPr bwMode="auto">
            <a:xfrm>
              <a:off x="1012541" y="1442568"/>
              <a:ext cx="2333537" cy="497085"/>
            </a:xfrm>
            <a:prstGeom prst="rect">
              <a:avLst/>
            </a:prstGeom>
            <a:solidFill>
              <a:srgbClr val="030303"/>
            </a:solidFill>
            <a:ln>
              <a:noFill/>
            </a:ln>
          </p:spPr>
          <p:txBody>
            <a:bodyPr/>
            <a:lstStyle/>
            <a:p>
              <a:pPr defTabSz="913765">
                <a:defRPr/>
              </a:pPr>
              <a:endParaRPr lang="zh-CN" altLang="zh-CN" sz="1015" kern="0">
                <a:solidFill>
                  <a:srgbClr val="000000"/>
                </a:solidFill>
                <a:ea typeface="宋体" panose="02010600030101010101" pitchFamily="2" charset="-122"/>
                <a:sym typeface="宋体" panose="02010600030101010101" pitchFamily="2" charset="-122"/>
              </a:endParaRPr>
            </a:p>
          </p:txBody>
        </p:sp>
        <p:sp>
          <p:nvSpPr>
            <p:cNvPr id="47" name="矩形 1"/>
            <p:cNvSpPr>
              <a:spLocks noChangeArrowheads="1"/>
            </p:cNvSpPr>
            <p:nvPr/>
          </p:nvSpPr>
          <p:spPr bwMode="auto">
            <a:xfrm>
              <a:off x="956940" y="2060294"/>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defTabSz="913765">
                <a:defRPr/>
              </a:pPr>
              <a:r>
                <a:rPr lang="zh-CN" altLang="en-US" sz="900" kern="0" dirty="0">
                  <a:solidFill>
                    <a:sysClr val="windowText" lastClr="000000">
                      <a:lumMod val="75000"/>
                      <a:lumOff val="25000"/>
                    </a:sysClr>
                  </a:solidFill>
                  <a:latin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endParaRPr lang="zh-CN" altLang="en-US" sz="900" kern="0" dirty="0">
                <a:solidFill>
                  <a:sysClr val="windowText" lastClr="000000">
                    <a:lumMod val="75000"/>
                    <a:lumOff val="25000"/>
                  </a:sysClr>
                </a:solidFill>
                <a:latin typeface="微软雅黑" panose="020B0503020204020204" pitchFamily="34" charset="-122"/>
                <a:sym typeface="微软雅黑" panose="020B0503020204020204" pitchFamily="34" charset="-122"/>
              </a:endParaRPr>
            </a:p>
          </p:txBody>
        </p:sp>
        <p:sp>
          <p:nvSpPr>
            <p:cNvPr id="48" name="TextBox 707"/>
            <p:cNvSpPr>
              <a:spLocks noChangeArrowheads="1"/>
            </p:cNvSpPr>
            <p:nvPr/>
          </p:nvSpPr>
          <p:spPr bwMode="auto">
            <a:xfrm>
              <a:off x="2182005" y="1552663"/>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3765">
                <a:defRPr/>
              </a:pPr>
              <a:r>
                <a:rPr lang="zh-CN" altLang="en-US" sz="1100" kern="0" dirty="0">
                  <a:solidFill>
                    <a:srgbClr val="FFFFFF"/>
                  </a:solidFill>
                  <a:latin typeface="微软雅黑" panose="020B0503020204020204" pitchFamily="34" charset="-122"/>
                  <a:sym typeface="Arial" panose="020B0604020202020204" pitchFamily="34" charset="0"/>
                </a:rPr>
                <a:t>输入您的</a:t>
              </a:r>
              <a:r>
                <a:rPr lang="zh-CN" altLang="en-US" sz="1500" b="1" kern="0" dirty="0">
                  <a:solidFill>
                    <a:srgbClr val="FFFFFF"/>
                  </a:solidFill>
                  <a:latin typeface="微软雅黑" panose="020B0503020204020204" pitchFamily="34" charset="-122"/>
                  <a:sym typeface="Arial" panose="020B0604020202020204" pitchFamily="34" charset="0"/>
                </a:rPr>
                <a:t>标题</a:t>
              </a:r>
              <a:endParaRPr lang="zh-CN" altLang="en-US" sz="2400" b="1" kern="0" dirty="0">
                <a:solidFill>
                  <a:srgbClr val="FFFFFF"/>
                </a:solidFill>
                <a:latin typeface="微软雅黑" panose="020B0503020204020204" pitchFamily="34" charset="-122"/>
                <a:sym typeface="Arial" panose="020B0604020202020204" pitchFamily="34" charset="0"/>
              </a:endParaRPr>
            </a:p>
          </p:txBody>
        </p:sp>
        <p:pic>
          <p:nvPicPr>
            <p:cNvPr id="49" name="图片 4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5068" y="1505118"/>
              <a:ext cx="371993" cy="37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0" name="组合 49"/>
          <p:cNvGrpSpPr/>
          <p:nvPr/>
        </p:nvGrpSpPr>
        <p:grpSpPr>
          <a:xfrm>
            <a:off x="900190" y="3103298"/>
            <a:ext cx="2389137" cy="1269447"/>
            <a:chOff x="956941" y="3073133"/>
            <a:chExt cx="2389137" cy="1269447"/>
          </a:xfrm>
        </p:grpSpPr>
        <p:sp>
          <p:nvSpPr>
            <p:cNvPr id="51" name="Rectangle 634"/>
            <p:cNvSpPr>
              <a:spLocks noChangeArrowheads="1"/>
            </p:cNvSpPr>
            <p:nvPr/>
          </p:nvSpPr>
          <p:spPr bwMode="auto">
            <a:xfrm>
              <a:off x="1012541" y="3073133"/>
              <a:ext cx="2333537" cy="498669"/>
            </a:xfrm>
            <a:prstGeom prst="rect">
              <a:avLst/>
            </a:prstGeom>
            <a:solidFill>
              <a:srgbClr val="514379"/>
            </a:solidFill>
            <a:ln>
              <a:noFill/>
            </a:ln>
          </p:spPr>
          <p:txBody>
            <a:bodyPr/>
            <a:lstStyle/>
            <a:p>
              <a:pPr defTabSz="913765">
                <a:defRPr/>
              </a:pPr>
              <a:endParaRPr lang="zh-CN" altLang="zh-CN" sz="1015" kern="0">
                <a:solidFill>
                  <a:srgbClr val="000000"/>
                </a:solidFill>
                <a:ea typeface="宋体" panose="02010600030101010101" pitchFamily="2" charset="-122"/>
                <a:sym typeface="宋体" panose="02010600030101010101" pitchFamily="2" charset="-122"/>
              </a:endParaRPr>
            </a:p>
          </p:txBody>
        </p:sp>
        <p:sp>
          <p:nvSpPr>
            <p:cNvPr id="52" name="TextBox 707"/>
            <p:cNvSpPr>
              <a:spLocks noChangeArrowheads="1"/>
            </p:cNvSpPr>
            <p:nvPr/>
          </p:nvSpPr>
          <p:spPr bwMode="auto">
            <a:xfrm>
              <a:off x="2162381" y="3176879"/>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3765">
                <a:defRPr/>
              </a:pPr>
              <a:r>
                <a:rPr lang="zh-CN" altLang="en-US" sz="1100" kern="0">
                  <a:solidFill>
                    <a:srgbClr val="FFFFFF"/>
                  </a:solidFill>
                  <a:latin typeface="微软雅黑" panose="020B0503020204020204" pitchFamily="34" charset="-122"/>
                  <a:sym typeface="Arial" panose="020B0604020202020204" pitchFamily="34" charset="0"/>
                </a:rPr>
                <a:t>输入您的</a:t>
              </a:r>
              <a:r>
                <a:rPr lang="zh-CN" altLang="en-US" sz="1500" b="1" kern="0">
                  <a:solidFill>
                    <a:srgbClr val="FFFFFF"/>
                  </a:solidFill>
                  <a:latin typeface="微软雅黑" panose="020B0503020204020204" pitchFamily="34" charset="-122"/>
                  <a:sym typeface="Arial" panose="020B0604020202020204" pitchFamily="34" charset="0"/>
                </a:rPr>
                <a:t>标题</a:t>
              </a:r>
              <a:endParaRPr lang="zh-CN" altLang="en-US" sz="2400" b="1" kern="0">
                <a:solidFill>
                  <a:srgbClr val="FFFFFF"/>
                </a:solidFill>
                <a:latin typeface="微软雅黑" panose="020B0503020204020204" pitchFamily="34" charset="-122"/>
                <a:sym typeface="Arial" panose="020B0604020202020204" pitchFamily="34" charset="0"/>
              </a:endParaRPr>
            </a:p>
          </p:txBody>
        </p:sp>
        <p:sp>
          <p:nvSpPr>
            <p:cNvPr id="53" name="Freeform 71"/>
            <p:cNvSpPr>
              <a:spLocks noChangeArrowheads="1"/>
            </p:cNvSpPr>
            <p:nvPr/>
          </p:nvSpPr>
          <p:spPr bwMode="auto">
            <a:xfrm>
              <a:off x="1209998" y="3193775"/>
              <a:ext cx="242642" cy="260947"/>
            </a:xfrm>
            <a:custGeom>
              <a:avLst/>
              <a:gdLst>
                <a:gd name="T0" fmla="*/ 20532 w 40"/>
                <a:gd name="T1" fmla="*/ 14168 h 43"/>
                <a:gd name="T2" fmla="*/ 23680 w 40"/>
                <a:gd name="T3" fmla="*/ 7900 h 43"/>
                <a:gd name="T4" fmla="*/ 15789 w 40"/>
                <a:gd name="T5" fmla="*/ 0 h 43"/>
                <a:gd name="T6" fmla="*/ 7892 w 40"/>
                <a:gd name="T7" fmla="*/ 7900 h 43"/>
                <a:gd name="T8" fmla="*/ 11013 w 40"/>
                <a:gd name="T9" fmla="*/ 14168 h 43"/>
                <a:gd name="T10" fmla="*/ 0 w 40"/>
                <a:gd name="T11" fmla="*/ 33993 h 43"/>
                <a:gd name="T12" fmla="*/ 31572 w 40"/>
                <a:gd name="T13" fmla="*/ 33993 h 43"/>
                <a:gd name="T14" fmla="*/ 20532 w 40"/>
                <a:gd name="T15" fmla="*/ 14168 h 43"/>
                <a:gd name="T16" fmla="*/ 0 60000 65536"/>
                <a:gd name="T17" fmla="*/ 0 60000 65536"/>
                <a:gd name="T18" fmla="*/ 0 60000 65536"/>
                <a:gd name="T19" fmla="*/ 0 60000 65536"/>
                <a:gd name="T20" fmla="*/ 0 60000 65536"/>
                <a:gd name="T21" fmla="*/ 0 60000 65536"/>
                <a:gd name="T22" fmla="*/ 0 60000 65536"/>
                <a:gd name="T23" fmla="*/ 0 60000 65536"/>
                <a:gd name="T24" fmla="*/ 0 w 40"/>
                <a:gd name="T25" fmla="*/ 0 h 43"/>
                <a:gd name="T26" fmla="*/ 40 w 40"/>
                <a:gd name="T27" fmla="*/ 43 h 4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 h="43">
                  <a:moveTo>
                    <a:pt x="26" y="18"/>
                  </a:moveTo>
                  <a:cubicBezTo>
                    <a:pt x="28" y="16"/>
                    <a:pt x="30" y="13"/>
                    <a:pt x="30" y="10"/>
                  </a:cubicBezTo>
                  <a:cubicBezTo>
                    <a:pt x="30" y="4"/>
                    <a:pt x="26" y="0"/>
                    <a:pt x="20" y="0"/>
                  </a:cubicBezTo>
                  <a:cubicBezTo>
                    <a:pt x="14" y="0"/>
                    <a:pt x="10" y="4"/>
                    <a:pt x="10" y="10"/>
                  </a:cubicBezTo>
                  <a:cubicBezTo>
                    <a:pt x="10" y="13"/>
                    <a:pt x="11" y="16"/>
                    <a:pt x="14" y="18"/>
                  </a:cubicBezTo>
                  <a:cubicBezTo>
                    <a:pt x="7" y="22"/>
                    <a:pt x="1" y="31"/>
                    <a:pt x="0" y="43"/>
                  </a:cubicBezTo>
                  <a:cubicBezTo>
                    <a:pt x="40" y="43"/>
                    <a:pt x="40" y="43"/>
                    <a:pt x="40" y="43"/>
                  </a:cubicBezTo>
                  <a:cubicBezTo>
                    <a:pt x="39" y="31"/>
                    <a:pt x="33" y="22"/>
                    <a:pt x="26" y="18"/>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913765">
                <a:defRPr/>
              </a:pPr>
              <a:endParaRPr lang="zh-CN" altLang="zh-CN" sz="1015" kern="0">
                <a:solidFill>
                  <a:srgbClr val="000000"/>
                </a:solidFill>
                <a:ea typeface="宋体" panose="02010600030101010101" pitchFamily="2" charset="-122"/>
                <a:sym typeface="宋体" panose="02010600030101010101" pitchFamily="2" charset="-122"/>
              </a:endParaRPr>
            </a:p>
          </p:txBody>
        </p:sp>
        <p:sp>
          <p:nvSpPr>
            <p:cNvPr id="54" name="矩形 1"/>
            <p:cNvSpPr>
              <a:spLocks noChangeArrowheads="1"/>
            </p:cNvSpPr>
            <p:nvPr/>
          </p:nvSpPr>
          <p:spPr bwMode="auto">
            <a:xfrm>
              <a:off x="956941" y="3696249"/>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defTabSz="913765">
                <a:defRPr/>
              </a:pPr>
              <a:r>
                <a:rPr lang="zh-CN" altLang="en-US" sz="900" kern="0" dirty="0">
                  <a:solidFill>
                    <a:sysClr val="windowText" lastClr="000000">
                      <a:lumMod val="75000"/>
                      <a:lumOff val="25000"/>
                    </a:sysClr>
                  </a:solidFill>
                  <a:latin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endParaRPr lang="zh-CN" altLang="en-US" sz="900" kern="0" dirty="0">
                <a:solidFill>
                  <a:sysClr val="windowText" lastClr="000000">
                    <a:lumMod val="75000"/>
                    <a:lumOff val="25000"/>
                  </a:sysClr>
                </a:solidFill>
                <a:latin typeface="微软雅黑" panose="020B0503020204020204" pitchFamily="34" charset="-122"/>
                <a:sym typeface="微软雅黑" panose="020B0503020204020204" pitchFamily="34" charset="-122"/>
              </a:endParaRPr>
            </a:p>
          </p:txBody>
        </p:sp>
      </p:grpSp>
      <p:grpSp>
        <p:nvGrpSpPr>
          <p:cNvPr id="55" name="组合 54"/>
          <p:cNvGrpSpPr/>
          <p:nvPr/>
        </p:nvGrpSpPr>
        <p:grpSpPr>
          <a:xfrm>
            <a:off x="5968032" y="1472734"/>
            <a:ext cx="2408352" cy="1243557"/>
            <a:chOff x="5987378" y="1442568"/>
            <a:chExt cx="2408352" cy="1243557"/>
          </a:xfrm>
        </p:grpSpPr>
        <p:sp>
          <p:nvSpPr>
            <p:cNvPr id="56" name="Rectangle 633"/>
            <p:cNvSpPr>
              <a:spLocks noChangeArrowheads="1"/>
            </p:cNvSpPr>
            <p:nvPr/>
          </p:nvSpPr>
          <p:spPr bwMode="auto">
            <a:xfrm>
              <a:off x="6062193" y="1442568"/>
              <a:ext cx="2333537" cy="497085"/>
            </a:xfrm>
            <a:prstGeom prst="rect">
              <a:avLst/>
            </a:prstGeom>
            <a:solidFill>
              <a:srgbClr val="030303"/>
            </a:solidFill>
            <a:ln>
              <a:solidFill>
                <a:srgbClr val="030303"/>
              </a:solidFill>
            </a:ln>
          </p:spPr>
          <p:txBody>
            <a:bodyPr/>
            <a:lstStyle/>
            <a:p>
              <a:pPr defTabSz="913765">
                <a:defRPr/>
              </a:pPr>
              <a:endParaRPr lang="zh-CN" altLang="zh-CN" sz="1015" kern="0">
                <a:solidFill>
                  <a:srgbClr val="000000"/>
                </a:solidFill>
                <a:ea typeface="宋体" panose="02010600030101010101" pitchFamily="2" charset="-122"/>
                <a:sym typeface="宋体" panose="02010600030101010101" pitchFamily="2" charset="-122"/>
              </a:endParaRPr>
            </a:p>
          </p:txBody>
        </p:sp>
        <p:sp>
          <p:nvSpPr>
            <p:cNvPr id="57" name="TextBox 707"/>
            <p:cNvSpPr>
              <a:spLocks noChangeArrowheads="1"/>
            </p:cNvSpPr>
            <p:nvPr/>
          </p:nvSpPr>
          <p:spPr bwMode="auto">
            <a:xfrm>
              <a:off x="7235335" y="1550090"/>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3765">
                <a:defRPr/>
              </a:pPr>
              <a:r>
                <a:rPr lang="zh-CN" altLang="en-US" sz="1100" kern="0">
                  <a:solidFill>
                    <a:srgbClr val="FFFFFF"/>
                  </a:solidFill>
                  <a:latin typeface="微软雅黑" panose="020B0503020204020204" pitchFamily="34" charset="-122"/>
                  <a:sym typeface="Arial" panose="020B0604020202020204" pitchFamily="34" charset="0"/>
                </a:rPr>
                <a:t>输入您的</a:t>
              </a:r>
              <a:r>
                <a:rPr lang="zh-CN" altLang="en-US" sz="1500" b="1" kern="0">
                  <a:solidFill>
                    <a:srgbClr val="FFFFFF"/>
                  </a:solidFill>
                  <a:latin typeface="微软雅黑" panose="020B0503020204020204" pitchFamily="34" charset="-122"/>
                  <a:sym typeface="Arial" panose="020B0604020202020204" pitchFamily="34" charset="0"/>
                </a:rPr>
                <a:t>标题</a:t>
              </a:r>
              <a:endParaRPr lang="zh-CN" altLang="en-US" sz="2400" b="1" kern="0">
                <a:solidFill>
                  <a:srgbClr val="FFFFFF"/>
                </a:solidFill>
                <a:latin typeface="微软雅黑" panose="020B0503020204020204" pitchFamily="34" charset="-122"/>
                <a:sym typeface="Arial" panose="020B0604020202020204" pitchFamily="34" charset="0"/>
              </a:endParaRPr>
            </a:p>
          </p:txBody>
        </p:sp>
        <p:sp>
          <p:nvSpPr>
            <p:cNvPr id="58" name="Freeform 76"/>
            <p:cNvSpPr>
              <a:spLocks noChangeArrowheads="1"/>
            </p:cNvSpPr>
            <p:nvPr/>
          </p:nvSpPr>
          <p:spPr bwMode="auto">
            <a:xfrm>
              <a:off x="6205482" y="1542019"/>
              <a:ext cx="328482" cy="297572"/>
            </a:xfrm>
            <a:custGeom>
              <a:avLst/>
              <a:gdLst>
                <a:gd name="T0" fmla="*/ 21610 w 54"/>
                <a:gd name="T1" fmla="*/ 8670 h 49"/>
                <a:gd name="T2" fmla="*/ 11103 w 54"/>
                <a:gd name="T3" fmla="*/ 759 h 49"/>
                <a:gd name="T4" fmla="*/ 765 w 54"/>
                <a:gd name="T5" fmla="*/ 13456 h 49"/>
                <a:gd name="T6" fmla="*/ 21610 w 54"/>
                <a:gd name="T7" fmla="*/ 38851 h 49"/>
                <a:gd name="T8" fmla="*/ 42343 w 54"/>
                <a:gd name="T9" fmla="*/ 13456 h 49"/>
                <a:gd name="T10" fmla="*/ 32739 w 54"/>
                <a:gd name="T11" fmla="*/ 759 h 49"/>
                <a:gd name="T12" fmla="*/ 21610 w 54"/>
                <a:gd name="T13" fmla="*/ 8670 h 49"/>
                <a:gd name="T14" fmla="*/ 21610 w 54"/>
                <a:gd name="T15" fmla="*/ 8670 h 49"/>
                <a:gd name="T16" fmla="*/ 0 60000 65536"/>
                <a:gd name="T17" fmla="*/ 0 60000 65536"/>
                <a:gd name="T18" fmla="*/ 0 60000 65536"/>
                <a:gd name="T19" fmla="*/ 0 60000 65536"/>
                <a:gd name="T20" fmla="*/ 0 60000 65536"/>
                <a:gd name="T21" fmla="*/ 0 60000 65536"/>
                <a:gd name="T22" fmla="*/ 0 60000 65536"/>
                <a:gd name="T23" fmla="*/ 0 60000 65536"/>
                <a:gd name="T24" fmla="*/ 0 w 54"/>
                <a:gd name="T25" fmla="*/ 0 h 49"/>
                <a:gd name="T26" fmla="*/ 54 w 54"/>
                <a:gd name="T27" fmla="*/ 49 h 4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4" h="49">
                  <a:moveTo>
                    <a:pt x="27" y="11"/>
                  </a:moveTo>
                  <a:cubicBezTo>
                    <a:pt x="25" y="4"/>
                    <a:pt x="20" y="0"/>
                    <a:pt x="14" y="1"/>
                  </a:cubicBezTo>
                  <a:cubicBezTo>
                    <a:pt x="4" y="1"/>
                    <a:pt x="0" y="8"/>
                    <a:pt x="1" y="17"/>
                  </a:cubicBezTo>
                  <a:cubicBezTo>
                    <a:pt x="2" y="28"/>
                    <a:pt x="17" y="35"/>
                    <a:pt x="27" y="49"/>
                  </a:cubicBezTo>
                  <a:cubicBezTo>
                    <a:pt x="37" y="35"/>
                    <a:pt x="52" y="29"/>
                    <a:pt x="53" y="17"/>
                  </a:cubicBezTo>
                  <a:cubicBezTo>
                    <a:pt x="54" y="9"/>
                    <a:pt x="51" y="2"/>
                    <a:pt x="41" y="1"/>
                  </a:cubicBezTo>
                  <a:cubicBezTo>
                    <a:pt x="34" y="0"/>
                    <a:pt x="30" y="4"/>
                    <a:pt x="27" y="11"/>
                  </a:cubicBezTo>
                  <a:cubicBezTo>
                    <a:pt x="27" y="11"/>
                    <a:pt x="27" y="11"/>
                    <a:pt x="27" y="11"/>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913765">
                <a:defRPr/>
              </a:pPr>
              <a:endParaRPr lang="zh-CN" altLang="zh-CN" sz="1015" kern="0">
                <a:solidFill>
                  <a:srgbClr val="000000"/>
                </a:solidFill>
                <a:ea typeface="宋体" panose="02010600030101010101" pitchFamily="2" charset="-122"/>
                <a:sym typeface="宋体" panose="02010600030101010101" pitchFamily="2" charset="-122"/>
              </a:endParaRPr>
            </a:p>
          </p:txBody>
        </p:sp>
        <p:sp>
          <p:nvSpPr>
            <p:cNvPr id="59" name="矩形 1"/>
            <p:cNvSpPr>
              <a:spLocks noChangeArrowheads="1"/>
            </p:cNvSpPr>
            <p:nvPr/>
          </p:nvSpPr>
          <p:spPr bwMode="auto">
            <a:xfrm>
              <a:off x="5987378" y="2039794"/>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defTabSz="913765">
                <a:defRPr/>
              </a:pPr>
              <a:r>
                <a:rPr lang="zh-CN" altLang="en-US" sz="900" kern="0" dirty="0">
                  <a:solidFill>
                    <a:sysClr val="windowText" lastClr="000000">
                      <a:lumMod val="75000"/>
                      <a:lumOff val="25000"/>
                    </a:sysClr>
                  </a:solidFill>
                  <a:latin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endParaRPr lang="zh-CN" altLang="en-US" sz="900" kern="0" dirty="0">
                <a:solidFill>
                  <a:sysClr val="windowText" lastClr="000000">
                    <a:lumMod val="75000"/>
                    <a:lumOff val="25000"/>
                  </a:sysClr>
                </a:solidFill>
                <a:latin typeface="微软雅黑" panose="020B0503020204020204" pitchFamily="34" charset="-122"/>
                <a:sym typeface="微软雅黑" panose="020B0503020204020204" pitchFamily="34" charset="-122"/>
              </a:endParaRPr>
            </a:p>
          </p:txBody>
        </p:sp>
      </p:grpSp>
      <p:grpSp>
        <p:nvGrpSpPr>
          <p:cNvPr id="60" name="组合 59"/>
          <p:cNvGrpSpPr/>
          <p:nvPr/>
        </p:nvGrpSpPr>
        <p:grpSpPr>
          <a:xfrm>
            <a:off x="3407205" y="1472733"/>
            <a:ext cx="2396605" cy="1238699"/>
            <a:chOff x="3463955" y="1442568"/>
            <a:chExt cx="2396605" cy="1238699"/>
          </a:xfrm>
        </p:grpSpPr>
        <p:sp>
          <p:nvSpPr>
            <p:cNvPr id="61" name="Rectangle 632"/>
            <p:cNvSpPr>
              <a:spLocks noChangeArrowheads="1"/>
            </p:cNvSpPr>
            <p:nvPr/>
          </p:nvSpPr>
          <p:spPr bwMode="auto">
            <a:xfrm>
              <a:off x="3527023" y="1442568"/>
              <a:ext cx="2333537" cy="497085"/>
            </a:xfrm>
            <a:prstGeom prst="rect">
              <a:avLst/>
            </a:prstGeom>
            <a:solidFill>
              <a:srgbClr val="514379"/>
            </a:solidFill>
            <a:ln>
              <a:noFill/>
            </a:ln>
            <a:extLst>
              <a:ext uri="{91240B29-F687-4F45-9708-019B960494DF}">
                <a14:hiddenLine xmlns:a14="http://schemas.microsoft.com/office/drawing/2010/main" w="9525">
                  <a:solidFill>
                    <a:srgbClr val="000000"/>
                  </a:solidFill>
                  <a:bevel/>
                </a14:hiddenLine>
              </a:ext>
            </a:extLst>
          </p:spPr>
          <p:txBody>
            <a:bodyPr/>
            <a:lstStyle/>
            <a:p>
              <a:pPr defTabSz="913765">
                <a:defRPr/>
              </a:pPr>
              <a:endParaRPr lang="zh-CN" altLang="zh-CN" sz="1015" kern="0">
                <a:solidFill>
                  <a:srgbClr val="000000"/>
                </a:solidFill>
                <a:ea typeface="宋体" panose="02010600030101010101" pitchFamily="2" charset="-122"/>
                <a:sym typeface="宋体" panose="02010600030101010101" pitchFamily="2" charset="-122"/>
              </a:endParaRPr>
            </a:p>
          </p:txBody>
        </p:sp>
        <p:sp>
          <p:nvSpPr>
            <p:cNvPr id="62" name="TextBox 707"/>
            <p:cNvSpPr>
              <a:spLocks noChangeArrowheads="1"/>
            </p:cNvSpPr>
            <p:nvPr/>
          </p:nvSpPr>
          <p:spPr bwMode="auto">
            <a:xfrm>
              <a:off x="4657478" y="1539008"/>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3765">
                <a:defRPr/>
              </a:pPr>
              <a:r>
                <a:rPr lang="zh-CN" altLang="en-US" sz="1100" kern="0">
                  <a:solidFill>
                    <a:srgbClr val="FFFFFF"/>
                  </a:solidFill>
                  <a:latin typeface="微软雅黑" panose="020B0503020204020204" pitchFamily="34" charset="-122"/>
                  <a:sym typeface="Arial" panose="020B0604020202020204" pitchFamily="34" charset="0"/>
                </a:rPr>
                <a:t>输入您的</a:t>
              </a:r>
              <a:r>
                <a:rPr lang="zh-CN" altLang="en-US" sz="1500" b="1" kern="0">
                  <a:solidFill>
                    <a:srgbClr val="FFFFFF"/>
                  </a:solidFill>
                  <a:latin typeface="微软雅黑" panose="020B0503020204020204" pitchFamily="34" charset="-122"/>
                  <a:sym typeface="Arial" panose="020B0604020202020204" pitchFamily="34" charset="0"/>
                </a:rPr>
                <a:t>标题</a:t>
              </a:r>
              <a:endParaRPr lang="zh-CN" altLang="en-US" sz="2400" b="1" kern="0">
                <a:solidFill>
                  <a:srgbClr val="FFFFFF"/>
                </a:solidFill>
                <a:latin typeface="微软雅黑" panose="020B0503020204020204" pitchFamily="34" charset="-122"/>
                <a:sym typeface="Arial" panose="020B0604020202020204" pitchFamily="34" charset="0"/>
              </a:endParaRPr>
            </a:p>
          </p:txBody>
        </p:sp>
        <p:sp>
          <p:nvSpPr>
            <p:cNvPr id="63" name="矩形 1"/>
            <p:cNvSpPr>
              <a:spLocks noChangeArrowheads="1"/>
            </p:cNvSpPr>
            <p:nvPr/>
          </p:nvSpPr>
          <p:spPr bwMode="auto">
            <a:xfrm>
              <a:off x="3463955" y="2034936"/>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defTabSz="913765">
                <a:defRPr/>
              </a:pPr>
              <a:r>
                <a:rPr lang="zh-CN" altLang="en-US" sz="900" kern="0" dirty="0">
                  <a:solidFill>
                    <a:sysClr val="windowText" lastClr="000000">
                      <a:lumMod val="75000"/>
                      <a:lumOff val="25000"/>
                    </a:sysClr>
                  </a:solidFill>
                  <a:latin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endParaRPr lang="zh-CN" altLang="en-US" sz="900" kern="0" dirty="0">
                <a:solidFill>
                  <a:sysClr val="windowText" lastClr="000000">
                    <a:lumMod val="75000"/>
                    <a:lumOff val="25000"/>
                  </a:sysClr>
                </a:solidFill>
                <a:latin typeface="微软雅黑" panose="020B0503020204020204" pitchFamily="34" charset="-122"/>
                <a:sym typeface="微软雅黑" panose="020B0503020204020204" pitchFamily="34" charset="-122"/>
              </a:endParaRPr>
            </a:p>
          </p:txBody>
        </p:sp>
        <p:sp>
          <p:nvSpPr>
            <p:cNvPr id="64" name="Freeform 166"/>
            <p:cNvSpPr>
              <a:spLocks noEditPoints="1"/>
            </p:cNvSpPr>
            <p:nvPr/>
          </p:nvSpPr>
          <p:spPr bwMode="auto">
            <a:xfrm>
              <a:off x="3635896" y="1442568"/>
              <a:ext cx="316777" cy="465624"/>
            </a:xfrm>
            <a:custGeom>
              <a:avLst/>
              <a:gdLst>
                <a:gd name="T0" fmla="*/ 20 w 77"/>
                <a:gd name="T1" fmla="*/ 37 h 113"/>
                <a:gd name="T2" fmla="*/ 20 w 77"/>
                <a:gd name="T3" fmla="*/ 12 h 113"/>
                <a:gd name="T4" fmla="*/ 57 w 77"/>
                <a:gd name="T5" fmla="*/ 12 h 113"/>
                <a:gd name="T6" fmla="*/ 56 w 77"/>
                <a:gd name="T7" fmla="*/ 36 h 113"/>
                <a:gd name="T8" fmla="*/ 52 w 77"/>
                <a:gd name="T9" fmla="*/ 47 h 113"/>
                <a:gd name="T10" fmla="*/ 38 w 77"/>
                <a:gd name="T11" fmla="*/ 54 h 113"/>
                <a:gd name="T12" fmla="*/ 38 w 77"/>
                <a:gd name="T13" fmla="*/ 54 h 113"/>
                <a:gd name="T14" fmla="*/ 25 w 77"/>
                <a:gd name="T15" fmla="*/ 47 h 113"/>
                <a:gd name="T16" fmla="*/ 20 w 77"/>
                <a:gd name="T17" fmla="*/ 37 h 113"/>
                <a:gd name="T18" fmla="*/ 12 w 77"/>
                <a:gd name="T19" fmla="*/ 108 h 113"/>
                <a:gd name="T20" fmla="*/ 66 w 77"/>
                <a:gd name="T21" fmla="*/ 108 h 113"/>
                <a:gd name="T22" fmla="*/ 63 w 77"/>
                <a:gd name="T23" fmla="*/ 113 h 113"/>
                <a:gd name="T24" fmla="*/ 15 w 77"/>
                <a:gd name="T25" fmla="*/ 113 h 113"/>
                <a:gd name="T26" fmla="*/ 12 w 77"/>
                <a:gd name="T27" fmla="*/ 108 h 113"/>
                <a:gd name="T28" fmla="*/ 69 w 77"/>
                <a:gd name="T29" fmla="*/ 67 h 113"/>
                <a:gd name="T30" fmla="*/ 75 w 77"/>
                <a:gd name="T31" fmla="*/ 90 h 113"/>
                <a:gd name="T32" fmla="*/ 67 w 77"/>
                <a:gd name="T33" fmla="*/ 104 h 113"/>
                <a:gd name="T34" fmla="*/ 65 w 77"/>
                <a:gd name="T35" fmla="*/ 104 h 113"/>
                <a:gd name="T36" fmla="*/ 65 w 77"/>
                <a:gd name="T37" fmla="*/ 73 h 113"/>
                <a:gd name="T38" fmla="*/ 41 w 77"/>
                <a:gd name="T39" fmla="*/ 73 h 113"/>
                <a:gd name="T40" fmla="*/ 48 w 77"/>
                <a:gd name="T41" fmla="*/ 57 h 113"/>
                <a:gd name="T42" fmla="*/ 50 w 77"/>
                <a:gd name="T43" fmla="*/ 55 h 113"/>
                <a:gd name="T44" fmla="*/ 64 w 77"/>
                <a:gd name="T45" fmla="*/ 58 h 113"/>
                <a:gd name="T46" fmla="*/ 65 w 77"/>
                <a:gd name="T47" fmla="*/ 58 h 113"/>
                <a:gd name="T48" fmla="*/ 65 w 77"/>
                <a:gd name="T49" fmla="*/ 59 h 113"/>
                <a:gd name="T50" fmla="*/ 69 w 77"/>
                <a:gd name="T51" fmla="*/ 68 h 113"/>
                <a:gd name="T52" fmla="*/ 69 w 77"/>
                <a:gd name="T53" fmla="*/ 67 h 113"/>
                <a:gd name="T54" fmla="*/ 13 w 77"/>
                <a:gd name="T55" fmla="*/ 104 h 113"/>
                <a:gd name="T56" fmla="*/ 10 w 77"/>
                <a:gd name="T57" fmla="*/ 104 h 113"/>
                <a:gd name="T58" fmla="*/ 2 w 77"/>
                <a:gd name="T59" fmla="*/ 90 h 113"/>
                <a:gd name="T60" fmla="*/ 8 w 77"/>
                <a:gd name="T61" fmla="*/ 67 h 113"/>
                <a:gd name="T62" fmla="*/ 13 w 77"/>
                <a:gd name="T63" fmla="*/ 58 h 113"/>
                <a:gd name="T64" fmla="*/ 13 w 77"/>
                <a:gd name="T65" fmla="*/ 58 h 113"/>
                <a:gd name="T66" fmla="*/ 14 w 77"/>
                <a:gd name="T67" fmla="*/ 58 h 113"/>
                <a:gd name="T68" fmla="*/ 27 w 77"/>
                <a:gd name="T69" fmla="*/ 55 h 113"/>
                <a:gd name="T70" fmla="*/ 29 w 77"/>
                <a:gd name="T71" fmla="*/ 57 h 113"/>
                <a:gd name="T72" fmla="*/ 37 w 77"/>
                <a:gd name="T73" fmla="*/ 73 h 113"/>
                <a:gd name="T74" fmla="*/ 13 w 77"/>
                <a:gd name="T75" fmla="*/ 73 h 113"/>
                <a:gd name="T76" fmla="*/ 13 w 77"/>
                <a:gd name="T77" fmla="*/ 10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113">
                  <a:moveTo>
                    <a:pt x="20" y="37"/>
                  </a:moveTo>
                  <a:cubicBezTo>
                    <a:pt x="19" y="28"/>
                    <a:pt x="19" y="19"/>
                    <a:pt x="20" y="12"/>
                  </a:cubicBezTo>
                  <a:cubicBezTo>
                    <a:pt x="37" y="0"/>
                    <a:pt x="44" y="14"/>
                    <a:pt x="57" y="12"/>
                  </a:cubicBezTo>
                  <a:cubicBezTo>
                    <a:pt x="58" y="20"/>
                    <a:pt x="58" y="30"/>
                    <a:pt x="56" y="36"/>
                  </a:cubicBezTo>
                  <a:cubicBezTo>
                    <a:pt x="56" y="41"/>
                    <a:pt x="54" y="44"/>
                    <a:pt x="52" y="47"/>
                  </a:cubicBezTo>
                  <a:cubicBezTo>
                    <a:pt x="48" y="51"/>
                    <a:pt x="44" y="54"/>
                    <a:pt x="38" y="54"/>
                  </a:cubicBezTo>
                  <a:cubicBezTo>
                    <a:pt x="38" y="54"/>
                    <a:pt x="38" y="54"/>
                    <a:pt x="38" y="54"/>
                  </a:cubicBezTo>
                  <a:cubicBezTo>
                    <a:pt x="33" y="54"/>
                    <a:pt x="28" y="51"/>
                    <a:pt x="25" y="47"/>
                  </a:cubicBezTo>
                  <a:cubicBezTo>
                    <a:pt x="23" y="44"/>
                    <a:pt x="21" y="41"/>
                    <a:pt x="20" y="37"/>
                  </a:cubicBezTo>
                  <a:close/>
                  <a:moveTo>
                    <a:pt x="12" y="108"/>
                  </a:moveTo>
                  <a:cubicBezTo>
                    <a:pt x="66" y="108"/>
                    <a:pt x="66" y="108"/>
                    <a:pt x="66" y="108"/>
                  </a:cubicBezTo>
                  <a:cubicBezTo>
                    <a:pt x="63" y="113"/>
                    <a:pt x="63" y="113"/>
                    <a:pt x="63" y="113"/>
                  </a:cubicBezTo>
                  <a:cubicBezTo>
                    <a:pt x="15" y="113"/>
                    <a:pt x="15" y="113"/>
                    <a:pt x="15" y="113"/>
                  </a:cubicBezTo>
                  <a:cubicBezTo>
                    <a:pt x="12" y="108"/>
                    <a:pt x="12" y="108"/>
                    <a:pt x="12" y="108"/>
                  </a:cubicBezTo>
                  <a:close/>
                  <a:moveTo>
                    <a:pt x="69" y="67"/>
                  </a:moveTo>
                  <a:cubicBezTo>
                    <a:pt x="75" y="90"/>
                    <a:pt x="75" y="90"/>
                    <a:pt x="75" y="90"/>
                  </a:cubicBezTo>
                  <a:cubicBezTo>
                    <a:pt x="77" y="98"/>
                    <a:pt x="76" y="104"/>
                    <a:pt x="67" y="104"/>
                  </a:cubicBezTo>
                  <a:cubicBezTo>
                    <a:pt x="65" y="104"/>
                    <a:pt x="65" y="104"/>
                    <a:pt x="65" y="104"/>
                  </a:cubicBezTo>
                  <a:cubicBezTo>
                    <a:pt x="65" y="73"/>
                    <a:pt x="65" y="73"/>
                    <a:pt x="65" y="73"/>
                  </a:cubicBezTo>
                  <a:cubicBezTo>
                    <a:pt x="41" y="73"/>
                    <a:pt x="41" y="73"/>
                    <a:pt x="41" y="73"/>
                  </a:cubicBezTo>
                  <a:cubicBezTo>
                    <a:pt x="48" y="57"/>
                    <a:pt x="48" y="57"/>
                    <a:pt x="48" y="57"/>
                  </a:cubicBezTo>
                  <a:cubicBezTo>
                    <a:pt x="50" y="55"/>
                    <a:pt x="50" y="55"/>
                    <a:pt x="50" y="55"/>
                  </a:cubicBezTo>
                  <a:cubicBezTo>
                    <a:pt x="64" y="58"/>
                    <a:pt x="64" y="58"/>
                    <a:pt x="64" y="58"/>
                  </a:cubicBezTo>
                  <a:cubicBezTo>
                    <a:pt x="65" y="58"/>
                    <a:pt x="65" y="58"/>
                    <a:pt x="65" y="58"/>
                  </a:cubicBezTo>
                  <a:cubicBezTo>
                    <a:pt x="65" y="59"/>
                    <a:pt x="65" y="59"/>
                    <a:pt x="65" y="59"/>
                  </a:cubicBezTo>
                  <a:cubicBezTo>
                    <a:pt x="67" y="61"/>
                    <a:pt x="68" y="64"/>
                    <a:pt x="69" y="68"/>
                  </a:cubicBezTo>
                  <a:cubicBezTo>
                    <a:pt x="69" y="67"/>
                    <a:pt x="69" y="67"/>
                    <a:pt x="69" y="67"/>
                  </a:cubicBezTo>
                  <a:close/>
                  <a:moveTo>
                    <a:pt x="13" y="104"/>
                  </a:moveTo>
                  <a:cubicBezTo>
                    <a:pt x="10" y="104"/>
                    <a:pt x="10" y="104"/>
                    <a:pt x="10" y="104"/>
                  </a:cubicBezTo>
                  <a:cubicBezTo>
                    <a:pt x="1" y="104"/>
                    <a:pt x="0" y="98"/>
                    <a:pt x="2" y="90"/>
                  </a:cubicBezTo>
                  <a:cubicBezTo>
                    <a:pt x="8" y="67"/>
                    <a:pt x="8" y="67"/>
                    <a:pt x="8" y="67"/>
                  </a:cubicBezTo>
                  <a:cubicBezTo>
                    <a:pt x="8" y="64"/>
                    <a:pt x="10" y="61"/>
                    <a:pt x="13" y="58"/>
                  </a:cubicBezTo>
                  <a:cubicBezTo>
                    <a:pt x="13" y="58"/>
                    <a:pt x="13" y="58"/>
                    <a:pt x="13" y="58"/>
                  </a:cubicBezTo>
                  <a:cubicBezTo>
                    <a:pt x="14" y="58"/>
                    <a:pt x="14" y="58"/>
                    <a:pt x="14" y="58"/>
                  </a:cubicBezTo>
                  <a:cubicBezTo>
                    <a:pt x="27" y="55"/>
                    <a:pt x="27" y="55"/>
                    <a:pt x="27" y="55"/>
                  </a:cubicBezTo>
                  <a:cubicBezTo>
                    <a:pt x="29" y="57"/>
                    <a:pt x="29" y="57"/>
                    <a:pt x="29" y="57"/>
                  </a:cubicBezTo>
                  <a:cubicBezTo>
                    <a:pt x="37" y="73"/>
                    <a:pt x="37" y="73"/>
                    <a:pt x="37" y="73"/>
                  </a:cubicBezTo>
                  <a:cubicBezTo>
                    <a:pt x="13" y="73"/>
                    <a:pt x="13" y="73"/>
                    <a:pt x="13" y="73"/>
                  </a:cubicBezTo>
                  <a:lnTo>
                    <a:pt x="13" y="104"/>
                  </a:lnTo>
                  <a:close/>
                </a:path>
              </a:pathLst>
            </a:custGeom>
            <a:solidFill>
              <a:sysClr val="window" lastClr="FFFFFF"/>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pPr defTabSz="913765">
                <a:defRPr/>
              </a:pPr>
              <a:endParaRPr lang="zh-CN" altLang="en-US" sz="1015" kern="0">
                <a:solidFill>
                  <a:sysClr val="windowText" lastClr="000000"/>
                </a:solidFill>
                <a:ea typeface="宋体" panose="02010600030101010101" pitchFamily="2" charset="-122"/>
              </a:endParaRPr>
            </a:p>
          </p:txBody>
        </p:sp>
      </p:grpSp>
      <p:grpSp>
        <p:nvGrpSpPr>
          <p:cNvPr id="65" name="组合 64"/>
          <p:cNvGrpSpPr/>
          <p:nvPr/>
        </p:nvGrpSpPr>
        <p:grpSpPr>
          <a:xfrm>
            <a:off x="5957473" y="3103297"/>
            <a:ext cx="2408351" cy="1243444"/>
            <a:chOff x="5987379" y="3073133"/>
            <a:chExt cx="2408351" cy="1243444"/>
          </a:xfrm>
        </p:grpSpPr>
        <p:sp>
          <p:nvSpPr>
            <p:cNvPr id="66" name="Rectangle 636"/>
            <p:cNvSpPr>
              <a:spLocks noChangeArrowheads="1"/>
            </p:cNvSpPr>
            <p:nvPr/>
          </p:nvSpPr>
          <p:spPr bwMode="auto">
            <a:xfrm>
              <a:off x="6062193" y="3073133"/>
              <a:ext cx="2333537" cy="498669"/>
            </a:xfrm>
            <a:prstGeom prst="rect">
              <a:avLst/>
            </a:prstGeom>
            <a:solidFill>
              <a:srgbClr val="514379"/>
            </a:solidFill>
            <a:ln>
              <a:noFill/>
            </a:ln>
          </p:spPr>
          <p:txBody>
            <a:bodyPr/>
            <a:lstStyle/>
            <a:p>
              <a:pPr defTabSz="913765">
                <a:defRPr/>
              </a:pPr>
              <a:endParaRPr lang="zh-CN" altLang="zh-CN" sz="1015" kern="0">
                <a:solidFill>
                  <a:srgbClr val="000000"/>
                </a:solidFill>
                <a:ea typeface="宋体" panose="02010600030101010101" pitchFamily="2" charset="-122"/>
                <a:sym typeface="宋体" panose="02010600030101010101" pitchFamily="2" charset="-122"/>
              </a:endParaRPr>
            </a:p>
          </p:txBody>
        </p:sp>
        <p:sp>
          <p:nvSpPr>
            <p:cNvPr id="67" name="TextBox 707"/>
            <p:cNvSpPr>
              <a:spLocks noChangeArrowheads="1"/>
            </p:cNvSpPr>
            <p:nvPr/>
          </p:nvSpPr>
          <p:spPr bwMode="auto">
            <a:xfrm>
              <a:off x="7255809" y="3192892"/>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3765">
                <a:defRPr/>
              </a:pPr>
              <a:r>
                <a:rPr lang="zh-CN" altLang="en-US" sz="1100" kern="0">
                  <a:solidFill>
                    <a:srgbClr val="FFFFFF"/>
                  </a:solidFill>
                  <a:latin typeface="微软雅黑" panose="020B0503020204020204" pitchFamily="34" charset="-122"/>
                  <a:sym typeface="Arial" panose="020B0604020202020204" pitchFamily="34" charset="0"/>
                </a:rPr>
                <a:t>输入您的</a:t>
              </a:r>
              <a:r>
                <a:rPr lang="zh-CN" altLang="en-US" sz="1500" b="1" kern="0">
                  <a:solidFill>
                    <a:srgbClr val="FFFFFF"/>
                  </a:solidFill>
                  <a:latin typeface="微软雅黑" panose="020B0503020204020204" pitchFamily="34" charset="-122"/>
                  <a:sym typeface="Arial" panose="020B0604020202020204" pitchFamily="34" charset="0"/>
                </a:rPr>
                <a:t>标题</a:t>
              </a:r>
              <a:endParaRPr lang="zh-CN" altLang="en-US" sz="2400" b="1" kern="0">
                <a:solidFill>
                  <a:srgbClr val="FFFFFF"/>
                </a:solidFill>
                <a:latin typeface="微软雅黑" panose="020B0503020204020204" pitchFamily="34" charset="-122"/>
                <a:sym typeface="Arial" panose="020B0604020202020204" pitchFamily="34" charset="0"/>
              </a:endParaRPr>
            </a:p>
          </p:txBody>
        </p:sp>
        <p:sp>
          <p:nvSpPr>
            <p:cNvPr id="68" name="矩形 1"/>
            <p:cNvSpPr>
              <a:spLocks noChangeArrowheads="1"/>
            </p:cNvSpPr>
            <p:nvPr/>
          </p:nvSpPr>
          <p:spPr bwMode="auto">
            <a:xfrm>
              <a:off x="5987379" y="3670246"/>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defTabSz="913765">
                <a:defRPr/>
              </a:pPr>
              <a:r>
                <a:rPr lang="zh-CN" altLang="en-US" sz="900" kern="0" dirty="0">
                  <a:solidFill>
                    <a:sysClr val="windowText" lastClr="000000">
                      <a:lumMod val="75000"/>
                      <a:lumOff val="25000"/>
                    </a:sysClr>
                  </a:solidFill>
                  <a:latin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endParaRPr lang="zh-CN" altLang="en-US" sz="900" kern="0" dirty="0">
                <a:solidFill>
                  <a:sysClr val="windowText" lastClr="000000">
                    <a:lumMod val="75000"/>
                    <a:lumOff val="25000"/>
                  </a:sysClr>
                </a:solidFill>
                <a:latin typeface="微软雅黑" panose="020B0503020204020204" pitchFamily="34" charset="-122"/>
                <a:sym typeface="微软雅黑" panose="020B0503020204020204" pitchFamily="34" charset="-122"/>
              </a:endParaRPr>
            </a:p>
          </p:txBody>
        </p:sp>
        <p:sp>
          <p:nvSpPr>
            <p:cNvPr id="69" name="Freeform 169"/>
            <p:cNvSpPr/>
            <p:nvPr/>
          </p:nvSpPr>
          <p:spPr bwMode="auto">
            <a:xfrm>
              <a:off x="6205482" y="3137468"/>
              <a:ext cx="349218" cy="320594"/>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ysClr val="window" lastClr="FFFFFF"/>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pPr defTabSz="913765">
                <a:defRPr/>
              </a:pPr>
              <a:endParaRPr lang="zh-CN" altLang="en-US" sz="1015" kern="0">
                <a:solidFill>
                  <a:sysClr val="windowText" lastClr="000000"/>
                </a:solidFill>
                <a:ea typeface="宋体" panose="02010600030101010101" pitchFamily="2" charset="-122"/>
              </a:endParaRPr>
            </a:p>
          </p:txBody>
        </p:sp>
      </p:grpSp>
      <p:grpSp>
        <p:nvGrpSpPr>
          <p:cNvPr id="70" name="组合 69"/>
          <p:cNvGrpSpPr/>
          <p:nvPr/>
        </p:nvGrpSpPr>
        <p:grpSpPr>
          <a:xfrm>
            <a:off x="3400084" y="3103297"/>
            <a:ext cx="2403725" cy="1243444"/>
            <a:chOff x="3456835" y="3073133"/>
            <a:chExt cx="2403725" cy="1243444"/>
          </a:xfrm>
        </p:grpSpPr>
        <p:sp>
          <p:nvSpPr>
            <p:cNvPr id="71" name="Rectangle 635"/>
            <p:cNvSpPr>
              <a:spLocks noChangeArrowheads="1"/>
            </p:cNvSpPr>
            <p:nvPr/>
          </p:nvSpPr>
          <p:spPr bwMode="auto">
            <a:xfrm>
              <a:off x="3527023" y="3073133"/>
              <a:ext cx="2333537" cy="498669"/>
            </a:xfrm>
            <a:prstGeom prst="rect">
              <a:avLst/>
            </a:prstGeom>
            <a:solidFill>
              <a:srgbClr val="030303"/>
            </a:solidFill>
            <a:ln>
              <a:noFill/>
            </a:ln>
            <a:extLst>
              <a:ext uri="{91240B29-F687-4F45-9708-019B960494DF}">
                <a14:hiddenLine xmlns:a14="http://schemas.microsoft.com/office/drawing/2010/main" w="9525">
                  <a:solidFill>
                    <a:srgbClr val="000000"/>
                  </a:solidFill>
                  <a:bevel/>
                </a14:hiddenLine>
              </a:ext>
            </a:extLst>
          </p:spPr>
          <p:txBody>
            <a:bodyPr/>
            <a:lstStyle/>
            <a:p>
              <a:pPr defTabSz="913765">
                <a:defRPr/>
              </a:pPr>
              <a:endParaRPr lang="zh-CN" altLang="zh-CN" sz="1015" kern="0">
                <a:solidFill>
                  <a:srgbClr val="000000"/>
                </a:solidFill>
                <a:ea typeface="宋体" panose="02010600030101010101" pitchFamily="2" charset="-122"/>
                <a:sym typeface="宋体" panose="02010600030101010101" pitchFamily="2" charset="-122"/>
              </a:endParaRPr>
            </a:p>
          </p:txBody>
        </p:sp>
        <p:sp>
          <p:nvSpPr>
            <p:cNvPr id="72" name="TextBox 707"/>
            <p:cNvSpPr>
              <a:spLocks noChangeArrowheads="1"/>
            </p:cNvSpPr>
            <p:nvPr/>
          </p:nvSpPr>
          <p:spPr bwMode="auto">
            <a:xfrm>
              <a:off x="4650358" y="3180370"/>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3765">
                <a:defRPr/>
              </a:pPr>
              <a:r>
                <a:rPr lang="zh-CN" altLang="en-US" sz="1100" kern="0">
                  <a:solidFill>
                    <a:srgbClr val="FFFFFF"/>
                  </a:solidFill>
                  <a:latin typeface="微软雅黑" panose="020B0503020204020204" pitchFamily="34" charset="-122"/>
                  <a:sym typeface="Arial" panose="020B0604020202020204" pitchFamily="34" charset="0"/>
                </a:rPr>
                <a:t>输入您的</a:t>
              </a:r>
              <a:r>
                <a:rPr lang="zh-CN" altLang="en-US" sz="1500" b="1" kern="0">
                  <a:solidFill>
                    <a:srgbClr val="FFFFFF"/>
                  </a:solidFill>
                  <a:latin typeface="微软雅黑" panose="020B0503020204020204" pitchFamily="34" charset="-122"/>
                  <a:sym typeface="Arial" panose="020B0604020202020204" pitchFamily="34" charset="0"/>
                </a:rPr>
                <a:t>标题</a:t>
              </a:r>
              <a:endParaRPr lang="zh-CN" altLang="en-US" sz="2400" b="1" kern="0">
                <a:solidFill>
                  <a:srgbClr val="FFFFFF"/>
                </a:solidFill>
                <a:latin typeface="微软雅黑" panose="020B0503020204020204" pitchFamily="34" charset="-122"/>
                <a:sym typeface="Arial" panose="020B0604020202020204" pitchFamily="34" charset="0"/>
              </a:endParaRPr>
            </a:p>
          </p:txBody>
        </p:sp>
        <p:sp>
          <p:nvSpPr>
            <p:cNvPr id="73" name="矩形 1"/>
            <p:cNvSpPr>
              <a:spLocks noChangeArrowheads="1"/>
            </p:cNvSpPr>
            <p:nvPr/>
          </p:nvSpPr>
          <p:spPr bwMode="auto">
            <a:xfrm>
              <a:off x="3456835" y="3670246"/>
              <a:ext cx="2333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just" defTabSz="913765">
                <a:defRPr/>
              </a:pPr>
              <a:r>
                <a:rPr lang="zh-CN" altLang="en-US" sz="900" kern="0" dirty="0">
                  <a:solidFill>
                    <a:sysClr val="windowText" lastClr="000000">
                      <a:lumMod val="75000"/>
                      <a:lumOff val="25000"/>
                    </a:sysClr>
                  </a:solidFill>
                  <a:latin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endParaRPr lang="zh-CN" altLang="en-US" sz="900" kern="0" dirty="0">
                <a:solidFill>
                  <a:sysClr val="windowText" lastClr="000000">
                    <a:lumMod val="75000"/>
                    <a:lumOff val="25000"/>
                  </a:sysClr>
                </a:solidFill>
                <a:latin typeface="微软雅黑" panose="020B0503020204020204" pitchFamily="34" charset="-122"/>
                <a:sym typeface="微软雅黑" panose="020B0503020204020204" pitchFamily="34" charset="-122"/>
              </a:endParaRPr>
            </a:p>
          </p:txBody>
        </p:sp>
        <p:sp>
          <p:nvSpPr>
            <p:cNvPr id="74" name="Freeform 190"/>
            <p:cNvSpPr>
              <a:spLocks noEditPoints="1"/>
            </p:cNvSpPr>
            <p:nvPr/>
          </p:nvSpPr>
          <p:spPr bwMode="auto">
            <a:xfrm>
              <a:off x="3635896" y="3137468"/>
              <a:ext cx="448449" cy="36257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ysClr val="window" lastClr="FFFFFF"/>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pPr defTabSz="913765">
                <a:defRPr/>
              </a:pPr>
              <a:endParaRPr lang="zh-CN" altLang="en-US" sz="1015" kern="0">
                <a:solidFill>
                  <a:sysClr val="windowText" lastClr="000000"/>
                </a:solidFill>
                <a:ea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1750" fill="hold"/>
                                        <p:tgtEl>
                                          <p:spTgt spid="45"/>
                                        </p:tgtEl>
                                        <p:attrNameLst>
                                          <p:attrName>ppt_x</p:attrName>
                                        </p:attrNameLst>
                                      </p:cBhvr>
                                      <p:tavLst>
                                        <p:tav tm="0">
                                          <p:val>
                                            <p:strVal val="1+#ppt_w/2"/>
                                          </p:val>
                                        </p:tav>
                                        <p:tav tm="100000">
                                          <p:val>
                                            <p:strVal val="#ppt_x"/>
                                          </p:val>
                                        </p:tav>
                                      </p:tavLst>
                                    </p:anim>
                                    <p:anim calcmode="lin" valueType="num">
                                      <p:cBhvr additive="base">
                                        <p:cTn id="8" dur="1750" fill="hold"/>
                                        <p:tgtEl>
                                          <p:spTgt spid="4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additive="base">
                                        <p:cTn id="11" dur="1750" fill="hold"/>
                                        <p:tgtEl>
                                          <p:spTgt spid="60"/>
                                        </p:tgtEl>
                                        <p:attrNameLst>
                                          <p:attrName>ppt_x</p:attrName>
                                        </p:attrNameLst>
                                      </p:cBhvr>
                                      <p:tavLst>
                                        <p:tav tm="0">
                                          <p:val>
                                            <p:strVal val="1+#ppt_w/2"/>
                                          </p:val>
                                        </p:tav>
                                        <p:tav tm="100000">
                                          <p:val>
                                            <p:strVal val="#ppt_x"/>
                                          </p:val>
                                        </p:tav>
                                      </p:tavLst>
                                    </p:anim>
                                    <p:anim calcmode="lin" valueType="num">
                                      <p:cBhvr additive="base">
                                        <p:cTn id="12" dur="1750" fill="hold"/>
                                        <p:tgtEl>
                                          <p:spTgt spid="6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1750" fill="hold"/>
                                        <p:tgtEl>
                                          <p:spTgt spid="55"/>
                                        </p:tgtEl>
                                        <p:attrNameLst>
                                          <p:attrName>ppt_x</p:attrName>
                                        </p:attrNameLst>
                                      </p:cBhvr>
                                      <p:tavLst>
                                        <p:tav tm="0">
                                          <p:val>
                                            <p:strVal val="1+#ppt_w/2"/>
                                          </p:val>
                                        </p:tav>
                                        <p:tav tm="100000">
                                          <p:val>
                                            <p:strVal val="#ppt_x"/>
                                          </p:val>
                                        </p:tav>
                                      </p:tavLst>
                                    </p:anim>
                                    <p:anim calcmode="lin" valueType="num">
                                      <p:cBhvr additive="base">
                                        <p:cTn id="16" dur="1750" fill="hold"/>
                                        <p:tgtEl>
                                          <p:spTgt spid="55"/>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 presetClass="entr" presetSubtype="2" fill="hold" nodeType="after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additive="base">
                                        <p:cTn id="20" dur="1750" fill="hold"/>
                                        <p:tgtEl>
                                          <p:spTgt spid="50"/>
                                        </p:tgtEl>
                                        <p:attrNameLst>
                                          <p:attrName>ppt_x</p:attrName>
                                        </p:attrNameLst>
                                      </p:cBhvr>
                                      <p:tavLst>
                                        <p:tav tm="0">
                                          <p:val>
                                            <p:strVal val="1+#ppt_w/2"/>
                                          </p:val>
                                        </p:tav>
                                        <p:tav tm="100000">
                                          <p:val>
                                            <p:strVal val="#ppt_x"/>
                                          </p:val>
                                        </p:tav>
                                      </p:tavLst>
                                    </p:anim>
                                    <p:anim calcmode="lin" valueType="num">
                                      <p:cBhvr additive="base">
                                        <p:cTn id="21" dur="1750" fill="hold"/>
                                        <p:tgtEl>
                                          <p:spTgt spid="50"/>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70"/>
                                        </p:tgtEl>
                                        <p:attrNameLst>
                                          <p:attrName>style.visibility</p:attrName>
                                        </p:attrNameLst>
                                      </p:cBhvr>
                                      <p:to>
                                        <p:strVal val="visible"/>
                                      </p:to>
                                    </p:set>
                                    <p:anim calcmode="lin" valueType="num">
                                      <p:cBhvr additive="base">
                                        <p:cTn id="24" dur="1750" fill="hold"/>
                                        <p:tgtEl>
                                          <p:spTgt spid="70"/>
                                        </p:tgtEl>
                                        <p:attrNameLst>
                                          <p:attrName>ppt_x</p:attrName>
                                        </p:attrNameLst>
                                      </p:cBhvr>
                                      <p:tavLst>
                                        <p:tav tm="0">
                                          <p:val>
                                            <p:strVal val="1+#ppt_w/2"/>
                                          </p:val>
                                        </p:tav>
                                        <p:tav tm="100000">
                                          <p:val>
                                            <p:strVal val="#ppt_x"/>
                                          </p:val>
                                        </p:tav>
                                      </p:tavLst>
                                    </p:anim>
                                    <p:anim calcmode="lin" valueType="num">
                                      <p:cBhvr additive="base">
                                        <p:cTn id="25" dur="1750" fill="hold"/>
                                        <p:tgtEl>
                                          <p:spTgt spid="70"/>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65"/>
                                        </p:tgtEl>
                                        <p:attrNameLst>
                                          <p:attrName>style.visibility</p:attrName>
                                        </p:attrNameLst>
                                      </p:cBhvr>
                                      <p:to>
                                        <p:strVal val="visible"/>
                                      </p:to>
                                    </p:set>
                                    <p:anim calcmode="lin" valueType="num">
                                      <p:cBhvr additive="base">
                                        <p:cTn id="28" dur="1750" fill="hold"/>
                                        <p:tgtEl>
                                          <p:spTgt spid="65"/>
                                        </p:tgtEl>
                                        <p:attrNameLst>
                                          <p:attrName>ppt_x</p:attrName>
                                        </p:attrNameLst>
                                      </p:cBhvr>
                                      <p:tavLst>
                                        <p:tav tm="0">
                                          <p:val>
                                            <p:strVal val="1+#ppt_w/2"/>
                                          </p:val>
                                        </p:tav>
                                        <p:tav tm="100000">
                                          <p:val>
                                            <p:strVal val="#ppt_x"/>
                                          </p:val>
                                        </p:tav>
                                      </p:tavLst>
                                    </p:anim>
                                    <p:anim calcmode="lin" valueType="num">
                                      <p:cBhvr additive="base">
                                        <p:cTn id="29" dur="1750" fill="hold"/>
                                        <p:tgtEl>
                                          <p:spTgt spid="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图片 7"/>
          <p:cNvPicPr>
            <a:picLocks noChangeAspect="1"/>
          </p:cNvPicPr>
          <p:nvPr/>
        </p:nvPicPr>
        <p:blipFill>
          <a:blip r:embed="rId1" cstate="print">
            <a:extLst>
              <a:ext uri="{BEBA8EAE-BF5A-486C-A8C5-ECC9F3942E4B}">
                <a14:imgProps xmlns:a14="http://schemas.microsoft.com/office/drawing/2010/main">
                  <a14:imgLayer r:embed="rId2">
                    <a14:imgEffect>
                      <a14:artisticBlur radius="20"/>
                    </a14:imgEffect>
                  </a14:imgLayer>
                </a14:imgProps>
              </a:ex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3" name="矩形 12"/>
          <p:cNvSpPr/>
          <p:nvPr/>
        </p:nvSpPr>
        <p:spPr>
          <a:xfrm>
            <a:off x="1333500" y="1504950"/>
            <a:ext cx="6877050" cy="2348706"/>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737833" y="2192178"/>
            <a:ext cx="5668347" cy="646331"/>
          </a:xfrm>
          <a:prstGeom prst="rect">
            <a:avLst/>
          </a:prstGeom>
          <a:noFill/>
        </p:spPr>
        <p:txBody>
          <a:bodyPr wrap="square" rtlCol="0">
            <a:spAutoFit/>
          </a:bodyPr>
          <a:lstStyle/>
          <a:p>
            <a:pPr algn="ctr"/>
            <a:r>
              <a:rPr lang="zh-CN" altLang="en-US" sz="3600" b="1" smtClean="0">
                <a:latin typeface="微软雅黑" panose="020B0503020204020204" pitchFamily="34" charset="-122"/>
                <a:ea typeface="微软雅黑" panose="020B0503020204020204" pitchFamily="34" charset="-122"/>
              </a:rPr>
              <a:t>单击添加文标题</a:t>
            </a:r>
            <a:endParaRPr lang="zh-CN" altLang="en-US" sz="3600" b="1"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1737827" y="1640815"/>
            <a:ext cx="5668347" cy="415498"/>
          </a:xfrm>
          <a:prstGeom prst="rect">
            <a:avLst/>
          </a:prstGeom>
          <a:noFill/>
        </p:spPr>
        <p:txBody>
          <a:bodyPr wrap="square" rtlCol="0">
            <a:spAutoFit/>
          </a:bodyPr>
          <a:lstStyle/>
          <a:p>
            <a:pPr algn="ctr"/>
            <a:r>
              <a:rPr lang="en-US" altLang="zh-CN" sz="2100">
                <a:latin typeface="Arial" panose="020B0604020202020204" pitchFamily="34" charset="0"/>
                <a:ea typeface="微软雅黑" panose="020B0503020204020204" pitchFamily="34" charset="-122"/>
                <a:cs typeface="Arial" panose="020B0604020202020204" pitchFamily="34" charset="0"/>
              </a:rPr>
              <a:t>PART  </a:t>
            </a:r>
            <a:r>
              <a:rPr lang="en-US" altLang="zh-CN" sz="2100" smtClean="0">
                <a:latin typeface="Arial" panose="020B0604020202020204" pitchFamily="34" charset="0"/>
                <a:ea typeface="微软雅黑" panose="020B0503020204020204" pitchFamily="34" charset="-122"/>
                <a:cs typeface="Arial" panose="020B0604020202020204" pitchFamily="34" charset="0"/>
              </a:rPr>
              <a:t>02</a:t>
            </a:r>
            <a:endParaRPr lang="zh-CN" altLang="en-US" sz="2100" dirty="0">
              <a:latin typeface="Arial" panose="020B0604020202020204" pitchFamily="34" charset="0"/>
              <a:ea typeface="微软雅黑" panose="020B0503020204020204" pitchFamily="34" charset="-122"/>
              <a:cs typeface="Arial" panose="020B0604020202020204" pitchFamily="34" charset="0"/>
            </a:endParaRPr>
          </a:p>
        </p:txBody>
      </p:sp>
      <p:sp>
        <p:nvSpPr>
          <p:cNvPr id="16" name="文本框 15"/>
          <p:cNvSpPr txBox="1"/>
          <p:nvPr/>
        </p:nvSpPr>
        <p:spPr>
          <a:xfrm>
            <a:off x="1737827" y="2751002"/>
            <a:ext cx="5668347" cy="253916"/>
          </a:xfrm>
          <a:prstGeom prst="rect">
            <a:avLst/>
          </a:prstGeom>
          <a:noFill/>
        </p:spPr>
        <p:txBody>
          <a:bodyPr wrap="square" rtlCol="0">
            <a:spAutoFit/>
          </a:bodyPr>
          <a:lstStyle/>
          <a:p>
            <a:pPr algn="ctr"/>
            <a:r>
              <a:rPr lang="en-US" altLang="zh-CN" sz="1050" dirty="0">
                <a:latin typeface="Arial" panose="020B0604020202020204" pitchFamily="34" charset="0"/>
                <a:ea typeface="微软雅黑" panose="020B0503020204020204" pitchFamily="34" charset="-122"/>
                <a:cs typeface="Arial" panose="020B0604020202020204" pitchFamily="34" charset="0"/>
              </a:rPr>
              <a:t>ADD YOUR TITTLE HERE</a:t>
            </a:r>
            <a:endParaRPr lang="zh-CN" altLang="en-US" sz="1050" dirty="0">
              <a:latin typeface="Arial" panose="020B0604020202020204" pitchFamily="34" charset="0"/>
              <a:ea typeface="微软雅黑" panose="020B0503020204020204" pitchFamily="34" charset="-122"/>
              <a:cs typeface="Arial" panose="020B0604020202020204" pitchFamily="34" charset="0"/>
            </a:endParaRPr>
          </a:p>
        </p:txBody>
      </p:sp>
      <p:sp>
        <p:nvSpPr>
          <p:cNvPr id="17" name="文本框 16"/>
          <p:cNvSpPr txBox="1"/>
          <p:nvPr/>
        </p:nvSpPr>
        <p:spPr>
          <a:xfrm>
            <a:off x="3186830" y="3110239"/>
            <a:ext cx="2770340" cy="415498"/>
          </a:xfrm>
          <a:prstGeom prst="rect">
            <a:avLst/>
          </a:prstGeom>
          <a:noFill/>
        </p:spPr>
        <p:txBody>
          <a:bodyPr wrap="square" rtlCol="0">
            <a:spAutoFit/>
          </a:bodyPr>
          <a:lstStyle/>
          <a:p>
            <a:pPr algn="ctr"/>
            <a:r>
              <a:rPr lang="zh-CN" altLang="en-US" sz="1050" dirty="0">
                <a:latin typeface="微软雅黑" panose="020B0503020204020204" pitchFamily="34" charset="-122"/>
                <a:ea typeface="微软雅黑" panose="020B0503020204020204" pitchFamily="34" charset="-122"/>
              </a:rPr>
              <a:t>终止不住那不老的心，去努力，去探寻，去发现，永不退让，不屈服。</a:t>
            </a:r>
            <a:endParaRPr lang="zh-CN" altLang="en-US" sz="105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grpSp>
        <p:nvGrpSpPr>
          <p:cNvPr id="4" name="组合 3"/>
          <p:cNvGrpSpPr/>
          <p:nvPr/>
        </p:nvGrpSpPr>
        <p:grpSpPr>
          <a:xfrm>
            <a:off x="3616223" y="1644108"/>
            <a:ext cx="1350999" cy="1197377"/>
            <a:chOff x="1572164" y="1993205"/>
            <a:chExt cx="1962102" cy="1738992"/>
          </a:xfrm>
        </p:grpSpPr>
        <p:sp>
          <p:nvSpPr>
            <p:cNvPr id="6" name="Freeform 5"/>
            <p:cNvSpPr/>
            <p:nvPr/>
          </p:nvSpPr>
          <p:spPr bwMode="auto">
            <a:xfrm>
              <a:off x="1572164"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cap="flat" cmpd="sng" algn="ctr">
              <a:solidFill>
                <a:srgbClr val="514379"/>
              </a:solidFill>
              <a:prstDash val="solid"/>
            </a:ln>
            <a:effectLst>
              <a:innerShdw blurRad="127000" dist="63500" dir="13500000">
                <a:srgbClr val="080808">
                  <a:lumMod val="50000"/>
                  <a:alpha val="85000"/>
                </a:srgbClr>
              </a:innerShdw>
            </a:effectLst>
          </p:spPr>
          <p:txBody>
            <a:bodyPr rtlCol="0" anchor="ctr"/>
            <a:lstStyle/>
            <a:p>
              <a:pPr algn="ctr" defTabSz="913765">
                <a:defRPr/>
              </a:pPr>
              <a:endParaRPr lang="zh-CN" altLang="en-US" sz="2400" kern="0">
                <a:solidFill>
                  <a:srgbClr val="FFFFFF"/>
                </a:solidFill>
                <a:latin typeface="Calibri" panose="020F0502020204030204"/>
                <a:ea typeface="宋体" panose="02010600030101010101" pitchFamily="2" charset="-122"/>
                <a:sym typeface="Arial" panose="020B0604020202020204" pitchFamily="34" charset="0"/>
              </a:endParaRPr>
            </a:p>
          </p:txBody>
        </p:sp>
        <p:sp>
          <p:nvSpPr>
            <p:cNvPr id="7" name="Freeform 5"/>
            <p:cNvSpPr/>
            <p:nvPr/>
          </p:nvSpPr>
          <p:spPr bwMode="auto">
            <a:xfrm>
              <a:off x="1713040" y="2118060"/>
              <a:ext cx="1680352"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514379"/>
            </a:solidFill>
            <a:ln w="50800" cap="flat" cmpd="sng" algn="ctr">
              <a:noFill/>
              <a:prstDash val="solid"/>
            </a:ln>
            <a:effectLst/>
          </p:spPr>
          <p:txBody>
            <a:bodyPr rtlCol="0" anchor="ctr"/>
            <a:lstStyle/>
            <a:p>
              <a:pPr algn="ctr" defTabSz="913765">
                <a:defRPr/>
              </a:pPr>
              <a:endParaRPr lang="zh-CN" altLang="en-US" sz="2400" kern="0">
                <a:solidFill>
                  <a:srgbClr val="FFFFFF"/>
                </a:solidFill>
                <a:latin typeface="Calibri" panose="020F0502020204030204"/>
                <a:ea typeface="宋体" panose="02010600030101010101" pitchFamily="2" charset="-122"/>
                <a:sym typeface="Arial" panose="020B0604020202020204" pitchFamily="34" charset="0"/>
              </a:endParaRPr>
            </a:p>
          </p:txBody>
        </p:sp>
      </p:grpSp>
      <p:grpSp>
        <p:nvGrpSpPr>
          <p:cNvPr id="8" name="组合 7"/>
          <p:cNvGrpSpPr/>
          <p:nvPr/>
        </p:nvGrpSpPr>
        <p:grpSpPr>
          <a:xfrm>
            <a:off x="3616223" y="2911806"/>
            <a:ext cx="1350999" cy="1197377"/>
            <a:chOff x="1572165" y="1993205"/>
            <a:chExt cx="1962102" cy="1738992"/>
          </a:xfrm>
        </p:grpSpPr>
        <p:sp>
          <p:nvSpPr>
            <p:cNvPr id="9" name="Freeform 5"/>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cap="flat" cmpd="sng" algn="ctr">
              <a:solidFill>
                <a:srgbClr val="030303"/>
              </a:solidFill>
              <a:prstDash val="solid"/>
            </a:ln>
            <a:effectLst/>
          </p:spPr>
          <p:txBody>
            <a:bodyPr rtlCol="0" anchor="ctr"/>
            <a:lstStyle/>
            <a:p>
              <a:pPr algn="ctr" defTabSz="913765">
                <a:defRPr/>
              </a:pPr>
              <a:endParaRPr lang="zh-CN" altLang="en-US" sz="2400" kern="0">
                <a:solidFill>
                  <a:srgbClr val="FFFFFF"/>
                </a:solidFill>
                <a:latin typeface="Calibri" panose="020F0502020204030204"/>
                <a:ea typeface="宋体" panose="02010600030101010101" pitchFamily="2" charset="-122"/>
                <a:sym typeface="Arial" panose="020B0604020202020204" pitchFamily="34" charset="0"/>
              </a:endParaRPr>
            </a:p>
          </p:txBody>
        </p:sp>
        <p:sp>
          <p:nvSpPr>
            <p:cNvPr id="10" name="Freeform 5"/>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30303"/>
            </a:solidFill>
            <a:ln w="50800" cap="flat" cmpd="sng" algn="ctr">
              <a:noFill/>
              <a:prstDash val="solid"/>
            </a:ln>
            <a:effectLst/>
          </p:spPr>
          <p:txBody>
            <a:bodyPr rtlCol="0" anchor="ctr"/>
            <a:lstStyle/>
            <a:p>
              <a:pPr algn="ctr" defTabSz="913765">
                <a:defRPr/>
              </a:pPr>
              <a:endParaRPr lang="zh-CN" altLang="en-US" sz="2400" kern="0">
                <a:solidFill>
                  <a:srgbClr val="FFFFFF"/>
                </a:solidFill>
                <a:latin typeface="Calibri" panose="020F0502020204030204"/>
                <a:ea typeface="宋体" panose="02010600030101010101" pitchFamily="2" charset="-122"/>
                <a:sym typeface="Arial" panose="020B0604020202020204" pitchFamily="34" charset="0"/>
              </a:endParaRPr>
            </a:p>
          </p:txBody>
        </p:sp>
      </p:grpSp>
      <p:grpSp>
        <p:nvGrpSpPr>
          <p:cNvPr id="11" name="组合 10"/>
          <p:cNvGrpSpPr/>
          <p:nvPr/>
        </p:nvGrpSpPr>
        <p:grpSpPr>
          <a:xfrm>
            <a:off x="4722281" y="2277958"/>
            <a:ext cx="1350999" cy="1197377"/>
            <a:chOff x="1572165" y="1993205"/>
            <a:chExt cx="1962102" cy="1738992"/>
          </a:xfrm>
        </p:grpSpPr>
        <p:sp>
          <p:nvSpPr>
            <p:cNvPr id="12" name="Freeform 5"/>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cap="flat" cmpd="sng" algn="ctr">
              <a:solidFill>
                <a:srgbClr val="030303"/>
              </a:solidFill>
              <a:prstDash val="solid"/>
            </a:ln>
            <a:effectLst/>
          </p:spPr>
          <p:txBody>
            <a:bodyPr rtlCol="0" anchor="ctr"/>
            <a:lstStyle/>
            <a:p>
              <a:pPr algn="ctr" defTabSz="913765">
                <a:defRPr/>
              </a:pPr>
              <a:endParaRPr lang="zh-CN" altLang="en-US" sz="2400" kern="0">
                <a:solidFill>
                  <a:srgbClr val="FFFFFF"/>
                </a:solidFill>
                <a:latin typeface="Calibri" panose="020F0502020204030204"/>
                <a:ea typeface="宋体" panose="02010600030101010101" pitchFamily="2" charset="-122"/>
                <a:sym typeface="Arial" panose="020B0604020202020204" pitchFamily="34" charset="0"/>
              </a:endParaRPr>
            </a:p>
          </p:txBody>
        </p:sp>
        <p:sp>
          <p:nvSpPr>
            <p:cNvPr id="13" name="Freeform 5"/>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30303"/>
            </a:solidFill>
            <a:ln w="50800" cap="flat" cmpd="sng" algn="ctr">
              <a:solidFill>
                <a:srgbClr val="030303"/>
              </a:solidFill>
              <a:prstDash val="solid"/>
            </a:ln>
            <a:effectLst/>
          </p:spPr>
          <p:txBody>
            <a:bodyPr rtlCol="0" anchor="ctr"/>
            <a:lstStyle/>
            <a:p>
              <a:pPr algn="ctr" defTabSz="913765">
                <a:defRPr/>
              </a:pPr>
              <a:endParaRPr lang="zh-CN" altLang="en-US" sz="2400" kern="0">
                <a:solidFill>
                  <a:srgbClr val="FFFFFF"/>
                </a:solidFill>
                <a:latin typeface="Calibri" panose="020F0502020204030204"/>
                <a:ea typeface="宋体" panose="02010600030101010101" pitchFamily="2" charset="-122"/>
                <a:sym typeface="Arial" panose="020B0604020202020204" pitchFamily="34" charset="0"/>
              </a:endParaRPr>
            </a:p>
          </p:txBody>
        </p:sp>
      </p:grpSp>
      <p:grpSp>
        <p:nvGrpSpPr>
          <p:cNvPr id="14" name="组合 13"/>
          <p:cNvGrpSpPr/>
          <p:nvPr/>
        </p:nvGrpSpPr>
        <p:grpSpPr>
          <a:xfrm>
            <a:off x="4085193" y="2065129"/>
            <a:ext cx="413059" cy="355328"/>
            <a:chOff x="3787022" y="1797643"/>
            <a:chExt cx="550817" cy="473832"/>
          </a:xfrm>
          <a:solidFill>
            <a:srgbClr val="FFFFFF"/>
          </a:solidFill>
        </p:grpSpPr>
        <p:sp>
          <p:nvSpPr>
            <p:cNvPr id="15" name="Oval 217"/>
            <p:cNvSpPr>
              <a:spLocks noChangeArrowheads="1"/>
            </p:cNvSpPr>
            <p:nvPr/>
          </p:nvSpPr>
          <p:spPr bwMode="auto">
            <a:xfrm>
              <a:off x="4007132" y="1931010"/>
              <a:ext cx="108428" cy="13553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zh-CN" altLang="en-US" sz="2400" kern="0">
                <a:solidFill>
                  <a:srgbClr val="000000"/>
                </a:solidFill>
              </a:endParaRPr>
            </a:p>
          </p:txBody>
        </p:sp>
        <p:sp>
          <p:nvSpPr>
            <p:cNvPr id="16" name="Freeform 218"/>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zh-CN" altLang="en-US" sz="2400" kern="0">
                <a:solidFill>
                  <a:srgbClr val="000000"/>
                </a:solidFill>
              </a:endParaRPr>
            </a:p>
          </p:txBody>
        </p:sp>
        <p:sp>
          <p:nvSpPr>
            <p:cNvPr id="17" name="Freeform 219"/>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zh-CN" altLang="en-US" sz="2400" kern="0">
                <a:solidFill>
                  <a:srgbClr val="000000"/>
                </a:solidFill>
              </a:endParaRPr>
            </a:p>
          </p:txBody>
        </p:sp>
        <p:sp>
          <p:nvSpPr>
            <p:cNvPr id="18" name="Freeform 220"/>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zh-CN" altLang="en-US" sz="2400" kern="0">
                <a:solidFill>
                  <a:srgbClr val="000000"/>
                </a:solidFill>
              </a:endParaRPr>
            </a:p>
          </p:txBody>
        </p:sp>
        <p:sp>
          <p:nvSpPr>
            <p:cNvPr id="19" name="Freeform 221"/>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zh-CN" altLang="en-US" sz="2400" kern="0">
                <a:solidFill>
                  <a:srgbClr val="000000"/>
                </a:solidFill>
              </a:endParaRPr>
            </a:p>
          </p:txBody>
        </p:sp>
        <p:sp>
          <p:nvSpPr>
            <p:cNvPr id="20" name="Freeform 222"/>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zh-CN" altLang="en-US" sz="2400" kern="0">
                <a:solidFill>
                  <a:srgbClr val="000000"/>
                </a:solidFill>
              </a:endParaRPr>
            </a:p>
          </p:txBody>
        </p:sp>
        <p:sp>
          <p:nvSpPr>
            <p:cNvPr id="21" name="Freeform 223"/>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zh-CN" altLang="en-US" sz="2400" kern="0">
                <a:solidFill>
                  <a:srgbClr val="000000"/>
                </a:solidFill>
              </a:endParaRPr>
            </a:p>
          </p:txBody>
        </p:sp>
        <p:sp>
          <p:nvSpPr>
            <p:cNvPr id="22" name="Freeform 224"/>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zh-CN" altLang="en-US" sz="2400" kern="0">
                <a:solidFill>
                  <a:srgbClr val="000000"/>
                </a:solidFill>
              </a:endParaRPr>
            </a:p>
          </p:txBody>
        </p:sp>
        <p:sp>
          <p:nvSpPr>
            <p:cNvPr id="23" name="Freeform 225"/>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zh-CN" altLang="en-US" sz="2400" kern="0">
                <a:solidFill>
                  <a:srgbClr val="000000"/>
                </a:solidFill>
              </a:endParaRPr>
            </a:p>
          </p:txBody>
        </p:sp>
      </p:grpSp>
      <p:grpSp>
        <p:nvGrpSpPr>
          <p:cNvPr id="24" name="组合 23"/>
          <p:cNvGrpSpPr/>
          <p:nvPr/>
        </p:nvGrpSpPr>
        <p:grpSpPr>
          <a:xfrm>
            <a:off x="5239217" y="2746142"/>
            <a:ext cx="401675" cy="261007"/>
            <a:chOff x="7058307" y="1859447"/>
            <a:chExt cx="535637" cy="348055"/>
          </a:xfrm>
          <a:solidFill>
            <a:srgbClr val="FFFFFF"/>
          </a:solidFill>
        </p:grpSpPr>
        <p:sp>
          <p:nvSpPr>
            <p:cNvPr id="25" name="Rectangle 240"/>
            <p:cNvSpPr>
              <a:spLocks noChangeArrowheads="1"/>
            </p:cNvSpPr>
            <p:nvPr/>
          </p:nvSpPr>
          <p:spPr bwMode="auto">
            <a:xfrm>
              <a:off x="7112521" y="1997151"/>
              <a:ext cx="127945" cy="108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lstStyle/>
            <a:p>
              <a:pPr defTabSz="913765">
                <a:defRPr/>
              </a:pPr>
              <a:endParaRPr lang="zh-CN" altLang="en-US" sz="2400" kern="0">
                <a:solidFill>
                  <a:srgbClr val="000000"/>
                </a:solidFill>
              </a:endParaRPr>
            </a:p>
          </p:txBody>
        </p:sp>
        <p:sp>
          <p:nvSpPr>
            <p:cNvPr id="26" name="Rectangle 241"/>
            <p:cNvSpPr>
              <a:spLocks noChangeArrowheads="1"/>
            </p:cNvSpPr>
            <p:nvPr/>
          </p:nvSpPr>
          <p:spPr bwMode="auto">
            <a:xfrm>
              <a:off x="7112521" y="2038354"/>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lstStyle/>
            <a:p>
              <a:pPr defTabSz="913765">
                <a:defRPr/>
              </a:pPr>
              <a:endParaRPr lang="zh-CN" altLang="en-US" sz="2400" kern="0">
                <a:solidFill>
                  <a:srgbClr val="000000"/>
                </a:solidFill>
              </a:endParaRPr>
            </a:p>
          </p:txBody>
        </p:sp>
        <p:sp>
          <p:nvSpPr>
            <p:cNvPr id="27" name="Rectangle 242"/>
            <p:cNvSpPr>
              <a:spLocks noChangeArrowheads="1"/>
            </p:cNvSpPr>
            <p:nvPr/>
          </p:nvSpPr>
          <p:spPr bwMode="auto">
            <a:xfrm>
              <a:off x="7112521" y="2079556"/>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lstStyle/>
            <a:p>
              <a:pPr defTabSz="913765">
                <a:defRPr/>
              </a:pPr>
              <a:endParaRPr lang="zh-CN" altLang="en-US" sz="2400" kern="0">
                <a:solidFill>
                  <a:srgbClr val="000000"/>
                </a:solidFill>
              </a:endParaRPr>
            </a:p>
          </p:txBody>
        </p:sp>
        <p:sp>
          <p:nvSpPr>
            <p:cNvPr id="28" name="Rectangle 243"/>
            <p:cNvSpPr>
              <a:spLocks noChangeArrowheads="1"/>
            </p:cNvSpPr>
            <p:nvPr/>
          </p:nvSpPr>
          <p:spPr bwMode="auto">
            <a:xfrm>
              <a:off x="7112521" y="2120759"/>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lstStyle/>
            <a:p>
              <a:pPr defTabSz="913765">
                <a:defRPr/>
              </a:pPr>
              <a:endParaRPr lang="zh-CN" altLang="en-US" sz="2400" kern="0">
                <a:solidFill>
                  <a:srgbClr val="000000"/>
                </a:solidFill>
              </a:endParaRPr>
            </a:p>
          </p:txBody>
        </p:sp>
        <p:sp>
          <p:nvSpPr>
            <p:cNvPr id="29" name="Freeform 244"/>
            <p:cNvSpPr/>
            <p:nvPr/>
          </p:nvSpPr>
          <p:spPr bwMode="auto">
            <a:xfrm>
              <a:off x="7428047" y="2038354"/>
              <a:ext cx="24939" cy="71563"/>
            </a:xfrm>
            <a:custGeom>
              <a:avLst/>
              <a:gdLst>
                <a:gd name="T0" fmla="*/ 4 w 10"/>
                <a:gd name="T1" fmla="*/ 28 h 28"/>
                <a:gd name="T2" fmla="*/ 10 w 10"/>
                <a:gd name="T3" fmla="*/ 25 h 28"/>
                <a:gd name="T4" fmla="*/ 10 w 10"/>
                <a:gd name="T5" fmla="*/ 3 h 28"/>
                <a:gd name="T6" fmla="*/ 1 w 10"/>
                <a:gd name="T7" fmla="*/ 0 h 28"/>
                <a:gd name="T8" fmla="*/ 0 w 10"/>
                <a:gd name="T9" fmla="*/ 0 h 28"/>
                <a:gd name="T10" fmla="*/ 0 w 10"/>
                <a:gd name="T11" fmla="*/ 28 h 28"/>
                <a:gd name="T12" fmla="*/ 1 w 10"/>
                <a:gd name="T13" fmla="*/ 28 h 28"/>
                <a:gd name="T14" fmla="*/ 4 w 1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4" y="28"/>
                  </a:moveTo>
                  <a:cubicBezTo>
                    <a:pt x="6" y="27"/>
                    <a:pt x="8" y="26"/>
                    <a:pt x="10" y="25"/>
                  </a:cubicBezTo>
                  <a:cubicBezTo>
                    <a:pt x="10" y="3"/>
                    <a:pt x="10" y="3"/>
                    <a:pt x="10" y="3"/>
                  </a:cubicBezTo>
                  <a:cubicBezTo>
                    <a:pt x="7" y="1"/>
                    <a:pt x="4" y="0"/>
                    <a:pt x="1" y="0"/>
                  </a:cubicBezTo>
                  <a:cubicBezTo>
                    <a:pt x="0" y="0"/>
                    <a:pt x="0" y="0"/>
                    <a:pt x="0" y="0"/>
                  </a:cubicBezTo>
                  <a:cubicBezTo>
                    <a:pt x="0" y="28"/>
                    <a:pt x="0" y="28"/>
                    <a:pt x="0" y="28"/>
                  </a:cubicBezTo>
                  <a:cubicBezTo>
                    <a:pt x="0" y="28"/>
                    <a:pt x="0" y="28"/>
                    <a:pt x="1" y="28"/>
                  </a:cubicBezTo>
                  <a:cubicBezTo>
                    <a:pt x="2" y="28"/>
                    <a:pt x="3" y="28"/>
                    <a:pt x="4"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zh-CN" altLang="en-US" sz="2400" kern="0">
                <a:solidFill>
                  <a:srgbClr val="000000"/>
                </a:solidFill>
              </a:endParaRPr>
            </a:p>
          </p:txBody>
        </p:sp>
        <p:sp>
          <p:nvSpPr>
            <p:cNvPr id="30" name="Freeform 245"/>
            <p:cNvSpPr>
              <a:spLocks noEditPoints="1"/>
            </p:cNvSpPr>
            <p:nvPr/>
          </p:nvSpPr>
          <p:spPr bwMode="auto">
            <a:xfrm>
              <a:off x="7058307" y="1859447"/>
              <a:ext cx="394679" cy="348055"/>
            </a:xfrm>
            <a:custGeom>
              <a:avLst/>
              <a:gdLst>
                <a:gd name="T0" fmla="*/ 145 w 154"/>
                <a:gd name="T1" fmla="*/ 125 h 136"/>
                <a:gd name="T2" fmla="*/ 144 w 154"/>
                <a:gd name="T3" fmla="*/ 125 h 136"/>
                <a:gd name="T4" fmla="*/ 144 w 154"/>
                <a:gd name="T5" fmla="*/ 127 h 136"/>
                <a:gd name="T6" fmla="*/ 10 w 154"/>
                <a:gd name="T7" fmla="*/ 127 h 136"/>
                <a:gd name="T8" fmla="*/ 10 w 154"/>
                <a:gd name="T9" fmla="*/ 34 h 136"/>
                <a:gd name="T10" fmla="*/ 144 w 154"/>
                <a:gd name="T11" fmla="*/ 34 h 136"/>
                <a:gd name="T12" fmla="*/ 144 w 154"/>
                <a:gd name="T13" fmla="*/ 43 h 136"/>
                <a:gd name="T14" fmla="*/ 145 w 154"/>
                <a:gd name="T15" fmla="*/ 43 h 136"/>
                <a:gd name="T16" fmla="*/ 154 w 154"/>
                <a:gd name="T17" fmla="*/ 44 h 136"/>
                <a:gd name="T18" fmla="*/ 154 w 154"/>
                <a:gd name="T19" fmla="*/ 5 h 136"/>
                <a:gd name="T20" fmla="*/ 149 w 154"/>
                <a:gd name="T21" fmla="*/ 0 h 136"/>
                <a:gd name="T22" fmla="*/ 5 w 154"/>
                <a:gd name="T23" fmla="*/ 0 h 136"/>
                <a:gd name="T24" fmla="*/ 0 w 154"/>
                <a:gd name="T25" fmla="*/ 5 h 136"/>
                <a:gd name="T26" fmla="*/ 0 w 154"/>
                <a:gd name="T27" fmla="*/ 132 h 136"/>
                <a:gd name="T28" fmla="*/ 5 w 154"/>
                <a:gd name="T29" fmla="*/ 136 h 136"/>
                <a:gd name="T30" fmla="*/ 149 w 154"/>
                <a:gd name="T31" fmla="*/ 136 h 136"/>
                <a:gd name="T32" fmla="*/ 154 w 154"/>
                <a:gd name="T33" fmla="*/ 132 h 136"/>
                <a:gd name="T34" fmla="*/ 154 w 154"/>
                <a:gd name="T35" fmla="*/ 124 h 136"/>
                <a:gd name="T36" fmla="*/ 145 w 154"/>
                <a:gd name="T37" fmla="*/ 125 h 136"/>
                <a:gd name="T38" fmla="*/ 137 w 154"/>
                <a:gd name="T39" fmla="*/ 10 h 136"/>
                <a:gd name="T40" fmla="*/ 144 w 154"/>
                <a:gd name="T41" fmla="*/ 17 h 136"/>
                <a:gd name="T42" fmla="*/ 137 w 154"/>
                <a:gd name="T43" fmla="*/ 23 h 136"/>
                <a:gd name="T44" fmla="*/ 131 w 154"/>
                <a:gd name="T45" fmla="*/ 17 h 136"/>
                <a:gd name="T46" fmla="*/ 137 w 154"/>
                <a:gd name="T47" fmla="*/ 10 h 136"/>
                <a:gd name="T48" fmla="*/ 118 w 154"/>
                <a:gd name="T49" fmla="*/ 10 h 136"/>
                <a:gd name="T50" fmla="*/ 125 w 154"/>
                <a:gd name="T51" fmla="*/ 17 h 136"/>
                <a:gd name="T52" fmla="*/ 118 w 154"/>
                <a:gd name="T53" fmla="*/ 23 h 136"/>
                <a:gd name="T54" fmla="*/ 112 w 154"/>
                <a:gd name="T55" fmla="*/ 17 h 136"/>
                <a:gd name="T56" fmla="*/ 118 w 154"/>
                <a:gd name="T57" fmla="*/ 10 h 136"/>
                <a:gd name="T58" fmla="*/ 99 w 154"/>
                <a:gd name="T59" fmla="*/ 10 h 136"/>
                <a:gd name="T60" fmla="*/ 106 w 154"/>
                <a:gd name="T61" fmla="*/ 17 h 136"/>
                <a:gd name="T62" fmla="*/ 99 w 154"/>
                <a:gd name="T63" fmla="*/ 23 h 136"/>
                <a:gd name="T64" fmla="*/ 93 w 154"/>
                <a:gd name="T65" fmla="*/ 17 h 136"/>
                <a:gd name="T66" fmla="*/ 99 w 154"/>
                <a:gd name="T67" fmla="*/ 1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36">
                  <a:moveTo>
                    <a:pt x="145" y="125"/>
                  </a:moveTo>
                  <a:cubicBezTo>
                    <a:pt x="144" y="125"/>
                    <a:pt x="144" y="125"/>
                    <a:pt x="144" y="125"/>
                  </a:cubicBezTo>
                  <a:cubicBezTo>
                    <a:pt x="144" y="127"/>
                    <a:pt x="144" y="127"/>
                    <a:pt x="144" y="127"/>
                  </a:cubicBezTo>
                  <a:cubicBezTo>
                    <a:pt x="10" y="127"/>
                    <a:pt x="10" y="127"/>
                    <a:pt x="10" y="127"/>
                  </a:cubicBezTo>
                  <a:cubicBezTo>
                    <a:pt x="10" y="34"/>
                    <a:pt x="10" y="34"/>
                    <a:pt x="10" y="34"/>
                  </a:cubicBezTo>
                  <a:cubicBezTo>
                    <a:pt x="144" y="34"/>
                    <a:pt x="144" y="34"/>
                    <a:pt x="144" y="34"/>
                  </a:cubicBezTo>
                  <a:cubicBezTo>
                    <a:pt x="144" y="43"/>
                    <a:pt x="144" y="43"/>
                    <a:pt x="144" y="43"/>
                  </a:cubicBezTo>
                  <a:cubicBezTo>
                    <a:pt x="144" y="43"/>
                    <a:pt x="144" y="43"/>
                    <a:pt x="145" y="43"/>
                  </a:cubicBezTo>
                  <a:cubicBezTo>
                    <a:pt x="148" y="43"/>
                    <a:pt x="151" y="43"/>
                    <a:pt x="154" y="44"/>
                  </a:cubicBezTo>
                  <a:cubicBezTo>
                    <a:pt x="154" y="5"/>
                    <a:pt x="154" y="5"/>
                    <a:pt x="154" y="5"/>
                  </a:cubicBezTo>
                  <a:cubicBezTo>
                    <a:pt x="154" y="2"/>
                    <a:pt x="152" y="0"/>
                    <a:pt x="149" y="0"/>
                  </a:cubicBezTo>
                  <a:cubicBezTo>
                    <a:pt x="5" y="0"/>
                    <a:pt x="5" y="0"/>
                    <a:pt x="5" y="0"/>
                  </a:cubicBezTo>
                  <a:cubicBezTo>
                    <a:pt x="2" y="0"/>
                    <a:pt x="0" y="2"/>
                    <a:pt x="0" y="5"/>
                  </a:cubicBezTo>
                  <a:cubicBezTo>
                    <a:pt x="0" y="132"/>
                    <a:pt x="0" y="132"/>
                    <a:pt x="0" y="132"/>
                  </a:cubicBezTo>
                  <a:cubicBezTo>
                    <a:pt x="0" y="134"/>
                    <a:pt x="2" y="136"/>
                    <a:pt x="5" y="136"/>
                  </a:cubicBezTo>
                  <a:cubicBezTo>
                    <a:pt x="149" y="136"/>
                    <a:pt x="149" y="136"/>
                    <a:pt x="149" y="136"/>
                  </a:cubicBezTo>
                  <a:cubicBezTo>
                    <a:pt x="152" y="136"/>
                    <a:pt x="154" y="134"/>
                    <a:pt x="154" y="132"/>
                  </a:cubicBezTo>
                  <a:cubicBezTo>
                    <a:pt x="154" y="124"/>
                    <a:pt x="154" y="124"/>
                    <a:pt x="154" y="124"/>
                  </a:cubicBezTo>
                  <a:cubicBezTo>
                    <a:pt x="151" y="124"/>
                    <a:pt x="148" y="125"/>
                    <a:pt x="145" y="125"/>
                  </a:cubicBezTo>
                  <a:close/>
                  <a:moveTo>
                    <a:pt x="137" y="10"/>
                  </a:moveTo>
                  <a:cubicBezTo>
                    <a:pt x="141" y="10"/>
                    <a:pt x="144" y="13"/>
                    <a:pt x="144" y="17"/>
                  </a:cubicBezTo>
                  <a:cubicBezTo>
                    <a:pt x="144" y="20"/>
                    <a:pt x="141" y="23"/>
                    <a:pt x="137" y="23"/>
                  </a:cubicBezTo>
                  <a:cubicBezTo>
                    <a:pt x="134" y="23"/>
                    <a:pt x="131" y="20"/>
                    <a:pt x="131" y="17"/>
                  </a:cubicBezTo>
                  <a:cubicBezTo>
                    <a:pt x="131" y="13"/>
                    <a:pt x="134" y="10"/>
                    <a:pt x="137" y="10"/>
                  </a:cubicBezTo>
                  <a:close/>
                  <a:moveTo>
                    <a:pt x="118" y="10"/>
                  </a:moveTo>
                  <a:cubicBezTo>
                    <a:pt x="122" y="10"/>
                    <a:pt x="125" y="13"/>
                    <a:pt x="125" y="17"/>
                  </a:cubicBezTo>
                  <a:cubicBezTo>
                    <a:pt x="125" y="20"/>
                    <a:pt x="122" y="23"/>
                    <a:pt x="118" y="23"/>
                  </a:cubicBezTo>
                  <a:cubicBezTo>
                    <a:pt x="115" y="23"/>
                    <a:pt x="112" y="20"/>
                    <a:pt x="112" y="17"/>
                  </a:cubicBezTo>
                  <a:cubicBezTo>
                    <a:pt x="112" y="13"/>
                    <a:pt x="115" y="10"/>
                    <a:pt x="118" y="10"/>
                  </a:cubicBezTo>
                  <a:close/>
                  <a:moveTo>
                    <a:pt x="99" y="10"/>
                  </a:moveTo>
                  <a:cubicBezTo>
                    <a:pt x="103" y="10"/>
                    <a:pt x="106" y="13"/>
                    <a:pt x="106" y="17"/>
                  </a:cubicBezTo>
                  <a:cubicBezTo>
                    <a:pt x="106" y="20"/>
                    <a:pt x="103" y="23"/>
                    <a:pt x="99" y="23"/>
                  </a:cubicBezTo>
                  <a:cubicBezTo>
                    <a:pt x="96" y="23"/>
                    <a:pt x="93" y="20"/>
                    <a:pt x="93" y="17"/>
                  </a:cubicBezTo>
                  <a:cubicBezTo>
                    <a:pt x="93" y="13"/>
                    <a:pt x="96" y="10"/>
                    <a:pt x="9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zh-CN" altLang="en-US" sz="2400" kern="0">
                <a:solidFill>
                  <a:srgbClr val="000000"/>
                </a:solidFill>
              </a:endParaRPr>
            </a:p>
          </p:txBody>
        </p:sp>
        <p:sp>
          <p:nvSpPr>
            <p:cNvPr id="31" name="Freeform 246"/>
            <p:cNvSpPr>
              <a:spLocks noEditPoints="1"/>
            </p:cNvSpPr>
            <p:nvPr/>
          </p:nvSpPr>
          <p:spPr bwMode="auto">
            <a:xfrm>
              <a:off x="7335884" y="1979802"/>
              <a:ext cx="258060" cy="210351"/>
            </a:xfrm>
            <a:custGeom>
              <a:avLst/>
              <a:gdLst>
                <a:gd name="T0" fmla="*/ 96 w 101"/>
                <a:gd name="T1" fmla="*/ 68 h 82"/>
                <a:gd name="T2" fmla="*/ 77 w 101"/>
                <a:gd name="T3" fmla="*/ 55 h 82"/>
                <a:gd name="T4" fmla="*/ 71 w 101"/>
                <a:gd name="T5" fmla="*/ 54 h 82"/>
                <a:gd name="T6" fmla="*/ 69 w 101"/>
                <a:gd name="T7" fmla="*/ 55 h 82"/>
                <a:gd name="T8" fmla="*/ 66 w 101"/>
                <a:gd name="T9" fmla="*/ 53 h 82"/>
                <a:gd name="T10" fmla="*/ 69 w 101"/>
                <a:gd name="T11" fmla="*/ 29 h 82"/>
                <a:gd name="T12" fmla="*/ 29 w 101"/>
                <a:gd name="T13" fmla="*/ 4 h 82"/>
                <a:gd name="T14" fmla="*/ 4 w 101"/>
                <a:gd name="T15" fmla="*/ 45 h 82"/>
                <a:gd name="T16" fmla="*/ 45 w 101"/>
                <a:gd name="T17" fmla="*/ 70 h 82"/>
                <a:gd name="T18" fmla="*/ 62 w 101"/>
                <a:gd name="T19" fmla="*/ 59 h 82"/>
                <a:gd name="T20" fmla="*/ 66 w 101"/>
                <a:gd name="T21" fmla="*/ 61 h 82"/>
                <a:gd name="T22" fmla="*/ 69 w 101"/>
                <a:gd name="T23" fmla="*/ 68 h 82"/>
                <a:gd name="T24" fmla="*/ 88 w 101"/>
                <a:gd name="T25" fmla="*/ 80 h 82"/>
                <a:gd name="T26" fmla="*/ 94 w 101"/>
                <a:gd name="T27" fmla="*/ 81 h 82"/>
                <a:gd name="T28" fmla="*/ 99 w 101"/>
                <a:gd name="T29" fmla="*/ 78 h 82"/>
                <a:gd name="T30" fmla="*/ 96 w 101"/>
                <a:gd name="T31" fmla="*/ 68 h 82"/>
                <a:gd name="T32" fmla="*/ 42 w 101"/>
                <a:gd name="T33" fmla="*/ 58 h 82"/>
                <a:gd name="T34" fmla="*/ 16 w 101"/>
                <a:gd name="T35" fmla="*/ 42 h 82"/>
                <a:gd name="T36" fmla="*/ 32 w 101"/>
                <a:gd name="T37" fmla="*/ 16 h 82"/>
                <a:gd name="T38" fmla="*/ 58 w 101"/>
                <a:gd name="T39" fmla="*/ 32 h 82"/>
                <a:gd name="T40" fmla="*/ 42 w 101"/>
                <a:gd name="T4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82">
                  <a:moveTo>
                    <a:pt x="96" y="68"/>
                  </a:moveTo>
                  <a:cubicBezTo>
                    <a:pt x="77" y="55"/>
                    <a:pt x="77" y="55"/>
                    <a:pt x="77" y="55"/>
                  </a:cubicBezTo>
                  <a:cubicBezTo>
                    <a:pt x="75" y="54"/>
                    <a:pt x="73" y="54"/>
                    <a:pt x="71" y="54"/>
                  </a:cubicBezTo>
                  <a:cubicBezTo>
                    <a:pt x="71" y="54"/>
                    <a:pt x="70" y="55"/>
                    <a:pt x="69" y="55"/>
                  </a:cubicBezTo>
                  <a:cubicBezTo>
                    <a:pt x="66" y="53"/>
                    <a:pt x="66" y="53"/>
                    <a:pt x="66" y="53"/>
                  </a:cubicBezTo>
                  <a:cubicBezTo>
                    <a:pt x="70" y="46"/>
                    <a:pt x="71" y="37"/>
                    <a:pt x="69" y="29"/>
                  </a:cubicBezTo>
                  <a:cubicBezTo>
                    <a:pt x="65" y="11"/>
                    <a:pt x="47" y="0"/>
                    <a:pt x="29" y="4"/>
                  </a:cubicBezTo>
                  <a:cubicBezTo>
                    <a:pt x="11" y="9"/>
                    <a:pt x="0" y="27"/>
                    <a:pt x="4" y="45"/>
                  </a:cubicBezTo>
                  <a:cubicBezTo>
                    <a:pt x="8" y="63"/>
                    <a:pt x="27" y="74"/>
                    <a:pt x="45" y="70"/>
                  </a:cubicBezTo>
                  <a:cubicBezTo>
                    <a:pt x="52" y="68"/>
                    <a:pt x="58" y="64"/>
                    <a:pt x="62" y="59"/>
                  </a:cubicBezTo>
                  <a:cubicBezTo>
                    <a:pt x="66" y="61"/>
                    <a:pt x="66" y="61"/>
                    <a:pt x="66" y="61"/>
                  </a:cubicBezTo>
                  <a:cubicBezTo>
                    <a:pt x="65" y="63"/>
                    <a:pt x="67" y="66"/>
                    <a:pt x="69" y="68"/>
                  </a:cubicBezTo>
                  <a:cubicBezTo>
                    <a:pt x="88" y="80"/>
                    <a:pt x="88" y="80"/>
                    <a:pt x="88" y="80"/>
                  </a:cubicBezTo>
                  <a:cubicBezTo>
                    <a:pt x="90" y="81"/>
                    <a:pt x="92" y="82"/>
                    <a:pt x="94" y="81"/>
                  </a:cubicBezTo>
                  <a:cubicBezTo>
                    <a:pt x="96" y="81"/>
                    <a:pt x="98" y="80"/>
                    <a:pt x="99" y="78"/>
                  </a:cubicBezTo>
                  <a:cubicBezTo>
                    <a:pt x="101" y="75"/>
                    <a:pt x="100" y="70"/>
                    <a:pt x="96" y="68"/>
                  </a:cubicBezTo>
                  <a:close/>
                  <a:moveTo>
                    <a:pt x="42" y="58"/>
                  </a:moveTo>
                  <a:cubicBezTo>
                    <a:pt x="30" y="61"/>
                    <a:pt x="19" y="54"/>
                    <a:pt x="16" y="42"/>
                  </a:cubicBezTo>
                  <a:cubicBezTo>
                    <a:pt x="13" y="30"/>
                    <a:pt x="20" y="19"/>
                    <a:pt x="32" y="16"/>
                  </a:cubicBezTo>
                  <a:cubicBezTo>
                    <a:pt x="43" y="13"/>
                    <a:pt x="55" y="20"/>
                    <a:pt x="58" y="32"/>
                  </a:cubicBezTo>
                  <a:cubicBezTo>
                    <a:pt x="60" y="43"/>
                    <a:pt x="53" y="55"/>
                    <a:pt x="42"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zh-CN" altLang="en-US" sz="2400" kern="0">
                <a:solidFill>
                  <a:srgbClr val="000000"/>
                </a:solidFill>
              </a:endParaRPr>
            </a:p>
          </p:txBody>
        </p:sp>
      </p:grpSp>
      <p:grpSp>
        <p:nvGrpSpPr>
          <p:cNvPr id="32" name="组合 31"/>
          <p:cNvGrpSpPr/>
          <p:nvPr/>
        </p:nvGrpSpPr>
        <p:grpSpPr>
          <a:xfrm>
            <a:off x="4114465" y="3366617"/>
            <a:ext cx="401675" cy="295971"/>
            <a:chOff x="5958843" y="1820413"/>
            <a:chExt cx="535637" cy="394680"/>
          </a:xfrm>
          <a:solidFill>
            <a:srgbClr val="FFFFFF"/>
          </a:solidFill>
        </p:grpSpPr>
        <p:sp>
          <p:nvSpPr>
            <p:cNvPr id="33" name="Freeform 248"/>
            <p:cNvSpPr/>
            <p:nvPr/>
          </p:nvSpPr>
          <p:spPr bwMode="auto">
            <a:xfrm>
              <a:off x="5958843" y="1820413"/>
              <a:ext cx="376247" cy="358898"/>
            </a:xfrm>
            <a:custGeom>
              <a:avLst/>
              <a:gdLst>
                <a:gd name="T0" fmla="*/ 61 w 147"/>
                <a:gd name="T1" fmla="*/ 105 h 140"/>
                <a:gd name="T2" fmla="*/ 54 w 147"/>
                <a:gd name="T3" fmla="*/ 103 h 140"/>
                <a:gd name="T4" fmla="*/ 53 w 147"/>
                <a:gd name="T5" fmla="*/ 103 h 140"/>
                <a:gd name="T6" fmla="*/ 52 w 147"/>
                <a:gd name="T7" fmla="*/ 103 h 140"/>
                <a:gd name="T8" fmla="*/ 33 w 147"/>
                <a:gd name="T9" fmla="*/ 111 h 140"/>
                <a:gd name="T10" fmla="*/ 38 w 147"/>
                <a:gd name="T11" fmla="*/ 97 h 140"/>
                <a:gd name="T12" fmla="*/ 34 w 147"/>
                <a:gd name="T13" fmla="*/ 94 h 140"/>
                <a:gd name="T14" fmla="*/ 13 w 147"/>
                <a:gd name="T15" fmla="*/ 60 h 140"/>
                <a:gd name="T16" fmla="*/ 79 w 147"/>
                <a:gd name="T17" fmla="*/ 13 h 140"/>
                <a:gd name="T18" fmla="*/ 128 w 147"/>
                <a:gd name="T19" fmla="*/ 29 h 140"/>
                <a:gd name="T20" fmla="*/ 137 w 147"/>
                <a:gd name="T21" fmla="*/ 29 h 140"/>
                <a:gd name="T22" fmla="*/ 147 w 147"/>
                <a:gd name="T23" fmla="*/ 29 h 140"/>
                <a:gd name="T24" fmla="*/ 79 w 147"/>
                <a:gd name="T25" fmla="*/ 0 h 140"/>
                <a:gd name="T26" fmla="*/ 0 w 147"/>
                <a:gd name="T27" fmla="*/ 60 h 140"/>
                <a:gd name="T28" fmla="*/ 22 w 147"/>
                <a:gd name="T29" fmla="*/ 102 h 140"/>
                <a:gd name="T30" fmla="*/ 9 w 147"/>
                <a:gd name="T31" fmla="*/ 140 h 140"/>
                <a:gd name="T32" fmla="*/ 24 w 147"/>
                <a:gd name="T33" fmla="*/ 131 h 140"/>
                <a:gd name="T34" fmla="*/ 51 w 147"/>
                <a:gd name="T35" fmla="*/ 117 h 140"/>
                <a:gd name="T36" fmla="*/ 70 w 147"/>
                <a:gd name="T37" fmla="*/ 120 h 140"/>
                <a:gd name="T38" fmla="*/ 61 w 147"/>
                <a:gd name="T39" fmla="*/ 10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7" h="140">
                  <a:moveTo>
                    <a:pt x="61" y="105"/>
                  </a:moveTo>
                  <a:cubicBezTo>
                    <a:pt x="59" y="105"/>
                    <a:pt x="56" y="104"/>
                    <a:pt x="54" y="103"/>
                  </a:cubicBezTo>
                  <a:cubicBezTo>
                    <a:pt x="53" y="103"/>
                    <a:pt x="53" y="103"/>
                    <a:pt x="53" y="103"/>
                  </a:cubicBezTo>
                  <a:cubicBezTo>
                    <a:pt x="52" y="103"/>
                    <a:pt x="52" y="103"/>
                    <a:pt x="52" y="103"/>
                  </a:cubicBezTo>
                  <a:cubicBezTo>
                    <a:pt x="50" y="103"/>
                    <a:pt x="48" y="103"/>
                    <a:pt x="33" y="111"/>
                  </a:cubicBezTo>
                  <a:cubicBezTo>
                    <a:pt x="38" y="97"/>
                    <a:pt x="38" y="97"/>
                    <a:pt x="38" y="97"/>
                  </a:cubicBezTo>
                  <a:cubicBezTo>
                    <a:pt x="34" y="94"/>
                    <a:pt x="34" y="94"/>
                    <a:pt x="34" y="94"/>
                  </a:cubicBezTo>
                  <a:cubicBezTo>
                    <a:pt x="21" y="85"/>
                    <a:pt x="13" y="73"/>
                    <a:pt x="13" y="60"/>
                  </a:cubicBezTo>
                  <a:cubicBezTo>
                    <a:pt x="13" y="34"/>
                    <a:pt x="43" y="13"/>
                    <a:pt x="79" y="13"/>
                  </a:cubicBezTo>
                  <a:cubicBezTo>
                    <a:pt x="99" y="13"/>
                    <a:pt x="116" y="19"/>
                    <a:pt x="128" y="29"/>
                  </a:cubicBezTo>
                  <a:cubicBezTo>
                    <a:pt x="131" y="29"/>
                    <a:pt x="134" y="29"/>
                    <a:pt x="137" y="29"/>
                  </a:cubicBezTo>
                  <a:cubicBezTo>
                    <a:pt x="140" y="29"/>
                    <a:pt x="143" y="29"/>
                    <a:pt x="147" y="29"/>
                  </a:cubicBezTo>
                  <a:cubicBezTo>
                    <a:pt x="133" y="12"/>
                    <a:pt x="108" y="0"/>
                    <a:pt x="79" y="0"/>
                  </a:cubicBezTo>
                  <a:cubicBezTo>
                    <a:pt x="35" y="0"/>
                    <a:pt x="0" y="27"/>
                    <a:pt x="0" y="60"/>
                  </a:cubicBezTo>
                  <a:cubicBezTo>
                    <a:pt x="0" y="76"/>
                    <a:pt x="8" y="91"/>
                    <a:pt x="22" y="102"/>
                  </a:cubicBezTo>
                  <a:cubicBezTo>
                    <a:pt x="9" y="140"/>
                    <a:pt x="9" y="140"/>
                    <a:pt x="9" y="140"/>
                  </a:cubicBezTo>
                  <a:cubicBezTo>
                    <a:pt x="24" y="131"/>
                    <a:pt x="24" y="131"/>
                    <a:pt x="24" y="131"/>
                  </a:cubicBezTo>
                  <a:cubicBezTo>
                    <a:pt x="35" y="125"/>
                    <a:pt x="47" y="118"/>
                    <a:pt x="51" y="117"/>
                  </a:cubicBezTo>
                  <a:cubicBezTo>
                    <a:pt x="57" y="118"/>
                    <a:pt x="63" y="119"/>
                    <a:pt x="70" y="120"/>
                  </a:cubicBezTo>
                  <a:cubicBezTo>
                    <a:pt x="66" y="115"/>
                    <a:pt x="63" y="110"/>
                    <a:pt x="61"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zh-CN" altLang="en-US" sz="2400" kern="0">
                <a:solidFill>
                  <a:srgbClr val="000000"/>
                </a:solidFill>
              </a:endParaRPr>
            </a:p>
          </p:txBody>
        </p:sp>
        <p:sp>
          <p:nvSpPr>
            <p:cNvPr id="34" name="Freeform 249"/>
            <p:cNvSpPr>
              <a:spLocks noEditPoints="1"/>
            </p:cNvSpPr>
            <p:nvPr/>
          </p:nvSpPr>
          <p:spPr bwMode="auto">
            <a:xfrm>
              <a:off x="6125823" y="1912577"/>
              <a:ext cx="368657" cy="302516"/>
            </a:xfrm>
            <a:custGeom>
              <a:avLst/>
              <a:gdLst>
                <a:gd name="T0" fmla="*/ 144 w 144"/>
                <a:gd name="T1" fmla="*/ 53 h 118"/>
                <a:gd name="T2" fmla="*/ 72 w 144"/>
                <a:gd name="T3" fmla="*/ 0 h 118"/>
                <a:gd name="T4" fmla="*/ 0 w 144"/>
                <a:gd name="T5" fmla="*/ 53 h 118"/>
                <a:gd name="T6" fmla="*/ 72 w 144"/>
                <a:gd name="T7" fmla="*/ 107 h 118"/>
                <a:gd name="T8" fmla="*/ 99 w 144"/>
                <a:gd name="T9" fmla="*/ 103 h 118"/>
                <a:gd name="T10" fmla="*/ 130 w 144"/>
                <a:gd name="T11" fmla="*/ 118 h 118"/>
                <a:gd name="T12" fmla="*/ 121 w 144"/>
                <a:gd name="T13" fmla="*/ 93 h 118"/>
                <a:gd name="T14" fmla="*/ 144 w 144"/>
                <a:gd name="T15" fmla="*/ 53 h 118"/>
                <a:gd name="T16" fmla="*/ 44 w 144"/>
                <a:gd name="T17" fmla="*/ 61 h 118"/>
                <a:gd name="T18" fmla="*/ 38 w 144"/>
                <a:gd name="T19" fmla="*/ 57 h 118"/>
                <a:gd name="T20" fmla="*/ 31 w 144"/>
                <a:gd name="T21" fmla="*/ 61 h 118"/>
                <a:gd name="T22" fmla="*/ 33 w 144"/>
                <a:gd name="T23" fmla="*/ 53 h 118"/>
                <a:gd name="T24" fmla="*/ 27 w 144"/>
                <a:gd name="T25" fmla="*/ 48 h 118"/>
                <a:gd name="T26" fmla="*/ 35 w 144"/>
                <a:gd name="T27" fmla="*/ 47 h 118"/>
                <a:gd name="T28" fmla="*/ 38 w 144"/>
                <a:gd name="T29" fmla="*/ 41 h 118"/>
                <a:gd name="T30" fmla="*/ 41 w 144"/>
                <a:gd name="T31" fmla="*/ 47 h 118"/>
                <a:gd name="T32" fmla="*/ 48 w 144"/>
                <a:gd name="T33" fmla="*/ 48 h 118"/>
                <a:gd name="T34" fmla="*/ 43 w 144"/>
                <a:gd name="T35" fmla="*/ 53 h 118"/>
                <a:gd name="T36" fmla="*/ 44 w 144"/>
                <a:gd name="T37" fmla="*/ 61 h 118"/>
                <a:gd name="T38" fmla="*/ 82 w 144"/>
                <a:gd name="T39" fmla="*/ 64 h 118"/>
                <a:gd name="T40" fmla="*/ 72 w 144"/>
                <a:gd name="T41" fmla="*/ 58 h 118"/>
                <a:gd name="T42" fmla="*/ 62 w 144"/>
                <a:gd name="T43" fmla="*/ 64 h 118"/>
                <a:gd name="T44" fmla="*/ 64 w 144"/>
                <a:gd name="T45" fmla="*/ 52 h 118"/>
                <a:gd name="T46" fmla="*/ 56 w 144"/>
                <a:gd name="T47" fmla="*/ 44 h 118"/>
                <a:gd name="T48" fmla="*/ 67 w 144"/>
                <a:gd name="T49" fmla="*/ 43 h 118"/>
                <a:gd name="T50" fmla="*/ 72 w 144"/>
                <a:gd name="T51" fmla="*/ 33 h 118"/>
                <a:gd name="T52" fmla="*/ 77 w 144"/>
                <a:gd name="T53" fmla="*/ 43 h 118"/>
                <a:gd name="T54" fmla="*/ 88 w 144"/>
                <a:gd name="T55" fmla="*/ 44 h 118"/>
                <a:gd name="T56" fmla="*/ 80 w 144"/>
                <a:gd name="T57" fmla="*/ 52 h 118"/>
                <a:gd name="T58" fmla="*/ 82 w 144"/>
                <a:gd name="T59" fmla="*/ 64 h 118"/>
                <a:gd name="T60" fmla="*/ 112 w 144"/>
                <a:gd name="T61" fmla="*/ 61 h 118"/>
                <a:gd name="T62" fmla="*/ 106 w 144"/>
                <a:gd name="T63" fmla="*/ 57 h 118"/>
                <a:gd name="T64" fmla="*/ 99 w 144"/>
                <a:gd name="T65" fmla="*/ 61 h 118"/>
                <a:gd name="T66" fmla="*/ 101 w 144"/>
                <a:gd name="T67" fmla="*/ 53 h 118"/>
                <a:gd name="T68" fmla="*/ 95 w 144"/>
                <a:gd name="T69" fmla="*/ 48 h 118"/>
                <a:gd name="T70" fmla="*/ 103 w 144"/>
                <a:gd name="T71" fmla="*/ 47 h 118"/>
                <a:gd name="T72" fmla="*/ 106 w 144"/>
                <a:gd name="T73" fmla="*/ 41 h 118"/>
                <a:gd name="T74" fmla="*/ 109 w 144"/>
                <a:gd name="T75" fmla="*/ 47 h 118"/>
                <a:gd name="T76" fmla="*/ 116 w 144"/>
                <a:gd name="T77" fmla="*/ 48 h 118"/>
                <a:gd name="T78" fmla="*/ 111 w 144"/>
                <a:gd name="T79" fmla="*/ 53 h 118"/>
                <a:gd name="T80" fmla="*/ 112 w 144"/>
                <a:gd name="T81" fmla="*/ 6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 h="118">
                  <a:moveTo>
                    <a:pt x="144" y="53"/>
                  </a:moveTo>
                  <a:cubicBezTo>
                    <a:pt x="144" y="24"/>
                    <a:pt x="112" y="0"/>
                    <a:pt x="72" y="0"/>
                  </a:cubicBezTo>
                  <a:cubicBezTo>
                    <a:pt x="32" y="0"/>
                    <a:pt x="0" y="24"/>
                    <a:pt x="0" y="53"/>
                  </a:cubicBezTo>
                  <a:cubicBezTo>
                    <a:pt x="0" y="83"/>
                    <a:pt x="32" y="107"/>
                    <a:pt x="72" y="107"/>
                  </a:cubicBezTo>
                  <a:cubicBezTo>
                    <a:pt x="82" y="107"/>
                    <a:pt x="91" y="105"/>
                    <a:pt x="99" y="103"/>
                  </a:cubicBezTo>
                  <a:cubicBezTo>
                    <a:pt x="102" y="102"/>
                    <a:pt x="130" y="118"/>
                    <a:pt x="130" y="118"/>
                  </a:cubicBezTo>
                  <a:cubicBezTo>
                    <a:pt x="121" y="93"/>
                    <a:pt x="121" y="93"/>
                    <a:pt x="121" y="93"/>
                  </a:cubicBezTo>
                  <a:cubicBezTo>
                    <a:pt x="135" y="83"/>
                    <a:pt x="144" y="69"/>
                    <a:pt x="144" y="53"/>
                  </a:cubicBezTo>
                  <a:close/>
                  <a:moveTo>
                    <a:pt x="44" y="61"/>
                  </a:moveTo>
                  <a:cubicBezTo>
                    <a:pt x="38" y="57"/>
                    <a:pt x="38" y="57"/>
                    <a:pt x="38" y="57"/>
                  </a:cubicBezTo>
                  <a:cubicBezTo>
                    <a:pt x="31" y="61"/>
                    <a:pt x="31" y="61"/>
                    <a:pt x="31" y="61"/>
                  </a:cubicBezTo>
                  <a:cubicBezTo>
                    <a:pt x="33" y="53"/>
                    <a:pt x="33" y="53"/>
                    <a:pt x="33" y="53"/>
                  </a:cubicBezTo>
                  <a:cubicBezTo>
                    <a:pt x="27" y="48"/>
                    <a:pt x="27" y="48"/>
                    <a:pt x="27" y="48"/>
                  </a:cubicBezTo>
                  <a:cubicBezTo>
                    <a:pt x="35" y="47"/>
                    <a:pt x="35" y="47"/>
                    <a:pt x="35" y="47"/>
                  </a:cubicBezTo>
                  <a:cubicBezTo>
                    <a:pt x="38" y="41"/>
                    <a:pt x="38" y="41"/>
                    <a:pt x="38" y="41"/>
                  </a:cubicBezTo>
                  <a:cubicBezTo>
                    <a:pt x="41" y="47"/>
                    <a:pt x="41" y="47"/>
                    <a:pt x="41" y="47"/>
                  </a:cubicBezTo>
                  <a:cubicBezTo>
                    <a:pt x="48" y="48"/>
                    <a:pt x="48" y="48"/>
                    <a:pt x="48" y="48"/>
                  </a:cubicBezTo>
                  <a:cubicBezTo>
                    <a:pt x="43" y="53"/>
                    <a:pt x="43" y="53"/>
                    <a:pt x="43" y="53"/>
                  </a:cubicBezTo>
                  <a:lnTo>
                    <a:pt x="44" y="61"/>
                  </a:lnTo>
                  <a:close/>
                  <a:moveTo>
                    <a:pt x="82" y="64"/>
                  </a:moveTo>
                  <a:cubicBezTo>
                    <a:pt x="72" y="58"/>
                    <a:pt x="72" y="58"/>
                    <a:pt x="72" y="58"/>
                  </a:cubicBezTo>
                  <a:cubicBezTo>
                    <a:pt x="62" y="64"/>
                    <a:pt x="62" y="64"/>
                    <a:pt x="62" y="64"/>
                  </a:cubicBezTo>
                  <a:cubicBezTo>
                    <a:pt x="64" y="52"/>
                    <a:pt x="64" y="52"/>
                    <a:pt x="64" y="52"/>
                  </a:cubicBezTo>
                  <a:cubicBezTo>
                    <a:pt x="56" y="44"/>
                    <a:pt x="56" y="44"/>
                    <a:pt x="56" y="44"/>
                  </a:cubicBezTo>
                  <a:cubicBezTo>
                    <a:pt x="67" y="43"/>
                    <a:pt x="67" y="43"/>
                    <a:pt x="67" y="43"/>
                  </a:cubicBezTo>
                  <a:cubicBezTo>
                    <a:pt x="72" y="33"/>
                    <a:pt x="72" y="33"/>
                    <a:pt x="72" y="33"/>
                  </a:cubicBezTo>
                  <a:cubicBezTo>
                    <a:pt x="77" y="43"/>
                    <a:pt x="77" y="43"/>
                    <a:pt x="77" y="43"/>
                  </a:cubicBezTo>
                  <a:cubicBezTo>
                    <a:pt x="88" y="44"/>
                    <a:pt x="88" y="44"/>
                    <a:pt x="88" y="44"/>
                  </a:cubicBezTo>
                  <a:cubicBezTo>
                    <a:pt x="80" y="52"/>
                    <a:pt x="80" y="52"/>
                    <a:pt x="80" y="52"/>
                  </a:cubicBezTo>
                  <a:lnTo>
                    <a:pt x="82" y="64"/>
                  </a:lnTo>
                  <a:close/>
                  <a:moveTo>
                    <a:pt x="112" y="61"/>
                  </a:moveTo>
                  <a:cubicBezTo>
                    <a:pt x="106" y="57"/>
                    <a:pt x="106" y="57"/>
                    <a:pt x="106" y="57"/>
                  </a:cubicBezTo>
                  <a:cubicBezTo>
                    <a:pt x="99" y="61"/>
                    <a:pt x="99" y="61"/>
                    <a:pt x="99" y="61"/>
                  </a:cubicBezTo>
                  <a:cubicBezTo>
                    <a:pt x="101" y="53"/>
                    <a:pt x="101" y="53"/>
                    <a:pt x="101" y="53"/>
                  </a:cubicBezTo>
                  <a:cubicBezTo>
                    <a:pt x="95" y="48"/>
                    <a:pt x="95" y="48"/>
                    <a:pt x="95" y="48"/>
                  </a:cubicBezTo>
                  <a:cubicBezTo>
                    <a:pt x="103" y="47"/>
                    <a:pt x="103" y="47"/>
                    <a:pt x="103" y="47"/>
                  </a:cubicBezTo>
                  <a:cubicBezTo>
                    <a:pt x="106" y="41"/>
                    <a:pt x="106" y="41"/>
                    <a:pt x="106" y="41"/>
                  </a:cubicBezTo>
                  <a:cubicBezTo>
                    <a:pt x="109" y="47"/>
                    <a:pt x="109" y="47"/>
                    <a:pt x="109" y="47"/>
                  </a:cubicBezTo>
                  <a:cubicBezTo>
                    <a:pt x="116" y="48"/>
                    <a:pt x="116" y="48"/>
                    <a:pt x="116" y="48"/>
                  </a:cubicBezTo>
                  <a:cubicBezTo>
                    <a:pt x="111" y="53"/>
                    <a:pt x="111" y="53"/>
                    <a:pt x="111" y="53"/>
                  </a:cubicBezTo>
                  <a:lnTo>
                    <a:pt x="112"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zh-CN" altLang="en-US" sz="2400" kern="0">
                <a:solidFill>
                  <a:srgbClr val="000000"/>
                </a:solidFill>
              </a:endParaRPr>
            </a:p>
          </p:txBody>
        </p:sp>
      </p:grpSp>
      <p:grpSp>
        <p:nvGrpSpPr>
          <p:cNvPr id="35" name="组合 34"/>
          <p:cNvGrpSpPr/>
          <p:nvPr/>
        </p:nvGrpSpPr>
        <p:grpSpPr>
          <a:xfrm>
            <a:off x="1044068" y="1919805"/>
            <a:ext cx="2943982" cy="920667"/>
            <a:chOff x="1148437" y="1844993"/>
            <a:chExt cx="2944366" cy="920787"/>
          </a:xfrm>
        </p:grpSpPr>
        <p:sp>
          <p:nvSpPr>
            <p:cNvPr id="36" name="TextBox 32"/>
            <p:cNvSpPr txBox="1"/>
            <p:nvPr/>
          </p:nvSpPr>
          <p:spPr>
            <a:xfrm>
              <a:off x="1292453" y="1844993"/>
              <a:ext cx="2800350" cy="338598"/>
            </a:xfrm>
            <a:prstGeom prst="rect">
              <a:avLst/>
            </a:prstGeom>
            <a:noFill/>
          </p:spPr>
          <p:txBody>
            <a:bodyPr wrap="square" rtlCol="0">
              <a:spAutoFit/>
            </a:bodyPr>
            <a:lstStyle/>
            <a:p>
              <a:pPr algn="ctr" defTabSz="913765"/>
              <a:r>
                <a:rPr lang="en-US" altLang="zh-CN" sz="1600" dirty="0">
                  <a:solidFill>
                    <a:srgbClr val="514379"/>
                  </a:solidFill>
                  <a:latin typeface="微软雅黑" panose="020B0503020204020204" pitchFamily="34" charset="-122"/>
                  <a:ea typeface="微软雅黑" panose="020B0503020204020204" pitchFamily="34" charset="-122"/>
                </a:rPr>
                <a:t>01</a:t>
              </a:r>
              <a:r>
                <a:rPr lang="zh-CN" altLang="en-US" sz="1600" dirty="0">
                  <a:solidFill>
                    <a:srgbClr val="514379"/>
                  </a:solidFill>
                  <a:latin typeface="微软雅黑" panose="020B0503020204020204" pitchFamily="34" charset="-122"/>
                  <a:ea typeface="微软雅黑" panose="020B0503020204020204" pitchFamily="34" charset="-122"/>
                </a:rPr>
                <a:t>标题文字</a:t>
              </a:r>
              <a:endParaRPr lang="zh-CN" altLang="en-US" sz="1600" dirty="0">
                <a:solidFill>
                  <a:srgbClr val="514379"/>
                </a:solidFill>
                <a:latin typeface="微软雅黑" panose="020B0503020204020204" pitchFamily="34" charset="-122"/>
                <a:ea typeface="微软雅黑" panose="020B0503020204020204" pitchFamily="34" charset="-122"/>
              </a:endParaRPr>
            </a:p>
          </p:txBody>
        </p:sp>
        <p:sp>
          <p:nvSpPr>
            <p:cNvPr id="37" name="TextBox 33"/>
            <p:cNvSpPr txBox="1"/>
            <p:nvPr/>
          </p:nvSpPr>
          <p:spPr>
            <a:xfrm>
              <a:off x="1148437" y="2211710"/>
              <a:ext cx="2149545" cy="554070"/>
            </a:xfrm>
            <a:prstGeom prst="rect">
              <a:avLst/>
            </a:prstGeom>
            <a:noFill/>
          </p:spPr>
          <p:txBody>
            <a:bodyPr wrap="square" rtlCol="0">
              <a:spAutoFit/>
            </a:bodyPr>
            <a:lstStyle/>
            <a:p>
              <a:pPr algn="r" defTabSz="913765"/>
              <a:r>
                <a:rPr lang="zh-CN" altLang="en-US" sz="1000" spc="-10" dirty="0">
                  <a:solidFill>
                    <a:srgbClr val="080808"/>
                  </a:solidFill>
                  <a:latin typeface="微软雅黑" panose="020B0503020204020204" pitchFamily="34" charset="-122"/>
                  <a:ea typeface="微软雅黑" panose="020B0503020204020204" pitchFamily="34" charset="-122"/>
                </a:rPr>
                <a:t>请输入内容请输入文字内容请输入内容请输入文字内容请输入文</a:t>
              </a:r>
              <a:endParaRPr lang="zh-CN" altLang="en-US" sz="1000" spc="-10" dirty="0">
                <a:solidFill>
                  <a:srgbClr val="080808"/>
                </a:solidFill>
                <a:latin typeface="微软雅黑" panose="020B0503020204020204" pitchFamily="34" charset="-122"/>
                <a:ea typeface="微软雅黑" panose="020B0503020204020204" pitchFamily="34" charset="-122"/>
              </a:endParaRPr>
            </a:p>
            <a:p>
              <a:pPr algn="r" defTabSz="913765"/>
              <a:endParaRPr lang="zh-CN" altLang="en-US" sz="1000" spc="-10" dirty="0">
                <a:solidFill>
                  <a:srgbClr val="080808"/>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1044068" y="3134490"/>
            <a:ext cx="2943982" cy="885143"/>
            <a:chOff x="1148437" y="1880522"/>
            <a:chExt cx="2944366" cy="885259"/>
          </a:xfrm>
        </p:grpSpPr>
        <p:sp>
          <p:nvSpPr>
            <p:cNvPr id="39" name="TextBox 35"/>
            <p:cNvSpPr txBox="1"/>
            <p:nvPr/>
          </p:nvSpPr>
          <p:spPr>
            <a:xfrm>
              <a:off x="1292453" y="1880522"/>
              <a:ext cx="2800350" cy="338598"/>
            </a:xfrm>
            <a:prstGeom prst="rect">
              <a:avLst/>
            </a:prstGeom>
            <a:noFill/>
          </p:spPr>
          <p:txBody>
            <a:bodyPr wrap="square" rtlCol="0">
              <a:spAutoFit/>
            </a:bodyPr>
            <a:lstStyle/>
            <a:p>
              <a:pPr algn="ctr" defTabSz="913765"/>
              <a:r>
                <a:rPr lang="en-US" altLang="zh-CN" sz="1600" dirty="0">
                  <a:latin typeface="微软雅黑" panose="020B0503020204020204" pitchFamily="34" charset="-122"/>
                  <a:ea typeface="微软雅黑" panose="020B0503020204020204" pitchFamily="34" charset="-122"/>
                </a:rPr>
                <a:t>02</a:t>
              </a:r>
              <a:r>
                <a:rPr lang="zh-CN" altLang="en-US" sz="1600" dirty="0">
                  <a:latin typeface="微软雅黑" panose="020B0503020204020204" pitchFamily="34" charset="-122"/>
                  <a:ea typeface="微软雅黑" panose="020B0503020204020204" pitchFamily="34" charset="-122"/>
                </a:rPr>
                <a:t>标题文字</a:t>
              </a:r>
              <a:endParaRPr lang="zh-CN" altLang="en-US" sz="1600" dirty="0">
                <a:latin typeface="微软雅黑" panose="020B0503020204020204" pitchFamily="34" charset="-122"/>
                <a:ea typeface="微软雅黑" panose="020B0503020204020204" pitchFamily="34" charset="-122"/>
              </a:endParaRPr>
            </a:p>
          </p:txBody>
        </p:sp>
        <p:sp>
          <p:nvSpPr>
            <p:cNvPr id="40" name="TextBox 36"/>
            <p:cNvSpPr txBox="1"/>
            <p:nvPr/>
          </p:nvSpPr>
          <p:spPr>
            <a:xfrm>
              <a:off x="1148437" y="2211710"/>
              <a:ext cx="2149545" cy="554071"/>
            </a:xfrm>
            <a:prstGeom prst="rect">
              <a:avLst/>
            </a:prstGeom>
            <a:noFill/>
          </p:spPr>
          <p:txBody>
            <a:bodyPr wrap="square" rtlCol="0">
              <a:spAutoFit/>
            </a:bodyPr>
            <a:lstStyle/>
            <a:p>
              <a:pPr algn="r" defTabSz="913765"/>
              <a:r>
                <a:rPr lang="zh-CN" altLang="en-US" sz="1000" spc="-10" dirty="0">
                  <a:solidFill>
                    <a:srgbClr val="080808"/>
                  </a:solidFill>
                  <a:latin typeface="微软雅黑" panose="020B0503020204020204" pitchFamily="34" charset="-122"/>
                  <a:ea typeface="微软雅黑" panose="020B0503020204020204" pitchFamily="34" charset="-122"/>
                </a:rPr>
                <a:t>请输入内容请输入文字内容请输入内容请输入文字内容请输入文</a:t>
              </a:r>
              <a:endParaRPr lang="zh-CN" altLang="en-US" sz="1000" spc="-10" dirty="0">
                <a:solidFill>
                  <a:srgbClr val="080808"/>
                </a:solidFill>
                <a:latin typeface="微软雅黑" panose="020B0503020204020204" pitchFamily="34" charset="-122"/>
                <a:ea typeface="微软雅黑" panose="020B0503020204020204" pitchFamily="34" charset="-122"/>
              </a:endParaRPr>
            </a:p>
            <a:p>
              <a:pPr algn="r" defTabSz="913765"/>
              <a:endParaRPr lang="zh-CN" altLang="en-US" sz="1000" spc="-10" dirty="0">
                <a:solidFill>
                  <a:srgbClr val="080808"/>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5435986" y="1564564"/>
            <a:ext cx="2951943" cy="885143"/>
            <a:chOff x="553519" y="310390"/>
            <a:chExt cx="2952328" cy="885259"/>
          </a:xfrm>
        </p:grpSpPr>
        <p:sp>
          <p:nvSpPr>
            <p:cNvPr id="42" name="TextBox 38"/>
            <p:cNvSpPr txBox="1"/>
            <p:nvPr/>
          </p:nvSpPr>
          <p:spPr>
            <a:xfrm>
              <a:off x="553519" y="310390"/>
              <a:ext cx="2800350" cy="338598"/>
            </a:xfrm>
            <a:prstGeom prst="rect">
              <a:avLst/>
            </a:prstGeom>
            <a:noFill/>
          </p:spPr>
          <p:txBody>
            <a:bodyPr wrap="square" rtlCol="0">
              <a:spAutoFit/>
            </a:bodyPr>
            <a:lstStyle/>
            <a:p>
              <a:pPr algn="ctr" defTabSz="913765"/>
              <a:r>
                <a:rPr lang="en-US" altLang="zh-CN" sz="1600" dirty="0">
                  <a:solidFill>
                    <a:srgbClr val="030303"/>
                  </a:solidFill>
                  <a:latin typeface="微软雅黑" panose="020B0503020204020204" pitchFamily="34" charset="-122"/>
                  <a:ea typeface="微软雅黑" panose="020B0503020204020204" pitchFamily="34" charset="-122"/>
                </a:rPr>
                <a:t>03</a:t>
              </a:r>
              <a:r>
                <a:rPr lang="zh-CN" altLang="en-US" sz="1600" dirty="0">
                  <a:solidFill>
                    <a:srgbClr val="030303"/>
                  </a:solidFill>
                  <a:latin typeface="微软雅黑" panose="020B0503020204020204" pitchFamily="34" charset="-122"/>
                  <a:ea typeface="微软雅黑" panose="020B0503020204020204" pitchFamily="34" charset="-122"/>
                </a:rPr>
                <a:t>标题文字</a:t>
              </a:r>
              <a:endParaRPr lang="zh-CN" altLang="en-US" sz="1600" dirty="0">
                <a:solidFill>
                  <a:srgbClr val="030303"/>
                </a:solidFill>
                <a:latin typeface="微软雅黑" panose="020B0503020204020204" pitchFamily="34" charset="-122"/>
                <a:ea typeface="微软雅黑" panose="020B0503020204020204" pitchFamily="34" charset="-122"/>
              </a:endParaRPr>
            </a:p>
          </p:txBody>
        </p:sp>
        <p:sp>
          <p:nvSpPr>
            <p:cNvPr id="43" name="TextBox 39"/>
            <p:cNvSpPr txBox="1"/>
            <p:nvPr/>
          </p:nvSpPr>
          <p:spPr>
            <a:xfrm>
              <a:off x="1356302" y="641578"/>
              <a:ext cx="2149545" cy="554071"/>
            </a:xfrm>
            <a:prstGeom prst="rect">
              <a:avLst/>
            </a:prstGeom>
            <a:noFill/>
          </p:spPr>
          <p:txBody>
            <a:bodyPr wrap="square" rtlCol="0">
              <a:spAutoFit/>
            </a:bodyPr>
            <a:lstStyle/>
            <a:p>
              <a:pPr defTabSz="913765"/>
              <a:r>
                <a:rPr lang="zh-CN" altLang="en-US" sz="1000" spc="-10" dirty="0">
                  <a:solidFill>
                    <a:srgbClr val="080808"/>
                  </a:solidFill>
                  <a:latin typeface="微软雅黑" panose="020B0503020204020204" pitchFamily="34" charset="-122"/>
                  <a:ea typeface="微软雅黑" panose="020B0503020204020204" pitchFamily="34" charset="-122"/>
                </a:rPr>
                <a:t>请输入内容请输入文字内容请输入内容请输入文字内容请输入文</a:t>
              </a:r>
              <a:endParaRPr lang="zh-CN" altLang="en-US" sz="1000" spc="-10" dirty="0">
                <a:solidFill>
                  <a:srgbClr val="080808"/>
                </a:solidFill>
                <a:latin typeface="微软雅黑" panose="020B0503020204020204" pitchFamily="34" charset="-122"/>
                <a:ea typeface="微软雅黑" panose="020B0503020204020204" pitchFamily="34" charset="-122"/>
              </a:endParaRPr>
            </a:p>
            <a:p>
              <a:pPr defTabSz="913765"/>
              <a:endParaRPr lang="zh-CN" altLang="en-US" sz="1000" spc="-10" dirty="0">
                <a:solidFill>
                  <a:srgbClr val="080808"/>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14:presetBounceEnd="40000">
                                      <p:stCondLst>
                                        <p:cond delay="200"/>
                                      </p:stCondLst>
                                      <p:childTnLst>
                                        <p:set>
                                          <p:cBhvr>
                                            <p:cTn id="10" dur="1" fill="hold">
                                              <p:stCondLst>
                                                <p:cond delay="0"/>
                                              </p:stCondLst>
                                            </p:cTn>
                                            <p:tgtEl>
                                              <p:spTgt spid="11"/>
                                            </p:tgtEl>
                                            <p:attrNameLst>
                                              <p:attrName>style.visibility</p:attrName>
                                            </p:attrNameLst>
                                          </p:cBhvr>
                                          <p:to>
                                            <p:strVal val="visible"/>
                                          </p:to>
                                        </p:set>
                                        <p:anim calcmode="lin" valueType="num" p14:bounceEnd="40000">
                                          <p:cBhvr additive="base">
                                            <p:cTn id="11" dur="500" fill="hold"/>
                                            <p:tgtEl>
                                              <p:spTgt spid="11"/>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14:presetBounceEnd="40000">
                                      <p:stCondLst>
                                        <p:cond delay="400"/>
                                      </p:stCondLst>
                                      <p:childTnLst>
                                        <p:set>
                                          <p:cBhvr>
                                            <p:cTn id="14" dur="1" fill="hold">
                                              <p:stCondLst>
                                                <p:cond delay="0"/>
                                              </p:stCondLst>
                                            </p:cTn>
                                            <p:tgtEl>
                                              <p:spTgt spid="8"/>
                                            </p:tgtEl>
                                            <p:attrNameLst>
                                              <p:attrName>style.visibility</p:attrName>
                                            </p:attrNameLst>
                                          </p:cBhvr>
                                          <p:to>
                                            <p:strVal val="visible"/>
                                          </p:to>
                                        </p:set>
                                        <p:anim calcmode="lin" valueType="num" p14:bounceEnd="40000">
                                          <p:cBhvr additive="base">
                                            <p:cTn id="15" dur="5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5" presetClass="entr" presetSubtype="0"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anim calcmode="lin" valueType="num">
                                          <p:cBhvr>
                                            <p:cTn id="21" dur="500" fill="hold"/>
                                            <p:tgtEl>
                                              <p:spTgt spid="14"/>
                                            </p:tgtEl>
                                            <p:attrNameLst>
                                              <p:attrName>ppt_w</p:attrName>
                                            </p:attrNameLst>
                                          </p:cBhvr>
                                          <p:tavLst>
                                            <p:tav tm="0" fmla="#ppt_w*sin(2.5*pi*$)">
                                              <p:val>
                                                <p:fltVal val="0"/>
                                              </p:val>
                                            </p:tav>
                                            <p:tav tm="100000">
                                              <p:val>
                                                <p:fltVal val="1"/>
                                              </p:val>
                                            </p:tav>
                                          </p:tavLst>
                                        </p:anim>
                                        <p:anim calcmode="lin" valueType="num">
                                          <p:cBhvr>
                                            <p:cTn id="22" dur="500" fill="hold"/>
                                            <p:tgtEl>
                                              <p:spTgt spid="14"/>
                                            </p:tgtEl>
                                            <p:attrNameLst>
                                              <p:attrName>ppt_h</p:attrName>
                                            </p:attrNameLst>
                                          </p:cBhvr>
                                          <p:tavLst>
                                            <p:tav tm="0">
                                              <p:val>
                                                <p:strVal val="#ppt_h"/>
                                              </p:val>
                                            </p:tav>
                                            <p:tav tm="100000">
                                              <p:val>
                                                <p:strVal val="#ppt_h"/>
                                              </p:val>
                                            </p:tav>
                                          </p:tavLst>
                                        </p:anim>
                                      </p:childTnLst>
                                    </p:cTn>
                                  </p:par>
                                </p:childTnLst>
                              </p:cTn>
                            </p:par>
                            <p:par>
                              <p:cTn id="23" fill="hold">
                                <p:stCondLst>
                                  <p:cond delay="1000"/>
                                </p:stCondLst>
                                <p:childTnLst>
                                  <p:par>
                                    <p:cTn id="24" presetID="45" presetClass="entr" presetSubtype="0"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anim calcmode="lin" valueType="num">
                                          <p:cBhvr>
                                            <p:cTn id="27" dur="500" fill="hold"/>
                                            <p:tgtEl>
                                              <p:spTgt spid="24"/>
                                            </p:tgtEl>
                                            <p:attrNameLst>
                                              <p:attrName>ppt_w</p:attrName>
                                            </p:attrNameLst>
                                          </p:cBhvr>
                                          <p:tavLst>
                                            <p:tav tm="0" fmla="#ppt_w*sin(2.5*pi*$)">
                                              <p:val>
                                                <p:fltVal val="0"/>
                                              </p:val>
                                            </p:tav>
                                            <p:tav tm="100000">
                                              <p:val>
                                                <p:fltVal val="1"/>
                                              </p:val>
                                            </p:tav>
                                          </p:tavLst>
                                        </p:anim>
                                        <p:anim calcmode="lin" valueType="num">
                                          <p:cBhvr>
                                            <p:cTn id="28" dur="500" fill="hold"/>
                                            <p:tgtEl>
                                              <p:spTgt spid="24"/>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5" presetClass="entr" presetSubtype="0"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anim calcmode="lin" valueType="num">
                                          <p:cBhvr>
                                            <p:cTn id="33" dur="500" fill="hold"/>
                                            <p:tgtEl>
                                              <p:spTgt spid="32"/>
                                            </p:tgtEl>
                                            <p:attrNameLst>
                                              <p:attrName>ppt_w</p:attrName>
                                            </p:attrNameLst>
                                          </p:cBhvr>
                                          <p:tavLst>
                                            <p:tav tm="0" fmla="#ppt_w*sin(2.5*pi*$)">
                                              <p:val>
                                                <p:fltVal val="0"/>
                                              </p:val>
                                            </p:tav>
                                            <p:tav tm="100000">
                                              <p:val>
                                                <p:fltVal val="1"/>
                                              </p:val>
                                            </p:tav>
                                          </p:tavLst>
                                        </p:anim>
                                        <p:anim calcmode="lin" valueType="num">
                                          <p:cBhvr>
                                            <p:cTn id="34" dur="500" fill="hold"/>
                                            <p:tgtEl>
                                              <p:spTgt spid="32"/>
                                            </p:tgtEl>
                                            <p:attrNameLst>
                                              <p:attrName>ppt_h</p:attrName>
                                            </p:attrNameLst>
                                          </p:cBhvr>
                                          <p:tavLst>
                                            <p:tav tm="0">
                                              <p:val>
                                                <p:strVal val="#ppt_h"/>
                                              </p:val>
                                            </p:tav>
                                            <p:tav tm="100000">
                                              <p:val>
                                                <p:strVal val="#ppt_h"/>
                                              </p:val>
                                            </p:tav>
                                          </p:tavLst>
                                        </p:anim>
                                      </p:childTnLst>
                                    </p:cTn>
                                  </p:par>
                                </p:childTnLst>
                              </p:cTn>
                            </p:par>
                            <p:par>
                              <p:cTn id="35" fill="hold">
                                <p:stCondLst>
                                  <p:cond delay="2000"/>
                                </p:stCondLst>
                                <p:childTnLst>
                                  <p:par>
                                    <p:cTn id="36" presetID="47" presetClass="entr" presetSubtype="0" fill="hold"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fade">
                                          <p:cBhvr>
                                            <p:cTn id="38" dur="500"/>
                                            <p:tgtEl>
                                              <p:spTgt spid="35"/>
                                            </p:tgtEl>
                                          </p:cBhvr>
                                        </p:animEffect>
                                        <p:anim calcmode="lin" valueType="num">
                                          <p:cBhvr>
                                            <p:cTn id="39" dur="500" fill="hold"/>
                                            <p:tgtEl>
                                              <p:spTgt spid="35"/>
                                            </p:tgtEl>
                                            <p:attrNameLst>
                                              <p:attrName>ppt_x</p:attrName>
                                            </p:attrNameLst>
                                          </p:cBhvr>
                                          <p:tavLst>
                                            <p:tav tm="0">
                                              <p:val>
                                                <p:strVal val="#ppt_x"/>
                                              </p:val>
                                            </p:tav>
                                            <p:tav tm="100000">
                                              <p:val>
                                                <p:strVal val="#ppt_x"/>
                                              </p:val>
                                            </p:tav>
                                          </p:tavLst>
                                        </p:anim>
                                        <p:anim calcmode="lin" valueType="num">
                                          <p:cBhvr>
                                            <p:cTn id="40" dur="500" fill="hold"/>
                                            <p:tgtEl>
                                              <p:spTgt spid="35"/>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47" presetClass="entr" presetSubtype="0" fill="hold"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fade">
                                          <p:cBhvr>
                                            <p:cTn id="44" dur="500"/>
                                            <p:tgtEl>
                                              <p:spTgt spid="38"/>
                                            </p:tgtEl>
                                          </p:cBhvr>
                                        </p:animEffect>
                                        <p:anim calcmode="lin" valueType="num">
                                          <p:cBhvr>
                                            <p:cTn id="45" dur="500" fill="hold"/>
                                            <p:tgtEl>
                                              <p:spTgt spid="38"/>
                                            </p:tgtEl>
                                            <p:attrNameLst>
                                              <p:attrName>ppt_x</p:attrName>
                                            </p:attrNameLst>
                                          </p:cBhvr>
                                          <p:tavLst>
                                            <p:tav tm="0">
                                              <p:val>
                                                <p:strVal val="#ppt_x"/>
                                              </p:val>
                                            </p:tav>
                                            <p:tav tm="100000">
                                              <p:val>
                                                <p:strVal val="#ppt_x"/>
                                              </p:val>
                                            </p:tav>
                                          </p:tavLst>
                                        </p:anim>
                                        <p:anim calcmode="lin" valueType="num">
                                          <p:cBhvr>
                                            <p:cTn id="46" dur="500" fill="hold"/>
                                            <p:tgtEl>
                                              <p:spTgt spid="38"/>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47" presetClass="entr" presetSubtype="0" fill="hold" nodeType="after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fade">
                                          <p:cBhvr>
                                            <p:cTn id="50" dur="500"/>
                                            <p:tgtEl>
                                              <p:spTgt spid="41"/>
                                            </p:tgtEl>
                                          </p:cBhvr>
                                        </p:animEffect>
                                        <p:anim calcmode="lin" valueType="num">
                                          <p:cBhvr>
                                            <p:cTn id="51" dur="500" fill="hold"/>
                                            <p:tgtEl>
                                              <p:spTgt spid="41"/>
                                            </p:tgtEl>
                                            <p:attrNameLst>
                                              <p:attrName>ppt_x</p:attrName>
                                            </p:attrNameLst>
                                          </p:cBhvr>
                                          <p:tavLst>
                                            <p:tav tm="0">
                                              <p:val>
                                                <p:strVal val="#ppt_x"/>
                                              </p:val>
                                            </p:tav>
                                            <p:tav tm="100000">
                                              <p:val>
                                                <p:strVal val="#ppt_x"/>
                                              </p:val>
                                            </p:tav>
                                          </p:tavLst>
                                        </p:anim>
                                        <p:anim calcmode="lin" valueType="num">
                                          <p:cBhvr>
                                            <p:cTn id="52" dur="5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stCondLst>
                                        <p:cond delay="2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stCondLst>
                                        <p:cond delay="4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5" presetClass="entr" presetSubtype="0"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anim calcmode="lin" valueType="num">
                                          <p:cBhvr>
                                            <p:cTn id="21" dur="500" fill="hold"/>
                                            <p:tgtEl>
                                              <p:spTgt spid="14"/>
                                            </p:tgtEl>
                                            <p:attrNameLst>
                                              <p:attrName>ppt_w</p:attrName>
                                            </p:attrNameLst>
                                          </p:cBhvr>
                                          <p:tavLst>
                                            <p:tav tm="0" fmla="#ppt_w*sin(2.5*pi*$)">
                                              <p:val>
                                                <p:fltVal val="0"/>
                                              </p:val>
                                            </p:tav>
                                            <p:tav tm="100000">
                                              <p:val>
                                                <p:fltVal val="1"/>
                                              </p:val>
                                            </p:tav>
                                          </p:tavLst>
                                        </p:anim>
                                        <p:anim calcmode="lin" valueType="num">
                                          <p:cBhvr>
                                            <p:cTn id="22" dur="500" fill="hold"/>
                                            <p:tgtEl>
                                              <p:spTgt spid="14"/>
                                            </p:tgtEl>
                                            <p:attrNameLst>
                                              <p:attrName>ppt_h</p:attrName>
                                            </p:attrNameLst>
                                          </p:cBhvr>
                                          <p:tavLst>
                                            <p:tav tm="0">
                                              <p:val>
                                                <p:strVal val="#ppt_h"/>
                                              </p:val>
                                            </p:tav>
                                            <p:tav tm="100000">
                                              <p:val>
                                                <p:strVal val="#ppt_h"/>
                                              </p:val>
                                            </p:tav>
                                          </p:tavLst>
                                        </p:anim>
                                      </p:childTnLst>
                                    </p:cTn>
                                  </p:par>
                                </p:childTnLst>
                              </p:cTn>
                            </p:par>
                            <p:par>
                              <p:cTn id="23" fill="hold">
                                <p:stCondLst>
                                  <p:cond delay="1000"/>
                                </p:stCondLst>
                                <p:childTnLst>
                                  <p:par>
                                    <p:cTn id="24" presetID="45" presetClass="entr" presetSubtype="0"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anim calcmode="lin" valueType="num">
                                          <p:cBhvr>
                                            <p:cTn id="27" dur="500" fill="hold"/>
                                            <p:tgtEl>
                                              <p:spTgt spid="24"/>
                                            </p:tgtEl>
                                            <p:attrNameLst>
                                              <p:attrName>ppt_w</p:attrName>
                                            </p:attrNameLst>
                                          </p:cBhvr>
                                          <p:tavLst>
                                            <p:tav tm="0" fmla="#ppt_w*sin(2.5*pi*$)">
                                              <p:val>
                                                <p:fltVal val="0"/>
                                              </p:val>
                                            </p:tav>
                                            <p:tav tm="100000">
                                              <p:val>
                                                <p:fltVal val="1"/>
                                              </p:val>
                                            </p:tav>
                                          </p:tavLst>
                                        </p:anim>
                                        <p:anim calcmode="lin" valueType="num">
                                          <p:cBhvr>
                                            <p:cTn id="28" dur="500" fill="hold"/>
                                            <p:tgtEl>
                                              <p:spTgt spid="24"/>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5" presetClass="entr" presetSubtype="0"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anim calcmode="lin" valueType="num">
                                          <p:cBhvr>
                                            <p:cTn id="33" dur="500" fill="hold"/>
                                            <p:tgtEl>
                                              <p:spTgt spid="32"/>
                                            </p:tgtEl>
                                            <p:attrNameLst>
                                              <p:attrName>ppt_w</p:attrName>
                                            </p:attrNameLst>
                                          </p:cBhvr>
                                          <p:tavLst>
                                            <p:tav tm="0" fmla="#ppt_w*sin(2.5*pi*$)">
                                              <p:val>
                                                <p:fltVal val="0"/>
                                              </p:val>
                                            </p:tav>
                                            <p:tav tm="100000">
                                              <p:val>
                                                <p:fltVal val="1"/>
                                              </p:val>
                                            </p:tav>
                                          </p:tavLst>
                                        </p:anim>
                                        <p:anim calcmode="lin" valueType="num">
                                          <p:cBhvr>
                                            <p:cTn id="34" dur="500" fill="hold"/>
                                            <p:tgtEl>
                                              <p:spTgt spid="32"/>
                                            </p:tgtEl>
                                            <p:attrNameLst>
                                              <p:attrName>ppt_h</p:attrName>
                                            </p:attrNameLst>
                                          </p:cBhvr>
                                          <p:tavLst>
                                            <p:tav tm="0">
                                              <p:val>
                                                <p:strVal val="#ppt_h"/>
                                              </p:val>
                                            </p:tav>
                                            <p:tav tm="100000">
                                              <p:val>
                                                <p:strVal val="#ppt_h"/>
                                              </p:val>
                                            </p:tav>
                                          </p:tavLst>
                                        </p:anim>
                                      </p:childTnLst>
                                    </p:cTn>
                                  </p:par>
                                </p:childTnLst>
                              </p:cTn>
                            </p:par>
                            <p:par>
                              <p:cTn id="35" fill="hold">
                                <p:stCondLst>
                                  <p:cond delay="2000"/>
                                </p:stCondLst>
                                <p:childTnLst>
                                  <p:par>
                                    <p:cTn id="36" presetID="47" presetClass="entr" presetSubtype="0" fill="hold"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fade">
                                          <p:cBhvr>
                                            <p:cTn id="38" dur="500"/>
                                            <p:tgtEl>
                                              <p:spTgt spid="35"/>
                                            </p:tgtEl>
                                          </p:cBhvr>
                                        </p:animEffect>
                                        <p:anim calcmode="lin" valueType="num">
                                          <p:cBhvr>
                                            <p:cTn id="39" dur="500" fill="hold"/>
                                            <p:tgtEl>
                                              <p:spTgt spid="35"/>
                                            </p:tgtEl>
                                            <p:attrNameLst>
                                              <p:attrName>ppt_x</p:attrName>
                                            </p:attrNameLst>
                                          </p:cBhvr>
                                          <p:tavLst>
                                            <p:tav tm="0">
                                              <p:val>
                                                <p:strVal val="#ppt_x"/>
                                              </p:val>
                                            </p:tav>
                                            <p:tav tm="100000">
                                              <p:val>
                                                <p:strVal val="#ppt_x"/>
                                              </p:val>
                                            </p:tav>
                                          </p:tavLst>
                                        </p:anim>
                                        <p:anim calcmode="lin" valueType="num">
                                          <p:cBhvr>
                                            <p:cTn id="40" dur="500" fill="hold"/>
                                            <p:tgtEl>
                                              <p:spTgt spid="35"/>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47" presetClass="entr" presetSubtype="0" fill="hold"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fade">
                                          <p:cBhvr>
                                            <p:cTn id="44" dur="500"/>
                                            <p:tgtEl>
                                              <p:spTgt spid="38"/>
                                            </p:tgtEl>
                                          </p:cBhvr>
                                        </p:animEffect>
                                        <p:anim calcmode="lin" valueType="num">
                                          <p:cBhvr>
                                            <p:cTn id="45" dur="500" fill="hold"/>
                                            <p:tgtEl>
                                              <p:spTgt spid="38"/>
                                            </p:tgtEl>
                                            <p:attrNameLst>
                                              <p:attrName>ppt_x</p:attrName>
                                            </p:attrNameLst>
                                          </p:cBhvr>
                                          <p:tavLst>
                                            <p:tav tm="0">
                                              <p:val>
                                                <p:strVal val="#ppt_x"/>
                                              </p:val>
                                            </p:tav>
                                            <p:tav tm="100000">
                                              <p:val>
                                                <p:strVal val="#ppt_x"/>
                                              </p:val>
                                            </p:tav>
                                          </p:tavLst>
                                        </p:anim>
                                        <p:anim calcmode="lin" valueType="num">
                                          <p:cBhvr>
                                            <p:cTn id="46" dur="500" fill="hold"/>
                                            <p:tgtEl>
                                              <p:spTgt spid="38"/>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47" presetClass="entr" presetSubtype="0" fill="hold" nodeType="after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fade">
                                          <p:cBhvr>
                                            <p:cTn id="50" dur="500"/>
                                            <p:tgtEl>
                                              <p:spTgt spid="41"/>
                                            </p:tgtEl>
                                          </p:cBhvr>
                                        </p:animEffect>
                                        <p:anim calcmode="lin" valueType="num">
                                          <p:cBhvr>
                                            <p:cTn id="51" dur="500" fill="hold"/>
                                            <p:tgtEl>
                                              <p:spTgt spid="41"/>
                                            </p:tgtEl>
                                            <p:attrNameLst>
                                              <p:attrName>ppt_x</p:attrName>
                                            </p:attrNameLst>
                                          </p:cBhvr>
                                          <p:tavLst>
                                            <p:tav tm="0">
                                              <p:val>
                                                <p:strVal val="#ppt_x"/>
                                              </p:val>
                                            </p:tav>
                                            <p:tav tm="100000">
                                              <p:val>
                                                <p:strVal val="#ppt_x"/>
                                              </p:val>
                                            </p:tav>
                                          </p:tavLst>
                                        </p:anim>
                                        <p:anim calcmode="lin" valueType="num">
                                          <p:cBhvr>
                                            <p:cTn id="52" dur="5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grpSp>
        <p:nvGrpSpPr>
          <p:cNvPr id="4" name="组合 3"/>
          <p:cNvGrpSpPr/>
          <p:nvPr/>
        </p:nvGrpSpPr>
        <p:grpSpPr>
          <a:xfrm>
            <a:off x="762272" y="2197499"/>
            <a:ext cx="7451615" cy="1025155"/>
            <a:chOff x="1015699" y="2928875"/>
            <a:chExt cx="9936781" cy="1367050"/>
          </a:xfrm>
        </p:grpSpPr>
        <p:cxnSp>
          <p:nvCxnSpPr>
            <p:cNvPr id="6" name="Straight Connector 31"/>
            <p:cNvCxnSpPr/>
            <p:nvPr/>
          </p:nvCxnSpPr>
          <p:spPr>
            <a:xfrm flipV="1">
              <a:off x="1015699" y="3621611"/>
              <a:ext cx="9936781" cy="1"/>
            </a:xfrm>
            <a:prstGeom prst="line">
              <a:avLst/>
            </a:prstGeom>
            <a:noFill/>
            <a:ln w="13970" cap="flat" cmpd="sng" algn="ctr">
              <a:solidFill>
                <a:srgbClr val="030303"/>
              </a:solidFill>
              <a:prstDash val="dash"/>
              <a:headEnd type="none" w="med" len="med"/>
              <a:tailEnd type="stealth" w="med" len="med"/>
            </a:ln>
            <a:effectLst/>
          </p:spPr>
        </p:cxnSp>
        <p:cxnSp>
          <p:nvCxnSpPr>
            <p:cNvPr id="7" name="Straight Connector 31"/>
            <p:cNvCxnSpPr/>
            <p:nvPr/>
          </p:nvCxnSpPr>
          <p:spPr>
            <a:xfrm flipV="1">
              <a:off x="2311076" y="2928875"/>
              <a:ext cx="7039" cy="696490"/>
            </a:xfrm>
            <a:prstGeom prst="line">
              <a:avLst/>
            </a:prstGeom>
            <a:noFill/>
            <a:ln w="13970" cap="flat" cmpd="sng" algn="ctr">
              <a:solidFill>
                <a:srgbClr val="080808"/>
              </a:solidFill>
              <a:prstDash val="sysDash"/>
              <a:headEnd type="none" w="med" len="med"/>
              <a:tailEnd type="none" w="med" len="med"/>
            </a:ln>
            <a:effectLst/>
          </p:spPr>
        </p:cxnSp>
        <p:sp>
          <p:nvSpPr>
            <p:cNvPr id="8" name="Oval 5"/>
            <p:cNvSpPr/>
            <p:nvPr/>
          </p:nvSpPr>
          <p:spPr>
            <a:xfrm>
              <a:off x="2247244" y="3561532"/>
              <a:ext cx="127665" cy="127665"/>
            </a:xfrm>
            <a:prstGeom prst="ellipse">
              <a:avLst/>
            </a:prstGeom>
            <a:solidFill>
              <a:srgbClr val="030303"/>
            </a:solidFill>
            <a:ln w="25400" cap="flat" cmpd="sng" algn="ctr">
              <a:noFill/>
              <a:prstDash val="solid"/>
            </a:ln>
            <a:effectLst/>
          </p:spPr>
          <p:txBody>
            <a:bodyPr rtlCol="0" anchor="ctr"/>
            <a:lstStyle/>
            <a:p>
              <a:pPr algn="ctr" defTabSz="913765">
                <a:defRPr/>
              </a:pPr>
              <a:endParaRPr lang="en-US" sz="2400" kern="0">
                <a:solidFill>
                  <a:srgbClr val="080808"/>
                </a:solidFill>
                <a:latin typeface="Calibri" panose="020F0502020204030204"/>
              </a:endParaRPr>
            </a:p>
          </p:txBody>
        </p:sp>
        <p:cxnSp>
          <p:nvCxnSpPr>
            <p:cNvPr id="9" name="Straight Connector 31"/>
            <p:cNvCxnSpPr/>
            <p:nvPr/>
          </p:nvCxnSpPr>
          <p:spPr>
            <a:xfrm flipV="1">
              <a:off x="7265810" y="2928875"/>
              <a:ext cx="7039" cy="696490"/>
            </a:xfrm>
            <a:prstGeom prst="line">
              <a:avLst/>
            </a:prstGeom>
            <a:noFill/>
            <a:ln w="13970" cap="flat" cmpd="sng" algn="ctr">
              <a:solidFill>
                <a:srgbClr val="080808"/>
              </a:solidFill>
              <a:prstDash val="sysDash"/>
              <a:headEnd type="none" w="med" len="med"/>
              <a:tailEnd type="none" w="med" len="med"/>
            </a:ln>
            <a:effectLst/>
          </p:spPr>
        </p:cxnSp>
        <p:sp>
          <p:nvSpPr>
            <p:cNvPr id="10" name="Oval 5"/>
            <p:cNvSpPr/>
            <p:nvPr/>
          </p:nvSpPr>
          <p:spPr>
            <a:xfrm>
              <a:off x="7201978" y="3561532"/>
              <a:ext cx="127665" cy="127665"/>
            </a:xfrm>
            <a:prstGeom prst="ellipse">
              <a:avLst/>
            </a:prstGeom>
            <a:solidFill>
              <a:srgbClr val="514379"/>
            </a:solidFill>
            <a:ln w="25400" cap="flat" cmpd="sng" algn="ctr">
              <a:solidFill>
                <a:srgbClr val="514379"/>
              </a:solidFill>
              <a:prstDash val="solid"/>
            </a:ln>
            <a:effectLst/>
          </p:spPr>
          <p:txBody>
            <a:bodyPr rtlCol="0" anchor="ctr"/>
            <a:lstStyle/>
            <a:p>
              <a:pPr algn="ctr" defTabSz="913765">
                <a:defRPr/>
              </a:pPr>
              <a:endParaRPr lang="en-US" sz="2400" kern="0">
                <a:solidFill>
                  <a:srgbClr val="080808"/>
                </a:solidFill>
                <a:latin typeface="Calibri" panose="020F0502020204030204"/>
              </a:endParaRPr>
            </a:p>
          </p:txBody>
        </p:sp>
        <p:cxnSp>
          <p:nvCxnSpPr>
            <p:cNvPr id="11" name="Straight Connector 31"/>
            <p:cNvCxnSpPr/>
            <p:nvPr/>
          </p:nvCxnSpPr>
          <p:spPr>
            <a:xfrm flipV="1">
              <a:off x="4777173" y="3599435"/>
              <a:ext cx="7039" cy="696490"/>
            </a:xfrm>
            <a:prstGeom prst="line">
              <a:avLst/>
            </a:prstGeom>
            <a:noFill/>
            <a:ln w="13970" cap="flat" cmpd="sng" algn="ctr">
              <a:solidFill>
                <a:srgbClr val="514379"/>
              </a:solidFill>
              <a:prstDash val="sysDash"/>
              <a:headEnd type="none" w="med" len="med"/>
              <a:tailEnd type="none" w="med" len="med"/>
            </a:ln>
            <a:effectLst/>
          </p:spPr>
        </p:cxnSp>
        <p:sp>
          <p:nvSpPr>
            <p:cNvPr id="12" name="Oval 5"/>
            <p:cNvSpPr/>
            <p:nvPr/>
          </p:nvSpPr>
          <p:spPr>
            <a:xfrm>
              <a:off x="4713341" y="3561532"/>
              <a:ext cx="127665" cy="127665"/>
            </a:xfrm>
            <a:prstGeom prst="ellipse">
              <a:avLst/>
            </a:prstGeom>
            <a:solidFill>
              <a:srgbClr val="514379"/>
            </a:solidFill>
            <a:ln w="25400" cap="flat" cmpd="sng" algn="ctr">
              <a:noFill/>
              <a:prstDash val="solid"/>
            </a:ln>
            <a:effectLst/>
          </p:spPr>
          <p:txBody>
            <a:bodyPr rtlCol="0" anchor="ctr"/>
            <a:lstStyle/>
            <a:p>
              <a:pPr algn="ctr" defTabSz="913765">
                <a:defRPr/>
              </a:pPr>
              <a:endParaRPr lang="en-US" sz="2400" kern="0">
                <a:solidFill>
                  <a:srgbClr val="080808"/>
                </a:solidFill>
                <a:latin typeface="Calibri" panose="020F0502020204030204"/>
              </a:endParaRPr>
            </a:p>
          </p:txBody>
        </p:sp>
        <p:cxnSp>
          <p:nvCxnSpPr>
            <p:cNvPr id="13" name="Straight Connector 31"/>
            <p:cNvCxnSpPr/>
            <p:nvPr/>
          </p:nvCxnSpPr>
          <p:spPr>
            <a:xfrm flipV="1">
              <a:off x="9743294" y="3599435"/>
              <a:ext cx="7039" cy="696490"/>
            </a:xfrm>
            <a:prstGeom prst="line">
              <a:avLst/>
            </a:prstGeom>
            <a:noFill/>
            <a:ln w="13970" cap="flat" cmpd="sng" algn="ctr">
              <a:solidFill>
                <a:srgbClr val="080808"/>
              </a:solidFill>
              <a:prstDash val="sysDash"/>
              <a:headEnd type="none" w="med" len="med"/>
              <a:tailEnd type="none" w="med" len="med"/>
            </a:ln>
            <a:effectLst/>
          </p:spPr>
        </p:cxnSp>
        <p:sp>
          <p:nvSpPr>
            <p:cNvPr id="14" name="Oval 5"/>
            <p:cNvSpPr/>
            <p:nvPr/>
          </p:nvSpPr>
          <p:spPr>
            <a:xfrm>
              <a:off x="9679462" y="3561532"/>
              <a:ext cx="127665" cy="127665"/>
            </a:xfrm>
            <a:prstGeom prst="ellipse">
              <a:avLst/>
            </a:prstGeom>
            <a:solidFill>
              <a:srgbClr val="030303"/>
            </a:solidFill>
            <a:ln w="25400" cap="flat" cmpd="sng" algn="ctr">
              <a:noFill/>
              <a:prstDash val="solid"/>
            </a:ln>
            <a:effectLst/>
          </p:spPr>
          <p:txBody>
            <a:bodyPr rtlCol="0" anchor="ctr"/>
            <a:lstStyle/>
            <a:p>
              <a:pPr algn="ctr" defTabSz="913765">
                <a:defRPr/>
              </a:pPr>
              <a:endParaRPr lang="en-US" sz="2400" kern="0">
                <a:solidFill>
                  <a:srgbClr val="080808"/>
                </a:solidFill>
                <a:latin typeface="Calibri" panose="020F0502020204030204"/>
              </a:endParaRPr>
            </a:p>
          </p:txBody>
        </p:sp>
      </p:grpSp>
      <p:sp>
        <p:nvSpPr>
          <p:cNvPr id="15" name="矩形 14"/>
          <p:cNvSpPr/>
          <p:nvPr/>
        </p:nvSpPr>
        <p:spPr>
          <a:xfrm>
            <a:off x="2294140" y="1524770"/>
            <a:ext cx="2504528" cy="864331"/>
          </a:xfrm>
          <a:prstGeom prst="rect">
            <a:avLst/>
          </a:prstGeom>
        </p:spPr>
        <p:txBody>
          <a:bodyPr wrap="square" lIns="68571" tIns="34286" rIns="68571" bIns="34286">
            <a:spAutoFit/>
          </a:bodyPr>
          <a:lstStyle/>
          <a:p>
            <a:pPr defTabSz="913765">
              <a:lnSpc>
                <a:spcPct val="150000"/>
              </a:lnSpc>
              <a:spcBef>
                <a:spcPts val="750"/>
              </a:spcBef>
              <a:buFont typeface="Arial" panose="020B0604020202020204" pitchFamily="34" charset="0"/>
              <a:buChar char="•"/>
            </a:pPr>
            <a:r>
              <a:rPr lang="zh-CN" altLang="en-US" sz="1000" dirty="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000" dirty="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a:p>
            <a:pPr defTabSz="913765">
              <a:lnSpc>
                <a:spcPct val="150000"/>
              </a:lnSpc>
              <a:spcBef>
                <a:spcPts val="750"/>
              </a:spcBef>
              <a:buFont typeface="Arial" panose="020B0604020202020204" pitchFamily="34" charset="0"/>
              <a:buChar char="•"/>
            </a:pPr>
            <a:endParaRPr lang="zh-CN" altLang="en-US" sz="1000" dirty="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6" name="矩形 15"/>
          <p:cNvSpPr/>
          <p:nvPr/>
        </p:nvSpPr>
        <p:spPr>
          <a:xfrm>
            <a:off x="6018908" y="1524770"/>
            <a:ext cx="2504528" cy="864331"/>
          </a:xfrm>
          <a:prstGeom prst="rect">
            <a:avLst/>
          </a:prstGeom>
        </p:spPr>
        <p:txBody>
          <a:bodyPr wrap="square" lIns="68571" tIns="34286" rIns="68571" bIns="34286">
            <a:spAutoFit/>
          </a:bodyPr>
          <a:lstStyle/>
          <a:p>
            <a:pPr defTabSz="913765">
              <a:lnSpc>
                <a:spcPct val="150000"/>
              </a:lnSpc>
              <a:spcBef>
                <a:spcPts val="750"/>
              </a:spcBef>
              <a:buFont typeface="Arial" panose="020B0604020202020204" pitchFamily="34" charset="0"/>
              <a:buChar char="•"/>
            </a:pPr>
            <a:r>
              <a:rPr lang="zh-CN" altLang="en-US" sz="1000" dirty="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000" dirty="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a:p>
            <a:pPr defTabSz="913765">
              <a:lnSpc>
                <a:spcPct val="150000"/>
              </a:lnSpc>
              <a:spcBef>
                <a:spcPts val="750"/>
              </a:spcBef>
              <a:buFont typeface="Arial" panose="020B0604020202020204" pitchFamily="34" charset="0"/>
              <a:buChar char="•"/>
            </a:pPr>
            <a:endParaRPr lang="zh-CN" altLang="en-US" sz="1000" dirty="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7" name="矩形 16"/>
          <p:cNvSpPr/>
          <p:nvPr/>
        </p:nvSpPr>
        <p:spPr>
          <a:xfrm>
            <a:off x="730429" y="3222654"/>
            <a:ext cx="2504528" cy="864331"/>
          </a:xfrm>
          <a:prstGeom prst="rect">
            <a:avLst/>
          </a:prstGeom>
        </p:spPr>
        <p:txBody>
          <a:bodyPr wrap="square" lIns="68571" tIns="34286" rIns="68571" bIns="34286">
            <a:spAutoFit/>
          </a:bodyPr>
          <a:lstStyle/>
          <a:p>
            <a:pPr defTabSz="913765">
              <a:lnSpc>
                <a:spcPct val="150000"/>
              </a:lnSpc>
              <a:spcBef>
                <a:spcPts val="750"/>
              </a:spcBef>
              <a:buFont typeface="Arial" panose="020B0604020202020204" pitchFamily="34" charset="0"/>
              <a:buChar char="•"/>
            </a:pPr>
            <a:r>
              <a:rPr lang="zh-CN" altLang="en-US" sz="1000" dirty="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000" dirty="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a:p>
            <a:pPr defTabSz="913765">
              <a:lnSpc>
                <a:spcPct val="150000"/>
              </a:lnSpc>
              <a:spcBef>
                <a:spcPts val="750"/>
              </a:spcBef>
              <a:buFont typeface="Arial" panose="020B0604020202020204" pitchFamily="34" charset="0"/>
              <a:buChar char="•"/>
            </a:pPr>
            <a:endParaRPr lang="zh-CN" altLang="en-US" sz="1000" dirty="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8" name="矩形 17"/>
          <p:cNvSpPr/>
          <p:nvPr/>
        </p:nvSpPr>
        <p:spPr>
          <a:xfrm>
            <a:off x="4312344" y="3222655"/>
            <a:ext cx="2504528" cy="864331"/>
          </a:xfrm>
          <a:prstGeom prst="rect">
            <a:avLst/>
          </a:prstGeom>
        </p:spPr>
        <p:txBody>
          <a:bodyPr wrap="square" lIns="68571" tIns="34286" rIns="68571" bIns="34286">
            <a:spAutoFit/>
          </a:bodyPr>
          <a:lstStyle/>
          <a:p>
            <a:pPr defTabSz="913765">
              <a:lnSpc>
                <a:spcPct val="150000"/>
              </a:lnSpc>
              <a:spcBef>
                <a:spcPts val="750"/>
              </a:spcBef>
              <a:buFont typeface="Arial" panose="020B0604020202020204" pitchFamily="34" charset="0"/>
              <a:buChar char="•"/>
            </a:pPr>
            <a:r>
              <a:rPr lang="zh-CN" altLang="en-US" sz="1000" dirty="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000" dirty="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a:p>
            <a:pPr defTabSz="913765">
              <a:lnSpc>
                <a:spcPct val="150000"/>
              </a:lnSpc>
              <a:spcBef>
                <a:spcPts val="750"/>
              </a:spcBef>
              <a:buFont typeface="Arial" panose="020B0604020202020204" pitchFamily="34" charset="0"/>
              <a:buChar char="•"/>
            </a:pPr>
            <a:endParaRPr lang="zh-CN" altLang="en-US" sz="1000" dirty="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9" name="组合 18"/>
          <p:cNvGrpSpPr/>
          <p:nvPr/>
        </p:nvGrpSpPr>
        <p:grpSpPr>
          <a:xfrm>
            <a:off x="1262460" y="1385401"/>
            <a:ext cx="948315" cy="940039"/>
            <a:chOff x="1262027" y="1384450"/>
            <a:chExt cx="948438" cy="940162"/>
          </a:xfrm>
        </p:grpSpPr>
        <p:sp>
          <p:nvSpPr>
            <p:cNvPr id="20"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030303"/>
            </a:solidFill>
            <a:ln w="25400" cap="flat" cmpd="sng" algn="ctr">
              <a:noFill/>
              <a:prstDash val="solid"/>
            </a:ln>
            <a:effectLst/>
          </p:spPr>
          <p:txBody>
            <a:bodyPr anchor="ctr"/>
            <a:lstStyle/>
            <a:p>
              <a:pPr algn="ctr" defTabSz="913765" fontAlgn="base">
                <a:spcBef>
                  <a:spcPct val="0"/>
                </a:spcBef>
                <a:spcAft>
                  <a:spcPct val="0"/>
                </a:spcAft>
                <a:defRPr/>
              </a:pPr>
              <a:endParaRPr lang="zh-CN" altLang="en-US" sz="2400" kern="0">
                <a:solidFill>
                  <a:srgbClr val="FFFFFF"/>
                </a:solidFill>
                <a:latin typeface="微软雅黑" panose="020B0503020204020204" pitchFamily="34" charset="-122"/>
              </a:endParaRPr>
            </a:p>
          </p:txBody>
        </p:sp>
        <p:sp>
          <p:nvSpPr>
            <p:cNvPr id="21" name="TextBox 17"/>
            <p:cNvSpPr txBox="1"/>
            <p:nvPr/>
          </p:nvSpPr>
          <p:spPr>
            <a:xfrm>
              <a:off x="1410142" y="1664221"/>
              <a:ext cx="800323" cy="461725"/>
            </a:xfrm>
            <a:prstGeom prst="rect">
              <a:avLst/>
            </a:prstGeom>
            <a:noFill/>
          </p:spPr>
          <p:txBody>
            <a:bodyPr wrap="none" rtlCol="0">
              <a:spAutoFit/>
            </a:bodyPr>
            <a:lstStyle/>
            <a:p>
              <a:pPr defTabSz="913765">
                <a:defRPr/>
              </a:pPr>
              <a:r>
                <a:rPr lang="zh-CN" altLang="en-US" sz="2400" kern="0" dirty="0">
                  <a:solidFill>
                    <a:srgbClr val="FFFFFF"/>
                  </a:solidFill>
                  <a:latin typeface="微软雅黑" panose="020B0503020204020204" pitchFamily="34" charset="-122"/>
                  <a:ea typeface="微软雅黑" panose="020B0503020204020204" pitchFamily="34" charset="-122"/>
                </a:rPr>
                <a:t>标题</a:t>
              </a:r>
              <a:endParaRPr lang="zh-CN" altLang="en-US" sz="2400" kern="0" dirty="0">
                <a:solidFill>
                  <a:srgbClr val="FFFFFF"/>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4980175" y="1385401"/>
            <a:ext cx="948315" cy="940039"/>
            <a:chOff x="1262027" y="1384450"/>
            <a:chExt cx="948438" cy="940162"/>
          </a:xfrm>
        </p:grpSpPr>
        <p:sp>
          <p:nvSpPr>
            <p:cNvPr id="23"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514379"/>
            </a:solidFill>
            <a:ln w="25400" cap="flat" cmpd="sng" algn="ctr">
              <a:noFill/>
              <a:prstDash val="solid"/>
            </a:ln>
            <a:effectLst/>
          </p:spPr>
          <p:txBody>
            <a:bodyPr anchor="ctr"/>
            <a:lstStyle/>
            <a:p>
              <a:pPr algn="ctr" defTabSz="913765" fontAlgn="base">
                <a:spcBef>
                  <a:spcPct val="0"/>
                </a:spcBef>
                <a:spcAft>
                  <a:spcPct val="0"/>
                </a:spcAft>
                <a:defRPr/>
              </a:pPr>
              <a:endParaRPr lang="zh-CN" altLang="en-US" sz="2400" kern="0">
                <a:solidFill>
                  <a:srgbClr val="080808"/>
                </a:solidFill>
                <a:latin typeface="微软雅黑" panose="020B0503020204020204" pitchFamily="34" charset="-122"/>
              </a:endParaRPr>
            </a:p>
          </p:txBody>
        </p:sp>
        <p:sp>
          <p:nvSpPr>
            <p:cNvPr id="24" name="TextBox 20"/>
            <p:cNvSpPr txBox="1"/>
            <p:nvPr/>
          </p:nvSpPr>
          <p:spPr>
            <a:xfrm>
              <a:off x="1410142" y="1664221"/>
              <a:ext cx="800323" cy="461725"/>
            </a:xfrm>
            <a:prstGeom prst="rect">
              <a:avLst/>
            </a:prstGeom>
            <a:noFill/>
          </p:spPr>
          <p:txBody>
            <a:bodyPr wrap="none" rtlCol="0">
              <a:spAutoFit/>
            </a:bodyPr>
            <a:lstStyle/>
            <a:p>
              <a:pPr defTabSz="913765">
                <a:defRPr/>
              </a:pPr>
              <a:r>
                <a:rPr lang="zh-CN" altLang="en-US" sz="2400" kern="0" dirty="0">
                  <a:solidFill>
                    <a:srgbClr val="FFFFFF"/>
                  </a:solidFill>
                  <a:latin typeface="微软雅黑" panose="020B0503020204020204" pitchFamily="34" charset="-122"/>
                  <a:ea typeface="微软雅黑" panose="020B0503020204020204" pitchFamily="34" charset="-122"/>
                </a:rPr>
                <a:t>标题</a:t>
              </a:r>
              <a:endParaRPr lang="zh-CN" altLang="en-US" sz="2400" kern="0" dirty="0">
                <a:solidFill>
                  <a:srgbClr val="FFFFFF"/>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3113941" y="3211010"/>
            <a:ext cx="948315" cy="940039"/>
            <a:chOff x="1262027" y="1384450"/>
            <a:chExt cx="948438" cy="940162"/>
          </a:xfrm>
        </p:grpSpPr>
        <p:sp>
          <p:nvSpPr>
            <p:cNvPr id="26"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514379"/>
            </a:solidFill>
            <a:ln w="25400" cap="flat" cmpd="sng" algn="ctr">
              <a:noFill/>
              <a:prstDash val="solid"/>
            </a:ln>
            <a:effectLst/>
          </p:spPr>
          <p:txBody>
            <a:bodyPr anchor="ctr"/>
            <a:lstStyle/>
            <a:p>
              <a:pPr algn="ctr" defTabSz="913765" fontAlgn="base">
                <a:spcBef>
                  <a:spcPct val="0"/>
                </a:spcBef>
                <a:spcAft>
                  <a:spcPct val="0"/>
                </a:spcAft>
                <a:defRPr/>
              </a:pPr>
              <a:endParaRPr lang="zh-CN" altLang="en-US" sz="2400" kern="0">
                <a:solidFill>
                  <a:srgbClr val="080808"/>
                </a:solidFill>
                <a:latin typeface="微软雅黑" panose="020B0503020204020204" pitchFamily="34" charset="-122"/>
              </a:endParaRPr>
            </a:p>
          </p:txBody>
        </p:sp>
        <p:sp>
          <p:nvSpPr>
            <p:cNvPr id="27" name="TextBox 23"/>
            <p:cNvSpPr txBox="1"/>
            <p:nvPr/>
          </p:nvSpPr>
          <p:spPr>
            <a:xfrm>
              <a:off x="1410142" y="1664221"/>
              <a:ext cx="800323" cy="461725"/>
            </a:xfrm>
            <a:prstGeom prst="rect">
              <a:avLst/>
            </a:prstGeom>
            <a:noFill/>
          </p:spPr>
          <p:txBody>
            <a:bodyPr wrap="none" rtlCol="0">
              <a:spAutoFit/>
            </a:bodyPr>
            <a:lstStyle/>
            <a:p>
              <a:pPr defTabSz="913765">
                <a:defRPr/>
              </a:pPr>
              <a:r>
                <a:rPr lang="zh-CN" altLang="en-US" sz="2400" kern="0" dirty="0">
                  <a:solidFill>
                    <a:srgbClr val="FFFFFF"/>
                  </a:solidFill>
                  <a:latin typeface="微软雅黑" panose="020B0503020204020204" pitchFamily="34" charset="-122"/>
                  <a:ea typeface="微软雅黑" panose="020B0503020204020204" pitchFamily="34" charset="-122"/>
                </a:rPr>
                <a:t>标题</a:t>
              </a:r>
              <a:endParaRPr lang="zh-CN" altLang="en-US" sz="2400" kern="0" dirty="0">
                <a:solidFill>
                  <a:srgbClr val="FFFFFF"/>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6835703" y="3211010"/>
            <a:ext cx="948315" cy="940039"/>
            <a:chOff x="1262027" y="1384450"/>
            <a:chExt cx="948438" cy="940162"/>
          </a:xfrm>
        </p:grpSpPr>
        <p:sp>
          <p:nvSpPr>
            <p:cNvPr id="29"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030303"/>
            </a:solidFill>
            <a:ln w="25400" cap="flat" cmpd="sng" algn="ctr">
              <a:noFill/>
              <a:prstDash val="solid"/>
            </a:ln>
            <a:effectLst/>
          </p:spPr>
          <p:txBody>
            <a:bodyPr anchor="ctr"/>
            <a:lstStyle/>
            <a:p>
              <a:pPr algn="ctr" defTabSz="913765" fontAlgn="base">
                <a:spcBef>
                  <a:spcPct val="0"/>
                </a:spcBef>
                <a:spcAft>
                  <a:spcPct val="0"/>
                </a:spcAft>
                <a:defRPr/>
              </a:pPr>
              <a:endParaRPr lang="zh-CN" altLang="en-US" sz="2400" kern="0">
                <a:solidFill>
                  <a:srgbClr val="080808"/>
                </a:solidFill>
                <a:latin typeface="微软雅黑" panose="020B0503020204020204" pitchFamily="34" charset="-122"/>
              </a:endParaRPr>
            </a:p>
          </p:txBody>
        </p:sp>
        <p:sp>
          <p:nvSpPr>
            <p:cNvPr id="30" name="TextBox 26"/>
            <p:cNvSpPr txBox="1"/>
            <p:nvPr/>
          </p:nvSpPr>
          <p:spPr>
            <a:xfrm>
              <a:off x="1410142" y="1664221"/>
              <a:ext cx="800323" cy="461725"/>
            </a:xfrm>
            <a:prstGeom prst="rect">
              <a:avLst/>
            </a:prstGeom>
            <a:noFill/>
          </p:spPr>
          <p:txBody>
            <a:bodyPr wrap="none" rtlCol="0">
              <a:spAutoFit/>
            </a:bodyPr>
            <a:lstStyle/>
            <a:p>
              <a:pPr defTabSz="913765">
                <a:defRPr/>
              </a:pPr>
              <a:r>
                <a:rPr lang="zh-CN" altLang="en-US" sz="2400" kern="0" dirty="0">
                  <a:solidFill>
                    <a:srgbClr val="FFFFFF"/>
                  </a:solidFill>
                  <a:latin typeface="微软雅黑" panose="020B0503020204020204" pitchFamily="34" charset="-122"/>
                  <a:ea typeface="微软雅黑" panose="020B0503020204020204" pitchFamily="34" charset="-122"/>
                </a:rPr>
                <a:t>标题</a:t>
              </a:r>
              <a:endParaRPr lang="zh-CN" altLang="en-US" sz="2400" kern="0" dirty="0">
                <a:solidFill>
                  <a:srgbClr val="FFFFFF"/>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1000"/>
                                        <p:tgtEl>
                                          <p:spTgt spid="19"/>
                                        </p:tgtEl>
                                      </p:cBhvr>
                                    </p:animEffect>
                                    <p:anim calcmode="lin" valueType="num">
                                      <p:cBhvr>
                                        <p:cTn id="14" dur="1000" fill="hold"/>
                                        <p:tgtEl>
                                          <p:spTgt spid="19"/>
                                        </p:tgtEl>
                                        <p:attrNameLst>
                                          <p:attrName>ppt_x</p:attrName>
                                        </p:attrNameLst>
                                      </p:cBhvr>
                                      <p:tavLst>
                                        <p:tav tm="0">
                                          <p:val>
                                            <p:strVal val="#ppt_x"/>
                                          </p:val>
                                        </p:tav>
                                        <p:tav tm="100000">
                                          <p:val>
                                            <p:strVal val="#ppt_x"/>
                                          </p:val>
                                        </p:tav>
                                      </p:tavLst>
                                    </p:anim>
                                    <p:anim calcmode="lin" valueType="num">
                                      <p:cBhvr>
                                        <p:cTn id="15" dur="1000" fill="hold"/>
                                        <p:tgtEl>
                                          <p:spTgt spid="19"/>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1000"/>
                                        <p:tgtEl>
                                          <p:spTgt spid="22"/>
                                        </p:tgtEl>
                                      </p:cBhvr>
                                    </p:animEffect>
                                    <p:anim calcmode="lin" valueType="num">
                                      <p:cBhvr>
                                        <p:cTn id="19" dur="1000" fill="hold"/>
                                        <p:tgtEl>
                                          <p:spTgt spid="22"/>
                                        </p:tgtEl>
                                        <p:attrNameLst>
                                          <p:attrName>ppt_x</p:attrName>
                                        </p:attrNameLst>
                                      </p:cBhvr>
                                      <p:tavLst>
                                        <p:tav tm="0">
                                          <p:val>
                                            <p:strVal val="#ppt_x"/>
                                          </p:val>
                                        </p:tav>
                                        <p:tav tm="100000">
                                          <p:val>
                                            <p:strVal val="#ppt_x"/>
                                          </p:val>
                                        </p:tav>
                                      </p:tavLst>
                                    </p:anim>
                                    <p:anim calcmode="lin" valueType="num">
                                      <p:cBhvr>
                                        <p:cTn id="2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1000"/>
                                        <p:tgtEl>
                                          <p:spTgt spid="28"/>
                                        </p:tgtEl>
                                      </p:cBhvr>
                                    </p:animEffect>
                                    <p:anim calcmode="lin" valueType="num">
                                      <p:cBhvr>
                                        <p:cTn id="26" dur="1000" fill="hold"/>
                                        <p:tgtEl>
                                          <p:spTgt spid="28"/>
                                        </p:tgtEl>
                                        <p:attrNameLst>
                                          <p:attrName>ppt_x</p:attrName>
                                        </p:attrNameLst>
                                      </p:cBhvr>
                                      <p:tavLst>
                                        <p:tav tm="0">
                                          <p:val>
                                            <p:strVal val="#ppt_x"/>
                                          </p:val>
                                        </p:tav>
                                        <p:tav tm="100000">
                                          <p:val>
                                            <p:strVal val="#ppt_x"/>
                                          </p:val>
                                        </p:tav>
                                      </p:tavLst>
                                    </p:anim>
                                    <p:anim calcmode="lin" valueType="num">
                                      <p:cBhvr>
                                        <p:cTn id="27" dur="1000" fill="hold"/>
                                        <p:tgtEl>
                                          <p:spTgt spid="28"/>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1000"/>
                                        <p:tgtEl>
                                          <p:spTgt spid="25"/>
                                        </p:tgtEl>
                                      </p:cBhvr>
                                    </p:animEffect>
                                    <p:anim calcmode="lin" valueType="num">
                                      <p:cBhvr>
                                        <p:cTn id="31" dur="1000" fill="hold"/>
                                        <p:tgtEl>
                                          <p:spTgt spid="25"/>
                                        </p:tgtEl>
                                        <p:attrNameLst>
                                          <p:attrName>ppt_x</p:attrName>
                                        </p:attrNameLst>
                                      </p:cBhvr>
                                      <p:tavLst>
                                        <p:tav tm="0">
                                          <p:val>
                                            <p:strVal val="#ppt_x"/>
                                          </p:val>
                                        </p:tav>
                                        <p:tav tm="100000">
                                          <p:val>
                                            <p:strVal val="#ppt_x"/>
                                          </p:val>
                                        </p:tav>
                                      </p:tavLst>
                                    </p:anim>
                                    <p:anim calcmode="lin" valueType="num">
                                      <p:cBhvr>
                                        <p:cTn id="3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1+#ppt_w/2"/>
                                          </p:val>
                                        </p:tav>
                                        <p:tav tm="100000">
                                          <p:val>
                                            <p:strVal val="#ppt_x"/>
                                          </p:val>
                                        </p:tav>
                                      </p:tavLst>
                                    </p:anim>
                                    <p:anim calcmode="lin" valueType="num">
                                      <p:cBhvr additive="base">
                                        <p:cTn id="38" dur="500" fill="hold"/>
                                        <p:tgtEl>
                                          <p:spTgt spid="16"/>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fill="hold"/>
                                        <p:tgtEl>
                                          <p:spTgt spid="15"/>
                                        </p:tgtEl>
                                        <p:attrNameLst>
                                          <p:attrName>ppt_x</p:attrName>
                                        </p:attrNameLst>
                                      </p:cBhvr>
                                      <p:tavLst>
                                        <p:tav tm="0">
                                          <p:val>
                                            <p:strVal val="1+#ppt_w/2"/>
                                          </p:val>
                                        </p:tav>
                                        <p:tav tm="100000">
                                          <p:val>
                                            <p:strVal val="#ppt_x"/>
                                          </p:val>
                                        </p:tav>
                                      </p:tavLst>
                                    </p:anim>
                                    <p:anim calcmode="lin" valueType="num">
                                      <p:cBhvr additive="base">
                                        <p:cTn id="42"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fill="hold"/>
                                        <p:tgtEl>
                                          <p:spTgt spid="17"/>
                                        </p:tgtEl>
                                        <p:attrNameLst>
                                          <p:attrName>ppt_x</p:attrName>
                                        </p:attrNameLst>
                                      </p:cBhvr>
                                      <p:tavLst>
                                        <p:tav tm="0">
                                          <p:val>
                                            <p:strVal val="0-#ppt_w/2"/>
                                          </p:val>
                                        </p:tav>
                                        <p:tav tm="100000">
                                          <p:val>
                                            <p:strVal val="#ppt_x"/>
                                          </p:val>
                                        </p:tav>
                                      </p:tavLst>
                                    </p:anim>
                                    <p:anim calcmode="lin" valueType="num">
                                      <p:cBhvr additive="base">
                                        <p:cTn id="48" dur="500" fill="hold"/>
                                        <p:tgtEl>
                                          <p:spTgt spid="17"/>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0-#ppt_w/2"/>
                                          </p:val>
                                        </p:tav>
                                        <p:tav tm="100000">
                                          <p:val>
                                            <p:strVal val="#ppt_x"/>
                                          </p:val>
                                        </p:tav>
                                      </p:tavLst>
                                    </p:anim>
                                    <p:anim calcmode="lin" valueType="num">
                                      <p:cBhvr additive="base">
                                        <p:cTn id="52"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grpSp>
        <p:nvGrpSpPr>
          <p:cNvPr id="4" name="组合 3"/>
          <p:cNvGrpSpPr/>
          <p:nvPr/>
        </p:nvGrpSpPr>
        <p:grpSpPr bwMode="auto">
          <a:xfrm>
            <a:off x="2865097" y="1311837"/>
            <a:ext cx="1917588" cy="680949"/>
            <a:chOff x="0" y="0"/>
            <a:chExt cx="2636520" cy="1447800"/>
          </a:xfrm>
        </p:grpSpPr>
        <p:sp>
          <p:nvSpPr>
            <p:cNvPr id="6" name="任意多边形 5"/>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rgbClr val="514379">
                <a:alpha val="85098"/>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defTabSz="914400" fontAlgn="base">
                <a:spcBef>
                  <a:spcPct val="0"/>
                </a:spcBef>
                <a:spcAft>
                  <a:spcPct val="0"/>
                </a:spcAft>
              </a:pPr>
              <a:endParaRPr lang="zh-CN" altLang="en-US" sz="1800">
                <a:solidFill>
                  <a:srgbClr val="FFFFFF"/>
                </a:solidFill>
                <a:latin typeface="Amelia BT" pitchFamily="82" charset="0"/>
              </a:endParaRPr>
            </a:p>
          </p:txBody>
        </p:sp>
        <p:sp>
          <p:nvSpPr>
            <p:cNvPr id="7" name="文本框 24"/>
            <p:cNvSpPr>
              <a:spLocks noChangeArrowheads="1"/>
            </p:cNvSpPr>
            <p:nvPr/>
          </p:nvSpPr>
          <p:spPr bwMode="auto">
            <a:xfrm>
              <a:off x="304995" y="380490"/>
              <a:ext cx="2230361" cy="68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defTabSz="914400" fontAlgn="base">
                <a:spcBef>
                  <a:spcPct val="0"/>
                </a:spcBef>
                <a:spcAft>
                  <a:spcPct val="0"/>
                </a:spcAft>
              </a:pPr>
              <a:r>
                <a:rPr lang="zh-CN" altLang="en-US" sz="1500">
                  <a:solidFill>
                    <a:srgbClr val="FFFFFF"/>
                  </a:solidFill>
                  <a:latin typeface="Amelia BT" pitchFamily="82" charset="0"/>
                  <a:ea typeface="方正兰亭黑_GBK" pitchFamily="2" charset="-122"/>
                  <a:sym typeface="Arial" panose="020B0604020202020204" pitchFamily="34" charset="0"/>
                </a:rPr>
                <a:t>输入内容</a:t>
              </a:r>
              <a:endParaRPr lang="zh-CN" altLang="en-US" sz="1500" baseline="-3000">
                <a:solidFill>
                  <a:srgbClr val="FFFFFF"/>
                </a:solidFill>
                <a:latin typeface="Amelia BT" pitchFamily="82" charset="0"/>
                <a:ea typeface="方正兰亭黑_GBK" pitchFamily="2" charset="-122"/>
                <a:sym typeface="Arial" panose="020B0604020202020204" pitchFamily="34" charset="0"/>
              </a:endParaRPr>
            </a:p>
          </p:txBody>
        </p:sp>
      </p:grpSp>
      <p:grpSp>
        <p:nvGrpSpPr>
          <p:cNvPr id="8" name="组合 2"/>
          <p:cNvGrpSpPr/>
          <p:nvPr/>
        </p:nvGrpSpPr>
        <p:grpSpPr bwMode="auto">
          <a:xfrm>
            <a:off x="1262941" y="1311837"/>
            <a:ext cx="1917588" cy="680949"/>
            <a:chOff x="0" y="0"/>
            <a:chExt cx="2636520" cy="1447800"/>
          </a:xfrm>
        </p:grpSpPr>
        <p:sp>
          <p:nvSpPr>
            <p:cNvPr id="9" name="任意多边形 4"/>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rgbClr val="030303"/>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defTabSz="914400" fontAlgn="base">
                <a:spcBef>
                  <a:spcPct val="0"/>
                </a:spcBef>
                <a:spcAft>
                  <a:spcPct val="0"/>
                </a:spcAft>
              </a:pPr>
              <a:endParaRPr lang="zh-CN" altLang="en-US" sz="1800">
                <a:solidFill>
                  <a:srgbClr val="FFFFFF"/>
                </a:solidFill>
                <a:latin typeface="Amelia BT" pitchFamily="82" charset="0"/>
              </a:endParaRPr>
            </a:p>
          </p:txBody>
        </p:sp>
        <p:sp>
          <p:nvSpPr>
            <p:cNvPr id="10" name="文本框 25"/>
            <p:cNvSpPr>
              <a:spLocks noChangeArrowheads="1"/>
            </p:cNvSpPr>
            <p:nvPr/>
          </p:nvSpPr>
          <p:spPr bwMode="auto">
            <a:xfrm>
              <a:off x="272839" y="331407"/>
              <a:ext cx="2293961" cy="784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defTabSz="914400" fontAlgn="base">
                <a:lnSpc>
                  <a:spcPct val="120000"/>
                </a:lnSpc>
                <a:spcBef>
                  <a:spcPct val="0"/>
                </a:spcBef>
                <a:spcAft>
                  <a:spcPct val="0"/>
                </a:spcAft>
              </a:pPr>
              <a:r>
                <a:rPr lang="zh-CN" altLang="en-US" sz="1500">
                  <a:solidFill>
                    <a:srgbClr val="FFFFFF"/>
                  </a:solidFill>
                  <a:latin typeface="Amelia BT" pitchFamily="82" charset="0"/>
                  <a:ea typeface="方正兰亭黑_GBK" pitchFamily="2" charset="-122"/>
                  <a:sym typeface="Arial" panose="020B0604020202020204" pitchFamily="34" charset="0"/>
                </a:rPr>
                <a:t>输入内容</a:t>
              </a:r>
              <a:endParaRPr lang="zh-CN" altLang="en-US" sz="1500" baseline="-3000">
                <a:solidFill>
                  <a:srgbClr val="FFFFFF"/>
                </a:solidFill>
                <a:latin typeface="Amelia BT" pitchFamily="82" charset="0"/>
                <a:ea typeface="方正兰亭黑_GBK" pitchFamily="2" charset="-122"/>
                <a:sym typeface="Arial" panose="020B0604020202020204" pitchFamily="34" charset="0"/>
              </a:endParaRPr>
            </a:p>
          </p:txBody>
        </p:sp>
      </p:grpSp>
      <p:grpSp>
        <p:nvGrpSpPr>
          <p:cNvPr id="11" name="组合 23"/>
          <p:cNvGrpSpPr/>
          <p:nvPr/>
        </p:nvGrpSpPr>
        <p:grpSpPr bwMode="auto">
          <a:xfrm>
            <a:off x="6071790" y="1311837"/>
            <a:ext cx="1916398" cy="680949"/>
            <a:chOff x="0" y="0"/>
            <a:chExt cx="2636520" cy="1447800"/>
          </a:xfrm>
        </p:grpSpPr>
        <p:sp>
          <p:nvSpPr>
            <p:cNvPr id="12" name="任意多边形 7"/>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rgbClr val="514379">
                <a:alpha val="54902"/>
              </a:srgbClr>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defTabSz="914400" fontAlgn="base">
                <a:spcBef>
                  <a:spcPct val="0"/>
                </a:spcBef>
                <a:spcAft>
                  <a:spcPct val="0"/>
                </a:spcAft>
              </a:pPr>
              <a:endParaRPr lang="zh-CN" altLang="en-US" sz="1800">
                <a:solidFill>
                  <a:srgbClr val="FFFFFF"/>
                </a:solidFill>
                <a:latin typeface="Amelia BT" pitchFamily="82" charset="0"/>
              </a:endParaRPr>
            </a:p>
          </p:txBody>
        </p:sp>
        <p:sp>
          <p:nvSpPr>
            <p:cNvPr id="13" name="文本框 26"/>
            <p:cNvSpPr>
              <a:spLocks noChangeArrowheads="1"/>
            </p:cNvSpPr>
            <p:nvPr/>
          </p:nvSpPr>
          <p:spPr bwMode="auto">
            <a:xfrm>
              <a:off x="311563" y="380490"/>
              <a:ext cx="2230360" cy="68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defTabSz="914400" fontAlgn="base">
                <a:spcBef>
                  <a:spcPct val="0"/>
                </a:spcBef>
                <a:spcAft>
                  <a:spcPct val="0"/>
                </a:spcAft>
              </a:pPr>
              <a:r>
                <a:rPr lang="zh-CN" altLang="en-US" sz="1500">
                  <a:solidFill>
                    <a:srgbClr val="FFFFFF"/>
                  </a:solidFill>
                  <a:latin typeface="Amelia BT" pitchFamily="82" charset="0"/>
                  <a:ea typeface="方正兰亭黑_GBK" pitchFamily="2" charset="-122"/>
                  <a:sym typeface="Arial" panose="020B0604020202020204" pitchFamily="34" charset="0"/>
                </a:rPr>
                <a:t>输入内容</a:t>
              </a:r>
              <a:endParaRPr lang="zh-CN" altLang="en-US" sz="1500" baseline="-3000">
                <a:solidFill>
                  <a:srgbClr val="FFFFFF"/>
                </a:solidFill>
                <a:latin typeface="Amelia BT" pitchFamily="82" charset="0"/>
                <a:ea typeface="方正兰亭黑_GBK" pitchFamily="2" charset="-122"/>
                <a:sym typeface="Arial" panose="020B0604020202020204" pitchFamily="34" charset="0"/>
              </a:endParaRPr>
            </a:p>
          </p:txBody>
        </p:sp>
      </p:grpSp>
      <p:grpSp>
        <p:nvGrpSpPr>
          <p:cNvPr id="14" name="组合 22"/>
          <p:cNvGrpSpPr/>
          <p:nvPr/>
        </p:nvGrpSpPr>
        <p:grpSpPr bwMode="auto">
          <a:xfrm>
            <a:off x="4468444" y="1311837"/>
            <a:ext cx="1917588" cy="680949"/>
            <a:chOff x="0" y="0"/>
            <a:chExt cx="2636520" cy="1447800"/>
          </a:xfrm>
        </p:grpSpPr>
        <p:sp>
          <p:nvSpPr>
            <p:cNvPr id="15" name="任意多边形 6"/>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rgbClr val="030303">
                <a:alpha val="69804"/>
              </a:srgbClr>
            </a:solidFill>
            <a:ln w="12700" cap="flat" cmpd="sng">
              <a:solidFill>
                <a:srgbClr val="42719B"/>
              </a:solidFill>
              <a:bevel/>
            </a:ln>
          </p:spPr>
          <p:txBody>
            <a:bodyPr anchor="ctr"/>
            <a:lstStyle/>
            <a:p>
              <a:pPr algn="ctr" defTabSz="914400" fontAlgn="base">
                <a:spcBef>
                  <a:spcPct val="0"/>
                </a:spcBef>
                <a:spcAft>
                  <a:spcPct val="0"/>
                </a:spcAft>
              </a:pPr>
              <a:endParaRPr lang="zh-CN" altLang="en-US" sz="1800">
                <a:solidFill>
                  <a:srgbClr val="FFFFFF"/>
                </a:solidFill>
                <a:latin typeface="Amelia BT" pitchFamily="82" charset="0"/>
              </a:endParaRPr>
            </a:p>
          </p:txBody>
        </p:sp>
        <p:sp>
          <p:nvSpPr>
            <p:cNvPr id="16" name="文本框 27"/>
            <p:cNvSpPr>
              <a:spLocks noChangeArrowheads="1"/>
            </p:cNvSpPr>
            <p:nvPr/>
          </p:nvSpPr>
          <p:spPr bwMode="auto">
            <a:xfrm>
              <a:off x="330619" y="331412"/>
              <a:ext cx="2205656" cy="784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defTabSz="914400" fontAlgn="base">
                <a:lnSpc>
                  <a:spcPct val="120000"/>
                </a:lnSpc>
                <a:spcBef>
                  <a:spcPct val="0"/>
                </a:spcBef>
                <a:spcAft>
                  <a:spcPct val="0"/>
                </a:spcAft>
              </a:pPr>
              <a:r>
                <a:rPr lang="zh-CN" altLang="en-US" sz="1500">
                  <a:solidFill>
                    <a:srgbClr val="FFFFFF"/>
                  </a:solidFill>
                  <a:latin typeface="Amelia BT" pitchFamily="82" charset="0"/>
                  <a:ea typeface="方正兰亭黑_GBK" pitchFamily="2" charset="-122"/>
                  <a:sym typeface="Arial" panose="020B0604020202020204" pitchFamily="34" charset="0"/>
                </a:rPr>
                <a:t>输入内容</a:t>
              </a:r>
              <a:endParaRPr lang="zh-CN" altLang="en-US" sz="1500" baseline="-3000">
                <a:solidFill>
                  <a:srgbClr val="FFFFFF"/>
                </a:solidFill>
                <a:latin typeface="Amelia BT" pitchFamily="82" charset="0"/>
                <a:ea typeface="方正兰亭黑_GBK" pitchFamily="2" charset="-122"/>
                <a:sym typeface="Arial" panose="020B0604020202020204" pitchFamily="34" charset="0"/>
              </a:endParaRPr>
            </a:p>
          </p:txBody>
        </p:sp>
      </p:grpSp>
      <p:sp>
        <p:nvSpPr>
          <p:cNvPr id="17" name="矩形 47"/>
          <p:cNvSpPr>
            <a:spLocks noChangeArrowheads="1"/>
          </p:cNvSpPr>
          <p:nvPr/>
        </p:nvSpPr>
        <p:spPr bwMode="auto">
          <a:xfrm>
            <a:off x="951080" y="3796349"/>
            <a:ext cx="7218036" cy="72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52" tIns="34277" rIns="68552" bIns="34277">
            <a:spAutoFit/>
          </a:bodyPr>
          <a:lstStyle/>
          <a:p>
            <a:pPr algn="ctr" defTabSz="914400" fontAlgn="base">
              <a:lnSpc>
                <a:spcPct val="130000"/>
              </a:lnSpc>
              <a:spcBef>
                <a:spcPct val="0"/>
              </a:spcBef>
              <a:spcAft>
                <a:spcPct val="0"/>
              </a:spcAft>
            </a:pPr>
            <a:r>
              <a:rPr lang="zh-CN" altLang="en-US" sz="1100">
                <a:solidFill>
                  <a:srgbClr val="000000"/>
                </a:solidFill>
                <a:latin typeface="方正兰亭黑_GBK" pitchFamily="2" charset="-122"/>
                <a:ea typeface="方正兰亭黑_GBK" pitchFamily="2" charset="-122"/>
                <a:sym typeface="方正兰亭黑_GBK" pitchFamily="2" charset="-122"/>
              </a:rPr>
              <a:t>在此录入本图表的综合描述说明，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endParaRPr lang="zh-CN" altLang="en-US" sz="1800">
              <a:solidFill>
                <a:srgbClr val="000000"/>
              </a:solidFill>
              <a:latin typeface="Amelia BT" pitchFamily="82" charset="0"/>
            </a:endParaRPr>
          </a:p>
        </p:txBody>
      </p:sp>
      <p:sp>
        <p:nvSpPr>
          <p:cNvPr id="18" name="矩形 32"/>
          <p:cNvSpPr>
            <a:spLocks noChangeArrowheads="1"/>
          </p:cNvSpPr>
          <p:nvPr/>
        </p:nvSpPr>
        <p:spPr bwMode="auto">
          <a:xfrm>
            <a:off x="1504622" y="2201118"/>
            <a:ext cx="1010477" cy="330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52" tIns="34277" rIns="68552" bIns="34277">
            <a:spAutoFit/>
          </a:bodyPr>
          <a:lstStyle/>
          <a:p>
            <a:pPr algn="ctr" defTabSz="914400" fontAlgn="base">
              <a:spcBef>
                <a:spcPct val="0"/>
              </a:spcBef>
              <a:spcAft>
                <a:spcPct val="0"/>
              </a:spcAft>
            </a:pPr>
            <a:r>
              <a:rPr lang="zh-CN" altLang="en-US" sz="1700">
                <a:solidFill>
                  <a:srgbClr val="000000"/>
                </a:solidFill>
                <a:latin typeface="方正兰亭黑_GBK" pitchFamily="2" charset="-122"/>
                <a:ea typeface="方正兰亭黑_GBK" pitchFamily="2" charset="-122"/>
                <a:sym typeface="方正兰亭黑_GBK" pitchFamily="2" charset="-122"/>
              </a:rPr>
              <a:t>添加标题</a:t>
            </a:r>
            <a:endParaRPr lang="en-US" sz="1700">
              <a:solidFill>
                <a:srgbClr val="000000"/>
              </a:solidFill>
              <a:latin typeface="方正兰亭黑_GBK" pitchFamily="2" charset="-122"/>
              <a:ea typeface="方正兰亭黑_GBK" pitchFamily="2" charset="-122"/>
              <a:sym typeface="方正兰亭黑_GBK" pitchFamily="2" charset="-122"/>
            </a:endParaRPr>
          </a:p>
        </p:txBody>
      </p:sp>
      <p:sp>
        <p:nvSpPr>
          <p:cNvPr id="19" name="矩形 18"/>
          <p:cNvSpPr>
            <a:spLocks noChangeArrowheads="1"/>
          </p:cNvSpPr>
          <p:nvPr/>
        </p:nvSpPr>
        <p:spPr bwMode="auto">
          <a:xfrm>
            <a:off x="1297459" y="2560639"/>
            <a:ext cx="1430752" cy="1084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52" tIns="34277" rIns="68552" bIns="34277">
            <a:spAutoFit/>
          </a:bodyPr>
          <a:lstStyle/>
          <a:p>
            <a:pPr algn="ctr" defTabSz="914400" fontAlgn="base">
              <a:lnSpc>
                <a:spcPct val="120000"/>
              </a:lnSpc>
              <a:spcBef>
                <a:spcPct val="0"/>
              </a:spcBef>
              <a:spcAft>
                <a:spcPct val="0"/>
              </a:spcAft>
            </a:pPr>
            <a:r>
              <a:rPr lang="zh-CN" altLang="en-US" sz="1100" dirty="0">
                <a:solidFill>
                  <a:srgbClr val="000000"/>
                </a:solidFill>
                <a:latin typeface="方正兰亭黑_GBK" pitchFamily="2" charset="-122"/>
                <a:ea typeface="方正兰亭黑_GBK" pitchFamily="2" charset="-122"/>
                <a:sym typeface="方正兰亭黑_GBK" pitchFamily="2" charset="-122"/>
              </a:rPr>
              <a:t>在此录入上述图表的描述说明，在此录入上述图表的描述说明，在此录入上述图表的描述说明。</a:t>
            </a:r>
            <a:endParaRPr lang="zh-CN" altLang="en-US" sz="1800" dirty="0">
              <a:solidFill>
                <a:srgbClr val="000000"/>
              </a:solidFill>
              <a:latin typeface="Amelia BT" pitchFamily="82" charset="0"/>
            </a:endParaRPr>
          </a:p>
        </p:txBody>
      </p:sp>
      <p:sp>
        <p:nvSpPr>
          <p:cNvPr id="20" name="矩形 34"/>
          <p:cNvSpPr>
            <a:spLocks noChangeArrowheads="1"/>
          </p:cNvSpPr>
          <p:nvPr/>
        </p:nvSpPr>
        <p:spPr bwMode="auto">
          <a:xfrm>
            <a:off x="3184149" y="2201118"/>
            <a:ext cx="1010477" cy="330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52" tIns="34277" rIns="68552" bIns="34277">
            <a:spAutoFit/>
          </a:bodyPr>
          <a:lstStyle/>
          <a:p>
            <a:pPr algn="ctr" defTabSz="914400" fontAlgn="base">
              <a:spcBef>
                <a:spcPct val="0"/>
              </a:spcBef>
              <a:spcAft>
                <a:spcPct val="0"/>
              </a:spcAft>
            </a:pPr>
            <a:r>
              <a:rPr lang="zh-CN" altLang="en-US" sz="1700" dirty="0">
                <a:solidFill>
                  <a:srgbClr val="514379"/>
                </a:solidFill>
                <a:latin typeface="方正兰亭黑_GBK" pitchFamily="2" charset="-122"/>
                <a:ea typeface="方正兰亭黑_GBK" pitchFamily="2" charset="-122"/>
                <a:sym typeface="方正兰亭黑_GBK" pitchFamily="2" charset="-122"/>
              </a:rPr>
              <a:t>添加标题</a:t>
            </a:r>
            <a:endParaRPr lang="en-US" sz="1700" dirty="0">
              <a:solidFill>
                <a:srgbClr val="514379"/>
              </a:solidFill>
              <a:latin typeface="方正兰亭黑_GBK" pitchFamily="2" charset="-122"/>
              <a:ea typeface="方正兰亭黑_GBK" pitchFamily="2" charset="-122"/>
              <a:sym typeface="方正兰亭黑_GBK" pitchFamily="2" charset="-122"/>
            </a:endParaRPr>
          </a:p>
        </p:txBody>
      </p:sp>
      <p:sp>
        <p:nvSpPr>
          <p:cNvPr id="21" name="矩形 47"/>
          <p:cNvSpPr>
            <a:spLocks noChangeArrowheads="1"/>
          </p:cNvSpPr>
          <p:nvPr/>
        </p:nvSpPr>
        <p:spPr bwMode="auto">
          <a:xfrm>
            <a:off x="3007934" y="2560639"/>
            <a:ext cx="1405756"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52" tIns="34277" rIns="68552" bIns="34277">
            <a:spAutoFit/>
          </a:bodyPr>
          <a:lstStyle/>
          <a:p>
            <a:pPr algn="ctr" defTabSz="914400" fontAlgn="base">
              <a:lnSpc>
                <a:spcPct val="120000"/>
              </a:lnSpc>
              <a:spcBef>
                <a:spcPct val="0"/>
              </a:spcBef>
              <a:spcAft>
                <a:spcPct val="0"/>
              </a:spcAft>
            </a:pPr>
            <a:r>
              <a:rPr lang="zh-CN" altLang="en-US" sz="1100" dirty="0" smtClean="0">
                <a:solidFill>
                  <a:srgbClr val="000000"/>
                </a:solidFill>
                <a:latin typeface="方正兰亭黑_GBK" pitchFamily="2" charset="-122"/>
                <a:ea typeface="方正兰亭黑_GBK" pitchFamily="2" charset="-122"/>
                <a:sym typeface="方正兰亭黑_GBK" pitchFamily="2" charset="-122"/>
              </a:rPr>
              <a:t>   </a:t>
            </a:r>
            <a:endParaRPr lang="en-US" altLang="zh-CN" sz="1100" dirty="0">
              <a:solidFill>
                <a:srgbClr val="000000"/>
              </a:solidFill>
              <a:latin typeface="方正兰亭黑_GBK" pitchFamily="2" charset="-122"/>
              <a:ea typeface="方正兰亭黑_GBK" pitchFamily="2" charset="-122"/>
              <a:sym typeface="方正兰亭黑_GBK" pitchFamily="2" charset="-122"/>
            </a:endParaRPr>
          </a:p>
        </p:txBody>
      </p:sp>
      <p:sp>
        <p:nvSpPr>
          <p:cNvPr id="22" name="矩形 36"/>
          <p:cNvSpPr>
            <a:spLocks noChangeArrowheads="1"/>
          </p:cNvSpPr>
          <p:nvPr/>
        </p:nvSpPr>
        <p:spPr bwMode="auto">
          <a:xfrm>
            <a:off x="4861295" y="2201118"/>
            <a:ext cx="1010477" cy="330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52" tIns="34277" rIns="68552" bIns="34277">
            <a:spAutoFit/>
          </a:bodyPr>
          <a:lstStyle/>
          <a:p>
            <a:pPr algn="ctr" defTabSz="914400" fontAlgn="base">
              <a:spcBef>
                <a:spcPct val="0"/>
              </a:spcBef>
              <a:spcAft>
                <a:spcPct val="0"/>
              </a:spcAft>
            </a:pPr>
            <a:r>
              <a:rPr lang="zh-CN" altLang="en-US" sz="1700">
                <a:solidFill>
                  <a:srgbClr val="000000"/>
                </a:solidFill>
                <a:latin typeface="方正兰亭黑_GBK" pitchFamily="2" charset="-122"/>
                <a:ea typeface="方正兰亭黑_GBK" pitchFamily="2" charset="-122"/>
                <a:sym typeface="方正兰亭黑_GBK" pitchFamily="2" charset="-122"/>
              </a:rPr>
              <a:t>添加标题</a:t>
            </a:r>
            <a:endParaRPr lang="en-US" sz="1700">
              <a:solidFill>
                <a:srgbClr val="000000"/>
              </a:solidFill>
              <a:latin typeface="方正兰亭黑_GBK" pitchFamily="2" charset="-122"/>
              <a:ea typeface="方正兰亭黑_GBK" pitchFamily="2" charset="-122"/>
              <a:sym typeface="方正兰亭黑_GBK" pitchFamily="2" charset="-122"/>
            </a:endParaRPr>
          </a:p>
        </p:txBody>
      </p:sp>
      <p:sp>
        <p:nvSpPr>
          <p:cNvPr id="23" name="矩形 47"/>
          <p:cNvSpPr>
            <a:spLocks noChangeArrowheads="1"/>
          </p:cNvSpPr>
          <p:nvPr/>
        </p:nvSpPr>
        <p:spPr bwMode="auto">
          <a:xfrm>
            <a:off x="4693412" y="2560639"/>
            <a:ext cx="1418848" cy="1084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52" tIns="34277" rIns="68552" bIns="34277">
            <a:spAutoFit/>
          </a:bodyPr>
          <a:lstStyle/>
          <a:p>
            <a:pPr algn="ctr" defTabSz="914400" fontAlgn="base">
              <a:lnSpc>
                <a:spcPct val="120000"/>
              </a:lnSpc>
              <a:spcBef>
                <a:spcPct val="0"/>
              </a:spcBef>
              <a:spcAft>
                <a:spcPct val="0"/>
              </a:spcAft>
            </a:pPr>
            <a:r>
              <a:rPr lang="zh-CN" altLang="en-US" sz="1100">
                <a:solidFill>
                  <a:srgbClr val="000000"/>
                </a:solidFill>
                <a:latin typeface="方正兰亭黑_GBK" pitchFamily="2" charset="-122"/>
                <a:ea typeface="方正兰亭黑_GBK" pitchFamily="2" charset="-122"/>
                <a:sym typeface="方正兰亭黑_GBK" pitchFamily="2" charset="-122"/>
              </a:rPr>
              <a:t>在此录入上述图表的描述说明，在此录入上述图表的描述说明，在此录入上述图表的描述说明。</a:t>
            </a:r>
            <a:endParaRPr lang="zh-CN" altLang="en-US" sz="1800">
              <a:solidFill>
                <a:srgbClr val="000000"/>
              </a:solidFill>
              <a:latin typeface="Amelia BT" pitchFamily="82" charset="0"/>
            </a:endParaRPr>
          </a:p>
        </p:txBody>
      </p:sp>
      <p:sp>
        <p:nvSpPr>
          <p:cNvPr id="24" name="矩形 38"/>
          <p:cNvSpPr>
            <a:spLocks noChangeArrowheads="1"/>
          </p:cNvSpPr>
          <p:nvPr/>
        </p:nvSpPr>
        <p:spPr bwMode="auto">
          <a:xfrm>
            <a:off x="6540226" y="2201118"/>
            <a:ext cx="1010477" cy="330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52" tIns="34277" rIns="68552" bIns="34277">
            <a:spAutoFit/>
          </a:bodyPr>
          <a:lstStyle/>
          <a:p>
            <a:pPr algn="ctr" defTabSz="914400" fontAlgn="base">
              <a:spcBef>
                <a:spcPct val="0"/>
              </a:spcBef>
              <a:spcAft>
                <a:spcPct val="0"/>
              </a:spcAft>
            </a:pPr>
            <a:r>
              <a:rPr lang="zh-CN" altLang="en-US" sz="1700" dirty="0">
                <a:solidFill>
                  <a:srgbClr val="514379"/>
                </a:solidFill>
                <a:latin typeface="方正兰亭黑_GBK" pitchFamily="2" charset="-122"/>
                <a:ea typeface="方正兰亭黑_GBK" pitchFamily="2" charset="-122"/>
                <a:sym typeface="方正兰亭黑_GBK" pitchFamily="2" charset="-122"/>
              </a:rPr>
              <a:t>添加标题</a:t>
            </a:r>
            <a:endParaRPr lang="en-US" sz="1700" dirty="0">
              <a:solidFill>
                <a:srgbClr val="514379"/>
              </a:solidFill>
              <a:latin typeface="方正兰亭黑_GBK" pitchFamily="2" charset="-122"/>
              <a:ea typeface="方正兰亭黑_GBK" pitchFamily="2" charset="-122"/>
              <a:sym typeface="方正兰亭黑_GBK" pitchFamily="2" charset="-122"/>
            </a:endParaRPr>
          </a:p>
        </p:txBody>
      </p:sp>
      <p:sp>
        <p:nvSpPr>
          <p:cNvPr id="25" name="矩形 47"/>
          <p:cNvSpPr>
            <a:spLocks noChangeArrowheads="1"/>
          </p:cNvSpPr>
          <p:nvPr/>
        </p:nvSpPr>
        <p:spPr bwMode="auto">
          <a:xfrm>
            <a:off x="6391985" y="2560639"/>
            <a:ext cx="1405755" cy="1084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52" tIns="34277" rIns="68552" bIns="34277">
            <a:spAutoFit/>
          </a:bodyPr>
          <a:lstStyle/>
          <a:p>
            <a:pPr algn="ctr" defTabSz="914400" fontAlgn="base">
              <a:lnSpc>
                <a:spcPct val="120000"/>
              </a:lnSpc>
              <a:spcBef>
                <a:spcPct val="0"/>
              </a:spcBef>
              <a:spcAft>
                <a:spcPct val="0"/>
              </a:spcAft>
            </a:pPr>
            <a:r>
              <a:rPr lang="zh-CN" altLang="en-US" sz="1100">
                <a:solidFill>
                  <a:srgbClr val="000000"/>
                </a:solidFill>
                <a:latin typeface="方正兰亭黑_GBK" pitchFamily="2" charset="-122"/>
                <a:ea typeface="方正兰亭黑_GBK" pitchFamily="2" charset="-122"/>
                <a:sym typeface="方正兰亭黑_GBK" pitchFamily="2" charset="-122"/>
              </a:rPr>
              <a:t>在此录入上述图表的描述说明，在此录入上述图表的描述说明，在此录入上述图表的描述说明。</a:t>
            </a:r>
            <a:endParaRPr lang="zh-CN" altLang="en-US" sz="1800">
              <a:solidFill>
                <a:srgbClr val="000000"/>
              </a:solidFill>
              <a:latin typeface="Amelia BT" pitchFamily="82" charset="0"/>
            </a:endParaRPr>
          </a:p>
        </p:txBody>
      </p:sp>
      <p:sp>
        <p:nvSpPr>
          <p:cNvPr id="26" name="直接连接符 8"/>
          <p:cNvSpPr>
            <a:spLocks noChangeShapeType="1"/>
          </p:cNvSpPr>
          <p:nvPr/>
        </p:nvSpPr>
        <p:spPr bwMode="auto">
          <a:xfrm>
            <a:off x="1062969" y="3693967"/>
            <a:ext cx="7018064" cy="1191"/>
          </a:xfrm>
          <a:prstGeom prst="line">
            <a:avLst/>
          </a:prstGeom>
          <a:noFill/>
          <a:ln w="6350">
            <a:solidFill>
              <a:srgbClr val="A5A5A5"/>
            </a:solidFill>
            <a:bevel/>
          </a:ln>
          <a:extLst>
            <a:ext uri="{909E8E84-426E-40DD-AFC4-6F175D3DCCD1}">
              <a14:hiddenFill xmlns:a14="http://schemas.microsoft.com/office/drawing/2010/main">
                <a:noFill/>
              </a14:hiddenFill>
            </a:ext>
          </a:extLst>
        </p:spPr>
        <p:txBody>
          <a:bodyPr lIns="68559" tIns="34280" rIns="68559" bIns="34280"/>
          <a:lstStyle/>
          <a:p>
            <a:pPr algn="ctr" defTabSz="914400" fontAlgn="base">
              <a:spcBef>
                <a:spcPct val="0"/>
              </a:spcBef>
              <a:spcAft>
                <a:spcPct val="0"/>
              </a:spcAft>
            </a:pPr>
            <a:endParaRPr lang="zh-CN" altLang="en-US" sz="1800">
              <a:solidFill>
                <a:srgbClr val="000000"/>
              </a:solidFill>
              <a:latin typeface="Amelia BT" pitchFamily="82" charset="0"/>
            </a:endParaRPr>
          </a:p>
        </p:txBody>
      </p:sp>
      <p:sp>
        <p:nvSpPr>
          <p:cNvPr id="2" name="矩形 47"/>
          <p:cNvSpPr>
            <a:spLocks noChangeArrowheads="1"/>
          </p:cNvSpPr>
          <p:nvPr/>
        </p:nvSpPr>
        <p:spPr bwMode="auto">
          <a:xfrm>
            <a:off x="962510" y="3796349"/>
            <a:ext cx="7218036" cy="72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52" tIns="34277" rIns="68552" bIns="34277">
            <a:spAutoFit/>
          </a:bodyPr>
          <a:p>
            <a:pPr algn="ctr" defTabSz="914400" fontAlgn="base">
              <a:lnSpc>
                <a:spcPct val="130000"/>
              </a:lnSpc>
              <a:spcBef>
                <a:spcPct val="0"/>
              </a:spcBef>
              <a:spcAft>
                <a:spcPct val="0"/>
              </a:spcAft>
            </a:pPr>
            <a:r>
              <a:rPr lang="zh-CN" altLang="en-US" sz="1100">
                <a:solidFill>
                  <a:srgbClr val="000000"/>
                </a:solidFill>
                <a:latin typeface="方正兰亭黑_GBK" pitchFamily="2" charset="-122"/>
                <a:ea typeface="方正兰亭黑_GBK" pitchFamily="2" charset="-122"/>
                <a:sym typeface="方正兰亭黑_GBK" pitchFamily="2" charset="-122"/>
              </a:rPr>
              <a:t>在此录入本图表的综合描述说明，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endParaRPr lang="zh-CN" altLang="en-US" sz="1800">
              <a:solidFill>
                <a:srgbClr val="000000"/>
              </a:solidFill>
              <a:latin typeface="Amelia BT" pitchFamily="82" charset="0"/>
            </a:endParaRPr>
          </a:p>
        </p:txBody>
      </p:sp>
      <p:sp>
        <p:nvSpPr>
          <p:cNvPr id="3" name="矩形 47"/>
          <p:cNvSpPr>
            <a:spLocks noChangeArrowheads="1"/>
          </p:cNvSpPr>
          <p:nvPr/>
        </p:nvSpPr>
        <p:spPr bwMode="auto">
          <a:xfrm>
            <a:off x="3019364" y="2560639"/>
            <a:ext cx="1405756"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52" tIns="34277" rIns="68552" bIns="34277">
            <a:spAutoFit/>
          </a:bodyPr>
          <a:p>
            <a:pPr algn="ctr" defTabSz="914400" fontAlgn="base">
              <a:lnSpc>
                <a:spcPct val="120000"/>
              </a:lnSpc>
              <a:spcBef>
                <a:spcPct val="0"/>
              </a:spcBef>
              <a:spcAft>
                <a:spcPct val="0"/>
              </a:spcAft>
            </a:pPr>
            <a:r>
              <a:rPr lang="zh-CN" altLang="en-US" sz="1100" dirty="0" smtClean="0">
                <a:solidFill>
                  <a:srgbClr val="000000"/>
                </a:solidFill>
                <a:latin typeface="方正兰亭黑_GBK" pitchFamily="2" charset="-122"/>
                <a:ea typeface="方正兰亭黑_GBK" pitchFamily="2" charset="-122"/>
                <a:sym typeface="方正兰亭黑_GBK" pitchFamily="2" charset="-122"/>
              </a:rPr>
              <a:t>   </a:t>
            </a:r>
            <a:endParaRPr lang="en-US" altLang="zh-CN" sz="1100" dirty="0">
              <a:solidFill>
                <a:srgbClr val="000000"/>
              </a:solidFill>
              <a:latin typeface="方正兰亭黑_GBK" pitchFamily="2" charset="-122"/>
              <a:ea typeface="方正兰亭黑_GBK" pitchFamily="2" charset="-122"/>
              <a:sym typeface="方正兰亭黑_GBK"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400" fill="hold"/>
                                        <p:tgtEl>
                                          <p:spTgt spid="8"/>
                                        </p:tgtEl>
                                        <p:attrNameLst>
                                          <p:attrName>ppt_x</p:attrName>
                                        </p:attrNameLst>
                                      </p:cBhvr>
                                      <p:tavLst>
                                        <p:tav tm="0">
                                          <p:val>
                                            <p:strVal val="0-#ppt_w/2"/>
                                          </p:val>
                                        </p:tav>
                                        <p:tav tm="100000">
                                          <p:val>
                                            <p:strVal val="#ppt_x"/>
                                          </p:val>
                                        </p:tav>
                                      </p:tavLst>
                                    </p:anim>
                                    <p:anim calcmode="lin" valueType="num">
                                      <p:cBhvr>
                                        <p:cTn id="8" dur="400" fill="hold"/>
                                        <p:tgtEl>
                                          <p:spTgt spid="8"/>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18"/>
                                        </p:tgtEl>
                                        <p:attrNameLst>
                                          <p:attrName>style.visibility</p:attrName>
                                        </p:attrNameLst>
                                      </p:cBhvr>
                                      <p:to>
                                        <p:strVal val="visible"/>
                                      </p:to>
                                    </p:set>
                                    <p:anim calcmode="lin" valueType="num">
                                      <p:cBhvr>
                                        <p:cTn id="11" dur="400"/>
                                        <p:tgtEl>
                                          <p:spTgt spid="18"/>
                                        </p:tgtEl>
                                        <p:attrNameLst>
                                          <p:attrName>ppt_y</p:attrName>
                                        </p:attrNameLst>
                                      </p:cBhvr>
                                      <p:tavLst>
                                        <p:tav tm="0">
                                          <p:val>
                                            <p:strVal val="#ppt_y-#ppt_h*1.125000"/>
                                          </p:val>
                                        </p:tav>
                                        <p:tav tm="100000">
                                          <p:val>
                                            <p:strVal val="#ppt_y"/>
                                          </p:val>
                                        </p:tav>
                                      </p:tavLst>
                                    </p:anim>
                                    <p:animEffect>
                                      <p:cBhvr>
                                        <p:cTn id="12" dur="400"/>
                                        <p:tgtEl>
                                          <p:spTgt spid="18"/>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19"/>
                                        </p:tgtEl>
                                        <p:attrNameLst>
                                          <p:attrName>style.visibility</p:attrName>
                                        </p:attrNameLst>
                                      </p:cBhvr>
                                      <p:to>
                                        <p:strVal val="visible"/>
                                      </p:to>
                                    </p:set>
                                    <p:anim calcmode="lin" valueType="num">
                                      <p:cBhvr>
                                        <p:cTn id="15" dur="400"/>
                                        <p:tgtEl>
                                          <p:spTgt spid="19"/>
                                        </p:tgtEl>
                                        <p:attrNameLst>
                                          <p:attrName>ppt_y</p:attrName>
                                        </p:attrNameLst>
                                      </p:cBhvr>
                                      <p:tavLst>
                                        <p:tav tm="0">
                                          <p:val>
                                            <p:strVal val="#ppt_y-#ppt_h*1.125000"/>
                                          </p:val>
                                        </p:tav>
                                        <p:tav tm="100000">
                                          <p:val>
                                            <p:strVal val="#ppt_y"/>
                                          </p:val>
                                        </p:tav>
                                      </p:tavLst>
                                    </p:anim>
                                    <p:animEffect>
                                      <p:cBhvr>
                                        <p:cTn id="16" dur="400"/>
                                        <p:tgtEl>
                                          <p:spTgt spid="19"/>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400"/>
                                        <p:tgtEl>
                                          <p:spTgt spid="4"/>
                                        </p:tgtEl>
                                        <p:attrNameLst>
                                          <p:attrName>ppt_x</p:attrName>
                                        </p:attrNameLst>
                                      </p:cBhvr>
                                      <p:tavLst>
                                        <p:tav tm="0">
                                          <p:val>
                                            <p:strVal val="#ppt_x-#ppt_w*1.125000"/>
                                          </p:val>
                                        </p:tav>
                                        <p:tav tm="100000">
                                          <p:val>
                                            <p:strVal val="#ppt_x"/>
                                          </p:val>
                                        </p:tav>
                                      </p:tavLst>
                                    </p:anim>
                                    <p:animEffect>
                                      <p:cBhvr>
                                        <p:cTn id="21" dur="400"/>
                                        <p:tgtEl>
                                          <p:spTgt spid="4"/>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20"/>
                                        </p:tgtEl>
                                        <p:attrNameLst>
                                          <p:attrName>style.visibility</p:attrName>
                                        </p:attrNameLst>
                                      </p:cBhvr>
                                      <p:to>
                                        <p:strVal val="visible"/>
                                      </p:to>
                                    </p:set>
                                    <p:anim calcmode="lin" valueType="num">
                                      <p:cBhvr>
                                        <p:cTn id="24" dur="400"/>
                                        <p:tgtEl>
                                          <p:spTgt spid="20"/>
                                        </p:tgtEl>
                                        <p:attrNameLst>
                                          <p:attrName>ppt_y</p:attrName>
                                        </p:attrNameLst>
                                      </p:cBhvr>
                                      <p:tavLst>
                                        <p:tav tm="0">
                                          <p:val>
                                            <p:strVal val="#ppt_y-#ppt_h*1.125000"/>
                                          </p:val>
                                        </p:tav>
                                        <p:tav tm="100000">
                                          <p:val>
                                            <p:strVal val="#ppt_y"/>
                                          </p:val>
                                        </p:tav>
                                      </p:tavLst>
                                    </p:anim>
                                    <p:animEffect>
                                      <p:cBhvr>
                                        <p:cTn id="25" dur="400"/>
                                        <p:tgtEl>
                                          <p:spTgt spid="20"/>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1"/>
                                        </p:tgtEl>
                                        <p:attrNameLst>
                                          <p:attrName>style.visibility</p:attrName>
                                        </p:attrNameLst>
                                      </p:cBhvr>
                                      <p:to>
                                        <p:strVal val="visible"/>
                                      </p:to>
                                    </p:set>
                                    <p:anim calcmode="lin" valueType="num">
                                      <p:cBhvr>
                                        <p:cTn id="28" dur="400"/>
                                        <p:tgtEl>
                                          <p:spTgt spid="21"/>
                                        </p:tgtEl>
                                        <p:attrNameLst>
                                          <p:attrName>ppt_y</p:attrName>
                                        </p:attrNameLst>
                                      </p:cBhvr>
                                      <p:tavLst>
                                        <p:tav tm="0">
                                          <p:val>
                                            <p:strVal val="#ppt_y-#ppt_h*1.125000"/>
                                          </p:val>
                                        </p:tav>
                                        <p:tav tm="100000">
                                          <p:val>
                                            <p:strVal val="#ppt_y"/>
                                          </p:val>
                                        </p:tav>
                                      </p:tavLst>
                                    </p:anim>
                                    <p:animEffect>
                                      <p:cBhvr>
                                        <p:cTn id="29" dur="400"/>
                                        <p:tgtEl>
                                          <p:spTgt spid="21"/>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400"/>
                                        <p:tgtEl>
                                          <p:spTgt spid="14"/>
                                        </p:tgtEl>
                                        <p:attrNameLst>
                                          <p:attrName>ppt_x</p:attrName>
                                        </p:attrNameLst>
                                      </p:cBhvr>
                                      <p:tavLst>
                                        <p:tav tm="0">
                                          <p:val>
                                            <p:strVal val="#ppt_x-#ppt_w*1.125000"/>
                                          </p:val>
                                        </p:tav>
                                        <p:tav tm="100000">
                                          <p:val>
                                            <p:strVal val="#ppt_x"/>
                                          </p:val>
                                        </p:tav>
                                      </p:tavLst>
                                    </p:anim>
                                    <p:animEffect>
                                      <p:cBhvr>
                                        <p:cTn id="34" dur="400"/>
                                        <p:tgtEl>
                                          <p:spTgt spid="14"/>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2"/>
                                        </p:tgtEl>
                                        <p:attrNameLst>
                                          <p:attrName>style.visibility</p:attrName>
                                        </p:attrNameLst>
                                      </p:cBhvr>
                                      <p:to>
                                        <p:strVal val="visible"/>
                                      </p:to>
                                    </p:set>
                                    <p:anim calcmode="lin" valueType="num">
                                      <p:cBhvr>
                                        <p:cTn id="37" dur="400"/>
                                        <p:tgtEl>
                                          <p:spTgt spid="22"/>
                                        </p:tgtEl>
                                        <p:attrNameLst>
                                          <p:attrName>ppt_y</p:attrName>
                                        </p:attrNameLst>
                                      </p:cBhvr>
                                      <p:tavLst>
                                        <p:tav tm="0">
                                          <p:val>
                                            <p:strVal val="#ppt_y-#ppt_h*1.125000"/>
                                          </p:val>
                                        </p:tav>
                                        <p:tav tm="100000">
                                          <p:val>
                                            <p:strVal val="#ppt_y"/>
                                          </p:val>
                                        </p:tav>
                                      </p:tavLst>
                                    </p:anim>
                                    <p:animEffect>
                                      <p:cBhvr>
                                        <p:cTn id="38" dur="400"/>
                                        <p:tgtEl>
                                          <p:spTgt spid="22"/>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3"/>
                                        </p:tgtEl>
                                        <p:attrNameLst>
                                          <p:attrName>style.visibility</p:attrName>
                                        </p:attrNameLst>
                                      </p:cBhvr>
                                      <p:to>
                                        <p:strVal val="visible"/>
                                      </p:to>
                                    </p:set>
                                    <p:anim calcmode="lin" valueType="num">
                                      <p:cBhvr>
                                        <p:cTn id="41" dur="400"/>
                                        <p:tgtEl>
                                          <p:spTgt spid="23"/>
                                        </p:tgtEl>
                                        <p:attrNameLst>
                                          <p:attrName>ppt_y</p:attrName>
                                        </p:attrNameLst>
                                      </p:cBhvr>
                                      <p:tavLst>
                                        <p:tav tm="0">
                                          <p:val>
                                            <p:strVal val="#ppt_y-#ppt_h*1.125000"/>
                                          </p:val>
                                        </p:tav>
                                        <p:tav tm="100000">
                                          <p:val>
                                            <p:strVal val="#ppt_y"/>
                                          </p:val>
                                        </p:tav>
                                      </p:tavLst>
                                    </p:anim>
                                    <p:animEffect>
                                      <p:cBhvr>
                                        <p:cTn id="42" dur="400"/>
                                        <p:tgtEl>
                                          <p:spTgt spid="23"/>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400"/>
                                        <p:tgtEl>
                                          <p:spTgt spid="11"/>
                                        </p:tgtEl>
                                        <p:attrNameLst>
                                          <p:attrName>ppt_x</p:attrName>
                                        </p:attrNameLst>
                                      </p:cBhvr>
                                      <p:tavLst>
                                        <p:tav tm="0">
                                          <p:val>
                                            <p:strVal val="#ppt_x-#ppt_w*1.125000"/>
                                          </p:val>
                                        </p:tav>
                                        <p:tav tm="100000">
                                          <p:val>
                                            <p:strVal val="#ppt_x"/>
                                          </p:val>
                                        </p:tav>
                                      </p:tavLst>
                                    </p:anim>
                                    <p:animEffect>
                                      <p:cBhvr>
                                        <p:cTn id="47" dur="400"/>
                                        <p:tgtEl>
                                          <p:spTgt spid="11"/>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4"/>
                                        </p:tgtEl>
                                        <p:attrNameLst>
                                          <p:attrName>style.visibility</p:attrName>
                                        </p:attrNameLst>
                                      </p:cBhvr>
                                      <p:to>
                                        <p:strVal val="visible"/>
                                      </p:to>
                                    </p:set>
                                    <p:anim calcmode="lin" valueType="num">
                                      <p:cBhvr>
                                        <p:cTn id="50" dur="400"/>
                                        <p:tgtEl>
                                          <p:spTgt spid="24"/>
                                        </p:tgtEl>
                                        <p:attrNameLst>
                                          <p:attrName>ppt_y</p:attrName>
                                        </p:attrNameLst>
                                      </p:cBhvr>
                                      <p:tavLst>
                                        <p:tav tm="0">
                                          <p:val>
                                            <p:strVal val="#ppt_y-#ppt_h*1.125000"/>
                                          </p:val>
                                        </p:tav>
                                        <p:tav tm="100000">
                                          <p:val>
                                            <p:strVal val="#ppt_y"/>
                                          </p:val>
                                        </p:tav>
                                      </p:tavLst>
                                    </p:anim>
                                    <p:animEffect>
                                      <p:cBhvr>
                                        <p:cTn id="51" dur="400"/>
                                        <p:tgtEl>
                                          <p:spTgt spid="24"/>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5"/>
                                        </p:tgtEl>
                                        <p:attrNameLst>
                                          <p:attrName>style.visibility</p:attrName>
                                        </p:attrNameLst>
                                      </p:cBhvr>
                                      <p:to>
                                        <p:strVal val="visible"/>
                                      </p:to>
                                    </p:set>
                                    <p:anim calcmode="lin" valueType="num">
                                      <p:cBhvr>
                                        <p:cTn id="54" dur="400"/>
                                        <p:tgtEl>
                                          <p:spTgt spid="25"/>
                                        </p:tgtEl>
                                        <p:attrNameLst>
                                          <p:attrName>ppt_y</p:attrName>
                                        </p:attrNameLst>
                                      </p:cBhvr>
                                      <p:tavLst>
                                        <p:tav tm="0">
                                          <p:val>
                                            <p:strVal val="#ppt_y-#ppt_h*1.125000"/>
                                          </p:val>
                                        </p:tav>
                                        <p:tav tm="100000">
                                          <p:val>
                                            <p:strVal val="#ppt_y"/>
                                          </p:val>
                                        </p:tav>
                                      </p:tavLst>
                                    </p:anim>
                                    <p:animEffect>
                                      <p:cBhvr>
                                        <p:cTn id="55" dur="400"/>
                                        <p:tgtEl>
                                          <p:spTgt spid="25"/>
                                        </p:tgtEl>
                                      </p:cBhvr>
                                    </p:animEffect>
                                  </p:childTnLst>
                                </p:cTn>
                              </p:par>
                            </p:childTnLst>
                          </p:cTn>
                        </p:par>
                        <p:par>
                          <p:cTn id="56" fill="hold">
                            <p:stCondLst>
                              <p:cond delay="2000"/>
                            </p:stCondLst>
                            <p:childTnLst>
                              <p:par>
                                <p:cTn id="57" presetID="16" presetClass="entr" presetSubtype="37" fill="hold" grpId="0"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p:cBhvr>
                                        <p:cTn id="59" dur="750"/>
                                        <p:tgtEl>
                                          <p:spTgt spid="26"/>
                                        </p:tgtEl>
                                      </p:cBhvr>
                                    </p:animEffect>
                                  </p:childTnLst>
                                </p:cTn>
                              </p:par>
                              <p:par>
                                <p:cTn id="60" presetID="10" presetClass="entr" presetSubtype="0" fill="hold" grpId="0" nodeType="withEffect">
                                  <p:stCondLst>
                                    <p:cond delay="250"/>
                                  </p:stCondLst>
                                  <p:childTnLst>
                                    <p:set>
                                      <p:cBhvr>
                                        <p:cTn id="61" dur="1" fill="hold">
                                          <p:stCondLst>
                                            <p:cond delay="0"/>
                                          </p:stCondLst>
                                        </p:cTn>
                                        <p:tgtEl>
                                          <p:spTgt spid="17"/>
                                        </p:tgtEl>
                                        <p:attrNameLst>
                                          <p:attrName>style.visibility</p:attrName>
                                        </p:attrNameLst>
                                      </p:cBhvr>
                                      <p:to>
                                        <p:strVal val="visible"/>
                                      </p:to>
                                    </p:set>
                                    <p:anim calcmode="lin" valueType="num">
                                      <p:cBhvr>
                                        <p:cTn id="62" dur="500" fill="hold"/>
                                        <p:tgtEl>
                                          <p:spTgt spid="17"/>
                                        </p:tgtEl>
                                        <p:attrNameLst>
                                          <p:attrName>ppt_w</p:attrName>
                                        </p:attrNameLst>
                                      </p:cBhvr>
                                      <p:tavLst>
                                        <p:tav tm="0">
                                          <p:val>
                                            <p:fltVal val="0"/>
                                          </p:val>
                                        </p:tav>
                                        <p:tav tm="100000">
                                          <p:val>
                                            <p:strVal val="#ppt_w"/>
                                          </p:val>
                                        </p:tav>
                                      </p:tavLst>
                                    </p:anim>
                                    <p:anim calcmode="lin" valueType="num">
                                      <p:cBhvr>
                                        <p:cTn id="63" dur="500" fill="hold"/>
                                        <p:tgtEl>
                                          <p:spTgt spid="17"/>
                                        </p:tgtEl>
                                        <p:attrNameLst>
                                          <p:attrName>ppt_h</p:attrName>
                                        </p:attrNameLst>
                                      </p:cBhvr>
                                      <p:tavLst>
                                        <p:tav tm="0">
                                          <p:val>
                                            <p:fltVal val="0"/>
                                          </p:val>
                                        </p:tav>
                                        <p:tav tm="100000">
                                          <p:val>
                                            <p:strVal val="#ppt_h"/>
                                          </p:val>
                                        </p:tav>
                                      </p:tavLst>
                                    </p:anim>
                                    <p:animEffect>
                                      <p:cBhvr>
                                        <p:cTn id="64" dur="500"/>
                                        <p:tgtEl>
                                          <p:spTgt spid="17"/>
                                        </p:tgtEl>
                                      </p:cBhvr>
                                    </p:animEffect>
                                  </p:childTnLst>
                                </p:cTn>
                              </p:par>
                              <p:par>
                                <p:cTn id="65" presetID="12" presetClass="entr" presetSubtype="1" fill="hold" grpId="0" nodeType="withEffect">
                                  <p:stCondLst>
                                    <p:cond delay="500"/>
                                  </p:stCondLst>
                                  <p:childTnLst>
                                    <p:set>
                                      <p:cBhvr>
                                        <p:cTn id="66" dur="1" fill="hold">
                                          <p:stCondLst>
                                            <p:cond delay="0"/>
                                          </p:stCondLst>
                                        </p:cTn>
                                        <p:tgtEl>
                                          <p:spTgt spid="3"/>
                                        </p:tgtEl>
                                        <p:attrNameLst>
                                          <p:attrName>style.visibility</p:attrName>
                                        </p:attrNameLst>
                                      </p:cBhvr>
                                      <p:to>
                                        <p:strVal val="visible"/>
                                      </p:to>
                                    </p:set>
                                    <p:anim calcmode="lin" valueType="num">
                                      <p:cBhvr>
                                        <p:cTn id="67" dur="400"/>
                                        <p:tgtEl>
                                          <p:spTgt spid="3"/>
                                        </p:tgtEl>
                                        <p:attrNameLst>
                                          <p:attrName>ppt_y</p:attrName>
                                        </p:attrNameLst>
                                      </p:cBhvr>
                                      <p:tavLst>
                                        <p:tav tm="0">
                                          <p:val>
                                            <p:strVal val="#ppt_y-#ppt_h*1.125000"/>
                                          </p:val>
                                        </p:tav>
                                        <p:tav tm="100000">
                                          <p:val>
                                            <p:strVal val="#ppt_y"/>
                                          </p:val>
                                        </p:tav>
                                      </p:tavLst>
                                    </p:anim>
                                    <p:animEffect>
                                      <p:cBhvr>
                                        <p:cTn id="68" dur="400"/>
                                        <p:tgtEl>
                                          <p:spTgt spid="3"/>
                                        </p:tgtEl>
                                      </p:cBhvr>
                                    </p:animEffect>
                                  </p:childTnLst>
                                </p:cTn>
                              </p:par>
                              <p:par>
                                <p:cTn id="69" presetID="10" presetClass="entr" presetSubtype="0" fill="hold" grpId="0" nodeType="withEffect">
                                  <p:stCondLst>
                                    <p:cond delay="250"/>
                                  </p:stCondLst>
                                  <p:childTnLst>
                                    <p:set>
                                      <p:cBhvr>
                                        <p:cTn id="70" dur="1" fill="hold">
                                          <p:stCondLst>
                                            <p:cond delay="0"/>
                                          </p:stCondLst>
                                        </p:cTn>
                                        <p:tgtEl>
                                          <p:spTgt spid="2"/>
                                        </p:tgtEl>
                                        <p:attrNameLst>
                                          <p:attrName>style.visibility</p:attrName>
                                        </p:attrNameLst>
                                      </p:cBhvr>
                                      <p:to>
                                        <p:strVal val="visible"/>
                                      </p:to>
                                    </p:set>
                                    <p:anim calcmode="lin" valueType="num">
                                      <p:cBhvr>
                                        <p:cTn id="71" dur="500" fill="hold"/>
                                        <p:tgtEl>
                                          <p:spTgt spid="2"/>
                                        </p:tgtEl>
                                        <p:attrNameLst>
                                          <p:attrName>ppt_w</p:attrName>
                                        </p:attrNameLst>
                                      </p:cBhvr>
                                      <p:tavLst>
                                        <p:tav tm="0">
                                          <p:val>
                                            <p:fltVal val="0"/>
                                          </p:val>
                                        </p:tav>
                                        <p:tav tm="100000">
                                          <p:val>
                                            <p:strVal val="#ppt_w"/>
                                          </p:val>
                                        </p:tav>
                                      </p:tavLst>
                                    </p:anim>
                                    <p:anim calcmode="lin" valueType="num">
                                      <p:cBhvr>
                                        <p:cTn id="72" dur="500" fill="hold"/>
                                        <p:tgtEl>
                                          <p:spTgt spid="2"/>
                                        </p:tgtEl>
                                        <p:attrNameLst>
                                          <p:attrName>ppt_h</p:attrName>
                                        </p:attrNameLst>
                                      </p:cBhvr>
                                      <p:tavLst>
                                        <p:tav tm="0">
                                          <p:val>
                                            <p:fltVal val="0"/>
                                          </p:val>
                                        </p:tav>
                                        <p:tav tm="100000">
                                          <p:val>
                                            <p:strVal val="#ppt_h"/>
                                          </p:val>
                                        </p:tav>
                                      </p:tavLst>
                                    </p:anim>
                                    <p:animEffect>
                                      <p:cBhvr>
                                        <p:cTn id="7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utoUpdateAnimBg="0"/>
      <p:bldP spid="18" grpId="0" bldLvl="0" autoUpdateAnimBg="0"/>
      <p:bldP spid="19" grpId="0" bldLvl="0" autoUpdateAnimBg="0"/>
      <p:bldP spid="20" grpId="0" bldLvl="0" autoUpdateAnimBg="0"/>
      <p:bldP spid="21" grpId="0" bldLvl="0" autoUpdateAnimBg="0"/>
      <p:bldP spid="22" grpId="0" bldLvl="0" autoUpdateAnimBg="0"/>
      <p:bldP spid="23" grpId="0" bldLvl="0" autoUpdateAnimBg="0"/>
      <p:bldP spid="24" grpId="0" bldLvl="0" autoUpdateAnimBg="0"/>
      <p:bldP spid="25" grpId="0" bldLvl="0" autoUpdateAnimBg="0"/>
      <p:bldP spid="26" grpId="0" animBg="1"/>
      <p:bldP spid="2" grpId="0" bldLvl="0" autoUpdateAnimBg="0"/>
      <p:bldP spid="3" grpId="0" bldLvl="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sp>
        <p:nvSpPr>
          <p:cNvPr id="4" name="TextBox 4"/>
          <p:cNvSpPr txBox="1"/>
          <p:nvPr/>
        </p:nvSpPr>
        <p:spPr>
          <a:xfrm>
            <a:off x="1681574" y="1206941"/>
            <a:ext cx="3691295" cy="415370"/>
          </a:xfrm>
          <a:prstGeom prst="rect">
            <a:avLst/>
          </a:prstGeom>
          <a:solidFill>
            <a:srgbClr val="030303"/>
          </a:solidFill>
        </p:spPr>
        <p:txBody>
          <a:bodyPr wrap="square" rtlCol="0">
            <a:spAutoFit/>
          </a:bodyPr>
          <a:lstStyle/>
          <a:p>
            <a:pPr marL="0" marR="0" lvl="0" indent="0" defTabSz="685165" eaLnBrk="1" fontAlgn="base" latinLnBrk="0" hangingPunct="1">
              <a:lnSpc>
                <a:spcPct val="100000"/>
              </a:lnSpc>
              <a:spcBef>
                <a:spcPct val="0"/>
              </a:spcBef>
              <a:spcAft>
                <a:spcPct val="0"/>
              </a:spcAft>
              <a:buClrTx/>
              <a:buSzTx/>
              <a:buFontTx/>
              <a:buNone/>
              <a:defRPr/>
            </a:pPr>
            <a:r>
              <a:rPr kumimoji="0" lang="zh-CN" altLang="en-US" sz="2100" b="1" i="0" u="none" strike="noStrike" kern="0" cap="none" spc="0" normalizeH="0" baseline="0" noProof="0" dirty="0" smtClean="0">
                <a:ln>
                  <a:noFill/>
                </a:ln>
                <a:solidFill>
                  <a:srgbClr val="FFFFFF"/>
                </a:solidFill>
                <a:effectLst/>
                <a:uLnTx/>
                <a:uFillTx/>
                <a:latin typeface="微软雅黑" panose="020B0503020204020204" pitchFamily="34" charset="-122"/>
              </a:rPr>
              <a:t>展厅布置</a:t>
            </a:r>
            <a:endParaRPr kumimoji="0" lang="zh-CN" altLang="en-US" sz="2100" b="1" i="0" u="none" strike="noStrike" kern="0" cap="none" spc="0" normalizeH="0" baseline="0" noProof="0" dirty="0" smtClean="0">
              <a:ln>
                <a:noFill/>
              </a:ln>
              <a:solidFill>
                <a:srgbClr val="FFFFFF"/>
              </a:solidFill>
              <a:effectLst/>
              <a:uLnTx/>
              <a:uFillTx/>
              <a:latin typeface="微软雅黑" panose="020B0503020204020204" pitchFamily="34" charset="-122"/>
            </a:endParaRPr>
          </a:p>
        </p:txBody>
      </p:sp>
      <p:sp>
        <p:nvSpPr>
          <p:cNvPr id="6" name="矩形 5"/>
          <p:cNvSpPr/>
          <p:nvPr/>
        </p:nvSpPr>
        <p:spPr>
          <a:xfrm>
            <a:off x="950487" y="1717554"/>
            <a:ext cx="4436854" cy="784446"/>
          </a:xfrm>
          <a:prstGeom prst="rect">
            <a:avLst/>
          </a:prstGeom>
        </p:spPr>
        <p:txBody>
          <a:bodyPr wrap="square">
            <a:spAutoFit/>
          </a:bodyPr>
          <a:lstStyle/>
          <a:p>
            <a:pPr algn="just" defTabSz="685165" fontAlgn="base">
              <a:spcBef>
                <a:spcPct val="0"/>
              </a:spcBef>
              <a:spcAft>
                <a:spcPct val="0"/>
              </a:spcAft>
            </a:pPr>
            <a:r>
              <a:rPr lang="zh-CN" altLang="zh-CN" sz="1500" dirty="0">
                <a:solidFill>
                  <a:srgbClr val="605958"/>
                </a:solidFill>
                <a:latin typeface="微软雅黑" panose="020B0503020204020204" pitchFamily="34" charset="-122"/>
              </a:rPr>
              <a:t>按预期摆</a:t>
            </a:r>
            <a:r>
              <a:rPr lang="en-US" altLang="zh-CN" sz="1500" dirty="0">
                <a:solidFill>
                  <a:srgbClr val="605958"/>
                </a:solidFill>
                <a:latin typeface="微软雅黑" panose="020B0503020204020204" pitchFamily="34" charset="-122"/>
              </a:rPr>
              <a:t>10</a:t>
            </a:r>
            <a:r>
              <a:rPr lang="zh-CN" altLang="zh-CN" sz="1500" dirty="0">
                <a:solidFill>
                  <a:srgbClr val="605958"/>
                </a:solidFill>
                <a:latin typeface="微软雅黑" panose="020B0503020204020204" pitchFamily="34" charset="-122"/>
              </a:rPr>
              <a:t>台展</a:t>
            </a:r>
            <a:r>
              <a:rPr lang="zh-CN" altLang="en-US" sz="1500" dirty="0">
                <a:solidFill>
                  <a:srgbClr val="605958"/>
                </a:solidFill>
                <a:latin typeface="微软雅黑" panose="020B0503020204020204" pitchFamily="34" charset="-122"/>
              </a:rPr>
              <a:t>品</a:t>
            </a:r>
            <a:r>
              <a:rPr lang="zh-CN" altLang="zh-CN" sz="1500" dirty="0">
                <a:solidFill>
                  <a:srgbClr val="605958"/>
                </a:solidFill>
                <a:latin typeface="微软雅黑" panose="020B0503020204020204" pitchFamily="34" charset="-122"/>
              </a:rPr>
              <a:t>，</a:t>
            </a:r>
            <a:r>
              <a:rPr lang="zh-CN" altLang="en-US" sz="1500" dirty="0">
                <a:solidFill>
                  <a:srgbClr val="605958"/>
                </a:solidFill>
                <a:latin typeface="微软雅黑" panose="020B0503020204020204" pitchFamily="34" charset="-122"/>
              </a:rPr>
              <a:t>以高端产品为主</a:t>
            </a:r>
            <a:r>
              <a:rPr lang="zh-CN" altLang="zh-CN" sz="1500" dirty="0">
                <a:solidFill>
                  <a:srgbClr val="605958"/>
                </a:solidFill>
                <a:latin typeface="微软雅黑" panose="020B0503020204020204" pitchFamily="34" charset="-122"/>
              </a:rPr>
              <a:t>，</a:t>
            </a:r>
            <a:r>
              <a:rPr lang="zh-CN" altLang="en-US" sz="1500" dirty="0">
                <a:solidFill>
                  <a:srgbClr val="605958"/>
                </a:solidFill>
                <a:latin typeface="微软雅黑" panose="020B0503020204020204" pitchFamily="34" charset="-122"/>
              </a:rPr>
              <a:t>每个品种各</a:t>
            </a:r>
            <a:r>
              <a:rPr lang="en-US" altLang="zh-CN" sz="1500" dirty="0">
                <a:solidFill>
                  <a:srgbClr val="605958"/>
                </a:solidFill>
                <a:latin typeface="微软雅黑" panose="020B0503020204020204" pitchFamily="34" charset="-122"/>
              </a:rPr>
              <a:t>1</a:t>
            </a:r>
            <a:r>
              <a:rPr lang="zh-CN" altLang="en-US" sz="1500" dirty="0">
                <a:solidFill>
                  <a:srgbClr val="605958"/>
                </a:solidFill>
                <a:latin typeface="微软雅黑" panose="020B0503020204020204" pitchFamily="34" charset="-122"/>
              </a:rPr>
              <a:t>台</a:t>
            </a:r>
            <a:r>
              <a:rPr lang="zh-CN" altLang="zh-CN" sz="1500" dirty="0">
                <a:solidFill>
                  <a:srgbClr val="605958"/>
                </a:solidFill>
                <a:latin typeface="微软雅黑" panose="020B0503020204020204" pitchFamily="34" charset="-122"/>
              </a:rPr>
              <a:t>。销售客户洽谈区、加上销售人员办公室的话，整个销售部展厅预计会在300</a:t>
            </a:r>
            <a:r>
              <a:rPr lang="en-US" altLang="zh-CN" sz="1500" dirty="0">
                <a:solidFill>
                  <a:srgbClr val="605958"/>
                </a:solidFill>
                <a:latin typeface="微软雅黑" panose="020B0503020204020204" pitchFamily="34" charset="-122"/>
              </a:rPr>
              <a:t>——</a:t>
            </a:r>
            <a:r>
              <a:rPr lang="zh-CN" altLang="zh-CN" sz="1500" dirty="0">
                <a:solidFill>
                  <a:srgbClr val="605958"/>
                </a:solidFill>
                <a:latin typeface="微软雅黑" panose="020B0503020204020204" pitchFamily="34" charset="-122"/>
              </a:rPr>
              <a:t>400平方之间。</a:t>
            </a:r>
            <a:endParaRPr lang="zh-CN" altLang="zh-CN" sz="1500" dirty="0">
              <a:solidFill>
                <a:srgbClr val="605958"/>
              </a:solidFill>
              <a:latin typeface="微软雅黑" panose="020B0503020204020204" pitchFamily="34" charset="-122"/>
            </a:endParaRPr>
          </a:p>
        </p:txBody>
      </p:sp>
      <p:grpSp>
        <p:nvGrpSpPr>
          <p:cNvPr id="7" name="组合 6"/>
          <p:cNvGrpSpPr/>
          <p:nvPr/>
        </p:nvGrpSpPr>
        <p:grpSpPr>
          <a:xfrm>
            <a:off x="1046743" y="1154912"/>
            <a:ext cx="508606" cy="515832"/>
            <a:chOff x="1027646" y="1207688"/>
            <a:chExt cx="1049788" cy="1064703"/>
          </a:xfrm>
        </p:grpSpPr>
        <p:sp>
          <p:nvSpPr>
            <p:cNvPr id="8" name="Freeform 17"/>
            <p:cNvSpPr/>
            <p:nvPr/>
          </p:nvSpPr>
          <p:spPr bwMode="auto">
            <a:xfrm>
              <a:off x="1027646" y="1207688"/>
              <a:ext cx="1049788" cy="1024320"/>
            </a:xfrm>
            <a:custGeom>
              <a:avLst/>
              <a:gdLst>
                <a:gd name="T0" fmla="*/ 128 w 1610"/>
                <a:gd name="T1" fmla="*/ 0 h 1610"/>
                <a:gd name="T2" fmla="*/ 1481 w 1610"/>
                <a:gd name="T3" fmla="*/ 0 h 1610"/>
                <a:gd name="T4" fmla="*/ 1610 w 1610"/>
                <a:gd name="T5" fmla="*/ 128 h 1610"/>
                <a:gd name="T6" fmla="*/ 1610 w 1610"/>
                <a:gd name="T7" fmla="*/ 1481 h 1610"/>
                <a:gd name="T8" fmla="*/ 1481 w 1610"/>
                <a:gd name="T9" fmla="*/ 1610 h 1610"/>
                <a:gd name="T10" fmla="*/ 128 w 1610"/>
                <a:gd name="T11" fmla="*/ 1610 h 1610"/>
                <a:gd name="T12" fmla="*/ 0 w 1610"/>
                <a:gd name="T13" fmla="*/ 1481 h 1610"/>
                <a:gd name="T14" fmla="*/ 0 w 1610"/>
                <a:gd name="T15" fmla="*/ 128 h 1610"/>
                <a:gd name="T16" fmla="*/ 128 w 1610"/>
                <a:gd name="T17" fmla="*/ 0 h 1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0" h="1610">
                  <a:moveTo>
                    <a:pt x="128" y="0"/>
                  </a:moveTo>
                  <a:lnTo>
                    <a:pt x="1481" y="0"/>
                  </a:lnTo>
                  <a:cubicBezTo>
                    <a:pt x="1552" y="0"/>
                    <a:pt x="1610" y="58"/>
                    <a:pt x="1610" y="128"/>
                  </a:cubicBezTo>
                  <a:lnTo>
                    <a:pt x="1610" y="1481"/>
                  </a:lnTo>
                  <a:cubicBezTo>
                    <a:pt x="1610" y="1552"/>
                    <a:pt x="1552" y="1610"/>
                    <a:pt x="1481" y="1610"/>
                  </a:cubicBezTo>
                  <a:lnTo>
                    <a:pt x="128" y="1610"/>
                  </a:lnTo>
                  <a:cubicBezTo>
                    <a:pt x="58" y="1610"/>
                    <a:pt x="0" y="1552"/>
                    <a:pt x="0" y="1481"/>
                  </a:cubicBezTo>
                  <a:lnTo>
                    <a:pt x="0" y="128"/>
                  </a:lnTo>
                  <a:cubicBezTo>
                    <a:pt x="0" y="58"/>
                    <a:pt x="58" y="0"/>
                    <a:pt x="128" y="0"/>
                  </a:cubicBezTo>
                  <a:close/>
                </a:path>
              </a:pathLst>
            </a:custGeom>
            <a:solidFill>
              <a:srgbClr val="030303"/>
            </a:solidFill>
            <a:ln>
              <a:noFill/>
            </a:ln>
            <a:extLst>
              <a:ext uri="{91240B29-F687-4F45-9708-019B960494DF}">
                <a14:hiddenLine xmlns:a14="http://schemas.microsoft.com/office/drawing/2010/main" w="9525">
                  <a:solidFill>
                    <a:srgbClr val="000000"/>
                  </a:solidFill>
                  <a:round/>
                </a14:hiddenLine>
              </a:ext>
            </a:extLst>
          </p:spPr>
          <p:txBody>
            <a:bodyPr vert="horz" wrap="square" lIns="68544" tIns="34272" rIns="68544" bIns="34272" numCol="1" anchor="t" anchorCtr="0" compatLnSpc="1"/>
            <a:lstStyle/>
            <a:p>
              <a:pPr defTabSz="685165" fontAlgn="base">
                <a:spcBef>
                  <a:spcPct val="0"/>
                </a:spcBef>
                <a:spcAft>
                  <a:spcPct val="0"/>
                </a:spcAft>
              </a:pPr>
              <a:endParaRPr lang="zh-CN" altLang="en-US" sz="900">
                <a:solidFill>
                  <a:srgbClr val="302A28"/>
                </a:solidFill>
                <a:latin typeface="Arial" panose="020B0604020202020204"/>
                <a:ea typeface="宋体" panose="02010600030101010101" pitchFamily="2" charset="-122"/>
              </a:endParaRPr>
            </a:p>
          </p:txBody>
        </p:sp>
        <p:sp>
          <p:nvSpPr>
            <p:cNvPr id="9" name="文本框 8"/>
            <p:cNvSpPr txBox="1"/>
            <p:nvPr/>
          </p:nvSpPr>
          <p:spPr>
            <a:xfrm>
              <a:off x="1127389" y="1224467"/>
              <a:ext cx="811287" cy="1047924"/>
            </a:xfrm>
            <a:prstGeom prst="rect">
              <a:avLst/>
            </a:prstGeom>
            <a:noFill/>
          </p:spPr>
          <p:txBody>
            <a:bodyPr wrap="none" rtlCol="0">
              <a:spAutoFit/>
            </a:bodyPr>
            <a:lstStyle/>
            <a:p>
              <a:pPr algn="ctr" defTabSz="685165" fontAlgn="base">
                <a:spcBef>
                  <a:spcPct val="0"/>
                </a:spcBef>
                <a:spcAft>
                  <a:spcPct val="0"/>
                </a:spcAft>
              </a:pPr>
              <a:r>
                <a:rPr lang="en-US" altLang="zh-CN" sz="2700" dirty="0">
                  <a:solidFill>
                    <a:srgbClr val="FFFFFF"/>
                  </a:solidFill>
                  <a:latin typeface="Lifeline JL" panose="00000400000000000000" pitchFamily="2" charset="0"/>
                  <a:ea typeface="宋体" panose="02010600030101010101" pitchFamily="2" charset="-122"/>
                </a:rPr>
                <a:t>1</a:t>
              </a:r>
              <a:endParaRPr lang="zh-CN" altLang="en-US" sz="2700" dirty="0">
                <a:solidFill>
                  <a:srgbClr val="FFFFFF"/>
                </a:solidFill>
                <a:latin typeface="Lifeline JL" panose="00000400000000000000" pitchFamily="2" charset="0"/>
                <a:ea typeface="宋体" panose="02010600030101010101" pitchFamily="2" charset="-122"/>
              </a:endParaRPr>
            </a:p>
          </p:txBody>
        </p:sp>
      </p:grpSp>
      <p:sp>
        <p:nvSpPr>
          <p:cNvPr id="10" name="TextBox 4"/>
          <p:cNvSpPr txBox="1"/>
          <p:nvPr/>
        </p:nvSpPr>
        <p:spPr>
          <a:xfrm>
            <a:off x="1681574" y="3082890"/>
            <a:ext cx="3691295" cy="415370"/>
          </a:xfrm>
          <a:prstGeom prst="rect">
            <a:avLst/>
          </a:prstGeom>
          <a:solidFill>
            <a:srgbClr val="514379"/>
          </a:solidFill>
        </p:spPr>
        <p:txBody>
          <a:bodyPr wrap="square" rtlCol="0">
            <a:spAutoFit/>
          </a:bodyPr>
          <a:lstStyle/>
          <a:p>
            <a:pPr marL="0" marR="0" lvl="0" indent="0" defTabSz="685165" eaLnBrk="1" fontAlgn="base" latinLnBrk="0" hangingPunct="1">
              <a:lnSpc>
                <a:spcPct val="100000"/>
              </a:lnSpc>
              <a:spcBef>
                <a:spcPct val="0"/>
              </a:spcBef>
              <a:spcAft>
                <a:spcPct val="0"/>
              </a:spcAft>
              <a:buClrTx/>
              <a:buSzTx/>
              <a:buFontTx/>
              <a:buNone/>
              <a:defRPr/>
            </a:pPr>
            <a:r>
              <a:rPr kumimoji="0" lang="zh-CN" altLang="en-US" sz="2100" b="1" i="0" u="none" strike="noStrike" kern="0" cap="none" spc="0" normalizeH="0" baseline="0" noProof="0" dirty="0" smtClean="0">
                <a:ln>
                  <a:noFill/>
                </a:ln>
                <a:solidFill>
                  <a:srgbClr val="FFFFFF"/>
                </a:solidFill>
                <a:effectLst/>
                <a:uLnTx/>
                <a:uFillTx/>
                <a:latin typeface="微软雅黑" panose="020B0503020204020204" pitchFamily="34" charset="-122"/>
              </a:rPr>
              <a:t>展品来源</a:t>
            </a:r>
            <a:endParaRPr kumimoji="0" lang="zh-CN" altLang="en-US" sz="2100" b="1" i="0" u="none" strike="noStrike" kern="0" cap="none" spc="0" normalizeH="0" baseline="0" noProof="0" dirty="0" smtClean="0">
              <a:ln>
                <a:noFill/>
              </a:ln>
              <a:solidFill>
                <a:srgbClr val="FFFFFF"/>
              </a:solidFill>
              <a:effectLst/>
              <a:uLnTx/>
              <a:uFillTx/>
              <a:latin typeface="微软雅黑" panose="020B0503020204020204" pitchFamily="34" charset="-122"/>
            </a:endParaRPr>
          </a:p>
        </p:txBody>
      </p:sp>
      <p:sp>
        <p:nvSpPr>
          <p:cNvPr id="11" name="矩形 10"/>
          <p:cNvSpPr/>
          <p:nvPr/>
        </p:nvSpPr>
        <p:spPr>
          <a:xfrm>
            <a:off x="950487" y="3593504"/>
            <a:ext cx="4436854" cy="784446"/>
          </a:xfrm>
          <a:prstGeom prst="rect">
            <a:avLst/>
          </a:prstGeom>
        </p:spPr>
        <p:txBody>
          <a:bodyPr wrap="square">
            <a:spAutoFit/>
          </a:bodyPr>
          <a:lstStyle/>
          <a:p>
            <a:pPr algn="just" defTabSz="685165" fontAlgn="base">
              <a:spcBef>
                <a:spcPct val="0"/>
              </a:spcBef>
              <a:spcAft>
                <a:spcPct val="0"/>
              </a:spcAft>
            </a:pPr>
            <a:r>
              <a:rPr lang="zh-CN" altLang="zh-CN" sz="1500" dirty="0">
                <a:solidFill>
                  <a:srgbClr val="605958"/>
                </a:solidFill>
                <a:latin typeface="微软雅黑" panose="020B0503020204020204" pitchFamily="34" charset="-122"/>
              </a:rPr>
              <a:t>①</a:t>
            </a:r>
            <a:r>
              <a:rPr lang="zh-CN" altLang="en-US" sz="1500" dirty="0">
                <a:solidFill>
                  <a:srgbClr val="605958"/>
                </a:solidFill>
                <a:latin typeface="微软雅黑" panose="020B0503020204020204" pitchFamily="34" charset="-122"/>
              </a:rPr>
              <a:t>由相关厂商给我们免费提供</a:t>
            </a:r>
            <a:r>
              <a:rPr lang="zh-CN" altLang="zh-CN" sz="1500" dirty="0">
                <a:solidFill>
                  <a:srgbClr val="605958"/>
                </a:solidFill>
                <a:latin typeface="微软雅黑" panose="020B0503020204020204" pitchFamily="34" charset="-122"/>
              </a:rPr>
              <a:t>。</a:t>
            </a:r>
            <a:endParaRPr lang="en-US" altLang="zh-CN" sz="1500" dirty="0">
              <a:solidFill>
                <a:srgbClr val="605958"/>
              </a:solidFill>
              <a:latin typeface="微软雅黑" panose="020B0503020204020204" pitchFamily="34" charset="-122"/>
            </a:endParaRPr>
          </a:p>
          <a:p>
            <a:pPr algn="just" defTabSz="685165" fontAlgn="base">
              <a:spcBef>
                <a:spcPct val="0"/>
              </a:spcBef>
              <a:spcAft>
                <a:spcPct val="0"/>
              </a:spcAft>
            </a:pPr>
            <a:r>
              <a:rPr lang="zh-CN" altLang="zh-CN" sz="1500" dirty="0">
                <a:solidFill>
                  <a:srgbClr val="605958"/>
                </a:solidFill>
                <a:latin typeface="微软雅黑" panose="020B0503020204020204" pitchFamily="34" charset="-122"/>
              </a:rPr>
              <a:t>②</a:t>
            </a:r>
            <a:r>
              <a:rPr lang="zh-CN" altLang="en-US" sz="1500" dirty="0">
                <a:solidFill>
                  <a:srgbClr val="605958"/>
                </a:solidFill>
                <a:latin typeface="微软雅黑" panose="020B0503020204020204" pitchFamily="34" charset="-122"/>
              </a:rPr>
              <a:t>找大经销商，以保证金的形式由经销商提供</a:t>
            </a:r>
            <a:r>
              <a:rPr lang="zh-CN" altLang="zh-CN" sz="1500" dirty="0">
                <a:solidFill>
                  <a:srgbClr val="605958"/>
                </a:solidFill>
                <a:latin typeface="微软雅黑" panose="020B0503020204020204" pitchFamily="34" charset="-122"/>
              </a:rPr>
              <a:t>。</a:t>
            </a:r>
            <a:endParaRPr lang="en-US" altLang="zh-CN" sz="1500" dirty="0">
              <a:solidFill>
                <a:srgbClr val="605958"/>
              </a:solidFill>
              <a:latin typeface="微软雅黑" panose="020B0503020204020204" pitchFamily="34" charset="-122"/>
            </a:endParaRPr>
          </a:p>
          <a:p>
            <a:pPr algn="just" defTabSz="685165" fontAlgn="base">
              <a:spcBef>
                <a:spcPct val="0"/>
              </a:spcBef>
              <a:spcAft>
                <a:spcPct val="0"/>
              </a:spcAft>
            </a:pPr>
            <a:r>
              <a:rPr lang="zh-CN" altLang="zh-CN" sz="1500" dirty="0">
                <a:solidFill>
                  <a:srgbClr val="605958"/>
                </a:solidFill>
                <a:latin typeface="微软雅黑" panose="020B0503020204020204" pitchFamily="34" charset="-122"/>
              </a:rPr>
              <a:t>③全款买断</a:t>
            </a:r>
            <a:r>
              <a:rPr lang="zh-CN" altLang="en-US" sz="1500" dirty="0">
                <a:solidFill>
                  <a:srgbClr val="605958"/>
                </a:solidFill>
                <a:latin typeface="微软雅黑" panose="020B0503020204020204" pitchFamily="34" charset="-122"/>
              </a:rPr>
              <a:t>展品</a:t>
            </a:r>
            <a:r>
              <a:rPr lang="zh-CN" altLang="zh-CN" sz="1500" dirty="0">
                <a:solidFill>
                  <a:srgbClr val="605958"/>
                </a:solidFill>
                <a:latin typeface="微软雅黑" panose="020B0503020204020204" pitchFamily="34" charset="-122"/>
              </a:rPr>
              <a:t>。</a:t>
            </a:r>
            <a:endParaRPr lang="zh-CN" altLang="zh-CN" sz="1500" dirty="0">
              <a:solidFill>
                <a:srgbClr val="605958"/>
              </a:solidFill>
              <a:latin typeface="微软雅黑" panose="020B0503020204020204" pitchFamily="34" charset="-122"/>
            </a:endParaRPr>
          </a:p>
        </p:txBody>
      </p:sp>
      <p:grpSp>
        <p:nvGrpSpPr>
          <p:cNvPr id="12" name="组合 11"/>
          <p:cNvGrpSpPr/>
          <p:nvPr/>
        </p:nvGrpSpPr>
        <p:grpSpPr>
          <a:xfrm>
            <a:off x="1046743" y="3030862"/>
            <a:ext cx="508606" cy="515832"/>
            <a:chOff x="1027646" y="1207688"/>
            <a:chExt cx="1049788" cy="1064703"/>
          </a:xfrm>
        </p:grpSpPr>
        <p:sp>
          <p:nvSpPr>
            <p:cNvPr id="13" name="Freeform 17"/>
            <p:cNvSpPr/>
            <p:nvPr/>
          </p:nvSpPr>
          <p:spPr bwMode="auto">
            <a:xfrm>
              <a:off x="1027646" y="1207688"/>
              <a:ext cx="1049788" cy="1024320"/>
            </a:xfrm>
            <a:custGeom>
              <a:avLst/>
              <a:gdLst>
                <a:gd name="T0" fmla="*/ 128 w 1610"/>
                <a:gd name="T1" fmla="*/ 0 h 1610"/>
                <a:gd name="T2" fmla="*/ 1481 w 1610"/>
                <a:gd name="T3" fmla="*/ 0 h 1610"/>
                <a:gd name="T4" fmla="*/ 1610 w 1610"/>
                <a:gd name="T5" fmla="*/ 128 h 1610"/>
                <a:gd name="T6" fmla="*/ 1610 w 1610"/>
                <a:gd name="T7" fmla="*/ 1481 h 1610"/>
                <a:gd name="T8" fmla="*/ 1481 w 1610"/>
                <a:gd name="T9" fmla="*/ 1610 h 1610"/>
                <a:gd name="T10" fmla="*/ 128 w 1610"/>
                <a:gd name="T11" fmla="*/ 1610 h 1610"/>
                <a:gd name="T12" fmla="*/ 0 w 1610"/>
                <a:gd name="T13" fmla="*/ 1481 h 1610"/>
                <a:gd name="T14" fmla="*/ 0 w 1610"/>
                <a:gd name="T15" fmla="*/ 128 h 1610"/>
                <a:gd name="T16" fmla="*/ 128 w 1610"/>
                <a:gd name="T17" fmla="*/ 0 h 1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0" h="1610">
                  <a:moveTo>
                    <a:pt x="128" y="0"/>
                  </a:moveTo>
                  <a:lnTo>
                    <a:pt x="1481" y="0"/>
                  </a:lnTo>
                  <a:cubicBezTo>
                    <a:pt x="1552" y="0"/>
                    <a:pt x="1610" y="58"/>
                    <a:pt x="1610" y="128"/>
                  </a:cubicBezTo>
                  <a:lnTo>
                    <a:pt x="1610" y="1481"/>
                  </a:lnTo>
                  <a:cubicBezTo>
                    <a:pt x="1610" y="1552"/>
                    <a:pt x="1552" y="1610"/>
                    <a:pt x="1481" y="1610"/>
                  </a:cubicBezTo>
                  <a:lnTo>
                    <a:pt x="128" y="1610"/>
                  </a:lnTo>
                  <a:cubicBezTo>
                    <a:pt x="58" y="1610"/>
                    <a:pt x="0" y="1552"/>
                    <a:pt x="0" y="1481"/>
                  </a:cubicBezTo>
                  <a:lnTo>
                    <a:pt x="0" y="128"/>
                  </a:lnTo>
                  <a:cubicBezTo>
                    <a:pt x="0" y="58"/>
                    <a:pt x="58" y="0"/>
                    <a:pt x="128" y="0"/>
                  </a:cubicBezTo>
                  <a:close/>
                </a:path>
              </a:pathLst>
            </a:custGeom>
            <a:solidFill>
              <a:srgbClr val="514379"/>
            </a:solidFill>
            <a:ln>
              <a:noFill/>
            </a:ln>
            <a:extLst>
              <a:ext uri="{91240B29-F687-4F45-9708-019B960494DF}">
                <a14:hiddenLine xmlns:a14="http://schemas.microsoft.com/office/drawing/2010/main" w="9525">
                  <a:solidFill>
                    <a:srgbClr val="000000"/>
                  </a:solidFill>
                  <a:round/>
                </a14:hiddenLine>
              </a:ext>
            </a:extLst>
          </p:spPr>
          <p:txBody>
            <a:bodyPr vert="horz" wrap="square" lIns="68544" tIns="34272" rIns="68544" bIns="34272" numCol="1" anchor="t" anchorCtr="0" compatLnSpc="1"/>
            <a:lstStyle/>
            <a:p>
              <a:pPr defTabSz="685165" fontAlgn="base">
                <a:spcBef>
                  <a:spcPct val="0"/>
                </a:spcBef>
                <a:spcAft>
                  <a:spcPct val="0"/>
                </a:spcAft>
              </a:pPr>
              <a:endParaRPr lang="zh-CN" altLang="en-US" sz="900">
                <a:solidFill>
                  <a:srgbClr val="302A28"/>
                </a:solidFill>
                <a:latin typeface="Arial" panose="020B0604020202020204"/>
                <a:ea typeface="宋体" panose="02010600030101010101" pitchFamily="2" charset="-122"/>
              </a:endParaRPr>
            </a:p>
          </p:txBody>
        </p:sp>
        <p:sp>
          <p:nvSpPr>
            <p:cNvPr id="14" name="文本框 13"/>
            <p:cNvSpPr txBox="1"/>
            <p:nvPr/>
          </p:nvSpPr>
          <p:spPr>
            <a:xfrm>
              <a:off x="1127389" y="1224467"/>
              <a:ext cx="811287" cy="1047924"/>
            </a:xfrm>
            <a:prstGeom prst="rect">
              <a:avLst/>
            </a:prstGeom>
            <a:noFill/>
          </p:spPr>
          <p:txBody>
            <a:bodyPr wrap="none" rtlCol="0">
              <a:spAutoFit/>
            </a:bodyPr>
            <a:lstStyle/>
            <a:p>
              <a:pPr algn="ctr" defTabSz="685165" fontAlgn="base">
                <a:spcBef>
                  <a:spcPct val="0"/>
                </a:spcBef>
                <a:spcAft>
                  <a:spcPct val="0"/>
                </a:spcAft>
              </a:pPr>
              <a:r>
                <a:rPr lang="en-US" altLang="zh-CN" sz="2700" dirty="0">
                  <a:solidFill>
                    <a:srgbClr val="FFFFFF"/>
                  </a:solidFill>
                  <a:latin typeface="Lifeline JL" panose="00000400000000000000" pitchFamily="2" charset="0"/>
                  <a:ea typeface="宋体" panose="02010600030101010101" pitchFamily="2" charset="-122"/>
                </a:rPr>
                <a:t>2</a:t>
              </a:r>
              <a:endParaRPr lang="zh-CN" altLang="en-US" sz="2700" dirty="0">
                <a:solidFill>
                  <a:srgbClr val="FFFFFF"/>
                </a:solidFill>
                <a:latin typeface="Lifeline JL" panose="00000400000000000000" pitchFamily="2" charset="0"/>
                <a:ea typeface="宋体" panose="02010600030101010101" pitchFamily="2" charset="-122"/>
              </a:endParaRPr>
            </a:p>
          </p:txBody>
        </p:sp>
      </p:grpSp>
      <p:pic>
        <p:nvPicPr>
          <p:cNvPr id="15" name="图片 14"/>
          <p:cNvPicPr>
            <a:picLocks noChangeAspect="1"/>
          </p:cNvPicPr>
          <p:nvPr/>
        </p:nvPicPr>
        <p:blipFill rotWithShape="1">
          <a:blip r:embed="rId2" cstate="print"/>
          <a:srcRect b="4986"/>
          <a:stretch>
            <a:fillRect/>
          </a:stretch>
        </p:blipFill>
        <p:spPr>
          <a:xfrm>
            <a:off x="5616541" y="841131"/>
            <a:ext cx="3005853" cy="1894221"/>
          </a:xfrm>
          <a:prstGeom prst="rect">
            <a:avLst/>
          </a:prstGeom>
        </p:spPr>
      </p:pic>
      <p:pic>
        <p:nvPicPr>
          <p:cNvPr id="16" name="图片 15"/>
          <p:cNvPicPr>
            <a:picLocks noChangeAspect="1"/>
          </p:cNvPicPr>
          <p:nvPr/>
        </p:nvPicPr>
        <p:blipFill>
          <a:blip r:embed="rId3" cstate="print"/>
          <a:stretch>
            <a:fillRect/>
          </a:stretch>
        </p:blipFill>
        <p:spPr>
          <a:xfrm>
            <a:off x="5616541" y="2845952"/>
            <a:ext cx="3005853" cy="189422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sp>
        <p:nvSpPr>
          <p:cNvPr id="4" name="TextBox 4"/>
          <p:cNvSpPr txBox="1"/>
          <p:nvPr/>
        </p:nvSpPr>
        <p:spPr>
          <a:xfrm>
            <a:off x="1681574" y="1178435"/>
            <a:ext cx="3691295" cy="415370"/>
          </a:xfrm>
          <a:prstGeom prst="rect">
            <a:avLst/>
          </a:prstGeom>
          <a:solidFill>
            <a:srgbClr val="030303"/>
          </a:solidFill>
        </p:spPr>
        <p:txBody>
          <a:bodyPr wrap="square" rtlCol="0">
            <a:spAutoFit/>
          </a:bodyPr>
          <a:lstStyle/>
          <a:p>
            <a:pPr marL="0" marR="0" lvl="0" indent="0" defTabSz="685165" eaLnBrk="1" fontAlgn="base" latinLnBrk="0" hangingPunct="1">
              <a:lnSpc>
                <a:spcPct val="100000"/>
              </a:lnSpc>
              <a:spcBef>
                <a:spcPct val="0"/>
              </a:spcBef>
              <a:spcAft>
                <a:spcPct val="0"/>
              </a:spcAft>
              <a:buClrTx/>
              <a:buSzTx/>
              <a:buFontTx/>
              <a:buNone/>
              <a:defRPr/>
            </a:pPr>
            <a:r>
              <a:rPr kumimoji="0" lang="zh-CN" altLang="en-US" sz="2100" b="1" i="0" u="none" strike="noStrike" kern="0" cap="none" spc="0" normalizeH="0" baseline="0" noProof="0" dirty="0" smtClean="0">
                <a:ln>
                  <a:noFill/>
                </a:ln>
                <a:solidFill>
                  <a:srgbClr val="FFFFFF"/>
                </a:solidFill>
                <a:effectLst/>
                <a:uLnTx/>
                <a:uFillTx/>
                <a:latin typeface="微软雅黑" panose="020B0503020204020204" pitchFamily="34" charset="-122"/>
              </a:rPr>
              <a:t>费用分配</a:t>
            </a:r>
            <a:endParaRPr kumimoji="0" lang="zh-CN" altLang="en-US" sz="2100" b="1" i="0" u="none" strike="noStrike" kern="0" cap="none" spc="0" normalizeH="0" baseline="0" noProof="0" dirty="0" smtClean="0">
              <a:ln>
                <a:noFill/>
              </a:ln>
              <a:solidFill>
                <a:srgbClr val="FFFFFF"/>
              </a:solidFill>
              <a:effectLst/>
              <a:uLnTx/>
              <a:uFillTx/>
              <a:latin typeface="微软雅黑" panose="020B0503020204020204" pitchFamily="34" charset="-122"/>
            </a:endParaRPr>
          </a:p>
        </p:txBody>
      </p:sp>
      <p:sp>
        <p:nvSpPr>
          <p:cNvPr id="6" name="矩形 5"/>
          <p:cNvSpPr/>
          <p:nvPr/>
        </p:nvSpPr>
        <p:spPr>
          <a:xfrm>
            <a:off x="950487" y="1689048"/>
            <a:ext cx="4436854" cy="1015150"/>
          </a:xfrm>
          <a:prstGeom prst="rect">
            <a:avLst/>
          </a:prstGeom>
        </p:spPr>
        <p:txBody>
          <a:bodyPr wrap="square">
            <a:spAutoFit/>
          </a:bodyPr>
          <a:lstStyle/>
          <a:p>
            <a:pPr algn="just" defTabSz="685165" fontAlgn="base">
              <a:spcBef>
                <a:spcPct val="0"/>
              </a:spcBef>
              <a:spcAft>
                <a:spcPct val="0"/>
              </a:spcAft>
            </a:pPr>
            <a:r>
              <a:rPr lang="zh-CN" altLang="zh-CN" sz="1500" dirty="0">
                <a:solidFill>
                  <a:srgbClr val="605958"/>
                </a:solidFill>
                <a:latin typeface="微软雅黑" panose="020B0503020204020204" pitchFamily="34" charset="-122"/>
              </a:rPr>
              <a:t>前期销售经理7000元/月</a:t>
            </a:r>
            <a:r>
              <a:rPr lang="zh-CN" altLang="en-US" sz="1500" dirty="0">
                <a:solidFill>
                  <a:srgbClr val="605958"/>
                </a:solidFill>
                <a:latin typeface="微软雅黑" panose="020B0503020204020204" pitchFamily="34" charset="-122"/>
              </a:rPr>
              <a:t>，</a:t>
            </a:r>
            <a:r>
              <a:rPr lang="zh-CN" altLang="zh-CN" sz="1500" dirty="0">
                <a:solidFill>
                  <a:srgbClr val="605958"/>
                </a:solidFill>
                <a:latin typeface="微软雅黑" panose="020B0503020204020204" pitchFamily="34" charset="-122"/>
              </a:rPr>
              <a:t>销售顾问1600元/月</a:t>
            </a:r>
            <a:r>
              <a:rPr lang="zh-CN" altLang="en-US" sz="1500" dirty="0">
                <a:solidFill>
                  <a:srgbClr val="605958"/>
                </a:solidFill>
                <a:latin typeface="微软雅黑" panose="020B0503020204020204" pitchFamily="34" charset="-122"/>
              </a:rPr>
              <a:t>，</a:t>
            </a:r>
            <a:r>
              <a:rPr lang="zh-CN" altLang="zh-CN" sz="1500" dirty="0">
                <a:solidFill>
                  <a:srgbClr val="605958"/>
                </a:solidFill>
                <a:latin typeface="微软雅黑" panose="020B0503020204020204" pitchFamily="34" charset="-122"/>
              </a:rPr>
              <a:t>内勤2200/月</a:t>
            </a:r>
            <a:r>
              <a:rPr lang="zh-CN" altLang="en-US" sz="1500" dirty="0">
                <a:solidFill>
                  <a:srgbClr val="605958"/>
                </a:solidFill>
                <a:latin typeface="微软雅黑" panose="020B0503020204020204" pitchFamily="34" charset="-122"/>
              </a:rPr>
              <a:t>，</a:t>
            </a:r>
            <a:r>
              <a:rPr lang="zh-CN" altLang="zh-CN" sz="1500" dirty="0">
                <a:solidFill>
                  <a:srgbClr val="605958"/>
                </a:solidFill>
                <a:latin typeface="微软雅黑" panose="020B0503020204020204" pitchFamily="34" charset="-122"/>
              </a:rPr>
              <a:t>加上社保</a:t>
            </a:r>
            <a:r>
              <a:rPr lang="zh-CN" altLang="en-US" sz="1500" dirty="0">
                <a:solidFill>
                  <a:srgbClr val="605958"/>
                </a:solidFill>
                <a:latin typeface="微软雅黑" panose="020B0503020204020204" pitchFamily="34" charset="-122"/>
              </a:rPr>
              <a:t>，</a:t>
            </a:r>
            <a:r>
              <a:rPr lang="zh-CN" altLang="zh-CN" sz="1500" dirty="0">
                <a:solidFill>
                  <a:srgbClr val="605958"/>
                </a:solidFill>
                <a:latin typeface="微软雅黑" panose="020B0503020204020204" pitchFamily="34" charset="-122"/>
              </a:rPr>
              <a:t>销售部人员开销在17300元。加上平时的办公用品费用，销售部总费用在</a:t>
            </a:r>
            <a:r>
              <a:rPr lang="zh-CN" altLang="zh-CN" sz="1500" b="1" dirty="0">
                <a:solidFill>
                  <a:srgbClr val="C9171E"/>
                </a:solidFill>
                <a:latin typeface="微软雅黑" panose="020B0503020204020204" pitchFamily="34" charset="-122"/>
              </a:rPr>
              <a:t>20000元</a:t>
            </a:r>
            <a:r>
              <a:rPr lang="en-US" altLang="zh-CN" sz="1500" b="1" dirty="0">
                <a:solidFill>
                  <a:srgbClr val="C9171E"/>
                </a:solidFill>
                <a:latin typeface="微软雅黑" panose="020B0503020204020204" pitchFamily="34" charset="-122"/>
              </a:rPr>
              <a:t>/</a:t>
            </a:r>
            <a:r>
              <a:rPr lang="zh-CN" altLang="en-US" sz="1500" b="1" dirty="0">
                <a:solidFill>
                  <a:srgbClr val="C9171E"/>
                </a:solidFill>
                <a:latin typeface="微软雅黑" panose="020B0503020204020204" pitchFamily="34" charset="-122"/>
              </a:rPr>
              <a:t>月</a:t>
            </a:r>
            <a:r>
              <a:rPr lang="zh-CN" altLang="zh-CN" sz="1500" dirty="0">
                <a:solidFill>
                  <a:srgbClr val="605958"/>
                </a:solidFill>
                <a:latin typeface="微软雅黑" panose="020B0503020204020204" pitchFamily="34" charset="-122"/>
              </a:rPr>
              <a:t>左右。</a:t>
            </a:r>
            <a:endParaRPr lang="zh-CN" altLang="zh-CN" sz="1500" dirty="0">
              <a:solidFill>
                <a:srgbClr val="605958"/>
              </a:solidFill>
              <a:latin typeface="微软雅黑" panose="020B0503020204020204" pitchFamily="34" charset="-122"/>
            </a:endParaRPr>
          </a:p>
        </p:txBody>
      </p:sp>
      <p:grpSp>
        <p:nvGrpSpPr>
          <p:cNvPr id="7" name="组合 6"/>
          <p:cNvGrpSpPr/>
          <p:nvPr/>
        </p:nvGrpSpPr>
        <p:grpSpPr>
          <a:xfrm>
            <a:off x="1046743" y="1126406"/>
            <a:ext cx="508606" cy="515832"/>
            <a:chOff x="1027646" y="1207688"/>
            <a:chExt cx="1049788" cy="1064703"/>
          </a:xfrm>
        </p:grpSpPr>
        <p:sp>
          <p:nvSpPr>
            <p:cNvPr id="8" name="Freeform 17"/>
            <p:cNvSpPr/>
            <p:nvPr/>
          </p:nvSpPr>
          <p:spPr bwMode="auto">
            <a:xfrm>
              <a:off x="1027646" y="1207688"/>
              <a:ext cx="1049788" cy="1024320"/>
            </a:xfrm>
            <a:custGeom>
              <a:avLst/>
              <a:gdLst>
                <a:gd name="T0" fmla="*/ 128 w 1610"/>
                <a:gd name="T1" fmla="*/ 0 h 1610"/>
                <a:gd name="T2" fmla="*/ 1481 w 1610"/>
                <a:gd name="T3" fmla="*/ 0 h 1610"/>
                <a:gd name="T4" fmla="*/ 1610 w 1610"/>
                <a:gd name="T5" fmla="*/ 128 h 1610"/>
                <a:gd name="T6" fmla="*/ 1610 w 1610"/>
                <a:gd name="T7" fmla="*/ 1481 h 1610"/>
                <a:gd name="T8" fmla="*/ 1481 w 1610"/>
                <a:gd name="T9" fmla="*/ 1610 h 1610"/>
                <a:gd name="T10" fmla="*/ 128 w 1610"/>
                <a:gd name="T11" fmla="*/ 1610 h 1610"/>
                <a:gd name="T12" fmla="*/ 0 w 1610"/>
                <a:gd name="T13" fmla="*/ 1481 h 1610"/>
                <a:gd name="T14" fmla="*/ 0 w 1610"/>
                <a:gd name="T15" fmla="*/ 128 h 1610"/>
                <a:gd name="T16" fmla="*/ 128 w 1610"/>
                <a:gd name="T17" fmla="*/ 0 h 1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0" h="1610">
                  <a:moveTo>
                    <a:pt x="128" y="0"/>
                  </a:moveTo>
                  <a:lnTo>
                    <a:pt x="1481" y="0"/>
                  </a:lnTo>
                  <a:cubicBezTo>
                    <a:pt x="1552" y="0"/>
                    <a:pt x="1610" y="58"/>
                    <a:pt x="1610" y="128"/>
                  </a:cubicBezTo>
                  <a:lnTo>
                    <a:pt x="1610" y="1481"/>
                  </a:lnTo>
                  <a:cubicBezTo>
                    <a:pt x="1610" y="1552"/>
                    <a:pt x="1552" y="1610"/>
                    <a:pt x="1481" y="1610"/>
                  </a:cubicBezTo>
                  <a:lnTo>
                    <a:pt x="128" y="1610"/>
                  </a:lnTo>
                  <a:cubicBezTo>
                    <a:pt x="58" y="1610"/>
                    <a:pt x="0" y="1552"/>
                    <a:pt x="0" y="1481"/>
                  </a:cubicBezTo>
                  <a:lnTo>
                    <a:pt x="0" y="128"/>
                  </a:lnTo>
                  <a:cubicBezTo>
                    <a:pt x="0" y="58"/>
                    <a:pt x="58" y="0"/>
                    <a:pt x="128" y="0"/>
                  </a:cubicBezTo>
                  <a:close/>
                </a:path>
              </a:pathLst>
            </a:custGeom>
            <a:solidFill>
              <a:srgbClr val="030303"/>
            </a:solidFill>
            <a:ln>
              <a:noFill/>
            </a:ln>
            <a:extLst>
              <a:ext uri="{91240B29-F687-4F45-9708-019B960494DF}">
                <a14:hiddenLine xmlns:a14="http://schemas.microsoft.com/office/drawing/2010/main" w="9525">
                  <a:solidFill>
                    <a:srgbClr val="000000"/>
                  </a:solidFill>
                  <a:round/>
                </a14:hiddenLine>
              </a:ext>
            </a:extLst>
          </p:spPr>
          <p:txBody>
            <a:bodyPr vert="horz" wrap="square" lIns="68544" tIns="34272" rIns="68544" bIns="34272" numCol="1" anchor="t" anchorCtr="0" compatLnSpc="1"/>
            <a:lstStyle/>
            <a:p>
              <a:pPr defTabSz="685165" fontAlgn="base">
                <a:spcBef>
                  <a:spcPct val="0"/>
                </a:spcBef>
                <a:spcAft>
                  <a:spcPct val="0"/>
                </a:spcAft>
              </a:pPr>
              <a:endParaRPr lang="zh-CN" altLang="en-US" sz="900">
                <a:solidFill>
                  <a:srgbClr val="302A28"/>
                </a:solidFill>
                <a:latin typeface="Arial" panose="020B0604020202020204"/>
                <a:ea typeface="宋体" panose="02010600030101010101" pitchFamily="2" charset="-122"/>
              </a:endParaRPr>
            </a:p>
          </p:txBody>
        </p:sp>
        <p:sp>
          <p:nvSpPr>
            <p:cNvPr id="9" name="文本框 8"/>
            <p:cNvSpPr txBox="1"/>
            <p:nvPr/>
          </p:nvSpPr>
          <p:spPr>
            <a:xfrm>
              <a:off x="1127389" y="1224467"/>
              <a:ext cx="811287" cy="1047924"/>
            </a:xfrm>
            <a:prstGeom prst="rect">
              <a:avLst/>
            </a:prstGeom>
            <a:noFill/>
          </p:spPr>
          <p:txBody>
            <a:bodyPr wrap="none" rtlCol="0">
              <a:spAutoFit/>
            </a:bodyPr>
            <a:lstStyle/>
            <a:p>
              <a:pPr algn="ctr" defTabSz="685165" fontAlgn="base">
                <a:spcBef>
                  <a:spcPct val="0"/>
                </a:spcBef>
                <a:spcAft>
                  <a:spcPct val="0"/>
                </a:spcAft>
              </a:pPr>
              <a:r>
                <a:rPr lang="en-US" altLang="zh-CN" sz="2700" dirty="0">
                  <a:solidFill>
                    <a:srgbClr val="FFFFFF"/>
                  </a:solidFill>
                  <a:latin typeface="Lifeline JL" panose="00000400000000000000" pitchFamily="2" charset="0"/>
                  <a:ea typeface="宋体" panose="02010600030101010101" pitchFamily="2" charset="-122"/>
                </a:rPr>
                <a:t>3</a:t>
              </a:r>
              <a:endParaRPr lang="zh-CN" altLang="en-US" sz="2700" dirty="0">
                <a:solidFill>
                  <a:srgbClr val="FFFFFF"/>
                </a:solidFill>
                <a:latin typeface="Lifeline JL" panose="00000400000000000000" pitchFamily="2" charset="0"/>
                <a:ea typeface="宋体" panose="02010600030101010101" pitchFamily="2" charset="-122"/>
              </a:endParaRPr>
            </a:p>
          </p:txBody>
        </p:sp>
      </p:grpSp>
      <p:sp>
        <p:nvSpPr>
          <p:cNvPr id="10" name="TextBox 4"/>
          <p:cNvSpPr txBox="1"/>
          <p:nvPr/>
        </p:nvSpPr>
        <p:spPr>
          <a:xfrm>
            <a:off x="1681574" y="3172787"/>
            <a:ext cx="3691295" cy="415370"/>
          </a:xfrm>
          <a:prstGeom prst="rect">
            <a:avLst/>
          </a:prstGeom>
          <a:solidFill>
            <a:srgbClr val="030303"/>
          </a:solidFill>
        </p:spPr>
        <p:txBody>
          <a:bodyPr wrap="square" rtlCol="0">
            <a:spAutoFit/>
          </a:bodyPr>
          <a:lstStyle/>
          <a:p>
            <a:pPr marL="0" marR="0" lvl="0" indent="0" defTabSz="685165" eaLnBrk="1" fontAlgn="base" latinLnBrk="0" hangingPunct="1">
              <a:lnSpc>
                <a:spcPct val="100000"/>
              </a:lnSpc>
              <a:spcBef>
                <a:spcPct val="0"/>
              </a:spcBef>
              <a:spcAft>
                <a:spcPct val="0"/>
              </a:spcAft>
              <a:buClrTx/>
              <a:buSzTx/>
              <a:buFontTx/>
              <a:buNone/>
              <a:defRPr/>
            </a:pPr>
            <a:r>
              <a:rPr kumimoji="0" lang="zh-CN" altLang="en-US" sz="2100" b="1" i="0" u="none" strike="noStrike" kern="0" cap="none" spc="0" normalizeH="0" baseline="0" noProof="0" dirty="0" smtClean="0">
                <a:ln>
                  <a:noFill/>
                </a:ln>
                <a:solidFill>
                  <a:srgbClr val="FFFFFF"/>
                </a:solidFill>
                <a:effectLst/>
                <a:uLnTx/>
                <a:uFillTx/>
                <a:latin typeface="微软雅黑" panose="020B0503020204020204" pitchFamily="34" charset="-122"/>
              </a:rPr>
              <a:t>销售目标</a:t>
            </a:r>
            <a:endParaRPr kumimoji="0" lang="zh-CN" altLang="en-US" sz="2100" b="1" i="0" u="none" strike="noStrike" kern="0" cap="none" spc="0" normalizeH="0" baseline="0" noProof="0" dirty="0" smtClean="0">
              <a:ln>
                <a:noFill/>
              </a:ln>
              <a:solidFill>
                <a:srgbClr val="FFFFFF"/>
              </a:solidFill>
              <a:effectLst/>
              <a:uLnTx/>
              <a:uFillTx/>
              <a:latin typeface="微软雅黑" panose="020B0503020204020204" pitchFamily="34" charset="-122"/>
            </a:endParaRPr>
          </a:p>
        </p:txBody>
      </p:sp>
      <p:sp>
        <p:nvSpPr>
          <p:cNvPr id="11" name="矩形 10"/>
          <p:cNvSpPr/>
          <p:nvPr/>
        </p:nvSpPr>
        <p:spPr>
          <a:xfrm>
            <a:off x="950487" y="3683401"/>
            <a:ext cx="4436854" cy="784446"/>
          </a:xfrm>
          <a:prstGeom prst="rect">
            <a:avLst/>
          </a:prstGeom>
        </p:spPr>
        <p:txBody>
          <a:bodyPr wrap="square">
            <a:spAutoFit/>
          </a:bodyPr>
          <a:lstStyle/>
          <a:p>
            <a:pPr algn="just" defTabSz="685165" fontAlgn="base">
              <a:spcBef>
                <a:spcPct val="0"/>
              </a:spcBef>
              <a:spcAft>
                <a:spcPct val="0"/>
              </a:spcAft>
            </a:pPr>
            <a:r>
              <a:rPr lang="zh-CN" altLang="zh-CN" sz="1500" dirty="0">
                <a:solidFill>
                  <a:srgbClr val="605958"/>
                </a:solidFill>
                <a:latin typeface="微软雅黑" panose="020B0503020204020204" pitchFamily="34" charset="-122"/>
              </a:rPr>
              <a:t>根据</a:t>
            </a:r>
            <a:r>
              <a:rPr lang="zh-CN" altLang="en-US" sz="1500" dirty="0">
                <a:solidFill>
                  <a:srgbClr val="605958"/>
                </a:solidFill>
                <a:latin typeface="微软雅黑" panose="020B0503020204020204" pitchFamily="34" charset="-122"/>
              </a:rPr>
              <a:t>海东市</a:t>
            </a:r>
            <a:r>
              <a:rPr lang="zh-CN" altLang="zh-CN" sz="1500" dirty="0">
                <a:solidFill>
                  <a:srgbClr val="605958"/>
                </a:solidFill>
                <a:latin typeface="微软雅黑" panose="020B0503020204020204" pitchFamily="34" charset="-122"/>
              </a:rPr>
              <a:t>的实际情况，预估第一年销量在</a:t>
            </a:r>
            <a:r>
              <a:rPr lang="en-US" altLang="zh-CN" sz="1500" b="1" dirty="0">
                <a:solidFill>
                  <a:srgbClr val="C9171E"/>
                </a:solidFill>
                <a:latin typeface="微软雅黑" panose="020B0503020204020204" pitchFamily="34" charset="-122"/>
              </a:rPr>
              <a:t>1000</a:t>
            </a:r>
            <a:r>
              <a:rPr lang="zh-CN" altLang="zh-CN" sz="1500" b="1" dirty="0">
                <a:solidFill>
                  <a:srgbClr val="C9171E"/>
                </a:solidFill>
                <a:latin typeface="微软雅黑" panose="020B0503020204020204" pitchFamily="34" charset="-122"/>
              </a:rPr>
              <a:t>台</a:t>
            </a:r>
            <a:r>
              <a:rPr lang="zh-CN" altLang="en-US" sz="1500" dirty="0">
                <a:solidFill>
                  <a:srgbClr val="605958"/>
                </a:solidFill>
                <a:latin typeface="微软雅黑" panose="020B0503020204020204" pitchFamily="34" charset="-122"/>
              </a:rPr>
              <a:t>设备</a:t>
            </a:r>
            <a:r>
              <a:rPr lang="zh-CN" altLang="zh-CN" sz="1500" dirty="0">
                <a:solidFill>
                  <a:srgbClr val="605958"/>
                </a:solidFill>
                <a:latin typeface="微软雅黑" panose="020B0503020204020204" pitchFamily="34" charset="-122"/>
              </a:rPr>
              <a:t>，销售毛利约</a:t>
            </a:r>
            <a:r>
              <a:rPr lang="zh-CN" altLang="zh-CN" sz="1500" b="1" dirty="0">
                <a:solidFill>
                  <a:srgbClr val="C9171E"/>
                </a:solidFill>
                <a:latin typeface="微软雅黑" panose="020B0503020204020204" pitchFamily="34" charset="-122"/>
              </a:rPr>
              <a:t>86万</a:t>
            </a:r>
            <a:r>
              <a:rPr lang="zh-CN" altLang="zh-CN" sz="1500" dirty="0">
                <a:solidFill>
                  <a:srgbClr val="605958"/>
                </a:solidFill>
                <a:latin typeface="微软雅黑" panose="020B0503020204020204" pitchFamily="34" charset="-122"/>
              </a:rPr>
              <a:t>。制定以下任务</a:t>
            </a:r>
            <a:r>
              <a:rPr lang="zh-CN" altLang="en-US" sz="1500" dirty="0">
                <a:solidFill>
                  <a:srgbClr val="605958"/>
                </a:solidFill>
                <a:latin typeface="微软雅黑" panose="020B0503020204020204" pitchFamily="34" charset="-122"/>
              </a:rPr>
              <a:t>。具体每月销售计划请见销售表。</a:t>
            </a:r>
            <a:endParaRPr lang="zh-CN" altLang="zh-CN" sz="1500" dirty="0">
              <a:solidFill>
                <a:srgbClr val="605958"/>
              </a:solidFill>
              <a:latin typeface="微软雅黑" panose="020B0503020204020204" pitchFamily="34" charset="-122"/>
            </a:endParaRPr>
          </a:p>
        </p:txBody>
      </p:sp>
      <p:grpSp>
        <p:nvGrpSpPr>
          <p:cNvPr id="12" name="组合 11"/>
          <p:cNvGrpSpPr/>
          <p:nvPr/>
        </p:nvGrpSpPr>
        <p:grpSpPr>
          <a:xfrm>
            <a:off x="1046743" y="3120759"/>
            <a:ext cx="508606" cy="515832"/>
            <a:chOff x="1027646" y="1207688"/>
            <a:chExt cx="1049788" cy="1064703"/>
          </a:xfrm>
        </p:grpSpPr>
        <p:sp>
          <p:nvSpPr>
            <p:cNvPr id="13" name="Freeform 17"/>
            <p:cNvSpPr/>
            <p:nvPr/>
          </p:nvSpPr>
          <p:spPr bwMode="auto">
            <a:xfrm>
              <a:off x="1027646" y="1207688"/>
              <a:ext cx="1049788" cy="1024320"/>
            </a:xfrm>
            <a:custGeom>
              <a:avLst/>
              <a:gdLst>
                <a:gd name="T0" fmla="*/ 128 w 1610"/>
                <a:gd name="T1" fmla="*/ 0 h 1610"/>
                <a:gd name="T2" fmla="*/ 1481 w 1610"/>
                <a:gd name="T3" fmla="*/ 0 h 1610"/>
                <a:gd name="T4" fmla="*/ 1610 w 1610"/>
                <a:gd name="T5" fmla="*/ 128 h 1610"/>
                <a:gd name="T6" fmla="*/ 1610 w 1610"/>
                <a:gd name="T7" fmla="*/ 1481 h 1610"/>
                <a:gd name="T8" fmla="*/ 1481 w 1610"/>
                <a:gd name="T9" fmla="*/ 1610 h 1610"/>
                <a:gd name="T10" fmla="*/ 128 w 1610"/>
                <a:gd name="T11" fmla="*/ 1610 h 1610"/>
                <a:gd name="T12" fmla="*/ 0 w 1610"/>
                <a:gd name="T13" fmla="*/ 1481 h 1610"/>
                <a:gd name="T14" fmla="*/ 0 w 1610"/>
                <a:gd name="T15" fmla="*/ 128 h 1610"/>
                <a:gd name="T16" fmla="*/ 128 w 1610"/>
                <a:gd name="T17" fmla="*/ 0 h 1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0" h="1610">
                  <a:moveTo>
                    <a:pt x="128" y="0"/>
                  </a:moveTo>
                  <a:lnTo>
                    <a:pt x="1481" y="0"/>
                  </a:lnTo>
                  <a:cubicBezTo>
                    <a:pt x="1552" y="0"/>
                    <a:pt x="1610" y="58"/>
                    <a:pt x="1610" y="128"/>
                  </a:cubicBezTo>
                  <a:lnTo>
                    <a:pt x="1610" y="1481"/>
                  </a:lnTo>
                  <a:cubicBezTo>
                    <a:pt x="1610" y="1552"/>
                    <a:pt x="1552" y="1610"/>
                    <a:pt x="1481" y="1610"/>
                  </a:cubicBezTo>
                  <a:lnTo>
                    <a:pt x="128" y="1610"/>
                  </a:lnTo>
                  <a:cubicBezTo>
                    <a:pt x="58" y="1610"/>
                    <a:pt x="0" y="1552"/>
                    <a:pt x="0" y="1481"/>
                  </a:cubicBezTo>
                  <a:lnTo>
                    <a:pt x="0" y="128"/>
                  </a:lnTo>
                  <a:cubicBezTo>
                    <a:pt x="0" y="58"/>
                    <a:pt x="58" y="0"/>
                    <a:pt x="128" y="0"/>
                  </a:cubicBezTo>
                  <a:close/>
                </a:path>
              </a:pathLst>
            </a:custGeom>
            <a:solidFill>
              <a:srgbClr val="030303"/>
            </a:solidFill>
            <a:ln>
              <a:noFill/>
            </a:ln>
            <a:extLst>
              <a:ext uri="{91240B29-F687-4F45-9708-019B960494DF}">
                <a14:hiddenLine xmlns:a14="http://schemas.microsoft.com/office/drawing/2010/main" w="9525">
                  <a:solidFill>
                    <a:srgbClr val="000000"/>
                  </a:solidFill>
                  <a:round/>
                </a14:hiddenLine>
              </a:ext>
            </a:extLst>
          </p:spPr>
          <p:txBody>
            <a:bodyPr vert="horz" wrap="square" lIns="68544" tIns="34272" rIns="68544" bIns="34272" numCol="1" anchor="t" anchorCtr="0" compatLnSpc="1"/>
            <a:lstStyle/>
            <a:p>
              <a:pPr defTabSz="685165" fontAlgn="base">
                <a:spcBef>
                  <a:spcPct val="0"/>
                </a:spcBef>
                <a:spcAft>
                  <a:spcPct val="0"/>
                </a:spcAft>
              </a:pPr>
              <a:endParaRPr lang="zh-CN" altLang="en-US" sz="900">
                <a:solidFill>
                  <a:srgbClr val="302A28"/>
                </a:solidFill>
                <a:latin typeface="Arial" panose="020B0604020202020204"/>
                <a:ea typeface="宋体" panose="02010600030101010101" pitchFamily="2" charset="-122"/>
              </a:endParaRPr>
            </a:p>
          </p:txBody>
        </p:sp>
        <p:sp>
          <p:nvSpPr>
            <p:cNvPr id="14" name="文本框 13"/>
            <p:cNvSpPr txBox="1"/>
            <p:nvPr/>
          </p:nvSpPr>
          <p:spPr>
            <a:xfrm>
              <a:off x="1127389" y="1224467"/>
              <a:ext cx="811287" cy="1047924"/>
            </a:xfrm>
            <a:prstGeom prst="rect">
              <a:avLst/>
            </a:prstGeom>
            <a:noFill/>
          </p:spPr>
          <p:txBody>
            <a:bodyPr wrap="none" rtlCol="0">
              <a:spAutoFit/>
            </a:bodyPr>
            <a:lstStyle/>
            <a:p>
              <a:pPr algn="ctr" defTabSz="685165" fontAlgn="base">
                <a:spcBef>
                  <a:spcPct val="0"/>
                </a:spcBef>
                <a:spcAft>
                  <a:spcPct val="0"/>
                </a:spcAft>
              </a:pPr>
              <a:r>
                <a:rPr lang="en-US" altLang="zh-CN" sz="2700" dirty="0">
                  <a:solidFill>
                    <a:srgbClr val="FFFFFF"/>
                  </a:solidFill>
                  <a:latin typeface="Lifeline JL" panose="00000400000000000000" pitchFamily="2" charset="0"/>
                  <a:ea typeface="宋体" panose="02010600030101010101" pitchFamily="2" charset="-122"/>
                </a:rPr>
                <a:t>4</a:t>
              </a:r>
              <a:endParaRPr lang="zh-CN" altLang="en-US" sz="2700" dirty="0">
                <a:solidFill>
                  <a:srgbClr val="FFFFFF"/>
                </a:solidFill>
                <a:latin typeface="Lifeline JL" panose="00000400000000000000" pitchFamily="2" charset="0"/>
                <a:ea typeface="宋体" panose="02010600030101010101" pitchFamily="2" charset="-122"/>
              </a:endParaRPr>
            </a:p>
          </p:txBody>
        </p:sp>
      </p:grpSp>
      <p:pic>
        <p:nvPicPr>
          <p:cNvPr id="15" name="图片 14"/>
          <p:cNvPicPr>
            <a:picLocks noChangeAspect="1"/>
          </p:cNvPicPr>
          <p:nvPr/>
        </p:nvPicPr>
        <p:blipFill rotWithShape="1">
          <a:blip r:embed="rId2" cstate="print"/>
          <a:srcRect l="13799" r="30240"/>
          <a:stretch>
            <a:fillRect/>
          </a:stretch>
        </p:blipFill>
        <p:spPr>
          <a:xfrm>
            <a:off x="5487230" y="1007186"/>
            <a:ext cx="3145862" cy="361795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图片 7"/>
          <p:cNvPicPr>
            <a:picLocks noChangeAspect="1"/>
          </p:cNvPicPr>
          <p:nvPr/>
        </p:nvPicPr>
        <p:blipFill>
          <a:blip r:embed="rId1" cstate="print">
            <a:extLst>
              <a:ext uri="{BEBA8EAE-BF5A-486C-A8C5-ECC9F3942E4B}">
                <a14:imgProps xmlns:a14="http://schemas.microsoft.com/office/drawing/2010/main">
                  <a14:imgLayer r:embed="rId2">
                    <a14:imgEffect>
                      <a14:artisticBlur radius="20"/>
                    </a14:imgEffect>
                  </a14:imgLayer>
                </a14:imgProps>
              </a:ex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3" name="矩形 12"/>
          <p:cNvSpPr/>
          <p:nvPr/>
        </p:nvSpPr>
        <p:spPr>
          <a:xfrm>
            <a:off x="1333500" y="1504950"/>
            <a:ext cx="6877050" cy="2348706"/>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737833" y="2192178"/>
            <a:ext cx="5668347" cy="646331"/>
          </a:xfrm>
          <a:prstGeom prst="rect">
            <a:avLst/>
          </a:prstGeom>
          <a:noFill/>
        </p:spPr>
        <p:txBody>
          <a:bodyPr wrap="square" rtlCol="0">
            <a:spAutoFit/>
          </a:bodyPr>
          <a:lstStyle/>
          <a:p>
            <a:pPr algn="ctr"/>
            <a:r>
              <a:rPr lang="zh-CN" altLang="en-US" sz="3600" b="1" smtClean="0">
                <a:latin typeface="微软雅黑" panose="020B0503020204020204" pitchFamily="34" charset="-122"/>
                <a:ea typeface="微软雅黑" panose="020B0503020204020204" pitchFamily="34" charset="-122"/>
              </a:rPr>
              <a:t>单击添加文标题</a:t>
            </a:r>
            <a:endParaRPr lang="zh-CN" altLang="en-US" sz="3600" b="1"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1737827" y="1640815"/>
            <a:ext cx="5668347" cy="415498"/>
          </a:xfrm>
          <a:prstGeom prst="rect">
            <a:avLst/>
          </a:prstGeom>
          <a:noFill/>
        </p:spPr>
        <p:txBody>
          <a:bodyPr wrap="square" rtlCol="0">
            <a:spAutoFit/>
          </a:bodyPr>
          <a:lstStyle/>
          <a:p>
            <a:pPr algn="ctr"/>
            <a:r>
              <a:rPr lang="en-US" altLang="zh-CN" sz="2100">
                <a:latin typeface="Arial" panose="020B0604020202020204" pitchFamily="34" charset="0"/>
                <a:ea typeface="微软雅黑" panose="020B0503020204020204" pitchFamily="34" charset="-122"/>
                <a:cs typeface="Arial" panose="020B0604020202020204" pitchFamily="34" charset="0"/>
              </a:rPr>
              <a:t>PART  </a:t>
            </a:r>
            <a:r>
              <a:rPr lang="en-US" altLang="zh-CN" sz="2100" smtClean="0">
                <a:latin typeface="Arial" panose="020B0604020202020204" pitchFamily="34" charset="0"/>
                <a:ea typeface="微软雅黑" panose="020B0503020204020204" pitchFamily="34" charset="-122"/>
                <a:cs typeface="Arial" panose="020B0604020202020204" pitchFamily="34" charset="0"/>
              </a:rPr>
              <a:t>03</a:t>
            </a:r>
            <a:endParaRPr lang="zh-CN" altLang="en-US" sz="2100" dirty="0">
              <a:latin typeface="Arial" panose="020B0604020202020204" pitchFamily="34" charset="0"/>
              <a:ea typeface="微软雅黑" panose="020B0503020204020204" pitchFamily="34" charset="-122"/>
              <a:cs typeface="Arial" panose="020B0604020202020204" pitchFamily="34" charset="0"/>
            </a:endParaRPr>
          </a:p>
        </p:txBody>
      </p:sp>
      <p:sp>
        <p:nvSpPr>
          <p:cNvPr id="16" name="文本框 15"/>
          <p:cNvSpPr txBox="1"/>
          <p:nvPr/>
        </p:nvSpPr>
        <p:spPr>
          <a:xfrm>
            <a:off x="1737827" y="2751002"/>
            <a:ext cx="5668347" cy="253916"/>
          </a:xfrm>
          <a:prstGeom prst="rect">
            <a:avLst/>
          </a:prstGeom>
          <a:noFill/>
        </p:spPr>
        <p:txBody>
          <a:bodyPr wrap="square" rtlCol="0">
            <a:spAutoFit/>
          </a:bodyPr>
          <a:lstStyle/>
          <a:p>
            <a:pPr algn="ctr"/>
            <a:r>
              <a:rPr lang="en-US" altLang="zh-CN" sz="1050" dirty="0">
                <a:latin typeface="Arial" panose="020B0604020202020204" pitchFamily="34" charset="0"/>
                <a:ea typeface="微软雅黑" panose="020B0503020204020204" pitchFamily="34" charset="-122"/>
                <a:cs typeface="Arial" panose="020B0604020202020204" pitchFamily="34" charset="0"/>
              </a:rPr>
              <a:t>ADD YOUR TITTLE HERE</a:t>
            </a:r>
            <a:endParaRPr lang="zh-CN" altLang="en-US" sz="1050" dirty="0">
              <a:latin typeface="Arial" panose="020B0604020202020204" pitchFamily="34" charset="0"/>
              <a:ea typeface="微软雅黑" panose="020B0503020204020204" pitchFamily="34" charset="-122"/>
              <a:cs typeface="Arial" panose="020B0604020202020204" pitchFamily="34" charset="0"/>
            </a:endParaRPr>
          </a:p>
        </p:txBody>
      </p:sp>
      <p:sp>
        <p:nvSpPr>
          <p:cNvPr id="17" name="文本框 16"/>
          <p:cNvSpPr txBox="1"/>
          <p:nvPr/>
        </p:nvSpPr>
        <p:spPr>
          <a:xfrm>
            <a:off x="3186830" y="3110239"/>
            <a:ext cx="2770340" cy="415498"/>
          </a:xfrm>
          <a:prstGeom prst="rect">
            <a:avLst/>
          </a:prstGeom>
          <a:noFill/>
        </p:spPr>
        <p:txBody>
          <a:bodyPr wrap="square" rtlCol="0">
            <a:spAutoFit/>
          </a:bodyPr>
          <a:lstStyle/>
          <a:p>
            <a:pPr algn="ctr"/>
            <a:r>
              <a:rPr lang="zh-CN" altLang="en-US" sz="1050" dirty="0">
                <a:latin typeface="微软雅黑" panose="020B0503020204020204" pitchFamily="34" charset="-122"/>
                <a:ea typeface="微软雅黑" panose="020B0503020204020204" pitchFamily="34" charset="-122"/>
              </a:rPr>
              <a:t>终止不住那不老的心，去努力，去探寻，去发现，永不退让，不屈服。</a:t>
            </a:r>
            <a:endParaRPr lang="zh-CN" altLang="en-US" sz="105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sp>
        <p:nvSpPr>
          <p:cNvPr id="4" name="矩形 3"/>
          <p:cNvSpPr/>
          <p:nvPr/>
        </p:nvSpPr>
        <p:spPr>
          <a:xfrm>
            <a:off x="3121549" y="1277712"/>
            <a:ext cx="1431315" cy="1431322"/>
          </a:xfrm>
          <a:prstGeom prst="rect">
            <a:avLst/>
          </a:prstGeom>
          <a:solidFill>
            <a:srgbClr val="030303"/>
          </a:solidFill>
          <a:ln>
            <a:solidFill>
              <a:srgbClr val="030303"/>
            </a:solidFill>
          </a:ln>
          <a:effectLst/>
        </p:spPr>
        <p:style>
          <a:lnRef idx="2">
            <a:schemeClr val="accent1">
              <a:shade val="50000"/>
            </a:schemeClr>
          </a:lnRef>
          <a:fillRef idx="1">
            <a:schemeClr val="accent1"/>
          </a:fillRef>
          <a:effectRef idx="0">
            <a:schemeClr val="accent1"/>
          </a:effectRef>
          <a:fontRef idx="minor">
            <a:schemeClr val="lt1"/>
          </a:fontRef>
        </p:style>
        <p:txBody>
          <a:bodyPr lIns="134976" tIns="34284" rIns="134976" bIns="34284" rtlCol="0" anchor="ctr"/>
          <a:lstStyle/>
          <a:p>
            <a:pPr>
              <a:lnSpc>
                <a:spcPts val="1500"/>
              </a:lnSpc>
            </a:pPr>
            <a:r>
              <a:rPr lang="zh-CN" altLang="en-US" sz="12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dirty="0">
              <a:solidFill>
                <a:schemeClr val="bg1"/>
              </a:solidFill>
            </a:endParaRPr>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373456" y="1277711"/>
            <a:ext cx="1569027" cy="3023943"/>
          </a:xfrm>
          <a:prstGeom prst="rect">
            <a:avLst/>
          </a:prstGeom>
          <a:noFill/>
          <a:extLst>
            <a:ext uri="{909E8E84-426E-40DD-AFC4-6F175D3DCCD1}">
              <a14:hiddenFill xmlns:a14="http://schemas.microsoft.com/office/drawing/2010/main">
                <a:solidFill>
                  <a:srgbClr val="FFFFFF"/>
                </a:solidFill>
              </a14:hiddenFill>
            </a:ext>
          </a:extLst>
        </p:spPr>
      </p:pic>
      <p:pic>
        <p:nvPicPr>
          <p:cNvPr id="7" name="图片 6"/>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126283" y="2870333"/>
            <a:ext cx="1421842" cy="1431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7"/>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708122" y="2870334"/>
            <a:ext cx="1421842" cy="1431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280325" y="1277712"/>
            <a:ext cx="1421842" cy="1431322"/>
          </a:xfrm>
          <a:prstGeom prst="rect">
            <a:avLst/>
          </a:prstGeom>
          <a:noFill/>
          <a:extLst>
            <a:ext uri="{909E8E84-426E-40DD-AFC4-6F175D3DCCD1}">
              <a14:hiddenFill xmlns:a14="http://schemas.microsoft.com/office/drawing/2010/main">
                <a:solidFill>
                  <a:srgbClr val="FFFFFF"/>
                </a:solidFill>
              </a14:hiddenFill>
            </a:ext>
          </a:extLst>
        </p:spPr>
      </p:pic>
      <p:sp>
        <p:nvSpPr>
          <p:cNvPr id="10" name="矩形 9"/>
          <p:cNvSpPr/>
          <p:nvPr/>
        </p:nvSpPr>
        <p:spPr>
          <a:xfrm>
            <a:off x="4703386" y="1277712"/>
            <a:ext cx="1431315" cy="1431322"/>
          </a:xfrm>
          <a:prstGeom prst="rect">
            <a:avLst/>
          </a:prstGeom>
          <a:solidFill>
            <a:srgbClr val="514379"/>
          </a:solidFill>
          <a:ln>
            <a:solidFill>
              <a:srgbClr val="514379"/>
            </a:solidFill>
          </a:ln>
          <a:effectLst/>
        </p:spPr>
        <p:style>
          <a:lnRef idx="2">
            <a:schemeClr val="accent1">
              <a:shade val="50000"/>
            </a:schemeClr>
          </a:lnRef>
          <a:fillRef idx="1">
            <a:schemeClr val="accent1"/>
          </a:fillRef>
          <a:effectRef idx="0">
            <a:schemeClr val="accent1"/>
          </a:effectRef>
          <a:fontRef idx="minor">
            <a:schemeClr val="lt1"/>
          </a:fontRef>
        </p:style>
        <p:txBody>
          <a:bodyPr lIns="134976" tIns="34284" rIns="134976" bIns="34284" rtlCol="0" anchor="ctr"/>
          <a:lstStyle/>
          <a:p>
            <a:pPr>
              <a:lnSpc>
                <a:spcPts val="1500"/>
              </a:lnSpc>
            </a:pPr>
            <a:r>
              <a:rPr lang="zh-CN" altLang="en-US" sz="12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dirty="0">
              <a:solidFill>
                <a:schemeClr val="bg1"/>
              </a:solidFill>
            </a:endParaRPr>
          </a:p>
        </p:txBody>
      </p:sp>
      <p:sp>
        <p:nvSpPr>
          <p:cNvPr id="11" name="矩形 10"/>
          <p:cNvSpPr/>
          <p:nvPr/>
        </p:nvSpPr>
        <p:spPr>
          <a:xfrm>
            <a:off x="6277674" y="2870333"/>
            <a:ext cx="1431315" cy="1431322"/>
          </a:xfrm>
          <a:prstGeom prst="rect">
            <a:avLst/>
          </a:prstGeom>
          <a:solidFill>
            <a:srgbClr val="030303"/>
          </a:solidFill>
          <a:ln>
            <a:solidFill>
              <a:srgbClr val="030303"/>
            </a:solidFill>
          </a:ln>
          <a:effectLst/>
        </p:spPr>
        <p:style>
          <a:lnRef idx="2">
            <a:schemeClr val="accent1">
              <a:shade val="50000"/>
            </a:schemeClr>
          </a:lnRef>
          <a:fillRef idx="1">
            <a:schemeClr val="accent1"/>
          </a:fillRef>
          <a:effectRef idx="0">
            <a:schemeClr val="accent1"/>
          </a:effectRef>
          <a:fontRef idx="minor">
            <a:schemeClr val="lt1"/>
          </a:fontRef>
        </p:style>
        <p:txBody>
          <a:bodyPr lIns="134976" tIns="34284" rIns="134976" bIns="34284" rtlCol="0" anchor="ctr"/>
          <a:lstStyle/>
          <a:p>
            <a:pPr>
              <a:lnSpc>
                <a:spcPts val="1500"/>
              </a:lnSpc>
            </a:pPr>
            <a:r>
              <a:rPr lang="zh-CN" altLang="en-US" sz="12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3" presetClass="entr" presetSubtype="16"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1"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23" presetClass="entr" presetSubtype="16"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pic>
        <p:nvPicPr>
          <p:cNvPr id="4" name="图片 9"/>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91543" y="1404947"/>
            <a:ext cx="4895906" cy="3059941"/>
          </a:xfrm>
          <a:prstGeom prst="rect">
            <a:avLst/>
          </a:prstGeom>
          <a:noFill/>
          <a:ln w="19050" cmpd="sng">
            <a:solidFill>
              <a:srgbClr val="F2F2F2"/>
            </a:solidFill>
            <a:bevel/>
          </a:ln>
          <a:extLst>
            <a:ext uri="{909E8E84-426E-40DD-AFC4-6F175D3DCCD1}">
              <a14:hiddenFill xmlns:a14="http://schemas.microsoft.com/office/drawing/2010/main">
                <a:solidFill>
                  <a:srgbClr val="FFFFFF"/>
                </a:solidFill>
              </a14:hiddenFill>
            </a:ext>
          </a:extLst>
        </p:spPr>
      </p:pic>
      <p:grpSp>
        <p:nvGrpSpPr>
          <p:cNvPr id="6" name="组合 4"/>
          <p:cNvGrpSpPr/>
          <p:nvPr/>
        </p:nvGrpSpPr>
        <p:grpSpPr bwMode="auto">
          <a:xfrm>
            <a:off x="4894031" y="1672562"/>
            <a:ext cx="4036701" cy="487111"/>
            <a:chOff x="0" y="0"/>
            <a:chExt cx="4752528" cy="574171"/>
          </a:xfrm>
          <a:solidFill>
            <a:srgbClr val="C00000"/>
          </a:solidFill>
        </p:grpSpPr>
        <p:sp>
          <p:nvSpPr>
            <p:cNvPr id="7" name="矩形 3"/>
            <p:cNvSpPr>
              <a:spLocks noChangeArrowheads="1"/>
            </p:cNvSpPr>
            <p:nvPr/>
          </p:nvSpPr>
          <p:spPr bwMode="auto">
            <a:xfrm>
              <a:off x="0" y="0"/>
              <a:ext cx="4752528" cy="549875"/>
            </a:xfrm>
            <a:prstGeom prst="rect">
              <a:avLst/>
            </a:prstGeom>
            <a:solidFill>
              <a:srgbClr val="030303"/>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defTabSz="913765"/>
              <a:endParaRPr lang="zh-CN" altLang="zh-CN" sz="2400">
                <a:solidFill>
                  <a:srgbClr val="FFFFFF"/>
                </a:solidFill>
                <a:latin typeface="宋体" panose="02010600030101010101" pitchFamily="2" charset="-122"/>
                <a:sym typeface="宋体" panose="02010600030101010101" pitchFamily="2" charset="-122"/>
              </a:endParaRPr>
            </a:p>
          </p:txBody>
        </p:sp>
        <p:sp>
          <p:nvSpPr>
            <p:cNvPr id="8" name="TextBox 8"/>
            <p:cNvSpPr>
              <a:spLocks noChangeArrowheads="1"/>
            </p:cNvSpPr>
            <p:nvPr/>
          </p:nvSpPr>
          <p:spPr bwMode="auto">
            <a:xfrm>
              <a:off x="764955" y="29994"/>
              <a:ext cx="3456385" cy="544177"/>
            </a:xfrm>
            <a:prstGeom prst="rect">
              <a:avLst/>
            </a:prstGeom>
            <a:noFill/>
            <a:ln w="9525">
              <a:noFill/>
              <a:miter lim="800000"/>
            </a:ln>
          </p:spPr>
          <p:txBody>
            <a:bodyPr anchor="ctr">
              <a:spAutoFit/>
            </a:bodyPr>
            <a:lstStyle/>
            <a:p>
              <a:pPr defTabSz="913765"/>
              <a:r>
                <a:rPr lang="zh-CN" altLang="en-US" sz="2400" dirty="0">
                  <a:solidFill>
                    <a:prstClr val="white"/>
                  </a:solidFill>
                  <a:latin typeface="Impact" panose="020B0806030902050204" pitchFamily="34" charset="0"/>
                  <a:ea typeface="微软雅黑" panose="020B0503020204020204" pitchFamily="34" charset="-122"/>
                  <a:sym typeface="Impact" panose="020B0806030902050204" pitchFamily="34" charset="0"/>
                </a:rPr>
                <a:t>项目展示分类</a:t>
              </a:r>
              <a:endParaRPr lang="zh-CN" altLang="en-US" sz="240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 name="矩形 8"/>
          <p:cNvSpPr>
            <a:spLocks noChangeArrowheads="1"/>
          </p:cNvSpPr>
          <p:nvPr/>
        </p:nvSpPr>
        <p:spPr bwMode="auto">
          <a:xfrm>
            <a:off x="5075990" y="2212553"/>
            <a:ext cx="3820615"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defTabSz="913765">
              <a:lnSpc>
                <a:spcPct val="150000"/>
              </a:lnSpc>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在这里输入内容文本在这里输入内容文本在这里输入内容文本在这里输入内容文本在这里输入内容文本在这里输入内容文本</a:t>
            </a:r>
            <a:endPar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endParaRPr>
          </a:p>
          <a:p>
            <a:pPr algn="just" defTabSz="913765">
              <a:lnSpc>
                <a:spcPct val="150000"/>
              </a:lnSpc>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a:t>
            </a:r>
            <a:endPar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2000"/>
                            </p:stCondLst>
                            <p:childTnLst>
                              <p:par>
                                <p:cTn id="20" presetID="6" presetClass="emph" presetSubtype="0" fill="hold" nodeType="afterEffect">
                                  <p:stCondLst>
                                    <p:cond delay="0"/>
                                  </p:stCondLst>
                                  <p:childTnLst>
                                    <p:animScale>
                                      <p:cBhvr>
                                        <p:cTn id="21" dur="2000" fill="hold"/>
                                        <p:tgtEl>
                                          <p:spTgt spid="4"/>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sp>
        <p:nvSpPr>
          <p:cNvPr id="4" name="矩形 42"/>
          <p:cNvSpPr>
            <a:spLocks noChangeArrowheads="1"/>
          </p:cNvSpPr>
          <p:nvPr/>
        </p:nvSpPr>
        <p:spPr bwMode="auto">
          <a:xfrm>
            <a:off x="7338279" y="2879685"/>
            <a:ext cx="692760" cy="1695229"/>
          </a:xfrm>
          <a:prstGeom prst="rect">
            <a:avLst/>
          </a:prstGeom>
          <a:solidFill>
            <a:srgbClr val="514379">
              <a:alpha val="59999"/>
            </a:srgbClr>
          </a:solidFill>
          <a:ln>
            <a:solidFill>
              <a:srgbClr val="514379"/>
            </a:solidFill>
          </a:ln>
        </p:spPr>
        <p:txBody>
          <a:bodyPr lIns="91406" tIns="45703" rIns="91406" bIns="45703" anchor="ctr"/>
          <a:lstStyle/>
          <a:p>
            <a:pPr algn="ctr" defTabSz="914400" fontAlgn="base">
              <a:spcBef>
                <a:spcPct val="0"/>
              </a:spcBef>
              <a:spcAft>
                <a:spcPct val="0"/>
              </a:spcAft>
            </a:pPr>
            <a:endParaRPr lang="zh-CN" altLang="zh-CN" sz="1800">
              <a:solidFill>
                <a:srgbClr val="FFFFFF"/>
              </a:solidFill>
              <a:latin typeface="方正兰亭黑_GBK" pitchFamily="2" charset="-122"/>
              <a:ea typeface="方正兰亭黑_GBK" pitchFamily="2" charset="-122"/>
              <a:sym typeface="方正兰亭黑_GBK" pitchFamily="2" charset="-122"/>
            </a:endParaRPr>
          </a:p>
        </p:txBody>
      </p:sp>
      <p:grpSp>
        <p:nvGrpSpPr>
          <p:cNvPr id="6" name="组合 5"/>
          <p:cNvGrpSpPr/>
          <p:nvPr/>
        </p:nvGrpSpPr>
        <p:grpSpPr>
          <a:xfrm>
            <a:off x="1115342" y="1114220"/>
            <a:ext cx="1790755" cy="1695229"/>
            <a:chOff x="1114618" y="1113579"/>
            <a:chExt cx="1791541" cy="1695973"/>
          </a:xfrm>
        </p:grpSpPr>
        <p:sp>
          <p:nvSpPr>
            <p:cNvPr id="7" name="矩形 1"/>
            <p:cNvSpPr>
              <a:spLocks noChangeArrowheads="1"/>
            </p:cNvSpPr>
            <p:nvPr/>
          </p:nvSpPr>
          <p:spPr bwMode="auto">
            <a:xfrm>
              <a:off x="1114619" y="1113579"/>
              <a:ext cx="1695744" cy="1695973"/>
            </a:xfrm>
            <a:prstGeom prst="rect">
              <a:avLst/>
            </a:prstGeom>
            <a:solidFill>
              <a:srgbClr val="514379">
                <a:alpha val="39999"/>
              </a:srgbClr>
            </a:solidFill>
            <a:ln>
              <a:noFill/>
            </a:ln>
          </p:spPr>
          <p:txBody>
            <a:bodyPr lIns="91406" tIns="45703" rIns="91406" bIns="45703" anchor="ctr"/>
            <a:lstStyle/>
            <a:p>
              <a:pPr algn="ctr" defTabSz="914400" fontAlgn="base">
                <a:spcBef>
                  <a:spcPct val="0"/>
                </a:spcBef>
                <a:spcAft>
                  <a:spcPct val="0"/>
                </a:spcAft>
              </a:pPr>
              <a:endParaRPr lang="zh-CN" altLang="zh-CN" sz="1800">
                <a:solidFill>
                  <a:srgbClr val="000000"/>
                </a:solidFill>
                <a:latin typeface="方正兰亭黑_GBK" pitchFamily="2" charset="-122"/>
                <a:ea typeface="方正兰亭黑_GBK" pitchFamily="2" charset="-122"/>
                <a:sym typeface="方正兰亭黑_GBK" pitchFamily="2" charset="-122"/>
              </a:endParaRPr>
            </a:p>
          </p:txBody>
        </p:sp>
        <p:sp>
          <p:nvSpPr>
            <p:cNvPr id="8" name="矩形 56"/>
            <p:cNvSpPr>
              <a:spLocks noChangeArrowheads="1"/>
            </p:cNvSpPr>
            <p:nvPr/>
          </p:nvSpPr>
          <p:spPr bwMode="auto">
            <a:xfrm>
              <a:off x="1114618" y="1210049"/>
              <a:ext cx="1614768" cy="353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06" tIns="45703" rIns="91406" bIns="45703">
              <a:spAutoFit/>
            </a:bodyPr>
            <a:lstStyle/>
            <a:p>
              <a:pPr algn="r" defTabSz="914400" fontAlgn="base">
                <a:spcBef>
                  <a:spcPct val="0"/>
                </a:spcBef>
                <a:spcAft>
                  <a:spcPct val="0"/>
                </a:spcAft>
              </a:pPr>
              <a:r>
                <a:rPr lang="zh-CN" altLang="en-US" sz="1700">
                  <a:solidFill>
                    <a:srgbClr val="000000"/>
                  </a:solidFill>
                  <a:latin typeface="方正兰亭黑_GBK" pitchFamily="2" charset="-122"/>
                  <a:ea typeface="方正兰亭黑_GBK" pitchFamily="2" charset="-122"/>
                  <a:sym typeface="方正兰亭黑_GBK" pitchFamily="2" charset="-122"/>
                </a:rPr>
                <a:t>添加主题</a:t>
              </a:r>
              <a:endParaRPr lang="zh-CN" altLang="en-US" sz="1700">
                <a:solidFill>
                  <a:srgbClr val="000000"/>
                </a:solidFill>
                <a:latin typeface="Amelia BT" pitchFamily="82" charset="0"/>
                <a:sym typeface="Arial" panose="020B0604020202020204" pitchFamily="34" charset="0"/>
              </a:endParaRPr>
            </a:p>
          </p:txBody>
        </p:sp>
        <p:sp>
          <p:nvSpPr>
            <p:cNvPr id="9" name="矩形 57"/>
            <p:cNvSpPr>
              <a:spLocks noChangeArrowheads="1"/>
            </p:cNvSpPr>
            <p:nvPr/>
          </p:nvSpPr>
          <p:spPr bwMode="auto">
            <a:xfrm>
              <a:off x="1524794" y="1547100"/>
              <a:ext cx="1381365" cy="50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06" tIns="45703" rIns="91406" bIns="45703">
              <a:spAutoFit/>
            </a:bodyPr>
            <a:lstStyle/>
            <a:p>
              <a:pPr defTabSz="914400" fontAlgn="base">
                <a:lnSpc>
                  <a:spcPts val="1595"/>
                </a:lnSpc>
                <a:spcBef>
                  <a:spcPct val="0"/>
                </a:spcBef>
                <a:spcAft>
                  <a:spcPct val="0"/>
                </a:spcAft>
              </a:pPr>
              <a:r>
                <a:rPr lang="zh-CN" altLang="en-US" sz="1100" dirty="0">
                  <a:solidFill>
                    <a:srgbClr val="000000"/>
                  </a:solidFill>
                  <a:latin typeface="方正兰亭黑_GBK" pitchFamily="2" charset="-122"/>
                  <a:ea typeface="方正兰亭黑_GBK" pitchFamily="2" charset="-122"/>
                  <a:sym typeface="方正兰亭黑_GBK" pitchFamily="2" charset="-122"/>
                </a:rPr>
                <a:t>文字描述，总结</a:t>
              </a:r>
              <a:endParaRPr lang="en-US" altLang="zh-CN" sz="1100" dirty="0">
                <a:solidFill>
                  <a:srgbClr val="000000"/>
                </a:solidFill>
                <a:latin typeface="方正兰亭黑_GBK" pitchFamily="2" charset="-122"/>
                <a:ea typeface="方正兰亭黑_GBK" pitchFamily="2" charset="-122"/>
                <a:sym typeface="方正兰亭黑_GBK" pitchFamily="2" charset="-122"/>
              </a:endParaRPr>
            </a:p>
            <a:p>
              <a:pPr defTabSz="914400" fontAlgn="base">
                <a:lnSpc>
                  <a:spcPts val="1595"/>
                </a:lnSpc>
                <a:spcBef>
                  <a:spcPct val="0"/>
                </a:spcBef>
                <a:spcAft>
                  <a:spcPct val="0"/>
                </a:spcAft>
              </a:pPr>
              <a:r>
                <a:rPr lang="zh-CN" altLang="en-US" sz="1100" dirty="0">
                  <a:solidFill>
                    <a:srgbClr val="000000"/>
                  </a:solidFill>
                  <a:latin typeface="方正兰亭黑_GBK" pitchFamily="2" charset="-122"/>
                  <a:ea typeface="方正兰亭黑_GBK" pitchFamily="2" charset="-122"/>
                  <a:sym typeface="方正兰亭黑_GBK" pitchFamily="2" charset="-122"/>
                </a:rPr>
                <a:t>概括，内容大纲。</a:t>
              </a:r>
              <a:r>
                <a:rPr lang="en-US" sz="1100" dirty="0">
                  <a:solidFill>
                    <a:srgbClr val="000000"/>
                  </a:solidFill>
                  <a:latin typeface="方正兰亭黑_GBK" pitchFamily="2" charset="-122"/>
                  <a:ea typeface="方正兰亭黑_GBK" pitchFamily="2" charset="-122"/>
                  <a:sym typeface="方正兰亭黑_GBK" pitchFamily="2" charset="-122"/>
                </a:rPr>
                <a:t> </a:t>
              </a:r>
              <a:endParaRPr lang="zh-CN" altLang="en-US" sz="1100" dirty="0">
                <a:solidFill>
                  <a:srgbClr val="000000"/>
                </a:solidFill>
                <a:latin typeface="方正兰亭黑_GBK" pitchFamily="2" charset="-122"/>
                <a:ea typeface="方正兰亭黑_GBK" pitchFamily="2" charset="-122"/>
                <a:sym typeface="方正兰亭黑_GBK" pitchFamily="2" charset="-122"/>
              </a:endParaRPr>
            </a:p>
          </p:txBody>
        </p:sp>
      </p:grpSp>
      <p:grpSp>
        <p:nvGrpSpPr>
          <p:cNvPr id="10" name="组合 9"/>
          <p:cNvGrpSpPr/>
          <p:nvPr/>
        </p:nvGrpSpPr>
        <p:grpSpPr>
          <a:xfrm>
            <a:off x="3747117" y="2879685"/>
            <a:ext cx="3499509" cy="1695229"/>
            <a:chOff x="3747548" y="2879820"/>
            <a:chExt cx="3501045" cy="1695973"/>
          </a:xfrm>
        </p:grpSpPr>
        <p:sp>
          <p:nvSpPr>
            <p:cNvPr id="11" name="矩形 37"/>
            <p:cNvSpPr>
              <a:spLocks noChangeArrowheads="1"/>
            </p:cNvSpPr>
            <p:nvPr/>
          </p:nvSpPr>
          <p:spPr bwMode="auto">
            <a:xfrm>
              <a:off x="3747548" y="2879820"/>
              <a:ext cx="3501045" cy="1695973"/>
            </a:xfrm>
            <a:prstGeom prst="rect">
              <a:avLst/>
            </a:prstGeom>
            <a:solidFill>
              <a:srgbClr val="030303"/>
            </a:solidFill>
            <a:ln>
              <a:noFill/>
            </a:ln>
          </p:spPr>
          <p:txBody>
            <a:bodyPr lIns="91406" tIns="45703" rIns="91406" bIns="45703" anchor="ctr"/>
            <a:lstStyle/>
            <a:p>
              <a:pPr algn="ctr" defTabSz="914400" fontAlgn="base">
                <a:spcBef>
                  <a:spcPct val="0"/>
                </a:spcBef>
                <a:spcAft>
                  <a:spcPct val="0"/>
                </a:spcAft>
              </a:pPr>
              <a:endParaRPr lang="zh-CN" altLang="zh-CN" sz="1800">
                <a:solidFill>
                  <a:srgbClr val="FFFFFF"/>
                </a:solidFill>
                <a:latin typeface="方正兰亭黑_GBK" pitchFamily="2" charset="-122"/>
                <a:ea typeface="方正兰亭黑_GBK" pitchFamily="2" charset="-122"/>
                <a:sym typeface="方正兰亭黑_GBK" pitchFamily="2" charset="-122"/>
              </a:endParaRPr>
            </a:p>
          </p:txBody>
        </p:sp>
        <p:sp>
          <p:nvSpPr>
            <p:cNvPr id="12" name="矩形 44"/>
            <p:cNvSpPr>
              <a:spLocks noChangeArrowheads="1"/>
            </p:cNvSpPr>
            <p:nvPr/>
          </p:nvSpPr>
          <p:spPr bwMode="auto">
            <a:xfrm>
              <a:off x="3845196" y="2985819"/>
              <a:ext cx="2324504" cy="353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06" tIns="45703" rIns="91406" bIns="45703">
              <a:spAutoFit/>
            </a:bodyPr>
            <a:lstStyle/>
            <a:p>
              <a:pPr algn="ctr" defTabSz="914400" fontAlgn="base">
                <a:spcBef>
                  <a:spcPct val="0"/>
                </a:spcBef>
                <a:spcAft>
                  <a:spcPct val="0"/>
                </a:spcAft>
              </a:pPr>
              <a:r>
                <a:rPr lang="zh-CN" altLang="en-US" sz="1700" dirty="0">
                  <a:solidFill>
                    <a:srgbClr val="FFFFFF"/>
                  </a:solidFill>
                  <a:latin typeface="方正兰亭黑_GBK" pitchFamily="2" charset="-122"/>
                  <a:ea typeface="方正兰亭黑_GBK" pitchFamily="2" charset="-122"/>
                  <a:sym typeface="方正兰亭黑_GBK" pitchFamily="2" charset="-122"/>
                </a:rPr>
                <a:t>添加主题</a:t>
              </a:r>
              <a:endParaRPr lang="zh-CN" altLang="en-US" sz="1700" dirty="0">
                <a:solidFill>
                  <a:srgbClr val="FFFFFF"/>
                </a:solidFill>
                <a:latin typeface="Amelia BT" pitchFamily="82" charset="0"/>
                <a:sym typeface="Arial" panose="020B0604020202020204" pitchFamily="34" charset="0"/>
              </a:endParaRPr>
            </a:p>
          </p:txBody>
        </p:sp>
        <p:sp>
          <p:nvSpPr>
            <p:cNvPr id="13" name="矩形 45"/>
            <p:cNvSpPr>
              <a:spLocks noChangeArrowheads="1"/>
            </p:cNvSpPr>
            <p:nvPr/>
          </p:nvSpPr>
          <p:spPr bwMode="auto">
            <a:xfrm>
              <a:off x="3845196" y="3287139"/>
              <a:ext cx="3211673" cy="938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06" tIns="45703" rIns="91406" bIns="45703">
              <a:spAutoFit/>
            </a:bodyPr>
            <a:lstStyle/>
            <a:p>
              <a:pPr algn="ctr" defTabSz="914400" fontAlgn="base">
                <a:spcBef>
                  <a:spcPct val="0"/>
                </a:spcBef>
                <a:spcAft>
                  <a:spcPct val="0"/>
                </a:spcAft>
              </a:pPr>
              <a:r>
                <a:rPr lang="zh-CN" altLang="en-US" sz="1100" dirty="0">
                  <a:solidFill>
                    <a:srgbClr val="FFFFFF"/>
                  </a:solidFill>
                  <a:latin typeface="方正兰亭黑_GBK" pitchFamily="2" charset="-122"/>
                  <a:ea typeface="方正兰亭黑_GBK" pitchFamily="2" charset="-122"/>
                  <a:sym typeface="方正兰亭黑_GBK" pitchFamily="2" charset="-122"/>
                </a:rPr>
                <a:t>右键点击图片选择设置图片格式可直接替换图片，在此录入上述图表的综合描述说明，在此录入上述图表的综合分析说明，在此录入上述图表的综合分析说明，在此录入上述图表的综合分析说明。 </a:t>
              </a:r>
              <a:endParaRPr lang="zh-CN" altLang="en-US" sz="1800" dirty="0">
                <a:solidFill>
                  <a:srgbClr val="FFFFFF"/>
                </a:solidFill>
                <a:latin typeface="Amelia BT" pitchFamily="82" charset="0"/>
              </a:endParaRPr>
            </a:p>
          </p:txBody>
        </p:sp>
      </p:grpSp>
      <p:sp>
        <p:nvSpPr>
          <p:cNvPr id="14" name="燕尾形 1"/>
          <p:cNvSpPr>
            <a:spLocks noChangeArrowheads="1"/>
          </p:cNvSpPr>
          <p:nvPr/>
        </p:nvSpPr>
        <p:spPr bwMode="auto">
          <a:xfrm>
            <a:off x="8313143" y="2616592"/>
            <a:ext cx="384469" cy="384521"/>
          </a:xfrm>
          <a:prstGeom prst="chevron">
            <a:avLst>
              <a:gd name="adj" fmla="val 50000"/>
            </a:avLst>
          </a:prstGeom>
          <a:solidFill>
            <a:srgbClr val="030303"/>
          </a:solidFill>
          <a:ln>
            <a:noFill/>
          </a:ln>
        </p:spPr>
        <p:txBody>
          <a:bodyPr lIns="68559" tIns="34280" rIns="68559" bIns="34280" anchor="ctr"/>
          <a:lstStyle/>
          <a:p>
            <a:pPr algn="ctr" defTabSz="914400" fontAlgn="base">
              <a:spcBef>
                <a:spcPct val="0"/>
              </a:spcBef>
              <a:spcAft>
                <a:spcPct val="0"/>
              </a:spcAft>
            </a:pPr>
            <a:endParaRPr lang="zh-CN" altLang="zh-CN" sz="1800">
              <a:solidFill>
                <a:srgbClr val="000000"/>
              </a:solidFill>
              <a:latin typeface="宋体" panose="02010600030101010101" pitchFamily="2" charset="-122"/>
              <a:sym typeface="宋体" panose="02010600030101010101" pitchFamily="2" charset="-122"/>
            </a:endParaRPr>
          </a:p>
        </p:txBody>
      </p:sp>
      <p:sp>
        <p:nvSpPr>
          <p:cNvPr id="15" name="燕尾形 23"/>
          <p:cNvSpPr>
            <a:spLocks noChangeArrowheads="1"/>
          </p:cNvSpPr>
          <p:nvPr/>
        </p:nvSpPr>
        <p:spPr bwMode="auto">
          <a:xfrm flipH="1">
            <a:off x="489239" y="2616592"/>
            <a:ext cx="384470" cy="384521"/>
          </a:xfrm>
          <a:prstGeom prst="chevron">
            <a:avLst>
              <a:gd name="adj" fmla="val 50000"/>
            </a:avLst>
          </a:prstGeom>
          <a:solidFill>
            <a:srgbClr val="030303"/>
          </a:solidFill>
          <a:ln>
            <a:noFill/>
          </a:ln>
        </p:spPr>
        <p:txBody>
          <a:bodyPr lIns="68559" tIns="34280" rIns="68559" bIns="34280" anchor="ctr"/>
          <a:lstStyle/>
          <a:p>
            <a:pPr algn="ctr" defTabSz="914400" fontAlgn="base">
              <a:spcBef>
                <a:spcPct val="0"/>
              </a:spcBef>
              <a:spcAft>
                <a:spcPct val="0"/>
              </a:spcAft>
            </a:pPr>
            <a:endParaRPr lang="zh-CN" altLang="zh-CN" sz="1800">
              <a:solidFill>
                <a:srgbClr val="000000"/>
              </a:solidFill>
              <a:latin typeface="宋体" panose="02010600030101010101" pitchFamily="2" charset="-122"/>
              <a:sym typeface="宋体" panose="02010600030101010101" pitchFamily="2" charset="-122"/>
            </a:endParaRPr>
          </a:p>
        </p:txBody>
      </p:sp>
      <p:pic>
        <p:nvPicPr>
          <p:cNvPr id="16" name="图片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59601" y="1137866"/>
            <a:ext cx="2440377" cy="1569507"/>
          </a:xfrm>
          <a:prstGeom prst="rect">
            <a:avLst/>
          </a:prstGeom>
        </p:spPr>
      </p:pic>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06097" y="1137866"/>
            <a:ext cx="2582047" cy="1613779"/>
          </a:xfrm>
          <a:prstGeom prst="rect">
            <a:avLst/>
          </a:prstGeom>
        </p:spPr>
      </p:pic>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5342" y="2871720"/>
            <a:ext cx="2542659" cy="170319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500" fill="hold"/>
                                        <p:tgtEl>
                                          <p:spTgt spid="18"/>
                                        </p:tgtEl>
                                        <p:attrNameLst>
                                          <p:attrName>ppt_w</p:attrName>
                                        </p:attrNameLst>
                                      </p:cBhvr>
                                      <p:tavLst>
                                        <p:tav tm="0">
                                          <p:val>
                                            <p:fltVal val="0"/>
                                          </p:val>
                                        </p:tav>
                                        <p:tav tm="100000">
                                          <p:val>
                                            <p:strVal val="#ppt_w"/>
                                          </p:val>
                                        </p:tav>
                                      </p:tavLst>
                                    </p:anim>
                                    <p:anim calcmode="lin" valueType="num">
                                      <p:cBhvr>
                                        <p:cTn id="12" dur="500" fill="hold"/>
                                        <p:tgtEl>
                                          <p:spTgt spid="18"/>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ppt_x"/>
                                          </p:val>
                                        </p:tav>
                                        <p:tav tm="100000">
                                          <p:val>
                                            <p:strVal val="#ppt_x"/>
                                          </p:val>
                                        </p:tav>
                                      </p:tavLst>
                                    </p:anim>
                                    <p:anim calcmode="lin" valueType="num">
                                      <p:cBhvr additive="base">
                                        <p:cTn id="17" dur="500" fill="hold"/>
                                        <p:tgtEl>
                                          <p:spTgt spid="10"/>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3" presetClass="entr" presetSubtype="16"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37" presetClass="entr" presetSubtype="0"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900" decel="100000" fill="hold"/>
                                        <p:tgtEl>
                                          <p:spTgt spid="16"/>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30" fill="hold">
                            <p:stCondLst>
                              <p:cond delay="3000"/>
                            </p:stCondLst>
                            <p:childTnLst>
                              <p:par>
                                <p:cTn id="31" presetID="22" presetClass="entr" presetSubtype="4"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down)">
                                      <p:cBhvr>
                                        <p:cTn id="33" dur="500"/>
                                        <p:tgtEl>
                                          <p:spTgt spid="4"/>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animBg="1"/>
      <p:bldP spid="1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sp>
        <p:nvSpPr>
          <p:cNvPr id="4" name="Line 548"/>
          <p:cNvSpPr>
            <a:spLocks noChangeShapeType="1"/>
          </p:cNvSpPr>
          <p:nvPr/>
        </p:nvSpPr>
        <p:spPr bwMode="auto">
          <a:xfrm flipH="1">
            <a:off x="2573538" y="3708919"/>
            <a:ext cx="1079896" cy="0"/>
          </a:xfrm>
          <a:prstGeom prst="line">
            <a:avLst/>
          </a:prstGeom>
          <a:noFill/>
          <a:ln w="19050">
            <a:solidFill>
              <a:srgbClr val="514379"/>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71" tIns="34286" rIns="68571" bIns="34286"/>
          <a:lstStyle/>
          <a:p>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Rectangle 24"/>
          <p:cNvSpPr>
            <a:spLocks noChangeArrowheads="1"/>
          </p:cNvSpPr>
          <p:nvPr/>
        </p:nvSpPr>
        <p:spPr bwMode="auto">
          <a:xfrm>
            <a:off x="2407802" y="3245912"/>
            <a:ext cx="1300400" cy="374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71" tIns="34286" rIns="68571" bIns="34286">
            <a:spAutoFit/>
          </a:bodyPr>
          <a:lstStyle/>
          <a:p>
            <a:pPr>
              <a:lnSpc>
                <a:spcPct val="150000"/>
              </a:lnSpc>
            </a:pPr>
            <a:r>
              <a:rPr lang="zh-CN" altLang="en-US" sz="1500" b="1" dirty="0">
                <a:solidFill>
                  <a:srgbClr val="514379"/>
                </a:solidFill>
                <a:latin typeface="微软雅黑" panose="020B0503020204020204" pitchFamily="34" charset="-122"/>
                <a:ea typeface="微软雅黑" panose="020B0503020204020204" pitchFamily="34" charset="-122"/>
              </a:rPr>
              <a:t>添加标题内容</a:t>
            </a:r>
            <a:endParaRPr lang="zh-CN" altLang="en-US" sz="1500" b="1" dirty="0">
              <a:solidFill>
                <a:srgbClr val="514379"/>
              </a:solidFill>
              <a:latin typeface="微软雅黑" panose="020B0503020204020204" pitchFamily="34" charset="-122"/>
              <a:ea typeface="微软雅黑" panose="020B0503020204020204" pitchFamily="34" charset="-122"/>
            </a:endParaRPr>
          </a:p>
        </p:txBody>
      </p:sp>
      <p:sp>
        <p:nvSpPr>
          <p:cNvPr id="7" name="Rectangle 25"/>
          <p:cNvSpPr>
            <a:spLocks noChangeArrowheads="1"/>
          </p:cNvSpPr>
          <p:nvPr/>
        </p:nvSpPr>
        <p:spPr bwMode="auto">
          <a:xfrm>
            <a:off x="926307" y="3245912"/>
            <a:ext cx="1296591" cy="415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71" tIns="34286" rIns="68571" bIns="34286">
            <a:spAutoFit/>
          </a:bodyPr>
          <a:lstStyle/>
          <a:p>
            <a:pPr>
              <a:lnSpc>
                <a:spcPct val="150000"/>
              </a:lnSpc>
            </a:pPr>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rPr>
              <a:t>添加标题内容</a:t>
            </a:r>
            <a:endPar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Rectangle 26"/>
          <p:cNvSpPr>
            <a:spLocks noChangeArrowheads="1"/>
          </p:cNvSpPr>
          <p:nvPr/>
        </p:nvSpPr>
        <p:spPr bwMode="auto">
          <a:xfrm>
            <a:off x="3951090" y="3247101"/>
            <a:ext cx="1295400" cy="415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71" tIns="34286" rIns="68571" bIns="34286">
            <a:spAutoFit/>
          </a:bodyPr>
          <a:lstStyle/>
          <a:p>
            <a:pPr>
              <a:lnSpc>
                <a:spcPct val="150000"/>
              </a:lnSpc>
            </a:pPr>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rPr>
              <a:t>添加标题内容</a:t>
            </a:r>
            <a:endPar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Rectangle 27"/>
          <p:cNvSpPr>
            <a:spLocks noChangeArrowheads="1"/>
          </p:cNvSpPr>
          <p:nvPr/>
        </p:nvSpPr>
        <p:spPr bwMode="auto">
          <a:xfrm>
            <a:off x="5324834" y="3245912"/>
            <a:ext cx="1353979" cy="374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71" tIns="34286" rIns="68571" bIns="34286">
            <a:spAutoFit/>
          </a:bodyPr>
          <a:lstStyle/>
          <a:p>
            <a:pPr>
              <a:lnSpc>
                <a:spcPct val="150000"/>
              </a:lnSpc>
            </a:pPr>
            <a:r>
              <a:rPr lang="zh-CN" altLang="en-US" sz="1500" b="1" dirty="0">
                <a:solidFill>
                  <a:srgbClr val="514379"/>
                </a:solidFill>
                <a:latin typeface="微软雅黑" panose="020B0503020204020204" pitchFamily="34" charset="-122"/>
                <a:ea typeface="微软雅黑" panose="020B0503020204020204" pitchFamily="34" charset="-122"/>
              </a:rPr>
              <a:t>添加标题内容</a:t>
            </a:r>
            <a:endParaRPr lang="zh-CN" altLang="en-US" sz="1500" b="1" dirty="0">
              <a:solidFill>
                <a:srgbClr val="514379"/>
              </a:solidFill>
              <a:latin typeface="微软雅黑" panose="020B0503020204020204" pitchFamily="34" charset="-122"/>
              <a:ea typeface="微软雅黑" panose="020B0503020204020204" pitchFamily="34" charset="-122"/>
            </a:endParaRPr>
          </a:p>
        </p:txBody>
      </p:sp>
      <p:sp>
        <p:nvSpPr>
          <p:cNvPr id="10" name="Rectangle 28"/>
          <p:cNvSpPr>
            <a:spLocks noChangeArrowheads="1"/>
          </p:cNvSpPr>
          <p:nvPr/>
        </p:nvSpPr>
        <p:spPr bwMode="auto">
          <a:xfrm>
            <a:off x="6803061" y="3247101"/>
            <a:ext cx="1396603" cy="415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71" tIns="34286" rIns="68571" bIns="34286">
            <a:spAutoFit/>
          </a:bodyPr>
          <a:lstStyle/>
          <a:p>
            <a:pPr>
              <a:lnSpc>
                <a:spcPct val="150000"/>
              </a:lnSpc>
            </a:pPr>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rPr>
              <a:t>添加标题内容</a:t>
            </a:r>
            <a:endPar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Line 548"/>
          <p:cNvSpPr>
            <a:spLocks noChangeShapeType="1"/>
          </p:cNvSpPr>
          <p:nvPr/>
        </p:nvSpPr>
        <p:spPr bwMode="auto">
          <a:xfrm flipH="1">
            <a:off x="1061444" y="3708919"/>
            <a:ext cx="1079896" cy="0"/>
          </a:xfrm>
          <a:prstGeom prst="line">
            <a:avLst/>
          </a:prstGeom>
          <a:noFill/>
          <a:ln w="19050">
            <a:solidFill>
              <a:srgbClr val="030303"/>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71" tIns="34286" rIns="68571" bIns="34286"/>
          <a:lstStyle/>
          <a:p>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Line 548"/>
          <p:cNvSpPr>
            <a:spLocks noChangeShapeType="1"/>
          </p:cNvSpPr>
          <p:nvPr/>
        </p:nvSpPr>
        <p:spPr bwMode="auto">
          <a:xfrm flipH="1">
            <a:off x="3978474" y="3708919"/>
            <a:ext cx="1079896" cy="0"/>
          </a:xfrm>
          <a:prstGeom prst="line">
            <a:avLst/>
          </a:prstGeom>
          <a:noFill/>
          <a:ln w="19050">
            <a:solidFill>
              <a:srgbClr val="030303"/>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71" tIns="34286" rIns="68571" bIns="34286"/>
          <a:lstStyle/>
          <a:p>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Line 548"/>
          <p:cNvSpPr>
            <a:spLocks noChangeShapeType="1"/>
          </p:cNvSpPr>
          <p:nvPr/>
        </p:nvSpPr>
        <p:spPr bwMode="auto">
          <a:xfrm flipH="1">
            <a:off x="5435799" y="3708919"/>
            <a:ext cx="1079896" cy="0"/>
          </a:xfrm>
          <a:prstGeom prst="line">
            <a:avLst/>
          </a:prstGeom>
          <a:noFill/>
          <a:ln w="19050">
            <a:solidFill>
              <a:srgbClr val="514379"/>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71" tIns="34286" rIns="68571" bIns="34286"/>
          <a:lstStyle/>
          <a:p>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Line 548"/>
          <p:cNvSpPr>
            <a:spLocks noChangeShapeType="1"/>
          </p:cNvSpPr>
          <p:nvPr/>
        </p:nvSpPr>
        <p:spPr bwMode="auto">
          <a:xfrm flipH="1">
            <a:off x="6947894" y="3708919"/>
            <a:ext cx="1079896" cy="0"/>
          </a:xfrm>
          <a:prstGeom prst="line">
            <a:avLst/>
          </a:prstGeom>
          <a:noFill/>
          <a:ln w="19050">
            <a:solidFill>
              <a:srgbClr val="030303"/>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71" tIns="34286" rIns="68571" bIns="34286"/>
          <a:lstStyle/>
          <a:p>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Rectangle 33"/>
          <p:cNvSpPr>
            <a:spLocks noChangeArrowheads="1"/>
          </p:cNvSpPr>
          <p:nvPr/>
        </p:nvSpPr>
        <p:spPr bwMode="auto">
          <a:xfrm>
            <a:off x="899520" y="3780918"/>
            <a:ext cx="7398543" cy="577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71" tIns="34286" rIns="68571" bIns="34286">
            <a:spAutoFit/>
          </a:bodyPr>
          <a:lstStyle/>
          <a:p>
            <a:pPr>
              <a:lnSpc>
                <a:spcPct val="15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16" name="Picture 3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19899" y="1577732"/>
            <a:ext cx="1266825" cy="1285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5"/>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53096" y="1612853"/>
            <a:ext cx="1243012" cy="1220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36"/>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79653" y="1609281"/>
            <a:ext cx="1222772" cy="122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37"/>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87158" y="1618804"/>
            <a:ext cx="1241823" cy="1241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38"/>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12803" y="1603329"/>
            <a:ext cx="1241823" cy="1241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1" name="组合 4"/>
          <p:cNvGrpSpPr/>
          <p:nvPr/>
        </p:nvGrpSpPr>
        <p:grpSpPr bwMode="auto">
          <a:xfrm>
            <a:off x="691158" y="1348568"/>
            <a:ext cx="1728788" cy="1728563"/>
            <a:chOff x="3733576" y="3930057"/>
            <a:chExt cx="1800000" cy="1800000"/>
          </a:xfrm>
        </p:grpSpPr>
        <p:sp>
          <p:nvSpPr>
            <p:cNvPr id="22"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30303"/>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5" name="组合 4"/>
          <p:cNvGrpSpPr/>
          <p:nvPr/>
        </p:nvGrpSpPr>
        <p:grpSpPr bwMode="auto">
          <a:xfrm>
            <a:off x="2148483" y="1348568"/>
            <a:ext cx="1728788" cy="1728563"/>
            <a:chOff x="3733576" y="3930057"/>
            <a:chExt cx="1800000" cy="1800000"/>
          </a:xfrm>
        </p:grpSpPr>
        <p:sp>
          <p:nvSpPr>
            <p:cNvPr id="26"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ysClr val="windowText" lastClr="000000"/>
                </a:solidFill>
                <a:latin typeface="微软雅黑" panose="020B0503020204020204" pitchFamily="34" charset="-122"/>
                <a:ea typeface="微软雅黑" panose="020B0503020204020204" pitchFamily="34" charset="-122"/>
              </a:endParaRPr>
            </a:p>
          </p:txBody>
        </p:sp>
        <p:sp>
          <p:nvSpPr>
            <p:cNvPr id="27"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514379"/>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ysClr val="windowText" lastClr="000000"/>
                </a:solidFill>
                <a:latin typeface="微软雅黑" panose="020B0503020204020204" pitchFamily="34" charset="-122"/>
                <a:ea typeface="微软雅黑" panose="020B0503020204020204" pitchFamily="34" charset="-122"/>
              </a:endParaRPr>
            </a:p>
          </p:txBody>
        </p:sp>
        <p:sp>
          <p:nvSpPr>
            <p:cNvPr id="28"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ysClr val="windowText" lastClr="000000"/>
                </a:solidFill>
                <a:latin typeface="微软雅黑" panose="020B0503020204020204" pitchFamily="34" charset="-122"/>
                <a:ea typeface="微软雅黑" panose="020B0503020204020204" pitchFamily="34" charset="-122"/>
              </a:endParaRPr>
            </a:p>
          </p:txBody>
        </p:sp>
      </p:grpSp>
      <p:grpSp>
        <p:nvGrpSpPr>
          <p:cNvPr id="29" name="组合 4"/>
          <p:cNvGrpSpPr/>
          <p:nvPr/>
        </p:nvGrpSpPr>
        <p:grpSpPr bwMode="auto">
          <a:xfrm>
            <a:off x="3607000" y="1348568"/>
            <a:ext cx="1728788" cy="1728563"/>
            <a:chOff x="3733576" y="3930057"/>
            <a:chExt cx="1800000" cy="1800000"/>
          </a:xfrm>
        </p:grpSpPr>
        <p:sp>
          <p:nvSpPr>
            <p:cNvPr id="30"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30303"/>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ysClr val="windowText" lastClr="000000"/>
                </a:solidFill>
                <a:latin typeface="微软雅黑" panose="020B0503020204020204" pitchFamily="34" charset="-122"/>
                <a:ea typeface="微软雅黑" panose="020B0503020204020204" pitchFamily="34" charset="-122"/>
              </a:endParaRPr>
            </a:p>
          </p:txBody>
        </p:sp>
      </p:grpSp>
      <p:grpSp>
        <p:nvGrpSpPr>
          <p:cNvPr id="33" name="组合 4"/>
          <p:cNvGrpSpPr/>
          <p:nvPr/>
        </p:nvGrpSpPr>
        <p:grpSpPr bwMode="auto">
          <a:xfrm>
            <a:off x="5065515" y="1348568"/>
            <a:ext cx="1728788" cy="1728563"/>
            <a:chOff x="3733576" y="3930057"/>
            <a:chExt cx="1800000" cy="1800000"/>
          </a:xfrm>
        </p:grpSpPr>
        <p:sp>
          <p:nvSpPr>
            <p:cNvPr id="34"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514379"/>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7" name="组合 4"/>
          <p:cNvGrpSpPr/>
          <p:nvPr/>
        </p:nvGrpSpPr>
        <p:grpSpPr bwMode="auto">
          <a:xfrm>
            <a:off x="6515696" y="1348568"/>
            <a:ext cx="1728788" cy="1728563"/>
            <a:chOff x="3733576" y="3930057"/>
            <a:chExt cx="1800000" cy="1800000"/>
          </a:xfrm>
        </p:grpSpPr>
        <p:sp>
          <p:nvSpPr>
            <p:cNvPr id="38" name="椭圆 37"/>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任意多边形 38"/>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30303"/>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ln>
                  <a:solidFill>
                    <a:sysClr val="windowText" lastClr="000000"/>
                  </a:solidFill>
                </a:ln>
                <a:solidFill>
                  <a:sysClr val="windowText" lastClr="000000"/>
                </a:solidFill>
                <a:latin typeface="微软雅黑" panose="020B0503020204020204" pitchFamily="34" charset="-122"/>
                <a:ea typeface="微软雅黑" panose="020B0503020204020204" pitchFamily="34" charset="-122"/>
              </a:endParaRPr>
            </a:p>
          </p:txBody>
        </p:sp>
        <p:sp>
          <p:nvSpPr>
            <p:cNvPr id="40" name="椭圆 39"/>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0-#ppt_w/2"/>
                                          </p:val>
                                        </p:tav>
                                        <p:tav tm="100000">
                                          <p:val>
                                            <p:strVal val="#ppt_x"/>
                                          </p:val>
                                        </p:tav>
                                      </p:tavLst>
                                    </p:anim>
                                    <p:anim calcmode="lin" valueType="num">
                                      <p:cBhvr additive="base">
                                        <p:cTn id="16" dur="500" fill="hold"/>
                                        <p:tgtEl>
                                          <p:spTgt spid="29"/>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0-#ppt_w/2"/>
                                          </p:val>
                                        </p:tav>
                                        <p:tav tm="100000">
                                          <p:val>
                                            <p:strVal val="#ppt_x"/>
                                          </p:val>
                                        </p:tav>
                                      </p:tavLst>
                                    </p:anim>
                                    <p:anim calcmode="lin" valueType="num">
                                      <p:cBhvr additive="base">
                                        <p:cTn id="20" dur="500" fill="hold"/>
                                        <p:tgtEl>
                                          <p:spTgt spid="33"/>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500" fill="hold"/>
                                        <p:tgtEl>
                                          <p:spTgt spid="37"/>
                                        </p:tgtEl>
                                        <p:attrNameLst>
                                          <p:attrName>ppt_x</p:attrName>
                                        </p:attrNameLst>
                                      </p:cBhvr>
                                      <p:tavLst>
                                        <p:tav tm="0">
                                          <p:val>
                                            <p:strVal val="0-#ppt_w/2"/>
                                          </p:val>
                                        </p:tav>
                                        <p:tav tm="100000">
                                          <p:val>
                                            <p:strVal val="#ppt_x"/>
                                          </p:val>
                                        </p:tav>
                                      </p:tavLst>
                                    </p:anim>
                                    <p:anim calcmode="lin" valueType="num">
                                      <p:cBhvr additive="base">
                                        <p:cTn id="24" dur="500" fill="hold"/>
                                        <p:tgtEl>
                                          <p:spTgt spid="37"/>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17" presetClass="entr" presetSubtype="10"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strVal val="#ppt_h"/>
                                          </p:val>
                                        </p:tav>
                                        <p:tav tm="100000">
                                          <p:val>
                                            <p:strVal val="#ppt_h"/>
                                          </p:val>
                                        </p:tav>
                                      </p:tavLst>
                                    </p:anim>
                                  </p:childTnLst>
                                </p:cTn>
                              </p:par>
                            </p:childTnLst>
                          </p:cTn>
                        </p:par>
                        <p:par>
                          <p:cTn id="30" fill="hold">
                            <p:stCondLst>
                              <p:cond delay="1000"/>
                            </p:stCondLst>
                            <p:childTnLst>
                              <p:par>
                                <p:cTn id="31" presetID="17" presetClass="entr" presetSubtype="1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strVal val="#ppt_h"/>
                                          </p:val>
                                        </p:tav>
                                        <p:tav tm="100000">
                                          <p:val>
                                            <p:strVal val="#ppt_h"/>
                                          </p:val>
                                        </p:tav>
                                      </p:tavLst>
                                    </p:anim>
                                  </p:childTnLst>
                                </p:cTn>
                              </p:par>
                            </p:childTnLst>
                          </p:cTn>
                        </p:par>
                        <p:par>
                          <p:cTn id="35" fill="hold">
                            <p:stCondLst>
                              <p:cond delay="1500"/>
                            </p:stCondLst>
                            <p:childTnLst>
                              <p:par>
                                <p:cTn id="36" presetID="17" presetClass="entr" presetSubtype="10" fill="hold" nodeType="after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p:cTn id="38" dur="500" fill="hold"/>
                                        <p:tgtEl>
                                          <p:spTgt spid="20"/>
                                        </p:tgtEl>
                                        <p:attrNameLst>
                                          <p:attrName>ppt_w</p:attrName>
                                        </p:attrNameLst>
                                      </p:cBhvr>
                                      <p:tavLst>
                                        <p:tav tm="0">
                                          <p:val>
                                            <p:fltVal val="0"/>
                                          </p:val>
                                        </p:tav>
                                        <p:tav tm="100000">
                                          <p:val>
                                            <p:strVal val="#ppt_w"/>
                                          </p:val>
                                        </p:tav>
                                      </p:tavLst>
                                    </p:anim>
                                    <p:anim calcmode="lin" valueType="num">
                                      <p:cBhvr>
                                        <p:cTn id="39" dur="500" fill="hold"/>
                                        <p:tgtEl>
                                          <p:spTgt spid="20"/>
                                        </p:tgtEl>
                                        <p:attrNameLst>
                                          <p:attrName>ppt_h</p:attrName>
                                        </p:attrNameLst>
                                      </p:cBhvr>
                                      <p:tavLst>
                                        <p:tav tm="0">
                                          <p:val>
                                            <p:strVal val="#ppt_h"/>
                                          </p:val>
                                        </p:tav>
                                        <p:tav tm="100000">
                                          <p:val>
                                            <p:strVal val="#ppt_h"/>
                                          </p:val>
                                        </p:tav>
                                      </p:tavLst>
                                    </p:anim>
                                  </p:childTnLst>
                                </p:cTn>
                              </p:par>
                            </p:childTnLst>
                          </p:cTn>
                        </p:par>
                        <p:par>
                          <p:cTn id="40" fill="hold">
                            <p:stCondLst>
                              <p:cond delay="2000"/>
                            </p:stCondLst>
                            <p:childTnLst>
                              <p:par>
                                <p:cTn id="41" presetID="17" presetClass="entr" presetSubtype="10"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p:cTn id="43" dur="500" fill="hold"/>
                                        <p:tgtEl>
                                          <p:spTgt spid="6"/>
                                        </p:tgtEl>
                                        <p:attrNameLst>
                                          <p:attrName>ppt_w</p:attrName>
                                        </p:attrNameLst>
                                      </p:cBhvr>
                                      <p:tavLst>
                                        <p:tav tm="0">
                                          <p:val>
                                            <p:fltVal val="0"/>
                                          </p:val>
                                        </p:tav>
                                        <p:tav tm="100000">
                                          <p:val>
                                            <p:strVal val="#ppt_w"/>
                                          </p:val>
                                        </p:tav>
                                      </p:tavLst>
                                    </p:anim>
                                    <p:anim calcmode="lin" valueType="num">
                                      <p:cBhvr>
                                        <p:cTn id="44" dur="500" fill="hold"/>
                                        <p:tgtEl>
                                          <p:spTgt spid="6"/>
                                        </p:tgtEl>
                                        <p:attrNameLst>
                                          <p:attrName>ppt_h</p:attrName>
                                        </p:attrNameLst>
                                      </p:cBhvr>
                                      <p:tavLst>
                                        <p:tav tm="0">
                                          <p:val>
                                            <p:strVal val="#ppt_h"/>
                                          </p:val>
                                        </p:tav>
                                        <p:tav tm="100000">
                                          <p:val>
                                            <p:strVal val="#ppt_h"/>
                                          </p:val>
                                        </p:tav>
                                      </p:tavLst>
                                    </p:anim>
                                  </p:childTnLst>
                                </p:cTn>
                              </p:par>
                            </p:childTnLst>
                          </p:cTn>
                        </p:par>
                        <p:par>
                          <p:cTn id="45" fill="hold">
                            <p:stCondLst>
                              <p:cond delay="2500"/>
                            </p:stCondLst>
                            <p:childTnLst>
                              <p:par>
                                <p:cTn id="46" presetID="17" presetClass="entr" presetSubtype="10"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p:cTn id="48" dur="500" fill="hold"/>
                                        <p:tgtEl>
                                          <p:spTgt spid="18"/>
                                        </p:tgtEl>
                                        <p:attrNameLst>
                                          <p:attrName>ppt_w</p:attrName>
                                        </p:attrNameLst>
                                      </p:cBhvr>
                                      <p:tavLst>
                                        <p:tav tm="0">
                                          <p:val>
                                            <p:fltVal val="0"/>
                                          </p:val>
                                        </p:tav>
                                        <p:tav tm="100000">
                                          <p:val>
                                            <p:strVal val="#ppt_w"/>
                                          </p:val>
                                        </p:tav>
                                      </p:tavLst>
                                    </p:anim>
                                    <p:anim calcmode="lin" valueType="num">
                                      <p:cBhvr>
                                        <p:cTn id="49" dur="500" fill="hold"/>
                                        <p:tgtEl>
                                          <p:spTgt spid="18"/>
                                        </p:tgtEl>
                                        <p:attrNameLst>
                                          <p:attrName>ppt_h</p:attrName>
                                        </p:attrNameLst>
                                      </p:cBhvr>
                                      <p:tavLst>
                                        <p:tav tm="0">
                                          <p:val>
                                            <p:strVal val="#ppt_h"/>
                                          </p:val>
                                        </p:tav>
                                        <p:tav tm="100000">
                                          <p:val>
                                            <p:strVal val="#ppt_h"/>
                                          </p:val>
                                        </p:tav>
                                      </p:tavLst>
                                    </p:anim>
                                  </p:childTnLst>
                                </p:cTn>
                              </p:par>
                            </p:childTnLst>
                          </p:cTn>
                        </p:par>
                        <p:par>
                          <p:cTn id="50" fill="hold">
                            <p:stCondLst>
                              <p:cond delay="3000"/>
                            </p:stCondLst>
                            <p:childTnLst>
                              <p:par>
                                <p:cTn id="51" presetID="17" presetClass="entr" presetSubtype="10"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 calcmode="lin" valueType="num">
                                      <p:cBhvr>
                                        <p:cTn id="53" dur="500" fill="hold"/>
                                        <p:tgtEl>
                                          <p:spTgt spid="8"/>
                                        </p:tgtEl>
                                        <p:attrNameLst>
                                          <p:attrName>ppt_w</p:attrName>
                                        </p:attrNameLst>
                                      </p:cBhvr>
                                      <p:tavLst>
                                        <p:tav tm="0">
                                          <p:val>
                                            <p:fltVal val="0"/>
                                          </p:val>
                                        </p:tav>
                                        <p:tav tm="100000">
                                          <p:val>
                                            <p:strVal val="#ppt_w"/>
                                          </p:val>
                                        </p:tav>
                                      </p:tavLst>
                                    </p:anim>
                                    <p:anim calcmode="lin" valueType="num">
                                      <p:cBhvr>
                                        <p:cTn id="54" dur="500" fill="hold"/>
                                        <p:tgtEl>
                                          <p:spTgt spid="8"/>
                                        </p:tgtEl>
                                        <p:attrNameLst>
                                          <p:attrName>ppt_h</p:attrName>
                                        </p:attrNameLst>
                                      </p:cBhvr>
                                      <p:tavLst>
                                        <p:tav tm="0">
                                          <p:val>
                                            <p:strVal val="#ppt_h"/>
                                          </p:val>
                                        </p:tav>
                                        <p:tav tm="100000">
                                          <p:val>
                                            <p:strVal val="#ppt_h"/>
                                          </p:val>
                                        </p:tav>
                                      </p:tavLst>
                                    </p:anim>
                                  </p:childTnLst>
                                </p:cTn>
                              </p:par>
                            </p:childTnLst>
                          </p:cTn>
                        </p:par>
                        <p:par>
                          <p:cTn id="55" fill="hold">
                            <p:stCondLst>
                              <p:cond delay="3500"/>
                            </p:stCondLst>
                            <p:childTnLst>
                              <p:par>
                                <p:cTn id="56" presetID="17" presetClass="entr" presetSubtype="10" fill="hold" nodeType="after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p:cTn id="58" dur="500" fill="hold"/>
                                        <p:tgtEl>
                                          <p:spTgt spid="16"/>
                                        </p:tgtEl>
                                        <p:attrNameLst>
                                          <p:attrName>ppt_w</p:attrName>
                                        </p:attrNameLst>
                                      </p:cBhvr>
                                      <p:tavLst>
                                        <p:tav tm="0">
                                          <p:val>
                                            <p:fltVal val="0"/>
                                          </p:val>
                                        </p:tav>
                                        <p:tav tm="100000">
                                          <p:val>
                                            <p:strVal val="#ppt_w"/>
                                          </p:val>
                                        </p:tav>
                                      </p:tavLst>
                                    </p:anim>
                                    <p:anim calcmode="lin" valueType="num">
                                      <p:cBhvr>
                                        <p:cTn id="59" dur="500" fill="hold"/>
                                        <p:tgtEl>
                                          <p:spTgt spid="16"/>
                                        </p:tgtEl>
                                        <p:attrNameLst>
                                          <p:attrName>ppt_h</p:attrName>
                                        </p:attrNameLst>
                                      </p:cBhvr>
                                      <p:tavLst>
                                        <p:tav tm="0">
                                          <p:val>
                                            <p:strVal val="#ppt_h"/>
                                          </p:val>
                                        </p:tav>
                                        <p:tav tm="100000">
                                          <p:val>
                                            <p:strVal val="#ppt_h"/>
                                          </p:val>
                                        </p:tav>
                                      </p:tavLst>
                                    </p:anim>
                                  </p:childTnLst>
                                </p:cTn>
                              </p:par>
                            </p:childTnLst>
                          </p:cTn>
                        </p:par>
                        <p:par>
                          <p:cTn id="60" fill="hold">
                            <p:stCondLst>
                              <p:cond delay="4000"/>
                            </p:stCondLst>
                            <p:childTnLst>
                              <p:par>
                                <p:cTn id="61" presetID="17" presetClass="entr" presetSubtype="10" fill="hold" grpId="0" nodeType="afterEffect">
                                  <p:stCondLst>
                                    <p:cond delay="0"/>
                                  </p:stCondLst>
                                  <p:childTnLst>
                                    <p:set>
                                      <p:cBhvr>
                                        <p:cTn id="62" dur="1" fill="hold">
                                          <p:stCondLst>
                                            <p:cond delay="0"/>
                                          </p:stCondLst>
                                        </p:cTn>
                                        <p:tgtEl>
                                          <p:spTgt spid="9"/>
                                        </p:tgtEl>
                                        <p:attrNameLst>
                                          <p:attrName>style.visibility</p:attrName>
                                        </p:attrNameLst>
                                      </p:cBhvr>
                                      <p:to>
                                        <p:strVal val="visible"/>
                                      </p:to>
                                    </p:set>
                                    <p:anim calcmode="lin" valueType="num">
                                      <p:cBhvr>
                                        <p:cTn id="63" dur="500" fill="hold"/>
                                        <p:tgtEl>
                                          <p:spTgt spid="9"/>
                                        </p:tgtEl>
                                        <p:attrNameLst>
                                          <p:attrName>ppt_w</p:attrName>
                                        </p:attrNameLst>
                                      </p:cBhvr>
                                      <p:tavLst>
                                        <p:tav tm="0">
                                          <p:val>
                                            <p:fltVal val="0"/>
                                          </p:val>
                                        </p:tav>
                                        <p:tav tm="100000">
                                          <p:val>
                                            <p:strVal val="#ppt_w"/>
                                          </p:val>
                                        </p:tav>
                                      </p:tavLst>
                                    </p:anim>
                                    <p:anim calcmode="lin" valueType="num">
                                      <p:cBhvr>
                                        <p:cTn id="64" dur="500" fill="hold"/>
                                        <p:tgtEl>
                                          <p:spTgt spid="9"/>
                                        </p:tgtEl>
                                        <p:attrNameLst>
                                          <p:attrName>ppt_h</p:attrName>
                                        </p:attrNameLst>
                                      </p:cBhvr>
                                      <p:tavLst>
                                        <p:tav tm="0">
                                          <p:val>
                                            <p:strVal val="#ppt_h"/>
                                          </p:val>
                                        </p:tav>
                                        <p:tav tm="100000">
                                          <p:val>
                                            <p:strVal val="#ppt_h"/>
                                          </p:val>
                                        </p:tav>
                                      </p:tavLst>
                                    </p:anim>
                                  </p:childTnLst>
                                </p:cTn>
                              </p:par>
                            </p:childTnLst>
                          </p:cTn>
                        </p:par>
                        <p:par>
                          <p:cTn id="65" fill="hold">
                            <p:stCondLst>
                              <p:cond delay="4500"/>
                            </p:stCondLst>
                            <p:childTnLst>
                              <p:par>
                                <p:cTn id="66" presetID="17" presetClass="entr" presetSubtype="10" fill="hold" nodeType="after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p:cTn id="68" dur="500" fill="hold"/>
                                        <p:tgtEl>
                                          <p:spTgt spid="19"/>
                                        </p:tgtEl>
                                        <p:attrNameLst>
                                          <p:attrName>ppt_w</p:attrName>
                                        </p:attrNameLst>
                                      </p:cBhvr>
                                      <p:tavLst>
                                        <p:tav tm="0">
                                          <p:val>
                                            <p:fltVal val="0"/>
                                          </p:val>
                                        </p:tav>
                                        <p:tav tm="100000">
                                          <p:val>
                                            <p:strVal val="#ppt_w"/>
                                          </p:val>
                                        </p:tav>
                                      </p:tavLst>
                                    </p:anim>
                                    <p:anim calcmode="lin" valueType="num">
                                      <p:cBhvr>
                                        <p:cTn id="69" dur="500" fill="hold"/>
                                        <p:tgtEl>
                                          <p:spTgt spid="19"/>
                                        </p:tgtEl>
                                        <p:attrNameLst>
                                          <p:attrName>ppt_h</p:attrName>
                                        </p:attrNameLst>
                                      </p:cBhvr>
                                      <p:tavLst>
                                        <p:tav tm="0">
                                          <p:val>
                                            <p:strVal val="#ppt_h"/>
                                          </p:val>
                                        </p:tav>
                                        <p:tav tm="100000">
                                          <p:val>
                                            <p:strVal val="#ppt_h"/>
                                          </p:val>
                                        </p:tav>
                                      </p:tavLst>
                                    </p:anim>
                                  </p:childTnLst>
                                </p:cTn>
                              </p:par>
                            </p:childTnLst>
                          </p:cTn>
                        </p:par>
                        <p:par>
                          <p:cTn id="70" fill="hold">
                            <p:stCondLst>
                              <p:cond delay="5000"/>
                            </p:stCondLst>
                            <p:childTnLst>
                              <p:par>
                                <p:cTn id="71" presetID="17" presetClass="entr" presetSubtype="10" fill="hold" grpId="0" nodeType="afterEffect">
                                  <p:stCondLst>
                                    <p:cond delay="0"/>
                                  </p:stCondLst>
                                  <p:childTnLst>
                                    <p:set>
                                      <p:cBhvr>
                                        <p:cTn id="72" dur="1" fill="hold">
                                          <p:stCondLst>
                                            <p:cond delay="0"/>
                                          </p:stCondLst>
                                        </p:cTn>
                                        <p:tgtEl>
                                          <p:spTgt spid="10"/>
                                        </p:tgtEl>
                                        <p:attrNameLst>
                                          <p:attrName>style.visibility</p:attrName>
                                        </p:attrNameLst>
                                      </p:cBhvr>
                                      <p:to>
                                        <p:strVal val="visible"/>
                                      </p:to>
                                    </p:set>
                                    <p:anim calcmode="lin" valueType="num">
                                      <p:cBhvr>
                                        <p:cTn id="73" dur="500" fill="hold"/>
                                        <p:tgtEl>
                                          <p:spTgt spid="10"/>
                                        </p:tgtEl>
                                        <p:attrNameLst>
                                          <p:attrName>ppt_w</p:attrName>
                                        </p:attrNameLst>
                                      </p:cBhvr>
                                      <p:tavLst>
                                        <p:tav tm="0">
                                          <p:val>
                                            <p:fltVal val="0"/>
                                          </p:val>
                                        </p:tav>
                                        <p:tav tm="100000">
                                          <p:val>
                                            <p:strVal val="#ppt_w"/>
                                          </p:val>
                                        </p:tav>
                                      </p:tavLst>
                                    </p:anim>
                                    <p:anim calcmode="lin" valueType="num">
                                      <p:cBhvr>
                                        <p:cTn id="74" dur="500" fill="hold"/>
                                        <p:tgtEl>
                                          <p:spTgt spid="10"/>
                                        </p:tgtEl>
                                        <p:attrNameLst>
                                          <p:attrName>ppt_h</p:attrName>
                                        </p:attrNameLst>
                                      </p:cBhvr>
                                      <p:tavLst>
                                        <p:tav tm="0">
                                          <p:val>
                                            <p:strVal val="#ppt_h"/>
                                          </p:val>
                                        </p:tav>
                                        <p:tav tm="100000">
                                          <p:val>
                                            <p:strVal val="#ppt_h"/>
                                          </p:val>
                                        </p:tav>
                                      </p:tavLst>
                                    </p:anim>
                                  </p:childTnLst>
                                </p:cTn>
                              </p:par>
                            </p:childTnLst>
                          </p:cTn>
                        </p:par>
                        <p:par>
                          <p:cTn id="75" fill="hold">
                            <p:stCondLst>
                              <p:cond delay="5500"/>
                            </p:stCondLst>
                            <p:childTnLst>
                              <p:par>
                                <p:cTn id="76" presetID="18" presetClass="entr" presetSubtype="6" fill="hold" grpId="0" nodeType="afterEffect">
                                  <p:stCondLst>
                                    <p:cond delay="0"/>
                                  </p:stCondLst>
                                  <p:childTnLst>
                                    <p:set>
                                      <p:cBhvr>
                                        <p:cTn id="77" dur="1" fill="hold">
                                          <p:stCondLst>
                                            <p:cond delay="0"/>
                                          </p:stCondLst>
                                        </p:cTn>
                                        <p:tgtEl>
                                          <p:spTgt spid="11"/>
                                        </p:tgtEl>
                                        <p:attrNameLst>
                                          <p:attrName>style.visibility</p:attrName>
                                        </p:attrNameLst>
                                      </p:cBhvr>
                                      <p:to>
                                        <p:strVal val="visible"/>
                                      </p:to>
                                    </p:set>
                                    <p:animEffect transition="in" filter="strips(downRight)">
                                      <p:cBhvr>
                                        <p:cTn id="78" dur="500"/>
                                        <p:tgtEl>
                                          <p:spTgt spid="11"/>
                                        </p:tgtEl>
                                      </p:cBhvr>
                                    </p:animEffect>
                                  </p:childTnLst>
                                </p:cTn>
                              </p:par>
                            </p:childTnLst>
                          </p:cTn>
                        </p:par>
                        <p:par>
                          <p:cTn id="79" fill="hold">
                            <p:stCondLst>
                              <p:cond delay="6000"/>
                            </p:stCondLst>
                            <p:childTnLst>
                              <p:par>
                                <p:cTn id="80" presetID="18" presetClass="entr" presetSubtype="6" fill="hold" grpId="0" nodeType="afterEffect">
                                  <p:stCondLst>
                                    <p:cond delay="0"/>
                                  </p:stCondLst>
                                  <p:childTnLst>
                                    <p:set>
                                      <p:cBhvr>
                                        <p:cTn id="81" dur="1" fill="hold">
                                          <p:stCondLst>
                                            <p:cond delay="0"/>
                                          </p:stCondLst>
                                        </p:cTn>
                                        <p:tgtEl>
                                          <p:spTgt spid="4"/>
                                        </p:tgtEl>
                                        <p:attrNameLst>
                                          <p:attrName>style.visibility</p:attrName>
                                        </p:attrNameLst>
                                      </p:cBhvr>
                                      <p:to>
                                        <p:strVal val="visible"/>
                                      </p:to>
                                    </p:set>
                                    <p:animEffect transition="in" filter="strips(downRight)">
                                      <p:cBhvr>
                                        <p:cTn id="82" dur="500"/>
                                        <p:tgtEl>
                                          <p:spTgt spid="4"/>
                                        </p:tgtEl>
                                      </p:cBhvr>
                                    </p:animEffect>
                                  </p:childTnLst>
                                </p:cTn>
                              </p:par>
                            </p:childTnLst>
                          </p:cTn>
                        </p:par>
                        <p:par>
                          <p:cTn id="83" fill="hold">
                            <p:stCondLst>
                              <p:cond delay="6500"/>
                            </p:stCondLst>
                            <p:childTnLst>
                              <p:par>
                                <p:cTn id="84" presetID="18" presetClass="entr" presetSubtype="6" fill="hold" grpId="0" nodeType="afterEffect">
                                  <p:stCondLst>
                                    <p:cond delay="0"/>
                                  </p:stCondLst>
                                  <p:childTnLst>
                                    <p:set>
                                      <p:cBhvr>
                                        <p:cTn id="85" dur="1" fill="hold">
                                          <p:stCondLst>
                                            <p:cond delay="0"/>
                                          </p:stCondLst>
                                        </p:cTn>
                                        <p:tgtEl>
                                          <p:spTgt spid="12"/>
                                        </p:tgtEl>
                                        <p:attrNameLst>
                                          <p:attrName>style.visibility</p:attrName>
                                        </p:attrNameLst>
                                      </p:cBhvr>
                                      <p:to>
                                        <p:strVal val="visible"/>
                                      </p:to>
                                    </p:set>
                                    <p:animEffect transition="in" filter="strips(downRight)">
                                      <p:cBhvr>
                                        <p:cTn id="86" dur="500"/>
                                        <p:tgtEl>
                                          <p:spTgt spid="12"/>
                                        </p:tgtEl>
                                      </p:cBhvr>
                                    </p:animEffect>
                                  </p:childTnLst>
                                </p:cTn>
                              </p:par>
                            </p:childTnLst>
                          </p:cTn>
                        </p:par>
                        <p:par>
                          <p:cTn id="87" fill="hold">
                            <p:stCondLst>
                              <p:cond delay="7000"/>
                            </p:stCondLst>
                            <p:childTnLst>
                              <p:par>
                                <p:cTn id="88" presetID="18" presetClass="entr" presetSubtype="6" fill="hold" grpId="0" nodeType="afterEffect">
                                  <p:stCondLst>
                                    <p:cond delay="0"/>
                                  </p:stCondLst>
                                  <p:childTnLst>
                                    <p:set>
                                      <p:cBhvr>
                                        <p:cTn id="89" dur="1" fill="hold">
                                          <p:stCondLst>
                                            <p:cond delay="0"/>
                                          </p:stCondLst>
                                        </p:cTn>
                                        <p:tgtEl>
                                          <p:spTgt spid="13"/>
                                        </p:tgtEl>
                                        <p:attrNameLst>
                                          <p:attrName>style.visibility</p:attrName>
                                        </p:attrNameLst>
                                      </p:cBhvr>
                                      <p:to>
                                        <p:strVal val="visible"/>
                                      </p:to>
                                    </p:set>
                                    <p:animEffect transition="in" filter="strips(downRight)">
                                      <p:cBhvr>
                                        <p:cTn id="90" dur="500"/>
                                        <p:tgtEl>
                                          <p:spTgt spid="13"/>
                                        </p:tgtEl>
                                      </p:cBhvr>
                                    </p:animEffect>
                                  </p:childTnLst>
                                </p:cTn>
                              </p:par>
                            </p:childTnLst>
                          </p:cTn>
                        </p:par>
                        <p:par>
                          <p:cTn id="91" fill="hold">
                            <p:stCondLst>
                              <p:cond delay="7500"/>
                            </p:stCondLst>
                            <p:childTnLst>
                              <p:par>
                                <p:cTn id="92" presetID="18" presetClass="entr" presetSubtype="6" fill="hold" grpId="0" nodeType="afterEffect">
                                  <p:stCondLst>
                                    <p:cond delay="0"/>
                                  </p:stCondLst>
                                  <p:childTnLst>
                                    <p:set>
                                      <p:cBhvr>
                                        <p:cTn id="93" dur="1" fill="hold">
                                          <p:stCondLst>
                                            <p:cond delay="0"/>
                                          </p:stCondLst>
                                        </p:cTn>
                                        <p:tgtEl>
                                          <p:spTgt spid="14"/>
                                        </p:tgtEl>
                                        <p:attrNameLst>
                                          <p:attrName>style.visibility</p:attrName>
                                        </p:attrNameLst>
                                      </p:cBhvr>
                                      <p:to>
                                        <p:strVal val="visible"/>
                                      </p:to>
                                    </p:set>
                                    <p:animEffect transition="in" filter="strips(downRight)">
                                      <p:cBhvr>
                                        <p:cTn id="94" dur="500"/>
                                        <p:tgtEl>
                                          <p:spTgt spid="14"/>
                                        </p:tgtEl>
                                      </p:cBhvr>
                                    </p:animEffect>
                                  </p:childTnLst>
                                </p:cTn>
                              </p:par>
                            </p:childTnLst>
                          </p:cTn>
                        </p:par>
                        <p:par>
                          <p:cTn id="95" fill="hold">
                            <p:stCondLst>
                              <p:cond delay="8000"/>
                            </p:stCondLst>
                            <p:childTnLst>
                              <p:par>
                                <p:cTn id="96" presetID="17" presetClass="entr" presetSubtype="10" fill="hold" grpId="0" nodeType="afterEffect">
                                  <p:stCondLst>
                                    <p:cond delay="0"/>
                                  </p:stCondLst>
                                  <p:childTnLst>
                                    <p:set>
                                      <p:cBhvr>
                                        <p:cTn id="97" dur="1" fill="hold">
                                          <p:stCondLst>
                                            <p:cond delay="0"/>
                                          </p:stCondLst>
                                        </p:cTn>
                                        <p:tgtEl>
                                          <p:spTgt spid="15"/>
                                        </p:tgtEl>
                                        <p:attrNameLst>
                                          <p:attrName>style.visibility</p:attrName>
                                        </p:attrNameLst>
                                      </p:cBhvr>
                                      <p:to>
                                        <p:strVal val="visible"/>
                                      </p:to>
                                    </p:set>
                                    <p:anim calcmode="lin" valueType="num">
                                      <p:cBhvr>
                                        <p:cTn id="98" dur="500" fill="hold"/>
                                        <p:tgtEl>
                                          <p:spTgt spid="15"/>
                                        </p:tgtEl>
                                        <p:attrNameLst>
                                          <p:attrName>ppt_w</p:attrName>
                                        </p:attrNameLst>
                                      </p:cBhvr>
                                      <p:tavLst>
                                        <p:tav tm="0">
                                          <p:val>
                                            <p:fltVal val="0"/>
                                          </p:val>
                                        </p:tav>
                                        <p:tav tm="100000">
                                          <p:val>
                                            <p:strVal val="#ppt_w"/>
                                          </p:val>
                                        </p:tav>
                                      </p:tavLst>
                                    </p:anim>
                                    <p:anim calcmode="lin" valueType="num">
                                      <p:cBhvr>
                                        <p:cTn id="99" dur="500" fill="hold"/>
                                        <p:tgtEl>
                                          <p:spTgt spid="1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p:bldP spid="8" grpId="0"/>
      <p:bldP spid="9" grpId="0"/>
      <p:bldP spid="10" grpId="0"/>
      <p:bldP spid="11" grpId="0" animBg="1"/>
      <p:bldP spid="12" grpId="0" animBg="1"/>
      <p:bldP spid="13" grpId="0" animBg="1"/>
      <p:bldP spid="14" grpId="0" animBg="1"/>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grpSp>
        <p:nvGrpSpPr>
          <p:cNvPr id="4" name="组合 3"/>
          <p:cNvGrpSpPr/>
          <p:nvPr/>
        </p:nvGrpSpPr>
        <p:grpSpPr>
          <a:xfrm>
            <a:off x="766185" y="1667107"/>
            <a:ext cx="7643803" cy="1897289"/>
            <a:chOff x="765688" y="1666195"/>
            <a:chExt cx="7644799" cy="1897536"/>
          </a:xfrm>
        </p:grpSpPr>
        <p:cxnSp>
          <p:nvCxnSpPr>
            <p:cNvPr id="6" name="直接连接符 5"/>
            <p:cNvCxnSpPr/>
            <p:nvPr/>
          </p:nvCxnSpPr>
          <p:spPr>
            <a:xfrm>
              <a:off x="2056719" y="1840230"/>
              <a:ext cx="345758" cy="0"/>
            </a:xfrm>
            <a:prstGeom prst="line">
              <a:avLst/>
            </a:prstGeom>
            <a:noFill/>
            <a:ln w="19050" cap="flat" cmpd="sng" algn="ctr">
              <a:solidFill>
                <a:srgbClr val="030303"/>
              </a:solidFill>
              <a:prstDash val="solid"/>
              <a:tailEnd type="oval"/>
            </a:ln>
            <a:effectLst/>
          </p:spPr>
        </p:cxnSp>
        <p:cxnSp>
          <p:nvCxnSpPr>
            <p:cNvPr id="7" name="直接连接符 6"/>
            <p:cNvCxnSpPr/>
            <p:nvPr/>
          </p:nvCxnSpPr>
          <p:spPr>
            <a:xfrm>
              <a:off x="3603817" y="1840230"/>
              <a:ext cx="345758" cy="0"/>
            </a:xfrm>
            <a:prstGeom prst="line">
              <a:avLst/>
            </a:prstGeom>
            <a:noFill/>
            <a:ln w="19050" cap="flat" cmpd="sng" algn="ctr">
              <a:solidFill>
                <a:srgbClr val="030303"/>
              </a:solidFill>
              <a:prstDash val="solid"/>
              <a:tailEnd type="oval"/>
            </a:ln>
            <a:effectLst/>
          </p:spPr>
        </p:cxnSp>
        <p:cxnSp>
          <p:nvCxnSpPr>
            <p:cNvPr id="8" name="直接连接符 7"/>
            <p:cNvCxnSpPr/>
            <p:nvPr/>
          </p:nvCxnSpPr>
          <p:spPr>
            <a:xfrm>
              <a:off x="5150916" y="1840230"/>
              <a:ext cx="345758" cy="0"/>
            </a:xfrm>
            <a:prstGeom prst="line">
              <a:avLst/>
            </a:prstGeom>
            <a:noFill/>
            <a:ln w="19050" cap="flat" cmpd="sng" algn="ctr">
              <a:solidFill>
                <a:srgbClr val="030303"/>
              </a:solidFill>
              <a:prstDash val="solid"/>
              <a:tailEnd type="oval"/>
            </a:ln>
            <a:effectLst/>
          </p:spPr>
        </p:cxnSp>
        <p:cxnSp>
          <p:nvCxnSpPr>
            <p:cNvPr id="9" name="直接连接符 8"/>
            <p:cNvCxnSpPr/>
            <p:nvPr/>
          </p:nvCxnSpPr>
          <p:spPr>
            <a:xfrm>
              <a:off x="6698014" y="1840230"/>
              <a:ext cx="345758" cy="0"/>
            </a:xfrm>
            <a:prstGeom prst="line">
              <a:avLst/>
            </a:prstGeom>
            <a:noFill/>
            <a:ln w="19050" cap="flat" cmpd="sng" algn="ctr">
              <a:solidFill>
                <a:srgbClr val="030303"/>
              </a:solidFill>
              <a:prstDash val="solid"/>
              <a:tailEnd type="oval"/>
            </a:ln>
            <a:effectLst/>
          </p:spPr>
        </p:cxnSp>
        <p:grpSp>
          <p:nvGrpSpPr>
            <p:cNvPr id="10" name="组合 9"/>
            <p:cNvGrpSpPr/>
            <p:nvPr/>
          </p:nvGrpSpPr>
          <p:grpSpPr>
            <a:xfrm>
              <a:off x="765688" y="1666195"/>
              <a:ext cx="1446002" cy="1897536"/>
              <a:chOff x="765688" y="1666195"/>
              <a:chExt cx="1446002" cy="1897536"/>
            </a:xfrm>
          </p:grpSpPr>
          <p:sp>
            <p:nvSpPr>
              <p:cNvPr id="31" name="矩形 30"/>
              <p:cNvSpPr/>
              <p:nvPr/>
            </p:nvSpPr>
            <p:spPr>
              <a:xfrm>
                <a:off x="1003527" y="1666195"/>
                <a:ext cx="970325" cy="357188"/>
              </a:xfrm>
              <a:prstGeom prst="rect">
                <a:avLst/>
              </a:prstGeom>
              <a:solidFill>
                <a:srgbClr val="030303"/>
              </a:solidFill>
              <a:ln w="25400" cap="flat" cmpd="sng" algn="ctr">
                <a:noFill/>
                <a:prstDash val="solid"/>
              </a:ln>
              <a:effectLst/>
            </p:spPr>
            <p:txBody>
              <a:bodyPr lIns="68571" tIns="34286" rIns="68571" bIns="34286" rtlCol="0" anchor="ctr"/>
              <a:lstStyle/>
              <a:p>
                <a:pPr algn="ctr" defTabSz="913765">
                  <a:defRPr/>
                </a:pPr>
                <a:r>
                  <a:rPr lang="zh-CN" altLang="en-US" sz="1500" b="1" kern="0" dirty="0">
                    <a:solidFill>
                      <a:srgbClr val="F8F8F8"/>
                    </a:solidFill>
                    <a:latin typeface="微软雅黑" panose="020B0503020204020204" pitchFamily="34" charset="-122"/>
                    <a:ea typeface="微软雅黑" panose="020B0503020204020204" pitchFamily="34" charset="-122"/>
                  </a:rPr>
                  <a:t>添加标题</a:t>
                </a:r>
                <a:endParaRPr lang="zh-CN" altLang="en-US" sz="1500" b="1" kern="0" dirty="0">
                  <a:solidFill>
                    <a:srgbClr val="F8F8F8"/>
                  </a:solidFill>
                  <a:latin typeface="微软雅黑" panose="020B0503020204020204" pitchFamily="34" charset="-122"/>
                  <a:ea typeface="微软雅黑" panose="020B0503020204020204" pitchFamily="34" charset="-122"/>
                </a:endParaRPr>
              </a:p>
            </p:txBody>
          </p:sp>
          <p:sp>
            <p:nvSpPr>
              <p:cNvPr id="32" name="Freeform 53"/>
              <p:cNvSpPr>
                <a:spLocks noChangeAspect="1" noEditPoints="1"/>
              </p:cNvSpPr>
              <p:nvPr/>
            </p:nvSpPr>
            <p:spPr bwMode="auto">
              <a:xfrm>
                <a:off x="1218689" y="2293788"/>
                <a:ext cx="540000" cy="540000"/>
              </a:xfrm>
              <a:custGeom>
                <a:avLst/>
                <a:gdLst>
                  <a:gd name="T0" fmla="*/ 175 w 350"/>
                  <a:gd name="T1" fmla="*/ 0 h 350"/>
                  <a:gd name="T2" fmla="*/ 0 w 350"/>
                  <a:gd name="T3" fmla="*/ 175 h 350"/>
                  <a:gd name="T4" fmla="*/ 175 w 350"/>
                  <a:gd name="T5" fmla="*/ 350 h 350"/>
                  <a:gd name="T6" fmla="*/ 350 w 350"/>
                  <a:gd name="T7" fmla="*/ 175 h 350"/>
                  <a:gd name="T8" fmla="*/ 175 w 350"/>
                  <a:gd name="T9" fmla="*/ 0 h 350"/>
                  <a:gd name="T10" fmla="*/ 277 w 350"/>
                  <a:gd name="T11" fmla="*/ 257 h 350"/>
                  <a:gd name="T12" fmla="*/ 268 w 350"/>
                  <a:gd name="T13" fmla="*/ 261 h 350"/>
                  <a:gd name="T14" fmla="*/ 255 w 350"/>
                  <a:gd name="T15" fmla="*/ 264 h 350"/>
                  <a:gd name="T16" fmla="*/ 248 w 350"/>
                  <a:gd name="T17" fmla="*/ 270 h 350"/>
                  <a:gd name="T18" fmla="*/ 230 w 350"/>
                  <a:gd name="T19" fmla="*/ 270 h 350"/>
                  <a:gd name="T20" fmla="*/ 223 w 350"/>
                  <a:gd name="T21" fmla="*/ 264 h 350"/>
                  <a:gd name="T22" fmla="*/ 223 w 350"/>
                  <a:gd name="T23" fmla="*/ 175 h 350"/>
                  <a:gd name="T24" fmla="*/ 230 w 350"/>
                  <a:gd name="T25" fmla="*/ 169 h 350"/>
                  <a:gd name="T26" fmla="*/ 248 w 350"/>
                  <a:gd name="T27" fmla="*/ 169 h 350"/>
                  <a:gd name="T28" fmla="*/ 255 w 350"/>
                  <a:gd name="T29" fmla="*/ 175 h 350"/>
                  <a:gd name="T30" fmla="*/ 262 w 350"/>
                  <a:gd name="T31" fmla="*/ 176 h 350"/>
                  <a:gd name="T32" fmla="*/ 175 w 350"/>
                  <a:gd name="T33" fmla="*/ 96 h 350"/>
                  <a:gd name="T34" fmla="*/ 88 w 350"/>
                  <a:gd name="T35" fmla="*/ 176 h 350"/>
                  <a:gd name="T36" fmla="*/ 95 w 350"/>
                  <a:gd name="T37" fmla="*/ 175 h 350"/>
                  <a:gd name="T38" fmla="*/ 101 w 350"/>
                  <a:gd name="T39" fmla="*/ 169 h 350"/>
                  <a:gd name="T40" fmla="*/ 120 w 350"/>
                  <a:gd name="T41" fmla="*/ 169 h 350"/>
                  <a:gd name="T42" fmla="*/ 126 w 350"/>
                  <a:gd name="T43" fmla="*/ 175 h 350"/>
                  <a:gd name="T44" fmla="*/ 126 w 350"/>
                  <a:gd name="T45" fmla="*/ 264 h 350"/>
                  <a:gd name="T46" fmla="*/ 120 w 350"/>
                  <a:gd name="T47" fmla="*/ 270 h 350"/>
                  <a:gd name="T48" fmla="*/ 101 w 350"/>
                  <a:gd name="T49" fmla="*/ 270 h 350"/>
                  <a:gd name="T50" fmla="*/ 95 w 350"/>
                  <a:gd name="T51" fmla="*/ 264 h 350"/>
                  <a:gd name="T52" fmla="*/ 52 w 350"/>
                  <a:gd name="T53" fmla="*/ 219 h 350"/>
                  <a:gd name="T54" fmla="*/ 71 w 350"/>
                  <a:gd name="T55" fmla="*/ 183 h 350"/>
                  <a:gd name="T56" fmla="*/ 175 w 350"/>
                  <a:gd name="T57" fmla="*/ 80 h 350"/>
                  <a:gd name="T58" fmla="*/ 279 w 350"/>
                  <a:gd name="T59" fmla="*/ 183 h 350"/>
                  <a:gd name="T60" fmla="*/ 298 w 350"/>
                  <a:gd name="T61" fmla="*/ 219 h 350"/>
                  <a:gd name="T62" fmla="*/ 277 w 350"/>
                  <a:gd name="T63" fmla="*/ 257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0" h="350">
                    <a:moveTo>
                      <a:pt x="175" y="0"/>
                    </a:moveTo>
                    <a:cubicBezTo>
                      <a:pt x="78" y="0"/>
                      <a:pt x="0" y="78"/>
                      <a:pt x="0" y="175"/>
                    </a:cubicBezTo>
                    <a:cubicBezTo>
                      <a:pt x="0" y="272"/>
                      <a:pt x="78" y="350"/>
                      <a:pt x="175" y="350"/>
                    </a:cubicBezTo>
                    <a:cubicBezTo>
                      <a:pt x="271" y="350"/>
                      <a:pt x="350" y="272"/>
                      <a:pt x="350" y="175"/>
                    </a:cubicBezTo>
                    <a:cubicBezTo>
                      <a:pt x="350" y="78"/>
                      <a:pt x="271" y="0"/>
                      <a:pt x="175" y="0"/>
                    </a:cubicBezTo>
                    <a:close/>
                    <a:moveTo>
                      <a:pt x="277" y="257"/>
                    </a:moveTo>
                    <a:cubicBezTo>
                      <a:pt x="268" y="261"/>
                      <a:pt x="268" y="261"/>
                      <a:pt x="268" y="261"/>
                    </a:cubicBezTo>
                    <a:cubicBezTo>
                      <a:pt x="264" y="263"/>
                      <a:pt x="260" y="264"/>
                      <a:pt x="255" y="264"/>
                    </a:cubicBezTo>
                    <a:cubicBezTo>
                      <a:pt x="255" y="267"/>
                      <a:pt x="252" y="270"/>
                      <a:pt x="248" y="270"/>
                    </a:cubicBezTo>
                    <a:cubicBezTo>
                      <a:pt x="230" y="270"/>
                      <a:pt x="230" y="270"/>
                      <a:pt x="230" y="270"/>
                    </a:cubicBezTo>
                    <a:cubicBezTo>
                      <a:pt x="226" y="270"/>
                      <a:pt x="223" y="267"/>
                      <a:pt x="223" y="264"/>
                    </a:cubicBezTo>
                    <a:cubicBezTo>
                      <a:pt x="223" y="175"/>
                      <a:pt x="223" y="175"/>
                      <a:pt x="223" y="175"/>
                    </a:cubicBezTo>
                    <a:cubicBezTo>
                      <a:pt x="223" y="171"/>
                      <a:pt x="226" y="169"/>
                      <a:pt x="230" y="169"/>
                    </a:cubicBezTo>
                    <a:cubicBezTo>
                      <a:pt x="248" y="169"/>
                      <a:pt x="248" y="169"/>
                      <a:pt x="248" y="169"/>
                    </a:cubicBezTo>
                    <a:cubicBezTo>
                      <a:pt x="252" y="169"/>
                      <a:pt x="255" y="171"/>
                      <a:pt x="255" y="175"/>
                    </a:cubicBezTo>
                    <a:cubicBezTo>
                      <a:pt x="257" y="175"/>
                      <a:pt x="259" y="175"/>
                      <a:pt x="262" y="176"/>
                    </a:cubicBezTo>
                    <a:cubicBezTo>
                      <a:pt x="258" y="131"/>
                      <a:pt x="220" y="96"/>
                      <a:pt x="175" y="96"/>
                    </a:cubicBezTo>
                    <a:cubicBezTo>
                      <a:pt x="129" y="96"/>
                      <a:pt x="92" y="131"/>
                      <a:pt x="88" y="176"/>
                    </a:cubicBezTo>
                    <a:cubicBezTo>
                      <a:pt x="90" y="175"/>
                      <a:pt x="92" y="175"/>
                      <a:pt x="95" y="175"/>
                    </a:cubicBezTo>
                    <a:cubicBezTo>
                      <a:pt x="95" y="171"/>
                      <a:pt x="98" y="169"/>
                      <a:pt x="101" y="169"/>
                    </a:cubicBezTo>
                    <a:cubicBezTo>
                      <a:pt x="120" y="169"/>
                      <a:pt x="120" y="169"/>
                      <a:pt x="120" y="169"/>
                    </a:cubicBezTo>
                    <a:cubicBezTo>
                      <a:pt x="123" y="169"/>
                      <a:pt x="126" y="171"/>
                      <a:pt x="126" y="175"/>
                    </a:cubicBezTo>
                    <a:cubicBezTo>
                      <a:pt x="126" y="264"/>
                      <a:pt x="126" y="264"/>
                      <a:pt x="126" y="264"/>
                    </a:cubicBezTo>
                    <a:cubicBezTo>
                      <a:pt x="126" y="267"/>
                      <a:pt x="123" y="270"/>
                      <a:pt x="120" y="270"/>
                    </a:cubicBezTo>
                    <a:cubicBezTo>
                      <a:pt x="101" y="270"/>
                      <a:pt x="101" y="270"/>
                      <a:pt x="101" y="270"/>
                    </a:cubicBezTo>
                    <a:cubicBezTo>
                      <a:pt x="98" y="270"/>
                      <a:pt x="95" y="267"/>
                      <a:pt x="95" y="264"/>
                    </a:cubicBezTo>
                    <a:cubicBezTo>
                      <a:pt x="71" y="263"/>
                      <a:pt x="52" y="243"/>
                      <a:pt x="52" y="219"/>
                    </a:cubicBezTo>
                    <a:cubicBezTo>
                      <a:pt x="52" y="204"/>
                      <a:pt x="59" y="191"/>
                      <a:pt x="71" y="183"/>
                    </a:cubicBezTo>
                    <a:cubicBezTo>
                      <a:pt x="71" y="126"/>
                      <a:pt x="118" y="80"/>
                      <a:pt x="175" y="80"/>
                    </a:cubicBezTo>
                    <a:cubicBezTo>
                      <a:pt x="232" y="80"/>
                      <a:pt x="278" y="126"/>
                      <a:pt x="279" y="183"/>
                    </a:cubicBezTo>
                    <a:cubicBezTo>
                      <a:pt x="290" y="191"/>
                      <a:pt x="298" y="204"/>
                      <a:pt x="298" y="219"/>
                    </a:cubicBezTo>
                    <a:cubicBezTo>
                      <a:pt x="298" y="235"/>
                      <a:pt x="290" y="249"/>
                      <a:pt x="277" y="257"/>
                    </a:cubicBezTo>
                    <a:close/>
                  </a:path>
                </a:pathLst>
              </a:custGeom>
              <a:solidFill>
                <a:srgbClr val="514379"/>
              </a:solidFill>
              <a:ln>
                <a:noFill/>
              </a:ln>
            </p:spPr>
            <p:txBody>
              <a:bodyPr vert="horz" wrap="square" lIns="68571" tIns="34286" rIns="68571" bIns="34286" numCol="1" anchor="t" anchorCtr="0" compatLnSpc="1"/>
              <a:lstStyle/>
              <a:p>
                <a:pPr defTabSz="913765">
                  <a:defRPr/>
                </a:pPr>
                <a:endParaRPr lang="id-ID" sz="2400" kern="0">
                  <a:solidFill>
                    <a:srgbClr val="5DB620"/>
                  </a:solidFill>
                  <a:latin typeface="Book Antiqua" panose="02040602050305030304"/>
                </a:endParaRPr>
              </a:p>
            </p:txBody>
          </p:sp>
          <p:sp>
            <p:nvSpPr>
              <p:cNvPr id="33" name="文本框 9"/>
              <p:cNvSpPr txBox="1"/>
              <p:nvPr/>
            </p:nvSpPr>
            <p:spPr>
              <a:xfrm>
                <a:off x="765688" y="3032756"/>
                <a:ext cx="1446002" cy="530975"/>
              </a:xfrm>
              <a:prstGeom prst="rect">
                <a:avLst/>
              </a:prstGeom>
              <a:noFill/>
            </p:spPr>
            <p:txBody>
              <a:bodyPr wrap="square" lIns="68571" tIns="34286" rIns="68571" bIns="34286" rtlCol="0">
                <a:spAutoFit/>
              </a:bodyPr>
              <a:lstStyle/>
              <a:p>
                <a:pPr defTabSz="913765">
                  <a:spcBef>
                    <a:spcPts val="450"/>
                  </a:spcBef>
                  <a:defRPr/>
                </a:pPr>
                <a:r>
                  <a:rPr lang="zh-CN" altLang="en-US" sz="1000" kern="0" dirty="0">
                    <a:solidFill>
                      <a:srgbClr val="181818"/>
                    </a:solidFill>
                    <a:latin typeface="微软雅黑" panose="020B0503020204020204" pitchFamily="34" charset="-122"/>
                    <a:ea typeface="微软雅黑" panose="020B0503020204020204" pitchFamily="34" charset="-122"/>
                  </a:rPr>
                  <a:t>在此处添加文字在此处添加文字，在此处添加文字在此处添加文字。</a:t>
                </a:r>
                <a:endParaRPr lang="zh-CN" altLang="en-US" sz="1000" kern="0" dirty="0">
                  <a:solidFill>
                    <a:srgbClr val="181818"/>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2315387" y="1666195"/>
              <a:ext cx="1446002" cy="1587570"/>
              <a:chOff x="2315387" y="1666195"/>
              <a:chExt cx="1446002" cy="1587570"/>
            </a:xfrm>
          </p:grpSpPr>
          <p:sp>
            <p:nvSpPr>
              <p:cNvPr id="28" name="矩形 27"/>
              <p:cNvSpPr/>
              <p:nvPr/>
            </p:nvSpPr>
            <p:spPr>
              <a:xfrm>
                <a:off x="2550625" y="1666195"/>
                <a:ext cx="970325" cy="357188"/>
              </a:xfrm>
              <a:prstGeom prst="rect">
                <a:avLst/>
              </a:prstGeom>
              <a:solidFill>
                <a:srgbClr val="514379"/>
              </a:solidFill>
              <a:ln w="25400" cap="flat" cmpd="sng" algn="ctr">
                <a:noFill/>
                <a:prstDash val="solid"/>
              </a:ln>
              <a:effectLst/>
            </p:spPr>
            <p:txBody>
              <a:bodyPr lIns="68571" tIns="34286" rIns="68571" bIns="34286" rtlCol="0" anchor="ctr"/>
              <a:lstStyle/>
              <a:p>
                <a:pPr algn="ctr" defTabSz="913765">
                  <a:defRPr/>
                </a:pPr>
                <a:r>
                  <a:rPr lang="zh-CN" altLang="en-US" sz="1500" b="1" kern="0" dirty="0">
                    <a:solidFill>
                      <a:srgbClr val="F8F8F8"/>
                    </a:solidFill>
                    <a:latin typeface="微软雅黑" panose="020B0503020204020204" pitchFamily="34" charset="-122"/>
                    <a:ea typeface="微软雅黑" panose="020B0503020204020204" pitchFamily="34" charset="-122"/>
                  </a:rPr>
                  <a:t>添加标题</a:t>
                </a:r>
                <a:endParaRPr lang="zh-CN" altLang="en-US" sz="1500" b="1" kern="0" dirty="0">
                  <a:solidFill>
                    <a:srgbClr val="F8F8F8"/>
                  </a:solidFill>
                  <a:latin typeface="微软雅黑" panose="020B0503020204020204" pitchFamily="34" charset="-122"/>
                  <a:ea typeface="微软雅黑" panose="020B0503020204020204" pitchFamily="34" charset="-122"/>
                </a:endParaRPr>
              </a:p>
            </p:txBody>
          </p:sp>
          <p:sp>
            <p:nvSpPr>
              <p:cNvPr id="29" name="Freeform 45"/>
              <p:cNvSpPr>
                <a:spLocks noChangeAspect="1" noEditPoints="1"/>
              </p:cNvSpPr>
              <p:nvPr/>
            </p:nvSpPr>
            <p:spPr bwMode="auto">
              <a:xfrm>
                <a:off x="2765244" y="2293788"/>
                <a:ext cx="539130" cy="540000"/>
              </a:xfrm>
              <a:custGeom>
                <a:avLst/>
                <a:gdLst>
                  <a:gd name="T0" fmla="*/ 0 w 342"/>
                  <a:gd name="T1" fmla="*/ 171 h 342"/>
                  <a:gd name="T2" fmla="*/ 342 w 342"/>
                  <a:gd name="T3" fmla="*/ 171 h 342"/>
                  <a:gd name="T4" fmla="*/ 48 w 342"/>
                  <a:gd name="T5" fmla="*/ 140 h 342"/>
                  <a:gd name="T6" fmla="*/ 108 w 342"/>
                  <a:gd name="T7" fmla="*/ 164 h 342"/>
                  <a:gd name="T8" fmla="*/ 48 w 342"/>
                  <a:gd name="T9" fmla="*/ 140 h 342"/>
                  <a:gd name="T10" fmla="*/ 109 w 342"/>
                  <a:gd name="T11" fmla="*/ 171 h 342"/>
                  <a:gd name="T12" fmla="*/ 66 w 342"/>
                  <a:gd name="T13" fmla="*/ 209 h 342"/>
                  <a:gd name="T14" fmla="*/ 95 w 342"/>
                  <a:gd name="T15" fmla="*/ 283 h 342"/>
                  <a:gd name="T16" fmla="*/ 95 w 342"/>
                  <a:gd name="T17" fmla="*/ 245 h 342"/>
                  <a:gd name="T18" fmla="*/ 95 w 342"/>
                  <a:gd name="T19" fmla="*/ 283 h 342"/>
                  <a:gd name="T20" fmla="*/ 67 w 342"/>
                  <a:gd name="T21" fmla="*/ 216 h 342"/>
                  <a:gd name="T22" fmla="*/ 114 w 342"/>
                  <a:gd name="T23" fmla="*/ 239 h 342"/>
                  <a:gd name="T24" fmla="*/ 169 w 342"/>
                  <a:gd name="T25" fmla="*/ 239 h 342"/>
                  <a:gd name="T26" fmla="*/ 120 w 342"/>
                  <a:gd name="T27" fmla="*/ 216 h 342"/>
                  <a:gd name="T28" fmla="*/ 169 w 342"/>
                  <a:gd name="T29" fmla="*/ 239 h 342"/>
                  <a:gd name="T30" fmla="*/ 119 w 342"/>
                  <a:gd name="T31" fmla="*/ 209 h 342"/>
                  <a:gd name="T32" fmla="*/ 175 w 342"/>
                  <a:gd name="T33" fmla="*/ 171 h 342"/>
                  <a:gd name="T34" fmla="*/ 116 w 342"/>
                  <a:gd name="T35" fmla="*/ 164 h 342"/>
                  <a:gd name="T36" fmla="*/ 177 w 342"/>
                  <a:gd name="T37" fmla="*/ 140 h 342"/>
                  <a:gd name="T38" fmla="*/ 116 w 342"/>
                  <a:gd name="T39" fmla="*/ 164 h 342"/>
                  <a:gd name="T40" fmla="*/ 177 w 342"/>
                  <a:gd name="T41" fmla="*/ 264 h 342"/>
                  <a:gd name="T42" fmla="*/ 215 w 342"/>
                  <a:gd name="T43" fmla="*/ 264 h 342"/>
                  <a:gd name="T44" fmla="*/ 217 w 342"/>
                  <a:gd name="T45" fmla="*/ 239 h 342"/>
                  <a:gd name="T46" fmla="*/ 178 w 342"/>
                  <a:gd name="T47" fmla="*/ 216 h 342"/>
                  <a:gd name="T48" fmla="*/ 217 w 342"/>
                  <a:gd name="T49" fmla="*/ 239 h 342"/>
                  <a:gd name="T50" fmla="*/ 179 w 342"/>
                  <a:gd name="T51" fmla="*/ 209 h 342"/>
                  <a:gd name="T52" fmla="*/ 235 w 342"/>
                  <a:gd name="T53" fmla="*/ 171 h 342"/>
                  <a:gd name="T54" fmla="*/ 283 w 342"/>
                  <a:gd name="T55" fmla="*/ 126 h 342"/>
                  <a:gd name="T56" fmla="*/ 241 w 342"/>
                  <a:gd name="T57" fmla="*/ 149 h 342"/>
                  <a:gd name="T58" fmla="*/ 182 w 342"/>
                  <a:gd name="T59" fmla="*/ 164 h 342"/>
                  <a:gd name="T60" fmla="*/ 220 w 342"/>
                  <a:gd name="T61" fmla="*/ 140 h 342"/>
                  <a:gd name="T62" fmla="*/ 252 w 342"/>
                  <a:gd name="T63" fmla="*/ 107 h 342"/>
                  <a:gd name="T64" fmla="*/ 260 w 342"/>
                  <a:gd name="T65" fmla="*/ 103 h 342"/>
                  <a:gd name="T66" fmla="*/ 283 w 342"/>
                  <a:gd name="T67" fmla="*/ 126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2" h="342">
                    <a:moveTo>
                      <a:pt x="171" y="0"/>
                    </a:moveTo>
                    <a:cubicBezTo>
                      <a:pt x="76" y="0"/>
                      <a:pt x="0" y="77"/>
                      <a:pt x="0" y="171"/>
                    </a:cubicBezTo>
                    <a:cubicBezTo>
                      <a:pt x="0" y="266"/>
                      <a:pt x="76" y="342"/>
                      <a:pt x="171" y="342"/>
                    </a:cubicBezTo>
                    <a:cubicBezTo>
                      <a:pt x="265" y="342"/>
                      <a:pt x="342" y="266"/>
                      <a:pt x="342" y="171"/>
                    </a:cubicBezTo>
                    <a:cubicBezTo>
                      <a:pt x="342" y="77"/>
                      <a:pt x="265" y="0"/>
                      <a:pt x="171" y="0"/>
                    </a:cubicBezTo>
                    <a:close/>
                    <a:moveTo>
                      <a:pt x="48" y="140"/>
                    </a:moveTo>
                    <a:cubicBezTo>
                      <a:pt x="106" y="140"/>
                      <a:pt x="106" y="140"/>
                      <a:pt x="106" y="140"/>
                    </a:cubicBezTo>
                    <a:cubicBezTo>
                      <a:pt x="108" y="164"/>
                      <a:pt x="108" y="164"/>
                      <a:pt x="108" y="164"/>
                    </a:cubicBezTo>
                    <a:cubicBezTo>
                      <a:pt x="54" y="164"/>
                      <a:pt x="54" y="164"/>
                      <a:pt x="54" y="164"/>
                    </a:cubicBezTo>
                    <a:lnTo>
                      <a:pt x="48" y="140"/>
                    </a:lnTo>
                    <a:close/>
                    <a:moveTo>
                      <a:pt x="56" y="171"/>
                    </a:moveTo>
                    <a:cubicBezTo>
                      <a:pt x="109" y="171"/>
                      <a:pt x="109" y="171"/>
                      <a:pt x="109" y="171"/>
                    </a:cubicBezTo>
                    <a:cubicBezTo>
                      <a:pt x="112" y="209"/>
                      <a:pt x="112" y="209"/>
                      <a:pt x="112" y="209"/>
                    </a:cubicBezTo>
                    <a:cubicBezTo>
                      <a:pt x="66" y="209"/>
                      <a:pt x="66" y="209"/>
                      <a:pt x="66" y="209"/>
                    </a:cubicBezTo>
                    <a:lnTo>
                      <a:pt x="56" y="171"/>
                    </a:lnTo>
                    <a:close/>
                    <a:moveTo>
                      <a:pt x="95" y="283"/>
                    </a:moveTo>
                    <a:cubicBezTo>
                      <a:pt x="85" y="283"/>
                      <a:pt x="76" y="275"/>
                      <a:pt x="76" y="264"/>
                    </a:cubicBezTo>
                    <a:cubicBezTo>
                      <a:pt x="76" y="254"/>
                      <a:pt x="85" y="245"/>
                      <a:pt x="95" y="245"/>
                    </a:cubicBezTo>
                    <a:cubicBezTo>
                      <a:pt x="106" y="245"/>
                      <a:pt x="114" y="254"/>
                      <a:pt x="114" y="264"/>
                    </a:cubicBezTo>
                    <a:cubicBezTo>
                      <a:pt x="114" y="275"/>
                      <a:pt x="106" y="283"/>
                      <a:pt x="95" y="283"/>
                    </a:cubicBezTo>
                    <a:close/>
                    <a:moveTo>
                      <a:pt x="73" y="239"/>
                    </a:moveTo>
                    <a:cubicBezTo>
                      <a:pt x="67" y="216"/>
                      <a:pt x="67" y="216"/>
                      <a:pt x="67" y="216"/>
                    </a:cubicBezTo>
                    <a:cubicBezTo>
                      <a:pt x="113" y="216"/>
                      <a:pt x="113" y="216"/>
                      <a:pt x="113" y="216"/>
                    </a:cubicBezTo>
                    <a:cubicBezTo>
                      <a:pt x="114" y="239"/>
                      <a:pt x="114" y="239"/>
                      <a:pt x="114" y="239"/>
                    </a:cubicBezTo>
                    <a:lnTo>
                      <a:pt x="73" y="239"/>
                    </a:lnTo>
                    <a:close/>
                    <a:moveTo>
                      <a:pt x="169" y="239"/>
                    </a:moveTo>
                    <a:cubicBezTo>
                      <a:pt x="122" y="239"/>
                      <a:pt x="122" y="239"/>
                      <a:pt x="122" y="239"/>
                    </a:cubicBezTo>
                    <a:cubicBezTo>
                      <a:pt x="120" y="216"/>
                      <a:pt x="120" y="216"/>
                      <a:pt x="120" y="216"/>
                    </a:cubicBezTo>
                    <a:cubicBezTo>
                      <a:pt x="171" y="216"/>
                      <a:pt x="171" y="216"/>
                      <a:pt x="171" y="216"/>
                    </a:cubicBezTo>
                    <a:lnTo>
                      <a:pt x="169" y="239"/>
                    </a:lnTo>
                    <a:close/>
                    <a:moveTo>
                      <a:pt x="171" y="209"/>
                    </a:moveTo>
                    <a:cubicBezTo>
                      <a:pt x="119" y="209"/>
                      <a:pt x="119" y="209"/>
                      <a:pt x="119" y="209"/>
                    </a:cubicBezTo>
                    <a:cubicBezTo>
                      <a:pt x="116" y="171"/>
                      <a:pt x="116" y="171"/>
                      <a:pt x="116" y="171"/>
                    </a:cubicBezTo>
                    <a:cubicBezTo>
                      <a:pt x="175" y="171"/>
                      <a:pt x="175" y="171"/>
                      <a:pt x="175" y="171"/>
                    </a:cubicBezTo>
                    <a:lnTo>
                      <a:pt x="171" y="209"/>
                    </a:lnTo>
                    <a:close/>
                    <a:moveTo>
                      <a:pt x="116" y="164"/>
                    </a:moveTo>
                    <a:cubicBezTo>
                      <a:pt x="114" y="140"/>
                      <a:pt x="114" y="140"/>
                      <a:pt x="114" y="140"/>
                    </a:cubicBezTo>
                    <a:cubicBezTo>
                      <a:pt x="177" y="140"/>
                      <a:pt x="177" y="140"/>
                      <a:pt x="177" y="140"/>
                    </a:cubicBezTo>
                    <a:cubicBezTo>
                      <a:pt x="175" y="164"/>
                      <a:pt x="175" y="164"/>
                      <a:pt x="175" y="164"/>
                    </a:cubicBezTo>
                    <a:lnTo>
                      <a:pt x="116" y="164"/>
                    </a:lnTo>
                    <a:close/>
                    <a:moveTo>
                      <a:pt x="196" y="283"/>
                    </a:moveTo>
                    <a:cubicBezTo>
                      <a:pt x="185" y="283"/>
                      <a:pt x="177" y="275"/>
                      <a:pt x="177" y="264"/>
                    </a:cubicBezTo>
                    <a:cubicBezTo>
                      <a:pt x="177" y="254"/>
                      <a:pt x="185" y="245"/>
                      <a:pt x="196" y="245"/>
                    </a:cubicBezTo>
                    <a:cubicBezTo>
                      <a:pt x="206" y="245"/>
                      <a:pt x="215" y="254"/>
                      <a:pt x="215" y="264"/>
                    </a:cubicBezTo>
                    <a:cubicBezTo>
                      <a:pt x="215" y="275"/>
                      <a:pt x="206" y="283"/>
                      <a:pt x="196" y="283"/>
                    </a:cubicBezTo>
                    <a:close/>
                    <a:moveTo>
                      <a:pt x="217" y="239"/>
                    </a:moveTo>
                    <a:cubicBezTo>
                      <a:pt x="176" y="239"/>
                      <a:pt x="176" y="239"/>
                      <a:pt x="176" y="239"/>
                    </a:cubicBezTo>
                    <a:cubicBezTo>
                      <a:pt x="178" y="216"/>
                      <a:pt x="178" y="216"/>
                      <a:pt x="178" y="216"/>
                    </a:cubicBezTo>
                    <a:cubicBezTo>
                      <a:pt x="223" y="216"/>
                      <a:pt x="223" y="216"/>
                      <a:pt x="223" y="216"/>
                    </a:cubicBezTo>
                    <a:lnTo>
                      <a:pt x="217" y="239"/>
                    </a:lnTo>
                    <a:close/>
                    <a:moveTo>
                      <a:pt x="225" y="209"/>
                    </a:moveTo>
                    <a:cubicBezTo>
                      <a:pt x="179" y="209"/>
                      <a:pt x="179" y="209"/>
                      <a:pt x="179" y="209"/>
                    </a:cubicBezTo>
                    <a:cubicBezTo>
                      <a:pt x="182" y="171"/>
                      <a:pt x="182" y="171"/>
                      <a:pt x="182" y="171"/>
                    </a:cubicBezTo>
                    <a:cubicBezTo>
                      <a:pt x="235" y="171"/>
                      <a:pt x="235" y="171"/>
                      <a:pt x="235" y="171"/>
                    </a:cubicBezTo>
                    <a:lnTo>
                      <a:pt x="225" y="209"/>
                    </a:lnTo>
                    <a:close/>
                    <a:moveTo>
                      <a:pt x="283" y="126"/>
                    </a:moveTo>
                    <a:cubicBezTo>
                      <a:pt x="264" y="126"/>
                      <a:pt x="264" y="126"/>
                      <a:pt x="264" y="126"/>
                    </a:cubicBezTo>
                    <a:cubicBezTo>
                      <a:pt x="256" y="133"/>
                      <a:pt x="249" y="141"/>
                      <a:pt x="241" y="149"/>
                    </a:cubicBezTo>
                    <a:cubicBezTo>
                      <a:pt x="237" y="164"/>
                      <a:pt x="237" y="164"/>
                      <a:pt x="237" y="164"/>
                    </a:cubicBezTo>
                    <a:cubicBezTo>
                      <a:pt x="182" y="164"/>
                      <a:pt x="182" y="164"/>
                      <a:pt x="182" y="164"/>
                    </a:cubicBezTo>
                    <a:cubicBezTo>
                      <a:pt x="184" y="140"/>
                      <a:pt x="184" y="140"/>
                      <a:pt x="184" y="140"/>
                    </a:cubicBezTo>
                    <a:cubicBezTo>
                      <a:pt x="220" y="140"/>
                      <a:pt x="220" y="140"/>
                      <a:pt x="220" y="140"/>
                    </a:cubicBezTo>
                    <a:cubicBezTo>
                      <a:pt x="221" y="139"/>
                      <a:pt x="221" y="138"/>
                      <a:pt x="222" y="137"/>
                    </a:cubicBezTo>
                    <a:cubicBezTo>
                      <a:pt x="232" y="127"/>
                      <a:pt x="242" y="117"/>
                      <a:pt x="252" y="107"/>
                    </a:cubicBezTo>
                    <a:cubicBezTo>
                      <a:pt x="252" y="107"/>
                      <a:pt x="253" y="106"/>
                      <a:pt x="254" y="105"/>
                    </a:cubicBezTo>
                    <a:cubicBezTo>
                      <a:pt x="256" y="104"/>
                      <a:pt x="258" y="103"/>
                      <a:pt x="260" y="103"/>
                    </a:cubicBezTo>
                    <a:cubicBezTo>
                      <a:pt x="283" y="103"/>
                      <a:pt x="283" y="103"/>
                      <a:pt x="283" y="103"/>
                    </a:cubicBezTo>
                    <a:cubicBezTo>
                      <a:pt x="297" y="103"/>
                      <a:pt x="297" y="126"/>
                      <a:pt x="283" y="126"/>
                    </a:cubicBezTo>
                    <a:close/>
                  </a:path>
                </a:pathLst>
              </a:custGeom>
              <a:solidFill>
                <a:srgbClr val="030303"/>
              </a:solidFill>
              <a:ln>
                <a:noFill/>
              </a:ln>
            </p:spPr>
            <p:txBody>
              <a:bodyPr vert="horz" wrap="square" lIns="68571" tIns="34286" rIns="68571" bIns="34286" numCol="1" anchor="t" anchorCtr="0" compatLnSpc="1"/>
              <a:lstStyle/>
              <a:p>
                <a:pPr defTabSz="913765">
                  <a:defRPr/>
                </a:pPr>
                <a:endParaRPr lang="id-ID" sz="2400" kern="0">
                  <a:solidFill>
                    <a:srgbClr val="5DB620"/>
                  </a:solidFill>
                  <a:latin typeface="Book Antiqua" panose="02040602050305030304"/>
                </a:endParaRPr>
              </a:p>
            </p:txBody>
          </p:sp>
          <p:sp>
            <p:nvSpPr>
              <p:cNvPr id="30" name="文本框 13"/>
              <p:cNvSpPr txBox="1"/>
              <p:nvPr/>
            </p:nvSpPr>
            <p:spPr>
              <a:xfrm>
                <a:off x="2315387" y="3032756"/>
                <a:ext cx="1446002" cy="221009"/>
              </a:xfrm>
              <a:prstGeom prst="rect">
                <a:avLst/>
              </a:prstGeom>
              <a:noFill/>
            </p:spPr>
            <p:txBody>
              <a:bodyPr wrap="square" lIns="68571" tIns="34286" rIns="68571" bIns="34286" rtlCol="0">
                <a:spAutoFit/>
              </a:bodyPr>
              <a:lstStyle/>
              <a:p>
                <a:pPr defTabSz="913765">
                  <a:spcBef>
                    <a:spcPts val="450"/>
                  </a:spcBef>
                  <a:defRPr/>
                </a:pPr>
                <a:r>
                  <a:rPr lang="zh-CN" altLang="en-US" sz="1000" kern="0" dirty="0" smtClean="0">
                    <a:solidFill>
                      <a:srgbClr val="181818"/>
                    </a:solidFill>
                    <a:latin typeface="微软雅黑" panose="020B0503020204020204" pitchFamily="34" charset="-122"/>
                    <a:ea typeface="微软雅黑" panose="020B0503020204020204" pitchFamily="34" charset="-122"/>
                  </a:rPr>
                  <a:t>   </a:t>
                </a:r>
                <a:endParaRPr lang="en-US" altLang="zh-CN" sz="1000" kern="0" dirty="0" smtClean="0">
                  <a:solidFill>
                    <a:srgbClr val="181818"/>
                  </a:solidFill>
                  <a:latin typeface="微软雅黑" panose="020B0503020204020204" pitchFamily="34" charset="-122"/>
                  <a:ea typeface="微软雅黑" panose="020B0503020204020204" pitchFamily="34" charset="-122"/>
                </a:endParaRPr>
              </a:p>
            </p:txBody>
          </p:sp>
        </p:grpSp>
        <p:sp>
          <p:nvSpPr>
            <p:cNvPr id="12" name="矩形 11"/>
            <p:cNvSpPr/>
            <p:nvPr/>
          </p:nvSpPr>
          <p:spPr>
            <a:xfrm>
              <a:off x="4097724" y="1666195"/>
              <a:ext cx="970325" cy="357188"/>
            </a:xfrm>
            <a:prstGeom prst="rect">
              <a:avLst/>
            </a:prstGeom>
            <a:solidFill>
              <a:srgbClr val="030303"/>
            </a:solidFill>
            <a:ln w="25400" cap="flat" cmpd="sng" algn="ctr">
              <a:noFill/>
              <a:prstDash val="solid"/>
            </a:ln>
            <a:effectLst/>
          </p:spPr>
          <p:txBody>
            <a:bodyPr lIns="68571" tIns="34286" rIns="68571" bIns="34286" rtlCol="0" anchor="ctr"/>
            <a:lstStyle/>
            <a:p>
              <a:pPr algn="ctr" defTabSz="913765">
                <a:defRPr/>
              </a:pPr>
              <a:r>
                <a:rPr lang="zh-CN" altLang="en-US" sz="1500" b="1" kern="0" dirty="0">
                  <a:solidFill>
                    <a:srgbClr val="F8F8F8"/>
                  </a:solidFill>
                  <a:latin typeface="微软雅黑" panose="020B0503020204020204" pitchFamily="34" charset="-122"/>
                  <a:ea typeface="微软雅黑" panose="020B0503020204020204" pitchFamily="34" charset="-122"/>
                </a:rPr>
                <a:t>添加标题</a:t>
              </a:r>
              <a:endParaRPr lang="zh-CN" altLang="en-US" sz="1500" b="1" kern="0" dirty="0">
                <a:solidFill>
                  <a:srgbClr val="F8F8F8"/>
                </a:solidFill>
                <a:latin typeface="微软雅黑" panose="020B0503020204020204" pitchFamily="34" charset="-122"/>
                <a:ea typeface="微软雅黑" panose="020B0503020204020204" pitchFamily="34" charset="-122"/>
              </a:endParaRPr>
            </a:p>
          </p:txBody>
        </p:sp>
        <p:sp>
          <p:nvSpPr>
            <p:cNvPr id="13" name="Freeform 36"/>
            <p:cNvSpPr>
              <a:spLocks noChangeAspect="1" noEditPoints="1"/>
            </p:cNvSpPr>
            <p:nvPr/>
          </p:nvSpPr>
          <p:spPr bwMode="auto">
            <a:xfrm>
              <a:off x="4310930" y="2293788"/>
              <a:ext cx="541675" cy="540000"/>
            </a:xfrm>
            <a:custGeom>
              <a:avLst/>
              <a:gdLst>
                <a:gd name="T0" fmla="*/ 178 w 357"/>
                <a:gd name="T1" fmla="*/ 0 h 356"/>
                <a:gd name="T2" fmla="*/ 0 w 357"/>
                <a:gd name="T3" fmla="*/ 178 h 356"/>
                <a:gd name="T4" fmla="*/ 178 w 357"/>
                <a:gd name="T5" fmla="*/ 356 h 356"/>
                <a:gd name="T6" fmla="*/ 357 w 357"/>
                <a:gd name="T7" fmla="*/ 178 h 356"/>
                <a:gd name="T8" fmla="*/ 178 w 357"/>
                <a:gd name="T9" fmla="*/ 0 h 356"/>
                <a:gd name="T10" fmla="*/ 220 w 357"/>
                <a:gd name="T11" fmla="*/ 77 h 356"/>
                <a:gd name="T12" fmla="*/ 258 w 357"/>
                <a:gd name="T13" fmla="*/ 77 h 356"/>
                <a:gd name="T14" fmla="*/ 258 w 357"/>
                <a:gd name="T15" fmla="*/ 125 h 356"/>
                <a:gd name="T16" fmla="*/ 220 w 357"/>
                <a:gd name="T17" fmla="*/ 94 h 356"/>
                <a:gd name="T18" fmla="*/ 220 w 357"/>
                <a:gd name="T19" fmla="*/ 77 h 356"/>
                <a:gd name="T20" fmla="*/ 258 w 357"/>
                <a:gd name="T21" fmla="*/ 200 h 356"/>
                <a:gd name="T22" fmla="*/ 258 w 357"/>
                <a:gd name="T23" fmla="*/ 272 h 356"/>
                <a:gd name="T24" fmla="*/ 208 w 357"/>
                <a:gd name="T25" fmla="*/ 272 h 356"/>
                <a:gd name="T26" fmla="*/ 208 w 357"/>
                <a:gd name="T27" fmla="*/ 185 h 356"/>
                <a:gd name="T28" fmla="*/ 149 w 357"/>
                <a:gd name="T29" fmla="*/ 185 h 356"/>
                <a:gd name="T30" fmla="*/ 149 w 357"/>
                <a:gd name="T31" fmla="*/ 272 h 356"/>
                <a:gd name="T32" fmla="*/ 98 w 357"/>
                <a:gd name="T33" fmla="*/ 272 h 356"/>
                <a:gd name="T34" fmla="*/ 98 w 357"/>
                <a:gd name="T35" fmla="*/ 184 h 356"/>
                <a:gd name="T36" fmla="*/ 178 w 357"/>
                <a:gd name="T37" fmla="*/ 118 h 356"/>
                <a:gd name="T38" fmla="*/ 220 w 357"/>
                <a:gd name="T39" fmla="*/ 152 h 356"/>
                <a:gd name="T40" fmla="*/ 258 w 357"/>
                <a:gd name="T41" fmla="*/ 184 h 356"/>
                <a:gd name="T42" fmla="*/ 258 w 357"/>
                <a:gd name="T43" fmla="*/ 200 h 356"/>
                <a:gd name="T44" fmla="*/ 276 w 357"/>
                <a:gd name="T45" fmla="*/ 190 h 356"/>
                <a:gd name="T46" fmla="*/ 258 w 357"/>
                <a:gd name="T47" fmla="*/ 175 h 356"/>
                <a:gd name="T48" fmla="*/ 220 w 357"/>
                <a:gd name="T49" fmla="*/ 144 h 356"/>
                <a:gd name="T50" fmla="*/ 178 w 357"/>
                <a:gd name="T51" fmla="*/ 110 h 356"/>
                <a:gd name="T52" fmla="*/ 98 w 357"/>
                <a:gd name="T53" fmla="*/ 175 h 356"/>
                <a:gd name="T54" fmla="*/ 81 w 357"/>
                <a:gd name="T55" fmla="*/ 190 h 356"/>
                <a:gd name="T56" fmla="*/ 60 w 357"/>
                <a:gd name="T57" fmla="*/ 165 h 356"/>
                <a:gd name="T58" fmla="*/ 178 w 357"/>
                <a:gd name="T59" fmla="*/ 69 h 356"/>
                <a:gd name="T60" fmla="*/ 220 w 357"/>
                <a:gd name="T61" fmla="*/ 102 h 356"/>
                <a:gd name="T62" fmla="*/ 258 w 357"/>
                <a:gd name="T63" fmla="*/ 134 h 356"/>
                <a:gd name="T64" fmla="*/ 296 w 357"/>
                <a:gd name="T65" fmla="*/ 165 h 356"/>
                <a:gd name="T66" fmla="*/ 276 w 357"/>
                <a:gd name="T67" fmla="*/ 19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7" h="356">
                  <a:moveTo>
                    <a:pt x="178" y="0"/>
                  </a:moveTo>
                  <a:cubicBezTo>
                    <a:pt x="80" y="0"/>
                    <a:pt x="0" y="80"/>
                    <a:pt x="0" y="178"/>
                  </a:cubicBezTo>
                  <a:cubicBezTo>
                    <a:pt x="0" y="277"/>
                    <a:pt x="80" y="356"/>
                    <a:pt x="178" y="356"/>
                  </a:cubicBezTo>
                  <a:cubicBezTo>
                    <a:pt x="277" y="356"/>
                    <a:pt x="357" y="277"/>
                    <a:pt x="357" y="178"/>
                  </a:cubicBezTo>
                  <a:cubicBezTo>
                    <a:pt x="357" y="80"/>
                    <a:pt x="277" y="0"/>
                    <a:pt x="178" y="0"/>
                  </a:cubicBezTo>
                  <a:close/>
                  <a:moveTo>
                    <a:pt x="220" y="77"/>
                  </a:moveTo>
                  <a:cubicBezTo>
                    <a:pt x="258" y="77"/>
                    <a:pt x="258" y="77"/>
                    <a:pt x="258" y="77"/>
                  </a:cubicBezTo>
                  <a:cubicBezTo>
                    <a:pt x="258" y="125"/>
                    <a:pt x="258" y="125"/>
                    <a:pt x="258" y="125"/>
                  </a:cubicBezTo>
                  <a:cubicBezTo>
                    <a:pt x="220" y="94"/>
                    <a:pt x="220" y="94"/>
                    <a:pt x="220" y="94"/>
                  </a:cubicBezTo>
                  <a:lnTo>
                    <a:pt x="220" y="77"/>
                  </a:lnTo>
                  <a:close/>
                  <a:moveTo>
                    <a:pt x="258" y="200"/>
                  </a:moveTo>
                  <a:cubicBezTo>
                    <a:pt x="258" y="272"/>
                    <a:pt x="258" y="272"/>
                    <a:pt x="258" y="272"/>
                  </a:cubicBezTo>
                  <a:cubicBezTo>
                    <a:pt x="208" y="272"/>
                    <a:pt x="208" y="272"/>
                    <a:pt x="208" y="272"/>
                  </a:cubicBezTo>
                  <a:cubicBezTo>
                    <a:pt x="208" y="185"/>
                    <a:pt x="208" y="185"/>
                    <a:pt x="208" y="185"/>
                  </a:cubicBezTo>
                  <a:cubicBezTo>
                    <a:pt x="149" y="185"/>
                    <a:pt x="149" y="185"/>
                    <a:pt x="149" y="185"/>
                  </a:cubicBezTo>
                  <a:cubicBezTo>
                    <a:pt x="149" y="272"/>
                    <a:pt x="149" y="272"/>
                    <a:pt x="149" y="272"/>
                  </a:cubicBezTo>
                  <a:cubicBezTo>
                    <a:pt x="98" y="272"/>
                    <a:pt x="98" y="272"/>
                    <a:pt x="98" y="272"/>
                  </a:cubicBezTo>
                  <a:cubicBezTo>
                    <a:pt x="98" y="184"/>
                    <a:pt x="98" y="184"/>
                    <a:pt x="98" y="184"/>
                  </a:cubicBezTo>
                  <a:cubicBezTo>
                    <a:pt x="178" y="118"/>
                    <a:pt x="178" y="118"/>
                    <a:pt x="178" y="118"/>
                  </a:cubicBezTo>
                  <a:cubicBezTo>
                    <a:pt x="220" y="152"/>
                    <a:pt x="220" y="152"/>
                    <a:pt x="220" y="152"/>
                  </a:cubicBezTo>
                  <a:cubicBezTo>
                    <a:pt x="258" y="184"/>
                    <a:pt x="258" y="184"/>
                    <a:pt x="258" y="184"/>
                  </a:cubicBezTo>
                  <a:lnTo>
                    <a:pt x="258" y="200"/>
                  </a:lnTo>
                  <a:close/>
                  <a:moveTo>
                    <a:pt x="276" y="190"/>
                  </a:moveTo>
                  <a:cubicBezTo>
                    <a:pt x="258" y="175"/>
                    <a:pt x="258" y="175"/>
                    <a:pt x="258" y="175"/>
                  </a:cubicBezTo>
                  <a:cubicBezTo>
                    <a:pt x="220" y="144"/>
                    <a:pt x="220" y="144"/>
                    <a:pt x="220" y="144"/>
                  </a:cubicBezTo>
                  <a:cubicBezTo>
                    <a:pt x="178" y="110"/>
                    <a:pt x="178" y="110"/>
                    <a:pt x="178" y="110"/>
                  </a:cubicBezTo>
                  <a:cubicBezTo>
                    <a:pt x="98" y="175"/>
                    <a:pt x="98" y="175"/>
                    <a:pt x="98" y="175"/>
                  </a:cubicBezTo>
                  <a:cubicBezTo>
                    <a:pt x="81" y="190"/>
                    <a:pt x="81" y="190"/>
                    <a:pt x="81" y="190"/>
                  </a:cubicBezTo>
                  <a:cubicBezTo>
                    <a:pt x="60" y="165"/>
                    <a:pt x="60" y="165"/>
                    <a:pt x="60" y="165"/>
                  </a:cubicBezTo>
                  <a:cubicBezTo>
                    <a:pt x="178" y="69"/>
                    <a:pt x="178" y="69"/>
                    <a:pt x="178" y="69"/>
                  </a:cubicBezTo>
                  <a:cubicBezTo>
                    <a:pt x="220" y="102"/>
                    <a:pt x="220" y="102"/>
                    <a:pt x="220" y="102"/>
                  </a:cubicBezTo>
                  <a:cubicBezTo>
                    <a:pt x="258" y="134"/>
                    <a:pt x="258" y="134"/>
                    <a:pt x="258" y="134"/>
                  </a:cubicBezTo>
                  <a:cubicBezTo>
                    <a:pt x="296" y="165"/>
                    <a:pt x="296" y="165"/>
                    <a:pt x="296" y="165"/>
                  </a:cubicBezTo>
                  <a:lnTo>
                    <a:pt x="276" y="190"/>
                  </a:lnTo>
                  <a:close/>
                </a:path>
              </a:pathLst>
            </a:custGeom>
            <a:solidFill>
              <a:srgbClr val="514379"/>
            </a:solidFill>
            <a:ln>
              <a:noFill/>
            </a:ln>
          </p:spPr>
          <p:txBody>
            <a:bodyPr vert="horz" wrap="square" lIns="68571" tIns="34286" rIns="68571" bIns="34286" numCol="1" anchor="t" anchorCtr="0" compatLnSpc="1"/>
            <a:lstStyle/>
            <a:p>
              <a:pPr defTabSz="913765">
                <a:defRPr/>
              </a:pPr>
              <a:endParaRPr lang="id-ID" sz="2400" kern="0">
                <a:solidFill>
                  <a:srgbClr val="5DB620"/>
                </a:solidFill>
                <a:latin typeface="Book Antiqua" panose="02040602050305030304"/>
              </a:endParaRPr>
            </a:p>
          </p:txBody>
        </p:sp>
        <p:sp>
          <p:nvSpPr>
            <p:cNvPr id="14" name="文本框 17"/>
            <p:cNvSpPr txBox="1"/>
            <p:nvPr/>
          </p:nvSpPr>
          <p:spPr>
            <a:xfrm>
              <a:off x="3865087" y="3032756"/>
              <a:ext cx="1446002" cy="530975"/>
            </a:xfrm>
            <a:prstGeom prst="rect">
              <a:avLst/>
            </a:prstGeom>
            <a:noFill/>
          </p:spPr>
          <p:txBody>
            <a:bodyPr wrap="square" lIns="68571" tIns="34286" rIns="68571" bIns="34286" rtlCol="0">
              <a:spAutoFit/>
            </a:bodyPr>
            <a:lstStyle/>
            <a:p>
              <a:pPr defTabSz="913765">
                <a:spcBef>
                  <a:spcPts val="450"/>
                </a:spcBef>
                <a:defRPr/>
              </a:pPr>
              <a:r>
                <a:rPr lang="zh-CN" altLang="en-US" sz="1000" kern="0" dirty="0">
                  <a:solidFill>
                    <a:srgbClr val="181818"/>
                  </a:solidFill>
                  <a:latin typeface="微软雅黑" panose="020B0503020204020204" pitchFamily="34" charset="-122"/>
                  <a:ea typeface="微软雅黑" panose="020B0503020204020204" pitchFamily="34" charset="-122"/>
                </a:rPr>
                <a:t>在此处添加文字在此处添加文字，在此处添加文字在此处添加文字。</a:t>
              </a:r>
              <a:endParaRPr lang="zh-CN" altLang="en-US" sz="1000" kern="0" dirty="0">
                <a:solidFill>
                  <a:srgbClr val="181818"/>
                </a:solidFill>
                <a:latin typeface="微软雅黑" panose="020B0503020204020204" pitchFamily="34" charset="-122"/>
                <a:ea typeface="微软雅黑" panose="020B0503020204020204" pitchFamily="34" charset="-122"/>
              </a:endParaRPr>
            </a:p>
          </p:txBody>
        </p:sp>
        <p:sp>
          <p:nvSpPr>
            <p:cNvPr id="15" name="矩形 14"/>
            <p:cNvSpPr/>
            <p:nvPr/>
          </p:nvSpPr>
          <p:spPr>
            <a:xfrm>
              <a:off x="5644822" y="1666195"/>
              <a:ext cx="970325" cy="357188"/>
            </a:xfrm>
            <a:prstGeom prst="rect">
              <a:avLst/>
            </a:prstGeom>
            <a:solidFill>
              <a:srgbClr val="514379"/>
            </a:solidFill>
            <a:ln w="25400" cap="flat" cmpd="sng" algn="ctr">
              <a:noFill/>
              <a:prstDash val="solid"/>
            </a:ln>
            <a:effectLst/>
          </p:spPr>
          <p:txBody>
            <a:bodyPr lIns="68571" tIns="34286" rIns="68571" bIns="34286" rtlCol="0" anchor="ctr"/>
            <a:lstStyle/>
            <a:p>
              <a:pPr algn="ctr" defTabSz="913765">
                <a:defRPr/>
              </a:pPr>
              <a:r>
                <a:rPr lang="zh-CN" altLang="en-US" sz="1500" b="1" kern="0" dirty="0">
                  <a:solidFill>
                    <a:srgbClr val="F8F8F8"/>
                  </a:solidFill>
                  <a:latin typeface="微软雅黑" panose="020B0503020204020204" pitchFamily="34" charset="-122"/>
                  <a:ea typeface="微软雅黑" panose="020B0503020204020204" pitchFamily="34" charset="-122"/>
                </a:rPr>
                <a:t>添加标题</a:t>
              </a:r>
              <a:endParaRPr lang="zh-CN" altLang="en-US" sz="1500" b="1" kern="0" dirty="0">
                <a:solidFill>
                  <a:srgbClr val="F8F8F8"/>
                </a:solidFill>
                <a:latin typeface="微软雅黑" panose="020B0503020204020204" pitchFamily="34" charset="-122"/>
                <a:ea typeface="微软雅黑" panose="020B0503020204020204" pitchFamily="34" charset="-122"/>
              </a:endParaRPr>
            </a:p>
          </p:txBody>
        </p:sp>
        <p:grpSp>
          <p:nvGrpSpPr>
            <p:cNvPr id="16" name="Group 93"/>
            <p:cNvGrpSpPr>
              <a:grpSpLocks noChangeAspect="1"/>
            </p:cNvGrpSpPr>
            <p:nvPr/>
          </p:nvGrpSpPr>
          <p:grpSpPr>
            <a:xfrm>
              <a:off x="5859160" y="2293788"/>
              <a:ext cx="540847" cy="540000"/>
              <a:chOff x="3500438" y="4467225"/>
              <a:chExt cx="1014413" cy="1012825"/>
            </a:xfrm>
            <a:solidFill>
              <a:srgbClr val="6585CF"/>
            </a:solidFill>
          </p:grpSpPr>
          <p:sp>
            <p:nvSpPr>
              <p:cNvPr id="23" name="Oval 37"/>
              <p:cNvSpPr>
                <a:spLocks noChangeArrowheads="1"/>
              </p:cNvSpPr>
              <p:nvPr/>
            </p:nvSpPr>
            <p:spPr bwMode="auto">
              <a:xfrm>
                <a:off x="4008438" y="4845050"/>
                <a:ext cx="79375" cy="82550"/>
              </a:xfrm>
              <a:prstGeom prst="ellipse">
                <a:avLst/>
              </a:prstGeom>
              <a:solidFill>
                <a:srgbClr val="030303"/>
              </a:solid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id-ID" sz="2400" kern="0">
                  <a:solidFill>
                    <a:srgbClr val="5DB620"/>
                  </a:solidFill>
                  <a:latin typeface="Book Antiqua" panose="02040602050305030304"/>
                </a:endParaRPr>
              </a:p>
            </p:txBody>
          </p:sp>
          <p:sp>
            <p:nvSpPr>
              <p:cNvPr id="24" name="Freeform 38"/>
              <p:cNvSpPr/>
              <p:nvPr/>
            </p:nvSpPr>
            <p:spPr bwMode="auto">
              <a:xfrm>
                <a:off x="4119563" y="4845050"/>
                <a:ext cx="84138" cy="82550"/>
              </a:xfrm>
              <a:custGeom>
                <a:avLst/>
                <a:gdLst>
                  <a:gd name="T0" fmla="*/ 14 w 29"/>
                  <a:gd name="T1" fmla="*/ 29 h 29"/>
                  <a:gd name="T2" fmla="*/ 15 w 29"/>
                  <a:gd name="T3" fmla="*/ 29 h 29"/>
                  <a:gd name="T4" fmla="*/ 29 w 29"/>
                  <a:gd name="T5" fmla="*/ 14 h 29"/>
                  <a:gd name="T6" fmla="*/ 15 w 29"/>
                  <a:gd name="T7" fmla="*/ 0 h 29"/>
                  <a:gd name="T8" fmla="*/ 14 w 29"/>
                  <a:gd name="T9" fmla="*/ 0 h 29"/>
                  <a:gd name="T10" fmla="*/ 0 w 29"/>
                  <a:gd name="T11" fmla="*/ 14 h 29"/>
                  <a:gd name="T12" fmla="*/ 14 w 29"/>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14" y="29"/>
                    </a:moveTo>
                    <a:cubicBezTo>
                      <a:pt x="15" y="29"/>
                      <a:pt x="15" y="29"/>
                      <a:pt x="15" y="29"/>
                    </a:cubicBezTo>
                    <a:cubicBezTo>
                      <a:pt x="23" y="28"/>
                      <a:pt x="29" y="22"/>
                      <a:pt x="29" y="14"/>
                    </a:cubicBezTo>
                    <a:cubicBezTo>
                      <a:pt x="29" y="7"/>
                      <a:pt x="23" y="1"/>
                      <a:pt x="15" y="0"/>
                    </a:cubicBezTo>
                    <a:cubicBezTo>
                      <a:pt x="15" y="0"/>
                      <a:pt x="15" y="0"/>
                      <a:pt x="14" y="0"/>
                    </a:cubicBezTo>
                    <a:cubicBezTo>
                      <a:pt x="7" y="0"/>
                      <a:pt x="0" y="7"/>
                      <a:pt x="0" y="14"/>
                    </a:cubicBezTo>
                    <a:cubicBezTo>
                      <a:pt x="0" y="22"/>
                      <a:pt x="7" y="29"/>
                      <a:pt x="14" y="29"/>
                    </a:cubicBezTo>
                    <a:close/>
                  </a:path>
                </a:pathLst>
              </a:custGeom>
              <a:solidFill>
                <a:srgbClr val="030303"/>
              </a:solid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id-ID" sz="2400" kern="0">
                  <a:solidFill>
                    <a:srgbClr val="5DB620"/>
                  </a:solidFill>
                  <a:latin typeface="Book Antiqua" panose="02040602050305030304"/>
                </a:endParaRPr>
              </a:p>
            </p:txBody>
          </p:sp>
          <p:sp>
            <p:nvSpPr>
              <p:cNvPr id="25" name="Oval 39"/>
              <p:cNvSpPr>
                <a:spLocks noChangeArrowheads="1"/>
              </p:cNvSpPr>
              <p:nvPr/>
            </p:nvSpPr>
            <p:spPr bwMode="auto">
              <a:xfrm>
                <a:off x="4235451" y="4845050"/>
                <a:ext cx="80963" cy="82550"/>
              </a:xfrm>
              <a:prstGeom prst="ellipse">
                <a:avLst/>
              </a:prstGeom>
              <a:solidFill>
                <a:srgbClr val="030303"/>
              </a:solid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id-ID" sz="2400" kern="0">
                  <a:solidFill>
                    <a:srgbClr val="5DB620"/>
                  </a:solidFill>
                  <a:latin typeface="Book Antiqua" panose="02040602050305030304"/>
                </a:endParaRPr>
              </a:p>
            </p:txBody>
          </p:sp>
          <p:sp>
            <p:nvSpPr>
              <p:cNvPr id="26" name="Oval 40"/>
              <p:cNvSpPr>
                <a:spLocks noChangeArrowheads="1"/>
              </p:cNvSpPr>
              <p:nvPr/>
            </p:nvSpPr>
            <p:spPr bwMode="auto">
              <a:xfrm>
                <a:off x="3895726" y="4845050"/>
                <a:ext cx="80963" cy="82550"/>
              </a:xfrm>
              <a:prstGeom prst="ellipse">
                <a:avLst/>
              </a:prstGeom>
              <a:solidFill>
                <a:srgbClr val="030303"/>
              </a:solid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id-ID" sz="2400" kern="0">
                  <a:solidFill>
                    <a:srgbClr val="5DB620"/>
                  </a:solidFill>
                  <a:latin typeface="Book Antiqua" panose="02040602050305030304"/>
                </a:endParaRPr>
              </a:p>
            </p:txBody>
          </p:sp>
          <p:sp>
            <p:nvSpPr>
              <p:cNvPr id="27" name="Freeform 41"/>
              <p:cNvSpPr>
                <a:spLocks noEditPoints="1"/>
              </p:cNvSpPr>
              <p:nvPr/>
            </p:nvSpPr>
            <p:spPr bwMode="auto">
              <a:xfrm>
                <a:off x="3500438" y="4467225"/>
                <a:ext cx="1014413" cy="1012825"/>
              </a:xfrm>
              <a:custGeom>
                <a:avLst/>
                <a:gdLst>
                  <a:gd name="T0" fmla="*/ 176 w 352"/>
                  <a:gd name="T1" fmla="*/ 0 h 352"/>
                  <a:gd name="T2" fmla="*/ 0 w 352"/>
                  <a:gd name="T3" fmla="*/ 176 h 352"/>
                  <a:gd name="T4" fmla="*/ 176 w 352"/>
                  <a:gd name="T5" fmla="*/ 352 h 352"/>
                  <a:gd name="T6" fmla="*/ 352 w 352"/>
                  <a:gd name="T7" fmla="*/ 176 h 352"/>
                  <a:gd name="T8" fmla="*/ 176 w 352"/>
                  <a:gd name="T9" fmla="*/ 0 h 352"/>
                  <a:gd name="T10" fmla="*/ 230 w 352"/>
                  <a:gd name="T11" fmla="*/ 249 h 352"/>
                  <a:gd name="T12" fmla="*/ 102 w 352"/>
                  <a:gd name="T13" fmla="*/ 249 h 352"/>
                  <a:gd name="T14" fmla="*/ 71 w 352"/>
                  <a:gd name="T15" fmla="*/ 282 h 352"/>
                  <a:gd name="T16" fmla="*/ 71 w 352"/>
                  <a:gd name="T17" fmla="*/ 249 h 352"/>
                  <a:gd name="T18" fmla="*/ 52 w 352"/>
                  <a:gd name="T19" fmla="*/ 249 h 352"/>
                  <a:gd name="T20" fmla="*/ 52 w 352"/>
                  <a:gd name="T21" fmla="*/ 129 h 352"/>
                  <a:gd name="T22" fmla="*/ 108 w 352"/>
                  <a:gd name="T23" fmla="*/ 129 h 352"/>
                  <a:gd name="T24" fmla="*/ 108 w 352"/>
                  <a:gd name="T25" fmla="*/ 206 h 352"/>
                  <a:gd name="T26" fmla="*/ 108 w 352"/>
                  <a:gd name="T27" fmla="*/ 213 h 352"/>
                  <a:gd name="T28" fmla="*/ 114 w 352"/>
                  <a:gd name="T29" fmla="*/ 213 h 352"/>
                  <a:gd name="T30" fmla="*/ 230 w 352"/>
                  <a:gd name="T31" fmla="*/ 213 h 352"/>
                  <a:gd name="T32" fmla="*/ 230 w 352"/>
                  <a:gd name="T33" fmla="*/ 249 h 352"/>
                  <a:gd name="T34" fmla="*/ 299 w 352"/>
                  <a:gd name="T35" fmla="*/ 206 h 352"/>
                  <a:gd name="T36" fmla="*/ 279 w 352"/>
                  <a:gd name="T37" fmla="*/ 206 h 352"/>
                  <a:gd name="T38" fmla="*/ 279 w 352"/>
                  <a:gd name="T39" fmla="*/ 242 h 352"/>
                  <a:gd name="T40" fmla="*/ 247 w 352"/>
                  <a:gd name="T41" fmla="*/ 206 h 352"/>
                  <a:gd name="T42" fmla="*/ 230 w 352"/>
                  <a:gd name="T43" fmla="*/ 206 h 352"/>
                  <a:gd name="T44" fmla="*/ 115 w 352"/>
                  <a:gd name="T45" fmla="*/ 206 h 352"/>
                  <a:gd name="T46" fmla="*/ 115 w 352"/>
                  <a:gd name="T47" fmla="*/ 129 h 352"/>
                  <a:gd name="T48" fmla="*/ 115 w 352"/>
                  <a:gd name="T49" fmla="*/ 82 h 352"/>
                  <a:gd name="T50" fmla="*/ 299 w 352"/>
                  <a:gd name="T51" fmla="*/ 82 h 352"/>
                  <a:gd name="T52" fmla="*/ 299 w 352"/>
                  <a:gd name="T53" fmla="*/ 20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52" h="352">
                    <a:moveTo>
                      <a:pt x="176" y="0"/>
                    </a:moveTo>
                    <a:cubicBezTo>
                      <a:pt x="78" y="0"/>
                      <a:pt x="0" y="79"/>
                      <a:pt x="0" y="176"/>
                    </a:cubicBezTo>
                    <a:cubicBezTo>
                      <a:pt x="0" y="273"/>
                      <a:pt x="78" y="352"/>
                      <a:pt x="176" y="352"/>
                    </a:cubicBezTo>
                    <a:cubicBezTo>
                      <a:pt x="273" y="352"/>
                      <a:pt x="352" y="273"/>
                      <a:pt x="352" y="176"/>
                    </a:cubicBezTo>
                    <a:cubicBezTo>
                      <a:pt x="352" y="79"/>
                      <a:pt x="273" y="0"/>
                      <a:pt x="176" y="0"/>
                    </a:cubicBezTo>
                    <a:close/>
                    <a:moveTo>
                      <a:pt x="230" y="249"/>
                    </a:moveTo>
                    <a:cubicBezTo>
                      <a:pt x="102" y="249"/>
                      <a:pt x="102" y="249"/>
                      <a:pt x="102" y="249"/>
                    </a:cubicBezTo>
                    <a:cubicBezTo>
                      <a:pt x="71" y="282"/>
                      <a:pt x="71" y="282"/>
                      <a:pt x="71" y="282"/>
                    </a:cubicBezTo>
                    <a:cubicBezTo>
                      <a:pt x="71" y="249"/>
                      <a:pt x="71" y="249"/>
                      <a:pt x="71" y="249"/>
                    </a:cubicBezTo>
                    <a:cubicBezTo>
                      <a:pt x="52" y="249"/>
                      <a:pt x="52" y="249"/>
                      <a:pt x="52" y="249"/>
                    </a:cubicBezTo>
                    <a:cubicBezTo>
                      <a:pt x="52" y="129"/>
                      <a:pt x="52" y="129"/>
                      <a:pt x="52" y="129"/>
                    </a:cubicBezTo>
                    <a:cubicBezTo>
                      <a:pt x="108" y="129"/>
                      <a:pt x="108" y="129"/>
                      <a:pt x="108" y="129"/>
                    </a:cubicBezTo>
                    <a:cubicBezTo>
                      <a:pt x="108" y="206"/>
                      <a:pt x="108" y="206"/>
                      <a:pt x="108" y="206"/>
                    </a:cubicBezTo>
                    <a:cubicBezTo>
                      <a:pt x="108" y="213"/>
                      <a:pt x="108" y="213"/>
                      <a:pt x="108" y="213"/>
                    </a:cubicBezTo>
                    <a:cubicBezTo>
                      <a:pt x="114" y="213"/>
                      <a:pt x="114" y="213"/>
                      <a:pt x="114" y="213"/>
                    </a:cubicBezTo>
                    <a:cubicBezTo>
                      <a:pt x="230" y="213"/>
                      <a:pt x="230" y="213"/>
                      <a:pt x="230" y="213"/>
                    </a:cubicBezTo>
                    <a:lnTo>
                      <a:pt x="230" y="249"/>
                    </a:lnTo>
                    <a:close/>
                    <a:moveTo>
                      <a:pt x="299" y="206"/>
                    </a:moveTo>
                    <a:cubicBezTo>
                      <a:pt x="279" y="206"/>
                      <a:pt x="279" y="206"/>
                      <a:pt x="279" y="206"/>
                    </a:cubicBezTo>
                    <a:cubicBezTo>
                      <a:pt x="279" y="242"/>
                      <a:pt x="279" y="242"/>
                      <a:pt x="279" y="242"/>
                    </a:cubicBezTo>
                    <a:cubicBezTo>
                      <a:pt x="247" y="206"/>
                      <a:pt x="247" y="206"/>
                      <a:pt x="247" y="206"/>
                    </a:cubicBezTo>
                    <a:cubicBezTo>
                      <a:pt x="230" y="206"/>
                      <a:pt x="230" y="206"/>
                      <a:pt x="230" y="206"/>
                    </a:cubicBezTo>
                    <a:cubicBezTo>
                      <a:pt x="115" y="206"/>
                      <a:pt x="115" y="206"/>
                      <a:pt x="115" y="206"/>
                    </a:cubicBezTo>
                    <a:cubicBezTo>
                      <a:pt x="115" y="129"/>
                      <a:pt x="115" y="129"/>
                      <a:pt x="115" y="129"/>
                    </a:cubicBezTo>
                    <a:cubicBezTo>
                      <a:pt x="115" y="82"/>
                      <a:pt x="115" y="82"/>
                      <a:pt x="115" y="82"/>
                    </a:cubicBezTo>
                    <a:cubicBezTo>
                      <a:pt x="299" y="82"/>
                      <a:pt x="299" y="82"/>
                      <a:pt x="299" y="82"/>
                    </a:cubicBezTo>
                    <a:lnTo>
                      <a:pt x="299" y="206"/>
                    </a:lnTo>
                    <a:close/>
                  </a:path>
                </a:pathLst>
              </a:custGeom>
              <a:solidFill>
                <a:srgbClr val="030303"/>
              </a:solid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id-ID" sz="2400" kern="0">
                  <a:solidFill>
                    <a:srgbClr val="5DB620"/>
                  </a:solidFill>
                  <a:latin typeface="Book Antiqua" panose="02040602050305030304"/>
                </a:endParaRPr>
              </a:p>
            </p:txBody>
          </p:sp>
        </p:grpSp>
        <p:sp>
          <p:nvSpPr>
            <p:cNvPr id="17" name="文本框 21"/>
            <p:cNvSpPr txBox="1"/>
            <p:nvPr/>
          </p:nvSpPr>
          <p:spPr>
            <a:xfrm>
              <a:off x="5414786" y="3032756"/>
              <a:ext cx="1446002" cy="530975"/>
            </a:xfrm>
            <a:prstGeom prst="rect">
              <a:avLst/>
            </a:prstGeom>
            <a:noFill/>
          </p:spPr>
          <p:txBody>
            <a:bodyPr wrap="square" lIns="68571" tIns="34286" rIns="68571" bIns="34286" rtlCol="0">
              <a:spAutoFit/>
            </a:bodyPr>
            <a:lstStyle/>
            <a:p>
              <a:pPr defTabSz="913765">
                <a:spcBef>
                  <a:spcPts val="450"/>
                </a:spcBef>
                <a:defRPr/>
              </a:pPr>
              <a:r>
                <a:rPr lang="zh-CN" altLang="en-US" sz="1000" kern="0" dirty="0">
                  <a:solidFill>
                    <a:srgbClr val="181818"/>
                  </a:solidFill>
                  <a:latin typeface="微软雅黑" panose="020B0503020204020204" pitchFamily="34" charset="-122"/>
                  <a:ea typeface="微软雅黑" panose="020B0503020204020204" pitchFamily="34" charset="-122"/>
                </a:rPr>
                <a:t>在此处添加文字在此处添加文字，在此处添加文字在此处添加文字。</a:t>
              </a:r>
              <a:endParaRPr lang="zh-CN" altLang="en-US" sz="1000" kern="0" dirty="0">
                <a:solidFill>
                  <a:srgbClr val="181818"/>
                </a:solidFill>
                <a:latin typeface="微软雅黑" panose="020B0503020204020204" pitchFamily="34" charset="-122"/>
                <a:ea typeface="微软雅黑" panose="020B0503020204020204" pitchFamily="34" charset="-122"/>
              </a:endParaRPr>
            </a:p>
          </p:txBody>
        </p:sp>
        <p:sp>
          <p:nvSpPr>
            <p:cNvPr id="18" name="矩形 17"/>
            <p:cNvSpPr/>
            <p:nvPr/>
          </p:nvSpPr>
          <p:spPr>
            <a:xfrm>
              <a:off x="7191919" y="1666195"/>
              <a:ext cx="970325" cy="357188"/>
            </a:xfrm>
            <a:prstGeom prst="rect">
              <a:avLst/>
            </a:prstGeom>
            <a:solidFill>
              <a:srgbClr val="030303"/>
            </a:solidFill>
            <a:ln w="25400" cap="flat" cmpd="sng" algn="ctr">
              <a:noFill/>
              <a:prstDash val="solid"/>
            </a:ln>
            <a:effectLst/>
          </p:spPr>
          <p:txBody>
            <a:bodyPr lIns="68571" tIns="34286" rIns="68571" bIns="34286" rtlCol="0" anchor="ctr"/>
            <a:lstStyle/>
            <a:p>
              <a:pPr algn="ctr" defTabSz="913765">
                <a:defRPr/>
              </a:pPr>
              <a:r>
                <a:rPr lang="zh-CN" altLang="en-US" sz="1500" b="1" kern="0" dirty="0">
                  <a:solidFill>
                    <a:srgbClr val="F8F8F8"/>
                  </a:solidFill>
                  <a:latin typeface="微软雅黑" panose="020B0503020204020204" pitchFamily="34" charset="-122"/>
                  <a:ea typeface="微软雅黑" panose="020B0503020204020204" pitchFamily="34" charset="-122"/>
                </a:rPr>
                <a:t>添加标题</a:t>
              </a:r>
              <a:endParaRPr lang="zh-CN" altLang="en-US" sz="1500" b="1" kern="0" dirty="0">
                <a:solidFill>
                  <a:srgbClr val="F8F8F8"/>
                </a:solidFill>
                <a:latin typeface="微软雅黑" panose="020B0503020204020204" pitchFamily="34" charset="-122"/>
                <a:ea typeface="微软雅黑" panose="020B0503020204020204" pitchFamily="34" charset="-122"/>
              </a:endParaRPr>
            </a:p>
          </p:txBody>
        </p:sp>
        <p:grpSp>
          <p:nvGrpSpPr>
            <p:cNvPr id="19" name="Group 88"/>
            <p:cNvGrpSpPr>
              <a:grpSpLocks noChangeAspect="1"/>
            </p:cNvGrpSpPr>
            <p:nvPr/>
          </p:nvGrpSpPr>
          <p:grpSpPr>
            <a:xfrm>
              <a:off x="7406561" y="2293788"/>
              <a:ext cx="541041" cy="540000"/>
              <a:chOff x="7116763" y="2187575"/>
              <a:chExt cx="825500" cy="823913"/>
            </a:xfrm>
            <a:solidFill>
              <a:srgbClr val="7E6BC9"/>
            </a:solidFill>
          </p:grpSpPr>
          <p:sp>
            <p:nvSpPr>
              <p:cNvPr id="21" name="Freeform 48"/>
              <p:cNvSpPr/>
              <p:nvPr/>
            </p:nvSpPr>
            <p:spPr bwMode="auto">
              <a:xfrm>
                <a:off x="7473951" y="2566988"/>
                <a:ext cx="71438" cy="98425"/>
              </a:xfrm>
              <a:custGeom>
                <a:avLst/>
                <a:gdLst>
                  <a:gd name="T0" fmla="*/ 0 w 25"/>
                  <a:gd name="T1" fmla="*/ 32 h 34"/>
                  <a:gd name="T2" fmla="*/ 3 w 25"/>
                  <a:gd name="T3" fmla="*/ 34 h 34"/>
                  <a:gd name="T4" fmla="*/ 25 w 25"/>
                  <a:gd name="T5" fmla="*/ 0 h 34"/>
                  <a:gd name="T6" fmla="*/ 13 w 25"/>
                  <a:gd name="T7" fmla="*/ 4 h 34"/>
                  <a:gd name="T8" fmla="*/ 0 w 25"/>
                  <a:gd name="T9" fmla="*/ 32 h 34"/>
                </a:gdLst>
                <a:ahLst/>
                <a:cxnLst>
                  <a:cxn ang="0">
                    <a:pos x="T0" y="T1"/>
                  </a:cxn>
                  <a:cxn ang="0">
                    <a:pos x="T2" y="T3"/>
                  </a:cxn>
                  <a:cxn ang="0">
                    <a:pos x="T4" y="T5"/>
                  </a:cxn>
                  <a:cxn ang="0">
                    <a:pos x="T6" y="T7"/>
                  </a:cxn>
                  <a:cxn ang="0">
                    <a:pos x="T8" y="T9"/>
                  </a:cxn>
                </a:cxnLst>
                <a:rect l="0" t="0" r="r" b="b"/>
                <a:pathLst>
                  <a:path w="25" h="34">
                    <a:moveTo>
                      <a:pt x="0" y="32"/>
                    </a:moveTo>
                    <a:cubicBezTo>
                      <a:pt x="0" y="34"/>
                      <a:pt x="2" y="34"/>
                      <a:pt x="3" y="34"/>
                    </a:cubicBezTo>
                    <a:cubicBezTo>
                      <a:pt x="9" y="34"/>
                      <a:pt x="18" y="28"/>
                      <a:pt x="25" y="0"/>
                    </a:cubicBezTo>
                    <a:cubicBezTo>
                      <a:pt x="20" y="0"/>
                      <a:pt x="15" y="2"/>
                      <a:pt x="13" y="4"/>
                    </a:cubicBezTo>
                    <a:cubicBezTo>
                      <a:pt x="6" y="11"/>
                      <a:pt x="0" y="23"/>
                      <a:pt x="0" y="32"/>
                    </a:cubicBezTo>
                    <a:close/>
                  </a:path>
                </a:pathLst>
              </a:custGeom>
              <a:solidFill>
                <a:srgbClr val="52A21D"/>
              </a:solid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id-ID" sz="2400" kern="0">
                  <a:solidFill>
                    <a:srgbClr val="5DB620"/>
                  </a:solidFill>
                  <a:latin typeface="Book Antiqua" panose="02040602050305030304"/>
                </a:endParaRPr>
              </a:p>
            </p:txBody>
          </p:sp>
          <p:sp>
            <p:nvSpPr>
              <p:cNvPr id="22" name="Freeform 49"/>
              <p:cNvSpPr>
                <a:spLocks noEditPoints="1"/>
              </p:cNvSpPr>
              <p:nvPr/>
            </p:nvSpPr>
            <p:spPr bwMode="auto">
              <a:xfrm>
                <a:off x="7116763" y="2187575"/>
                <a:ext cx="825500" cy="823913"/>
              </a:xfrm>
              <a:custGeom>
                <a:avLst/>
                <a:gdLst>
                  <a:gd name="T0" fmla="*/ 143 w 287"/>
                  <a:gd name="T1" fmla="*/ 0 h 286"/>
                  <a:gd name="T2" fmla="*/ 0 w 287"/>
                  <a:gd name="T3" fmla="*/ 143 h 286"/>
                  <a:gd name="T4" fmla="*/ 143 w 287"/>
                  <a:gd name="T5" fmla="*/ 286 h 286"/>
                  <a:gd name="T6" fmla="*/ 287 w 287"/>
                  <a:gd name="T7" fmla="*/ 143 h 286"/>
                  <a:gd name="T8" fmla="*/ 143 w 287"/>
                  <a:gd name="T9" fmla="*/ 0 h 286"/>
                  <a:gd name="T10" fmla="*/ 222 w 287"/>
                  <a:gd name="T11" fmla="*/ 171 h 286"/>
                  <a:gd name="T12" fmla="*/ 180 w 287"/>
                  <a:gd name="T13" fmla="*/ 194 h 286"/>
                  <a:gd name="T14" fmla="*/ 154 w 287"/>
                  <a:gd name="T15" fmla="*/ 184 h 286"/>
                  <a:gd name="T16" fmla="*/ 125 w 287"/>
                  <a:gd name="T17" fmla="*/ 194 h 286"/>
                  <a:gd name="T18" fmla="*/ 91 w 287"/>
                  <a:gd name="T19" fmla="*/ 165 h 286"/>
                  <a:gd name="T20" fmla="*/ 110 w 287"/>
                  <a:gd name="T21" fmla="*/ 120 h 286"/>
                  <a:gd name="T22" fmla="*/ 170 w 287"/>
                  <a:gd name="T23" fmla="*/ 103 h 286"/>
                  <a:gd name="T24" fmla="*/ 180 w 287"/>
                  <a:gd name="T25" fmla="*/ 103 h 286"/>
                  <a:gd name="T26" fmla="*/ 187 w 287"/>
                  <a:gd name="T27" fmla="*/ 104 h 286"/>
                  <a:gd name="T28" fmla="*/ 185 w 287"/>
                  <a:gd name="T29" fmla="*/ 110 h 286"/>
                  <a:gd name="T30" fmla="*/ 178 w 287"/>
                  <a:gd name="T31" fmla="*/ 149 h 286"/>
                  <a:gd name="T32" fmla="*/ 177 w 287"/>
                  <a:gd name="T33" fmla="*/ 151 h 286"/>
                  <a:gd name="T34" fmla="*/ 175 w 287"/>
                  <a:gd name="T35" fmla="*/ 162 h 286"/>
                  <a:gd name="T36" fmla="*/ 181 w 287"/>
                  <a:gd name="T37" fmla="*/ 166 h 286"/>
                  <a:gd name="T38" fmla="*/ 196 w 287"/>
                  <a:gd name="T39" fmla="*/ 154 h 286"/>
                  <a:gd name="T40" fmla="*/ 201 w 287"/>
                  <a:gd name="T41" fmla="*/ 131 h 286"/>
                  <a:gd name="T42" fmla="*/ 186 w 287"/>
                  <a:gd name="T43" fmla="*/ 94 h 286"/>
                  <a:gd name="T44" fmla="*/ 146 w 287"/>
                  <a:gd name="T45" fmla="*/ 80 h 286"/>
                  <a:gd name="T46" fmla="*/ 79 w 287"/>
                  <a:gd name="T47" fmla="*/ 161 h 286"/>
                  <a:gd name="T48" fmla="*/ 94 w 287"/>
                  <a:gd name="T49" fmla="*/ 199 h 286"/>
                  <a:gd name="T50" fmla="*/ 135 w 287"/>
                  <a:gd name="T51" fmla="*/ 213 h 286"/>
                  <a:gd name="T52" fmla="*/ 201 w 287"/>
                  <a:gd name="T53" fmla="*/ 193 h 286"/>
                  <a:gd name="T54" fmla="*/ 206 w 287"/>
                  <a:gd name="T55" fmla="*/ 191 h 286"/>
                  <a:gd name="T56" fmla="*/ 208 w 287"/>
                  <a:gd name="T57" fmla="*/ 196 h 286"/>
                  <a:gd name="T58" fmla="*/ 216 w 287"/>
                  <a:gd name="T59" fmla="*/ 212 h 286"/>
                  <a:gd name="T60" fmla="*/ 218 w 287"/>
                  <a:gd name="T61" fmla="*/ 217 h 286"/>
                  <a:gd name="T62" fmla="*/ 214 w 287"/>
                  <a:gd name="T63" fmla="*/ 219 h 286"/>
                  <a:gd name="T64" fmla="*/ 133 w 287"/>
                  <a:gd name="T65" fmla="*/ 240 h 286"/>
                  <a:gd name="T66" fmla="*/ 74 w 287"/>
                  <a:gd name="T67" fmla="*/ 221 h 286"/>
                  <a:gd name="T68" fmla="*/ 46 w 287"/>
                  <a:gd name="T69" fmla="*/ 160 h 286"/>
                  <a:gd name="T70" fmla="*/ 71 w 287"/>
                  <a:gd name="T71" fmla="*/ 88 h 286"/>
                  <a:gd name="T72" fmla="*/ 148 w 287"/>
                  <a:gd name="T73" fmla="*/ 52 h 286"/>
                  <a:gd name="T74" fmla="*/ 204 w 287"/>
                  <a:gd name="T75" fmla="*/ 70 h 286"/>
                  <a:gd name="T76" fmla="*/ 234 w 287"/>
                  <a:gd name="T77" fmla="*/ 129 h 286"/>
                  <a:gd name="T78" fmla="*/ 222 w 287"/>
                  <a:gd name="T79" fmla="*/ 171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7" h="286">
                    <a:moveTo>
                      <a:pt x="143" y="0"/>
                    </a:moveTo>
                    <a:cubicBezTo>
                      <a:pt x="64" y="0"/>
                      <a:pt x="0" y="64"/>
                      <a:pt x="0" y="143"/>
                    </a:cubicBezTo>
                    <a:cubicBezTo>
                      <a:pt x="0" y="222"/>
                      <a:pt x="64" y="286"/>
                      <a:pt x="143" y="286"/>
                    </a:cubicBezTo>
                    <a:cubicBezTo>
                      <a:pt x="223" y="286"/>
                      <a:pt x="287" y="222"/>
                      <a:pt x="287" y="143"/>
                    </a:cubicBezTo>
                    <a:cubicBezTo>
                      <a:pt x="287" y="64"/>
                      <a:pt x="223" y="0"/>
                      <a:pt x="143" y="0"/>
                    </a:cubicBezTo>
                    <a:close/>
                    <a:moveTo>
                      <a:pt x="222" y="171"/>
                    </a:moveTo>
                    <a:cubicBezTo>
                      <a:pt x="212" y="186"/>
                      <a:pt x="198" y="194"/>
                      <a:pt x="180" y="194"/>
                    </a:cubicBezTo>
                    <a:cubicBezTo>
                      <a:pt x="167" y="194"/>
                      <a:pt x="161" y="190"/>
                      <a:pt x="154" y="184"/>
                    </a:cubicBezTo>
                    <a:cubicBezTo>
                      <a:pt x="146" y="190"/>
                      <a:pt x="138" y="194"/>
                      <a:pt x="125" y="194"/>
                    </a:cubicBezTo>
                    <a:cubicBezTo>
                      <a:pt x="105" y="194"/>
                      <a:pt x="91" y="182"/>
                      <a:pt x="91" y="165"/>
                    </a:cubicBezTo>
                    <a:cubicBezTo>
                      <a:pt x="91" y="150"/>
                      <a:pt x="99" y="132"/>
                      <a:pt x="110" y="120"/>
                    </a:cubicBezTo>
                    <a:cubicBezTo>
                      <a:pt x="119" y="110"/>
                      <a:pt x="133" y="103"/>
                      <a:pt x="170" y="103"/>
                    </a:cubicBezTo>
                    <a:cubicBezTo>
                      <a:pt x="173" y="103"/>
                      <a:pt x="177" y="103"/>
                      <a:pt x="180" y="103"/>
                    </a:cubicBezTo>
                    <a:cubicBezTo>
                      <a:pt x="187" y="104"/>
                      <a:pt x="187" y="104"/>
                      <a:pt x="187" y="104"/>
                    </a:cubicBezTo>
                    <a:cubicBezTo>
                      <a:pt x="185" y="110"/>
                      <a:pt x="185" y="110"/>
                      <a:pt x="185" y="110"/>
                    </a:cubicBezTo>
                    <a:cubicBezTo>
                      <a:pt x="178" y="149"/>
                      <a:pt x="178" y="149"/>
                      <a:pt x="178" y="149"/>
                    </a:cubicBezTo>
                    <a:cubicBezTo>
                      <a:pt x="177" y="149"/>
                      <a:pt x="177" y="150"/>
                      <a:pt x="177" y="151"/>
                    </a:cubicBezTo>
                    <a:cubicBezTo>
                      <a:pt x="177" y="154"/>
                      <a:pt x="175" y="159"/>
                      <a:pt x="175" y="162"/>
                    </a:cubicBezTo>
                    <a:cubicBezTo>
                      <a:pt x="175" y="165"/>
                      <a:pt x="177" y="166"/>
                      <a:pt x="181" y="166"/>
                    </a:cubicBezTo>
                    <a:cubicBezTo>
                      <a:pt x="187" y="166"/>
                      <a:pt x="192" y="162"/>
                      <a:pt x="196" y="154"/>
                    </a:cubicBezTo>
                    <a:cubicBezTo>
                      <a:pt x="200" y="146"/>
                      <a:pt x="201" y="136"/>
                      <a:pt x="201" y="131"/>
                    </a:cubicBezTo>
                    <a:cubicBezTo>
                      <a:pt x="201" y="116"/>
                      <a:pt x="196" y="103"/>
                      <a:pt x="186" y="94"/>
                    </a:cubicBezTo>
                    <a:cubicBezTo>
                      <a:pt x="176" y="84"/>
                      <a:pt x="162" y="80"/>
                      <a:pt x="146" y="80"/>
                    </a:cubicBezTo>
                    <a:cubicBezTo>
                      <a:pt x="112" y="80"/>
                      <a:pt x="79" y="107"/>
                      <a:pt x="79" y="161"/>
                    </a:cubicBezTo>
                    <a:cubicBezTo>
                      <a:pt x="79" y="177"/>
                      <a:pt x="84" y="190"/>
                      <a:pt x="94" y="199"/>
                    </a:cubicBezTo>
                    <a:cubicBezTo>
                      <a:pt x="104" y="208"/>
                      <a:pt x="118" y="213"/>
                      <a:pt x="135" y="213"/>
                    </a:cubicBezTo>
                    <a:cubicBezTo>
                      <a:pt x="161" y="213"/>
                      <a:pt x="182" y="203"/>
                      <a:pt x="201" y="193"/>
                    </a:cubicBezTo>
                    <a:cubicBezTo>
                      <a:pt x="206" y="191"/>
                      <a:pt x="206" y="191"/>
                      <a:pt x="206" y="191"/>
                    </a:cubicBezTo>
                    <a:cubicBezTo>
                      <a:pt x="208" y="196"/>
                      <a:pt x="208" y="196"/>
                      <a:pt x="208" y="196"/>
                    </a:cubicBezTo>
                    <a:cubicBezTo>
                      <a:pt x="216" y="212"/>
                      <a:pt x="216" y="212"/>
                      <a:pt x="216" y="212"/>
                    </a:cubicBezTo>
                    <a:cubicBezTo>
                      <a:pt x="218" y="217"/>
                      <a:pt x="218" y="217"/>
                      <a:pt x="218" y="217"/>
                    </a:cubicBezTo>
                    <a:cubicBezTo>
                      <a:pt x="214" y="219"/>
                      <a:pt x="214" y="219"/>
                      <a:pt x="214" y="219"/>
                    </a:cubicBezTo>
                    <a:cubicBezTo>
                      <a:pt x="189" y="233"/>
                      <a:pt x="161" y="240"/>
                      <a:pt x="133" y="240"/>
                    </a:cubicBezTo>
                    <a:cubicBezTo>
                      <a:pt x="111" y="240"/>
                      <a:pt x="90" y="233"/>
                      <a:pt x="74" y="221"/>
                    </a:cubicBezTo>
                    <a:cubicBezTo>
                      <a:pt x="55" y="207"/>
                      <a:pt x="46" y="186"/>
                      <a:pt x="46" y="160"/>
                    </a:cubicBezTo>
                    <a:cubicBezTo>
                      <a:pt x="46" y="134"/>
                      <a:pt x="55" y="108"/>
                      <a:pt x="71" y="88"/>
                    </a:cubicBezTo>
                    <a:cubicBezTo>
                      <a:pt x="84" y="72"/>
                      <a:pt x="108" y="52"/>
                      <a:pt x="148" y="52"/>
                    </a:cubicBezTo>
                    <a:cubicBezTo>
                      <a:pt x="167" y="52"/>
                      <a:pt x="188" y="59"/>
                      <a:pt x="204" y="70"/>
                    </a:cubicBezTo>
                    <a:cubicBezTo>
                      <a:pt x="217" y="80"/>
                      <a:pt x="234" y="98"/>
                      <a:pt x="234" y="129"/>
                    </a:cubicBezTo>
                    <a:cubicBezTo>
                      <a:pt x="234" y="144"/>
                      <a:pt x="229" y="159"/>
                      <a:pt x="222" y="171"/>
                    </a:cubicBezTo>
                    <a:close/>
                  </a:path>
                </a:pathLst>
              </a:custGeom>
              <a:solidFill>
                <a:srgbClr val="514379"/>
              </a:solid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id-ID" sz="2400" kern="0">
                  <a:solidFill>
                    <a:srgbClr val="5DB620"/>
                  </a:solidFill>
                  <a:latin typeface="Book Antiqua" panose="02040602050305030304"/>
                </a:endParaRPr>
              </a:p>
            </p:txBody>
          </p:sp>
        </p:grpSp>
        <p:sp>
          <p:nvSpPr>
            <p:cNvPr id="20" name="文本框 30"/>
            <p:cNvSpPr txBox="1"/>
            <p:nvPr/>
          </p:nvSpPr>
          <p:spPr>
            <a:xfrm>
              <a:off x="6964485" y="3032756"/>
              <a:ext cx="1446002" cy="530975"/>
            </a:xfrm>
            <a:prstGeom prst="rect">
              <a:avLst/>
            </a:prstGeom>
            <a:noFill/>
          </p:spPr>
          <p:txBody>
            <a:bodyPr wrap="square" lIns="68571" tIns="34286" rIns="68571" bIns="34286" rtlCol="0">
              <a:spAutoFit/>
            </a:bodyPr>
            <a:lstStyle/>
            <a:p>
              <a:pPr defTabSz="913765">
                <a:spcBef>
                  <a:spcPts val="450"/>
                </a:spcBef>
                <a:defRPr/>
              </a:pPr>
              <a:r>
                <a:rPr lang="zh-CN" altLang="en-US" sz="1000" kern="0" dirty="0">
                  <a:solidFill>
                    <a:srgbClr val="181818"/>
                  </a:solidFill>
                  <a:latin typeface="微软雅黑" panose="020B0503020204020204" pitchFamily="34" charset="-122"/>
                  <a:ea typeface="微软雅黑" panose="020B0503020204020204" pitchFamily="34" charset="-122"/>
                </a:rPr>
                <a:t>在此处添加文字在此处添加文字，在此处添加文字在此处添加文字。</a:t>
              </a:r>
              <a:endParaRPr lang="zh-CN" altLang="en-US" sz="1000" kern="0" dirty="0">
                <a:solidFill>
                  <a:srgbClr val="181818"/>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sp>
        <p:nvSpPr>
          <p:cNvPr id="4" name="椭圆 1"/>
          <p:cNvSpPr/>
          <p:nvPr/>
        </p:nvSpPr>
        <p:spPr>
          <a:xfrm>
            <a:off x="1104222" y="1337804"/>
            <a:ext cx="1662688" cy="1684987"/>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0303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6" name="椭圆 5"/>
          <p:cNvSpPr/>
          <p:nvPr/>
        </p:nvSpPr>
        <p:spPr>
          <a:xfrm>
            <a:off x="6366921" y="1351571"/>
            <a:ext cx="1777514" cy="1684987"/>
          </a:xfrm>
          <a:prstGeom prst="ellipse">
            <a:avLst/>
          </a:prstGeom>
          <a:solidFill>
            <a:srgbClr val="5143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7" name="椭圆 1"/>
          <p:cNvSpPr/>
          <p:nvPr/>
        </p:nvSpPr>
        <p:spPr>
          <a:xfrm>
            <a:off x="2855487" y="1351571"/>
            <a:ext cx="1662688" cy="1684987"/>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5143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8" name="椭圆 1"/>
          <p:cNvSpPr/>
          <p:nvPr/>
        </p:nvSpPr>
        <p:spPr>
          <a:xfrm>
            <a:off x="4606752" y="1351571"/>
            <a:ext cx="1662688" cy="1684987"/>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0303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9" name="TextBox 17"/>
          <p:cNvSpPr txBox="1"/>
          <p:nvPr/>
        </p:nvSpPr>
        <p:spPr>
          <a:xfrm>
            <a:off x="1626865" y="1347265"/>
            <a:ext cx="601447" cy="584775"/>
          </a:xfrm>
          <a:prstGeom prst="rect">
            <a:avLst/>
          </a:prstGeom>
          <a:noFill/>
        </p:spPr>
        <p:txBody>
          <a:bodyPr wrap="none" rtlCol="0">
            <a:spAutoFit/>
          </a:bodyPr>
          <a:lstStyle/>
          <a:p>
            <a:r>
              <a:rPr lang="en-US" altLang="zh-CN" sz="3200" b="1" dirty="0">
                <a:solidFill>
                  <a:schemeClr val="bg1"/>
                </a:solidFill>
              </a:rPr>
              <a:t>01</a:t>
            </a:r>
            <a:endParaRPr lang="zh-CN" altLang="en-US" sz="3200" b="1" dirty="0">
              <a:solidFill>
                <a:schemeClr val="bg1"/>
              </a:solidFill>
            </a:endParaRPr>
          </a:p>
        </p:txBody>
      </p:sp>
      <p:sp>
        <p:nvSpPr>
          <p:cNvPr id="10" name="TextBox 18"/>
          <p:cNvSpPr txBox="1"/>
          <p:nvPr/>
        </p:nvSpPr>
        <p:spPr>
          <a:xfrm>
            <a:off x="3406999" y="1347265"/>
            <a:ext cx="601447" cy="584775"/>
          </a:xfrm>
          <a:prstGeom prst="rect">
            <a:avLst/>
          </a:prstGeom>
          <a:noFill/>
        </p:spPr>
        <p:txBody>
          <a:bodyPr wrap="none" rtlCol="0">
            <a:spAutoFit/>
          </a:bodyPr>
          <a:lstStyle/>
          <a:p>
            <a:r>
              <a:rPr lang="en-US" altLang="zh-CN" sz="3200" b="1" dirty="0">
                <a:solidFill>
                  <a:schemeClr val="bg1"/>
                </a:solidFill>
              </a:rPr>
              <a:t>02</a:t>
            </a:r>
            <a:endParaRPr lang="zh-CN" altLang="en-US" sz="3200" b="1" dirty="0">
              <a:solidFill>
                <a:schemeClr val="bg1"/>
              </a:solidFill>
            </a:endParaRPr>
          </a:p>
        </p:txBody>
      </p:sp>
      <p:sp>
        <p:nvSpPr>
          <p:cNvPr id="11" name="TextBox 19"/>
          <p:cNvSpPr txBox="1"/>
          <p:nvPr/>
        </p:nvSpPr>
        <p:spPr>
          <a:xfrm>
            <a:off x="5118508" y="1347265"/>
            <a:ext cx="601447" cy="584775"/>
          </a:xfrm>
          <a:prstGeom prst="rect">
            <a:avLst/>
          </a:prstGeom>
          <a:noFill/>
        </p:spPr>
        <p:txBody>
          <a:bodyPr wrap="none" rtlCol="0">
            <a:spAutoFit/>
          </a:bodyPr>
          <a:lstStyle/>
          <a:p>
            <a:r>
              <a:rPr lang="en-US" altLang="zh-CN" sz="3200" b="1" dirty="0">
                <a:solidFill>
                  <a:schemeClr val="bg1"/>
                </a:solidFill>
              </a:rPr>
              <a:t>03</a:t>
            </a:r>
            <a:endParaRPr lang="zh-CN" altLang="en-US" sz="3200" b="1" dirty="0">
              <a:solidFill>
                <a:schemeClr val="bg1"/>
              </a:solidFill>
            </a:endParaRPr>
          </a:p>
        </p:txBody>
      </p:sp>
      <p:sp>
        <p:nvSpPr>
          <p:cNvPr id="12" name="TextBox 20"/>
          <p:cNvSpPr txBox="1"/>
          <p:nvPr/>
        </p:nvSpPr>
        <p:spPr>
          <a:xfrm>
            <a:off x="6933034" y="1347265"/>
            <a:ext cx="601447" cy="584775"/>
          </a:xfrm>
          <a:prstGeom prst="rect">
            <a:avLst/>
          </a:prstGeom>
          <a:noFill/>
        </p:spPr>
        <p:txBody>
          <a:bodyPr wrap="none" rtlCol="0">
            <a:spAutoFit/>
          </a:bodyPr>
          <a:lstStyle/>
          <a:p>
            <a:r>
              <a:rPr lang="en-US" altLang="zh-CN" sz="3200" b="1" dirty="0">
                <a:solidFill>
                  <a:schemeClr val="bg1"/>
                </a:solidFill>
              </a:rPr>
              <a:t>04</a:t>
            </a:r>
            <a:endParaRPr lang="zh-CN" altLang="en-US" sz="3200" b="1" dirty="0">
              <a:solidFill>
                <a:schemeClr val="bg1"/>
              </a:solidFill>
            </a:endParaRPr>
          </a:p>
        </p:txBody>
      </p:sp>
      <p:cxnSp>
        <p:nvCxnSpPr>
          <p:cNvPr id="13" name="直接连接符 12"/>
          <p:cNvCxnSpPr/>
          <p:nvPr/>
        </p:nvCxnSpPr>
        <p:spPr>
          <a:xfrm>
            <a:off x="1231667" y="1873561"/>
            <a:ext cx="1284988"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000047" y="1873561"/>
            <a:ext cx="1284988"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751311" y="1873561"/>
            <a:ext cx="1284988"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511406" y="1873561"/>
            <a:ext cx="1434582"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7" name="TextBox 25"/>
          <p:cNvSpPr txBox="1"/>
          <p:nvPr/>
        </p:nvSpPr>
        <p:spPr>
          <a:xfrm>
            <a:off x="1082334" y="1979615"/>
            <a:ext cx="1747075" cy="419346"/>
          </a:xfrm>
          <a:prstGeom prst="rect">
            <a:avLst/>
          </a:prstGeom>
          <a:noFill/>
        </p:spPr>
        <p:txBody>
          <a:bodyPr wrap="square" rtlCol="0">
            <a:spAutoFit/>
          </a:bodyPr>
          <a:lstStyle/>
          <a:p>
            <a:pPr algn="just">
              <a:lnSpc>
                <a:spcPct val="125000"/>
              </a:lnSpc>
            </a:pPr>
            <a:r>
              <a:rPr lang="zh-CN" altLang="en-US" sz="1700" b="1" dirty="0">
                <a:solidFill>
                  <a:schemeClr val="bg1"/>
                </a:solidFill>
                <a:latin typeface="微软雅黑" panose="020B0503020204020204" pitchFamily="34" charset="-122"/>
                <a:ea typeface="微软雅黑" panose="020B0503020204020204" pitchFamily="34" charset="-122"/>
              </a:rPr>
              <a:t>点此输入标题</a:t>
            </a:r>
            <a:endParaRPr lang="zh-CN" altLang="en-US" sz="1700" b="1" dirty="0">
              <a:solidFill>
                <a:schemeClr val="bg1"/>
              </a:solidFill>
              <a:latin typeface="微软雅黑" panose="020B0503020204020204" pitchFamily="34" charset="-122"/>
              <a:ea typeface="微软雅黑" panose="020B0503020204020204" pitchFamily="34" charset="-122"/>
            </a:endParaRPr>
          </a:p>
        </p:txBody>
      </p:sp>
      <p:sp>
        <p:nvSpPr>
          <p:cNvPr id="18" name="TextBox 26"/>
          <p:cNvSpPr txBox="1"/>
          <p:nvPr/>
        </p:nvSpPr>
        <p:spPr>
          <a:xfrm>
            <a:off x="1104222" y="2290943"/>
            <a:ext cx="1747075" cy="361637"/>
          </a:xfrm>
          <a:prstGeom prst="rect">
            <a:avLst/>
          </a:prstGeom>
          <a:noFill/>
        </p:spPr>
        <p:txBody>
          <a:bodyPr wrap="square" rtlCol="0">
            <a:spAutoFit/>
          </a:bodyPr>
          <a:lstStyle/>
          <a:p>
            <a:pPr algn="just">
              <a:lnSpc>
                <a:spcPct val="125000"/>
              </a:lnSpc>
            </a:pPr>
            <a:r>
              <a:rPr lang="zh-CN" altLang="en-US" sz="1400" dirty="0">
                <a:solidFill>
                  <a:schemeClr val="bg1"/>
                </a:solidFill>
                <a:latin typeface="微软雅黑" panose="020B0503020204020204" pitchFamily="34" charset="-122"/>
                <a:ea typeface="微软雅黑" panose="020B0503020204020204" pitchFamily="34" charset="-122"/>
              </a:rPr>
              <a:t>点此输入文字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9" name="TextBox 27"/>
          <p:cNvSpPr txBox="1"/>
          <p:nvPr/>
        </p:nvSpPr>
        <p:spPr>
          <a:xfrm>
            <a:off x="2854848" y="1979615"/>
            <a:ext cx="1747075" cy="419346"/>
          </a:xfrm>
          <a:prstGeom prst="rect">
            <a:avLst/>
          </a:prstGeom>
          <a:noFill/>
        </p:spPr>
        <p:txBody>
          <a:bodyPr wrap="square" rtlCol="0">
            <a:spAutoFit/>
          </a:bodyPr>
          <a:lstStyle/>
          <a:p>
            <a:pPr algn="just">
              <a:lnSpc>
                <a:spcPct val="125000"/>
              </a:lnSpc>
            </a:pPr>
            <a:r>
              <a:rPr lang="zh-CN" altLang="en-US" sz="1700" b="1" dirty="0">
                <a:solidFill>
                  <a:schemeClr val="bg1"/>
                </a:solidFill>
                <a:latin typeface="微软雅黑" panose="020B0503020204020204" pitchFamily="34" charset="-122"/>
                <a:ea typeface="微软雅黑" panose="020B0503020204020204" pitchFamily="34" charset="-122"/>
              </a:rPr>
              <a:t>点此输入标题</a:t>
            </a:r>
            <a:endParaRPr lang="zh-CN" altLang="en-US" sz="1700" b="1" dirty="0">
              <a:solidFill>
                <a:schemeClr val="bg1"/>
              </a:solidFill>
              <a:latin typeface="微软雅黑" panose="020B0503020204020204" pitchFamily="34" charset="-122"/>
              <a:ea typeface="微软雅黑" panose="020B0503020204020204" pitchFamily="34" charset="-122"/>
            </a:endParaRPr>
          </a:p>
        </p:txBody>
      </p:sp>
      <p:sp>
        <p:nvSpPr>
          <p:cNvPr id="20" name="TextBox 28"/>
          <p:cNvSpPr txBox="1"/>
          <p:nvPr/>
        </p:nvSpPr>
        <p:spPr>
          <a:xfrm>
            <a:off x="2876737" y="2290943"/>
            <a:ext cx="1747075" cy="361637"/>
          </a:xfrm>
          <a:prstGeom prst="rect">
            <a:avLst/>
          </a:prstGeom>
          <a:noFill/>
        </p:spPr>
        <p:txBody>
          <a:bodyPr wrap="square" rtlCol="0">
            <a:spAutoFit/>
          </a:bodyPr>
          <a:lstStyle/>
          <a:p>
            <a:pPr algn="just">
              <a:lnSpc>
                <a:spcPct val="125000"/>
              </a:lnSpc>
            </a:pPr>
            <a:r>
              <a:rPr lang="zh-CN" altLang="en-US" sz="1400" dirty="0">
                <a:solidFill>
                  <a:schemeClr val="bg1"/>
                </a:solidFill>
                <a:latin typeface="微软雅黑" panose="020B0503020204020204" pitchFamily="34" charset="-122"/>
                <a:ea typeface="微软雅黑" panose="020B0503020204020204" pitchFamily="34" charset="-122"/>
              </a:rPr>
              <a:t>点此输入文字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1" name="TextBox 29"/>
          <p:cNvSpPr txBox="1"/>
          <p:nvPr/>
        </p:nvSpPr>
        <p:spPr>
          <a:xfrm>
            <a:off x="4612809" y="1979615"/>
            <a:ext cx="1747075" cy="419346"/>
          </a:xfrm>
          <a:prstGeom prst="rect">
            <a:avLst/>
          </a:prstGeom>
          <a:noFill/>
        </p:spPr>
        <p:txBody>
          <a:bodyPr wrap="square" rtlCol="0">
            <a:spAutoFit/>
          </a:bodyPr>
          <a:lstStyle/>
          <a:p>
            <a:pPr algn="just">
              <a:lnSpc>
                <a:spcPct val="125000"/>
              </a:lnSpc>
            </a:pPr>
            <a:r>
              <a:rPr lang="zh-CN" altLang="en-US" sz="1700" b="1" dirty="0">
                <a:solidFill>
                  <a:schemeClr val="bg1"/>
                </a:solidFill>
                <a:latin typeface="微软雅黑" panose="020B0503020204020204" pitchFamily="34" charset="-122"/>
                <a:ea typeface="微软雅黑" panose="020B0503020204020204" pitchFamily="34" charset="-122"/>
              </a:rPr>
              <a:t>点此输入标题</a:t>
            </a:r>
            <a:endParaRPr lang="zh-CN" altLang="en-US" sz="1700" b="1" dirty="0">
              <a:solidFill>
                <a:schemeClr val="bg1"/>
              </a:solidFill>
              <a:latin typeface="微软雅黑" panose="020B0503020204020204" pitchFamily="34" charset="-122"/>
              <a:ea typeface="微软雅黑" panose="020B0503020204020204" pitchFamily="34" charset="-122"/>
            </a:endParaRPr>
          </a:p>
        </p:txBody>
      </p:sp>
      <p:sp>
        <p:nvSpPr>
          <p:cNvPr id="22" name="TextBox 30"/>
          <p:cNvSpPr txBox="1"/>
          <p:nvPr/>
        </p:nvSpPr>
        <p:spPr>
          <a:xfrm>
            <a:off x="4634698" y="2290943"/>
            <a:ext cx="1747075" cy="361637"/>
          </a:xfrm>
          <a:prstGeom prst="rect">
            <a:avLst/>
          </a:prstGeom>
          <a:noFill/>
        </p:spPr>
        <p:txBody>
          <a:bodyPr wrap="square" rtlCol="0">
            <a:spAutoFit/>
          </a:bodyPr>
          <a:lstStyle/>
          <a:p>
            <a:pPr algn="just">
              <a:lnSpc>
                <a:spcPct val="125000"/>
              </a:lnSpc>
            </a:pPr>
            <a:r>
              <a:rPr lang="zh-CN" altLang="en-US" sz="1400" dirty="0">
                <a:solidFill>
                  <a:schemeClr val="bg1"/>
                </a:solidFill>
                <a:latin typeface="微软雅黑" panose="020B0503020204020204" pitchFamily="34" charset="-122"/>
                <a:ea typeface="微软雅黑" panose="020B0503020204020204" pitchFamily="34" charset="-122"/>
              </a:rPr>
              <a:t>点此输入文字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3" name="TextBox 31"/>
          <p:cNvSpPr txBox="1"/>
          <p:nvPr/>
        </p:nvSpPr>
        <p:spPr>
          <a:xfrm>
            <a:off x="6414432" y="2005037"/>
            <a:ext cx="1747075" cy="419346"/>
          </a:xfrm>
          <a:prstGeom prst="rect">
            <a:avLst/>
          </a:prstGeom>
          <a:noFill/>
        </p:spPr>
        <p:txBody>
          <a:bodyPr wrap="square" rtlCol="0">
            <a:spAutoFit/>
          </a:bodyPr>
          <a:lstStyle/>
          <a:p>
            <a:pPr algn="just">
              <a:lnSpc>
                <a:spcPct val="125000"/>
              </a:lnSpc>
            </a:pPr>
            <a:r>
              <a:rPr lang="zh-CN" altLang="en-US" sz="1700" b="1" dirty="0">
                <a:solidFill>
                  <a:schemeClr val="bg1"/>
                </a:solidFill>
                <a:latin typeface="微软雅黑" panose="020B0503020204020204" pitchFamily="34" charset="-122"/>
                <a:ea typeface="微软雅黑" panose="020B0503020204020204" pitchFamily="34" charset="-122"/>
              </a:rPr>
              <a:t>点此输入标题</a:t>
            </a:r>
            <a:endParaRPr lang="zh-CN" altLang="en-US" sz="1700" b="1" dirty="0">
              <a:solidFill>
                <a:schemeClr val="bg1"/>
              </a:solidFill>
              <a:latin typeface="微软雅黑" panose="020B0503020204020204" pitchFamily="34" charset="-122"/>
              <a:ea typeface="微软雅黑" panose="020B0503020204020204" pitchFamily="34" charset="-122"/>
            </a:endParaRPr>
          </a:p>
        </p:txBody>
      </p:sp>
      <p:sp>
        <p:nvSpPr>
          <p:cNvPr id="24" name="TextBox 32"/>
          <p:cNvSpPr txBox="1"/>
          <p:nvPr/>
        </p:nvSpPr>
        <p:spPr>
          <a:xfrm>
            <a:off x="6436320" y="2316367"/>
            <a:ext cx="1747075" cy="361637"/>
          </a:xfrm>
          <a:prstGeom prst="rect">
            <a:avLst/>
          </a:prstGeom>
          <a:noFill/>
        </p:spPr>
        <p:txBody>
          <a:bodyPr wrap="square" rtlCol="0">
            <a:spAutoFit/>
          </a:bodyPr>
          <a:lstStyle/>
          <a:p>
            <a:pPr algn="just">
              <a:lnSpc>
                <a:spcPct val="125000"/>
              </a:lnSpc>
            </a:pPr>
            <a:r>
              <a:rPr lang="zh-CN" altLang="en-US" sz="1400" dirty="0">
                <a:solidFill>
                  <a:schemeClr val="bg1"/>
                </a:solidFill>
                <a:latin typeface="微软雅黑" panose="020B0503020204020204" pitchFamily="34" charset="-122"/>
                <a:ea typeface="微软雅黑" panose="020B0503020204020204" pitchFamily="34" charset="-122"/>
              </a:rPr>
              <a:t>点此输入文字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5" name="等腰三角形 24"/>
          <p:cNvSpPr/>
          <p:nvPr/>
        </p:nvSpPr>
        <p:spPr>
          <a:xfrm rot="5400000">
            <a:off x="901321" y="3401936"/>
            <a:ext cx="259229" cy="248304"/>
          </a:xfrm>
          <a:prstGeom prst="triangle">
            <a:avLst/>
          </a:prstGeom>
          <a:solidFill>
            <a:srgbClr val="5143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26" name="TextBox 34"/>
          <p:cNvSpPr txBox="1"/>
          <p:nvPr/>
        </p:nvSpPr>
        <p:spPr>
          <a:xfrm>
            <a:off x="1189278" y="3331666"/>
            <a:ext cx="7206336" cy="923330"/>
          </a:xfrm>
          <a:prstGeom prst="rect">
            <a:avLst/>
          </a:prstGeom>
          <a:noFill/>
        </p:spPr>
        <p:txBody>
          <a:bodyPr wrap="square" rtlCol="0">
            <a:spAutoFit/>
          </a:bodyPr>
          <a:lstStyle/>
          <a:p>
            <a:pP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输入简单的文字概述里输入简单文字概述输入简单的文字概述里输入输入输入简单的文字概述里输入简单文字概述输入简单的文字概述里输入输入输入简单的文字概述里输入简单文字概述输入简单的文字概述里输入输入</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strVal val="4*#ppt_w"/>
                                          </p:val>
                                        </p:tav>
                                        <p:tav tm="100000">
                                          <p:val>
                                            <p:strVal val="#ppt_w"/>
                                          </p:val>
                                        </p:tav>
                                      </p:tavLst>
                                    </p:anim>
                                    <p:anim calcmode="lin" valueType="num">
                                      <p:cBhvr>
                                        <p:cTn id="8" dur="250" fill="hold"/>
                                        <p:tgtEl>
                                          <p:spTgt spid="4"/>
                                        </p:tgtEl>
                                        <p:attrNameLst>
                                          <p:attrName>ppt_h</p:attrName>
                                        </p:attrNameLst>
                                      </p:cBhvr>
                                      <p:tavLst>
                                        <p:tav tm="0">
                                          <p:val>
                                            <p:strVal val="4*#ppt_h"/>
                                          </p:val>
                                        </p:tav>
                                        <p:tav tm="100000">
                                          <p:val>
                                            <p:strVal val="#ppt_h"/>
                                          </p:val>
                                        </p:tav>
                                      </p:tavLst>
                                    </p:anim>
                                  </p:childTnLst>
                                </p:cTn>
                              </p:par>
                              <p:par>
                                <p:cTn id="9" presetID="23" presetClass="entr" presetSubtype="32" fill="hold" grpId="0" nodeType="withEffect">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cBhvr>
                                        <p:cTn id="11" dur="250" fill="hold"/>
                                        <p:tgtEl>
                                          <p:spTgt spid="7"/>
                                        </p:tgtEl>
                                        <p:attrNameLst>
                                          <p:attrName>ppt_w</p:attrName>
                                        </p:attrNameLst>
                                      </p:cBhvr>
                                      <p:tavLst>
                                        <p:tav tm="0">
                                          <p:val>
                                            <p:strVal val="4*#ppt_w"/>
                                          </p:val>
                                        </p:tav>
                                        <p:tav tm="100000">
                                          <p:val>
                                            <p:strVal val="#ppt_w"/>
                                          </p:val>
                                        </p:tav>
                                      </p:tavLst>
                                    </p:anim>
                                    <p:anim calcmode="lin" valueType="num">
                                      <p:cBhvr>
                                        <p:cTn id="12" dur="250" fill="hold"/>
                                        <p:tgtEl>
                                          <p:spTgt spid="7"/>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500"/>
                                  </p:stCondLst>
                                  <p:childTnLst>
                                    <p:set>
                                      <p:cBhvr>
                                        <p:cTn id="14" dur="1" fill="hold">
                                          <p:stCondLst>
                                            <p:cond delay="0"/>
                                          </p:stCondLst>
                                        </p:cTn>
                                        <p:tgtEl>
                                          <p:spTgt spid="8"/>
                                        </p:tgtEl>
                                        <p:attrNameLst>
                                          <p:attrName>style.visibility</p:attrName>
                                        </p:attrNameLst>
                                      </p:cBhvr>
                                      <p:to>
                                        <p:strVal val="visible"/>
                                      </p:to>
                                    </p:set>
                                    <p:anim calcmode="lin" valueType="num">
                                      <p:cBhvr>
                                        <p:cTn id="15" dur="250" fill="hold"/>
                                        <p:tgtEl>
                                          <p:spTgt spid="8"/>
                                        </p:tgtEl>
                                        <p:attrNameLst>
                                          <p:attrName>ppt_w</p:attrName>
                                        </p:attrNameLst>
                                      </p:cBhvr>
                                      <p:tavLst>
                                        <p:tav tm="0">
                                          <p:val>
                                            <p:strVal val="4*#ppt_w"/>
                                          </p:val>
                                        </p:tav>
                                        <p:tav tm="100000">
                                          <p:val>
                                            <p:strVal val="#ppt_w"/>
                                          </p:val>
                                        </p:tav>
                                      </p:tavLst>
                                    </p:anim>
                                    <p:anim calcmode="lin" valueType="num">
                                      <p:cBhvr>
                                        <p:cTn id="16" dur="250" fill="hold"/>
                                        <p:tgtEl>
                                          <p:spTgt spid="8"/>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750"/>
                                  </p:stCondLst>
                                  <p:childTnLst>
                                    <p:set>
                                      <p:cBhvr>
                                        <p:cTn id="18" dur="1" fill="hold">
                                          <p:stCondLst>
                                            <p:cond delay="0"/>
                                          </p:stCondLst>
                                        </p:cTn>
                                        <p:tgtEl>
                                          <p:spTgt spid="6"/>
                                        </p:tgtEl>
                                        <p:attrNameLst>
                                          <p:attrName>style.visibility</p:attrName>
                                        </p:attrNameLst>
                                      </p:cBhvr>
                                      <p:to>
                                        <p:strVal val="visible"/>
                                      </p:to>
                                    </p:set>
                                    <p:anim calcmode="lin" valueType="num">
                                      <p:cBhvr>
                                        <p:cTn id="19" dur="250" fill="hold"/>
                                        <p:tgtEl>
                                          <p:spTgt spid="6"/>
                                        </p:tgtEl>
                                        <p:attrNameLst>
                                          <p:attrName>ppt_w</p:attrName>
                                        </p:attrNameLst>
                                      </p:cBhvr>
                                      <p:tavLst>
                                        <p:tav tm="0">
                                          <p:val>
                                            <p:strVal val="4*#ppt_w"/>
                                          </p:val>
                                        </p:tav>
                                        <p:tav tm="100000">
                                          <p:val>
                                            <p:strVal val="#ppt_w"/>
                                          </p:val>
                                        </p:tav>
                                      </p:tavLst>
                                    </p:anim>
                                    <p:anim calcmode="lin" valueType="num">
                                      <p:cBhvr>
                                        <p:cTn id="20" dur="250" fill="hold"/>
                                        <p:tgtEl>
                                          <p:spTgt spid="6"/>
                                        </p:tgtEl>
                                        <p:attrNameLst>
                                          <p:attrName>ppt_h</p:attrName>
                                        </p:attrNameLst>
                                      </p:cBhvr>
                                      <p:tavLst>
                                        <p:tav tm="0">
                                          <p:val>
                                            <p:strVal val="4*#ppt_h"/>
                                          </p:val>
                                        </p:tav>
                                        <p:tav tm="100000">
                                          <p:val>
                                            <p:strVal val="#ppt_h"/>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22" presetClass="entr" presetSubtype="8" fill="hold" nodeType="withEffect">
                                  <p:stCondLst>
                                    <p:cond delay="250"/>
                                  </p:stCondLst>
                                  <p:childTnLst>
                                    <p:set>
                                      <p:cBhvr>
                                        <p:cTn id="35" dur="1" fill="hold">
                                          <p:stCondLst>
                                            <p:cond delay="0"/>
                                          </p:stCondLst>
                                        </p:cTn>
                                        <p:tgtEl>
                                          <p:spTgt spid="13"/>
                                        </p:tgtEl>
                                        <p:attrNameLst>
                                          <p:attrName>style.visibility</p:attrName>
                                        </p:attrNameLst>
                                      </p:cBhvr>
                                      <p:to>
                                        <p:strVal val="visible"/>
                                      </p:to>
                                    </p:set>
                                    <p:animEffect transition="in" filter="wipe(left)">
                                      <p:cBhvr>
                                        <p:cTn id="36" dur="500"/>
                                        <p:tgtEl>
                                          <p:spTgt spid="13"/>
                                        </p:tgtEl>
                                      </p:cBhvr>
                                    </p:animEffect>
                                  </p:childTnLst>
                                </p:cTn>
                              </p:par>
                              <p:par>
                                <p:cTn id="37" presetID="22" presetClass="entr" presetSubtype="8" fill="hold" nodeType="withEffect">
                                  <p:stCondLst>
                                    <p:cond delay="25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par>
                                <p:cTn id="40" presetID="22" presetClass="entr" presetSubtype="8" fill="hold" nodeType="withEffect">
                                  <p:stCondLst>
                                    <p:cond delay="250"/>
                                  </p:stCondLst>
                                  <p:childTnLst>
                                    <p:set>
                                      <p:cBhvr>
                                        <p:cTn id="41" dur="1" fill="hold">
                                          <p:stCondLst>
                                            <p:cond delay="0"/>
                                          </p:stCondLst>
                                        </p:cTn>
                                        <p:tgtEl>
                                          <p:spTgt spid="15"/>
                                        </p:tgtEl>
                                        <p:attrNameLst>
                                          <p:attrName>style.visibility</p:attrName>
                                        </p:attrNameLst>
                                      </p:cBhvr>
                                      <p:to>
                                        <p:strVal val="visible"/>
                                      </p:to>
                                    </p:set>
                                    <p:animEffect transition="in" filter="wipe(left)">
                                      <p:cBhvr>
                                        <p:cTn id="42" dur="500"/>
                                        <p:tgtEl>
                                          <p:spTgt spid="15"/>
                                        </p:tgtEl>
                                      </p:cBhvr>
                                    </p:animEffect>
                                  </p:childTnLst>
                                </p:cTn>
                              </p:par>
                              <p:par>
                                <p:cTn id="43" presetID="22" presetClass="entr" presetSubtype="8" fill="hold" nodeType="withEffect">
                                  <p:stCondLst>
                                    <p:cond delay="25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500"/>
                                        <p:tgtEl>
                                          <p:spTgt spid="16"/>
                                        </p:tgtEl>
                                      </p:cBhvr>
                                    </p:animEffect>
                                  </p:childTnLst>
                                </p:cTn>
                              </p:par>
                            </p:childTnLst>
                          </p:cTn>
                        </p:par>
                        <p:par>
                          <p:cTn id="46" fill="hold">
                            <p:stCondLst>
                              <p:cond delay="1000"/>
                            </p:stCondLst>
                            <p:childTnLst>
                              <p:par>
                                <p:cTn id="47" presetID="41" presetClass="entr" presetSubtype="0" fill="hold" grpId="0" nodeType="afterEffect">
                                  <p:stCondLst>
                                    <p:cond delay="0"/>
                                  </p:stCondLst>
                                  <p:iterate type="lt">
                                    <p:tmPct val="10000"/>
                                  </p:iterate>
                                  <p:childTnLst>
                                    <p:set>
                                      <p:cBhvr>
                                        <p:cTn id="48" dur="1" fill="hold">
                                          <p:stCondLst>
                                            <p:cond delay="0"/>
                                          </p:stCondLst>
                                        </p:cTn>
                                        <p:tgtEl>
                                          <p:spTgt spid="18"/>
                                        </p:tgtEl>
                                        <p:attrNameLst>
                                          <p:attrName>style.visibility</p:attrName>
                                        </p:attrNameLst>
                                      </p:cBhvr>
                                      <p:to>
                                        <p:strVal val="visible"/>
                                      </p:to>
                                    </p:set>
                                    <p:anim calcmode="lin" valueType="num">
                                      <p:cBhvr>
                                        <p:cTn id="49"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18"/>
                                        </p:tgtEl>
                                        <p:attrNameLst>
                                          <p:attrName>ppt_y</p:attrName>
                                        </p:attrNameLst>
                                      </p:cBhvr>
                                      <p:tavLst>
                                        <p:tav tm="0">
                                          <p:val>
                                            <p:strVal val="#ppt_y"/>
                                          </p:val>
                                        </p:tav>
                                        <p:tav tm="100000">
                                          <p:val>
                                            <p:strVal val="#ppt_y"/>
                                          </p:val>
                                        </p:tav>
                                      </p:tavLst>
                                    </p:anim>
                                    <p:anim calcmode="lin" valueType="num">
                                      <p:cBhvr>
                                        <p:cTn id="51"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18"/>
                                        </p:tgtEl>
                                      </p:cBhvr>
                                    </p:animEffect>
                                  </p:childTnLst>
                                </p:cTn>
                              </p:par>
                              <p:par>
                                <p:cTn id="54" presetID="41" presetClass="entr" presetSubtype="0" fill="hold" grpId="0" nodeType="withEffect">
                                  <p:stCondLst>
                                    <p:cond delay="0"/>
                                  </p:stCondLst>
                                  <p:iterate type="lt">
                                    <p:tmPct val="10000"/>
                                  </p:iterate>
                                  <p:childTnLst>
                                    <p:set>
                                      <p:cBhvr>
                                        <p:cTn id="55" dur="1" fill="hold">
                                          <p:stCondLst>
                                            <p:cond delay="0"/>
                                          </p:stCondLst>
                                        </p:cTn>
                                        <p:tgtEl>
                                          <p:spTgt spid="17"/>
                                        </p:tgtEl>
                                        <p:attrNameLst>
                                          <p:attrName>style.visibility</p:attrName>
                                        </p:attrNameLst>
                                      </p:cBhvr>
                                      <p:to>
                                        <p:strVal val="visible"/>
                                      </p:to>
                                    </p:set>
                                    <p:anim calcmode="lin" valueType="num">
                                      <p:cBhvr>
                                        <p:cTn id="56"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17"/>
                                        </p:tgtEl>
                                        <p:attrNameLst>
                                          <p:attrName>ppt_y</p:attrName>
                                        </p:attrNameLst>
                                      </p:cBhvr>
                                      <p:tavLst>
                                        <p:tav tm="0">
                                          <p:val>
                                            <p:strVal val="#ppt_y"/>
                                          </p:val>
                                        </p:tav>
                                        <p:tav tm="100000">
                                          <p:val>
                                            <p:strVal val="#ppt_y"/>
                                          </p:val>
                                        </p:tav>
                                      </p:tavLst>
                                    </p:anim>
                                    <p:anim calcmode="lin" valueType="num">
                                      <p:cBhvr>
                                        <p:cTn id="58"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17"/>
                                        </p:tgtEl>
                                      </p:cBhvr>
                                    </p:animEffect>
                                  </p:childTnLst>
                                </p:cTn>
                              </p:par>
                            </p:childTnLst>
                          </p:cTn>
                        </p:par>
                        <p:par>
                          <p:cTn id="61" fill="hold">
                            <p:stCondLst>
                              <p:cond delay="2500"/>
                            </p:stCondLst>
                            <p:childTnLst>
                              <p:par>
                                <p:cTn id="62" presetID="41" presetClass="entr" presetSubtype="0" fill="hold" grpId="0" nodeType="afterEffect">
                                  <p:stCondLst>
                                    <p:cond delay="0"/>
                                  </p:stCondLst>
                                  <p:iterate type="lt">
                                    <p:tmPct val="10000"/>
                                  </p:iterate>
                                  <p:childTnLst>
                                    <p:set>
                                      <p:cBhvr>
                                        <p:cTn id="63" dur="1" fill="hold">
                                          <p:stCondLst>
                                            <p:cond delay="0"/>
                                          </p:stCondLst>
                                        </p:cTn>
                                        <p:tgtEl>
                                          <p:spTgt spid="20"/>
                                        </p:tgtEl>
                                        <p:attrNameLst>
                                          <p:attrName>style.visibility</p:attrName>
                                        </p:attrNameLst>
                                      </p:cBhvr>
                                      <p:to>
                                        <p:strVal val="visible"/>
                                      </p:to>
                                    </p:set>
                                    <p:anim calcmode="lin" valueType="num">
                                      <p:cBhvr>
                                        <p:cTn id="64"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20"/>
                                        </p:tgtEl>
                                        <p:attrNameLst>
                                          <p:attrName>ppt_y</p:attrName>
                                        </p:attrNameLst>
                                      </p:cBhvr>
                                      <p:tavLst>
                                        <p:tav tm="0">
                                          <p:val>
                                            <p:strVal val="#ppt_y"/>
                                          </p:val>
                                        </p:tav>
                                        <p:tav tm="100000">
                                          <p:val>
                                            <p:strVal val="#ppt_y"/>
                                          </p:val>
                                        </p:tav>
                                      </p:tavLst>
                                    </p:anim>
                                    <p:anim calcmode="lin" valueType="num">
                                      <p:cBhvr>
                                        <p:cTn id="66"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20"/>
                                        </p:tgtEl>
                                      </p:cBhvr>
                                    </p:animEffect>
                                  </p:childTnLst>
                                </p:cTn>
                              </p:par>
                              <p:par>
                                <p:cTn id="69" presetID="41" presetClass="entr" presetSubtype="0" fill="hold" grpId="0" nodeType="withEffect">
                                  <p:stCondLst>
                                    <p:cond delay="0"/>
                                  </p:stCondLst>
                                  <p:iterate type="lt">
                                    <p:tmPct val="10000"/>
                                  </p:iterate>
                                  <p:childTnLst>
                                    <p:set>
                                      <p:cBhvr>
                                        <p:cTn id="70" dur="1" fill="hold">
                                          <p:stCondLst>
                                            <p:cond delay="0"/>
                                          </p:stCondLst>
                                        </p:cTn>
                                        <p:tgtEl>
                                          <p:spTgt spid="19"/>
                                        </p:tgtEl>
                                        <p:attrNameLst>
                                          <p:attrName>style.visibility</p:attrName>
                                        </p:attrNameLst>
                                      </p:cBhvr>
                                      <p:to>
                                        <p:strVal val="visible"/>
                                      </p:to>
                                    </p:set>
                                    <p:anim calcmode="lin" valueType="num">
                                      <p:cBhvr>
                                        <p:cTn id="71"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19"/>
                                        </p:tgtEl>
                                        <p:attrNameLst>
                                          <p:attrName>ppt_y</p:attrName>
                                        </p:attrNameLst>
                                      </p:cBhvr>
                                      <p:tavLst>
                                        <p:tav tm="0">
                                          <p:val>
                                            <p:strVal val="#ppt_y"/>
                                          </p:val>
                                        </p:tav>
                                        <p:tav tm="100000">
                                          <p:val>
                                            <p:strVal val="#ppt_y"/>
                                          </p:val>
                                        </p:tav>
                                      </p:tavLst>
                                    </p:anim>
                                    <p:anim calcmode="lin" valueType="num">
                                      <p:cBhvr>
                                        <p:cTn id="73"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19"/>
                                        </p:tgtEl>
                                      </p:cBhvr>
                                    </p:animEffect>
                                  </p:childTnLst>
                                </p:cTn>
                              </p:par>
                            </p:childTnLst>
                          </p:cTn>
                        </p:par>
                        <p:par>
                          <p:cTn id="76" fill="hold">
                            <p:stCondLst>
                              <p:cond delay="3250"/>
                            </p:stCondLst>
                            <p:childTnLst>
                              <p:par>
                                <p:cTn id="77" presetID="41" presetClass="entr" presetSubtype="0" fill="hold" grpId="0" nodeType="afterEffect">
                                  <p:stCondLst>
                                    <p:cond delay="0"/>
                                  </p:stCondLst>
                                  <p:iterate type="lt">
                                    <p:tmPct val="10000"/>
                                  </p:iterate>
                                  <p:childTnLst>
                                    <p:set>
                                      <p:cBhvr>
                                        <p:cTn id="78" dur="1" fill="hold">
                                          <p:stCondLst>
                                            <p:cond delay="0"/>
                                          </p:stCondLst>
                                        </p:cTn>
                                        <p:tgtEl>
                                          <p:spTgt spid="22"/>
                                        </p:tgtEl>
                                        <p:attrNameLst>
                                          <p:attrName>style.visibility</p:attrName>
                                        </p:attrNameLst>
                                      </p:cBhvr>
                                      <p:to>
                                        <p:strVal val="visible"/>
                                      </p:to>
                                    </p:set>
                                    <p:anim calcmode="lin" valueType="num">
                                      <p:cBhvr>
                                        <p:cTn id="79"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80" dur="500" fill="hold"/>
                                        <p:tgtEl>
                                          <p:spTgt spid="22"/>
                                        </p:tgtEl>
                                        <p:attrNameLst>
                                          <p:attrName>ppt_y</p:attrName>
                                        </p:attrNameLst>
                                      </p:cBhvr>
                                      <p:tavLst>
                                        <p:tav tm="0">
                                          <p:val>
                                            <p:strVal val="#ppt_y"/>
                                          </p:val>
                                        </p:tav>
                                        <p:tav tm="100000">
                                          <p:val>
                                            <p:strVal val="#ppt_y"/>
                                          </p:val>
                                        </p:tav>
                                      </p:tavLst>
                                    </p:anim>
                                    <p:anim calcmode="lin" valueType="num">
                                      <p:cBhvr>
                                        <p:cTn id="81"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82"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83" dur="500" tmFilter="0,0; .5, 1; 1, 1"/>
                                        <p:tgtEl>
                                          <p:spTgt spid="22"/>
                                        </p:tgtEl>
                                      </p:cBhvr>
                                    </p:animEffect>
                                  </p:childTnLst>
                                </p:cTn>
                              </p:par>
                              <p:par>
                                <p:cTn id="84" presetID="41" presetClass="entr" presetSubtype="0" fill="hold" grpId="0" nodeType="withEffect">
                                  <p:stCondLst>
                                    <p:cond delay="0"/>
                                  </p:stCondLst>
                                  <p:iterate type="lt">
                                    <p:tmPct val="10000"/>
                                  </p:iterate>
                                  <p:childTnLst>
                                    <p:set>
                                      <p:cBhvr>
                                        <p:cTn id="85" dur="1" fill="hold">
                                          <p:stCondLst>
                                            <p:cond delay="0"/>
                                          </p:stCondLst>
                                        </p:cTn>
                                        <p:tgtEl>
                                          <p:spTgt spid="21"/>
                                        </p:tgtEl>
                                        <p:attrNameLst>
                                          <p:attrName>style.visibility</p:attrName>
                                        </p:attrNameLst>
                                      </p:cBhvr>
                                      <p:to>
                                        <p:strVal val="visible"/>
                                      </p:to>
                                    </p:set>
                                    <p:anim calcmode="lin" valueType="num">
                                      <p:cBhvr>
                                        <p:cTn id="86"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87" dur="500" fill="hold"/>
                                        <p:tgtEl>
                                          <p:spTgt spid="21"/>
                                        </p:tgtEl>
                                        <p:attrNameLst>
                                          <p:attrName>ppt_y</p:attrName>
                                        </p:attrNameLst>
                                      </p:cBhvr>
                                      <p:tavLst>
                                        <p:tav tm="0">
                                          <p:val>
                                            <p:strVal val="#ppt_y"/>
                                          </p:val>
                                        </p:tav>
                                        <p:tav tm="100000">
                                          <p:val>
                                            <p:strVal val="#ppt_y"/>
                                          </p:val>
                                        </p:tav>
                                      </p:tavLst>
                                    </p:anim>
                                    <p:anim calcmode="lin" valueType="num">
                                      <p:cBhvr>
                                        <p:cTn id="88"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89"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90" dur="500" tmFilter="0,0; .5, 1; 1, 1"/>
                                        <p:tgtEl>
                                          <p:spTgt spid="21"/>
                                        </p:tgtEl>
                                      </p:cBhvr>
                                    </p:animEffect>
                                  </p:childTnLst>
                                </p:cTn>
                              </p:par>
                            </p:childTnLst>
                          </p:cTn>
                        </p:par>
                        <p:par>
                          <p:cTn id="91" fill="hold">
                            <p:stCondLst>
                              <p:cond delay="4000"/>
                            </p:stCondLst>
                            <p:childTnLst>
                              <p:par>
                                <p:cTn id="92" presetID="41" presetClass="entr" presetSubtype="0" fill="hold" grpId="0" nodeType="afterEffect">
                                  <p:stCondLst>
                                    <p:cond delay="0"/>
                                  </p:stCondLst>
                                  <p:iterate type="lt">
                                    <p:tmPct val="10000"/>
                                  </p:iterate>
                                  <p:childTnLst>
                                    <p:set>
                                      <p:cBhvr>
                                        <p:cTn id="93" dur="1" fill="hold">
                                          <p:stCondLst>
                                            <p:cond delay="0"/>
                                          </p:stCondLst>
                                        </p:cTn>
                                        <p:tgtEl>
                                          <p:spTgt spid="24"/>
                                        </p:tgtEl>
                                        <p:attrNameLst>
                                          <p:attrName>style.visibility</p:attrName>
                                        </p:attrNameLst>
                                      </p:cBhvr>
                                      <p:to>
                                        <p:strVal val="visible"/>
                                      </p:to>
                                    </p:set>
                                    <p:anim calcmode="lin" valueType="num">
                                      <p:cBhvr>
                                        <p:cTn id="94"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95" dur="500" fill="hold"/>
                                        <p:tgtEl>
                                          <p:spTgt spid="24"/>
                                        </p:tgtEl>
                                        <p:attrNameLst>
                                          <p:attrName>ppt_y</p:attrName>
                                        </p:attrNameLst>
                                      </p:cBhvr>
                                      <p:tavLst>
                                        <p:tav tm="0">
                                          <p:val>
                                            <p:strVal val="#ppt_y"/>
                                          </p:val>
                                        </p:tav>
                                        <p:tav tm="100000">
                                          <p:val>
                                            <p:strVal val="#ppt_y"/>
                                          </p:val>
                                        </p:tav>
                                      </p:tavLst>
                                    </p:anim>
                                    <p:anim calcmode="lin" valueType="num">
                                      <p:cBhvr>
                                        <p:cTn id="96"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97"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98" dur="500" tmFilter="0,0; .5, 1; 1, 1"/>
                                        <p:tgtEl>
                                          <p:spTgt spid="24"/>
                                        </p:tgtEl>
                                      </p:cBhvr>
                                    </p:animEffect>
                                  </p:childTnLst>
                                </p:cTn>
                              </p:par>
                              <p:par>
                                <p:cTn id="99" presetID="41" presetClass="entr" presetSubtype="0" fill="hold" grpId="0" nodeType="withEffect">
                                  <p:stCondLst>
                                    <p:cond delay="0"/>
                                  </p:stCondLst>
                                  <p:iterate type="lt">
                                    <p:tmPct val="10000"/>
                                  </p:iterate>
                                  <p:childTnLst>
                                    <p:set>
                                      <p:cBhvr>
                                        <p:cTn id="100" dur="1" fill="hold">
                                          <p:stCondLst>
                                            <p:cond delay="0"/>
                                          </p:stCondLst>
                                        </p:cTn>
                                        <p:tgtEl>
                                          <p:spTgt spid="23"/>
                                        </p:tgtEl>
                                        <p:attrNameLst>
                                          <p:attrName>style.visibility</p:attrName>
                                        </p:attrNameLst>
                                      </p:cBhvr>
                                      <p:to>
                                        <p:strVal val="visible"/>
                                      </p:to>
                                    </p:set>
                                    <p:anim calcmode="lin" valueType="num">
                                      <p:cBhvr>
                                        <p:cTn id="101"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02" dur="500" fill="hold"/>
                                        <p:tgtEl>
                                          <p:spTgt spid="23"/>
                                        </p:tgtEl>
                                        <p:attrNameLst>
                                          <p:attrName>ppt_y</p:attrName>
                                        </p:attrNameLst>
                                      </p:cBhvr>
                                      <p:tavLst>
                                        <p:tav tm="0">
                                          <p:val>
                                            <p:strVal val="#ppt_y"/>
                                          </p:val>
                                        </p:tav>
                                        <p:tav tm="100000">
                                          <p:val>
                                            <p:strVal val="#ppt_y"/>
                                          </p:val>
                                        </p:tav>
                                      </p:tavLst>
                                    </p:anim>
                                    <p:anim calcmode="lin" valueType="num">
                                      <p:cBhvr>
                                        <p:cTn id="103"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04"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05" dur="500" tmFilter="0,0; .5, 1; 1, 1"/>
                                        <p:tgtEl>
                                          <p:spTgt spid="23"/>
                                        </p:tgtEl>
                                      </p:cBhvr>
                                    </p:animEffect>
                                  </p:childTnLst>
                                </p:cTn>
                              </p:par>
                            </p:childTnLst>
                          </p:cTn>
                        </p:par>
                        <p:par>
                          <p:cTn id="106" fill="hold">
                            <p:stCondLst>
                              <p:cond delay="4750"/>
                            </p:stCondLst>
                            <p:childTnLst>
                              <p:par>
                                <p:cTn id="107" presetID="2" presetClass="entr" presetSubtype="8" fill="hold" grpId="0" nodeType="afterEffect">
                                  <p:stCondLst>
                                    <p:cond delay="0"/>
                                  </p:stCondLst>
                                  <p:childTnLst>
                                    <p:set>
                                      <p:cBhvr>
                                        <p:cTn id="108" dur="1" fill="hold">
                                          <p:stCondLst>
                                            <p:cond delay="0"/>
                                          </p:stCondLst>
                                        </p:cTn>
                                        <p:tgtEl>
                                          <p:spTgt spid="25"/>
                                        </p:tgtEl>
                                        <p:attrNameLst>
                                          <p:attrName>style.visibility</p:attrName>
                                        </p:attrNameLst>
                                      </p:cBhvr>
                                      <p:to>
                                        <p:strVal val="visible"/>
                                      </p:to>
                                    </p:set>
                                    <p:anim calcmode="lin" valueType="num">
                                      <p:cBhvr additive="base">
                                        <p:cTn id="109" dur="500" fill="hold"/>
                                        <p:tgtEl>
                                          <p:spTgt spid="25"/>
                                        </p:tgtEl>
                                        <p:attrNameLst>
                                          <p:attrName>ppt_x</p:attrName>
                                        </p:attrNameLst>
                                      </p:cBhvr>
                                      <p:tavLst>
                                        <p:tav tm="0">
                                          <p:val>
                                            <p:strVal val="0-#ppt_w/2"/>
                                          </p:val>
                                        </p:tav>
                                        <p:tav tm="100000">
                                          <p:val>
                                            <p:strVal val="#ppt_x"/>
                                          </p:val>
                                        </p:tav>
                                      </p:tavLst>
                                    </p:anim>
                                    <p:anim calcmode="lin" valueType="num">
                                      <p:cBhvr additive="base">
                                        <p:cTn id="110" dur="500" fill="hold"/>
                                        <p:tgtEl>
                                          <p:spTgt spid="25"/>
                                        </p:tgtEl>
                                        <p:attrNameLst>
                                          <p:attrName>ppt_y</p:attrName>
                                        </p:attrNameLst>
                                      </p:cBhvr>
                                      <p:tavLst>
                                        <p:tav tm="0">
                                          <p:val>
                                            <p:strVal val="#ppt_y"/>
                                          </p:val>
                                        </p:tav>
                                        <p:tav tm="100000">
                                          <p:val>
                                            <p:strVal val="#ppt_y"/>
                                          </p:val>
                                        </p:tav>
                                      </p:tavLst>
                                    </p:anim>
                                  </p:childTnLst>
                                </p:cTn>
                              </p:par>
                            </p:childTnLst>
                          </p:cTn>
                        </p:par>
                        <p:par>
                          <p:cTn id="111" fill="hold">
                            <p:stCondLst>
                              <p:cond delay="5250"/>
                            </p:stCondLst>
                            <p:childTnLst>
                              <p:par>
                                <p:cTn id="112" presetID="22" presetClass="entr" presetSubtype="1" fill="hold" grpId="0" nodeType="afterEffect">
                                  <p:stCondLst>
                                    <p:cond delay="0"/>
                                  </p:stCondLst>
                                  <p:childTnLst>
                                    <p:set>
                                      <p:cBhvr>
                                        <p:cTn id="113" dur="1" fill="hold">
                                          <p:stCondLst>
                                            <p:cond delay="0"/>
                                          </p:stCondLst>
                                        </p:cTn>
                                        <p:tgtEl>
                                          <p:spTgt spid="26"/>
                                        </p:tgtEl>
                                        <p:attrNameLst>
                                          <p:attrName>style.visibility</p:attrName>
                                        </p:attrNameLst>
                                      </p:cBhvr>
                                      <p:to>
                                        <p:strVal val="visible"/>
                                      </p:to>
                                    </p:set>
                                    <p:animEffect transition="in" filter="wipe(up)">
                                      <p:cBhvr>
                                        <p:cTn id="11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p:bldP spid="10" grpId="0"/>
      <p:bldP spid="11" grpId="0"/>
      <p:bldP spid="12" grpId="0"/>
      <p:bldP spid="17" grpId="0"/>
      <p:bldP spid="18" grpId="0"/>
      <p:bldP spid="19" grpId="0"/>
      <p:bldP spid="20" grpId="0"/>
      <p:bldP spid="21" grpId="0"/>
      <p:bldP spid="22" grpId="0"/>
      <p:bldP spid="23" grpId="0"/>
      <p:bldP spid="24" grpId="0"/>
      <p:bldP spid="25" grpId="0" animBg="1"/>
      <p:bldP spid="26"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图片 7"/>
          <p:cNvPicPr>
            <a:picLocks noChangeAspect="1"/>
          </p:cNvPicPr>
          <p:nvPr/>
        </p:nvPicPr>
        <p:blipFill>
          <a:blip r:embed="rId1" cstate="print">
            <a:extLst>
              <a:ext uri="{BEBA8EAE-BF5A-486C-A8C5-ECC9F3942E4B}">
                <a14:imgProps xmlns:a14="http://schemas.microsoft.com/office/drawing/2010/main">
                  <a14:imgLayer r:embed="rId2">
                    <a14:imgEffect>
                      <a14:artisticBlur radius="20"/>
                    </a14:imgEffect>
                  </a14:imgLayer>
                </a14:imgProps>
              </a:ex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3" name="矩形 12"/>
          <p:cNvSpPr/>
          <p:nvPr/>
        </p:nvSpPr>
        <p:spPr>
          <a:xfrm>
            <a:off x="1333500" y="1504950"/>
            <a:ext cx="6877050" cy="2348706"/>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737833" y="2192178"/>
            <a:ext cx="5668347" cy="646331"/>
          </a:xfrm>
          <a:prstGeom prst="rect">
            <a:avLst/>
          </a:prstGeom>
          <a:noFill/>
        </p:spPr>
        <p:txBody>
          <a:bodyPr wrap="square" rtlCol="0">
            <a:spAutoFit/>
          </a:bodyPr>
          <a:lstStyle/>
          <a:p>
            <a:pPr algn="ctr"/>
            <a:r>
              <a:rPr lang="zh-CN" altLang="en-US" sz="3600" b="1" smtClean="0">
                <a:latin typeface="微软雅黑" panose="020B0503020204020204" pitchFamily="34" charset="-122"/>
                <a:ea typeface="微软雅黑" panose="020B0503020204020204" pitchFamily="34" charset="-122"/>
              </a:rPr>
              <a:t>单击添加文标题</a:t>
            </a:r>
            <a:endParaRPr lang="zh-CN" altLang="en-US" sz="3600" b="1"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1737827" y="1640815"/>
            <a:ext cx="5668347" cy="415498"/>
          </a:xfrm>
          <a:prstGeom prst="rect">
            <a:avLst/>
          </a:prstGeom>
          <a:noFill/>
        </p:spPr>
        <p:txBody>
          <a:bodyPr wrap="square" rtlCol="0">
            <a:spAutoFit/>
          </a:bodyPr>
          <a:lstStyle/>
          <a:p>
            <a:pPr algn="ctr"/>
            <a:r>
              <a:rPr lang="en-US" altLang="zh-CN" sz="2100">
                <a:latin typeface="Arial" panose="020B0604020202020204" pitchFamily="34" charset="0"/>
                <a:ea typeface="微软雅黑" panose="020B0503020204020204" pitchFamily="34" charset="-122"/>
                <a:cs typeface="Arial" panose="020B0604020202020204" pitchFamily="34" charset="0"/>
              </a:rPr>
              <a:t>PART  </a:t>
            </a:r>
            <a:r>
              <a:rPr lang="en-US" altLang="zh-CN" sz="2100" smtClean="0">
                <a:latin typeface="Arial" panose="020B0604020202020204" pitchFamily="34" charset="0"/>
                <a:ea typeface="微软雅黑" panose="020B0503020204020204" pitchFamily="34" charset="-122"/>
                <a:cs typeface="Arial" panose="020B0604020202020204" pitchFamily="34" charset="0"/>
              </a:rPr>
              <a:t>04</a:t>
            </a:r>
            <a:endParaRPr lang="zh-CN" altLang="en-US" sz="2100" dirty="0">
              <a:latin typeface="Arial" panose="020B0604020202020204" pitchFamily="34" charset="0"/>
              <a:ea typeface="微软雅黑" panose="020B0503020204020204" pitchFamily="34" charset="-122"/>
              <a:cs typeface="Arial" panose="020B0604020202020204" pitchFamily="34" charset="0"/>
            </a:endParaRPr>
          </a:p>
        </p:txBody>
      </p:sp>
      <p:sp>
        <p:nvSpPr>
          <p:cNvPr id="16" name="文本框 15"/>
          <p:cNvSpPr txBox="1"/>
          <p:nvPr/>
        </p:nvSpPr>
        <p:spPr>
          <a:xfrm>
            <a:off x="1737827" y="2751002"/>
            <a:ext cx="5668347" cy="253916"/>
          </a:xfrm>
          <a:prstGeom prst="rect">
            <a:avLst/>
          </a:prstGeom>
          <a:noFill/>
        </p:spPr>
        <p:txBody>
          <a:bodyPr wrap="square" rtlCol="0">
            <a:spAutoFit/>
          </a:bodyPr>
          <a:lstStyle/>
          <a:p>
            <a:pPr algn="ctr"/>
            <a:r>
              <a:rPr lang="en-US" altLang="zh-CN" sz="1050" dirty="0">
                <a:latin typeface="Arial" panose="020B0604020202020204" pitchFamily="34" charset="0"/>
                <a:ea typeface="微软雅黑" panose="020B0503020204020204" pitchFamily="34" charset="-122"/>
                <a:cs typeface="Arial" panose="020B0604020202020204" pitchFamily="34" charset="0"/>
              </a:rPr>
              <a:t>ADD YOUR TITTLE HERE</a:t>
            </a:r>
            <a:endParaRPr lang="zh-CN" altLang="en-US" sz="1050" dirty="0">
              <a:latin typeface="Arial" panose="020B0604020202020204" pitchFamily="34" charset="0"/>
              <a:ea typeface="微软雅黑" panose="020B0503020204020204" pitchFamily="34" charset="-122"/>
              <a:cs typeface="Arial" panose="020B0604020202020204" pitchFamily="34" charset="0"/>
            </a:endParaRPr>
          </a:p>
        </p:txBody>
      </p:sp>
      <p:sp>
        <p:nvSpPr>
          <p:cNvPr id="17" name="文本框 16"/>
          <p:cNvSpPr txBox="1"/>
          <p:nvPr/>
        </p:nvSpPr>
        <p:spPr>
          <a:xfrm>
            <a:off x="3186830" y="3110239"/>
            <a:ext cx="2770340" cy="415498"/>
          </a:xfrm>
          <a:prstGeom prst="rect">
            <a:avLst/>
          </a:prstGeom>
          <a:noFill/>
        </p:spPr>
        <p:txBody>
          <a:bodyPr wrap="square" rtlCol="0">
            <a:spAutoFit/>
          </a:bodyPr>
          <a:lstStyle/>
          <a:p>
            <a:pPr algn="ctr"/>
            <a:r>
              <a:rPr lang="zh-CN" altLang="en-US" sz="1050" dirty="0">
                <a:latin typeface="微软雅黑" panose="020B0503020204020204" pitchFamily="34" charset="-122"/>
                <a:ea typeface="微软雅黑" panose="020B0503020204020204" pitchFamily="34" charset="-122"/>
              </a:rPr>
              <a:t>终止不住那不老的心，去努力，去探寻，去发现，永不退让，不屈服。</a:t>
            </a:r>
            <a:endParaRPr lang="zh-CN" altLang="en-US" sz="105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grpSp>
        <p:nvGrpSpPr>
          <p:cNvPr id="4" name="组合 3"/>
          <p:cNvGrpSpPr/>
          <p:nvPr/>
        </p:nvGrpSpPr>
        <p:grpSpPr>
          <a:xfrm>
            <a:off x="2283190" y="2512817"/>
            <a:ext cx="1657546" cy="1221350"/>
            <a:chOff x="2282892" y="2767021"/>
            <a:chExt cx="1657762" cy="1221509"/>
          </a:xfrm>
        </p:grpSpPr>
        <p:sp>
          <p:nvSpPr>
            <p:cNvPr id="6" name="五边形 5"/>
            <p:cNvSpPr/>
            <p:nvPr/>
          </p:nvSpPr>
          <p:spPr>
            <a:xfrm rot="16200000" flipV="1">
              <a:off x="2501018" y="2548895"/>
              <a:ext cx="1221509" cy="1657762"/>
            </a:xfrm>
            <a:prstGeom prst="homePlate">
              <a:avLst/>
            </a:prstGeom>
            <a:solidFill>
              <a:srgbClr val="514379"/>
            </a:solidFill>
            <a:ln w="25400" cap="flat" cmpd="sng" algn="ctr">
              <a:noFill/>
              <a:prstDash val="solid"/>
            </a:ln>
            <a:effectLst/>
          </p:spPr>
          <p:txBody>
            <a:bodyPr rtlCol="0" anchor="ctr"/>
            <a:lstStyle/>
            <a:p>
              <a:pPr algn="ctr" defTabSz="913765">
                <a:defRPr/>
              </a:pPr>
              <a:endParaRPr lang="zh-CN" altLang="en-US" sz="2400" kern="0">
                <a:solidFill>
                  <a:prstClr val="white"/>
                </a:solidFill>
                <a:latin typeface="Calibri" panose="020F0502020204030204"/>
                <a:ea typeface="宋体" panose="02010600030101010101" pitchFamily="2" charset="-122"/>
              </a:endParaRPr>
            </a:p>
          </p:txBody>
        </p:sp>
        <p:sp>
          <p:nvSpPr>
            <p:cNvPr id="7" name="矩形 6"/>
            <p:cNvSpPr/>
            <p:nvPr/>
          </p:nvSpPr>
          <p:spPr>
            <a:xfrm>
              <a:off x="2354595" y="3395950"/>
              <a:ext cx="1453732" cy="461665"/>
            </a:xfrm>
            <a:prstGeom prst="rect">
              <a:avLst/>
            </a:prstGeom>
          </p:spPr>
          <p:txBody>
            <a:bodyPr wrap="square">
              <a:noAutofit/>
            </a:bodyPr>
            <a:lstStyle/>
            <a:p>
              <a:pPr algn="ctr" defTabSz="913765">
                <a:defRPr/>
              </a:pPr>
              <a:r>
                <a:rPr lang="zh-CN" altLang="en-US" sz="2400" b="1" kern="0" dirty="0">
                  <a:solidFill>
                    <a:srgbClr val="FFFFFF"/>
                  </a:solidFill>
                  <a:latin typeface="微软雅黑" panose="020B0503020204020204" pitchFamily="34" charset="-122"/>
                  <a:ea typeface="微软雅黑" panose="020B0503020204020204" pitchFamily="34" charset="-122"/>
                  <a:cs typeface="经典特宋简" pitchFamily="49" charset="-122"/>
                </a:rPr>
                <a:t>工作汇报</a:t>
              </a:r>
              <a:endParaRPr lang="zh-CN" altLang="en-US" sz="2400" b="1" kern="0" dirty="0">
                <a:solidFill>
                  <a:srgbClr val="FFFFFF"/>
                </a:solidFill>
                <a:latin typeface="微软雅黑" panose="020B0503020204020204" pitchFamily="34" charset="-122"/>
                <a:ea typeface="微软雅黑" panose="020B0503020204020204" pitchFamily="34" charset="-122"/>
                <a:cs typeface="经典特宋简" pitchFamily="49" charset="-122"/>
              </a:endParaRPr>
            </a:p>
          </p:txBody>
        </p:sp>
      </p:grpSp>
      <p:grpSp>
        <p:nvGrpSpPr>
          <p:cNvPr id="8" name="组合 7"/>
          <p:cNvGrpSpPr/>
          <p:nvPr/>
        </p:nvGrpSpPr>
        <p:grpSpPr>
          <a:xfrm>
            <a:off x="4231533" y="2512817"/>
            <a:ext cx="1657546" cy="1221350"/>
            <a:chOff x="4231488" y="2767021"/>
            <a:chExt cx="1657762" cy="1221509"/>
          </a:xfrm>
        </p:grpSpPr>
        <p:sp>
          <p:nvSpPr>
            <p:cNvPr id="9" name="五边形 8"/>
            <p:cNvSpPr/>
            <p:nvPr/>
          </p:nvSpPr>
          <p:spPr>
            <a:xfrm rot="16200000" flipV="1">
              <a:off x="4449614" y="2548895"/>
              <a:ext cx="1221509" cy="1657762"/>
            </a:xfrm>
            <a:prstGeom prst="homePlate">
              <a:avLst/>
            </a:prstGeom>
            <a:solidFill>
              <a:srgbClr val="030303"/>
            </a:solidFill>
            <a:ln w="25400" cap="flat" cmpd="sng" algn="ctr">
              <a:noFill/>
              <a:prstDash val="solid"/>
            </a:ln>
            <a:effectLst/>
          </p:spPr>
          <p:txBody>
            <a:bodyPr rtlCol="0" anchor="ctr"/>
            <a:lstStyle/>
            <a:p>
              <a:pPr algn="ctr" defTabSz="913765">
                <a:defRPr/>
              </a:pPr>
              <a:endParaRPr lang="zh-CN" altLang="en-US" sz="2400" kern="0">
                <a:solidFill>
                  <a:prstClr val="white"/>
                </a:solidFill>
                <a:latin typeface="Calibri" panose="020F0502020204030204"/>
                <a:ea typeface="宋体" panose="02010600030101010101" pitchFamily="2" charset="-122"/>
              </a:endParaRPr>
            </a:p>
          </p:txBody>
        </p:sp>
        <p:sp>
          <p:nvSpPr>
            <p:cNvPr id="10" name="矩形 9"/>
            <p:cNvSpPr/>
            <p:nvPr/>
          </p:nvSpPr>
          <p:spPr>
            <a:xfrm>
              <a:off x="4333503" y="3289202"/>
              <a:ext cx="1453732" cy="461665"/>
            </a:xfrm>
            <a:prstGeom prst="rect">
              <a:avLst/>
            </a:prstGeom>
          </p:spPr>
          <p:txBody>
            <a:bodyPr wrap="square">
              <a:noAutofit/>
            </a:bodyPr>
            <a:lstStyle/>
            <a:p>
              <a:pPr algn="ctr" defTabSz="913765">
                <a:defRPr/>
              </a:pPr>
              <a:r>
                <a:rPr lang="zh-CN" altLang="en-US" sz="2400" b="1" kern="0" dirty="0">
                  <a:solidFill>
                    <a:srgbClr val="FFFFFF"/>
                  </a:solidFill>
                  <a:latin typeface="微软雅黑" panose="020B0503020204020204" pitchFamily="34" charset="-122"/>
                  <a:ea typeface="微软雅黑" panose="020B0503020204020204" pitchFamily="34" charset="-122"/>
                  <a:cs typeface="经典特宋简" pitchFamily="49" charset="-122"/>
                </a:rPr>
                <a:t>新年计划</a:t>
              </a:r>
              <a:endParaRPr lang="zh-CN" altLang="en-US" sz="2400" b="1" kern="0" dirty="0">
                <a:solidFill>
                  <a:srgbClr val="FFFFFF"/>
                </a:solidFill>
                <a:latin typeface="微软雅黑" panose="020B0503020204020204" pitchFamily="34" charset="-122"/>
                <a:ea typeface="微软雅黑" panose="020B0503020204020204" pitchFamily="34" charset="-122"/>
                <a:cs typeface="经典特宋简" pitchFamily="49" charset="-122"/>
              </a:endParaRPr>
            </a:p>
          </p:txBody>
        </p:sp>
      </p:grpSp>
      <p:grpSp>
        <p:nvGrpSpPr>
          <p:cNvPr id="11" name="组合 10"/>
          <p:cNvGrpSpPr/>
          <p:nvPr/>
        </p:nvGrpSpPr>
        <p:grpSpPr>
          <a:xfrm>
            <a:off x="3257362" y="1771282"/>
            <a:ext cx="1657546" cy="1221350"/>
            <a:chOff x="3257190" y="2025390"/>
            <a:chExt cx="1657762" cy="1221509"/>
          </a:xfrm>
        </p:grpSpPr>
        <p:sp>
          <p:nvSpPr>
            <p:cNvPr id="12" name="五边形 11"/>
            <p:cNvSpPr/>
            <p:nvPr/>
          </p:nvSpPr>
          <p:spPr>
            <a:xfrm rot="5400000">
              <a:off x="3475316" y="1807264"/>
              <a:ext cx="1221509" cy="1657762"/>
            </a:xfrm>
            <a:prstGeom prst="homePlate">
              <a:avLst/>
            </a:prstGeom>
            <a:solidFill>
              <a:srgbClr val="030303"/>
            </a:solidFill>
            <a:ln w="25400" cap="flat" cmpd="sng" algn="ctr">
              <a:noFill/>
              <a:prstDash val="solid"/>
            </a:ln>
            <a:effectLst/>
          </p:spPr>
          <p:txBody>
            <a:bodyPr rtlCol="0" anchor="ctr"/>
            <a:lstStyle/>
            <a:p>
              <a:pPr algn="ctr" defTabSz="913765">
                <a:defRPr/>
              </a:pPr>
              <a:endParaRPr lang="zh-CN" altLang="en-US" sz="2400" kern="0">
                <a:solidFill>
                  <a:prstClr val="white"/>
                </a:solidFill>
                <a:latin typeface="Calibri" panose="020F0502020204030204"/>
                <a:ea typeface="宋体" panose="02010600030101010101" pitchFamily="2" charset="-122"/>
              </a:endParaRPr>
            </a:p>
          </p:txBody>
        </p:sp>
        <p:sp>
          <p:nvSpPr>
            <p:cNvPr id="13" name="矩形 12"/>
            <p:cNvSpPr/>
            <p:nvPr/>
          </p:nvSpPr>
          <p:spPr>
            <a:xfrm>
              <a:off x="3298587" y="2241715"/>
              <a:ext cx="1514348" cy="461665"/>
            </a:xfrm>
            <a:prstGeom prst="rect">
              <a:avLst/>
            </a:prstGeom>
          </p:spPr>
          <p:txBody>
            <a:bodyPr wrap="square">
              <a:noAutofit/>
            </a:bodyPr>
            <a:lstStyle/>
            <a:p>
              <a:pPr algn="ctr" defTabSz="913765">
                <a:defRPr/>
              </a:pPr>
              <a:r>
                <a:rPr lang="zh-CN" altLang="en-US" sz="2400" b="1" kern="0" dirty="0">
                  <a:solidFill>
                    <a:srgbClr val="FFFFFF"/>
                  </a:solidFill>
                  <a:latin typeface="微软雅黑" panose="020B0503020204020204" pitchFamily="34" charset="-122"/>
                  <a:ea typeface="微软雅黑" panose="020B0503020204020204" pitchFamily="34" charset="-122"/>
                  <a:cs typeface="经典特宋简" pitchFamily="49" charset="-122"/>
                </a:rPr>
                <a:t>年终总结</a:t>
              </a:r>
              <a:endParaRPr lang="zh-CN" altLang="en-US" sz="2400" b="1" kern="0" dirty="0">
                <a:solidFill>
                  <a:srgbClr val="FFFFFF"/>
                </a:solidFill>
                <a:latin typeface="微软雅黑" panose="020B0503020204020204" pitchFamily="34" charset="-122"/>
                <a:ea typeface="微软雅黑" panose="020B0503020204020204" pitchFamily="34" charset="-122"/>
                <a:cs typeface="经典特宋简" pitchFamily="49" charset="-122"/>
              </a:endParaRPr>
            </a:p>
          </p:txBody>
        </p:sp>
      </p:grpSp>
      <p:grpSp>
        <p:nvGrpSpPr>
          <p:cNvPr id="14" name="组合 13"/>
          <p:cNvGrpSpPr/>
          <p:nvPr/>
        </p:nvGrpSpPr>
        <p:grpSpPr>
          <a:xfrm>
            <a:off x="5205706" y="1771282"/>
            <a:ext cx="1657546" cy="1221350"/>
            <a:chOff x="5205788" y="2025390"/>
            <a:chExt cx="1657762" cy="1221509"/>
          </a:xfrm>
        </p:grpSpPr>
        <p:sp>
          <p:nvSpPr>
            <p:cNvPr id="15" name="五边形 14"/>
            <p:cNvSpPr/>
            <p:nvPr/>
          </p:nvSpPr>
          <p:spPr>
            <a:xfrm rot="5400000">
              <a:off x="5423914" y="1807264"/>
              <a:ext cx="1221509" cy="1657762"/>
            </a:xfrm>
            <a:prstGeom prst="homePlate">
              <a:avLst/>
            </a:prstGeom>
            <a:solidFill>
              <a:srgbClr val="514379"/>
            </a:solidFill>
            <a:ln w="25400" cap="flat" cmpd="sng" algn="ctr">
              <a:noFill/>
              <a:prstDash val="solid"/>
            </a:ln>
            <a:effectLst/>
          </p:spPr>
          <p:txBody>
            <a:bodyPr rtlCol="0" anchor="ctr"/>
            <a:lstStyle/>
            <a:p>
              <a:pPr algn="ctr" defTabSz="913765">
                <a:defRPr/>
              </a:pPr>
              <a:endParaRPr lang="zh-CN" altLang="en-US" sz="2400" kern="0">
                <a:solidFill>
                  <a:prstClr val="white"/>
                </a:solidFill>
                <a:latin typeface="Calibri" panose="020F0502020204030204"/>
                <a:ea typeface="宋体" panose="02010600030101010101" pitchFamily="2" charset="-122"/>
              </a:endParaRPr>
            </a:p>
          </p:txBody>
        </p:sp>
        <p:sp>
          <p:nvSpPr>
            <p:cNvPr id="16" name="矩形 15"/>
            <p:cNvSpPr/>
            <p:nvPr/>
          </p:nvSpPr>
          <p:spPr>
            <a:xfrm>
              <a:off x="5205788" y="2241715"/>
              <a:ext cx="1657762" cy="461665"/>
            </a:xfrm>
            <a:prstGeom prst="rect">
              <a:avLst/>
            </a:prstGeom>
          </p:spPr>
          <p:txBody>
            <a:bodyPr wrap="square">
              <a:noAutofit/>
            </a:bodyPr>
            <a:lstStyle/>
            <a:p>
              <a:pPr algn="ctr" defTabSz="913765">
                <a:defRPr/>
              </a:pPr>
              <a:r>
                <a:rPr lang="zh-CN" altLang="en-US" sz="2400" b="1" kern="0" dirty="0">
                  <a:solidFill>
                    <a:srgbClr val="FFFFFF"/>
                  </a:solidFill>
                  <a:latin typeface="微软雅黑" panose="020B0503020204020204" pitchFamily="34" charset="-122"/>
                  <a:ea typeface="微软雅黑" panose="020B0503020204020204" pitchFamily="34" charset="-122"/>
                  <a:cs typeface="经典特宋简" pitchFamily="49" charset="-122"/>
                </a:rPr>
                <a:t>工作报告</a:t>
              </a:r>
              <a:endParaRPr lang="zh-CN" altLang="en-US" sz="2400" b="1" kern="0" dirty="0">
                <a:solidFill>
                  <a:srgbClr val="FFFFFF"/>
                </a:solidFill>
                <a:latin typeface="微软雅黑" panose="020B0503020204020204" pitchFamily="34" charset="-122"/>
                <a:ea typeface="微软雅黑" panose="020B0503020204020204" pitchFamily="34" charset="-122"/>
                <a:cs typeface="经典特宋简" pitchFamily="49" charset="-122"/>
              </a:endParaRPr>
            </a:p>
          </p:txBody>
        </p:sp>
      </p:grpSp>
      <p:cxnSp>
        <p:nvCxnSpPr>
          <p:cNvPr id="17" name="肘形连接符 16"/>
          <p:cNvCxnSpPr>
            <a:stCxn id="12" idx="1"/>
          </p:cNvCxnSpPr>
          <p:nvPr/>
        </p:nvCxnSpPr>
        <p:spPr>
          <a:xfrm rot="16200000" flipV="1">
            <a:off x="3112458" y="936670"/>
            <a:ext cx="556407" cy="1112816"/>
          </a:xfrm>
          <a:prstGeom prst="bentConnector2">
            <a:avLst/>
          </a:prstGeom>
          <a:noFill/>
          <a:ln w="9525" cap="flat" cmpd="sng" algn="ctr">
            <a:solidFill>
              <a:sysClr val="windowText" lastClr="000000">
                <a:lumMod val="75000"/>
                <a:lumOff val="25000"/>
              </a:sysClr>
            </a:solidFill>
            <a:prstDash val="solid"/>
          </a:ln>
          <a:effectLst/>
        </p:spPr>
      </p:cxnSp>
      <p:cxnSp>
        <p:nvCxnSpPr>
          <p:cNvPr id="18" name="肘形连接符 17"/>
          <p:cNvCxnSpPr/>
          <p:nvPr/>
        </p:nvCxnSpPr>
        <p:spPr>
          <a:xfrm rot="5400000" flipH="1" flipV="1">
            <a:off x="6242614" y="1083299"/>
            <a:ext cx="556407" cy="834612"/>
          </a:xfrm>
          <a:prstGeom prst="bentConnector2">
            <a:avLst/>
          </a:prstGeom>
          <a:noFill/>
          <a:ln w="9525" cap="flat" cmpd="sng" algn="ctr">
            <a:solidFill>
              <a:srgbClr val="514379"/>
            </a:solidFill>
            <a:prstDash val="solid"/>
          </a:ln>
          <a:effectLst/>
        </p:spPr>
      </p:cxnSp>
      <p:cxnSp>
        <p:nvCxnSpPr>
          <p:cNvPr id="19" name="肘形连接符 18"/>
          <p:cNvCxnSpPr>
            <a:stCxn id="6" idx="1"/>
          </p:cNvCxnSpPr>
          <p:nvPr/>
        </p:nvCxnSpPr>
        <p:spPr>
          <a:xfrm rot="5400000">
            <a:off x="2468616" y="3577676"/>
            <a:ext cx="486857" cy="799837"/>
          </a:xfrm>
          <a:prstGeom prst="bentConnector2">
            <a:avLst/>
          </a:prstGeom>
          <a:noFill/>
          <a:ln w="9525" cap="flat" cmpd="sng" algn="ctr">
            <a:solidFill>
              <a:srgbClr val="514379"/>
            </a:solidFill>
            <a:prstDash val="solid"/>
          </a:ln>
          <a:effectLst/>
        </p:spPr>
      </p:cxnSp>
      <p:cxnSp>
        <p:nvCxnSpPr>
          <p:cNvPr id="20" name="肘形连接符 19"/>
          <p:cNvCxnSpPr/>
          <p:nvPr/>
        </p:nvCxnSpPr>
        <p:spPr>
          <a:xfrm rot="16200000" flipH="1">
            <a:off x="5203191" y="3591281"/>
            <a:ext cx="479290" cy="765060"/>
          </a:xfrm>
          <a:prstGeom prst="bentConnector2">
            <a:avLst/>
          </a:prstGeom>
          <a:noFill/>
          <a:ln w="9525" cap="flat" cmpd="sng" algn="ctr">
            <a:solidFill>
              <a:sysClr val="windowText" lastClr="000000">
                <a:lumMod val="75000"/>
                <a:lumOff val="25000"/>
              </a:sysClr>
            </a:solidFill>
            <a:prstDash val="solid"/>
          </a:ln>
          <a:effectLst/>
        </p:spPr>
      </p:cxnSp>
      <p:sp>
        <p:nvSpPr>
          <p:cNvPr id="21" name="文本框 81"/>
          <p:cNvSpPr txBox="1">
            <a:spLocks noChangeArrowheads="1"/>
          </p:cNvSpPr>
          <p:nvPr/>
        </p:nvSpPr>
        <p:spPr bwMode="auto">
          <a:xfrm>
            <a:off x="500432" y="1085006"/>
            <a:ext cx="2333820" cy="972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913765">
              <a:spcAft>
                <a:spcPts val="600"/>
              </a:spcAft>
            </a:pPr>
            <a:r>
              <a:rPr lang="zh-CN" altLang="en-US" sz="1400" b="1" dirty="0">
                <a:solidFill>
                  <a:srgbClr val="030303"/>
                </a:solidFill>
                <a:latin typeface="微软雅黑" panose="020B0503020204020204" pitchFamily="34" charset="-122"/>
                <a:ea typeface="微软雅黑" panose="020B0503020204020204" pitchFamily="34" charset="-122"/>
              </a:rPr>
              <a:t>输入您的标题</a:t>
            </a:r>
            <a:endParaRPr lang="en-US" altLang="zh-CN" sz="1400" b="1" dirty="0">
              <a:solidFill>
                <a:srgbClr val="030303"/>
              </a:solidFill>
              <a:latin typeface="微软雅黑" panose="020B0503020204020204" pitchFamily="34" charset="-122"/>
              <a:ea typeface="微软雅黑" panose="020B0503020204020204" pitchFamily="34" charset="-122"/>
            </a:endParaRPr>
          </a:p>
          <a:p>
            <a:pPr algn="ctr" defTabSz="913765">
              <a:lnSpc>
                <a:spcPct val="120000"/>
              </a:lnSpc>
            </a:pPr>
            <a:r>
              <a:rPr lang="zh-CN" altLang="en-US" sz="1400" dirty="0">
                <a:solidFill>
                  <a:prstClr val="black">
                    <a:lumMod val="65000"/>
                    <a:lumOff val="35000"/>
                  </a:prstClr>
                </a:solidFill>
                <a:latin typeface="微软雅黑" panose="020B0503020204020204" pitchFamily="34" charset="-122"/>
                <a:ea typeface="微软雅黑" panose="020B0503020204020204" pitchFamily="34" charset="-122"/>
              </a:rPr>
              <a:t>此处输入您的文本请在此处输入您的文本输入您的文本</a:t>
            </a:r>
            <a:endParaRPr lang="zh-CN" altLang="en-US" sz="14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2" name="文本框 81"/>
          <p:cNvSpPr txBox="1">
            <a:spLocks noChangeArrowheads="1"/>
          </p:cNvSpPr>
          <p:nvPr/>
        </p:nvSpPr>
        <p:spPr bwMode="auto">
          <a:xfrm>
            <a:off x="180084" y="3722949"/>
            <a:ext cx="2123723" cy="838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913765">
              <a:spcAft>
                <a:spcPts val="600"/>
              </a:spcAft>
            </a:pPr>
            <a:r>
              <a:rPr lang="zh-CN" altLang="en-US" sz="1400" b="1" dirty="0">
                <a:solidFill>
                  <a:srgbClr val="514379"/>
                </a:solidFill>
                <a:latin typeface="微软雅黑" panose="020B0503020204020204" pitchFamily="34" charset="-122"/>
                <a:ea typeface="微软雅黑" panose="020B0503020204020204" pitchFamily="34" charset="-122"/>
              </a:rPr>
              <a:t>输入您的标题</a:t>
            </a:r>
            <a:endParaRPr lang="en-US" altLang="zh-CN" sz="1400" b="1" dirty="0">
              <a:solidFill>
                <a:srgbClr val="514379"/>
              </a:solidFill>
              <a:latin typeface="微软雅黑" panose="020B0503020204020204" pitchFamily="34" charset="-122"/>
              <a:ea typeface="微软雅黑" panose="020B0503020204020204" pitchFamily="34" charset="-122"/>
            </a:endParaRPr>
          </a:p>
          <a:p>
            <a:pPr algn="ctr" defTabSz="913765">
              <a:lnSpc>
                <a:spcPct val="120000"/>
              </a:lnSpc>
            </a:pPr>
            <a:r>
              <a:rPr lang="zh-CN" altLang="en-US" sz="1400" dirty="0">
                <a:solidFill>
                  <a:prstClr val="black">
                    <a:lumMod val="65000"/>
                    <a:lumOff val="35000"/>
                  </a:prstClr>
                </a:solidFill>
                <a:latin typeface="微软雅黑" panose="020B0503020204020204" pitchFamily="34" charset="-122"/>
                <a:ea typeface="微软雅黑" panose="020B0503020204020204" pitchFamily="34" charset="-122"/>
              </a:rPr>
              <a:t>输入您的文本请在输入您的文本输入您的文本</a:t>
            </a:r>
            <a:endParaRPr lang="zh-CN" altLang="en-US" sz="14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3" name="文本框 81"/>
          <p:cNvSpPr txBox="1">
            <a:spLocks noChangeArrowheads="1"/>
          </p:cNvSpPr>
          <p:nvPr/>
        </p:nvSpPr>
        <p:spPr bwMode="auto">
          <a:xfrm>
            <a:off x="6912191" y="1083317"/>
            <a:ext cx="2123723" cy="90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913765">
              <a:spcAft>
                <a:spcPts val="600"/>
              </a:spcAft>
            </a:pPr>
            <a:r>
              <a:rPr lang="zh-CN" altLang="en-US" sz="1400" b="1" dirty="0">
                <a:solidFill>
                  <a:srgbClr val="514379"/>
                </a:solidFill>
                <a:latin typeface="微软雅黑" panose="020B0503020204020204" pitchFamily="34" charset="-122"/>
                <a:ea typeface="微软雅黑" panose="020B0503020204020204" pitchFamily="34" charset="-122"/>
              </a:rPr>
              <a:t>输入您的标题</a:t>
            </a:r>
            <a:endParaRPr lang="en-US" altLang="zh-CN" sz="1400" b="1" dirty="0">
              <a:solidFill>
                <a:srgbClr val="514379"/>
              </a:solidFill>
              <a:latin typeface="微软雅黑" panose="020B0503020204020204" pitchFamily="34" charset="-122"/>
              <a:ea typeface="微软雅黑" panose="020B0503020204020204" pitchFamily="34" charset="-122"/>
            </a:endParaRPr>
          </a:p>
          <a:p>
            <a:pPr algn="ctr" defTabSz="913765">
              <a:lnSpc>
                <a:spcPct val="120000"/>
              </a:lnSpc>
            </a:pPr>
            <a:r>
              <a:rPr lang="zh-CN" altLang="en-US" sz="1400" dirty="0">
                <a:solidFill>
                  <a:prstClr val="black">
                    <a:lumMod val="65000"/>
                    <a:lumOff val="35000"/>
                  </a:prstClr>
                </a:solidFill>
                <a:latin typeface="微软雅黑" panose="020B0503020204020204" pitchFamily="34" charset="-122"/>
                <a:ea typeface="微软雅黑" panose="020B0503020204020204" pitchFamily="34" charset="-122"/>
              </a:rPr>
              <a:t>输入您的文本请在输入您的文本输入您的文本</a:t>
            </a:r>
            <a:endParaRPr lang="zh-CN" altLang="en-US" sz="14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4" name="文本框 81"/>
          <p:cNvSpPr txBox="1">
            <a:spLocks noChangeArrowheads="1"/>
          </p:cNvSpPr>
          <p:nvPr/>
        </p:nvSpPr>
        <p:spPr bwMode="auto">
          <a:xfrm>
            <a:off x="5995571" y="3760372"/>
            <a:ext cx="2333820" cy="972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913765">
              <a:spcAft>
                <a:spcPts val="600"/>
              </a:spcAft>
            </a:pPr>
            <a:r>
              <a:rPr lang="zh-CN" altLang="en-US" sz="1400" b="1" dirty="0">
                <a:solidFill>
                  <a:srgbClr val="030303"/>
                </a:solidFill>
                <a:latin typeface="微软雅黑" panose="020B0503020204020204" pitchFamily="34" charset="-122"/>
                <a:ea typeface="微软雅黑" panose="020B0503020204020204" pitchFamily="34" charset="-122"/>
              </a:rPr>
              <a:t>输入您的标题</a:t>
            </a:r>
            <a:endParaRPr lang="en-US" altLang="zh-CN" sz="1400" b="1" dirty="0">
              <a:solidFill>
                <a:srgbClr val="030303"/>
              </a:solidFill>
              <a:latin typeface="微软雅黑" panose="020B0503020204020204" pitchFamily="34" charset="-122"/>
              <a:ea typeface="微软雅黑" panose="020B0503020204020204" pitchFamily="34" charset="-122"/>
            </a:endParaRPr>
          </a:p>
          <a:p>
            <a:pPr algn="ctr" defTabSz="913765">
              <a:lnSpc>
                <a:spcPct val="120000"/>
              </a:lnSpc>
            </a:pPr>
            <a:r>
              <a:rPr lang="zh-CN" altLang="en-US" sz="1400" dirty="0">
                <a:solidFill>
                  <a:prstClr val="black">
                    <a:lumMod val="65000"/>
                    <a:lumOff val="35000"/>
                  </a:prstClr>
                </a:solidFill>
                <a:latin typeface="微软雅黑" panose="020B0503020204020204" pitchFamily="34" charset="-122"/>
                <a:ea typeface="微软雅黑" panose="020B0503020204020204" pitchFamily="34" charset="-122"/>
              </a:rPr>
              <a:t>此处输入您的文本请在此处输入您的文本输入您的文本</a:t>
            </a:r>
            <a:endParaRPr lang="zh-CN" altLang="en-US" sz="14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2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1" fill="hold" nodeType="withEffect">
                                  <p:stCondLst>
                                    <p:cond delay="75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2"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right)">
                                      <p:cBhvr>
                                        <p:cTn id="24" dur="500"/>
                                        <p:tgtEl>
                                          <p:spTgt spid="19"/>
                                        </p:tgtEl>
                                      </p:cBhvr>
                                    </p:animEffect>
                                  </p:childTnLst>
                                </p:cTn>
                              </p:par>
                            </p:childTnLst>
                          </p:cTn>
                        </p:par>
                        <p:par>
                          <p:cTn id="25" fill="hold">
                            <p:stCondLst>
                              <p:cond delay="1000"/>
                            </p:stCondLst>
                            <p:childTnLst>
                              <p:par>
                                <p:cTn id="26" presetID="22" presetClass="entr" presetSubtype="2"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right)">
                                      <p:cBhvr>
                                        <p:cTn id="28" dur="500"/>
                                        <p:tgtEl>
                                          <p:spTgt spid="22"/>
                                        </p:tgtEl>
                                      </p:cBhvr>
                                    </p:animEffect>
                                  </p:childTnLst>
                                </p:cTn>
                              </p:par>
                            </p:childTnLst>
                          </p:cTn>
                        </p:par>
                        <p:par>
                          <p:cTn id="29" fill="hold">
                            <p:stCondLst>
                              <p:cond delay="1500"/>
                            </p:stCondLst>
                            <p:childTnLst>
                              <p:par>
                                <p:cTn id="30" presetID="22" presetClass="entr" presetSubtype="2"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right)">
                                      <p:cBhvr>
                                        <p:cTn id="32" dur="500"/>
                                        <p:tgtEl>
                                          <p:spTgt spid="17"/>
                                        </p:tgtEl>
                                      </p:cBhvr>
                                    </p:animEffect>
                                  </p:childTnLst>
                                </p:cTn>
                              </p:par>
                            </p:childTnLst>
                          </p:cTn>
                        </p:par>
                        <p:par>
                          <p:cTn id="33" fill="hold">
                            <p:stCondLst>
                              <p:cond delay="2000"/>
                            </p:stCondLst>
                            <p:childTnLst>
                              <p:par>
                                <p:cTn id="34" presetID="22" presetClass="entr" presetSubtype="2"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right)">
                                      <p:cBhvr>
                                        <p:cTn id="36" dur="500"/>
                                        <p:tgtEl>
                                          <p:spTgt spid="21"/>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left)">
                                      <p:cBhvr>
                                        <p:cTn id="40" dur="500"/>
                                        <p:tgtEl>
                                          <p:spTgt spid="20"/>
                                        </p:tgtEl>
                                      </p:cBhvr>
                                    </p:animEffect>
                                  </p:childTnLst>
                                </p:cTn>
                              </p:par>
                            </p:childTnLst>
                          </p:cTn>
                        </p:par>
                        <p:par>
                          <p:cTn id="41" fill="hold">
                            <p:stCondLst>
                              <p:cond delay="3000"/>
                            </p:stCondLst>
                            <p:childTnLst>
                              <p:par>
                                <p:cTn id="42" presetID="22" presetClass="entr" presetSubtype="8" fill="hold" grpId="0"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ipe(left)">
                                      <p:cBhvr>
                                        <p:cTn id="44" dur="500"/>
                                        <p:tgtEl>
                                          <p:spTgt spid="24"/>
                                        </p:tgtEl>
                                      </p:cBhvr>
                                    </p:animEffect>
                                  </p:childTnLst>
                                </p:cTn>
                              </p:par>
                            </p:childTnLst>
                          </p:cTn>
                        </p:par>
                        <p:par>
                          <p:cTn id="45" fill="hold">
                            <p:stCondLst>
                              <p:cond delay="3500"/>
                            </p:stCondLst>
                            <p:childTnLst>
                              <p:par>
                                <p:cTn id="46" presetID="22" presetClass="entr" presetSubtype="8"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left)">
                                      <p:cBhvr>
                                        <p:cTn id="48" dur="500"/>
                                        <p:tgtEl>
                                          <p:spTgt spid="18"/>
                                        </p:tgtEl>
                                      </p:cBhvr>
                                    </p:animEffect>
                                  </p:childTnLst>
                                </p:cTn>
                              </p:par>
                            </p:childTnLst>
                          </p:cTn>
                        </p:par>
                        <p:par>
                          <p:cTn id="49" fill="hold">
                            <p:stCondLst>
                              <p:cond delay="4000"/>
                            </p:stCondLst>
                            <p:childTnLst>
                              <p:par>
                                <p:cTn id="50" presetID="22" presetClass="entr" presetSubtype="8"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wipe(left)">
                                      <p:cBhvr>
                                        <p:cTn id="5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grpSp>
        <p:nvGrpSpPr>
          <p:cNvPr id="4" name="组合 1"/>
          <p:cNvGrpSpPr/>
          <p:nvPr/>
        </p:nvGrpSpPr>
        <p:grpSpPr bwMode="auto">
          <a:xfrm>
            <a:off x="585950" y="3461176"/>
            <a:ext cx="1749755" cy="1144042"/>
            <a:chOff x="0" y="0"/>
            <a:chExt cx="12192000" cy="630377"/>
          </a:xfrm>
        </p:grpSpPr>
        <p:sp>
          <p:nvSpPr>
            <p:cNvPr id="6" name="矩形 2"/>
            <p:cNvSpPr>
              <a:spLocks noChangeArrowheads="1"/>
            </p:cNvSpPr>
            <p:nvPr/>
          </p:nvSpPr>
          <p:spPr bwMode="auto">
            <a:xfrm>
              <a:off x="0" y="28562"/>
              <a:ext cx="12192000" cy="601815"/>
            </a:xfrm>
            <a:prstGeom prst="rect">
              <a:avLst/>
            </a:prstGeom>
            <a:solidFill>
              <a:schemeClr val="bg1">
                <a:lumMod val="50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sp>
          <p:nvSpPr>
            <p:cNvPr id="7" name="矩形 3"/>
            <p:cNvSpPr>
              <a:spLocks noChangeArrowheads="1"/>
            </p:cNvSpPr>
            <p:nvPr/>
          </p:nvSpPr>
          <p:spPr bwMode="auto">
            <a:xfrm>
              <a:off x="0" y="0"/>
              <a:ext cx="12192000" cy="28562"/>
            </a:xfrm>
            <a:prstGeom prst="rect">
              <a:avLst/>
            </a:prstGeom>
            <a:solidFill>
              <a:srgbClr val="030303"/>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grpSp>
      <p:sp>
        <p:nvSpPr>
          <p:cNvPr id="8" name="TextBox 4"/>
          <p:cNvSpPr>
            <a:spLocks noChangeArrowheads="1"/>
          </p:cNvSpPr>
          <p:nvPr/>
        </p:nvSpPr>
        <p:spPr bwMode="auto">
          <a:xfrm>
            <a:off x="690697" y="3497171"/>
            <a:ext cx="1539070" cy="108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59" tIns="34280" rIns="68559" bIns="3428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endParaRP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endParaRP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endParaRP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endParaRPr>
          </a:p>
        </p:txBody>
      </p:sp>
      <p:pic>
        <p:nvPicPr>
          <p:cNvPr id="9" name="图片 5"/>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85950" y="1115712"/>
            <a:ext cx="1749755" cy="2321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6"/>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677324" y="1115712"/>
            <a:ext cx="1749755" cy="2321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7"/>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773459" y="1115712"/>
            <a:ext cx="1749755" cy="2321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8"/>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848168" y="1115712"/>
            <a:ext cx="1750945" cy="2321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组合 9"/>
          <p:cNvGrpSpPr/>
          <p:nvPr/>
        </p:nvGrpSpPr>
        <p:grpSpPr bwMode="auto">
          <a:xfrm>
            <a:off x="2677324" y="3461176"/>
            <a:ext cx="1749755" cy="1144042"/>
            <a:chOff x="0" y="0"/>
            <a:chExt cx="12192000" cy="630377"/>
          </a:xfrm>
        </p:grpSpPr>
        <p:sp>
          <p:nvSpPr>
            <p:cNvPr id="14" name="矩形 10"/>
            <p:cNvSpPr>
              <a:spLocks noChangeArrowheads="1"/>
            </p:cNvSpPr>
            <p:nvPr/>
          </p:nvSpPr>
          <p:spPr bwMode="auto">
            <a:xfrm>
              <a:off x="0" y="28562"/>
              <a:ext cx="12192000" cy="601815"/>
            </a:xfrm>
            <a:prstGeom prst="rect">
              <a:avLst/>
            </a:prstGeom>
            <a:solidFill>
              <a:schemeClr val="bg1">
                <a:lumMod val="50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sp>
          <p:nvSpPr>
            <p:cNvPr id="15" name="矩形 11"/>
            <p:cNvSpPr>
              <a:spLocks noChangeArrowheads="1"/>
            </p:cNvSpPr>
            <p:nvPr/>
          </p:nvSpPr>
          <p:spPr bwMode="auto">
            <a:xfrm>
              <a:off x="0" y="0"/>
              <a:ext cx="12192000" cy="28562"/>
            </a:xfrm>
            <a:prstGeom prst="rect">
              <a:avLst/>
            </a:prstGeom>
            <a:solidFill>
              <a:srgbClr val="030303"/>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grpSp>
      <p:sp>
        <p:nvSpPr>
          <p:cNvPr id="16" name="TextBox 4"/>
          <p:cNvSpPr>
            <a:spLocks noChangeArrowheads="1"/>
          </p:cNvSpPr>
          <p:nvPr/>
        </p:nvSpPr>
        <p:spPr bwMode="auto">
          <a:xfrm>
            <a:off x="2783260" y="3497171"/>
            <a:ext cx="1537880" cy="108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59" tIns="34280" rIns="68559" bIns="3428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endParaRP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endParaRP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endParaRP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endParaRPr>
          </a:p>
        </p:txBody>
      </p:sp>
      <p:grpSp>
        <p:nvGrpSpPr>
          <p:cNvPr id="17" name="组合 13"/>
          <p:cNvGrpSpPr/>
          <p:nvPr/>
        </p:nvGrpSpPr>
        <p:grpSpPr bwMode="auto">
          <a:xfrm>
            <a:off x="4773459" y="3461176"/>
            <a:ext cx="1749755" cy="1144042"/>
            <a:chOff x="0" y="0"/>
            <a:chExt cx="12192000" cy="630377"/>
          </a:xfrm>
        </p:grpSpPr>
        <p:sp>
          <p:nvSpPr>
            <p:cNvPr id="18" name="矩形 14"/>
            <p:cNvSpPr>
              <a:spLocks noChangeArrowheads="1"/>
            </p:cNvSpPr>
            <p:nvPr/>
          </p:nvSpPr>
          <p:spPr bwMode="auto">
            <a:xfrm>
              <a:off x="0" y="28562"/>
              <a:ext cx="12192000" cy="601815"/>
            </a:xfrm>
            <a:prstGeom prst="rect">
              <a:avLst/>
            </a:prstGeom>
            <a:solidFill>
              <a:schemeClr val="bg1">
                <a:lumMod val="50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sp>
          <p:nvSpPr>
            <p:cNvPr id="19" name="矩形 15"/>
            <p:cNvSpPr>
              <a:spLocks noChangeArrowheads="1"/>
            </p:cNvSpPr>
            <p:nvPr/>
          </p:nvSpPr>
          <p:spPr bwMode="auto">
            <a:xfrm>
              <a:off x="0" y="0"/>
              <a:ext cx="12192000" cy="28562"/>
            </a:xfrm>
            <a:prstGeom prst="rect">
              <a:avLst/>
            </a:prstGeom>
            <a:solidFill>
              <a:srgbClr val="030303"/>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grpSp>
      <p:sp>
        <p:nvSpPr>
          <p:cNvPr id="20" name="TextBox 4"/>
          <p:cNvSpPr>
            <a:spLocks noChangeArrowheads="1"/>
          </p:cNvSpPr>
          <p:nvPr/>
        </p:nvSpPr>
        <p:spPr bwMode="auto">
          <a:xfrm>
            <a:off x="4878205" y="3497171"/>
            <a:ext cx="1539070" cy="108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59" tIns="34280" rIns="68559" bIns="3428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endParaRP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endParaRP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endParaRP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endParaRPr>
          </a:p>
        </p:txBody>
      </p:sp>
      <p:grpSp>
        <p:nvGrpSpPr>
          <p:cNvPr id="21" name="组合 17"/>
          <p:cNvGrpSpPr/>
          <p:nvPr/>
        </p:nvGrpSpPr>
        <p:grpSpPr bwMode="auto">
          <a:xfrm>
            <a:off x="6848168" y="3461176"/>
            <a:ext cx="1750945" cy="1144042"/>
            <a:chOff x="0" y="0"/>
            <a:chExt cx="12192000" cy="630377"/>
          </a:xfrm>
        </p:grpSpPr>
        <p:sp>
          <p:nvSpPr>
            <p:cNvPr id="22" name="矩形 18"/>
            <p:cNvSpPr>
              <a:spLocks noChangeArrowheads="1"/>
            </p:cNvSpPr>
            <p:nvPr/>
          </p:nvSpPr>
          <p:spPr bwMode="auto">
            <a:xfrm>
              <a:off x="0" y="28562"/>
              <a:ext cx="12192000" cy="601815"/>
            </a:xfrm>
            <a:prstGeom prst="rect">
              <a:avLst/>
            </a:prstGeom>
            <a:solidFill>
              <a:schemeClr val="bg1">
                <a:lumMod val="50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sp>
          <p:nvSpPr>
            <p:cNvPr id="23" name="矩形 19"/>
            <p:cNvSpPr>
              <a:spLocks noChangeArrowheads="1"/>
            </p:cNvSpPr>
            <p:nvPr/>
          </p:nvSpPr>
          <p:spPr bwMode="auto">
            <a:xfrm>
              <a:off x="0" y="0"/>
              <a:ext cx="12192000" cy="28562"/>
            </a:xfrm>
            <a:prstGeom prst="rect">
              <a:avLst/>
            </a:prstGeom>
            <a:solidFill>
              <a:srgbClr val="030303"/>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grpSp>
      <p:sp>
        <p:nvSpPr>
          <p:cNvPr id="24" name="TextBox 4"/>
          <p:cNvSpPr>
            <a:spLocks noChangeArrowheads="1"/>
          </p:cNvSpPr>
          <p:nvPr/>
        </p:nvSpPr>
        <p:spPr bwMode="auto">
          <a:xfrm>
            <a:off x="6954105" y="3497171"/>
            <a:ext cx="1537880" cy="108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59" tIns="34280" rIns="68559" bIns="3428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endParaRP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endParaRP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endParaRP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chemeClr val="bg1"/>
              </a:solidFill>
              <a:latin typeface="Franklin Gothic Book" panose="020B0503020102020204" pitchFamily="2" charset="0"/>
              <a:ea typeface="微软雅黑" panose="020B0503020204020204" pitchFamily="34" charset="-122"/>
              <a:sym typeface="Franklin Gothic Book" panose="020B0503020102020204"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3" presetClass="entr" presetSubtype="16"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childTnLst>
                                </p:cTn>
                              </p:par>
                            </p:childTnLst>
                          </p:cTn>
                        </p:par>
                        <p:par>
                          <p:cTn id="23" fill="hold">
                            <p:stCondLst>
                              <p:cond delay="1500"/>
                            </p:stCondLst>
                            <p:childTnLst>
                              <p:par>
                                <p:cTn id="24" presetID="2" presetClass="entr" presetSubtype="4"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ppt_x"/>
                                          </p:val>
                                        </p:tav>
                                        <p:tav tm="100000">
                                          <p:val>
                                            <p:strVal val="#ppt_x"/>
                                          </p:val>
                                        </p:tav>
                                      </p:tavLst>
                                    </p:anim>
                                    <p:anim calcmode="lin" valueType="num">
                                      <p:cBhvr additive="base">
                                        <p:cTn id="27" dur="500" fill="hold"/>
                                        <p:tgtEl>
                                          <p:spTgt spid="1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fill="hold"/>
                                        <p:tgtEl>
                                          <p:spTgt spid="16"/>
                                        </p:tgtEl>
                                        <p:attrNameLst>
                                          <p:attrName>ppt_x</p:attrName>
                                        </p:attrNameLst>
                                      </p:cBhvr>
                                      <p:tavLst>
                                        <p:tav tm="0">
                                          <p:val>
                                            <p:strVal val="#ppt_x"/>
                                          </p:val>
                                        </p:tav>
                                        <p:tav tm="100000">
                                          <p:val>
                                            <p:strVal val="#ppt_x"/>
                                          </p:val>
                                        </p:tav>
                                      </p:tavLst>
                                    </p:anim>
                                    <p:anim calcmode="lin" valueType="num">
                                      <p:cBhvr additive="base">
                                        <p:cTn id="31" dur="500" fill="hold"/>
                                        <p:tgtEl>
                                          <p:spTgt spid="16"/>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3" presetClass="entr" presetSubtype="16"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childTnLst>
                                </p:cTn>
                              </p:par>
                            </p:childTnLst>
                          </p:cTn>
                        </p:par>
                        <p:par>
                          <p:cTn id="37" fill="hold">
                            <p:stCondLst>
                              <p:cond delay="2500"/>
                            </p:stCondLst>
                            <p:childTnLst>
                              <p:par>
                                <p:cTn id="38" presetID="2" presetClass="entr" presetSubtype="4"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ppt_x"/>
                                          </p:val>
                                        </p:tav>
                                        <p:tav tm="100000">
                                          <p:val>
                                            <p:strVal val="#ppt_x"/>
                                          </p:val>
                                        </p:tav>
                                      </p:tavLst>
                                    </p:anim>
                                    <p:anim calcmode="lin" valueType="num">
                                      <p:cBhvr additive="base">
                                        <p:cTn id="41" dur="500" fill="hold"/>
                                        <p:tgtEl>
                                          <p:spTgt spid="1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additive="base">
                                        <p:cTn id="44" dur="500" fill="hold"/>
                                        <p:tgtEl>
                                          <p:spTgt spid="20"/>
                                        </p:tgtEl>
                                        <p:attrNameLst>
                                          <p:attrName>ppt_x</p:attrName>
                                        </p:attrNameLst>
                                      </p:cBhvr>
                                      <p:tavLst>
                                        <p:tav tm="0">
                                          <p:val>
                                            <p:strVal val="#ppt_x"/>
                                          </p:val>
                                        </p:tav>
                                        <p:tav tm="100000">
                                          <p:val>
                                            <p:strVal val="#ppt_x"/>
                                          </p:val>
                                        </p:tav>
                                      </p:tavLst>
                                    </p:anim>
                                    <p:anim calcmode="lin" valueType="num">
                                      <p:cBhvr additive="base">
                                        <p:cTn id="45" dur="500" fill="hold"/>
                                        <p:tgtEl>
                                          <p:spTgt spid="20"/>
                                        </p:tgtEl>
                                        <p:attrNameLst>
                                          <p:attrName>ppt_y</p:attrName>
                                        </p:attrNameLst>
                                      </p:cBhvr>
                                      <p:tavLst>
                                        <p:tav tm="0">
                                          <p:val>
                                            <p:strVal val="1+#ppt_h/2"/>
                                          </p:val>
                                        </p:tav>
                                        <p:tav tm="100000">
                                          <p:val>
                                            <p:strVal val="#ppt_y"/>
                                          </p:val>
                                        </p:tav>
                                      </p:tavLst>
                                    </p:anim>
                                  </p:childTnLst>
                                </p:cTn>
                              </p:par>
                            </p:childTnLst>
                          </p:cTn>
                        </p:par>
                        <p:par>
                          <p:cTn id="46" fill="hold">
                            <p:stCondLst>
                              <p:cond delay="3000"/>
                            </p:stCondLst>
                            <p:childTnLst>
                              <p:par>
                                <p:cTn id="47" presetID="23" presetClass="entr" presetSubtype="16" fill="hold"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500" fill="hold"/>
                                        <p:tgtEl>
                                          <p:spTgt spid="12"/>
                                        </p:tgtEl>
                                        <p:attrNameLst>
                                          <p:attrName>ppt_w</p:attrName>
                                        </p:attrNameLst>
                                      </p:cBhvr>
                                      <p:tavLst>
                                        <p:tav tm="0">
                                          <p:val>
                                            <p:fltVal val="0"/>
                                          </p:val>
                                        </p:tav>
                                        <p:tav tm="100000">
                                          <p:val>
                                            <p:strVal val="#ppt_w"/>
                                          </p:val>
                                        </p:tav>
                                      </p:tavLst>
                                    </p:anim>
                                    <p:anim calcmode="lin" valueType="num">
                                      <p:cBhvr>
                                        <p:cTn id="50" dur="500" fill="hold"/>
                                        <p:tgtEl>
                                          <p:spTgt spid="12"/>
                                        </p:tgtEl>
                                        <p:attrNameLst>
                                          <p:attrName>ppt_h</p:attrName>
                                        </p:attrNameLst>
                                      </p:cBhvr>
                                      <p:tavLst>
                                        <p:tav tm="0">
                                          <p:val>
                                            <p:fltVal val="0"/>
                                          </p:val>
                                        </p:tav>
                                        <p:tav tm="100000">
                                          <p:val>
                                            <p:strVal val="#ppt_h"/>
                                          </p:val>
                                        </p:tav>
                                      </p:tavLst>
                                    </p:anim>
                                  </p:childTnLst>
                                </p:cTn>
                              </p:par>
                            </p:childTnLst>
                          </p:cTn>
                        </p:par>
                        <p:par>
                          <p:cTn id="51" fill="hold">
                            <p:stCondLst>
                              <p:cond delay="3500"/>
                            </p:stCondLst>
                            <p:childTnLst>
                              <p:par>
                                <p:cTn id="52" presetID="2" presetClass="entr" presetSubtype="4" fill="hold" nodeType="afterEffect">
                                  <p:stCondLst>
                                    <p:cond delay="0"/>
                                  </p:stCondLst>
                                  <p:childTnLst>
                                    <p:set>
                                      <p:cBhvr>
                                        <p:cTn id="53" dur="1" fill="hold">
                                          <p:stCondLst>
                                            <p:cond delay="0"/>
                                          </p:stCondLst>
                                        </p:cTn>
                                        <p:tgtEl>
                                          <p:spTgt spid="21"/>
                                        </p:tgtEl>
                                        <p:attrNameLst>
                                          <p:attrName>style.visibility</p:attrName>
                                        </p:attrNameLst>
                                      </p:cBhvr>
                                      <p:to>
                                        <p:strVal val="visible"/>
                                      </p:to>
                                    </p:set>
                                    <p:anim calcmode="lin" valueType="num">
                                      <p:cBhvr additive="base">
                                        <p:cTn id="54" dur="500" fill="hold"/>
                                        <p:tgtEl>
                                          <p:spTgt spid="21"/>
                                        </p:tgtEl>
                                        <p:attrNameLst>
                                          <p:attrName>ppt_x</p:attrName>
                                        </p:attrNameLst>
                                      </p:cBhvr>
                                      <p:tavLst>
                                        <p:tav tm="0">
                                          <p:val>
                                            <p:strVal val="#ppt_x"/>
                                          </p:val>
                                        </p:tav>
                                        <p:tav tm="100000">
                                          <p:val>
                                            <p:strVal val="#ppt_x"/>
                                          </p:val>
                                        </p:tav>
                                      </p:tavLst>
                                    </p:anim>
                                    <p:anim calcmode="lin" valueType="num">
                                      <p:cBhvr additive="base">
                                        <p:cTn id="55" dur="500" fill="hold"/>
                                        <p:tgtEl>
                                          <p:spTgt spid="21"/>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anim calcmode="lin" valueType="num">
                                      <p:cBhvr additive="base">
                                        <p:cTn id="58" dur="500" fill="hold"/>
                                        <p:tgtEl>
                                          <p:spTgt spid="24"/>
                                        </p:tgtEl>
                                        <p:attrNameLst>
                                          <p:attrName>ppt_x</p:attrName>
                                        </p:attrNameLst>
                                      </p:cBhvr>
                                      <p:tavLst>
                                        <p:tav tm="0">
                                          <p:val>
                                            <p:strVal val="#ppt_x"/>
                                          </p:val>
                                        </p:tav>
                                        <p:tav tm="100000">
                                          <p:val>
                                            <p:strVal val="#ppt_x"/>
                                          </p:val>
                                        </p:tav>
                                      </p:tavLst>
                                    </p:anim>
                                    <p:anim calcmode="lin" valueType="num">
                                      <p:cBhvr additive="base">
                                        <p:cTn id="59"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p:bldP spid="20" grpId="0"/>
      <p:bldP spid="2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grpSp>
        <p:nvGrpSpPr>
          <p:cNvPr id="4" name="组合 3"/>
          <p:cNvGrpSpPr/>
          <p:nvPr/>
        </p:nvGrpSpPr>
        <p:grpSpPr>
          <a:xfrm>
            <a:off x="925242" y="1150195"/>
            <a:ext cx="7538655" cy="3284218"/>
            <a:chOff x="924765" y="1149214"/>
            <a:chExt cx="7539637" cy="3284645"/>
          </a:xfrm>
        </p:grpSpPr>
        <p:sp>
          <p:nvSpPr>
            <p:cNvPr id="6" name="椭圆 5"/>
            <p:cNvSpPr/>
            <p:nvPr/>
          </p:nvSpPr>
          <p:spPr>
            <a:xfrm>
              <a:off x="5832092" y="1149214"/>
              <a:ext cx="1681598" cy="1068921"/>
            </a:xfrm>
            <a:prstGeom prst="ellipse">
              <a:avLst/>
            </a:prstGeom>
            <a:solidFill>
              <a:srgbClr val="030303"/>
            </a:solidFill>
            <a:ln w="25400" cap="flat" cmpd="sng" algn="ctr">
              <a:noFill/>
              <a:prstDash val="solid"/>
            </a:ln>
            <a:effectLst/>
          </p:spPr>
          <p:txBody>
            <a:bodyPr lIns="68571" tIns="34286" rIns="68571" bIns="34286" rtlCol="0" anchor="ctr"/>
            <a:lstStyle/>
            <a:p>
              <a:pPr algn="ctr" defTabSz="913765">
                <a:defRPr/>
              </a:pPr>
              <a:r>
                <a:rPr lang="zh-CN" altLang="en-US" sz="1800" b="1" kern="0" dirty="0">
                  <a:solidFill>
                    <a:srgbClr val="F8F8F8"/>
                  </a:solidFill>
                  <a:latin typeface="微软雅黑" panose="020B0503020204020204" pitchFamily="34" charset="-122"/>
                  <a:ea typeface="微软雅黑" panose="020B0503020204020204" pitchFamily="34" charset="-122"/>
                </a:rPr>
                <a:t>添加标题</a:t>
              </a:r>
              <a:endParaRPr lang="zh-CN" altLang="en-US" sz="1800" b="1" kern="0" dirty="0">
                <a:solidFill>
                  <a:srgbClr val="F8F8F8"/>
                </a:solidFill>
                <a:latin typeface="微软雅黑" panose="020B0503020204020204" pitchFamily="34" charset="-122"/>
                <a:ea typeface="微软雅黑" panose="020B0503020204020204" pitchFamily="34" charset="-122"/>
              </a:endParaRPr>
            </a:p>
          </p:txBody>
        </p:sp>
        <p:sp>
          <p:nvSpPr>
            <p:cNvPr id="7" name="Freeform 53"/>
            <p:cNvSpPr>
              <a:spLocks noChangeAspect="1" noEditPoints="1"/>
            </p:cNvSpPr>
            <p:nvPr/>
          </p:nvSpPr>
          <p:spPr bwMode="auto">
            <a:xfrm>
              <a:off x="1515844" y="2640573"/>
              <a:ext cx="719267" cy="719267"/>
            </a:xfrm>
            <a:custGeom>
              <a:avLst/>
              <a:gdLst>
                <a:gd name="T0" fmla="*/ 175 w 350"/>
                <a:gd name="T1" fmla="*/ 0 h 350"/>
                <a:gd name="T2" fmla="*/ 0 w 350"/>
                <a:gd name="T3" fmla="*/ 175 h 350"/>
                <a:gd name="T4" fmla="*/ 175 w 350"/>
                <a:gd name="T5" fmla="*/ 350 h 350"/>
                <a:gd name="T6" fmla="*/ 350 w 350"/>
                <a:gd name="T7" fmla="*/ 175 h 350"/>
                <a:gd name="T8" fmla="*/ 175 w 350"/>
                <a:gd name="T9" fmla="*/ 0 h 350"/>
                <a:gd name="T10" fmla="*/ 277 w 350"/>
                <a:gd name="T11" fmla="*/ 257 h 350"/>
                <a:gd name="T12" fmla="*/ 268 w 350"/>
                <a:gd name="T13" fmla="*/ 261 h 350"/>
                <a:gd name="T14" fmla="*/ 255 w 350"/>
                <a:gd name="T15" fmla="*/ 264 h 350"/>
                <a:gd name="T16" fmla="*/ 248 w 350"/>
                <a:gd name="T17" fmla="*/ 270 h 350"/>
                <a:gd name="T18" fmla="*/ 230 w 350"/>
                <a:gd name="T19" fmla="*/ 270 h 350"/>
                <a:gd name="T20" fmla="*/ 223 w 350"/>
                <a:gd name="T21" fmla="*/ 264 h 350"/>
                <a:gd name="T22" fmla="*/ 223 w 350"/>
                <a:gd name="T23" fmla="*/ 175 h 350"/>
                <a:gd name="T24" fmla="*/ 230 w 350"/>
                <a:gd name="T25" fmla="*/ 169 h 350"/>
                <a:gd name="T26" fmla="*/ 248 w 350"/>
                <a:gd name="T27" fmla="*/ 169 h 350"/>
                <a:gd name="T28" fmla="*/ 255 w 350"/>
                <a:gd name="T29" fmla="*/ 175 h 350"/>
                <a:gd name="T30" fmla="*/ 262 w 350"/>
                <a:gd name="T31" fmla="*/ 176 h 350"/>
                <a:gd name="T32" fmla="*/ 175 w 350"/>
                <a:gd name="T33" fmla="*/ 96 h 350"/>
                <a:gd name="T34" fmla="*/ 88 w 350"/>
                <a:gd name="T35" fmla="*/ 176 h 350"/>
                <a:gd name="T36" fmla="*/ 95 w 350"/>
                <a:gd name="T37" fmla="*/ 175 h 350"/>
                <a:gd name="T38" fmla="*/ 101 w 350"/>
                <a:gd name="T39" fmla="*/ 169 h 350"/>
                <a:gd name="T40" fmla="*/ 120 w 350"/>
                <a:gd name="T41" fmla="*/ 169 h 350"/>
                <a:gd name="T42" fmla="*/ 126 w 350"/>
                <a:gd name="T43" fmla="*/ 175 h 350"/>
                <a:gd name="T44" fmla="*/ 126 w 350"/>
                <a:gd name="T45" fmla="*/ 264 h 350"/>
                <a:gd name="T46" fmla="*/ 120 w 350"/>
                <a:gd name="T47" fmla="*/ 270 h 350"/>
                <a:gd name="T48" fmla="*/ 101 w 350"/>
                <a:gd name="T49" fmla="*/ 270 h 350"/>
                <a:gd name="T50" fmla="*/ 95 w 350"/>
                <a:gd name="T51" fmla="*/ 264 h 350"/>
                <a:gd name="T52" fmla="*/ 52 w 350"/>
                <a:gd name="T53" fmla="*/ 219 h 350"/>
                <a:gd name="T54" fmla="*/ 71 w 350"/>
                <a:gd name="T55" fmla="*/ 183 h 350"/>
                <a:gd name="T56" fmla="*/ 175 w 350"/>
                <a:gd name="T57" fmla="*/ 80 h 350"/>
                <a:gd name="T58" fmla="*/ 279 w 350"/>
                <a:gd name="T59" fmla="*/ 183 h 350"/>
                <a:gd name="T60" fmla="*/ 298 w 350"/>
                <a:gd name="T61" fmla="*/ 219 h 350"/>
                <a:gd name="T62" fmla="*/ 277 w 350"/>
                <a:gd name="T63" fmla="*/ 257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0" h="350">
                  <a:moveTo>
                    <a:pt x="175" y="0"/>
                  </a:moveTo>
                  <a:cubicBezTo>
                    <a:pt x="78" y="0"/>
                    <a:pt x="0" y="78"/>
                    <a:pt x="0" y="175"/>
                  </a:cubicBezTo>
                  <a:cubicBezTo>
                    <a:pt x="0" y="272"/>
                    <a:pt x="78" y="350"/>
                    <a:pt x="175" y="350"/>
                  </a:cubicBezTo>
                  <a:cubicBezTo>
                    <a:pt x="271" y="350"/>
                    <a:pt x="350" y="272"/>
                    <a:pt x="350" y="175"/>
                  </a:cubicBezTo>
                  <a:cubicBezTo>
                    <a:pt x="350" y="78"/>
                    <a:pt x="271" y="0"/>
                    <a:pt x="175" y="0"/>
                  </a:cubicBezTo>
                  <a:close/>
                  <a:moveTo>
                    <a:pt x="277" y="257"/>
                  </a:moveTo>
                  <a:cubicBezTo>
                    <a:pt x="268" y="261"/>
                    <a:pt x="268" y="261"/>
                    <a:pt x="268" y="261"/>
                  </a:cubicBezTo>
                  <a:cubicBezTo>
                    <a:pt x="264" y="263"/>
                    <a:pt x="260" y="264"/>
                    <a:pt x="255" y="264"/>
                  </a:cubicBezTo>
                  <a:cubicBezTo>
                    <a:pt x="255" y="267"/>
                    <a:pt x="252" y="270"/>
                    <a:pt x="248" y="270"/>
                  </a:cubicBezTo>
                  <a:cubicBezTo>
                    <a:pt x="230" y="270"/>
                    <a:pt x="230" y="270"/>
                    <a:pt x="230" y="270"/>
                  </a:cubicBezTo>
                  <a:cubicBezTo>
                    <a:pt x="226" y="270"/>
                    <a:pt x="223" y="267"/>
                    <a:pt x="223" y="264"/>
                  </a:cubicBezTo>
                  <a:cubicBezTo>
                    <a:pt x="223" y="175"/>
                    <a:pt x="223" y="175"/>
                    <a:pt x="223" y="175"/>
                  </a:cubicBezTo>
                  <a:cubicBezTo>
                    <a:pt x="223" y="171"/>
                    <a:pt x="226" y="169"/>
                    <a:pt x="230" y="169"/>
                  </a:cubicBezTo>
                  <a:cubicBezTo>
                    <a:pt x="248" y="169"/>
                    <a:pt x="248" y="169"/>
                    <a:pt x="248" y="169"/>
                  </a:cubicBezTo>
                  <a:cubicBezTo>
                    <a:pt x="252" y="169"/>
                    <a:pt x="255" y="171"/>
                    <a:pt x="255" y="175"/>
                  </a:cubicBezTo>
                  <a:cubicBezTo>
                    <a:pt x="257" y="175"/>
                    <a:pt x="259" y="175"/>
                    <a:pt x="262" y="176"/>
                  </a:cubicBezTo>
                  <a:cubicBezTo>
                    <a:pt x="258" y="131"/>
                    <a:pt x="220" y="96"/>
                    <a:pt x="175" y="96"/>
                  </a:cubicBezTo>
                  <a:cubicBezTo>
                    <a:pt x="129" y="96"/>
                    <a:pt x="92" y="131"/>
                    <a:pt x="88" y="176"/>
                  </a:cubicBezTo>
                  <a:cubicBezTo>
                    <a:pt x="90" y="175"/>
                    <a:pt x="92" y="175"/>
                    <a:pt x="95" y="175"/>
                  </a:cubicBezTo>
                  <a:cubicBezTo>
                    <a:pt x="95" y="171"/>
                    <a:pt x="98" y="169"/>
                    <a:pt x="101" y="169"/>
                  </a:cubicBezTo>
                  <a:cubicBezTo>
                    <a:pt x="120" y="169"/>
                    <a:pt x="120" y="169"/>
                    <a:pt x="120" y="169"/>
                  </a:cubicBezTo>
                  <a:cubicBezTo>
                    <a:pt x="123" y="169"/>
                    <a:pt x="126" y="171"/>
                    <a:pt x="126" y="175"/>
                  </a:cubicBezTo>
                  <a:cubicBezTo>
                    <a:pt x="126" y="264"/>
                    <a:pt x="126" y="264"/>
                    <a:pt x="126" y="264"/>
                  </a:cubicBezTo>
                  <a:cubicBezTo>
                    <a:pt x="126" y="267"/>
                    <a:pt x="123" y="270"/>
                    <a:pt x="120" y="270"/>
                  </a:cubicBezTo>
                  <a:cubicBezTo>
                    <a:pt x="101" y="270"/>
                    <a:pt x="101" y="270"/>
                    <a:pt x="101" y="270"/>
                  </a:cubicBezTo>
                  <a:cubicBezTo>
                    <a:pt x="98" y="270"/>
                    <a:pt x="95" y="267"/>
                    <a:pt x="95" y="264"/>
                  </a:cubicBezTo>
                  <a:cubicBezTo>
                    <a:pt x="71" y="263"/>
                    <a:pt x="52" y="243"/>
                    <a:pt x="52" y="219"/>
                  </a:cubicBezTo>
                  <a:cubicBezTo>
                    <a:pt x="52" y="204"/>
                    <a:pt x="59" y="191"/>
                    <a:pt x="71" y="183"/>
                  </a:cubicBezTo>
                  <a:cubicBezTo>
                    <a:pt x="71" y="126"/>
                    <a:pt x="118" y="80"/>
                    <a:pt x="175" y="80"/>
                  </a:cubicBezTo>
                  <a:cubicBezTo>
                    <a:pt x="232" y="80"/>
                    <a:pt x="278" y="126"/>
                    <a:pt x="279" y="183"/>
                  </a:cubicBezTo>
                  <a:cubicBezTo>
                    <a:pt x="290" y="191"/>
                    <a:pt x="298" y="204"/>
                    <a:pt x="298" y="219"/>
                  </a:cubicBezTo>
                  <a:cubicBezTo>
                    <a:pt x="298" y="235"/>
                    <a:pt x="290" y="249"/>
                    <a:pt x="277" y="257"/>
                  </a:cubicBezTo>
                  <a:close/>
                </a:path>
              </a:pathLst>
            </a:custGeom>
            <a:solidFill>
              <a:srgbClr val="514379"/>
            </a:solidFill>
            <a:ln>
              <a:solidFill>
                <a:srgbClr val="514379"/>
              </a:solidFill>
            </a:ln>
          </p:spPr>
          <p:txBody>
            <a:bodyPr vert="horz" wrap="square" lIns="68571" tIns="34286" rIns="68571" bIns="34286" numCol="1" anchor="t" anchorCtr="0" compatLnSpc="1"/>
            <a:lstStyle/>
            <a:p>
              <a:pPr defTabSz="913765">
                <a:defRPr/>
              </a:pPr>
              <a:endParaRPr lang="id-ID" sz="2400" kern="0">
                <a:solidFill>
                  <a:srgbClr val="5DB620"/>
                </a:solidFill>
                <a:latin typeface="Book Antiqua" panose="02040602050305030304"/>
              </a:endParaRPr>
            </a:p>
          </p:txBody>
        </p:sp>
        <p:cxnSp>
          <p:nvCxnSpPr>
            <p:cNvPr id="8" name="肘形连接符 7"/>
            <p:cNvCxnSpPr>
              <a:stCxn id="6" idx="1"/>
              <a:endCxn id="7" idx="0"/>
            </p:cNvCxnSpPr>
            <p:nvPr/>
          </p:nvCxnSpPr>
          <p:spPr>
            <a:xfrm rot="16200000" flipH="1" flipV="1">
              <a:off x="3309508" y="-128276"/>
              <a:ext cx="1334819" cy="4202879"/>
            </a:xfrm>
            <a:prstGeom prst="bentConnector4">
              <a:avLst>
                <a:gd name="adj1" fmla="val -12844"/>
                <a:gd name="adj2" fmla="val 99457"/>
              </a:avLst>
            </a:prstGeom>
            <a:noFill/>
            <a:ln w="19050" cap="flat" cmpd="sng" algn="ctr">
              <a:solidFill>
                <a:srgbClr val="514379"/>
              </a:solidFill>
              <a:prstDash val="sysDash"/>
              <a:tailEnd type="oval"/>
            </a:ln>
            <a:effectLst/>
          </p:spPr>
        </p:cxnSp>
        <p:sp>
          <p:nvSpPr>
            <p:cNvPr id="9" name="文本框 6"/>
            <p:cNvSpPr txBox="1"/>
            <p:nvPr/>
          </p:nvSpPr>
          <p:spPr>
            <a:xfrm>
              <a:off x="924765" y="3469376"/>
              <a:ext cx="1901424" cy="964483"/>
            </a:xfrm>
            <a:prstGeom prst="rect">
              <a:avLst/>
            </a:prstGeom>
            <a:noFill/>
          </p:spPr>
          <p:txBody>
            <a:bodyPr wrap="square" lIns="68571" tIns="34286" rIns="68571" bIns="34286" rtlCol="0">
              <a:spAutoFit/>
            </a:bodyPr>
            <a:lstStyle/>
            <a:p>
              <a:pPr algn="ctr" defTabSz="913765">
                <a:spcBef>
                  <a:spcPts val="450"/>
                </a:spcBef>
                <a:defRPr/>
              </a:pPr>
              <a:r>
                <a:rPr lang="zh-CN" altLang="en-US" sz="2400" b="1" kern="0" dirty="0">
                  <a:solidFill>
                    <a:srgbClr val="514379"/>
                  </a:solidFill>
                  <a:latin typeface="微软雅黑" panose="020B0503020204020204" pitchFamily="34" charset="-122"/>
                  <a:ea typeface="微软雅黑" panose="020B0503020204020204" pitchFamily="34" charset="-122"/>
                </a:rPr>
                <a:t>添加标题</a:t>
              </a:r>
              <a:endParaRPr lang="en-US" altLang="zh-CN" sz="2400" b="1" kern="0" dirty="0">
                <a:solidFill>
                  <a:srgbClr val="514379"/>
                </a:solidFill>
                <a:latin typeface="微软雅黑" panose="020B0503020204020204" pitchFamily="34" charset="-122"/>
                <a:ea typeface="微软雅黑" panose="020B0503020204020204" pitchFamily="34" charset="-122"/>
              </a:endParaRPr>
            </a:p>
            <a:p>
              <a:pPr algn="ctr" defTabSz="913765">
                <a:spcBef>
                  <a:spcPts val="450"/>
                </a:spcBef>
                <a:defRPr/>
              </a:pPr>
              <a:r>
                <a:rPr lang="zh-CN" altLang="en-US" sz="1000" kern="0" dirty="0">
                  <a:solidFill>
                    <a:srgbClr val="181818"/>
                  </a:solidFill>
                  <a:latin typeface="微软雅黑" panose="020B0503020204020204" pitchFamily="34" charset="-122"/>
                  <a:ea typeface="微软雅黑" panose="020B0503020204020204" pitchFamily="34" charset="-122"/>
                </a:rPr>
                <a:t>在此处添加文字在此处添加文字，在此处添加文字在此处添加文字。</a:t>
              </a:r>
              <a:endParaRPr lang="zh-CN" altLang="en-US" sz="1000" kern="0" dirty="0">
                <a:solidFill>
                  <a:srgbClr val="181818"/>
                </a:solidFill>
                <a:latin typeface="微软雅黑" panose="020B0503020204020204" pitchFamily="34" charset="-122"/>
                <a:ea typeface="微软雅黑" panose="020B0503020204020204" pitchFamily="34" charset="-122"/>
              </a:endParaRPr>
            </a:p>
          </p:txBody>
        </p:sp>
        <p:sp>
          <p:nvSpPr>
            <p:cNvPr id="10" name="Freeform 45"/>
            <p:cNvSpPr>
              <a:spLocks noChangeAspect="1" noEditPoints="1"/>
            </p:cNvSpPr>
            <p:nvPr/>
          </p:nvSpPr>
          <p:spPr bwMode="auto">
            <a:xfrm>
              <a:off x="3394703" y="2640573"/>
              <a:ext cx="718107" cy="719267"/>
            </a:xfrm>
            <a:custGeom>
              <a:avLst/>
              <a:gdLst>
                <a:gd name="T0" fmla="*/ 0 w 342"/>
                <a:gd name="T1" fmla="*/ 171 h 342"/>
                <a:gd name="T2" fmla="*/ 342 w 342"/>
                <a:gd name="T3" fmla="*/ 171 h 342"/>
                <a:gd name="T4" fmla="*/ 48 w 342"/>
                <a:gd name="T5" fmla="*/ 140 h 342"/>
                <a:gd name="T6" fmla="*/ 108 w 342"/>
                <a:gd name="T7" fmla="*/ 164 h 342"/>
                <a:gd name="T8" fmla="*/ 48 w 342"/>
                <a:gd name="T9" fmla="*/ 140 h 342"/>
                <a:gd name="T10" fmla="*/ 109 w 342"/>
                <a:gd name="T11" fmla="*/ 171 h 342"/>
                <a:gd name="T12" fmla="*/ 66 w 342"/>
                <a:gd name="T13" fmla="*/ 209 h 342"/>
                <a:gd name="T14" fmla="*/ 95 w 342"/>
                <a:gd name="T15" fmla="*/ 283 h 342"/>
                <a:gd name="T16" fmla="*/ 95 w 342"/>
                <a:gd name="T17" fmla="*/ 245 h 342"/>
                <a:gd name="T18" fmla="*/ 95 w 342"/>
                <a:gd name="T19" fmla="*/ 283 h 342"/>
                <a:gd name="T20" fmla="*/ 67 w 342"/>
                <a:gd name="T21" fmla="*/ 216 h 342"/>
                <a:gd name="T22" fmla="*/ 114 w 342"/>
                <a:gd name="T23" fmla="*/ 239 h 342"/>
                <a:gd name="T24" fmla="*/ 169 w 342"/>
                <a:gd name="T25" fmla="*/ 239 h 342"/>
                <a:gd name="T26" fmla="*/ 120 w 342"/>
                <a:gd name="T27" fmla="*/ 216 h 342"/>
                <a:gd name="T28" fmla="*/ 169 w 342"/>
                <a:gd name="T29" fmla="*/ 239 h 342"/>
                <a:gd name="T30" fmla="*/ 119 w 342"/>
                <a:gd name="T31" fmla="*/ 209 h 342"/>
                <a:gd name="T32" fmla="*/ 175 w 342"/>
                <a:gd name="T33" fmla="*/ 171 h 342"/>
                <a:gd name="T34" fmla="*/ 116 w 342"/>
                <a:gd name="T35" fmla="*/ 164 h 342"/>
                <a:gd name="T36" fmla="*/ 177 w 342"/>
                <a:gd name="T37" fmla="*/ 140 h 342"/>
                <a:gd name="T38" fmla="*/ 116 w 342"/>
                <a:gd name="T39" fmla="*/ 164 h 342"/>
                <a:gd name="T40" fmla="*/ 177 w 342"/>
                <a:gd name="T41" fmla="*/ 264 h 342"/>
                <a:gd name="T42" fmla="*/ 215 w 342"/>
                <a:gd name="T43" fmla="*/ 264 h 342"/>
                <a:gd name="T44" fmla="*/ 217 w 342"/>
                <a:gd name="T45" fmla="*/ 239 h 342"/>
                <a:gd name="T46" fmla="*/ 178 w 342"/>
                <a:gd name="T47" fmla="*/ 216 h 342"/>
                <a:gd name="T48" fmla="*/ 217 w 342"/>
                <a:gd name="T49" fmla="*/ 239 h 342"/>
                <a:gd name="T50" fmla="*/ 179 w 342"/>
                <a:gd name="T51" fmla="*/ 209 h 342"/>
                <a:gd name="T52" fmla="*/ 235 w 342"/>
                <a:gd name="T53" fmla="*/ 171 h 342"/>
                <a:gd name="T54" fmla="*/ 283 w 342"/>
                <a:gd name="T55" fmla="*/ 126 h 342"/>
                <a:gd name="T56" fmla="*/ 241 w 342"/>
                <a:gd name="T57" fmla="*/ 149 h 342"/>
                <a:gd name="T58" fmla="*/ 182 w 342"/>
                <a:gd name="T59" fmla="*/ 164 h 342"/>
                <a:gd name="T60" fmla="*/ 220 w 342"/>
                <a:gd name="T61" fmla="*/ 140 h 342"/>
                <a:gd name="T62" fmla="*/ 252 w 342"/>
                <a:gd name="T63" fmla="*/ 107 h 342"/>
                <a:gd name="T64" fmla="*/ 260 w 342"/>
                <a:gd name="T65" fmla="*/ 103 h 342"/>
                <a:gd name="T66" fmla="*/ 283 w 342"/>
                <a:gd name="T67" fmla="*/ 126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2" h="342">
                  <a:moveTo>
                    <a:pt x="171" y="0"/>
                  </a:moveTo>
                  <a:cubicBezTo>
                    <a:pt x="76" y="0"/>
                    <a:pt x="0" y="77"/>
                    <a:pt x="0" y="171"/>
                  </a:cubicBezTo>
                  <a:cubicBezTo>
                    <a:pt x="0" y="266"/>
                    <a:pt x="76" y="342"/>
                    <a:pt x="171" y="342"/>
                  </a:cubicBezTo>
                  <a:cubicBezTo>
                    <a:pt x="265" y="342"/>
                    <a:pt x="342" y="266"/>
                    <a:pt x="342" y="171"/>
                  </a:cubicBezTo>
                  <a:cubicBezTo>
                    <a:pt x="342" y="77"/>
                    <a:pt x="265" y="0"/>
                    <a:pt x="171" y="0"/>
                  </a:cubicBezTo>
                  <a:close/>
                  <a:moveTo>
                    <a:pt x="48" y="140"/>
                  </a:moveTo>
                  <a:cubicBezTo>
                    <a:pt x="106" y="140"/>
                    <a:pt x="106" y="140"/>
                    <a:pt x="106" y="140"/>
                  </a:cubicBezTo>
                  <a:cubicBezTo>
                    <a:pt x="108" y="164"/>
                    <a:pt x="108" y="164"/>
                    <a:pt x="108" y="164"/>
                  </a:cubicBezTo>
                  <a:cubicBezTo>
                    <a:pt x="54" y="164"/>
                    <a:pt x="54" y="164"/>
                    <a:pt x="54" y="164"/>
                  </a:cubicBezTo>
                  <a:lnTo>
                    <a:pt x="48" y="140"/>
                  </a:lnTo>
                  <a:close/>
                  <a:moveTo>
                    <a:pt x="56" y="171"/>
                  </a:moveTo>
                  <a:cubicBezTo>
                    <a:pt x="109" y="171"/>
                    <a:pt x="109" y="171"/>
                    <a:pt x="109" y="171"/>
                  </a:cubicBezTo>
                  <a:cubicBezTo>
                    <a:pt x="112" y="209"/>
                    <a:pt x="112" y="209"/>
                    <a:pt x="112" y="209"/>
                  </a:cubicBezTo>
                  <a:cubicBezTo>
                    <a:pt x="66" y="209"/>
                    <a:pt x="66" y="209"/>
                    <a:pt x="66" y="209"/>
                  </a:cubicBezTo>
                  <a:lnTo>
                    <a:pt x="56" y="171"/>
                  </a:lnTo>
                  <a:close/>
                  <a:moveTo>
                    <a:pt x="95" y="283"/>
                  </a:moveTo>
                  <a:cubicBezTo>
                    <a:pt x="85" y="283"/>
                    <a:pt x="76" y="275"/>
                    <a:pt x="76" y="264"/>
                  </a:cubicBezTo>
                  <a:cubicBezTo>
                    <a:pt x="76" y="254"/>
                    <a:pt x="85" y="245"/>
                    <a:pt x="95" y="245"/>
                  </a:cubicBezTo>
                  <a:cubicBezTo>
                    <a:pt x="106" y="245"/>
                    <a:pt x="114" y="254"/>
                    <a:pt x="114" y="264"/>
                  </a:cubicBezTo>
                  <a:cubicBezTo>
                    <a:pt x="114" y="275"/>
                    <a:pt x="106" y="283"/>
                    <a:pt x="95" y="283"/>
                  </a:cubicBezTo>
                  <a:close/>
                  <a:moveTo>
                    <a:pt x="73" y="239"/>
                  </a:moveTo>
                  <a:cubicBezTo>
                    <a:pt x="67" y="216"/>
                    <a:pt x="67" y="216"/>
                    <a:pt x="67" y="216"/>
                  </a:cubicBezTo>
                  <a:cubicBezTo>
                    <a:pt x="113" y="216"/>
                    <a:pt x="113" y="216"/>
                    <a:pt x="113" y="216"/>
                  </a:cubicBezTo>
                  <a:cubicBezTo>
                    <a:pt x="114" y="239"/>
                    <a:pt x="114" y="239"/>
                    <a:pt x="114" y="239"/>
                  </a:cubicBezTo>
                  <a:lnTo>
                    <a:pt x="73" y="239"/>
                  </a:lnTo>
                  <a:close/>
                  <a:moveTo>
                    <a:pt x="169" y="239"/>
                  </a:moveTo>
                  <a:cubicBezTo>
                    <a:pt x="122" y="239"/>
                    <a:pt x="122" y="239"/>
                    <a:pt x="122" y="239"/>
                  </a:cubicBezTo>
                  <a:cubicBezTo>
                    <a:pt x="120" y="216"/>
                    <a:pt x="120" y="216"/>
                    <a:pt x="120" y="216"/>
                  </a:cubicBezTo>
                  <a:cubicBezTo>
                    <a:pt x="171" y="216"/>
                    <a:pt x="171" y="216"/>
                    <a:pt x="171" y="216"/>
                  </a:cubicBezTo>
                  <a:lnTo>
                    <a:pt x="169" y="239"/>
                  </a:lnTo>
                  <a:close/>
                  <a:moveTo>
                    <a:pt x="171" y="209"/>
                  </a:moveTo>
                  <a:cubicBezTo>
                    <a:pt x="119" y="209"/>
                    <a:pt x="119" y="209"/>
                    <a:pt x="119" y="209"/>
                  </a:cubicBezTo>
                  <a:cubicBezTo>
                    <a:pt x="116" y="171"/>
                    <a:pt x="116" y="171"/>
                    <a:pt x="116" y="171"/>
                  </a:cubicBezTo>
                  <a:cubicBezTo>
                    <a:pt x="175" y="171"/>
                    <a:pt x="175" y="171"/>
                    <a:pt x="175" y="171"/>
                  </a:cubicBezTo>
                  <a:lnTo>
                    <a:pt x="171" y="209"/>
                  </a:lnTo>
                  <a:close/>
                  <a:moveTo>
                    <a:pt x="116" y="164"/>
                  </a:moveTo>
                  <a:cubicBezTo>
                    <a:pt x="114" y="140"/>
                    <a:pt x="114" y="140"/>
                    <a:pt x="114" y="140"/>
                  </a:cubicBezTo>
                  <a:cubicBezTo>
                    <a:pt x="177" y="140"/>
                    <a:pt x="177" y="140"/>
                    <a:pt x="177" y="140"/>
                  </a:cubicBezTo>
                  <a:cubicBezTo>
                    <a:pt x="175" y="164"/>
                    <a:pt x="175" y="164"/>
                    <a:pt x="175" y="164"/>
                  </a:cubicBezTo>
                  <a:lnTo>
                    <a:pt x="116" y="164"/>
                  </a:lnTo>
                  <a:close/>
                  <a:moveTo>
                    <a:pt x="196" y="283"/>
                  </a:moveTo>
                  <a:cubicBezTo>
                    <a:pt x="185" y="283"/>
                    <a:pt x="177" y="275"/>
                    <a:pt x="177" y="264"/>
                  </a:cubicBezTo>
                  <a:cubicBezTo>
                    <a:pt x="177" y="254"/>
                    <a:pt x="185" y="245"/>
                    <a:pt x="196" y="245"/>
                  </a:cubicBezTo>
                  <a:cubicBezTo>
                    <a:pt x="206" y="245"/>
                    <a:pt x="215" y="254"/>
                    <a:pt x="215" y="264"/>
                  </a:cubicBezTo>
                  <a:cubicBezTo>
                    <a:pt x="215" y="275"/>
                    <a:pt x="206" y="283"/>
                    <a:pt x="196" y="283"/>
                  </a:cubicBezTo>
                  <a:close/>
                  <a:moveTo>
                    <a:pt x="217" y="239"/>
                  </a:moveTo>
                  <a:cubicBezTo>
                    <a:pt x="176" y="239"/>
                    <a:pt x="176" y="239"/>
                    <a:pt x="176" y="239"/>
                  </a:cubicBezTo>
                  <a:cubicBezTo>
                    <a:pt x="178" y="216"/>
                    <a:pt x="178" y="216"/>
                    <a:pt x="178" y="216"/>
                  </a:cubicBezTo>
                  <a:cubicBezTo>
                    <a:pt x="223" y="216"/>
                    <a:pt x="223" y="216"/>
                    <a:pt x="223" y="216"/>
                  </a:cubicBezTo>
                  <a:lnTo>
                    <a:pt x="217" y="239"/>
                  </a:lnTo>
                  <a:close/>
                  <a:moveTo>
                    <a:pt x="225" y="209"/>
                  </a:moveTo>
                  <a:cubicBezTo>
                    <a:pt x="179" y="209"/>
                    <a:pt x="179" y="209"/>
                    <a:pt x="179" y="209"/>
                  </a:cubicBezTo>
                  <a:cubicBezTo>
                    <a:pt x="182" y="171"/>
                    <a:pt x="182" y="171"/>
                    <a:pt x="182" y="171"/>
                  </a:cubicBezTo>
                  <a:cubicBezTo>
                    <a:pt x="235" y="171"/>
                    <a:pt x="235" y="171"/>
                    <a:pt x="235" y="171"/>
                  </a:cubicBezTo>
                  <a:lnTo>
                    <a:pt x="225" y="209"/>
                  </a:lnTo>
                  <a:close/>
                  <a:moveTo>
                    <a:pt x="283" y="126"/>
                  </a:moveTo>
                  <a:cubicBezTo>
                    <a:pt x="264" y="126"/>
                    <a:pt x="264" y="126"/>
                    <a:pt x="264" y="126"/>
                  </a:cubicBezTo>
                  <a:cubicBezTo>
                    <a:pt x="256" y="133"/>
                    <a:pt x="249" y="141"/>
                    <a:pt x="241" y="149"/>
                  </a:cubicBezTo>
                  <a:cubicBezTo>
                    <a:pt x="237" y="164"/>
                    <a:pt x="237" y="164"/>
                    <a:pt x="237" y="164"/>
                  </a:cubicBezTo>
                  <a:cubicBezTo>
                    <a:pt x="182" y="164"/>
                    <a:pt x="182" y="164"/>
                    <a:pt x="182" y="164"/>
                  </a:cubicBezTo>
                  <a:cubicBezTo>
                    <a:pt x="184" y="140"/>
                    <a:pt x="184" y="140"/>
                    <a:pt x="184" y="140"/>
                  </a:cubicBezTo>
                  <a:cubicBezTo>
                    <a:pt x="220" y="140"/>
                    <a:pt x="220" y="140"/>
                    <a:pt x="220" y="140"/>
                  </a:cubicBezTo>
                  <a:cubicBezTo>
                    <a:pt x="221" y="139"/>
                    <a:pt x="221" y="138"/>
                    <a:pt x="222" y="137"/>
                  </a:cubicBezTo>
                  <a:cubicBezTo>
                    <a:pt x="232" y="127"/>
                    <a:pt x="242" y="117"/>
                    <a:pt x="252" y="107"/>
                  </a:cubicBezTo>
                  <a:cubicBezTo>
                    <a:pt x="252" y="107"/>
                    <a:pt x="253" y="106"/>
                    <a:pt x="254" y="105"/>
                  </a:cubicBezTo>
                  <a:cubicBezTo>
                    <a:pt x="256" y="104"/>
                    <a:pt x="258" y="103"/>
                    <a:pt x="260" y="103"/>
                  </a:cubicBezTo>
                  <a:cubicBezTo>
                    <a:pt x="283" y="103"/>
                    <a:pt x="283" y="103"/>
                    <a:pt x="283" y="103"/>
                  </a:cubicBezTo>
                  <a:cubicBezTo>
                    <a:pt x="297" y="103"/>
                    <a:pt x="297" y="126"/>
                    <a:pt x="283" y="126"/>
                  </a:cubicBezTo>
                  <a:close/>
                </a:path>
              </a:pathLst>
            </a:custGeom>
            <a:solidFill>
              <a:srgbClr val="030303"/>
            </a:solidFill>
            <a:ln>
              <a:noFill/>
            </a:ln>
          </p:spPr>
          <p:txBody>
            <a:bodyPr vert="horz" wrap="square" lIns="68571" tIns="34286" rIns="68571" bIns="34286" numCol="1" anchor="t" anchorCtr="0" compatLnSpc="1"/>
            <a:lstStyle/>
            <a:p>
              <a:pPr defTabSz="913765">
                <a:defRPr/>
              </a:pPr>
              <a:endParaRPr lang="id-ID" sz="2400" kern="0">
                <a:solidFill>
                  <a:srgbClr val="5DB620"/>
                </a:solidFill>
                <a:latin typeface="Book Antiqua" panose="02040602050305030304"/>
              </a:endParaRPr>
            </a:p>
          </p:txBody>
        </p:sp>
        <p:cxnSp>
          <p:nvCxnSpPr>
            <p:cNvPr id="11" name="肘形连接符 10"/>
            <p:cNvCxnSpPr>
              <a:stCxn id="6" idx="2"/>
            </p:cNvCxnSpPr>
            <p:nvPr/>
          </p:nvCxnSpPr>
          <p:spPr>
            <a:xfrm rot="10800000" flipV="1">
              <a:off x="3753757" y="1683674"/>
              <a:ext cx="2078336" cy="956899"/>
            </a:xfrm>
            <a:prstGeom prst="bentConnector3">
              <a:avLst>
                <a:gd name="adj1" fmla="val 99758"/>
              </a:avLst>
            </a:prstGeom>
            <a:noFill/>
            <a:ln w="19050" cap="flat" cmpd="sng" algn="ctr">
              <a:solidFill>
                <a:srgbClr val="030303"/>
              </a:solidFill>
              <a:prstDash val="sysDash"/>
              <a:tailEnd type="oval"/>
            </a:ln>
            <a:effectLst/>
          </p:spPr>
        </p:cxnSp>
        <p:sp>
          <p:nvSpPr>
            <p:cNvPr id="12" name="文本框 11"/>
            <p:cNvSpPr txBox="1"/>
            <p:nvPr/>
          </p:nvSpPr>
          <p:spPr>
            <a:xfrm>
              <a:off x="2804169" y="3469376"/>
              <a:ext cx="1901424" cy="964483"/>
            </a:xfrm>
            <a:prstGeom prst="rect">
              <a:avLst/>
            </a:prstGeom>
            <a:noFill/>
          </p:spPr>
          <p:txBody>
            <a:bodyPr wrap="square" lIns="68571" tIns="34286" rIns="68571" bIns="34286" rtlCol="0">
              <a:spAutoFit/>
            </a:bodyPr>
            <a:lstStyle/>
            <a:p>
              <a:pPr algn="ctr" defTabSz="913765">
                <a:spcBef>
                  <a:spcPts val="450"/>
                </a:spcBef>
                <a:defRPr/>
              </a:pPr>
              <a:r>
                <a:rPr lang="zh-CN" altLang="en-US" sz="2400" b="1" kern="0" dirty="0">
                  <a:solidFill>
                    <a:srgbClr val="030303"/>
                  </a:solidFill>
                  <a:latin typeface="微软雅黑" panose="020B0503020204020204" pitchFamily="34" charset="-122"/>
                  <a:ea typeface="微软雅黑" panose="020B0503020204020204" pitchFamily="34" charset="-122"/>
                </a:rPr>
                <a:t>添加标题</a:t>
              </a:r>
              <a:endParaRPr lang="en-US" altLang="zh-CN" sz="2400" b="1" kern="0" dirty="0">
                <a:solidFill>
                  <a:srgbClr val="030303"/>
                </a:solidFill>
                <a:latin typeface="微软雅黑" panose="020B0503020204020204" pitchFamily="34" charset="-122"/>
                <a:ea typeface="微软雅黑" panose="020B0503020204020204" pitchFamily="34" charset="-122"/>
              </a:endParaRPr>
            </a:p>
            <a:p>
              <a:pPr algn="ctr" defTabSz="913765">
                <a:spcBef>
                  <a:spcPts val="450"/>
                </a:spcBef>
                <a:defRPr/>
              </a:pPr>
              <a:r>
                <a:rPr lang="zh-CN" altLang="en-US" sz="1000" kern="0" dirty="0">
                  <a:solidFill>
                    <a:srgbClr val="181818"/>
                  </a:solidFill>
                  <a:latin typeface="微软雅黑" panose="020B0503020204020204" pitchFamily="34" charset="-122"/>
                  <a:ea typeface="微软雅黑" panose="020B0503020204020204" pitchFamily="34" charset="-122"/>
                </a:rPr>
                <a:t>在此处添加文字在此处添加文字，在此处添加文字在此处添加文字。</a:t>
              </a:r>
              <a:endParaRPr lang="zh-CN" altLang="en-US" sz="1000" kern="0" dirty="0">
                <a:solidFill>
                  <a:srgbClr val="181818"/>
                </a:solidFill>
                <a:latin typeface="微软雅黑" panose="020B0503020204020204" pitchFamily="34" charset="-122"/>
                <a:ea typeface="微软雅黑" panose="020B0503020204020204" pitchFamily="34" charset="-122"/>
              </a:endParaRPr>
            </a:p>
          </p:txBody>
        </p:sp>
        <p:sp>
          <p:nvSpPr>
            <p:cNvPr id="13" name="Freeform 36"/>
            <p:cNvSpPr>
              <a:spLocks noChangeAspect="1" noEditPoints="1"/>
            </p:cNvSpPr>
            <p:nvPr/>
          </p:nvSpPr>
          <p:spPr bwMode="auto">
            <a:xfrm>
              <a:off x="5272403" y="2640573"/>
              <a:ext cx="721497" cy="719265"/>
            </a:xfrm>
            <a:custGeom>
              <a:avLst/>
              <a:gdLst>
                <a:gd name="T0" fmla="*/ 178 w 357"/>
                <a:gd name="T1" fmla="*/ 0 h 356"/>
                <a:gd name="T2" fmla="*/ 0 w 357"/>
                <a:gd name="T3" fmla="*/ 178 h 356"/>
                <a:gd name="T4" fmla="*/ 178 w 357"/>
                <a:gd name="T5" fmla="*/ 356 h 356"/>
                <a:gd name="T6" fmla="*/ 357 w 357"/>
                <a:gd name="T7" fmla="*/ 178 h 356"/>
                <a:gd name="T8" fmla="*/ 178 w 357"/>
                <a:gd name="T9" fmla="*/ 0 h 356"/>
                <a:gd name="T10" fmla="*/ 220 w 357"/>
                <a:gd name="T11" fmla="*/ 77 h 356"/>
                <a:gd name="T12" fmla="*/ 258 w 357"/>
                <a:gd name="T13" fmla="*/ 77 h 356"/>
                <a:gd name="T14" fmla="*/ 258 w 357"/>
                <a:gd name="T15" fmla="*/ 125 h 356"/>
                <a:gd name="T16" fmla="*/ 220 w 357"/>
                <a:gd name="T17" fmla="*/ 94 h 356"/>
                <a:gd name="T18" fmla="*/ 220 w 357"/>
                <a:gd name="T19" fmla="*/ 77 h 356"/>
                <a:gd name="T20" fmla="*/ 258 w 357"/>
                <a:gd name="T21" fmla="*/ 200 h 356"/>
                <a:gd name="T22" fmla="*/ 258 w 357"/>
                <a:gd name="T23" fmla="*/ 272 h 356"/>
                <a:gd name="T24" fmla="*/ 208 w 357"/>
                <a:gd name="T25" fmla="*/ 272 h 356"/>
                <a:gd name="T26" fmla="*/ 208 w 357"/>
                <a:gd name="T27" fmla="*/ 185 h 356"/>
                <a:gd name="T28" fmla="*/ 149 w 357"/>
                <a:gd name="T29" fmla="*/ 185 h 356"/>
                <a:gd name="T30" fmla="*/ 149 w 357"/>
                <a:gd name="T31" fmla="*/ 272 h 356"/>
                <a:gd name="T32" fmla="*/ 98 w 357"/>
                <a:gd name="T33" fmla="*/ 272 h 356"/>
                <a:gd name="T34" fmla="*/ 98 w 357"/>
                <a:gd name="T35" fmla="*/ 184 h 356"/>
                <a:gd name="T36" fmla="*/ 178 w 357"/>
                <a:gd name="T37" fmla="*/ 118 h 356"/>
                <a:gd name="T38" fmla="*/ 220 w 357"/>
                <a:gd name="T39" fmla="*/ 152 h 356"/>
                <a:gd name="T40" fmla="*/ 258 w 357"/>
                <a:gd name="T41" fmla="*/ 184 h 356"/>
                <a:gd name="T42" fmla="*/ 258 w 357"/>
                <a:gd name="T43" fmla="*/ 200 h 356"/>
                <a:gd name="T44" fmla="*/ 276 w 357"/>
                <a:gd name="T45" fmla="*/ 190 h 356"/>
                <a:gd name="T46" fmla="*/ 258 w 357"/>
                <a:gd name="T47" fmla="*/ 175 h 356"/>
                <a:gd name="T48" fmla="*/ 220 w 357"/>
                <a:gd name="T49" fmla="*/ 144 h 356"/>
                <a:gd name="T50" fmla="*/ 178 w 357"/>
                <a:gd name="T51" fmla="*/ 110 h 356"/>
                <a:gd name="T52" fmla="*/ 98 w 357"/>
                <a:gd name="T53" fmla="*/ 175 h 356"/>
                <a:gd name="T54" fmla="*/ 81 w 357"/>
                <a:gd name="T55" fmla="*/ 190 h 356"/>
                <a:gd name="T56" fmla="*/ 60 w 357"/>
                <a:gd name="T57" fmla="*/ 165 h 356"/>
                <a:gd name="T58" fmla="*/ 178 w 357"/>
                <a:gd name="T59" fmla="*/ 69 h 356"/>
                <a:gd name="T60" fmla="*/ 220 w 357"/>
                <a:gd name="T61" fmla="*/ 102 h 356"/>
                <a:gd name="T62" fmla="*/ 258 w 357"/>
                <a:gd name="T63" fmla="*/ 134 h 356"/>
                <a:gd name="T64" fmla="*/ 296 w 357"/>
                <a:gd name="T65" fmla="*/ 165 h 356"/>
                <a:gd name="T66" fmla="*/ 276 w 357"/>
                <a:gd name="T67" fmla="*/ 19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7" h="356">
                  <a:moveTo>
                    <a:pt x="178" y="0"/>
                  </a:moveTo>
                  <a:cubicBezTo>
                    <a:pt x="80" y="0"/>
                    <a:pt x="0" y="80"/>
                    <a:pt x="0" y="178"/>
                  </a:cubicBezTo>
                  <a:cubicBezTo>
                    <a:pt x="0" y="277"/>
                    <a:pt x="80" y="356"/>
                    <a:pt x="178" y="356"/>
                  </a:cubicBezTo>
                  <a:cubicBezTo>
                    <a:pt x="277" y="356"/>
                    <a:pt x="357" y="277"/>
                    <a:pt x="357" y="178"/>
                  </a:cubicBezTo>
                  <a:cubicBezTo>
                    <a:pt x="357" y="80"/>
                    <a:pt x="277" y="0"/>
                    <a:pt x="178" y="0"/>
                  </a:cubicBezTo>
                  <a:close/>
                  <a:moveTo>
                    <a:pt x="220" y="77"/>
                  </a:moveTo>
                  <a:cubicBezTo>
                    <a:pt x="258" y="77"/>
                    <a:pt x="258" y="77"/>
                    <a:pt x="258" y="77"/>
                  </a:cubicBezTo>
                  <a:cubicBezTo>
                    <a:pt x="258" y="125"/>
                    <a:pt x="258" y="125"/>
                    <a:pt x="258" y="125"/>
                  </a:cubicBezTo>
                  <a:cubicBezTo>
                    <a:pt x="220" y="94"/>
                    <a:pt x="220" y="94"/>
                    <a:pt x="220" y="94"/>
                  </a:cubicBezTo>
                  <a:lnTo>
                    <a:pt x="220" y="77"/>
                  </a:lnTo>
                  <a:close/>
                  <a:moveTo>
                    <a:pt x="258" y="200"/>
                  </a:moveTo>
                  <a:cubicBezTo>
                    <a:pt x="258" y="272"/>
                    <a:pt x="258" y="272"/>
                    <a:pt x="258" y="272"/>
                  </a:cubicBezTo>
                  <a:cubicBezTo>
                    <a:pt x="208" y="272"/>
                    <a:pt x="208" y="272"/>
                    <a:pt x="208" y="272"/>
                  </a:cubicBezTo>
                  <a:cubicBezTo>
                    <a:pt x="208" y="185"/>
                    <a:pt x="208" y="185"/>
                    <a:pt x="208" y="185"/>
                  </a:cubicBezTo>
                  <a:cubicBezTo>
                    <a:pt x="149" y="185"/>
                    <a:pt x="149" y="185"/>
                    <a:pt x="149" y="185"/>
                  </a:cubicBezTo>
                  <a:cubicBezTo>
                    <a:pt x="149" y="272"/>
                    <a:pt x="149" y="272"/>
                    <a:pt x="149" y="272"/>
                  </a:cubicBezTo>
                  <a:cubicBezTo>
                    <a:pt x="98" y="272"/>
                    <a:pt x="98" y="272"/>
                    <a:pt x="98" y="272"/>
                  </a:cubicBezTo>
                  <a:cubicBezTo>
                    <a:pt x="98" y="184"/>
                    <a:pt x="98" y="184"/>
                    <a:pt x="98" y="184"/>
                  </a:cubicBezTo>
                  <a:cubicBezTo>
                    <a:pt x="178" y="118"/>
                    <a:pt x="178" y="118"/>
                    <a:pt x="178" y="118"/>
                  </a:cubicBezTo>
                  <a:cubicBezTo>
                    <a:pt x="220" y="152"/>
                    <a:pt x="220" y="152"/>
                    <a:pt x="220" y="152"/>
                  </a:cubicBezTo>
                  <a:cubicBezTo>
                    <a:pt x="258" y="184"/>
                    <a:pt x="258" y="184"/>
                    <a:pt x="258" y="184"/>
                  </a:cubicBezTo>
                  <a:lnTo>
                    <a:pt x="258" y="200"/>
                  </a:lnTo>
                  <a:close/>
                  <a:moveTo>
                    <a:pt x="276" y="190"/>
                  </a:moveTo>
                  <a:cubicBezTo>
                    <a:pt x="258" y="175"/>
                    <a:pt x="258" y="175"/>
                    <a:pt x="258" y="175"/>
                  </a:cubicBezTo>
                  <a:cubicBezTo>
                    <a:pt x="220" y="144"/>
                    <a:pt x="220" y="144"/>
                    <a:pt x="220" y="144"/>
                  </a:cubicBezTo>
                  <a:cubicBezTo>
                    <a:pt x="178" y="110"/>
                    <a:pt x="178" y="110"/>
                    <a:pt x="178" y="110"/>
                  </a:cubicBezTo>
                  <a:cubicBezTo>
                    <a:pt x="98" y="175"/>
                    <a:pt x="98" y="175"/>
                    <a:pt x="98" y="175"/>
                  </a:cubicBezTo>
                  <a:cubicBezTo>
                    <a:pt x="81" y="190"/>
                    <a:pt x="81" y="190"/>
                    <a:pt x="81" y="190"/>
                  </a:cubicBezTo>
                  <a:cubicBezTo>
                    <a:pt x="60" y="165"/>
                    <a:pt x="60" y="165"/>
                    <a:pt x="60" y="165"/>
                  </a:cubicBezTo>
                  <a:cubicBezTo>
                    <a:pt x="178" y="69"/>
                    <a:pt x="178" y="69"/>
                    <a:pt x="178" y="69"/>
                  </a:cubicBezTo>
                  <a:cubicBezTo>
                    <a:pt x="220" y="102"/>
                    <a:pt x="220" y="102"/>
                    <a:pt x="220" y="102"/>
                  </a:cubicBezTo>
                  <a:cubicBezTo>
                    <a:pt x="258" y="134"/>
                    <a:pt x="258" y="134"/>
                    <a:pt x="258" y="134"/>
                  </a:cubicBezTo>
                  <a:cubicBezTo>
                    <a:pt x="296" y="165"/>
                    <a:pt x="296" y="165"/>
                    <a:pt x="296" y="165"/>
                  </a:cubicBezTo>
                  <a:lnTo>
                    <a:pt x="276" y="190"/>
                  </a:lnTo>
                  <a:close/>
                </a:path>
              </a:pathLst>
            </a:custGeom>
            <a:solidFill>
              <a:srgbClr val="514379"/>
            </a:solidFill>
            <a:ln>
              <a:noFill/>
            </a:ln>
          </p:spPr>
          <p:txBody>
            <a:bodyPr vert="horz" wrap="square" lIns="68571" tIns="34286" rIns="68571" bIns="34286" numCol="1" anchor="t" anchorCtr="0" compatLnSpc="1"/>
            <a:lstStyle/>
            <a:p>
              <a:pPr defTabSz="913765">
                <a:defRPr/>
              </a:pPr>
              <a:endParaRPr lang="id-ID" sz="2400" kern="0">
                <a:solidFill>
                  <a:srgbClr val="5DB620"/>
                </a:solidFill>
                <a:latin typeface="Book Antiqua" panose="02040602050305030304"/>
              </a:endParaRPr>
            </a:p>
          </p:txBody>
        </p:sp>
        <p:cxnSp>
          <p:nvCxnSpPr>
            <p:cNvPr id="14" name="肘形连接符 13"/>
            <p:cNvCxnSpPr>
              <a:stCxn id="6" idx="3"/>
              <a:endCxn id="13" idx="3"/>
            </p:cNvCxnSpPr>
            <p:nvPr/>
          </p:nvCxnSpPr>
          <p:spPr>
            <a:xfrm rot="5400000">
              <a:off x="5566824" y="2488672"/>
              <a:ext cx="938611" cy="84456"/>
            </a:xfrm>
            <a:prstGeom prst="bentConnector2">
              <a:avLst/>
            </a:prstGeom>
            <a:noFill/>
            <a:ln w="19050" cap="flat" cmpd="sng" algn="ctr">
              <a:solidFill>
                <a:srgbClr val="514379"/>
              </a:solidFill>
              <a:prstDash val="sysDash"/>
              <a:tailEnd type="oval"/>
            </a:ln>
            <a:effectLst/>
          </p:spPr>
        </p:cxnSp>
        <p:sp>
          <p:nvSpPr>
            <p:cNvPr id="15" name="文本框 14"/>
            <p:cNvSpPr txBox="1"/>
            <p:nvPr/>
          </p:nvSpPr>
          <p:spPr>
            <a:xfrm>
              <a:off x="4683573" y="3469376"/>
              <a:ext cx="1901424" cy="964483"/>
            </a:xfrm>
            <a:prstGeom prst="rect">
              <a:avLst/>
            </a:prstGeom>
            <a:noFill/>
          </p:spPr>
          <p:txBody>
            <a:bodyPr wrap="square" lIns="68571" tIns="34286" rIns="68571" bIns="34286" rtlCol="0">
              <a:spAutoFit/>
            </a:bodyPr>
            <a:lstStyle/>
            <a:p>
              <a:pPr algn="ctr" defTabSz="913765">
                <a:spcBef>
                  <a:spcPts val="450"/>
                </a:spcBef>
                <a:defRPr/>
              </a:pPr>
              <a:r>
                <a:rPr lang="zh-CN" altLang="en-US" sz="2400" b="1" kern="0" dirty="0">
                  <a:solidFill>
                    <a:srgbClr val="514379"/>
                  </a:solidFill>
                  <a:latin typeface="微软雅黑" panose="020B0503020204020204" pitchFamily="34" charset="-122"/>
                  <a:ea typeface="微软雅黑" panose="020B0503020204020204" pitchFamily="34" charset="-122"/>
                </a:rPr>
                <a:t>添加标题</a:t>
              </a:r>
              <a:endParaRPr lang="en-US" altLang="zh-CN" sz="2400" b="1" kern="0" dirty="0">
                <a:solidFill>
                  <a:srgbClr val="514379"/>
                </a:solidFill>
                <a:latin typeface="微软雅黑" panose="020B0503020204020204" pitchFamily="34" charset="-122"/>
                <a:ea typeface="微软雅黑" panose="020B0503020204020204" pitchFamily="34" charset="-122"/>
              </a:endParaRPr>
            </a:p>
            <a:p>
              <a:pPr algn="ctr" defTabSz="913765">
                <a:spcBef>
                  <a:spcPts val="450"/>
                </a:spcBef>
                <a:defRPr/>
              </a:pPr>
              <a:r>
                <a:rPr lang="zh-CN" altLang="en-US" sz="1000" kern="0" dirty="0">
                  <a:solidFill>
                    <a:srgbClr val="181818"/>
                  </a:solidFill>
                  <a:latin typeface="微软雅黑" panose="020B0503020204020204" pitchFamily="34" charset="-122"/>
                  <a:ea typeface="微软雅黑" panose="020B0503020204020204" pitchFamily="34" charset="-122"/>
                </a:rPr>
                <a:t>在此处添加文字在此处添加文字，在此处添加文字在此处添加文字。</a:t>
              </a:r>
              <a:endParaRPr lang="zh-CN" altLang="en-US" sz="1000" kern="0" dirty="0">
                <a:solidFill>
                  <a:srgbClr val="181818"/>
                </a:solidFill>
                <a:latin typeface="微软雅黑" panose="020B0503020204020204" pitchFamily="34" charset="-122"/>
                <a:ea typeface="微软雅黑" panose="020B0503020204020204" pitchFamily="34" charset="-122"/>
              </a:endParaRPr>
            </a:p>
          </p:txBody>
        </p:sp>
        <p:grpSp>
          <p:nvGrpSpPr>
            <p:cNvPr id="16" name="Group 93"/>
            <p:cNvGrpSpPr>
              <a:grpSpLocks noChangeAspect="1"/>
            </p:cNvGrpSpPr>
            <p:nvPr/>
          </p:nvGrpSpPr>
          <p:grpSpPr>
            <a:xfrm>
              <a:off x="7153492" y="2640573"/>
              <a:ext cx="720395" cy="719265"/>
              <a:chOff x="3500438" y="4467225"/>
              <a:chExt cx="1014413" cy="1012825"/>
            </a:xfrm>
            <a:solidFill>
              <a:srgbClr val="5DB620"/>
            </a:solidFill>
          </p:grpSpPr>
          <p:sp>
            <p:nvSpPr>
              <p:cNvPr id="19" name="Oval 37"/>
              <p:cNvSpPr>
                <a:spLocks noChangeArrowheads="1"/>
              </p:cNvSpPr>
              <p:nvPr/>
            </p:nvSpPr>
            <p:spPr bwMode="auto">
              <a:xfrm>
                <a:off x="4008438" y="4845050"/>
                <a:ext cx="79375" cy="82550"/>
              </a:xfrm>
              <a:prstGeom prst="ellipse">
                <a:avLst/>
              </a:prstGeom>
              <a:solidFill>
                <a:srgbClr val="076655"/>
              </a:solid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id-ID" sz="2400" kern="0">
                  <a:solidFill>
                    <a:srgbClr val="5DB620"/>
                  </a:solidFill>
                  <a:latin typeface="Book Antiqua" panose="02040602050305030304"/>
                </a:endParaRPr>
              </a:p>
            </p:txBody>
          </p:sp>
          <p:sp>
            <p:nvSpPr>
              <p:cNvPr id="20" name="Freeform 38"/>
              <p:cNvSpPr/>
              <p:nvPr/>
            </p:nvSpPr>
            <p:spPr bwMode="auto">
              <a:xfrm>
                <a:off x="4119563" y="4845050"/>
                <a:ext cx="84138" cy="82550"/>
              </a:xfrm>
              <a:custGeom>
                <a:avLst/>
                <a:gdLst>
                  <a:gd name="T0" fmla="*/ 14 w 29"/>
                  <a:gd name="T1" fmla="*/ 29 h 29"/>
                  <a:gd name="T2" fmla="*/ 15 w 29"/>
                  <a:gd name="T3" fmla="*/ 29 h 29"/>
                  <a:gd name="T4" fmla="*/ 29 w 29"/>
                  <a:gd name="T5" fmla="*/ 14 h 29"/>
                  <a:gd name="T6" fmla="*/ 15 w 29"/>
                  <a:gd name="T7" fmla="*/ 0 h 29"/>
                  <a:gd name="T8" fmla="*/ 14 w 29"/>
                  <a:gd name="T9" fmla="*/ 0 h 29"/>
                  <a:gd name="T10" fmla="*/ 0 w 29"/>
                  <a:gd name="T11" fmla="*/ 14 h 29"/>
                  <a:gd name="T12" fmla="*/ 14 w 29"/>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14" y="29"/>
                    </a:moveTo>
                    <a:cubicBezTo>
                      <a:pt x="15" y="29"/>
                      <a:pt x="15" y="29"/>
                      <a:pt x="15" y="29"/>
                    </a:cubicBezTo>
                    <a:cubicBezTo>
                      <a:pt x="23" y="28"/>
                      <a:pt x="29" y="22"/>
                      <a:pt x="29" y="14"/>
                    </a:cubicBezTo>
                    <a:cubicBezTo>
                      <a:pt x="29" y="7"/>
                      <a:pt x="23" y="1"/>
                      <a:pt x="15" y="0"/>
                    </a:cubicBezTo>
                    <a:cubicBezTo>
                      <a:pt x="15" y="0"/>
                      <a:pt x="15" y="0"/>
                      <a:pt x="14" y="0"/>
                    </a:cubicBezTo>
                    <a:cubicBezTo>
                      <a:pt x="7" y="0"/>
                      <a:pt x="0" y="7"/>
                      <a:pt x="0" y="14"/>
                    </a:cubicBezTo>
                    <a:cubicBezTo>
                      <a:pt x="0" y="22"/>
                      <a:pt x="7" y="29"/>
                      <a:pt x="14" y="29"/>
                    </a:cubicBezTo>
                    <a:close/>
                  </a:path>
                </a:pathLst>
              </a:custGeom>
              <a:solidFill>
                <a:srgbClr val="076655"/>
              </a:solid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id-ID" sz="2400" kern="0">
                  <a:solidFill>
                    <a:srgbClr val="5DB620"/>
                  </a:solidFill>
                  <a:latin typeface="Book Antiqua" panose="02040602050305030304"/>
                </a:endParaRPr>
              </a:p>
            </p:txBody>
          </p:sp>
          <p:sp>
            <p:nvSpPr>
              <p:cNvPr id="21" name="Oval 39"/>
              <p:cNvSpPr>
                <a:spLocks noChangeArrowheads="1"/>
              </p:cNvSpPr>
              <p:nvPr/>
            </p:nvSpPr>
            <p:spPr bwMode="auto">
              <a:xfrm>
                <a:off x="4235451" y="4845050"/>
                <a:ext cx="80963" cy="82550"/>
              </a:xfrm>
              <a:prstGeom prst="ellipse">
                <a:avLst/>
              </a:prstGeom>
              <a:solidFill>
                <a:srgbClr val="076655"/>
              </a:solid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id-ID" sz="2400" kern="0">
                  <a:solidFill>
                    <a:srgbClr val="5DB620"/>
                  </a:solidFill>
                  <a:latin typeface="Book Antiqua" panose="02040602050305030304"/>
                </a:endParaRPr>
              </a:p>
            </p:txBody>
          </p:sp>
          <p:sp>
            <p:nvSpPr>
              <p:cNvPr id="22" name="Oval 40"/>
              <p:cNvSpPr>
                <a:spLocks noChangeArrowheads="1"/>
              </p:cNvSpPr>
              <p:nvPr/>
            </p:nvSpPr>
            <p:spPr bwMode="auto">
              <a:xfrm>
                <a:off x="3895726" y="4845050"/>
                <a:ext cx="80963" cy="82550"/>
              </a:xfrm>
              <a:prstGeom prst="ellipse">
                <a:avLst/>
              </a:prstGeom>
              <a:solidFill>
                <a:srgbClr val="076655"/>
              </a:solid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id-ID" sz="2400" kern="0">
                  <a:solidFill>
                    <a:srgbClr val="5DB620"/>
                  </a:solidFill>
                  <a:latin typeface="Book Antiqua" panose="02040602050305030304"/>
                </a:endParaRPr>
              </a:p>
            </p:txBody>
          </p:sp>
          <p:sp>
            <p:nvSpPr>
              <p:cNvPr id="23" name="Freeform 41"/>
              <p:cNvSpPr>
                <a:spLocks noEditPoints="1"/>
              </p:cNvSpPr>
              <p:nvPr/>
            </p:nvSpPr>
            <p:spPr bwMode="auto">
              <a:xfrm>
                <a:off x="3500438" y="4467225"/>
                <a:ext cx="1014413" cy="1012825"/>
              </a:xfrm>
              <a:custGeom>
                <a:avLst/>
                <a:gdLst>
                  <a:gd name="T0" fmla="*/ 176 w 352"/>
                  <a:gd name="T1" fmla="*/ 0 h 352"/>
                  <a:gd name="T2" fmla="*/ 0 w 352"/>
                  <a:gd name="T3" fmla="*/ 176 h 352"/>
                  <a:gd name="T4" fmla="*/ 176 w 352"/>
                  <a:gd name="T5" fmla="*/ 352 h 352"/>
                  <a:gd name="T6" fmla="*/ 352 w 352"/>
                  <a:gd name="T7" fmla="*/ 176 h 352"/>
                  <a:gd name="T8" fmla="*/ 176 w 352"/>
                  <a:gd name="T9" fmla="*/ 0 h 352"/>
                  <a:gd name="T10" fmla="*/ 230 w 352"/>
                  <a:gd name="T11" fmla="*/ 249 h 352"/>
                  <a:gd name="T12" fmla="*/ 102 w 352"/>
                  <a:gd name="T13" fmla="*/ 249 h 352"/>
                  <a:gd name="T14" fmla="*/ 71 w 352"/>
                  <a:gd name="T15" fmla="*/ 282 h 352"/>
                  <a:gd name="T16" fmla="*/ 71 w 352"/>
                  <a:gd name="T17" fmla="*/ 249 h 352"/>
                  <a:gd name="T18" fmla="*/ 52 w 352"/>
                  <a:gd name="T19" fmla="*/ 249 h 352"/>
                  <a:gd name="T20" fmla="*/ 52 w 352"/>
                  <a:gd name="T21" fmla="*/ 129 h 352"/>
                  <a:gd name="T22" fmla="*/ 108 w 352"/>
                  <a:gd name="T23" fmla="*/ 129 h 352"/>
                  <a:gd name="T24" fmla="*/ 108 w 352"/>
                  <a:gd name="T25" fmla="*/ 206 h 352"/>
                  <a:gd name="T26" fmla="*/ 108 w 352"/>
                  <a:gd name="T27" fmla="*/ 213 h 352"/>
                  <a:gd name="T28" fmla="*/ 114 w 352"/>
                  <a:gd name="T29" fmla="*/ 213 h 352"/>
                  <a:gd name="T30" fmla="*/ 230 w 352"/>
                  <a:gd name="T31" fmla="*/ 213 h 352"/>
                  <a:gd name="T32" fmla="*/ 230 w 352"/>
                  <a:gd name="T33" fmla="*/ 249 h 352"/>
                  <a:gd name="T34" fmla="*/ 299 w 352"/>
                  <a:gd name="T35" fmla="*/ 206 h 352"/>
                  <a:gd name="T36" fmla="*/ 279 w 352"/>
                  <a:gd name="T37" fmla="*/ 206 h 352"/>
                  <a:gd name="T38" fmla="*/ 279 w 352"/>
                  <a:gd name="T39" fmla="*/ 242 h 352"/>
                  <a:gd name="T40" fmla="*/ 247 w 352"/>
                  <a:gd name="T41" fmla="*/ 206 h 352"/>
                  <a:gd name="T42" fmla="*/ 230 w 352"/>
                  <a:gd name="T43" fmla="*/ 206 h 352"/>
                  <a:gd name="T44" fmla="*/ 115 w 352"/>
                  <a:gd name="T45" fmla="*/ 206 h 352"/>
                  <a:gd name="T46" fmla="*/ 115 w 352"/>
                  <a:gd name="T47" fmla="*/ 129 h 352"/>
                  <a:gd name="T48" fmla="*/ 115 w 352"/>
                  <a:gd name="T49" fmla="*/ 82 h 352"/>
                  <a:gd name="T50" fmla="*/ 299 w 352"/>
                  <a:gd name="T51" fmla="*/ 82 h 352"/>
                  <a:gd name="T52" fmla="*/ 299 w 352"/>
                  <a:gd name="T53" fmla="*/ 20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52" h="352">
                    <a:moveTo>
                      <a:pt x="176" y="0"/>
                    </a:moveTo>
                    <a:cubicBezTo>
                      <a:pt x="78" y="0"/>
                      <a:pt x="0" y="79"/>
                      <a:pt x="0" y="176"/>
                    </a:cubicBezTo>
                    <a:cubicBezTo>
                      <a:pt x="0" y="273"/>
                      <a:pt x="78" y="352"/>
                      <a:pt x="176" y="352"/>
                    </a:cubicBezTo>
                    <a:cubicBezTo>
                      <a:pt x="273" y="352"/>
                      <a:pt x="352" y="273"/>
                      <a:pt x="352" y="176"/>
                    </a:cubicBezTo>
                    <a:cubicBezTo>
                      <a:pt x="352" y="79"/>
                      <a:pt x="273" y="0"/>
                      <a:pt x="176" y="0"/>
                    </a:cubicBezTo>
                    <a:close/>
                    <a:moveTo>
                      <a:pt x="230" y="249"/>
                    </a:moveTo>
                    <a:cubicBezTo>
                      <a:pt x="102" y="249"/>
                      <a:pt x="102" y="249"/>
                      <a:pt x="102" y="249"/>
                    </a:cubicBezTo>
                    <a:cubicBezTo>
                      <a:pt x="71" y="282"/>
                      <a:pt x="71" y="282"/>
                      <a:pt x="71" y="282"/>
                    </a:cubicBezTo>
                    <a:cubicBezTo>
                      <a:pt x="71" y="249"/>
                      <a:pt x="71" y="249"/>
                      <a:pt x="71" y="249"/>
                    </a:cubicBezTo>
                    <a:cubicBezTo>
                      <a:pt x="52" y="249"/>
                      <a:pt x="52" y="249"/>
                      <a:pt x="52" y="249"/>
                    </a:cubicBezTo>
                    <a:cubicBezTo>
                      <a:pt x="52" y="129"/>
                      <a:pt x="52" y="129"/>
                      <a:pt x="52" y="129"/>
                    </a:cubicBezTo>
                    <a:cubicBezTo>
                      <a:pt x="108" y="129"/>
                      <a:pt x="108" y="129"/>
                      <a:pt x="108" y="129"/>
                    </a:cubicBezTo>
                    <a:cubicBezTo>
                      <a:pt x="108" y="206"/>
                      <a:pt x="108" y="206"/>
                      <a:pt x="108" y="206"/>
                    </a:cubicBezTo>
                    <a:cubicBezTo>
                      <a:pt x="108" y="213"/>
                      <a:pt x="108" y="213"/>
                      <a:pt x="108" y="213"/>
                    </a:cubicBezTo>
                    <a:cubicBezTo>
                      <a:pt x="114" y="213"/>
                      <a:pt x="114" y="213"/>
                      <a:pt x="114" y="213"/>
                    </a:cubicBezTo>
                    <a:cubicBezTo>
                      <a:pt x="230" y="213"/>
                      <a:pt x="230" y="213"/>
                      <a:pt x="230" y="213"/>
                    </a:cubicBezTo>
                    <a:lnTo>
                      <a:pt x="230" y="249"/>
                    </a:lnTo>
                    <a:close/>
                    <a:moveTo>
                      <a:pt x="299" y="206"/>
                    </a:moveTo>
                    <a:cubicBezTo>
                      <a:pt x="279" y="206"/>
                      <a:pt x="279" y="206"/>
                      <a:pt x="279" y="206"/>
                    </a:cubicBezTo>
                    <a:cubicBezTo>
                      <a:pt x="279" y="242"/>
                      <a:pt x="279" y="242"/>
                      <a:pt x="279" y="242"/>
                    </a:cubicBezTo>
                    <a:cubicBezTo>
                      <a:pt x="247" y="206"/>
                      <a:pt x="247" y="206"/>
                      <a:pt x="247" y="206"/>
                    </a:cubicBezTo>
                    <a:cubicBezTo>
                      <a:pt x="230" y="206"/>
                      <a:pt x="230" y="206"/>
                      <a:pt x="230" y="206"/>
                    </a:cubicBezTo>
                    <a:cubicBezTo>
                      <a:pt x="115" y="206"/>
                      <a:pt x="115" y="206"/>
                      <a:pt x="115" y="206"/>
                    </a:cubicBezTo>
                    <a:cubicBezTo>
                      <a:pt x="115" y="129"/>
                      <a:pt x="115" y="129"/>
                      <a:pt x="115" y="129"/>
                    </a:cubicBezTo>
                    <a:cubicBezTo>
                      <a:pt x="115" y="82"/>
                      <a:pt x="115" y="82"/>
                      <a:pt x="115" y="82"/>
                    </a:cubicBezTo>
                    <a:cubicBezTo>
                      <a:pt x="299" y="82"/>
                      <a:pt x="299" y="82"/>
                      <a:pt x="299" y="82"/>
                    </a:cubicBezTo>
                    <a:lnTo>
                      <a:pt x="299" y="206"/>
                    </a:lnTo>
                    <a:close/>
                  </a:path>
                </a:pathLst>
              </a:custGeom>
              <a:solidFill>
                <a:srgbClr val="030303"/>
              </a:solid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id-ID" sz="2400" kern="0">
                  <a:solidFill>
                    <a:srgbClr val="5DB620"/>
                  </a:solidFill>
                  <a:latin typeface="Book Antiqua" panose="02040602050305030304"/>
                </a:endParaRPr>
              </a:p>
            </p:txBody>
          </p:sp>
        </p:grpSp>
        <p:cxnSp>
          <p:nvCxnSpPr>
            <p:cNvPr id="17" name="肘形连接符 16"/>
            <p:cNvCxnSpPr>
              <a:stCxn id="6" idx="6"/>
              <a:endCxn id="23" idx="3"/>
            </p:cNvCxnSpPr>
            <p:nvPr/>
          </p:nvCxnSpPr>
          <p:spPr>
            <a:xfrm>
              <a:off x="7513690" y="1683675"/>
              <a:ext cx="360197" cy="1316531"/>
            </a:xfrm>
            <a:prstGeom prst="bentConnector3">
              <a:avLst>
                <a:gd name="adj1" fmla="val 147599"/>
              </a:avLst>
            </a:prstGeom>
            <a:noFill/>
            <a:ln w="19050" cap="flat" cmpd="sng" algn="ctr">
              <a:solidFill>
                <a:srgbClr val="030303"/>
              </a:solidFill>
              <a:prstDash val="sysDash"/>
              <a:tailEnd type="oval"/>
            </a:ln>
            <a:effectLst/>
          </p:spPr>
        </p:cxnSp>
        <p:sp>
          <p:nvSpPr>
            <p:cNvPr id="18" name="文本框 18"/>
            <p:cNvSpPr txBox="1"/>
            <p:nvPr/>
          </p:nvSpPr>
          <p:spPr>
            <a:xfrm>
              <a:off x="6562978" y="3469376"/>
              <a:ext cx="1901424" cy="964483"/>
            </a:xfrm>
            <a:prstGeom prst="rect">
              <a:avLst/>
            </a:prstGeom>
            <a:noFill/>
          </p:spPr>
          <p:txBody>
            <a:bodyPr wrap="square" lIns="68571" tIns="34286" rIns="68571" bIns="34286" rtlCol="0">
              <a:spAutoFit/>
            </a:bodyPr>
            <a:lstStyle/>
            <a:p>
              <a:pPr algn="ctr" defTabSz="913765">
                <a:spcBef>
                  <a:spcPts val="450"/>
                </a:spcBef>
                <a:defRPr/>
              </a:pPr>
              <a:r>
                <a:rPr lang="zh-CN" altLang="en-US" sz="2400" b="1" kern="0" dirty="0">
                  <a:solidFill>
                    <a:srgbClr val="030303"/>
                  </a:solidFill>
                  <a:latin typeface="微软雅黑" panose="020B0503020204020204" pitchFamily="34" charset="-122"/>
                  <a:ea typeface="微软雅黑" panose="020B0503020204020204" pitchFamily="34" charset="-122"/>
                </a:rPr>
                <a:t>添加标题</a:t>
              </a:r>
              <a:endParaRPr lang="en-US" altLang="zh-CN" sz="2400" b="1" kern="0" dirty="0">
                <a:solidFill>
                  <a:srgbClr val="030303"/>
                </a:solidFill>
                <a:latin typeface="微软雅黑" panose="020B0503020204020204" pitchFamily="34" charset="-122"/>
                <a:ea typeface="微软雅黑" panose="020B0503020204020204" pitchFamily="34" charset="-122"/>
              </a:endParaRPr>
            </a:p>
            <a:p>
              <a:pPr algn="ctr" defTabSz="913765">
                <a:spcBef>
                  <a:spcPts val="450"/>
                </a:spcBef>
                <a:defRPr/>
              </a:pPr>
              <a:r>
                <a:rPr lang="zh-CN" altLang="en-US" sz="1000" kern="0" dirty="0">
                  <a:solidFill>
                    <a:srgbClr val="181818"/>
                  </a:solidFill>
                  <a:latin typeface="微软雅黑" panose="020B0503020204020204" pitchFamily="34" charset="-122"/>
                  <a:ea typeface="微软雅黑" panose="020B0503020204020204" pitchFamily="34" charset="-122"/>
                </a:rPr>
                <a:t>在此处添加文字在此处添加文字，在此处添加文字在此处添加文字。</a:t>
              </a:r>
              <a:endParaRPr lang="zh-CN" altLang="en-US" sz="1000" kern="0" dirty="0">
                <a:solidFill>
                  <a:srgbClr val="181818"/>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sp>
        <p:nvSpPr>
          <p:cNvPr id="4" name="TextBox 3"/>
          <p:cNvSpPr txBox="1"/>
          <p:nvPr/>
        </p:nvSpPr>
        <p:spPr>
          <a:xfrm>
            <a:off x="930471" y="1187388"/>
            <a:ext cx="6840760" cy="923330"/>
          </a:xfrm>
          <a:prstGeom prst="rect">
            <a:avLst/>
          </a:prstGeom>
          <a:noFill/>
        </p:spPr>
        <p:txBody>
          <a:bodyPr wrap="square">
            <a:spAutoFit/>
          </a:bodyPr>
          <a:lstStyle>
            <a:defPPr>
              <a:defRPr lang="zh-CN"/>
            </a:defPPr>
            <a:lvl1pPr fontAlgn="auto">
              <a:lnSpc>
                <a:spcPct val="150000"/>
              </a:lnSpc>
              <a:spcBef>
                <a:spcPts val="0"/>
              </a:spcBef>
              <a:spcAft>
                <a:spcPts val="0"/>
              </a:spcAft>
              <a:defRPr sz="1200">
                <a:solidFill>
                  <a:schemeClr val="bg1"/>
                </a:solidFill>
                <a:latin typeface="+mn-ea"/>
              </a:defRPr>
            </a:lvl1pPr>
          </a:lstStyle>
          <a:p>
            <a:pPr algn="just"/>
            <a:r>
              <a:rPr lang="zh-CN" altLang="en-US" dirty="0">
                <a:solidFill>
                  <a:schemeClr val="bg1">
                    <a:lumMod val="50000"/>
                  </a:schemeClr>
                </a:solidFill>
                <a:ea typeface="微软雅黑" panose="020B0503020204020204" pitchFamily="34" charset="-122"/>
              </a:rPr>
              <a:t>企事业内部的组织机构健全、合理；各个部门的职权范围明确，分工合理；具有与其承担责任相适应的经济权力，人员的配置和使用适合工作要求。企事业的信息网络健全而具有功效，信息的手机和利用有针对性、形同性、时效性和经济性。</a:t>
            </a:r>
            <a:endParaRPr lang="zh-CN" altLang="en-US" dirty="0">
              <a:solidFill>
                <a:schemeClr val="bg1">
                  <a:lumMod val="50000"/>
                </a:schemeClr>
              </a:solidFill>
              <a:ea typeface="微软雅黑" panose="020B0503020204020204" pitchFamily="34" charset="-122"/>
            </a:endParaRPr>
          </a:p>
        </p:txBody>
      </p:sp>
      <p:grpSp>
        <p:nvGrpSpPr>
          <p:cNvPr id="6" name="组合 5"/>
          <p:cNvGrpSpPr/>
          <p:nvPr/>
        </p:nvGrpSpPr>
        <p:grpSpPr>
          <a:xfrm>
            <a:off x="4926649" y="2275221"/>
            <a:ext cx="1332069" cy="1503069"/>
            <a:chOff x="4830959" y="2283718"/>
            <a:chExt cx="1332069" cy="1503069"/>
          </a:xfrm>
        </p:grpSpPr>
        <p:sp>
          <p:nvSpPr>
            <p:cNvPr id="7" name="Freeform 6"/>
            <p:cNvSpPr/>
            <p:nvPr/>
          </p:nvSpPr>
          <p:spPr bwMode="auto">
            <a:xfrm>
              <a:off x="4830959" y="2283718"/>
              <a:ext cx="1332069" cy="1503069"/>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rgbClr val="030303"/>
            </a:solidFill>
            <a:ln w="19050">
              <a:gradFill>
                <a:gsLst>
                  <a:gs pos="0">
                    <a:schemeClr val="bg1">
                      <a:lumMod val="85000"/>
                    </a:schemeClr>
                  </a:gs>
                  <a:gs pos="100000">
                    <a:schemeClr val="bg1">
                      <a:lumMod val="95000"/>
                    </a:schemeClr>
                  </a:gs>
                </a:gsLst>
                <a:lin ang="3000000" scaled="0"/>
              </a:gradFill>
            </a:ln>
            <a:effectLst>
              <a:outerShdw blurRad="177800" dist="228600" dir="882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ea typeface="微软雅黑" panose="020B0503020204020204" pitchFamily="34" charset="-122"/>
              </a:endParaRPr>
            </a:p>
          </p:txBody>
        </p:sp>
        <p:grpSp>
          <p:nvGrpSpPr>
            <p:cNvPr id="8" name="组合 45"/>
            <p:cNvGrpSpPr/>
            <p:nvPr/>
          </p:nvGrpSpPr>
          <p:grpSpPr bwMode="auto">
            <a:xfrm>
              <a:off x="5098612" y="2619524"/>
              <a:ext cx="795524" cy="747197"/>
              <a:chOff x="4983209" y="3059116"/>
              <a:chExt cx="1020304" cy="957907"/>
            </a:xfrm>
            <a:solidFill>
              <a:schemeClr val="accent2"/>
            </a:solidFill>
          </p:grpSpPr>
          <p:sp>
            <p:nvSpPr>
              <p:cNvPr id="9" name="Freeform 10"/>
              <p:cNvSpPr>
                <a:spLocks noEditPoints="1"/>
              </p:cNvSpPr>
              <p:nvPr/>
            </p:nvSpPr>
            <p:spPr bwMode="auto">
              <a:xfrm>
                <a:off x="4983209" y="3436963"/>
                <a:ext cx="580059" cy="580060"/>
              </a:xfrm>
              <a:custGeom>
                <a:avLst/>
                <a:gdLst>
                  <a:gd name="T0" fmla="*/ 1422414113 w 212"/>
                  <a:gd name="T1" fmla="*/ 696236168 h 212"/>
                  <a:gd name="T2" fmla="*/ 1407442024 w 212"/>
                  <a:gd name="T3" fmla="*/ 613886801 h 212"/>
                  <a:gd name="T4" fmla="*/ 1534710252 w 212"/>
                  <a:gd name="T5" fmla="*/ 501590468 h 212"/>
                  <a:gd name="T6" fmla="*/ 1459847071 w 212"/>
                  <a:gd name="T7" fmla="*/ 359347170 h 212"/>
                  <a:gd name="T8" fmla="*/ 1295145885 w 212"/>
                  <a:gd name="T9" fmla="*/ 396780193 h 212"/>
                  <a:gd name="T10" fmla="*/ 1235254793 w 212"/>
                  <a:gd name="T11" fmla="*/ 329402941 h 212"/>
                  <a:gd name="T12" fmla="*/ 1287659841 w 212"/>
                  <a:gd name="T13" fmla="*/ 172187528 h 212"/>
                  <a:gd name="T14" fmla="*/ 1220282704 w 212"/>
                  <a:gd name="T15" fmla="*/ 127268447 h 212"/>
                  <a:gd name="T16" fmla="*/ 1152905568 w 212"/>
                  <a:gd name="T17" fmla="*/ 89838161 h 212"/>
                  <a:gd name="T18" fmla="*/ 1033123385 w 212"/>
                  <a:gd name="T19" fmla="*/ 202134493 h 212"/>
                  <a:gd name="T20" fmla="*/ 950771424 w 212"/>
                  <a:gd name="T21" fmla="*/ 172187528 h 212"/>
                  <a:gd name="T22" fmla="*/ 913341201 w 212"/>
                  <a:gd name="T23" fmla="*/ 7486057 h 212"/>
                  <a:gd name="T24" fmla="*/ 756126059 w 212"/>
                  <a:gd name="T25" fmla="*/ 0 h 212"/>
                  <a:gd name="T26" fmla="*/ 703721012 w 212"/>
                  <a:gd name="T27" fmla="*/ 164701470 h 212"/>
                  <a:gd name="T28" fmla="*/ 621371787 w 212"/>
                  <a:gd name="T29" fmla="*/ 179673585 h 212"/>
                  <a:gd name="T30" fmla="*/ 509075648 w 212"/>
                  <a:gd name="T31" fmla="*/ 59891195 h 212"/>
                  <a:gd name="T32" fmla="*/ 366832595 w 212"/>
                  <a:gd name="T33" fmla="*/ 127268447 h 212"/>
                  <a:gd name="T34" fmla="*/ 404265553 w 212"/>
                  <a:gd name="T35" fmla="*/ 291969918 h 212"/>
                  <a:gd name="T36" fmla="*/ 336888417 w 212"/>
                  <a:gd name="T37" fmla="*/ 351861113 h 212"/>
                  <a:gd name="T38" fmla="*/ 179673275 w 212"/>
                  <a:gd name="T39" fmla="*/ 299455975 h 212"/>
                  <a:gd name="T40" fmla="*/ 127268228 w 212"/>
                  <a:gd name="T41" fmla="*/ 366833227 h 212"/>
                  <a:gd name="T42" fmla="*/ 89838006 w 212"/>
                  <a:gd name="T43" fmla="*/ 434213216 h 212"/>
                  <a:gd name="T44" fmla="*/ 209620189 w 212"/>
                  <a:gd name="T45" fmla="*/ 561481663 h 212"/>
                  <a:gd name="T46" fmla="*/ 179673275 w 212"/>
                  <a:gd name="T47" fmla="*/ 643831030 h 212"/>
                  <a:gd name="T48" fmla="*/ 14972089 w 212"/>
                  <a:gd name="T49" fmla="*/ 673777996 h 212"/>
                  <a:gd name="T50" fmla="*/ 7486044 w 212"/>
                  <a:gd name="T51" fmla="*/ 830993409 h 212"/>
                  <a:gd name="T52" fmla="*/ 172187231 w 212"/>
                  <a:gd name="T53" fmla="*/ 883398546 h 212"/>
                  <a:gd name="T54" fmla="*/ 187159320 w 212"/>
                  <a:gd name="T55" fmla="*/ 965747913 h 212"/>
                  <a:gd name="T56" fmla="*/ 59891092 w 212"/>
                  <a:gd name="T57" fmla="*/ 1085530303 h 212"/>
                  <a:gd name="T58" fmla="*/ 134754272 w 212"/>
                  <a:gd name="T59" fmla="*/ 1227773602 h 212"/>
                  <a:gd name="T60" fmla="*/ 299455459 w 212"/>
                  <a:gd name="T61" fmla="*/ 1182854521 h 212"/>
                  <a:gd name="T62" fmla="*/ 359346551 w 212"/>
                  <a:gd name="T63" fmla="*/ 1250231774 h 212"/>
                  <a:gd name="T64" fmla="*/ 306941503 w 212"/>
                  <a:gd name="T65" fmla="*/ 1414933244 h 212"/>
                  <a:gd name="T66" fmla="*/ 366832595 w 212"/>
                  <a:gd name="T67" fmla="*/ 1459852324 h 212"/>
                  <a:gd name="T68" fmla="*/ 441698512 w 212"/>
                  <a:gd name="T69" fmla="*/ 1497282611 h 212"/>
                  <a:gd name="T70" fmla="*/ 568966740 w 212"/>
                  <a:gd name="T71" fmla="*/ 1377500221 h 212"/>
                  <a:gd name="T72" fmla="*/ 651315965 w 212"/>
                  <a:gd name="T73" fmla="*/ 1407447187 h 212"/>
                  <a:gd name="T74" fmla="*/ 681262879 w 212"/>
                  <a:gd name="T75" fmla="*/ 1572148657 h 212"/>
                  <a:gd name="T76" fmla="*/ 838475285 w 212"/>
                  <a:gd name="T77" fmla="*/ 1579634714 h 212"/>
                  <a:gd name="T78" fmla="*/ 890880332 w 212"/>
                  <a:gd name="T79" fmla="*/ 1414933244 h 212"/>
                  <a:gd name="T80" fmla="*/ 973232293 w 212"/>
                  <a:gd name="T81" fmla="*/ 1399961129 h 212"/>
                  <a:gd name="T82" fmla="*/ 1093014477 w 212"/>
                  <a:gd name="T83" fmla="*/ 1527229577 h 212"/>
                  <a:gd name="T84" fmla="*/ 1235254793 w 212"/>
                  <a:gd name="T85" fmla="*/ 1452366267 h 212"/>
                  <a:gd name="T86" fmla="*/ 1190335791 w 212"/>
                  <a:gd name="T87" fmla="*/ 1287664797 h 212"/>
                  <a:gd name="T88" fmla="*/ 1257712927 w 212"/>
                  <a:gd name="T89" fmla="*/ 1227773602 h 212"/>
                  <a:gd name="T90" fmla="*/ 1414928069 w 212"/>
                  <a:gd name="T91" fmla="*/ 1280178739 h 212"/>
                  <a:gd name="T92" fmla="*/ 1459847071 w 212"/>
                  <a:gd name="T93" fmla="*/ 1220287544 h 212"/>
                  <a:gd name="T94" fmla="*/ 1504766074 w 212"/>
                  <a:gd name="T95" fmla="*/ 1145421498 h 212"/>
                  <a:gd name="T96" fmla="*/ 1384983891 w 212"/>
                  <a:gd name="T97" fmla="*/ 1025639108 h 212"/>
                  <a:gd name="T98" fmla="*/ 1414928069 w 212"/>
                  <a:gd name="T99" fmla="*/ 943289741 h 212"/>
                  <a:gd name="T100" fmla="*/ 1579629255 w 212"/>
                  <a:gd name="T101" fmla="*/ 905856718 h 212"/>
                  <a:gd name="T102" fmla="*/ 1587115299 w 212"/>
                  <a:gd name="T103" fmla="*/ 748641306 h 212"/>
                  <a:gd name="T104" fmla="*/ 1422414113 w 212"/>
                  <a:gd name="T105" fmla="*/ 696236168 h 212"/>
                  <a:gd name="T106" fmla="*/ 1220282704 w 212"/>
                  <a:gd name="T107" fmla="*/ 1063072131 h 212"/>
                  <a:gd name="T108" fmla="*/ 524047737 w 212"/>
                  <a:gd name="T109" fmla="*/ 1220287544 h 212"/>
                  <a:gd name="T110" fmla="*/ 366832595 w 212"/>
                  <a:gd name="T111" fmla="*/ 524048640 h 212"/>
                  <a:gd name="T112" fmla="*/ 1070553607 w 212"/>
                  <a:gd name="T113" fmla="*/ 366833227 h 212"/>
                  <a:gd name="T114" fmla="*/ 1220282704 w 212"/>
                  <a:gd name="T115" fmla="*/ 1063072131 h 21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12" h="212">
                    <a:moveTo>
                      <a:pt x="190" y="93"/>
                    </a:moveTo>
                    <a:cubicBezTo>
                      <a:pt x="190" y="89"/>
                      <a:pt x="189" y="86"/>
                      <a:pt x="188" y="82"/>
                    </a:cubicBezTo>
                    <a:cubicBezTo>
                      <a:pt x="205" y="67"/>
                      <a:pt x="205" y="67"/>
                      <a:pt x="205" y="67"/>
                    </a:cubicBezTo>
                    <a:cubicBezTo>
                      <a:pt x="202" y="60"/>
                      <a:pt x="199" y="54"/>
                      <a:pt x="195" y="48"/>
                    </a:cubicBezTo>
                    <a:cubicBezTo>
                      <a:pt x="173" y="53"/>
                      <a:pt x="173" y="53"/>
                      <a:pt x="173" y="53"/>
                    </a:cubicBezTo>
                    <a:cubicBezTo>
                      <a:pt x="170" y="50"/>
                      <a:pt x="168" y="47"/>
                      <a:pt x="165" y="44"/>
                    </a:cubicBezTo>
                    <a:cubicBezTo>
                      <a:pt x="172" y="23"/>
                      <a:pt x="172" y="23"/>
                      <a:pt x="172" y="23"/>
                    </a:cubicBezTo>
                    <a:cubicBezTo>
                      <a:pt x="169" y="21"/>
                      <a:pt x="166" y="19"/>
                      <a:pt x="163" y="17"/>
                    </a:cubicBezTo>
                    <a:cubicBezTo>
                      <a:pt x="160" y="15"/>
                      <a:pt x="157" y="13"/>
                      <a:pt x="154" y="12"/>
                    </a:cubicBezTo>
                    <a:cubicBezTo>
                      <a:pt x="138" y="27"/>
                      <a:pt x="138" y="27"/>
                      <a:pt x="138" y="27"/>
                    </a:cubicBezTo>
                    <a:cubicBezTo>
                      <a:pt x="134" y="26"/>
                      <a:pt x="130" y="24"/>
                      <a:pt x="127" y="23"/>
                    </a:cubicBezTo>
                    <a:cubicBezTo>
                      <a:pt x="122" y="1"/>
                      <a:pt x="122" y="1"/>
                      <a:pt x="122" y="1"/>
                    </a:cubicBezTo>
                    <a:cubicBezTo>
                      <a:pt x="115" y="0"/>
                      <a:pt x="108" y="0"/>
                      <a:pt x="101" y="0"/>
                    </a:cubicBezTo>
                    <a:cubicBezTo>
                      <a:pt x="94" y="22"/>
                      <a:pt x="94" y="22"/>
                      <a:pt x="94" y="22"/>
                    </a:cubicBezTo>
                    <a:cubicBezTo>
                      <a:pt x="90" y="23"/>
                      <a:pt x="87" y="23"/>
                      <a:pt x="83" y="24"/>
                    </a:cubicBezTo>
                    <a:cubicBezTo>
                      <a:pt x="68" y="8"/>
                      <a:pt x="68" y="8"/>
                      <a:pt x="68" y="8"/>
                    </a:cubicBezTo>
                    <a:cubicBezTo>
                      <a:pt x="61" y="10"/>
                      <a:pt x="55" y="13"/>
                      <a:pt x="49" y="17"/>
                    </a:cubicBezTo>
                    <a:cubicBezTo>
                      <a:pt x="54" y="39"/>
                      <a:pt x="54" y="39"/>
                      <a:pt x="54" y="39"/>
                    </a:cubicBezTo>
                    <a:cubicBezTo>
                      <a:pt x="51" y="42"/>
                      <a:pt x="48" y="44"/>
                      <a:pt x="45" y="47"/>
                    </a:cubicBezTo>
                    <a:cubicBezTo>
                      <a:pt x="24" y="40"/>
                      <a:pt x="24" y="40"/>
                      <a:pt x="24" y="40"/>
                    </a:cubicBezTo>
                    <a:cubicBezTo>
                      <a:pt x="22" y="43"/>
                      <a:pt x="19" y="46"/>
                      <a:pt x="17" y="49"/>
                    </a:cubicBezTo>
                    <a:cubicBezTo>
                      <a:pt x="15" y="52"/>
                      <a:pt x="14" y="55"/>
                      <a:pt x="12" y="58"/>
                    </a:cubicBezTo>
                    <a:cubicBezTo>
                      <a:pt x="28" y="75"/>
                      <a:pt x="28" y="75"/>
                      <a:pt x="28" y="75"/>
                    </a:cubicBezTo>
                    <a:cubicBezTo>
                      <a:pt x="27" y="78"/>
                      <a:pt x="25" y="82"/>
                      <a:pt x="24" y="86"/>
                    </a:cubicBezTo>
                    <a:cubicBezTo>
                      <a:pt x="2" y="90"/>
                      <a:pt x="2" y="90"/>
                      <a:pt x="2" y="90"/>
                    </a:cubicBezTo>
                    <a:cubicBezTo>
                      <a:pt x="1" y="97"/>
                      <a:pt x="0" y="104"/>
                      <a:pt x="1" y="111"/>
                    </a:cubicBezTo>
                    <a:cubicBezTo>
                      <a:pt x="23" y="118"/>
                      <a:pt x="23" y="118"/>
                      <a:pt x="23" y="118"/>
                    </a:cubicBezTo>
                    <a:cubicBezTo>
                      <a:pt x="24" y="122"/>
                      <a:pt x="24" y="126"/>
                      <a:pt x="25" y="129"/>
                    </a:cubicBezTo>
                    <a:cubicBezTo>
                      <a:pt x="8" y="145"/>
                      <a:pt x="8" y="145"/>
                      <a:pt x="8" y="145"/>
                    </a:cubicBezTo>
                    <a:cubicBezTo>
                      <a:pt x="11" y="151"/>
                      <a:pt x="14" y="158"/>
                      <a:pt x="18" y="164"/>
                    </a:cubicBezTo>
                    <a:cubicBezTo>
                      <a:pt x="40" y="158"/>
                      <a:pt x="40" y="158"/>
                      <a:pt x="40" y="158"/>
                    </a:cubicBezTo>
                    <a:cubicBezTo>
                      <a:pt x="43" y="161"/>
                      <a:pt x="45" y="164"/>
                      <a:pt x="48" y="167"/>
                    </a:cubicBezTo>
                    <a:cubicBezTo>
                      <a:pt x="41" y="189"/>
                      <a:pt x="41" y="189"/>
                      <a:pt x="41" y="189"/>
                    </a:cubicBezTo>
                    <a:cubicBezTo>
                      <a:pt x="44" y="191"/>
                      <a:pt x="46" y="193"/>
                      <a:pt x="49" y="195"/>
                    </a:cubicBezTo>
                    <a:cubicBezTo>
                      <a:pt x="52" y="197"/>
                      <a:pt x="56" y="199"/>
                      <a:pt x="59" y="200"/>
                    </a:cubicBezTo>
                    <a:cubicBezTo>
                      <a:pt x="76" y="184"/>
                      <a:pt x="76" y="184"/>
                      <a:pt x="76" y="184"/>
                    </a:cubicBezTo>
                    <a:cubicBezTo>
                      <a:pt x="79" y="186"/>
                      <a:pt x="83" y="187"/>
                      <a:pt x="87" y="188"/>
                    </a:cubicBezTo>
                    <a:cubicBezTo>
                      <a:pt x="91" y="210"/>
                      <a:pt x="91" y="210"/>
                      <a:pt x="91" y="210"/>
                    </a:cubicBezTo>
                    <a:cubicBezTo>
                      <a:pt x="98" y="212"/>
                      <a:pt x="105" y="212"/>
                      <a:pt x="112" y="211"/>
                    </a:cubicBezTo>
                    <a:cubicBezTo>
                      <a:pt x="119" y="189"/>
                      <a:pt x="119" y="189"/>
                      <a:pt x="119" y="189"/>
                    </a:cubicBezTo>
                    <a:cubicBezTo>
                      <a:pt x="123" y="189"/>
                      <a:pt x="127" y="188"/>
                      <a:pt x="130" y="187"/>
                    </a:cubicBezTo>
                    <a:cubicBezTo>
                      <a:pt x="146" y="204"/>
                      <a:pt x="146" y="204"/>
                      <a:pt x="146" y="204"/>
                    </a:cubicBezTo>
                    <a:cubicBezTo>
                      <a:pt x="152" y="201"/>
                      <a:pt x="159" y="198"/>
                      <a:pt x="165" y="194"/>
                    </a:cubicBezTo>
                    <a:cubicBezTo>
                      <a:pt x="159" y="172"/>
                      <a:pt x="159" y="172"/>
                      <a:pt x="159" y="172"/>
                    </a:cubicBezTo>
                    <a:cubicBezTo>
                      <a:pt x="162" y="169"/>
                      <a:pt x="165" y="167"/>
                      <a:pt x="168" y="164"/>
                    </a:cubicBezTo>
                    <a:cubicBezTo>
                      <a:pt x="189" y="171"/>
                      <a:pt x="189" y="171"/>
                      <a:pt x="189" y="171"/>
                    </a:cubicBezTo>
                    <a:cubicBezTo>
                      <a:pt x="191" y="169"/>
                      <a:pt x="193" y="166"/>
                      <a:pt x="195" y="163"/>
                    </a:cubicBezTo>
                    <a:cubicBezTo>
                      <a:pt x="197" y="160"/>
                      <a:pt x="199" y="156"/>
                      <a:pt x="201" y="153"/>
                    </a:cubicBezTo>
                    <a:cubicBezTo>
                      <a:pt x="185" y="137"/>
                      <a:pt x="185" y="137"/>
                      <a:pt x="185" y="137"/>
                    </a:cubicBezTo>
                    <a:cubicBezTo>
                      <a:pt x="187" y="133"/>
                      <a:pt x="188" y="129"/>
                      <a:pt x="189" y="126"/>
                    </a:cubicBezTo>
                    <a:cubicBezTo>
                      <a:pt x="211" y="121"/>
                      <a:pt x="211" y="121"/>
                      <a:pt x="211" y="121"/>
                    </a:cubicBezTo>
                    <a:cubicBezTo>
                      <a:pt x="212" y="114"/>
                      <a:pt x="212" y="107"/>
                      <a:pt x="212" y="100"/>
                    </a:cubicBezTo>
                    <a:lnTo>
                      <a:pt x="190" y="93"/>
                    </a:lnTo>
                    <a:close/>
                    <a:moveTo>
                      <a:pt x="163" y="142"/>
                    </a:moveTo>
                    <a:cubicBezTo>
                      <a:pt x="143" y="174"/>
                      <a:pt x="101" y="183"/>
                      <a:pt x="70" y="163"/>
                    </a:cubicBezTo>
                    <a:cubicBezTo>
                      <a:pt x="38" y="143"/>
                      <a:pt x="29" y="101"/>
                      <a:pt x="49" y="70"/>
                    </a:cubicBezTo>
                    <a:cubicBezTo>
                      <a:pt x="70" y="38"/>
                      <a:pt x="111" y="29"/>
                      <a:pt x="143" y="49"/>
                    </a:cubicBezTo>
                    <a:cubicBezTo>
                      <a:pt x="174" y="69"/>
                      <a:pt x="183" y="111"/>
                      <a:pt x="163" y="142"/>
                    </a:cubicBezTo>
                    <a:close/>
                  </a:path>
                </a:pathLst>
              </a:custGeom>
              <a:solidFill>
                <a:schemeClr val="bg1"/>
              </a:solidFill>
              <a:ln w="9525">
                <a:solidFill>
                  <a:schemeClr val="bg1"/>
                </a:solidFill>
                <a:round/>
              </a:ln>
            </p:spPr>
            <p:txBody>
              <a:bodyPr/>
              <a:lstStyle/>
              <a:p>
                <a:endParaRPr lang="zh-CN" altLang="en-US" sz="2400">
                  <a:ea typeface="微软雅黑" panose="020B0503020204020204" pitchFamily="34" charset="-122"/>
                </a:endParaRPr>
              </a:p>
            </p:txBody>
          </p:sp>
          <p:sp>
            <p:nvSpPr>
              <p:cNvPr id="10" name="Freeform 11"/>
              <p:cNvSpPr>
                <a:spLocks noEditPoints="1"/>
              </p:cNvSpPr>
              <p:nvPr/>
            </p:nvSpPr>
            <p:spPr bwMode="auto">
              <a:xfrm>
                <a:off x="5522826" y="3382655"/>
                <a:ext cx="480687" cy="480687"/>
              </a:xfrm>
              <a:custGeom>
                <a:avLst/>
                <a:gdLst>
                  <a:gd name="T0" fmla="*/ 1163653098 w 176"/>
                  <a:gd name="T1" fmla="*/ 656421797 h 176"/>
                  <a:gd name="T2" fmla="*/ 1312840863 w 176"/>
                  <a:gd name="T3" fmla="*/ 559448657 h 176"/>
                  <a:gd name="T4" fmla="*/ 1283002764 w 176"/>
                  <a:gd name="T5" fmla="*/ 432640149 h 176"/>
                  <a:gd name="T6" fmla="*/ 1096520789 w 176"/>
                  <a:gd name="T7" fmla="*/ 410263623 h 176"/>
                  <a:gd name="T8" fmla="*/ 1029385748 w 176"/>
                  <a:gd name="T9" fmla="*/ 320752057 h 176"/>
                  <a:gd name="T10" fmla="*/ 1074141531 w 176"/>
                  <a:gd name="T11" fmla="*/ 149187765 h 176"/>
                  <a:gd name="T12" fmla="*/ 1014468064 w 176"/>
                  <a:gd name="T13" fmla="*/ 104429251 h 176"/>
                  <a:gd name="T14" fmla="*/ 954794597 w 176"/>
                  <a:gd name="T15" fmla="*/ 74593883 h 176"/>
                  <a:gd name="T16" fmla="*/ 813065673 w 176"/>
                  <a:gd name="T17" fmla="*/ 179023133 h 176"/>
                  <a:gd name="T18" fmla="*/ 701177581 w 176"/>
                  <a:gd name="T19" fmla="*/ 156646607 h 176"/>
                  <a:gd name="T20" fmla="*/ 604204441 w 176"/>
                  <a:gd name="T21" fmla="*/ 0 h 176"/>
                  <a:gd name="T22" fmla="*/ 477395933 w 176"/>
                  <a:gd name="T23" fmla="*/ 29838099 h 176"/>
                  <a:gd name="T24" fmla="*/ 455019407 w 176"/>
                  <a:gd name="T25" fmla="*/ 201402391 h 176"/>
                  <a:gd name="T26" fmla="*/ 335669741 w 176"/>
                  <a:gd name="T27" fmla="*/ 275996273 h 176"/>
                  <a:gd name="T28" fmla="*/ 156646607 w 176"/>
                  <a:gd name="T29" fmla="*/ 231237759 h 176"/>
                  <a:gd name="T30" fmla="*/ 104429251 w 176"/>
                  <a:gd name="T31" fmla="*/ 305831641 h 176"/>
                  <a:gd name="T32" fmla="*/ 89511567 w 176"/>
                  <a:gd name="T33" fmla="*/ 328210899 h 176"/>
                  <a:gd name="T34" fmla="*/ 193943549 w 176"/>
                  <a:gd name="T35" fmla="*/ 462478249 h 176"/>
                  <a:gd name="T36" fmla="*/ 156646607 w 176"/>
                  <a:gd name="T37" fmla="*/ 634042540 h 176"/>
                  <a:gd name="T38" fmla="*/ 0 w 176"/>
                  <a:gd name="T39" fmla="*/ 731012949 h 176"/>
                  <a:gd name="T40" fmla="*/ 22379257 w 176"/>
                  <a:gd name="T41" fmla="*/ 827986089 h 176"/>
                  <a:gd name="T42" fmla="*/ 193943549 w 176"/>
                  <a:gd name="T43" fmla="*/ 850362615 h 176"/>
                  <a:gd name="T44" fmla="*/ 305831641 w 176"/>
                  <a:gd name="T45" fmla="*/ 1021926906 h 176"/>
                  <a:gd name="T46" fmla="*/ 268534700 w 176"/>
                  <a:gd name="T47" fmla="*/ 1193491197 h 176"/>
                  <a:gd name="T48" fmla="*/ 305831641 w 176"/>
                  <a:gd name="T49" fmla="*/ 1223329297 h 176"/>
                  <a:gd name="T50" fmla="*/ 343128583 w 176"/>
                  <a:gd name="T51" fmla="*/ 1245705823 h 176"/>
                  <a:gd name="T52" fmla="*/ 484854775 w 176"/>
                  <a:gd name="T53" fmla="*/ 1133817730 h 176"/>
                  <a:gd name="T54" fmla="*/ 686257165 w 176"/>
                  <a:gd name="T55" fmla="*/ 1163653098 h 176"/>
                  <a:gd name="T56" fmla="*/ 775768732 w 176"/>
                  <a:gd name="T57" fmla="*/ 1312840863 h 176"/>
                  <a:gd name="T58" fmla="*/ 872741872 w 176"/>
                  <a:gd name="T59" fmla="*/ 1290461606 h 176"/>
                  <a:gd name="T60" fmla="*/ 895118398 w 176"/>
                  <a:gd name="T61" fmla="*/ 1111438473 h 176"/>
                  <a:gd name="T62" fmla="*/ 1036844590 w 176"/>
                  <a:gd name="T63" fmla="*/ 999550380 h 176"/>
                  <a:gd name="T64" fmla="*/ 1208411613 w 176"/>
                  <a:gd name="T65" fmla="*/ 1036844590 h 176"/>
                  <a:gd name="T66" fmla="*/ 1215870455 w 176"/>
                  <a:gd name="T67" fmla="*/ 1021926906 h 176"/>
                  <a:gd name="T68" fmla="*/ 1260626238 w 176"/>
                  <a:gd name="T69" fmla="*/ 939874181 h 176"/>
                  <a:gd name="T70" fmla="*/ 1148735414 w 176"/>
                  <a:gd name="T71" fmla="*/ 790689147 h 176"/>
                  <a:gd name="T72" fmla="*/ 1163653098 w 176"/>
                  <a:gd name="T73" fmla="*/ 656421797 h 176"/>
                  <a:gd name="T74" fmla="*/ 977171123 w 176"/>
                  <a:gd name="T75" fmla="*/ 865280299 h 176"/>
                  <a:gd name="T76" fmla="*/ 455019407 w 176"/>
                  <a:gd name="T77" fmla="*/ 977171123 h 176"/>
                  <a:gd name="T78" fmla="*/ 343128583 w 176"/>
                  <a:gd name="T79" fmla="*/ 455019407 h 176"/>
                  <a:gd name="T80" fmla="*/ 865280299 w 176"/>
                  <a:gd name="T81" fmla="*/ 343128583 h 176"/>
                  <a:gd name="T82" fmla="*/ 977171123 w 176"/>
                  <a:gd name="T83" fmla="*/ 865280299 h 17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76" h="176">
                    <a:moveTo>
                      <a:pt x="156" y="88"/>
                    </a:moveTo>
                    <a:cubicBezTo>
                      <a:pt x="176" y="75"/>
                      <a:pt x="176" y="75"/>
                      <a:pt x="176" y="75"/>
                    </a:cubicBezTo>
                    <a:cubicBezTo>
                      <a:pt x="175" y="69"/>
                      <a:pt x="174" y="64"/>
                      <a:pt x="172" y="58"/>
                    </a:cubicBezTo>
                    <a:cubicBezTo>
                      <a:pt x="147" y="55"/>
                      <a:pt x="147" y="55"/>
                      <a:pt x="147" y="55"/>
                    </a:cubicBezTo>
                    <a:cubicBezTo>
                      <a:pt x="145" y="51"/>
                      <a:pt x="142" y="47"/>
                      <a:pt x="138" y="43"/>
                    </a:cubicBezTo>
                    <a:cubicBezTo>
                      <a:pt x="144" y="20"/>
                      <a:pt x="144" y="20"/>
                      <a:pt x="144" y="20"/>
                    </a:cubicBezTo>
                    <a:cubicBezTo>
                      <a:pt x="141" y="18"/>
                      <a:pt x="139" y="16"/>
                      <a:pt x="136" y="14"/>
                    </a:cubicBezTo>
                    <a:cubicBezTo>
                      <a:pt x="134" y="12"/>
                      <a:pt x="131" y="11"/>
                      <a:pt x="128" y="10"/>
                    </a:cubicBezTo>
                    <a:cubicBezTo>
                      <a:pt x="109" y="24"/>
                      <a:pt x="109" y="24"/>
                      <a:pt x="109" y="24"/>
                    </a:cubicBezTo>
                    <a:cubicBezTo>
                      <a:pt x="104" y="23"/>
                      <a:pt x="99" y="22"/>
                      <a:pt x="94" y="21"/>
                    </a:cubicBezTo>
                    <a:cubicBezTo>
                      <a:pt x="81" y="0"/>
                      <a:pt x="81" y="0"/>
                      <a:pt x="81" y="0"/>
                    </a:cubicBezTo>
                    <a:cubicBezTo>
                      <a:pt x="76" y="1"/>
                      <a:pt x="70" y="2"/>
                      <a:pt x="64" y="4"/>
                    </a:cubicBezTo>
                    <a:cubicBezTo>
                      <a:pt x="61" y="27"/>
                      <a:pt x="61" y="27"/>
                      <a:pt x="61" y="27"/>
                    </a:cubicBezTo>
                    <a:cubicBezTo>
                      <a:pt x="55" y="29"/>
                      <a:pt x="50" y="33"/>
                      <a:pt x="45" y="37"/>
                    </a:cubicBezTo>
                    <a:cubicBezTo>
                      <a:pt x="21" y="31"/>
                      <a:pt x="21" y="31"/>
                      <a:pt x="21" y="31"/>
                    </a:cubicBezTo>
                    <a:cubicBezTo>
                      <a:pt x="18" y="34"/>
                      <a:pt x="16" y="38"/>
                      <a:pt x="14" y="41"/>
                    </a:cubicBezTo>
                    <a:cubicBezTo>
                      <a:pt x="13" y="42"/>
                      <a:pt x="13" y="43"/>
                      <a:pt x="12" y="44"/>
                    </a:cubicBezTo>
                    <a:cubicBezTo>
                      <a:pt x="26" y="62"/>
                      <a:pt x="26" y="62"/>
                      <a:pt x="26" y="62"/>
                    </a:cubicBezTo>
                    <a:cubicBezTo>
                      <a:pt x="23" y="70"/>
                      <a:pt x="22" y="77"/>
                      <a:pt x="21" y="85"/>
                    </a:cubicBezTo>
                    <a:cubicBezTo>
                      <a:pt x="0" y="98"/>
                      <a:pt x="0" y="98"/>
                      <a:pt x="0" y="98"/>
                    </a:cubicBezTo>
                    <a:cubicBezTo>
                      <a:pt x="1" y="103"/>
                      <a:pt x="1" y="107"/>
                      <a:pt x="3" y="111"/>
                    </a:cubicBezTo>
                    <a:cubicBezTo>
                      <a:pt x="26" y="114"/>
                      <a:pt x="26" y="114"/>
                      <a:pt x="26" y="114"/>
                    </a:cubicBezTo>
                    <a:cubicBezTo>
                      <a:pt x="29" y="122"/>
                      <a:pt x="34" y="130"/>
                      <a:pt x="41" y="137"/>
                    </a:cubicBezTo>
                    <a:cubicBezTo>
                      <a:pt x="36" y="160"/>
                      <a:pt x="36" y="160"/>
                      <a:pt x="36" y="160"/>
                    </a:cubicBezTo>
                    <a:cubicBezTo>
                      <a:pt x="37" y="161"/>
                      <a:pt x="39" y="163"/>
                      <a:pt x="41" y="164"/>
                    </a:cubicBezTo>
                    <a:cubicBezTo>
                      <a:pt x="42" y="165"/>
                      <a:pt x="44" y="166"/>
                      <a:pt x="46" y="167"/>
                    </a:cubicBezTo>
                    <a:cubicBezTo>
                      <a:pt x="65" y="152"/>
                      <a:pt x="65" y="152"/>
                      <a:pt x="65" y="152"/>
                    </a:cubicBezTo>
                    <a:cubicBezTo>
                      <a:pt x="74" y="155"/>
                      <a:pt x="83" y="157"/>
                      <a:pt x="92" y="156"/>
                    </a:cubicBezTo>
                    <a:cubicBezTo>
                      <a:pt x="104" y="176"/>
                      <a:pt x="104" y="176"/>
                      <a:pt x="104" y="176"/>
                    </a:cubicBezTo>
                    <a:cubicBezTo>
                      <a:pt x="109" y="175"/>
                      <a:pt x="113" y="174"/>
                      <a:pt x="117" y="173"/>
                    </a:cubicBezTo>
                    <a:cubicBezTo>
                      <a:pt x="120" y="149"/>
                      <a:pt x="120" y="149"/>
                      <a:pt x="120" y="149"/>
                    </a:cubicBezTo>
                    <a:cubicBezTo>
                      <a:pt x="127" y="145"/>
                      <a:pt x="133" y="140"/>
                      <a:pt x="139" y="134"/>
                    </a:cubicBezTo>
                    <a:cubicBezTo>
                      <a:pt x="162" y="139"/>
                      <a:pt x="162" y="139"/>
                      <a:pt x="162" y="139"/>
                    </a:cubicBezTo>
                    <a:cubicBezTo>
                      <a:pt x="162" y="138"/>
                      <a:pt x="163" y="138"/>
                      <a:pt x="163" y="137"/>
                    </a:cubicBezTo>
                    <a:cubicBezTo>
                      <a:pt x="165" y="133"/>
                      <a:pt x="167" y="130"/>
                      <a:pt x="169" y="126"/>
                    </a:cubicBezTo>
                    <a:cubicBezTo>
                      <a:pt x="154" y="106"/>
                      <a:pt x="154" y="106"/>
                      <a:pt x="154" y="106"/>
                    </a:cubicBezTo>
                    <a:cubicBezTo>
                      <a:pt x="156" y="100"/>
                      <a:pt x="156" y="94"/>
                      <a:pt x="156" y="88"/>
                    </a:cubicBezTo>
                    <a:close/>
                    <a:moveTo>
                      <a:pt x="131" y="116"/>
                    </a:moveTo>
                    <a:cubicBezTo>
                      <a:pt x="116" y="140"/>
                      <a:pt x="85" y="146"/>
                      <a:pt x="61" y="131"/>
                    </a:cubicBezTo>
                    <a:cubicBezTo>
                      <a:pt x="38" y="116"/>
                      <a:pt x="31" y="85"/>
                      <a:pt x="46" y="61"/>
                    </a:cubicBezTo>
                    <a:cubicBezTo>
                      <a:pt x="61" y="38"/>
                      <a:pt x="92" y="31"/>
                      <a:pt x="116" y="46"/>
                    </a:cubicBezTo>
                    <a:cubicBezTo>
                      <a:pt x="140" y="61"/>
                      <a:pt x="146" y="92"/>
                      <a:pt x="131" y="116"/>
                    </a:cubicBezTo>
                    <a:close/>
                  </a:path>
                </a:pathLst>
              </a:custGeom>
              <a:solidFill>
                <a:schemeClr val="bg1"/>
              </a:solidFill>
              <a:ln w="9525">
                <a:solidFill>
                  <a:schemeClr val="bg1"/>
                </a:solidFill>
                <a:round/>
              </a:ln>
            </p:spPr>
            <p:txBody>
              <a:bodyPr/>
              <a:lstStyle/>
              <a:p>
                <a:endParaRPr lang="zh-CN" altLang="en-US" sz="2400">
                  <a:ea typeface="微软雅黑" panose="020B0503020204020204" pitchFamily="34" charset="-122"/>
                </a:endParaRPr>
              </a:p>
            </p:txBody>
          </p:sp>
          <p:sp>
            <p:nvSpPr>
              <p:cNvPr id="11" name="Freeform 12"/>
              <p:cNvSpPr>
                <a:spLocks noEditPoints="1"/>
              </p:cNvSpPr>
              <p:nvPr/>
            </p:nvSpPr>
            <p:spPr bwMode="auto">
              <a:xfrm>
                <a:off x="5500872" y="3059116"/>
                <a:ext cx="358204" cy="367448"/>
              </a:xfrm>
              <a:custGeom>
                <a:avLst/>
                <a:gdLst>
                  <a:gd name="T0" fmla="*/ 104674865 w 131"/>
                  <a:gd name="T1" fmla="*/ 594031793 h 134"/>
                  <a:gd name="T2" fmla="*/ 14954333 w 131"/>
                  <a:gd name="T3" fmla="*/ 706821876 h 134"/>
                  <a:gd name="T4" fmla="*/ 52338800 w 131"/>
                  <a:gd name="T5" fmla="*/ 782017093 h 134"/>
                  <a:gd name="T6" fmla="*/ 201873931 w 131"/>
                  <a:gd name="T7" fmla="*/ 766976404 h 134"/>
                  <a:gd name="T8" fmla="*/ 254212730 w 131"/>
                  <a:gd name="T9" fmla="*/ 812092986 h 134"/>
                  <a:gd name="T10" fmla="*/ 314027330 w 131"/>
                  <a:gd name="T11" fmla="*/ 849690594 h 134"/>
                  <a:gd name="T12" fmla="*/ 343935996 w 131"/>
                  <a:gd name="T13" fmla="*/ 992559312 h 134"/>
                  <a:gd name="T14" fmla="*/ 433656528 w 131"/>
                  <a:gd name="T15" fmla="*/ 1007597259 h 134"/>
                  <a:gd name="T16" fmla="*/ 508425461 w 131"/>
                  <a:gd name="T17" fmla="*/ 879766487 h 134"/>
                  <a:gd name="T18" fmla="*/ 650484792 w 131"/>
                  <a:gd name="T19" fmla="*/ 842171621 h 134"/>
                  <a:gd name="T20" fmla="*/ 777592524 w 131"/>
                  <a:gd name="T21" fmla="*/ 909845122 h 134"/>
                  <a:gd name="T22" fmla="*/ 844882923 w 131"/>
                  <a:gd name="T23" fmla="*/ 849690594 h 134"/>
                  <a:gd name="T24" fmla="*/ 800022657 w 131"/>
                  <a:gd name="T25" fmla="*/ 706821876 h 134"/>
                  <a:gd name="T26" fmla="*/ 844882923 w 131"/>
                  <a:gd name="T27" fmla="*/ 571472131 h 134"/>
                  <a:gd name="T28" fmla="*/ 979466455 w 131"/>
                  <a:gd name="T29" fmla="*/ 511317603 h 134"/>
                  <a:gd name="T30" fmla="*/ 971990656 w 131"/>
                  <a:gd name="T31" fmla="*/ 413565466 h 134"/>
                  <a:gd name="T32" fmla="*/ 829928590 w 131"/>
                  <a:gd name="T33" fmla="*/ 360929911 h 134"/>
                  <a:gd name="T34" fmla="*/ 777592524 w 131"/>
                  <a:gd name="T35" fmla="*/ 270696748 h 134"/>
                  <a:gd name="T36" fmla="*/ 814976991 w 131"/>
                  <a:gd name="T37" fmla="*/ 127830772 h 134"/>
                  <a:gd name="T38" fmla="*/ 770113991 w 131"/>
                  <a:gd name="T39" fmla="*/ 90233163 h 134"/>
                  <a:gd name="T40" fmla="*/ 725253725 w 131"/>
                  <a:gd name="T41" fmla="*/ 60154528 h 134"/>
                  <a:gd name="T42" fmla="*/ 598148727 w 131"/>
                  <a:gd name="T43" fmla="*/ 142868718 h 134"/>
                  <a:gd name="T44" fmla="*/ 493471127 w 131"/>
                  <a:gd name="T45" fmla="*/ 120309056 h 134"/>
                  <a:gd name="T46" fmla="*/ 403750596 w 131"/>
                  <a:gd name="T47" fmla="*/ 0 h 134"/>
                  <a:gd name="T48" fmla="*/ 306551530 w 131"/>
                  <a:gd name="T49" fmla="*/ 22556920 h 134"/>
                  <a:gd name="T50" fmla="*/ 291597197 w 131"/>
                  <a:gd name="T51" fmla="*/ 172944611 h 134"/>
                  <a:gd name="T52" fmla="*/ 186922332 w 131"/>
                  <a:gd name="T53" fmla="*/ 255658801 h 134"/>
                  <a:gd name="T54" fmla="*/ 29908667 w 131"/>
                  <a:gd name="T55" fmla="*/ 255658801 h 134"/>
                  <a:gd name="T56" fmla="*/ 0 w 131"/>
                  <a:gd name="T57" fmla="*/ 338372991 h 134"/>
                  <a:gd name="T58" fmla="*/ 104674865 w 131"/>
                  <a:gd name="T59" fmla="*/ 443644101 h 134"/>
                  <a:gd name="T60" fmla="*/ 104674865 w 131"/>
                  <a:gd name="T61" fmla="*/ 594031793 h 134"/>
                  <a:gd name="T62" fmla="*/ 239258397 w 131"/>
                  <a:gd name="T63" fmla="*/ 338372991 h 134"/>
                  <a:gd name="T64" fmla="*/ 643008993 w 131"/>
                  <a:gd name="T65" fmla="*/ 270696748 h 134"/>
                  <a:gd name="T66" fmla="*/ 702823592 w 131"/>
                  <a:gd name="T67" fmla="*/ 669224268 h 134"/>
                  <a:gd name="T68" fmla="*/ 306551530 w 131"/>
                  <a:gd name="T69" fmla="*/ 736900511 h 134"/>
                  <a:gd name="T70" fmla="*/ 239258397 w 131"/>
                  <a:gd name="T71" fmla="*/ 338372991 h 13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31" h="134">
                    <a:moveTo>
                      <a:pt x="14" y="79"/>
                    </a:moveTo>
                    <a:cubicBezTo>
                      <a:pt x="2" y="94"/>
                      <a:pt x="2" y="94"/>
                      <a:pt x="2" y="94"/>
                    </a:cubicBezTo>
                    <a:cubicBezTo>
                      <a:pt x="3" y="97"/>
                      <a:pt x="5" y="101"/>
                      <a:pt x="7" y="104"/>
                    </a:cubicBezTo>
                    <a:cubicBezTo>
                      <a:pt x="27" y="102"/>
                      <a:pt x="27" y="102"/>
                      <a:pt x="27" y="102"/>
                    </a:cubicBezTo>
                    <a:cubicBezTo>
                      <a:pt x="29" y="104"/>
                      <a:pt x="31" y="106"/>
                      <a:pt x="34" y="108"/>
                    </a:cubicBezTo>
                    <a:cubicBezTo>
                      <a:pt x="37" y="110"/>
                      <a:pt x="39" y="111"/>
                      <a:pt x="42" y="113"/>
                    </a:cubicBezTo>
                    <a:cubicBezTo>
                      <a:pt x="46" y="132"/>
                      <a:pt x="46" y="132"/>
                      <a:pt x="46" y="132"/>
                    </a:cubicBezTo>
                    <a:cubicBezTo>
                      <a:pt x="50" y="133"/>
                      <a:pt x="54" y="134"/>
                      <a:pt x="58" y="134"/>
                    </a:cubicBezTo>
                    <a:cubicBezTo>
                      <a:pt x="68" y="117"/>
                      <a:pt x="68" y="117"/>
                      <a:pt x="68" y="117"/>
                    </a:cubicBezTo>
                    <a:cubicBezTo>
                      <a:pt x="75" y="117"/>
                      <a:pt x="81" y="115"/>
                      <a:pt x="87" y="112"/>
                    </a:cubicBezTo>
                    <a:cubicBezTo>
                      <a:pt x="104" y="121"/>
                      <a:pt x="104" y="121"/>
                      <a:pt x="104" y="121"/>
                    </a:cubicBezTo>
                    <a:cubicBezTo>
                      <a:pt x="108" y="118"/>
                      <a:pt x="111" y="116"/>
                      <a:pt x="113" y="113"/>
                    </a:cubicBezTo>
                    <a:cubicBezTo>
                      <a:pt x="107" y="94"/>
                      <a:pt x="107" y="94"/>
                      <a:pt x="107" y="94"/>
                    </a:cubicBezTo>
                    <a:cubicBezTo>
                      <a:pt x="110" y="88"/>
                      <a:pt x="112" y="82"/>
                      <a:pt x="113" y="76"/>
                    </a:cubicBezTo>
                    <a:cubicBezTo>
                      <a:pt x="131" y="68"/>
                      <a:pt x="131" y="68"/>
                      <a:pt x="131" y="68"/>
                    </a:cubicBezTo>
                    <a:cubicBezTo>
                      <a:pt x="131" y="64"/>
                      <a:pt x="131" y="59"/>
                      <a:pt x="130" y="55"/>
                    </a:cubicBezTo>
                    <a:cubicBezTo>
                      <a:pt x="111" y="48"/>
                      <a:pt x="111" y="48"/>
                      <a:pt x="111" y="48"/>
                    </a:cubicBezTo>
                    <a:cubicBezTo>
                      <a:pt x="109" y="44"/>
                      <a:pt x="107" y="40"/>
                      <a:pt x="104" y="36"/>
                    </a:cubicBezTo>
                    <a:cubicBezTo>
                      <a:pt x="109" y="17"/>
                      <a:pt x="109" y="17"/>
                      <a:pt x="109" y="17"/>
                    </a:cubicBezTo>
                    <a:cubicBezTo>
                      <a:pt x="107" y="15"/>
                      <a:pt x="105" y="13"/>
                      <a:pt x="103" y="12"/>
                    </a:cubicBezTo>
                    <a:cubicBezTo>
                      <a:pt x="101" y="11"/>
                      <a:pt x="99" y="9"/>
                      <a:pt x="97" y="8"/>
                    </a:cubicBezTo>
                    <a:cubicBezTo>
                      <a:pt x="80" y="19"/>
                      <a:pt x="80" y="19"/>
                      <a:pt x="80" y="19"/>
                    </a:cubicBezTo>
                    <a:cubicBezTo>
                      <a:pt x="76" y="17"/>
                      <a:pt x="71" y="16"/>
                      <a:pt x="66" y="16"/>
                    </a:cubicBezTo>
                    <a:cubicBezTo>
                      <a:pt x="54" y="0"/>
                      <a:pt x="54" y="0"/>
                      <a:pt x="54" y="0"/>
                    </a:cubicBezTo>
                    <a:cubicBezTo>
                      <a:pt x="50" y="1"/>
                      <a:pt x="45" y="2"/>
                      <a:pt x="41" y="3"/>
                    </a:cubicBezTo>
                    <a:cubicBezTo>
                      <a:pt x="39" y="23"/>
                      <a:pt x="39" y="23"/>
                      <a:pt x="39" y="23"/>
                    </a:cubicBezTo>
                    <a:cubicBezTo>
                      <a:pt x="33" y="26"/>
                      <a:pt x="29" y="30"/>
                      <a:pt x="25" y="34"/>
                    </a:cubicBezTo>
                    <a:cubicBezTo>
                      <a:pt x="4" y="34"/>
                      <a:pt x="4" y="34"/>
                      <a:pt x="4" y="34"/>
                    </a:cubicBezTo>
                    <a:cubicBezTo>
                      <a:pt x="2" y="38"/>
                      <a:pt x="1" y="41"/>
                      <a:pt x="0" y="45"/>
                    </a:cubicBezTo>
                    <a:cubicBezTo>
                      <a:pt x="14" y="59"/>
                      <a:pt x="14" y="59"/>
                      <a:pt x="14" y="59"/>
                    </a:cubicBezTo>
                    <a:cubicBezTo>
                      <a:pt x="13" y="65"/>
                      <a:pt x="13" y="72"/>
                      <a:pt x="14" y="79"/>
                    </a:cubicBezTo>
                    <a:close/>
                    <a:moveTo>
                      <a:pt x="32" y="45"/>
                    </a:moveTo>
                    <a:cubicBezTo>
                      <a:pt x="45" y="28"/>
                      <a:pt x="69" y="24"/>
                      <a:pt x="86" y="36"/>
                    </a:cubicBezTo>
                    <a:cubicBezTo>
                      <a:pt x="103" y="49"/>
                      <a:pt x="106" y="72"/>
                      <a:pt x="94" y="89"/>
                    </a:cubicBezTo>
                    <a:cubicBezTo>
                      <a:pt x="82" y="106"/>
                      <a:pt x="58" y="110"/>
                      <a:pt x="41" y="98"/>
                    </a:cubicBezTo>
                    <a:cubicBezTo>
                      <a:pt x="24" y="86"/>
                      <a:pt x="20" y="62"/>
                      <a:pt x="32" y="45"/>
                    </a:cubicBezTo>
                    <a:close/>
                  </a:path>
                </a:pathLst>
              </a:custGeom>
              <a:solidFill>
                <a:schemeClr val="bg1"/>
              </a:solidFill>
              <a:ln w="9525">
                <a:solidFill>
                  <a:schemeClr val="bg1"/>
                </a:solidFill>
                <a:round/>
              </a:ln>
            </p:spPr>
            <p:txBody>
              <a:bodyPr/>
              <a:lstStyle/>
              <a:p>
                <a:endParaRPr lang="zh-CN" altLang="en-US" sz="2400">
                  <a:ea typeface="微软雅黑" panose="020B0503020204020204" pitchFamily="34" charset="-122"/>
                </a:endParaRPr>
              </a:p>
            </p:txBody>
          </p:sp>
        </p:grpSp>
      </p:grpSp>
      <p:grpSp>
        <p:nvGrpSpPr>
          <p:cNvPr id="12" name="组合 11"/>
          <p:cNvGrpSpPr/>
          <p:nvPr/>
        </p:nvGrpSpPr>
        <p:grpSpPr>
          <a:xfrm>
            <a:off x="1314273" y="2291173"/>
            <a:ext cx="1332069" cy="1503069"/>
            <a:chOff x="1979712" y="2283718"/>
            <a:chExt cx="1332069" cy="1503069"/>
          </a:xfrm>
        </p:grpSpPr>
        <p:sp>
          <p:nvSpPr>
            <p:cNvPr id="13" name="Freeform 6"/>
            <p:cNvSpPr/>
            <p:nvPr/>
          </p:nvSpPr>
          <p:spPr bwMode="auto">
            <a:xfrm>
              <a:off x="1979712" y="2283718"/>
              <a:ext cx="1332069" cy="1503069"/>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rgbClr val="030303"/>
            </a:solidFill>
            <a:ln w="19050">
              <a:gradFill>
                <a:gsLst>
                  <a:gs pos="0">
                    <a:schemeClr val="bg1">
                      <a:lumMod val="85000"/>
                    </a:schemeClr>
                  </a:gs>
                  <a:gs pos="100000">
                    <a:schemeClr val="bg1">
                      <a:lumMod val="95000"/>
                    </a:schemeClr>
                  </a:gs>
                </a:gsLst>
                <a:lin ang="3000000" scaled="0"/>
              </a:gradFill>
            </a:ln>
            <a:effectLst>
              <a:outerShdw blurRad="177800" dist="228600" dir="882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ea typeface="微软雅黑" panose="020B0503020204020204" pitchFamily="34" charset="-122"/>
              </a:endParaRPr>
            </a:p>
          </p:txBody>
        </p:sp>
        <p:sp>
          <p:nvSpPr>
            <p:cNvPr id="14" name="任意多边形 42"/>
            <p:cNvSpPr/>
            <p:nvPr/>
          </p:nvSpPr>
          <p:spPr bwMode="auto">
            <a:xfrm>
              <a:off x="2288256" y="2651741"/>
              <a:ext cx="682763" cy="682762"/>
            </a:xfrm>
            <a:custGeom>
              <a:avLst/>
              <a:gdLst>
                <a:gd name="T0" fmla="*/ 429625 w 875300"/>
                <a:gd name="T1" fmla="*/ 166392 h 874712"/>
                <a:gd name="T2" fmla="*/ 762552 w 875300"/>
                <a:gd name="T3" fmla="*/ 560207 h 874712"/>
                <a:gd name="T4" fmla="*/ 762552 w 875300"/>
                <a:gd name="T5" fmla="*/ 839159 h 874712"/>
                <a:gd name="T6" fmla="*/ 721619 w 875300"/>
                <a:gd name="T7" fmla="*/ 874712 h 874712"/>
                <a:gd name="T8" fmla="*/ 506034 w 875300"/>
                <a:gd name="T9" fmla="*/ 874712 h 874712"/>
                <a:gd name="T10" fmla="*/ 506034 w 875300"/>
                <a:gd name="T11" fmla="*/ 623108 h 874712"/>
                <a:gd name="T12" fmla="*/ 355944 w 875300"/>
                <a:gd name="T13" fmla="*/ 623108 h 874712"/>
                <a:gd name="T14" fmla="*/ 355944 w 875300"/>
                <a:gd name="T15" fmla="*/ 874712 h 874712"/>
                <a:gd name="T16" fmla="*/ 137631 w 875300"/>
                <a:gd name="T17" fmla="*/ 874712 h 874712"/>
                <a:gd name="T18" fmla="*/ 93968 w 875300"/>
                <a:gd name="T19" fmla="*/ 839159 h 874712"/>
                <a:gd name="T20" fmla="*/ 93968 w 875300"/>
                <a:gd name="T21" fmla="*/ 590290 h 874712"/>
                <a:gd name="T22" fmla="*/ 429625 w 875300"/>
                <a:gd name="T23" fmla="*/ 166392 h 874712"/>
                <a:gd name="T24" fmla="*/ 427361 w 875300"/>
                <a:gd name="T25" fmla="*/ 0 h 874712"/>
                <a:gd name="T26" fmla="*/ 457406 w 875300"/>
                <a:gd name="T27" fmla="*/ 13668 h 874712"/>
                <a:gd name="T28" fmla="*/ 867100 w 875300"/>
                <a:gd name="T29" fmla="*/ 502985 h 874712"/>
                <a:gd name="T30" fmla="*/ 861637 w 875300"/>
                <a:gd name="T31" fmla="*/ 560390 h 874712"/>
                <a:gd name="T32" fmla="*/ 812474 w 875300"/>
                <a:gd name="T33" fmla="*/ 565858 h 874712"/>
                <a:gd name="T34" fmla="*/ 430092 w 875300"/>
                <a:gd name="T35" fmla="*/ 114812 h 874712"/>
                <a:gd name="T36" fmla="*/ 61368 w 875300"/>
                <a:gd name="T37" fmla="*/ 576792 h 874712"/>
                <a:gd name="T38" fmla="*/ 12205 w 875300"/>
                <a:gd name="T39" fmla="*/ 571325 h 874712"/>
                <a:gd name="T40" fmla="*/ 6742 w 875300"/>
                <a:gd name="T41" fmla="*/ 513919 h 874712"/>
                <a:gd name="T42" fmla="*/ 397317 w 875300"/>
                <a:gd name="T43" fmla="*/ 13668 h 874712"/>
                <a:gd name="T44" fmla="*/ 427361 w 875300"/>
                <a:gd name="T45" fmla="*/ 0 h 87471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875300" h="874712">
                  <a:moveTo>
                    <a:pt x="429913" y="166392"/>
                  </a:moveTo>
                  <a:cubicBezTo>
                    <a:pt x="429913" y="166392"/>
                    <a:pt x="763064" y="541063"/>
                    <a:pt x="763064" y="560207"/>
                  </a:cubicBezTo>
                  <a:cubicBezTo>
                    <a:pt x="763064" y="560207"/>
                    <a:pt x="763064" y="560207"/>
                    <a:pt x="763064" y="839159"/>
                  </a:cubicBezTo>
                  <a:cubicBezTo>
                    <a:pt x="763064" y="858303"/>
                    <a:pt x="743949" y="874712"/>
                    <a:pt x="722103" y="874712"/>
                  </a:cubicBezTo>
                  <a:cubicBezTo>
                    <a:pt x="722103" y="874712"/>
                    <a:pt x="722103" y="874712"/>
                    <a:pt x="506374" y="874712"/>
                  </a:cubicBezTo>
                  <a:cubicBezTo>
                    <a:pt x="506374" y="874712"/>
                    <a:pt x="506374" y="874712"/>
                    <a:pt x="506374" y="623108"/>
                  </a:cubicBezTo>
                  <a:cubicBezTo>
                    <a:pt x="506374" y="623108"/>
                    <a:pt x="506374" y="623108"/>
                    <a:pt x="356183" y="623108"/>
                  </a:cubicBezTo>
                  <a:cubicBezTo>
                    <a:pt x="356183" y="623108"/>
                    <a:pt x="356183" y="623108"/>
                    <a:pt x="356183" y="874712"/>
                  </a:cubicBezTo>
                  <a:cubicBezTo>
                    <a:pt x="356183" y="874712"/>
                    <a:pt x="356183" y="874712"/>
                    <a:pt x="137723" y="874712"/>
                  </a:cubicBezTo>
                  <a:cubicBezTo>
                    <a:pt x="113146" y="874712"/>
                    <a:pt x="94031" y="858303"/>
                    <a:pt x="94031" y="839159"/>
                  </a:cubicBezTo>
                  <a:cubicBezTo>
                    <a:pt x="94031" y="839159"/>
                    <a:pt x="94031" y="839159"/>
                    <a:pt x="94031" y="590290"/>
                  </a:cubicBezTo>
                  <a:cubicBezTo>
                    <a:pt x="94031" y="590290"/>
                    <a:pt x="94031" y="590290"/>
                    <a:pt x="429913" y="166392"/>
                  </a:cubicBezTo>
                  <a:close/>
                  <a:moveTo>
                    <a:pt x="427648" y="0"/>
                  </a:moveTo>
                  <a:cubicBezTo>
                    <a:pt x="438581" y="0"/>
                    <a:pt x="449513" y="2734"/>
                    <a:pt x="457713" y="13668"/>
                  </a:cubicBezTo>
                  <a:cubicBezTo>
                    <a:pt x="463179" y="19135"/>
                    <a:pt x="867682" y="502985"/>
                    <a:pt x="867682" y="502985"/>
                  </a:cubicBezTo>
                  <a:cubicBezTo>
                    <a:pt x="878614" y="516653"/>
                    <a:pt x="878614" y="543989"/>
                    <a:pt x="862215" y="560390"/>
                  </a:cubicBezTo>
                  <a:cubicBezTo>
                    <a:pt x="848550" y="579526"/>
                    <a:pt x="826685" y="582259"/>
                    <a:pt x="813019" y="565858"/>
                  </a:cubicBezTo>
                  <a:cubicBezTo>
                    <a:pt x="813019" y="565858"/>
                    <a:pt x="813019" y="565858"/>
                    <a:pt x="430381" y="114812"/>
                  </a:cubicBezTo>
                  <a:cubicBezTo>
                    <a:pt x="430381" y="114812"/>
                    <a:pt x="430381" y="114812"/>
                    <a:pt x="61409" y="576792"/>
                  </a:cubicBezTo>
                  <a:cubicBezTo>
                    <a:pt x="50477" y="590460"/>
                    <a:pt x="28612" y="587727"/>
                    <a:pt x="12213" y="571325"/>
                  </a:cubicBezTo>
                  <a:cubicBezTo>
                    <a:pt x="-1453" y="554923"/>
                    <a:pt x="-4186" y="530321"/>
                    <a:pt x="6747" y="513919"/>
                  </a:cubicBezTo>
                  <a:cubicBezTo>
                    <a:pt x="6747" y="513919"/>
                    <a:pt x="392117" y="21869"/>
                    <a:pt x="397584" y="13668"/>
                  </a:cubicBezTo>
                  <a:cubicBezTo>
                    <a:pt x="405783" y="2734"/>
                    <a:pt x="416716" y="0"/>
                    <a:pt x="427648" y="0"/>
                  </a:cubicBezTo>
                  <a:close/>
                </a:path>
              </a:pathLst>
            </a:custGeom>
            <a:solidFill>
              <a:schemeClr val="bg1"/>
            </a:solidFill>
            <a:ln>
              <a:noFill/>
            </a:ln>
          </p:spPr>
          <p:txBody>
            <a:bodyPr/>
            <a:lstStyle/>
            <a:p>
              <a:endParaRPr lang="zh-CN" altLang="en-US" sz="2400">
                <a:ea typeface="微软雅黑" panose="020B0503020204020204" pitchFamily="34" charset="-122"/>
              </a:endParaRPr>
            </a:p>
          </p:txBody>
        </p:sp>
      </p:grpSp>
      <p:grpSp>
        <p:nvGrpSpPr>
          <p:cNvPr id="15" name="组合 14"/>
          <p:cNvGrpSpPr/>
          <p:nvPr/>
        </p:nvGrpSpPr>
        <p:grpSpPr>
          <a:xfrm>
            <a:off x="3120461" y="2275221"/>
            <a:ext cx="1332069" cy="1503069"/>
            <a:chOff x="3404716" y="2283718"/>
            <a:chExt cx="1332069" cy="1503069"/>
          </a:xfrm>
        </p:grpSpPr>
        <p:sp>
          <p:nvSpPr>
            <p:cNvPr id="16" name="Freeform 6"/>
            <p:cNvSpPr/>
            <p:nvPr/>
          </p:nvSpPr>
          <p:spPr bwMode="auto">
            <a:xfrm>
              <a:off x="3404716" y="2283718"/>
              <a:ext cx="1332069" cy="1503069"/>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rgbClr val="514379"/>
            </a:solidFill>
            <a:ln w="19050">
              <a:gradFill>
                <a:gsLst>
                  <a:gs pos="0">
                    <a:schemeClr val="bg1">
                      <a:lumMod val="85000"/>
                    </a:schemeClr>
                  </a:gs>
                  <a:gs pos="100000">
                    <a:schemeClr val="bg1">
                      <a:lumMod val="95000"/>
                    </a:schemeClr>
                  </a:gs>
                </a:gsLst>
                <a:lin ang="3000000" scaled="0"/>
              </a:gradFill>
            </a:ln>
            <a:effectLst>
              <a:outerShdw blurRad="177800" dist="228600" dir="882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ea typeface="微软雅黑" panose="020B0503020204020204" pitchFamily="34" charset="-122"/>
              </a:endParaRPr>
            </a:p>
          </p:txBody>
        </p:sp>
        <p:sp>
          <p:nvSpPr>
            <p:cNvPr id="17" name="任意多边形 43"/>
            <p:cNvSpPr/>
            <p:nvPr/>
          </p:nvSpPr>
          <p:spPr bwMode="auto">
            <a:xfrm>
              <a:off x="3653781" y="2644306"/>
              <a:ext cx="835176" cy="697632"/>
            </a:xfrm>
            <a:custGeom>
              <a:avLst/>
              <a:gdLst>
                <a:gd name="T0" fmla="*/ 210319 w 1068881"/>
                <a:gd name="T1" fmla="*/ 599305 h 894355"/>
                <a:gd name="T2" fmla="*/ 344554 w 1068881"/>
                <a:gd name="T3" fmla="*/ 599305 h 894355"/>
                <a:gd name="T4" fmla="*/ 382908 w 1068881"/>
                <a:gd name="T5" fmla="*/ 612937 h 894355"/>
                <a:gd name="T6" fmla="*/ 382908 w 1068881"/>
                <a:gd name="T7" fmla="*/ 880130 h 894355"/>
                <a:gd name="T8" fmla="*/ 344554 w 1068881"/>
                <a:gd name="T9" fmla="*/ 893762 h 894355"/>
                <a:gd name="T10" fmla="*/ 210319 w 1068881"/>
                <a:gd name="T11" fmla="*/ 893762 h 894355"/>
                <a:gd name="T12" fmla="*/ 174706 w 1068881"/>
                <a:gd name="T13" fmla="*/ 880130 h 894355"/>
                <a:gd name="T14" fmla="*/ 174706 w 1068881"/>
                <a:gd name="T15" fmla="*/ 612937 h 894355"/>
                <a:gd name="T16" fmla="*/ 210319 w 1068881"/>
                <a:gd name="T17" fmla="*/ 599305 h 894355"/>
                <a:gd name="T18" fmla="*/ 440300 w 1068881"/>
                <a:gd name="T19" fmla="*/ 445726 h 894355"/>
                <a:gd name="T20" fmla="*/ 573791 w 1068881"/>
                <a:gd name="T21" fmla="*/ 445726 h 894355"/>
                <a:gd name="T22" fmla="*/ 611931 w 1068881"/>
                <a:gd name="T23" fmla="*/ 464850 h 894355"/>
                <a:gd name="T24" fmla="*/ 611931 w 1068881"/>
                <a:gd name="T25" fmla="*/ 871907 h 894355"/>
                <a:gd name="T26" fmla="*/ 573791 w 1068881"/>
                <a:gd name="T27" fmla="*/ 893762 h 894355"/>
                <a:gd name="T28" fmla="*/ 440300 w 1068881"/>
                <a:gd name="T29" fmla="*/ 893762 h 894355"/>
                <a:gd name="T30" fmla="*/ 404885 w 1068881"/>
                <a:gd name="T31" fmla="*/ 871907 h 894355"/>
                <a:gd name="T32" fmla="*/ 404885 w 1068881"/>
                <a:gd name="T33" fmla="*/ 464850 h 894355"/>
                <a:gd name="T34" fmla="*/ 440300 w 1068881"/>
                <a:gd name="T35" fmla="*/ 445726 h 894355"/>
                <a:gd name="T36" fmla="*/ 669595 w 1068881"/>
                <a:gd name="T37" fmla="*/ 265588 h 894355"/>
                <a:gd name="T38" fmla="*/ 804108 w 1068881"/>
                <a:gd name="T39" fmla="*/ 265588 h 894355"/>
                <a:gd name="T40" fmla="*/ 839796 w 1068881"/>
                <a:gd name="T41" fmla="*/ 292900 h 894355"/>
                <a:gd name="T42" fmla="*/ 839796 w 1068881"/>
                <a:gd name="T43" fmla="*/ 863718 h 894355"/>
                <a:gd name="T44" fmla="*/ 804108 w 1068881"/>
                <a:gd name="T45" fmla="*/ 893761 h 894355"/>
                <a:gd name="T46" fmla="*/ 669595 w 1068881"/>
                <a:gd name="T47" fmla="*/ 893761 h 894355"/>
                <a:gd name="T48" fmla="*/ 633907 w 1068881"/>
                <a:gd name="T49" fmla="*/ 863718 h 894355"/>
                <a:gd name="T50" fmla="*/ 633907 w 1068881"/>
                <a:gd name="T51" fmla="*/ 292900 h 894355"/>
                <a:gd name="T52" fmla="*/ 669595 w 1068881"/>
                <a:gd name="T53" fmla="*/ 265588 h 894355"/>
                <a:gd name="T54" fmla="*/ 899774 w 1068881"/>
                <a:gd name="T55" fmla="*/ 125865 h 894355"/>
                <a:gd name="T56" fmla="*/ 1034288 w 1068881"/>
                <a:gd name="T57" fmla="*/ 125865 h 894355"/>
                <a:gd name="T58" fmla="*/ 1069975 w 1068881"/>
                <a:gd name="T59" fmla="*/ 161391 h 894355"/>
                <a:gd name="T60" fmla="*/ 1069975 w 1068881"/>
                <a:gd name="T61" fmla="*/ 858237 h 894355"/>
                <a:gd name="T62" fmla="*/ 1034288 w 1068881"/>
                <a:gd name="T63" fmla="*/ 893762 h 894355"/>
                <a:gd name="T64" fmla="*/ 899774 w 1068881"/>
                <a:gd name="T65" fmla="*/ 893762 h 894355"/>
                <a:gd name="T66" fmla="*/ 864086 w 1068881"/>
                <a:gd name="T67" fmla="*/ 858237 h 894355"/>
                <a:gd name="T68" fmla="*/ 864086 w 1068881"/>
                <a:gd name="T69" fmla="*/ 161391 h 894355"/>
                <a:gd name="T70" fmla="*/ 899774 w 1068881"/>
                <a:gd name="T71" fmla="*/ 125865 h 894355"/>
                <a:gd name="T72" fmla="*/ 839796 w 1068881"/>
                <a:gd name="T73" fmla="*/ 0 h 894355"/>
                <a:gd name="T74" fmla="*/ 785432 w 1068881"/>
                <a:gd name="T75" fmla="*/ 177828 h 894355"/>
                <a:gd name="T76" fmla="*/ 735086 w 1068881"/>
                <a:gd name="T77" fmla="*/ 135240 h 894355"/>
                <a:gd name="T78" fmla="*/ 649393 w 1068881"/>
                <a:gd name="T79" fmla="*/ 208520 h 894355"/>
                <a:gd name="T80" fmla="*/ 429248 w 1068881"/>
                <a:gd name="T81" fmla="*/ 396771 h 894355"/>
                <a:gd name="T82" fmla="*/ 390910 w 1068881"/>
                <a:gd name="T83" fmla="*/ 402227 h 894355"/>
                <a:gd name="T84" fmla="*/ 369002 w 1068881"/>
                <a:gd name="T85" fmla="*/ 374945 h 894355"/>
                <a:gd name="T86" fmla="*/ 369002 w 1068881"/>
                <a:gd name="T87" fmla="*/ 284914 h 894355"/>
                <a:gd name="T88" fmla="*/ 59560 w 1068881"/>
                <a:gd name="T89" fmla="*/ 549550 h 894355"/>
                <a:gd name="T90" fmla="*/ 34915 w 1068881"/>
                <a:gd name="T91" fmla="*/ 557735 h 894355"/>
                <a:gd name="T92" fmla="*/ 10268 w 1068881"/>
                <a:gd name="T93" fmla="*/ 549550 h 894355"/>
                <a:gd name="T94" fmla="*/ 10268 w 1068881"/>
                <a:gd name="T95" fmla="*/ 505899 h 894355"/>
                <a:gd name="T96" fmla="*/ 379956 w 1068881"/>
                <a:gd name="T97" fmla="*/ 186699 h 894355"/>
                <a:gd name="T98" fmla="*/ 418295 w 1068881"/>
                <a:gd name="T99" fmla="*/ 181243 h 894355"/>
                <a:gd name="T100" fmla="*/ 440202 w 1068881"/>
                <a:gd name="T101" fmla="*/ 208525 h 894355"/>
                <a:gd name="T102" fmla="*/ 440202 w 1068881"/>
                <a:gd name="T103" fmla="*/ 301284 h 894355"/>
                <a:gd name="T104" fmla="*/ 672627 w 1068881"/>
                <a:gd name="T105" fmla="*/ 103148 h 894355"/>
                <a:gd name="T106" fmla="*/ 684839 w 1068881"/>
                <a:gd name="T107" fmla="*/ 92736 h 894355"/>
                <a:gd name="T108" fmla="*/ 633907 w 1068881"/>
                <a:gd name="T109" fmla="*/ 49653 h 89435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068881" h="894355">
                  <a:moveTo>
                    <a:pt x="210104" y="599703"/>
                  </a:moveTo>
                  <a:cubicBezTo>
                    <a:pt x="344202" y="599703"/>
                    <a:pt x="344202" y="599703"/>
                    <a:pt x="344202" y="599703"/>
                  </a:cubicBezTo>
                  <a:cubicBezTo>
                    <a:pt x="366096" y="599703"/>
                    <a:pt x="382516" y="605160"/>
                    <a:pt x="382516" y="613344"/>
                  </a:cubicBezTo>
                  <a:lnTo>
                    <a:pt x="382516" y="880714"/>
                  </a:lnTo>
                  <a:cubicBezTo>
                    <a:pt x="382516" y="888899"/>
                    <a:pt x="366096" y="894355"/>
                    <a:pt x="344202" y="894355"/>
                  </a:cubicBezTo>
                  <a:cubicBezTo>
                    <a:pt x="210104" y="894355"/>
                    <a:pt x="210104" y="894355"/>
                    <a:pt x="210104" y="894355"/>
                  </a:cubicBezTo>
                  <a:cubicBezTo>
                    <a:pt x="190947" y="894355"/>
                    <a:pt x="174527" y="888899"/>
                    <a:pt x="174527" y="880714"/>
                  </a:cubicBezTo>
                  <a:cubicBezTo>
                    <a:pt x="174527" y="613344"/>
                    <a:pt x="174527" y="613344"/>
                    <a:pt x="174527" y="613344"/>
                  </a:cubicBezTo>
                  <a:cubicBezTo>
                    <a:pt x="174527" y="605160"/>
                    <a:pt x="190947" y="599703"/>
                    <a:pt x="210104" y="599703"/>
                  </a:cubicBezTo>
                  <a:close/>
                  <a:moveTo>
                    <a:pt x="439850" y="446022"/>
                  </a:moveTo>
                  <a:cubicBezTo>
                    <a:pt x="573204" y="446022"/>
                    <a:pt x="573204" y="446022"/>
                    <a:pt x="573204" y="446022"/>
                  </a:cubicBezTo>
                  <a:cubicBezTo>
                    <a:pt x="594976" y="446022"/>
                    <a:pt x="611305" y="454223"/>
                    <a:pt x="611305" y="465158"/>
                  </a:cubicBezTo>
                  <a:lnTo>
                    <a:pt x="611305" y="872485"/>
                  </a:lnTo>
                  <a:cubicBezTo>
                    <a:pt x="611305" y="883420"/>
                    <a:pt x="594976" y="894355"/>
                    <a:pt x="573204" y="894355"/>
                  </a:cubicBezTo>
                  <a:cubicBezTo>
                    <a:pt x="439850" y="894355"/>
                    <a:pt x="439850" y="894355"/>
                    <a:pt x="439850" y="894355"/>
                  </a:cubicBezTo>
                  <a:cubicBezTo>
                    <a:pt x="420800" y="894355"/>
                    <a:pt x="404471" y="883420"/>
                    <a:pt x="404471" y="872485"/>
                  </a:cubicBezTo>
                  <a:cubicBezTo>
                    <a:pt x="404471" y="465158"/>
                    <a:pt x="404471" y="465158"/>
                    <a:pt x="404471" y="465158"/>
                  </a:cubicBezTo>
                  <a:cubicBezTo>
                    <a:pt x="404471" y="454223"/>
                    <a:pt x="420800" y="446022"/>
                    <a:pt x="439850" y="446022"/>
                  </a:cubicBezTo>
                  <a:close/>
                  <a:moveTo>
                    <a:pt x="668910" y="265764"/>
                  </a:moveTo>
                  <a:cubicBezTo>
                    <a:pt x="803286" y="265764"/>
                    <a:pt x="803286" y="265764"/>
                    <a:pt x="803286" y="265764"/>
                  </a:cubicBezTo>
                  <a:cubicBezTo>
                    <a:pt x="825225" y="265764"/>
                    <a:pt x="838937" y="276696"/>
                    <a:pt x="838937" y="293094"/>
                  </a:cubicBezTo>
                  <a:lnTo>
                    <a:pt x="838937" y="864291"/>
                  </a:lnTo>
                  <a:cubicBezTo>
                    <a:pt x="838937" y="880689"/>
                    <a:pt x="825225" y="894354"/>
                    <a:pt x="803286" y="894354"/>
                  </a:cubicBezTo>
                  <a:cubicBezTo>
                    <a:pt x="668910" y="894354"/>
                    <a:pt x="668910" y="894354"/>
                    <a:pt x="668910" y="894354"/>
                  </a:cubicBezTo>
                  <a:cubicBezTo>
                    <a:pt x="649713" y="894354"/>
                    <a:pt x="633259" y="880689"/>
                    <a:pt x="633259" y="864291"/>
                  </a:cubicBezTo>
                  <a:cubicBezTo>
                    <a:pt x="633259" y="293094"/>
                    <a:pt x="633259" y="293094"/>
                    <a:pt x="633259" y="293094"/>
                  </a:cubicBezTo>
                  <a:cubicBezTo>
                    <a:pt x="633259" y="276696"/>
                    <a:pt x="649713" y="265764"/>
                    <a:pt x="668910" y="265764"/>
                  </a:cubicBezTo>
                  <a:close/>
                  <a:moveTo>
                    <a:pt x="898854" y="125949"/>
                  </a:moveTo>
                  <a:cubicBezTo>
                    <a:pt x="1033230" y="125949"/>
                    <a:pt x="1033230" y="125949"/>
                    <a:pt x="1033230" y="125949"/>
                  </a:cubicBezTo>
                  <a:cubicBezTo>
                    <a:pt x="1052427" y="125949"/>
                    <a:pt x="1068881" y="142356"/>
                    <a:pt x="1068881" y="161498"/>
                  </a:cubicBezTo>
                  <a:lnTo>
                    <a:pt x="1068881" y="858806"/>
                  </a:lnTo>
                  <a:cubicBezTo>
                    <a:pt x="1068881" y="877948"/>
                    <a:pt x="1052427" y="894355"/>
                    <a:pt x="1033230" y="894355"/>
                  </a:cubicBezTo>
                  <a:cubicBezTo>
                    <a:pt x="898854" y="894355"/>
                    <a:pt x="898854" y="894355"/>
                    <a:pt x="898854" y="894355"/>
                  </a:cubicBezTo>
                  <a:cubicBezTo>
                    <a:pt x="879657" y="894355"/>
                    <a:pt x="863203" y="877948"/>
                    <a:pt x="863203" y="858806"/>
                  </a:cubicBezTo>
                  <a:cubicBezTo>
                    <a:pt x="863203" y="161498"/>
                    <a:pt x="863203" y="161498"/>
                    <a:pt x="863203" y="161498"/>
                  </a:cubicBezTo>
                  <a:cubicBezTo>
                    <a:pt x="863203" y="142356"/>
                    <a:pt x="879657" y="125949"/>
                    <a:pt x="898854" y="125949"/>
                  </a:cubicBezTo>
                  <a:close/>
                  <a:moveTo>
                    <a:pt x="838937" y="0"/>
                  </a:moveTo>
                  <a:lnTo>
                    <a:pt x="784629" y="177946"/>
                  </a:lnTo>
                  <a:lnTo>
                    <a:pt x="734334" y="135330"/>
                  </a:lnTo>
                  <a:lnTo>
                    <a:pt x="648729" y="208658"/>
                  </a:lnTo>
                  <a:cubicBezTo>
                    <a:pt x="428809" y="397034"/>
                    <a:pt x="428809" y="397034"/>
                    <a:pt x="428809" y="397034"/>
                  </a:cubicBezTo>
                  <a:cubicBezTo>
                    <a:pt x="417867" y="405224"/>
                    <a:pt x="404189" y="407954"/>
                    <a:pt x="390510" y="402494"/>
                  </a:cubicBezTo>
                  <a:cubicBezTo>
                    <a:pt x="376832" y="399764"/>
                    <a:pt x="368625" y="388844"/>
                    <a:pt x="368625" y="375194"/>
                  </a:cubicBezTo>
                  <a:cubicBezTo>
                    <a:pt x="368625" y="285103"/>
                    <a:pt x="368625" y="285103"/>
                    <a:pt x="368625" y="285103"/>
                  </a:cubicBezTo>
                  <a:cubicBezTo>
                    <a:pt x="59499" y="549915"/>
                    <a:pt x="59499" y="549915"/>
                    <a:pt x="59499" y="549915"/>
                  </a:cubicBezTo>
                  <a:cubicBezTo>
                    <a:pt x="54028" y="555375"/>
                    <a:pt x="43086" y="558105"/>
                    <a:pt x="34879" y="558105"/>
                  </a:cubicBezTo>
                  <a:cubicBezTo>
                    <a:pt x="26672" y="558105"/>
                    <a:pt x="15729" y="555375"/>
                    <a:pt x="10258" y="549915"/>
                  </a:cubicBezTo>
                  <a:cubicBezTo>
                    <a:pt x="-3420" y="536265"/>
                    <a:pt x="-3420" y="517155"/>
                    <a:pt x="10258" y="506235"/>
                  </a:cubicBezTo>
                  <a:cubicBezTo>
                    <a:pt x="379568" y="186823"/>
                    <a:pt x="379568" y="186823"/>
                    <a:pt x="379568" y="186823"/>
                  </a:cubicBezTo>
                  <a:cubicBezTo>
                    <a:pt x="387775" y="178633"/>
                    <a:pt x="404189" y="175903"/>
                    <a:pt x="417867" y="181363"/>
                  </a:cubicBezTo>
                  <a:cubicBezTo>
                    <a:pt x="431545" y="186823"/>
                    <a:pt x="439752" y="197743"/>
                    <a:pt x="439752" y="208663"/>
                  </a:cubicBezTo>
                  <a:cubicBezTo>
                    <a:pt x="439752" y="301484"/>
                    <a:pt x="439752" y="301484"/>
                    <a:pt x="439752" y="301484"/>
                  </a:cubicBezTo>
                  <a:cubicBezTo>
                    <a:pt x="572430" y="188188"/>
                    <a:pt x="638769" y="131540"/>
                    <a:pt x="671939" y="103216"/>
                  </a:cubicBezTo>
                  <a:lnTo>
                    <a:pt x="684139" y="92798"/>
                  </a:lnTo>
                  <a:lnTo>
                    <a:pt x="633259" y="49686"/>
                  </a:lnTo>
                  <a:lnTo>
                    <a:pt x="838937" y="0"/>
                  </a:lnTo>
                  <a:close/>
                </a:path>
              </a:pathLst>
            </a:custGeom>
            <a:solidFill>
              <a:schemeClr val="bg1"/>
            </a:solidFill>
            <a:ln>
              <a:noFill/>
            </a:ln>
          </p:spPr>
          <p:txBody>
            <a:bodyPr/>
            <a:lstStyle/>
            <a:p>
              <a:endParaRPr lang="zh-CN" altLang="en-US" sz="2400">
                <a:ea typeface="微软雅黑" panose="020B0503020204020204" pitchFamily="34" charset="-122"/>
              </a:endParaRPr>
            </a:p>
          </p:txBody>
        </p:sp>
      </p:grpSp>
      <p:grpSp>
        <p:nvGrpSpPr>
          <p:cNvPr id="18" name="组合 17"/>
          <p:cNvGrpSpPr/>
          <p:nvPr/>
        </p:nvGrpSpPr>
        <p:grpSpPr>
          <a:xfrm>
            <a:off x="6732836" y="2291173"/>
            <a:ext cx="1332069" cy="1503069"/>
            <a:chOff x="6255963" y="2283718"/>
            <a:chExt cx="1332069" cy="1503069"/>
          </a:xfrm>
        </p:grpSpPr>
        <p:sp>
          <p:nvSpPr>
            <p:cNvPr id="19" name="Freeform 6"/>
            <p:cNvSpPr/>
            <p:nvPr/>
          </p:nvSpPr>
          <p:spPr bwMode="auto">
            <a:xfrm>
              <a:off x="6255963" y="2283718"/>
              <a:ext cx="1332069" cy="1503069"/>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rgbClr val="514379"/>
            </a:solidFill>
            <a:ln w="19050">
              <a:gradFill>
                <a:gsLst>
                  <a:gs pos="0">
                    <a:schemeClr val="bg1">
                      <a:lumMod val="85000"/>
                    </a:schemeClr>
                  </a:gs>
                  <a:gs pos="100000">
                    <a:schemeClr val="bg1">
                      <a:lumMod val="95000"/>
                    </a:schemeClr>
                  </a:gs>
                </a:gsLst>
                <a:lin ang="3000000" scaled="0"/>
              </a:gradFill>
            </a:ln>
            <a:effectLst>
              <a:outerShdw blurRad="177800" dist="228600" dir="882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ea typeface="微软雅黑" panose="020B0503020204020204" pitchFamily="34" charset="-122"/>
              </a:endParaRPr>
            </a:p>
          </p:txBody>
        </p:sp>
        <p:sp>
          <p:nvSpPr>
            <p:cNvPr id="20" name="任意多边形 44"/>
            <p:cNvSpPr/>
            <p:nvPr/>
          </p:nvSpPr>
          <p:spPr bwMode="auto">
            <a:xfrm>
              <a:off x="6548398" y="2607132"/>
              <a:ext cx="745959" cy="773219"/>
            </a:xfrm>
            <a:custGeom>
              <a:avLst/>
              <a:gdLst>
                <a:gd name="T0" fmla="*/ 516797 w 956752"/>
                <a:gd name="T1" fmla="*/ 952129 h 990261"/>
                <a:gd name="T2" fmla="*/ 516797 w 956752"/>
                <a:gd name="T3" fmla="*/ 990261 h 990261"/>
                <a:gd name="T4" fmla="*/ 434467 w 956752"/>
                <a:gd name="T5" fmla="*/ 971195 h 990261"/>
                <a:gd name="T6" fmla="*/ 409975 w 956752"/>
                <a:gd name="T7" fmla="*/ 896665 h 990261"/>
                <a:gd name="T8" fmla="*/ 562728 w 956752"/>
                <a:gd name="T9" fmla="*/ 916309 h 990261"/>
                <a:gd name="T10" fmla="*/ 409975 w 956752"/>
                <a:gd name="T11" fmla="*/ 935952 h 990261"/>
                <a:gd name="T12" fmla="*/ 409975 w 956752"/>
                <a:gd name="T13" fmla="*/ 896665 h 990261"/>
                <a:gd name="T14" fmla="*/ 571350 w 956752"/>
                <a:gd name="T15" fmla="*/ 844668 h 990261"/>
                <a:gd name="T16" fmla="*/ 571350 w 956752"/>
                <a:gd name="T17" fmla="*/ 883955 h 990261"/>
                <a:gd name="T18" fmla="*/ 372070 w 956752"/>
                <a:gd name="T19" fmla="*/ 864312 h 990261"/>
                <a:gd name="T20" fmla="*/ 391179 w 956752"/>
                <a:gd name="T21" fmla="*/ 793826 h 990261"/>
                <a:gd name="T22" fmla="*/ 590459 w 956752"/>
                <a:gd name="T23" fmla="*/ 812892 h 990261"/>
                <a:gd name="T24" fmla="*/ 391179 w 956752"/>
                <a:gd name="T25" fmla="*/ 831958 h 990261"/>
                <a:gd name="T26" fmla="*/ 391179 w 956752"/>
                <a:gd name="T27" fmla="*/ 793826 h 990261"/>
                <a:gd name="T28" fmla="*/ 290214 w 956752"/>
                <a:gd name="T29" fmla="*/ 678766 h 990261"/>
                <a:gd name="T30" fmla="*/ 191692 w 956752"/>
                <a:gd name="T31" fmla="*/ 820324 h 990261"/>
                <a:gd name="T32" fmla="*/ 156114 w 956752"/>
                <a:gd name="T33" fmla="*/ 784935 h 990261"/>
                <a:gd name="T34" fmla="*/ 273793 w 956752"/>
                <a:gd name="T35" fmla="*/ 670259 h 990261"/>
                <a:gd name="T36" fmla="*/ 696765 w 956752"/>
                <a:gd name="T37" fmla="*/ 676044 h 990261"/>
                <a:gd name="T38" fmla="*/ 795561 w 956752"/>
                <a:gd name="T39" fmla="*/ 820324 h 990261"/>
                <a:gd name="T40" fmla="*/ 661089 w 956752"/>
                <a:gd name="T41" fmla="*/ 708711 h 990261"/>
                <a:gd name="T42" fmla="*/ 681329 w 956752"/>
                <a:gd name="T43" fmla="*/ 669919 h 990261"/>
                <a:gd name="T44" fmla="*/ 934879 w 956752"/>
                <a:gd name="T45" fmla="*/ 478376 h 990261"/>
                <a:gd name="T46" fmla="*/ 934879 w 956752"/>
                <a:gd name="T47" fmla="*/ 528063 h 990261"/>
                <a:gd name="T48" fmla="*/ 762628 w 956752"/>
                <a:gd name="T49" fmla="*/ 503219 h 990261"/>
                <a:gd name="T50" fmla="*/ 21873 w 956752"/>
                <a:gd name="T51" fmla="*/ 478376 h 990261"/>
                <a:gd name="T52" fmla="*/ 194124 w 956752"/>
                <a:gd name="T53" fmla="*/ 503219 h 990261"/>
                <a:gd name="T54" fmla="*/ 21873 w 956752"/>
                <a:gd name="T55" fmla="*/ 528063 h 990261"/>
                <a:gd name="T56" fmla="*/ 21873 w 956752"/>
                <a:gd name="T57" fmla="*/ 478376 h 990261"/>
                <a:gd name="T58" fmla="*/ 718720 w 956752"/>
                <a:gd name="T59" fmla="*/ 475880 h 990261"/>
                <a:gd name="T60" fmla="*/ 590440 w 956752"/>
                <a:gd name="T61" fmla="*/ 768405 h 990261"/>
                <a:gd name="T62" fmla="*/ 372091 w 956752"/>
                <a:gd name="T63" fmla="*/ 689123 h 990261"/>
                <a:gd name="T64" fmla="*/ 481265 w 956752"/>
                <a:gd name="T65" fmla="*/ 238032 h 990261"/>
                <a:gd name="T66" fmla="*/ 833753 w 956752"/>
                <a:gd name="T67" fmla="*/ 150732 h 990261"/>
                <a:gd name="T68" fmla="*/ 730036 w 956752"/>
                <a:gd name="T69" fmla="*/ 289930 h 990261"/>
                <a:gd name="T70" fmla="*/ 694554 w 956752"/>
                <a:gd name="T71" fmla="*/ 254448 h 990261"/>
                <a:gd name="T72" fmla="*/ 816353 w 956752"/>
                <a:gd name="T73" fmla="*/ 142203 h 990261"/>
                <a:gd name="T74" fmla="*/ 163842 w 956752"/>
                <a:gd name="T75" fmla="*/ 148003 h 990261"/>
                <a:gd name="T76" fmla="*/ 267559 w 956752"/>
                <a:gd name="T77" fmla="*/ 287200 h 990261"/>
                <a:gd name="T78" fmla="*/ 128360 w 956752"/>
                <a:gd name="T79" fmla="*/ 183485 h 990261"/>
                <a:gd name="T80" fmla="*/ 147466 w 956752"/>
                <a:gd name="T81" fmla="*/ 142203 h 990261"/>
                <a:gd name="T82" fmla="*/ 506109 w 956752"/>
                <a:gd name="T83" fmla="*/ 21873 h 990261"/>
                <a:gd name="T84" fmla="*/ 478742 w 956752"/>
                <a:gd name="T85" fmla="*/ 194123 h 990261"/>
                <a:gd name="T86" fmla="*/ 454111 w 956752"/>
                <a:gd name="T87" fmla="*/ 21873 h 990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56752" h="990261">
                  <a:moveTo>
                    <a:pt x="442700" y="952129"/>
                  </a:moveTo>
                  <a:cubicBezTo>
                    <a:pt x="516797" y="952129"/>
                    <a:pt x="516797" y="952129"/>
                    <a:pt x="516797" y="952129"/>
                  </a:cubicBezTo>
                  <a:cubicBezTo>
                    <a:pt x="519541" y="952129"/>
                    <a:pt x="522285" y="960300"/>
                    <a:pt x="522285" y="971195"/>
                  </a:cubicBezTo>
                  <a:cubicBezTo>
                    <a:pt x="522285" y="979366"/>
                    <a:pt x="519541" y="990261"/>
                    <a:pt x="516797" y="990261"/>
                  </a:cubicBezTo>
                  <a:cubicBezTo>
                    <a:pt x="442700" y="990261"/>
                    <a:pt x="442700" y="990261"/>
                    <a:pt x="442700" y="990261"/>
                  </a:cubicBezTo>
                  <a:cubicBezTo>
                    <a:pt x="439956" y="990261"/>
                    <a:pt x="434467" y="979366"/>
                    <a:pt x="434467" y="971195"/>
                  </a:cubicBezTo>
                  <a:cubicBezTo>
                    <a:pt x="434467" y="960300"/>
                    <a:pt x="439956" y="952129"/>
                    <a:pt x="442700" y="952129"/>
                  </a:cubicBezTo>
                  <a:close/>
                  <a:moveTo>
                    <a:pt x="409975" y="896665"/>
                  </a:moveTo>
                  <a:cubicBezTo>
                    <a:pt x="549090" y="896665"/>
                    <a:pt x="549090" y="896665"/>
                    <a:pt x="549090" y="896665"/>
                  </a:cubicBezTo>
                  <a:cubicBezTo>
                    <a:pt x="557273" y="896665"/>
                    <a:pt x="562728" y="905084"/>
                    <a:pt x="562728" y="916309"/>
                  </a:cubicBezTo>
                  <a:cubicBezTo>
                    <a:pt x="562728" y="927533"/>
                    <a:pt x="557273" y="935952"/>
                    <a:pt x="549090" y="935952"/>
                  </a:cubicBezTo>
                  <a:cubicBezTo>
                    <a:pt x="409975" y="935952"/>
                    <a:pt x="409975" y="935952"/>
                    <a:pt x="409975" y="935952"/>
                  </a:cubicBezTo>
                  <a:cubicBezTo>
                    <a:pt x="401792" y="935952"/>
                    <a:pt x="396336" y="927533"/>
                    <a:pt x="396336" y="916309"/>
                  </a:cubicBezTo>
                  <a:cubicBezTo>
                    <a:pt x="396336" y="905084"/>
                    <a:pt x="401792" y="896665"/>
                    <a:pt x="409975" y="896665"/>
                  </a:cubicBezTo>
                  <a:close/>
                  <a:moveTo>
                    <a:pt x="391179" y="844668"/>
                  </a:moveTo>
                  <a:cubicBezTo>
                    <a:pt x="571350" y="844668"/>
                    <a:pt x="571350" y="844668"/>
                    <a:pt x="571350" y="844668"/>
                  </a:cubicBezTo>
                  <a:cubicBezTo>
                    <a:pt x="582270" y="844668"/>
                    <a:pt x="590459" y="853087"/>
                    <a:pt x="590459" y="864312"/>
                  </a:cubicBezTo>
                  <a:cubicBezTo>
                    <a:pt x="590459" y="875536"/>
                    <a:pt x="582270" y="883955"/>
                    <a:pt x="571350" y="883955"/>
                  </a:cubicBezTo>
                  <a:cubicBezTo>
                    <a:pt x="391179" y="883955"/>
                    <a:pt x="391179" y="883955"/>
                    <a:pt x="391179" y="883955"/>
                  </a:cubicBezTo>
                  <a:cubicBezTo>
                    <a:pt x="380260" y="883955"/>
                    <a:pt x="372070" y="875536"/>
                    <a:pt x="372070" y="864312"/>
                  </a:cubicBezTo>
                  <a:cubicBezTo>
                    <a:pt x="372070" y="853087"/>
                    <a:pt x="380260" y="844668"/>
                    <a:pt x="391179" y="844668"/>
                  </a:cubicBezTo>
                  <a:close/>
                  <a:moveTo>
                    <a:pt x="391179" y="793826"/>
                  </a:moveTo>
                  <a:cubicBezTo>
                    <a:pt x="571350" y="793826"/>
                    <a:pt x="571350" y="793826"/>
                    <a:pt x="571350" y="793826"/>
                  </a:cubicBezTo>
                  <a:cubicBezTo>
                    <a:pt x="582270" y="793826"/>
                    <a:pt x="590459" y="801997"/>
                    <a:pt x="590459" y="812892"/>
                  </a:cubicBezTo>
                  <a:cubicBezTo>
                    <a:pt x="590459" y="823787"/>
                    <a:pt x="582270" y="831958"/>
                    <a:pt x="571350" y="831958"/>
                  </a:cubicBezTo>
                  <a:cubicBezTo>
                    <a:pt x="391179" y="831958"/>
                    <a:pt x="391179" y="831958"/>
                    <a:pt x="391179" y="831958"/>
                  </a:cubicBezTo>
                  <a:cubicBezTo>
                    <a:pt x="380260" y="831958"/>
                    <a:pt x="372070" y="823787"/>
                    <a:pt x="372070" y="812892"/>
                  </a:cubicBezTo>
                  <a:cubicBezTo>
                    <a:pt x="372070" y="801997"/>
                    <a:pt x="380260" y="793826"/>
                    <a:pt x="391179" y="793826"/>
                  </a:cubicBezTo>
                  <a:close/>
                  <a:moveTo>
                    <a:pt x="273793" y="670259"/>
                  </a:moveTo>
                  <a:cubicBezTo>
                    <a:pt x="279951" y="670599"/>
                    <a:pt x="286109" y="673322"/>
                    <a:pt x="290214" y="678766"/>
                  </a:cubicBezTo>
                  <a:cubicBezTo>
                    <a:pt x="301161" y="686933"/>
                    <a:pt x="303897" y="700544"/>
                    <a:pt x="295687" y="711433"/>
                  </a:cubicBezTo>
                  <a:lnTo>
                    <a:pt x="191692" y="820324"/>
                  </a:lnTo>
                  <a:cubicBezTo>
                    <a:pt x="183482" y="828491"/>
                    <a:pt x="167061" y="828491"/>
                    <a:pt x="158851" y="817602"/>
                  </a:cubicBezTo>
                  <a:cubicBezTo>
                    <a:pt x="147904" y="809435"/>
                    <a:pt x="147904" y="793102"/>
                    <a:pt x="156114" y="784935"/>
                  </a:cubicBezTo>
                  <a:cubicBezTo>
                    <a:pt x="257373" y="676044"/>
                    <a:pt x="257373" y="676044"/>
                    <a:pt x="257373" y="676044"/>
                  </a:cubicBezTo>
                  <a:cubicBezTo>
                    <a:pt x="261478" y="671960"/>
                    <a:pt x="267636" y="669919"/>
                    <a:pt x="273793" y="670259"/>
                  </a:cubicBezTo>
                  <a:close/>
                  <a:moveTo>
                    <a:pt x="681329" y="669919"/>
                  </a:moveTo>
                  <a:cubicBezTo>
                    <a:pt x="687160" y="669919"/>
                    <a:pt x="692649" y="671961"/>
                    <a:pt x="696765" y="676044"/>
                  </a:cubicBezTo>
                  <a:lnTo>
                    <a:pt x="798305" y="784935"/>
                  </a:lnTo>
                  <a:cubicBezTo>
                    <a:pt x="806538" y="795824"/>
                    <a:pt x="806538" y="809435"/>
                    <a:pt x="795561" y="820324"/>
                  </a:cubicBezTo>
                  <a:cubicBezTo>
                    <a:pt x="784584" y="828491"/>
                    <a:pt x="770862" y="828491"/>
                    <a:pt x="762629" y="820324"/>
                  </a:cubicBezTo>
                  <a:cubicBezTo>
                    <a:pt x="661089" y="708711"/>
                    <a:pt x="661089" y="708711"/>
                    <a:pt x="661089" y="708711"/>
                  </a:cubicBezTo>
                  <a:cubicBezTo>
                    <a:pt x="652856" y="700544"/>
                    <a:pt x="652856" y="686933"/>
                    <a:pt x="663834" y="676044"/>
                  </a:cubicBezTo>
                  <a:cubicBezTo>
                    <a:pt x="669322" y="671961"/>
                    <a:pt x="675497" y="669919"/>
                    <a:pt x="681329" y="669919"/>
                  </a:cubicBezTo>
                  <a:close/>
                  <a:moveTo>
                    <a:pt x="784501" y="478376"/>
                  </a:moveTo>
                  <a:cubicBezTo>
                    <a:pt x="934879" y="478376"/>
                    <a:pt x="934879" y="478376"/>
                    <a:pt x="934879" y="478376"/>
                  </a:cubicBezTo>
                  <a:cubicBezTo>
                    <a:pt x="948550" y="478376"/>
                    <a:pt x="956752" y="489417"/>
                    <a:pt x="956752" y="503219"/>
                  </a:cubicBezTo>
                  <a:cubicBezTo>
                    <a:pt x="956752" y="517021"/>
                    <a:pt x="948550" y="528063"/>
                    <a:pt x="934879" y="528063"/>
                  </a:cubicBezTo>
                  <a:lnTo>
                    <a:pt x="784501" y="528063"/>
                  </a:lnTo>
                  <a:cubicBezTo>
                    <a:pt x="773565" y="528063"/>
                    <a:pt x="762628" y="517021"/>
                    <a:pt x="762628" y="503219"/>
                  </a:cubicBezTo>
                  <a:cubicBezTo>
                    <a:pt x="762628" y="489417"/>
                    <a:pt x="773565" y="478376"/>
                    <a:pt x="784501" y="478376"/>
                  </a:cubicBezTo>
                  <a:close/>
                  <a:moveTo>
                    <a:pt x="21873" y="478376"/>
                  </a:moveTo>
                  <a:lnTo>
                    <a:pt x="172251" y="478376"/>
                  </a:lnTo>
                  <a:cubicBezTo>
                    <a:pt x="185922" y="478376"/>
                    <a:pt x="194124" y="489417"/>
                    <a:pt x="194124" y="503219"/>
                  </a:cubicBezTo>
                  <a:cubicBezTo>
                    <a:pt x="194124" y="517021"/>
                    <a:pt x="185922" y="528063"/>
                    <a:pt x="172251" y="528063"/>
                  </a:cubicBezTo>
                  <a:cubicBezTo>
                    <a:pt x="21873" y="528063"/>
                    <a:pt x="21873" y="528063"/>
                    <a:pt x="21873" y="528063"/>
                  </a:cubicBezTo>
                  <a:cubicBezTo>
                    <a:pt x="10936" y="528063"/>
                    <a:pt x="0" y="517021"/>
                    <a:pt x="0" y="503219"/>
                  </a:cubicBezTo>
                  <a:cubicBezTo>
                    <a:pt x="0" y="489417"/>
                    <a:pt x="10936" y="478376"/>
                    <a:pt x="21873" y="478376"/>
                  </a:cubicBezTo>
                  <a:close/>
                  <a:moveTo>
                    <a:pt x="481265" y="238032"/>
                  </a:moveTo>
                  <a:cubicBezTo>
                    <a:pt x="612275" y="238032"/>
                    <a:pt x="718720" y="344653"/>
                    <a:pt x="718720" y="475880"/>
                  </a:cubicBezTo>
                  <a:cubicBezTo>
                    <a:pt x="718720" y="568832"/>
                    <a:pt x="666862" y="648114"/>
                    <a:pt x="590440" y="689123"/>
                  </a:cubicBezTo>
                  <a:cubicBezTo>
                    <a:pt x="590440" y="689123"/>
                    <a:pt x="590440" y="689123"/>
                    <a:pt x="590440" y="768405"/>
                  </a:cubicBezTo>
                  <a:cubicBezTo>
                    <a:pt x="590440" y="768405"/>
                    <a:pt x="590440" y="768405"/>
                    <a:pt x="372091" y="768405"/>
                  </a:cubicBezTo>
                  <a:cubicBezTo>
                    <a:pt x="372091" y="768405"/>
                    <a:pt x="372091" y="768405"/>
                    <a:pt x="372091" y="689123"/>
                  </a:cubicBezTo>
                  <a:cubicBezTo>
                    <a:pt x="295668" y="648114"/>
                    <a:pt x="243810" y="568832"/>
                    <a:pt x="243810" y="475880"/>
                  </a:cubicBezTo>
                  <a:cubicBezTo>
                    <a:pt x="243810" y="344653"/>
                    <a:pt x="350256" y="238032"/>
                    <a:pt x="481265" y="238032"/>
                  </a:cubicBezTo>
                  <a:close/>
                  <a:moveTo>
                    <a:pt x="816353" y="142203"/>
                  </a:moveTo>
                  <a:cubicBezTo>
                    <a:pt x="822153" y="142544"/>
                    <a:pt x="828294" y="145274"/>
                    <a:pt x="833753" y="150732"/>
                  </a:cubicBezTo>
                  <a:cubicBezTo>
                    <a:pt x="841941" y="158920"/>
                    <a:pt x="844670" y="175297"/>
                    <a:pt x="836482" y="183485"/>
                  </a:cubicBezTo>
                  <a:lnTo>
                    <a:pt x="730036" y="289930"/>
                  </a:lnTo>
                  <a:cubicBezTo>
                    <a:pt x="721848" y="298118"/>
                    <a:pt x="705472" y="295389"/>
                    <a:pt x="697284" y="287200"/>
                  </a:cubicBezTo>
                  <a:cubicBezTo>
                    <a:pt x="686366" y="276283"/>
                    <a:pt x="686366" y="262636"/>
                    <a:pt x="694554" y="254448"/>
                  </a:cubicBezTo>
                  <a:cubicBezTo>
                    <a:pt x="801000" y="148003"/>
                    <a:pt x="801000" y="148003"/>
                    <a:pt x="801000" y="148003"/>
                  </a:cubicBezTo>
                  <a:cubicBezTo>
                    <a:pt x="805094" y="143909"/>
                    <a:pt x="810553" y="141862"/>
                    <a:pt x="816353" y="142203"/>
                  </a:cubicBezTo>
                  <a:close/>
                  <a:moveTo>
                    <a:pt x="147466" y="142203"/>
                  </a:moveTo>
                  <a:cubicBezTo>
                    <a:pt x="153607" y="141862"/>
                    <a:pt x="159748" y="143909"/>
                    <a:pt x="163842" y="148003"/>
                  </a:cubicBezTo>
                  <a:lnTo>
                    <a:pt x="270288" y="254448"/>
                  </a:lnTo>
                  <a:cubicBezTo>
                    <a:pt x="278476" y="262636"/>
                    <a:pt x="278476" y="276283"/>
                    <a:pt x="267559" y="287200"/>
                  </a:cubicBezTo>
                  <a:cubicBezTo>
                    <a:pt x="256641" y="295389"/>
                    <a:pt x="242994" y="298118"/>
                    <a:pt x="234806" y="289930"/>
                  </a:cubicBezTo>
                  <a:cubicBezTo>
                    <a:pt x="128360" y="183485"/>
                    <a:pt x="128360" y="183485"/>
                    <a:pt x="128360" y="183485"/>
                  </a:cubicBezTo>
                  <a:cubicBezTo>
                    <a:pt x="120172" y="175297"/>
                    <a:pt x="120172" y="158920"/>
                    <a:pt x="131089" y="150732"/>
                  </a:cubicBezTo>
                  <a:cubicBezTo>
                    <a:pt x="135183" y="145274"/>
                    <a:pt x="141324" y="142544"/>
                    <a:pt x="147466" y="142203"/>
                  </a:cubicBezTo>
                  <a:close/>
                  <a:moveTo>
                    <a:pt x="478742" y="0"/>
                  </a:moveTo>
                  <a:cubicBezTo>
                    <a:pt x="495162" y="0"/>
                    <a:pt x="506109" y="10936"/>
                    <a:pt x="506109" y="21873"/>
                  </a:cubicBezTo>
                  <a:lnTo>
                    <a:pt x="506109" y="172250"/>
                  </a:lnTo>
                  <a:cubicBezTo>
                    <a:pt x="506109" y="183186"/>
                    <a:pt x="495162" y="194123"/>
                    <a:pt x="478742" y="194123"/>
                  </a:cubicBezTo>
                  <a:cubicBezTo>
                    <a:pt x="465058" y="194123"/>
                    <a:pt x="454111" y="183186"/>
                    <a:pt x="454111" y="172250"/>
                  </a:cubicBezTo>
                  <a:cubicBezTo>
                    <a:pt x="454111" y="21873"/>
                    <a:pt x="454111" y="21873"/>
                    <a:pt x="454111" y="21873"/>
                  </a:cubicBezTo>
                  <a:cubicBezTo>
                    <a:pt x="454111" y="10936"/>
                    <a:pt x="465058" y="0"/>
                    <a:pt x="478742" y="0"/>
                  </a:cubicBezTo>
                  <a:close/>
                </a:path>
              </a:pathLst>
            </a:custGeom>
            <a:solidFill>
              <a:schemeClr val="bg1"/>
            </a:solidFill>
            <a:ln>
              <a:noFill/>
            </a:ln>
          </p:spPr>
          <p:txBody>
            <a:bodyPr/>
            <a:lstStyle/>
            <a:p>
              <a:endParaRPr lang="zh-CN" altLang="en-US" sz="2400">
                <a:ea typeface="微软雅黑" panose="020B0503020204020204" pitchFamily="34" charset="-122"/>
              </a:endParaRPr>
            </a:p>
          </p:txBody>
        </p:sp>
      </p:grpSp>
      <p:sp>
        <p:nvSpPr>
          <p:cNvPr id="21" name="矩形 20"/>
          <p:cNvSpPr/>
          <p:nvPr/>
        </p:nvSpPr>
        <p:spPr>
          <a:xfrm>
            <a:off x="1525616" y="4003413"/>
            <a:ext cx="1107996" cy="461665"/>
          </a:xfrm>
          <a:prstGeom prst="rect">
            <a:avLst/>
          </a:prstGeom>
        </p:spPr>
        <p:txBody>
          <a:bodyPr wrap="none">
            <a:spAutoFit/>
          </a:bodyPr>
          <a:lstStyle/>
          <a:p>
            <a:r>
              <a:rPr lang="zh-CN" altLang="en-US" sz="2400" dirty="0">
                <a:solidFill>
                  <a:schemeClr val="bg1">
                    <a:lumMod val="50000"/>
                  </a:schemeClr>
                </a:solidFill>
                <a:ea typeface="微软雅黑" panose="020B0503020204020204" pitchFamily="34" charset="-122"/>
              </a:rPr>
              <a:t>针对性</a:t>
            </a:r>
            <a:endParaRPr lang="zh-CN" altLang="en-US" sz="2400" dirty="0">
              <a:solidFill>
                <a:schemeClr val="bg1">
                  <a:lumMod val="50000"/>
                </a:schemeClr>
              </a:solidFill>
              <a:ea typeface="微软雅黑" panose="020B0503020204020204" pitchFamily="34" charset="-122"/>
            </a:endParaRPr>
          </a:p>
        </p:txBody>
      </p:sp>
      <p:sp>
        <p:nvSpPr>
          <p:cNvPr id="22" name="矩形 21"/>
          <p:cNvSpPr/>
          <p:nvPr/>
        </p:nvSpPr>
        <p:spPr>
          <a:xfrm>
            <a:off x="3291322" y="4003413"/>
            <a:ext cx="1107996" cy="461665"/>
          </a:xfrm>
          <a:prstGeom prst="rect">
            <a:avLst/>
          </a:prstGeom>
        </p:spPr>
        <p:txBody>
          <a:bodyPr wrap="none">
            <a:spAutoFit/>
          </a:bodyPr>
          <a:lstStyle/>
          <a:p>
            <a:r>
              <a:rPr lang="zh-CN" altLang="en-US" sz="2400" dirty="0">
                <a:solidFill>
                  <a:schemeClr val="bg1">
                    <a:lumMod val="50000"/>
                  </a:schemeClr>
                </a:solidFill>
                <a:ea typeface="微软雅黑" panose="020B0503020204020204" pitchFamily="34" charset="-122"/>
              </a:rPr>
              <a:t>系统性</a:t>
            </a:r>
            <a:endParaRPr lang="zh-CN" altLang="en-US" sz="2400" dirty="0">
              <a:solidFill>
                <a:schemeClr val="bg1">
                  <a:lumMod val="50000"/>
                </a:schemeClr>
              </a:solidFill>
              <a:ea typeface="微软雅黑" panose="020B0503020204020204" pitchFamily="34" charset="-122"/>
            </a:endParaRPr>
          </a:p>
        </p:txBody>
      </p:sp>
      <p:sp>
        <p:nvSpPr>
          <p:cNvPr id="23" name="矩形 22"/>
          <p:cNvSpPr/>
          <p:nvPr/>
        </p:nvSpPr>
        <p:spPr>
          <a:xfrm>
            <a:off x="5154101" y="4003413"/>
            <a:ext cx="1107996" cy="461665"/>
          </a:xfrm>
          <a:prstGeom prst="rect">
            <a:avLst/>
          </a:prstGeom>
        </p:spPr>
        <p:txBody>
          <a:bodyPr wrap="none">
            <a:spAutoFit/>
          </a:bodyPr>
          <a:lstStyle/>
          <a:p>
            <a:r>
              <a:rPr lang="zh-CN" altLang="en-US" sz="2400" dirty="0">
                <a:solidFill>
                  <a:schemeClr val="bg1">
                    <a:lumMod val="50000"/>
                  </a:schemeClr>
                </a:solidFill>
                <a:ea typeface="微软雅黑" panose="020B0503020204020204" pitchFamily="34" charset="-122"/>
              </a:rPr>
              <a:t>经济性</a:t>
            </a:r>
            <a:endParaRPr lang="zh-CN" altLang="en-US" sz="2400" dirty="0">
              <a:solidFill>
                <a:schemeClr val="bg1">
                  <a:lumMod val="50000"/>
                </a:schemeClr>
              </a:solidFill>
              <a:ea typeface="微软雅黑" panose="020B0503020204020204" pitchFamily="34" charset="-122"/>
            </a:endParaRPr>
          </a:p>
        </p:txBody>
      </p:sp>
      <p:sp>
        <p:nvSpPr>
          <p:cNvPr id="24" name="矩形 23"/>
          <p:cNvSpPr/>
          <p:nvPr/>
        </p:nvSpPr>
        <p:spPr>
          <a:xfrm>
            <a:off x="6960287" y="4003413"/>
            <a:ext cx="1107996" cy="461665"/>
          </a:xfrm>
          <a:prstGeom prst="rect">
            <a:avLst/>
          </a:prstGeom>
        </p:spPr>
        <p:txBody>
          <a:bodyPr wrap="none">
            <a:spAutoFit/>
          </a:bodyPr>
          <a:lstStyle/>
          <a:p>
            <a:r>
              <a:rPr lang="zh-CN" altLang="en-US" sz="2400" dirty="0">
                <a:solidFill>
                  <a:schemeClr val="bg1">
                    <a:lumMod val="50000"/>
                  </a:schemeClr>
                </a:solidFill>
                <a:ea typeface="微软雅黑" panose="020B0503020204020204" pitchFamily="34" charset="-122"/>
              </a:rPr>
              <a:t>时效性</a:t>
            </a:r>
            <a:endParaRPr lang="zh-CN" altLang="en-US" sz="2400" dirty="0">
              <a:solidFill>
                <a:schemeClr val="bg1">
                  <a:lumMod val="50000"/>
                </a:schemeClr>
              </a:solidFill>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anim calcmode="lin" valueType="num">
                                      <p:cBhvr>
                                        <p:cTn id="12" dur="500" fill="hold"/>
                                        <p:tgtEl>
                                          <p:spTgt spid="12"/>
                                        </p:tgtEl>
                                        <p:attrNameLst>
                                          <p:attrName>ppt_x</p:attrName>
                                        </p:attrNameLst>
                                      </p:cBhvr>
                                      <p:tavLst>
                                        <p:tav tm="0">
                                          <p:val>
                                            <p:strVal val="#ppt_x"/>
                                          </p:val>
                                        </p:tav>
                                        <p:tav tm="100000">
                                          <p:val>
                                            <p:strVal val="#ppt_x"/>
                                          </p:val>
                                        </p:tav>
                                      </p:tavLst>
                                    </p:anim>
                                    <p:anim calcmode="lin" valueType="num">
                                      <p:cBhvr>
                                        <p:cTn id="13" dur="500" fill="hold"/>
                                        <p:tgtEl>
                                          <p:spTgt spid="12"/>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anim calcmode="lin" valueType="num">
                                      <p:cBhvr>
                                        <p:cTn id="17" dur="500" fill="hold"/>
                                        <p:tgtEl>
                                          <p:spTgt spid="21"/>
                                        </p:tgtEl>
                                        <p:attrNameLst>
                                          <p:attrName>ppt_x</p:attrName>
                                        </p:attrNameLst>
                                      </p:cBhvr>
                                      <p:tavLst>
                                        <p:tav tm="0">
                                          <p:val>
                                            <p:strVal val="#ppt_x"/>
                                          </p:val>
                                        </p:tav>
                                        <p:tav tm="100000">
                                          <p:val>
                                            <p:strVal val="#ppt_x"/>
                                          </p:val>
                                        </p:tav>
                                      </p:tavLst>
                                    </p:anim>
                                    <p:anim calcmode="lin" valueType="num">
                                      <p:cBhvr>
                                        <p:cTn id="18" dur="500" fill="hold"/>
                                        <p:tgtEl>
                                          <p:spTgt spid="21"/>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20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anim calcmode="lin" valueType="num">
                                      <p:cBhvr>
                                        <p:cTn id="22" dur="500" fill="hold"/>
                                        <p:tgtEl>
                                          <p:spTgt spid="15"/>
                                        </p:tgtEl>
                                        <p:attrNameLst>
                                          <p:attrName>ppt_x</p:attrName>
                                        </p:attrNameLst>
                                      </p:cBhvr>
                                      <p:tavLst>
                                        <p:tav tm="0">
                                          <p:val>
                                            <p:strVal val="#ppt_x"/>
                                          </p:val>
                                        </p:tav>
                                        <p:tav tm="100000">
                                          <p:val>
                                            <p:strVal val="#ppt_x"/>
                                          </p:val>
                                        </p:tav>
                                      </p:tavLst>
                                    </p:anim>
                                    <p:anim calcmode="lin" valueType="num">
                                      <p:cBhvr>
                                        <p:cTn id="23" dur="500" fill="hold"/>
                                        <p:tgtEl>
                                          <p:spTgt spid="15"/>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20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anim calcmode="lin" valueType="num">
                                      <p:cBhvr>
                                        <p:cTn id="27" dur="500" fill="hold"/>
                                        <p:tgtEl>
                                          <p:spTgt spid="22"/>
                                        </p:tgtEl>
                                        <p:attrNameLst>
                                          <p:attrName>ppt_x</p:attrName>
                                        </p:attrNameLst>
                                      </p:cBhvr>
                                      <p:tavLst>
                                        <p:tav tm="0">
                                          <p:val>
                                            <p:strVal val="#ppt_x"/>
                                          </p:val>
                                        </p:tav>
                                        <p:tav tm="100000">
                                          <p:val>
                                            <p:strVal val="#ppt_x"/>
                                          </p:val>
                                        </p:tav>
                                      </p:tavLst>
                                    </p:anim>
                                    <p:anim calcmode="lin" valueType="num">
                                      <p:cBhvr>
                                        <p:cTn id="28" dur="500" fill="hold"/>
                                        <p:tgtEl>
                                          <p:spTgt spid="22"/>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40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anim calcmode="lin" valueType="num">
                                      <p:cBhvr>
                                        <p:cTn id="32" dur="500" fill="hold"/>
                                        <p:tgtEl>
                                          <p:spTgt spid="6"/>
                                        </p:tgtEl>
                                        <p:attrNameLst>
                                          <p:attrName>ppt_x</p:attrName>
                                        </p:attrNameLst>
                                      </p:cBhvr>
                                      <p:tavLst>
                                        <p:tav tm="0">
                                          <p:val>
                                            <p:strVal val="#ppt_x"/>
                                          </p:val>
                                        </p:tav>
                                        <p:tav tm="100000">
                                          <p:val>
                                            <p:strVal val="#ppt_x"/>
                                          </p:val>
                                        </p:tav>
                                      </p:tavLst>
                                    </p:anim>
                                    <p:anim calcmode="lin" valueType="num">
                                      <p:cBhvr>
                                        <p:cTn id="33" dur="500" fill="hold"/>
                                        <p:tgtEl>
                                          <p:spTgt spid="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40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anim calcmode="lin" valueType="num">
                                      <p:cBhvr>
                                        <p:cTn id="37" dur="500" fill="hold"/>
                                        <p:tgtEl>
                                          <p:spTgt spid="23"/>
                                        </p:tgtEl>
                                        <p:attrNameLst>
                                          <p:attrName>ppt_x</p:attrName>
                                        </p:attrNameLst>
                                      </p:cBhvr>
                                      <p:tavLst>
                                        <p:tav tm="0">
                                          <p:val>
                                            <p:strVal val="#ppt_x"/>
                                          </p:val>
                                        </p:tav>
                                        <p:tav tm="100000">
                                          <p:val>
                                            <p:strVal val="#ppt_x"/>
                                          </p:val>
                                        </p:tav>
                                      </p:tavLst>
                                    </p:anim>
                                    <p:anim calcmode="lin" valueType="num">
                                      <p:cBhvr>
                                        <p:cTn id="38" dur="500" fill="hold"/>
                                        <p:tgtEl>
                                          <p:spTgt spid="23"/>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60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anim calcmode="lin" valueType="num">
                                      <p:cBhvr>
                                        <p:cTn id="42" dur="500" fill="hold"/>
                                        <p:tgtEl>
                                          <p:spTgt spid="18"/>
                                        </p:tgtEl>
                                        <p:attrNameLst>
                                          <p:attrName>ppt_x</p:attrName>
                                        </p:attrNameLst>
                                      </p:cBhvr>
                                      <p:tavLst>
                                        <p:tav tm="0">
                                          <p:val>
                                            <p:strVal val="#ppt_x"/>
                                          </p:val>
                                        </p:tav>
                                        <p:tav tm="100000">
                                          <p:val>
                                            <p:strVal val="#ppt_x"/>
                                          </p:val>
                                        </p:tav>
                                      </p:tavLst>
                                    </p:anim>
                                    <p:anim calcmode="lin" valueType="num">
                                      <p:cBhvr>
                                        <p:cTn id="43" dur="500" fill="hold"/>
                                        <p:tgtEl>
                                          <p:spTgt spid="18"/>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60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anim calcmode="lin" valueType="num">
                                      <p:cBhvr>
                                        <p:cTn id="47" dur="500" fill="hold"/>
                                        <p:tgtEl>
                                          <p:spTgt spid="24"/>
                                        </p:tgtEl>
                                        <p:attrNameLst>
                                          <p:attrName>ppt_x</p:attrName>
                                        </p:attrNameLst>
                                      </p:cBhvr>
                                      <p:tavLst>
                                        <p:tav tm="0">
                                          <p:val>
                                            <p:strVal val="#ppt_x"/>
                                          </p:val>
                                        </p:tav>
                                        <p:tav tm="100000">
                                          <p:val>
                                            <p:strVal val="#ppt_x"/>
                                          </p:val>
                                        </p:tav>
                                      </p:tavLst>
                                    </p:anim>
                                    <p:anim calcmode="lin" valueType="num">
                                      <p:cBhvr>
                                        <p:cTn id="48" dur="5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1" grpId="0"/>
      <p:bldP spid="22" grpId="0"/>
      <p:bldP spid="23" grpId="0"/>
      <p:bldP spid="2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4"/>
          <p:cNvSpPr txBox="1"/>
          <p:nvPr/>
        </p:nvSpPr>
        <p:spPr>
          <a:xfrm>
            <a:off x="-619291" y="170931"/>
            <a:ext cx="3781179" cy="415498"/>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sz="2100">
                <a:solidFill>
                  <a:schemeClr val="bg1"/>
                </a:solidFill>
              </a:rPr>
              <a:t>点击添加文本标题</a:t>
            </a:r>
            <a:endParaRPr lang="zh-CN" altLang="en-US" sz="2100" dirty="0">
              <a:solidFill>
                <a:schemeClr val="bg1"/>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10500" y="170931"/>
            <a:ext cx="1059180" cy="371075"/>
          </a:xfrm>
          <a:prstGeom prst="rect">
            <a:avLst/>
          </a:prstGeom>
        </p:spPr>
      </p:pic>
      <p:grpSp>
        <p:nvGrpSpPr>
          <p:cNvPr id="4" name="组合 3"/>
          <p:cNvGrpSpPr/>
          <p:nvPr/>
        </p:nvGrpSpPr>
        <p:grpSpPr>
          <a:xfrm>
            <a:off x="3439384" y="1921102"/>
            <a:ext cx="2281544" cy="2281547"/>
            <a:chOff x="3243850" y="1410512"/>
            <a:chExt cx="2553425" cy="2553428"/>
          </a:xfrm>
        </p:grpSpPr>
        <p:sp>
          <p:nvSpPr>
            <p:cNvPr id="6" name="箭头1"/>
            <p:cNvSpPr>
              <a:spLocks noChangeAspect="1"/>
            </p:cNvSpPr>
            <p:nvPr/>
          </p:nvSpPr>
          <p:spPr bwMode="auto">
            <a:xfrm>
              <a:off x="4541394" y="1410512"/>
              <a:ext cx="1255881" cy="1446347"/>
            </a:xfrm>
            <a:custGeom>
              <a:avLst/>
              <a:gdLst>
                <a:gd name="T0" fmla="*/ 35 w 1260"/>
                <a:gd name="T1" fmla="*/ 1 h 1451"/>
                <a:gd name="T2" fmla="*/ 100 w 1260"/>
                <a:gd name="T3" fmla="*/ 6 h 1451"/>
                <a:gd name="T4" fmla="*/ 162 w 1260"/>
                <a:gd name="T5" fmla="*/ 13 h 1451"/>
                <a:gd name="T6" fmla="*/ 225 w 1260"/>
                <a:gd name="T7" fmla="*/ 23 h 1451"/>
                <a:gd name="T8" fmla="*/ 285 w 1260"/>
                <a:gd name="T9" fmla="*/ 37 h 1451"/>
                <a:gd name="T10" fmla="*/ 345 w 1260"/>
                <a:gd name="T11" fmla="*/ 53 h 1451"/>
                <a:gd name="T12" fmla="*/ 404 w 1260"/>
                <a:gd name="T13" fmla="*/ 72 h 1451"/>
                <a:gd name="T14" fmla="*/ 461 w 1260"/>
                <a:gd name="T15" fmla="*/ 94 h 1451"/>
                <a:gd name="T16" fmla="*/ 517 w 1260"/>
                <a:gd name="T17" fmla="*/ 119 h 1451"/>
                <a:gd name="T18" fmla="*/ 572 w 1260"/>
                <a:gd name="T19" fmla="*/ 145 h 1451"/>
                <a:gd name="T20" fmla="*/ 625 w 1260"/>
                <a:gd name="T21" fmla="*/ 175 h 1451"/>
                <a:gd name="T22" fmla="*/ 676 w 1260"/>
                <a:gd name="T23" fmla="*/ 206 h 1451"/>
                <a:gd name="T24" fmla="*/ 726 w 1260"/>
                <a:gd name="T25" fmla="*/ 240 h 1451"/>
                <a:gd name="T26" fmla="*/ 774 w 1260"/>
                <a:gd name="T27" fmla="*/ 277 h 1451"/>
                <a:gd name="T28" fmla="*/ 820 w 1260"/>
                <a:gd name="T29" fmla="*/ 316 h 1451"/>
                <a:gd name="T30" fmla="*/ 866 w 1260"/>
                <a:gd name="T31" fmla="*/ 356 h 1451"/>
                <a:gd name="T32" fmla="*/ 908 w 1260"/>
                <a:gd name="T33" fmla="*/ 398 h 1451"/>
                <a:gd name="T34" fmla="*/ 948 w 1260"/>
                <a:gd name="T35" fmla="*/ 444 h 1451"/>
                <a:gd name="T36" fmla="*/ 986 w 1260"/>
                <a:gd name="T37" fmla="*/ 490 h 1451"/>
                <a:gd name="T38" fmla="*/ 1023 w 1260"/>
                <a:gd name="T39" fmla="*/ 538 h 1451"/>
                <a:gd name="T40" fmla="*/ 1057 w 1260"/>
                <a:gd name="T41" fmla="*/ 589 h 1451"/>
                <a:gd name="T42" fmla="*/ 1088 w 1260"/>
                <a:gd name="T43" fmla="*/ 640 h 1451"/>
                <a:gd name="T44" fmla="*/ 1117 w 1260"/>
                <a:gd name="T45" fmla="*/ 693 h 1451"/>
                <a:gd name="T46" fmla="*/ 1144 w 1260"/>
                <a:gd name="T47" fmla="*/ 748 h 1451"/>
                <a:gd name="T48" fmla="*/ 1168 w 1260"/>
                <a:gd name="T49" fmla="*/ 804 h 1451"/>
                <a:gd name="T50" fmla="*/ 1190 w 1260"/>
                <a:gd name="T51" fmla="*/ 861 h 1451"/>
                <a:gd name="T52" fmla="*/ 1209 w 1260"/>
                <a:gd name="T53" fmla="*/ 921 h 1451"/>
                <a:gd name="T54" fmla="*/ 1224 w 1260"/>
                <a:gd name="T55" fmla="*/ 980 h 1451"/>
                <a:gd name="T56" fmla="*/ 1237 w 1260"/>
                <a:gd name="T57" fmla="*/ 1042 h 1451"/>
                <a:gd name="T58" fmla="*/ 1248 w 1260"/>
                <a:gd name="T59" fmla="*/ 1104 h 1451"/>
                <a:gd name="T60" fmla="*/ 1255 w 1260"/>
                <a:gd name="T61" fmla="*/ 1166 h 1451"/>
                <a:gd name="T62" fmla="*/ 1259 w 1260"/>
                <a:gd name="T63" fmla="*/ 1231 h 1451"/>
                <a:gd name="T64" fmla="*/ 921 w 1260"/>
                <a:gd name="T65" fmla="*/ 1451 h 1451"/>
                <a:gd name="T66" fmla="*/ 622 w 1260"/>
                <a:gd name="T67" fmla="*/ 1231 h 1451"/>
                <a:gd name="T68" fmla="*/ 616 w 1260"/>
                <a:gd name="T69" fmla="*/ 1184 h 1451"/>
                <a:gd name="T70" fmla="*/ 608 w 1260"/>
                <a:gd name="T71" fmla="*/ 1139 h 1451"/>
                <a:gd name="T72" fmla="*/ 597 w 1260"/>
                <a:gd name="T73" fmla="*/ 1096 h 1451"/>
                <a:gd name="T74" fmla="*/ 588 w 1260"/>
                <a:gd name="T75" fmla="*/ 1067 h 1451"/>
                <a:gd name="T76" fmla="*/ 572 w 1260"/>
                <a:gd name="T77" fmla="*/ 1025 h 1451"/>
                <a:gd name="T78" fmla="*/ 559 w 1260"/>
                <a:gd name="T79" fmla="*/ 998 h 1451"/>
                <a:gd name="T80" fmla="*/ 539 w 1260"/>
                <a:gd name="T81" fmla="*/ 959 h 1451"/>
                <a:gd name="T82" fmla="*/ 523 w 1260"/>
                <a:gd name="T83" fmla="*/ 934 h 1451"/>
                <a:gd name="T84" fmla="*/ 498 w 1260"/>
                <a:gd name="T85" fmla="*/ 898 h 1451"/>
                <a:gd name="T86" fmla="*/ 480 w 1260"/>
                <a:gd name="T87" fmla="*/ 874 h 1451"/>
                <a:gd name="T88" fmla="*/ 461 w 1260"/>
                <a:gd name="T89" fmla="*/ 852 h 1451"/>
                <a:gd name="T90" fmla="*/ 431 w 1260"/>
                <a:gd name="T91" fmla="*/ 821 h 1451"/>
                <a:gd name="T92" fmla="*/ 399 w 1260"/>
                <a:gd name="T93" fmla="*/ 791 h 1451"/>
                <a:gd name="T94" fmla="*/ 375 w 1260"/>
                <a:gd name="T95" fmla="*/ 773 h 1451"/>
                <a:gd name="T96" fmla="*/ 352 w 1260"/>
                <a:gd name="T97" fmla="*/ 755 h 1451"/>
                <a:gd name="T98" fmla="*/ 328 w 1260"/>
                <a:gd name="T99" fmla="*/ 739 h 1451"/>
                <a:gd name="T100" fmla="*/ 290 w 1260"/>
                <a:gd name="T101" fmla="*/ 716 h 1451"/>
                <a:gd name="T102" fmla="*/ 264 w 1260"/>
                <a:gd name="T103" fmla="*/ 702 h 1451"/>
                <a:gd name="T104" fmla="*/ 223 w 1260"/>
                <a:gd name="T105" fmla="*/ 684 h 1451"/>
                <a:gd name="T106" fmla="*/ 181 w 1260"/>
                <a:gd name="T107" fmla="*/ 669 h 1451"/>
                <a:gd name="T108" fmla="*/ 137 w 1260"/>
                <a:gd name="T109" fmla="*/ 656 h 1451"/>
                <a:gd name="T110" fmla="*/ 108 w 1260"/>
                <a:gd name="T111" fmla="*/ 649 h 1451"/>
                <a:gd name="T112" fmla="*/ 63 w 1260"/>
                <a:gd name="T113" fmla="*/ 642 h 1451"/>
                <a:gd name="T114" fmla="*/ 31 w 1260"/>
                <a:gd name="T115" fmla="*/ 639 h 1451"/>
                <a:gd name="T116" fmla="*/ 0 w 1260"/>
                <a:gd name="T117" fmla="*/ 637 h 1451"/>
                <a:gd name="T118" fmla="*/ 3 w 1260"/>
                <a:gd name="T119" fmla="*/ 0 h 1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0" h="1451">
                  <a:moveTo>
                    <a:pt x="3" y="0"/>
                  </a:moveTo>
                  <a:lnTo>
                    <a:pt x="35" y="1"/>
                  </a:lnTo>
                  <a:lnTo>
                    <a:pt x="68" y="3"/>
                  </a:lnTo>
                  <a:lnTo>
                    <a:pt x="100" y="6"/>
                  </a:lnTo>
                  <a:lnTo>
                    <a:pt x="131" y="9"/>
                  </a:lnTo>
                  <a:lnTo>
                    <a:pt x="162" y="13"/>
                  </a:lnTo>
                  <a:lnTo>
                    <a:pt x="193" y="18"/>
                  </a:lnTo>
                  <a:lnTo>
                    <a:pt x="225" y="23"/>
                  </a:lnTo>
                  <a:lnTo>
                    <a:pt x="255" y="30"/>
                  </a:lnTo>
                  <a:lnTo>
                    <a:pt x="285" y="37"/>
                  </a:lnTo>
                  <a:lnTo>
                    <a:pt x="315" y="44"/>
                  </a:lnTo>
                  <a:lnTo>
                    <a:pt x="345" y="53"/>
                  </a:lnTo>
                  <a:lnTo>
                    <a:pt x="374" y="62"/>
                  </a:lnTo>
                  <a:lnTo>
                    <a:pt x="404" y="72"/>
                  </a:lnTo>
                  <a:lnTo>
                    <a:pt x="433" y="83"/>
                  </a:lnTo>
                  <a:lnTo>
                    <a:pt x="461" y="94"/>
                  </a:lnTo>
                  <a:lnTo>
                    <a:pt x="489" y="106"/>
                  </a:lnTo>
                  <a:lnTo>
                    <a:pt x="517" y="119"/>
                  </a:lnTo>
                  <a:lnTo>
                    <a:pt x="545" y="132"/>
                  </a:lnTo>
                  <a:lnTo>
                    <a:pt x="572" y="145"/>
                  </a:lnTo>
                  <a:lnTo>
                    <a:pt x="599" y="160"/>
                  </a:lnTo>
                  <a:lnTo>
                    <a:pt x="625" y="175"/>
                  </a:lnTo>
                  <a:lnTo>
                    <a:pt x="651" y="190"/>
                  </a:lnTo>
                  <a:lnTo>
                    <a:pt x="676" y="206"/>
                  </a:lnTo>
                  <a:lnTo>
                    <a:pt x="702" y="223"/>
                  </a:lnTo>
                  <a:lnTo>
                    <a:pt x="726" y="240"/>
                  </a:lnTo>
                  <a:lnTo>
                    <a:pt x="751" y="259"/>
                  </a:lnTo>
                  <a:lnTo>
                    <a:pt x="774" y="277"/>
                  </a:lnTo>
                  <a:lnTo>
                    <a:pt x="798" y="296"/>
                  </a:lnTo>
                  <a:lnTo>
                    <a:pt x="820" y="316"/>
                  </a:lnTo>
                  <a:lnTo>
                    <a:pt x="843" y="336"/>
                  </a:lnTo>
                  <a:lnTo>
                    <a:pt x="866" y="356"/>
                  </a:lnTo>
                  <a:lnTo>
                    <a:pt x="887" y="377"/>
                  </a:lnTo>
                  <a:lnTo>
                    <a:pt x="908" y="398"/>
                  </a:lnTo>
                  <a:lnTo>
                    <a:pt x="928" y="421"/>
                  </a:lnTo>
                  <a:lnTo>
                    <a:pt x="948" y="444"/>
                  </a:lnTo>
                  <a:lnTo>
                    <a:pt x="967" y="467"/>
                  </a:lnTo>
                  <a:lnTo>
                    <a:pt x="986" y="490"/>
                  </a:lnTo>
                  <a:lnTo>
                    <a:pt x="1004" y="514"/>
                  </a:lnTo>
                  <a:lnTo>
                    <a:pt x="1023" y="538"/>
                  </a:lnTo>
                  <a:lnTo>
                    <a:pt x="1040" y="564"/>
                  </a:lnTo>
                  <a:lnTo>
                    <a:pt x="1057" y="589"/>
                  </a:lnTo>
                  <a:lnTo>
                    <a:pt x="1073" y="614"/>
                  </a:lnTo>
                  <a:lnTo>
                    <a:pt x="1088" y="640"/>
                  </a:lnTo>
                  <a:lnTo>
                    <a:pt x="1103" y="666"/>
                  </a:lnTo>
                  <a:lnTo>
                    <a:pt x="1117" y="693"/>
                  </a:lnTo>
                  <a:lnTo>
                    <a:pt x="1131" y="720"/>
                  </a:lnTo>
                  <a:lnTo>
                    <a:pt x="1144" y="748"/>
                  </a:lnTo>
                  <a:lnTo>
                    <a:pt x="1156" y="776"/>
                  </a:lnTo>
                  <a:lnTo>
                    <a:pt x="1168" y="804"/>
                  </a:lnTo>
                  <a:lnTo>
                    <a:pt x="1180" y="833"/>
                  </a:lnTo>
                  <a:lnTo>
                    <a:pt x="1190" y="861"/>
                  </a:lnTo>
                  <a:lnTo>
                    <a:pt x="1200" y="891"/>
                  </a:lnTo>
                  <a:lnTo>
                    <a:pt x="1209" y="921"/>
                  </a:lnTo>
                  <a:lnTo>
                    <a:pt x="1217" y="950"/>
                  </a:lnTo>
                  <a:lnTo>
                    <a:pt x="1224" y="980"/>
                  </a:lnTo>
                  <a:lnTo>
                    <a:pt x="1231" y="1010"/>
                  </a:lnTo>
                  <a:lnTo>
                    <a:pt x="1237" y="1042"/>
                  </a:lnTo>
                  <a:lnTo>
                    <a:pt x="1243" y="1073"/>
                  </a:lnTo>
                  <a:lnTo>
                    <a:pt x="1248" y="1104"/>
                  </a:lnTo>
                  <a:lnTo>
                    <a:pt x="1252" y="1135"/>
                  </a:lnTo>
                  <a:lnTo>
                    <a:pt x="1255" y="1166"/>
                  </a:lnTo>
                  <a:lnTo>
                    <a:pt x="1257" y="1198"/>
                  </a:lnTo>
                  <a:lnTo>
                    <a:pt x="1259" y="1231"/>
                  </a:lnTo>
                  <a:lnTo>
                    <a:pt x="1260" y="1263"/>
                  </a:lnTo>
                  <a:lnTo>
                    <a:pt x="921" y="1451"/>
                  </a:lnTo>
                  <a:lnTo>
                    <a:pt x="622" y="1246"/>
                  </a:lnTo>
                  <a:lnTo>
                    <a:pt x="622" y="1231"/>
                  </a:lnTo>
                  <a:lnTo>
                    <a:pt x="620" y="1215"/>
                  </a:lnTo>
                  <a:lnTo>
                    <a:pt x="616" y="1184"/>
                  </a:lnTo>
                  <a:lnTo>
                    <a:pt x="611" y="1154"/>
                  </a:lnTo>
                  <a:lnTo>
                    <a:pt x="608" y="1139"/>
                  </a:lnTo>
                  <a:lnTo>
                    <a:pt x="605" y="1125"/>
                  </a:lnTo>
                  <a:lnTo>
                    <a:pt x="597" y="1096"/>
                  </a:lnTo>
                  <a:lnTo>
                    <a:pt x="593" y="1082"/>
                  </a:lnTo>
                  <a:lnTo>
                    <a:pt x="588" y="1067"/>
                  </a:lnTo>
                  <a:lnTo>
                    <a:pt x="577" y="1039"/>
                  </a:lnTo>
                  <a:lnTo>
                    <a:pt x="572" y="1025"/>
                  </a:lnTo>
                  <a:lnTo>
                    <a:pt x="566" y="1012"/>
                  </a:lnTo>
                  <a:lnTo>
                    <a:pt x="559" y="998"/>
                  </a:lnTo>
                  <a:lnTo>
                    <a:pt x="553" y="985"/>
                  </a:lnTo>
                  <a:lnTo>
                    <a:pt x="539" y="959"/>
                  </a:lnTo>
                  <a:lnTo>
                    <a:pt x="530" y="947"/>
                  </a:lnTo>
                  <a:lnTo>
                    <a:pt x="523" y="934"/>
                  </a:lnTo>
                  <a:lnTo>
                    <a:pt x="506" y="910"/>
                  </a:lnTo>
                  <a:lnTo>
                    <a:pt x="498" y="898"/>
                  </a:lnTo>
                  <a:lnTo>
                    <a:pt x="489" y="887"/>
                  </a:lnTo>
                  <a:lnTo>
                    <a:pt x="480" y="874"/>
                  </a:lnTo>
                  <a:lnTo>
                    <a:pt x="471" y="863"/>
                  </a:lnTo>
                  <a:lnTo>
                    <a:pt x="461" y="852"/>
                  </a:lnTo>
                  <a:lnTo>
                    <a:pt x="451" y="841"/>
                  </a:lnTo>
                  <a:lnTo>
                    <a:pt x="431" y="821"/>
                  </a:lnTo>
                  <a:lnTo>
                    <a:pt x="410" y="801"/>
                  </a:lnTo>
                  <a:lnTo>
                    <a:pt x="399" y="791"/>
                  </a:lnTo>
                  <a:lnTo>
                    <a:pt x="388" y="782"/>
                  </a:lnTo>
                  <a:lnTo>
                    <a:pt x="375" y="773"/>
                  </a:lnTo>
                  <a:lnTo>
                    <a:pt x="364" y="764"/>
                  </a:lnTo>
                  <a:lnTo>
                    <a:pt x="352" y="755"/>
                  </a:lnTo>
                  <a:lnTo>
                    <a:pt x="340" y="747"/>
                  </a:lnTo>
                  <a:lnTo>
                    <a:pt x="328" y="739"/>
                  </a:lnTo>
                  <a:lnTo>
                    <a:pt x="315" y="731"/>
                  </a:lnTo>
                  <a:lnTo>
                    <a:pt x="290" y="716"/>
                  </a:lnTo>
                  <a:lnTo>
                    <a:pt x="277" y="709"/>
                  </a:lnTo>
                  <a:lnTo>
                    <a:pt x="264" y="702"/>
                  </a:lnTo>
                  <a:lnTo>
                    <a:pt x="237" y="690"/>
                  </a:lnTo>
                  <a:lnTo>
                    <a:pt x="223" y="684"/>
                  </a:lnTo>
                  <a:lnTo>
                    <a:pt x="209" y="678"/>
                  </a:lnTo>
                  <a:lnTo>
                    <a:pt x="181" y="669"/>
                  </a:lnTo>
                  <a:lnTo>
                    <a:pt x="152" y="660"/>
                  </a:lnTo>
                  <a:lnTo>
                    <a:pt x="137" y="656"/>
                  </a:lnTo>
                  <a:lnTo>
                    <a:pt x="123" y="653"/>
                  </a:lnTo>
                  <a:lnTo>
                    <a:pt x="108" y="649"/>
                  </a:lnTo>
                  <a:lnTo>
                    <a:pt x="93" y="647"/>
                  </a:lnTo>
                  <a:lnTo>
                    <a:pt x="63" y="642"/>
                  </a:lnTo>
                  <a:lnTo>
                    <a:pt x="47" y="640"/>
                  </a:lnTo>
                  <a:lnTo>
                    <a:pt x="31" y="639"/>
                  </a:lnTo>
                  <a:lnTo>
                    <a:pt x="16" y="638"/>
                  </a:lnTo>
                  <a:lnTo>
                    <a:pt x="0" y="637"/>
                  </a:lnTo>
                  <a:lnTo>
                    <a:pt x="197" y="348"/>
                  </a:lnTo>
                  <a:lnTo>
                    <a:pt x="3" y="0"/>
                  </a:lnTo>
                  <a:close/>
                </a:path>
              </a:pathLst>
            </a:custGeom>
            <a:solidFill>
              <a:srgbClr val="030303"/>
            </a:solidFill>
            <a:ln w="3175" cap="flat" cmpd="sng" algn="ctr">
              <a:noFill/>
              <a:prstDash val="solid"/>
            </a:ln>
            <a:effectLst/>
          </p:spPr>
          <p:txBody>
            <a:bodyPr lIns="0" tIns="34286" rIns="0" bIns="34286" anchor="ctr"/>
            <a:lstStyle/>
            <a:p>
              <a:pPr algn="ctr" defTabSz="913765">
                <a:lnSpc>
                  <a:spcPct val="120000"/>
                </a:lnSpc>
                <a:spcBef>
                  <a:spcPts val="340"/>
                </a:spcBef>
                <a:spcAft>
                  <a:spcPts val="340"/>
                </a:spcAft>
                <a:defRPr/>
              </a:pPr>
              <a:endParaRPr lang="en-US" sz="1600" kern="0">
                <a:solidFill>
                  <a:srgbClr val="080808"/>
                </a:solidFill>
                <a:latin typeface="Impact" panose="020B0806030902050204" pitchFamily="34" charset="0"/>
              </a:endParaRPr>
            </a:p>
          </p:txBody>
        </p:sp>
        <p:sp>
          <p:nvSpPr>
            <p:cNvPr id="7" name="箭头4"/>
            <p:cNvSpPr>
              <a:spLocks noChangeAspect="1"/>
            </p:cNvSpPr>
            <p:nvPr/>
          </p:nvSpPr>
          <p:spPr bwMode="auto">
            <a:xfrm>
              <a:off x="3243850" y="1412001"/>
              <a:ext cx="1425514" cy="1319866"/>
            </a:xfrm>
            <a:custGeom>
              <a:avLst/>
              <a:gdLst>
                <a:gd name="T0" fmla="*/ 637 w 1431"/>
                <a:gd name="T1" fmla="*/ 1302 h 1325"/>
                <a:gd name="T2" fmla="*/ 637 w 1431"/>
                <a:gd name="T3" fmla="*/ 1248 h 1325"/>
                <a:gd name="T4" fmla="*/ 640 w 1431"/>
                <a:gd name="T5" fmla="*/ 1217 h 1325"/>
                <a:gd name="T6" fmla="*/ 646 w 1431"/>
                <a:gd name="T7" fmla="*/ 1170 h 1325"/>
                <a:gd name="T8" fmla="*/ 655 w 1431"/>
                <a:gd name="T9" fmla="*/ 1125 h 1325"/>
                <a:gd name="T10" fmla="*/ 663 w 1431"/>
                <a:gd name="T11" fmla="*/ 1095 h 1325"/>
                <a:gd name="T12" fmla="*/ 678 w 1431"/>
                <a:gd name="T13" fmla="*/ 1052 h 1325"/>
                <a:gd name="T14" fmla="*/ 689 w 1431"/>
                <a:gd name="T15" fmla="*/ 1024 h 1325"/>
                <a:gd name="T16" fmla="*/ 708 w 1431"/>
                <a:gd name="T17" fmla="*/ 983 h 1325"/>
                <a:gd name="T18" fmla="*/ 724 w 1431"/>
                <a:gd name="T19" fmla="*/ 957 h 1325"/>
                <a:gd name="T20" fmla="*/ 739 w 1431"/>
                <a:gd name="T21" fmla="*/ 932 h 1325"/>
                <a:gd name="T22" fmla="*/ 756 w 1431"/>
                <a:gd name="T23" fmla="*/ 907 h 1325"/>
                <a:gd name="T24" fmla="*/ 773 w 1431"/>
                <a:gd name="T25" fmla="*/ 884 h 1325"/>
                <a:gd name="T26" fmla="*/ 792 w 1431"/>
                <a:gd name="T27" fmla="*/ 860 h 1325"/>
                <a:gd name="T28" fmla="*/ 822 w 1431"/>
                <a:gd name="T29" fmla="*/ 827 h 1325"/>
                <a:gd name="T30" fmla="*/ 843 w 1431"/>
                <a:gd name="T31" fmla="*/ 807 h 1325"/>
                <a:gd name="T32" fmla="*/ 877 w 1431"/>
                <a:gd name="T33" fmla="*/ 778 h 1325"/>
                <a:gd name="T34" fmla="*/ 901 w 1431"/>
                <a:gd name="T35" fmla="*/ 760 h 1325"/>
                <a:gd name="T36" fmla="*/ 938 w 1431"/>
                <a:gd name="T37" fmla="*/ 735 h 1325"/>
                <a:gd name="T38" fmla="*/ 976 w 1431"/>
                <a:gd name="T39" fmla="*/ 711 h 1325"/>
                <a:gd name="T40" fmla="*/ 1003 w 1431"/>
                <a:gd name="T41" fmla="*/ 698 h 1325"/>
                <a:gd name="T42" fmla="*/ 1030 w 1431"/>
                <a:gd name="T43" fmla="*/ 686 h 1325"/>
                <a:gd name="T44" fmla="*/ 1059 w 1431"/>
                <a:gd name="T45" fmla="*/ 675 h 1325"/>
                <a:gd name="T46" fmla="*/ 1117 w 1431"/>
                <a:gd name="T47" fmla="*/ 657 h 1325"/>
                <a:gd name="T48" fmla="*/ 1147 w 1431"/>
                <a:gd name="T49" fmla="*/ 649 h 1325"/>
                <a:gd name="T50" fmla="*/ 1192 w 1431"/>
                <a:gd name="T51" fmla="*/ 642 h 1325"/>
                <a:gd name="T52" fmla="*/ 1224 w 1431"/>
                <a:gd name="T53" fmla="*/ 638 h 1325"/>
                <a:gd name="T54" fmla="*/ 1431 w 1431"/>
                <a:gd name="T55" fmla="*/ 334 h 1325"/>
                <a:gd name="T56" fmla="*/ 1207 w 1431"/>
                <a:gd name="T57" fmla="*/ 1 h 1325"/>
                <a:gd name="T58" fmla="*/ 1142 w 1431"/>
                <a:gd name="T59" fmla="*/ 6 h 1325"/>
                <a:gd name="T60" fmla="*/ 1080 w 1431"/>
                <a:gd name="T61" fmla="*/ 15 h 1325"/>
                <a:gd name="T62" fmla="*/ 1018 w 1431"/>
                <a:gd name="T63" fmla="*/ 26 h 1325"/>
                <a:gd name="T64" fmla="*/ 957 w 1431"/>
                <a:gd name="T65" fmla="*/ 40 h 1325"/>
                <a:gd name="T66" fmla="*/ 898 w 1431"/>
                <a:gd name="T67" fmla="*/ 57 h 1325"/>
                <a:gd name="T68" fmla="*/ 839 w 1431"/>
                <a:gd name="T69" fmla="*/ 76 h 1325"/>
                <a:gd name="T70" fmla="*/ 783 w 1431"/>
                <a:gd name="T71" fmla="*/ 100 h 1325"/>
                <a:gd name="T72" fmla="*/ 728 w 1431"/>
                <a:gd name="T73" fmla="*/ 125 h 1325"/>
                <a:gd name="T74" fmla="*/ 673 w 1431"/>
                <a:gd name="T75" fmla="*/ 152 h 1325"/>
                <a:gd name="T76" fmla="*/ 620 w 1431"/>
                <a:gd name="T77" fmla="*/ 182 h 1325"/>
                <a:gd name="T78" fmla="*/ 570 w 1431"/>
                <a:gd name="T79" fmla="*/ 214 h 1325"/>
                <a:gd name="T80" fmla="*/ 520 w 1431"/>
                <a:gd name="T81" fmla="*/ 250 h 1325"/>
                <a:gd name="T82" fmla="*/ 472 w 1431"/>
                <a:gd name="T83" fmla="*/ 287 h 1325"/>
                <a:gd name="T84" fmla="*/ 427 w 1431"/>
                <a:gd name="T85" fmla="*/ 325 h 1325"/>
                <a:gd name="T86" fmla="*/ 382 w 1431"/>
                <a:gd name="T87" fmla="*/ 366 h 1325"/>
                <a:gd name="T88" fmla="*/ 341 w 1431"/>
                <a:gd name="T89" fmla="*/ 410 h 1325"/>
                <a:gd name="T90" fmla="*/ 301 w 1431"/>
                <a:gd name="T91" fmla="*/ 455 h 1325"/>
                <a:gd name="T92" fmla="*/ 263 w 1431"/>
                <a:gd name="T93" fmla="*/ 502 h 1325"/>
                <a:gd name="T94" fmla="*/ 227 w 1431"/>
                <a:gd name="T95" fmla="*/ 550 h 1325"/>
                <a:gd name="T96" fmla="*/ 194 w 1431"/>
                <a:gd name="T97" fmla="*/ 602 h 1325"/>
                <a:gd name="T98" fmla="*/ 163 w 1431"/>
                <a:gd name="T99" fmla="*/ 653 h 1325"/>
                <a:gd name="T100" fmla="*/ 135 w 1431"/>
                <a:gd name="T101" fmla="*/ 707 h 1325"/>
                <a:gd name="T102" fmla="*/ 109 w 1431"/>
                <a:gd name="T103" fmla="*/ 762 h 1325"/>
                <a:gd name="T104" fmla="*/ 86 w 1431"/>
                <a:gd name="T105" fmla="*/ 819 h 1325"/>
                <a:gd name="T106" fmla="*/ 64 w 1431"/>
                <a:gd name="T107" fmla="*/ 876 h 1325"/>
                <a:gd name="T108" fmla="*/ 47 w 1431"/>
                <a:gd name="T109" fmla="*/ 936 h 1325"/>
                <a:gd name="T110" fmla="*/ 31 w 1431"/>
                <a:gd name="T111" fmla="*/ 996 h 1325"/>
                <a:gd name="T112" fmla="*/ 19 w 1431"/>
                <a:gd name="T113" fmla="*/ 1058 h 1325"/>
                <a:gd name="T114" fmla="*/ 10 w 1431"/>
                <a:gd name="T115" fmla="*/ 1120 h 1325"/>
                <a:gd name="T116" fmla="*/ 4 w 1431"/>
                <a:gd name="T117" fmla="*/ 1183 h 1325"/>
                <a:gd name="T118" fmla="*/ 1 w 1431"/>
                <a:gd name="T119" fmla="*/ 1247 h 1325"/>
                <a:gd name="T120" fmla="*/ 1 w 1431"/>
                <a:gd name="T121" fmla="*/ 1302 h 1325"/>
                <a:gd name="T122" fmla="*/ 335 w 1431"/>
                <a:gd name="T123" fmla="*/ 1129 h 1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1" h="1325">
                  <a:moveTo>
                    <a:pt x="638" y="1324"/>
                  </a:moveTo>
                  <a:lnTo>
                    <a:pt x="637" y="1302"/>
                  </a:lnTo>
                  <a:lnTo>
                    <a:pt x="637" y="1280"/>
                  </a:lnTo>
                  <a:lnTo>
                    <a:pt x="637" y="1248"/>
                  </a:lnTo>
                  <a:lnTo>
                    <a:pt x="638" y="1232"/>
                  </a:lnTo>
                  <a:lnTo>
                    <a:pt x="640" y="1217"/>
                  </a:lnTo>
                  <a:lnTo>
                    <a:pt x="644" y="1185"/>
                  </a:lnTo>
                  <a:lnTo>
                    <a:pt x="646" y="1170"/>
                  </a:lnTo>
                  <a:lnTo>
                    <a:pt x="649" y="1154"/>
                  </a:lnTo>
                  <a:lnTo>
                    <a:pt x="655" y="1125"/>
                  </a:lnTo>
                  <a:lnTo>
                    <a:pt x="659" y="1110"/>
                  </a:lnTo>
                  <a:lnTo>
                    <a:pt x="663" y="1095"/>
                  </a:lnTo>
                  <a:lnTo>
                    <a:pt x="673" y="1067"/>
                  </a:lnTo>
                  <a:lnTo>
                    <a:pt x="678" y="1052"/>
                  </a:lnTo>
                  <a:lnTo>
                    <a:pt x="683" y="1038"/>
                  </a:lnTo>
                  <a:lnTo>
                    <a:pt x="689" y="1024"/>
                  </a:lnTo>
                  <a:lnTo>
                    <a:pt x="695" y="1010"/>
                  </a:lnTo>
                  <a:lnTo>
                    <a:pt x="708" y="983"/>
                  </a:lnTo>
                  <a:lnTo>
                    <a:pt x="715" y="970"/>
                  </a:lnTo>
                  <a:lnTo>
                    <a:pt x="724" y="957"/>
                  </a:lnTo>
                  <a:lnTo>
                    <a:pt x="731" y="944"/>
                  </a:lnTo>
                  <a:lnTo>
                    <a:pt x="739" y="932"/>
                  </a:lnTo>
                  <a:lnTo>
                    <a:pt x="747" y="920"/>
                  </a:lnTo>
                  <a:lnTo>
                    <a:pt x="756" y="907"/>
                  </a:lnTo>
                  <a:lnTo>
                    <a:pt x="764" y="895"/>
                  </a:lnTo>
                  <a:lnTo>
                    <a:pt x="773" y="884"/>
                  </a:lnTo>
                  <a:lnTo>
                    <a:pt x="783" y="871"/>
                  </a:lnTo>
                  <a:lnTo>
                    <a:pt x="792" y="860"/>
                  </a:lnTo>
                  <a:lnTo>
                    <a:pt x="812" y="838"/>
                  </a:lnTo>
                  <a:lnTo>
                    <a:pt x="822" y="827"/>
                  </a:lnTo>
                  <a:lnTo>
                    <a:pt x="832" y="817"/>
                  </a:lnTo>
                  <a:lnTo>
                    <a:pt x="843" y="807"/>
                  </a:lnTo>
                  <a:lnTo>
                    <a:pt x="854" y="797"/>
                  </a:lnTo>
                  <a:lnTo>
                    <a:pt x="877" y="778"/>
                  </a:lnTo>
                  <a:lnTo>
                    <a:pt x="889" y="769"/>
                  </a:lnTo>
                  <a:lnTo>
                    <a:pt x="901" y="760"/>
                  </a:lnTo>
                  <a:lnTo>
                    <a:pt x="925" y="743"/>
                  </a:lnTo>
                  <a:lnTo>
                    <a:pt x="938" y="735"/>
                  </a:lnTo>
                  <a:lnTo>
                    <a:pt x="951" y="727"/>
                  </a:lnTo>
                  <a:lnTo>
                    <a:pt x="976" y="711"/>
                  </a:lnTo>
                  <a:lnTo>
                    <a:pt x="990" y="705"/>
                  </a:lnTo>
                  <a:lnTo>
                    <a:pt x="1003" y="698"/>
                  </a:lnTo>
                  <a:lnTo>
                    <a:pt x="1017" y="692"/>
                  </a:lnTo>
                  <a:lnTo>
                    <a:pt x="1030" y="686"/>
                  </a:lnTo>
                  <a:lnTo>
                    <a:pt x="1045" y="680"/>
                  </a:lnTo>
                  <a:lnTo>
                    <a:pt x="1059" y="675"/>
                  </a:lnTo>
                  <a:lnTo>
                    <a:pt x="1088" y="665"/>
                  </a:lnTo>
                  <a:lnTo>
                    <a:pt x="1117" y="657"/>
                  </a:lnTo>
                  <a:lnTo>
                    <a:pt x="1132" y="653"/>
                  </a:lnTo>
                  <a:lnTo>
                    <a:pt x="1147" y="649"/>
                  </a:lnTo>
                  <a:lnTo>
                    <a:pt x="1177" y="644"/>
                  </a:lnTo>
                  <a:lnTo>
                    <a:pt x="1192" y="642"/>
                  </a:lnTo>
                  <a:lnTo>
                    <a:pt x="1209" y="640"/>
                  </a:lnTo>
                  <a:lnTo>
                    <a:pt x="1224" y="638"/>
                  </a:lnTo>
                  <a:lnTo>
                    <a:pt x="1240" y="637"/>
                  </a:lnTo>
                  <a:lnTo>
                    <a:pt x="1431" y="334"/>
                  </a:lnTo>
                  <a:lnTo>
                    <a:pt x="1239" y="0"/>
                  </a:lnTo>
                  <a:lnTo>
                    <a:pt x="1207" y="1"/>
                  </a:lnTo>
                  <a:lnTo>
                    <a:pt x="1174" y="3"/>
                  </a:lnTo>
                  <a:lnTo>
                    <a:pt x="1142" y="6"/>
                  </a:lnTo>
                  <a:lnTo>
                    <a:pt x="1111" y="10"/>
                  </a:lnTo>
                  <a:lnTo>
                    <a:pt x="1080" y="15"/>
                  </a:lnTo>
                  <a:lnTo>
                    <a:pt x="1049" y="20"/>
                  </a:lnTo>
                  <a:lnTo>
                    <a:pt x="1018" y="26"/>
                  </a:lnTo>
                  <a:lnTo>
                    <a:pt x="987" y="32"/>
                  </a:lnTo>
                  <a:lnTo>
                    <a:pt x="957" y="40"/>
                  </a:lnTo>
                  <a:lnTo>
                    <a:pt x="928" y="48"/>
                  </a:lnTo>
                  <a:lnTo>
                    <a:pt x="898" y="57"/>
                  </a:lnTo>
                  <a:lnTo>
                    <a:pt x="868" y="66"/>
                  </a:lnTo>
                  <a:lnTo>
                    <a:pt x="839" y="76"/>
                  </a:lnTo>
                  <a:lnTo>
                    <a:pt x="811" y="88"/>
                  </a:lnTo>
                  <a:lnTo>
                    <a:pt x="783" y="100"/>
                  </a:lnTo>
                  <a:lnTo>
                    <a:pt x="755" y="112"/>
                  </a:lnTo>
                  <a:lnTo>
                    <a:pt x="728" y="125"/>
                  </a:lnTo>
                  <a:lnTo>
                    <a:pt x="699" y="138"/>
                  </a:lnTo>
                  <a:lnTo>
                    <a:pt x="673" y="152"/>
                  </a:lnTo>
                  <a:lnTo>
                    <a:pt x="646" y="167"/>
                  </a:lnTo>
                  <a:lnTo>
                    <a:pt x="620" y="182"/>
                  </a:lnTo>
                  <a:lnTo>
                    <a:pt x="595" y="198"/>
                  </a:lnTo>
                  <a:lnTo>
                    <a:pt x="570" y="214"/>
                  </a:lnTo>
                  <a:lnTo>
                    <a:pt x="544" y="231"/>
                  </a:lnTo>
                  <a:lnTo>
                    <a:pt x="520" y="250"/>
                  </a:lnTo>
                  <a:lnTo>
                    <a:pt x="496" y="268"/>
                  </a:lnTo>
                  <a:lnTo>
                    <a:pt x="472" y="287"/>
                  </a:lnTo>
                  <a:lnTo>
                    <a:pt x="449" y="306"/>
                  </a:lnTo>
                  <a:lnTo>
                    <a:pt x="427" y="325"/>
                  </a:lnTo>
                  <a:lnTo>
                    <a:pt x="405" y="346"/>
                  </a:lnTo>
                  <a:lnTo>
                    <a:pt x="382" y="366"/>
                  </a:lnTo>
                  <a:lnTo>
                    <a:pt x="361" y="388"/>
                  </a:lnTo>
                  <a:lnTo>
                    <a:pt x="341" y="410"/>
                  </a:lnTo>
                  <a:lnTo>
                    <a:pt x="320" y="433"/>
                  </a:lnTo>
                  <a:lnTo>
                    <a:pt x="301" y="455"/>
                  </a:lnTo>
                  <a:lnTo>
                    <a:pt x="282" y="478"/>
                  </a:lnTo>
                  <a:lnTo>
                    <a:pt x="263" y="502"/>
                  </a:lnTo>
                  <a:lnTo>
                    <a:pt x="245" y="526"/>
                  </a:lnTo>
                  <a:lnTo>
                    <a:pt x="227" y="550"/>
                  </a:lnTo>
                  <a:lnTo>
                    <a:pt x="210" y="576"/>
                  </a:lnTo>
                  <a:lnTo>
                    <a:pt x="194" y="602"/>
                  </a:lnTo>
                  <a:lnTo>
                    <a:pt x="178" y="627"/>
                  </a:lnTo>
                  <a:lnTo>
                    <a:pt x="163" y="653"/>
                  </a:lnTo>
                  <a:lnTo>
                    <a:pt x="149" y="680"/>
                  </a:lnTo>
                  <a:lnTo>
                    <a:pt x="135" y="707"/>
                  </a:lnTo>
                  <a:lnTo>
                    <a:pt x="122" y="735"/>
                  </a:lnTo>
                  <a:lnTo>
                    <a:pt x="109" y="762"/>
                  </a:lnTo>
                  <a:lnTo>
                    <a:pt x="97" y="790"/>
                  </a:lnTo>
                  <a:lnTo>
                    <a:pt x="86" y="819"/>
                  </a:lnTo>
                  <a:lnTo>
                    <a:pt x="74" y="847"/>
                  </a:lnTo>
                  <a:lnTo>
                    <a:pt x="64" y="876"/>
                  </a:lnTo>
                  <a:lnTo>
                    <a:pt x="55" y="906"/>
                  </a:lnTo>
                  <a:lnTo>
                    <a:pt x="47" y="936"/>
                  </a:lnTo>
                  <a:lnTo>
                    <a:pt x="39" y="966"/>
                  </a:lnTo>
                  <a:lnTo>
                    <a:pt x="31" y="996"/>
                  </a:lnTo>
                  <a:lnTo>
                    <a:pt x="25" y="1026"/>
                  </a:lnTo>
                  <a:lnTo>
                    <a:pt x="19" y="1058"/>
                  </a:lnTo>
                  <a:lnTo>
                    <a:pt x="14" y="1089"/>
                  </a:lnTo>
                  <a:lnTo>
                    <a:pt x="10" y="1120"/>
                  </a:lnTo>
                  <a:lnTo>
                    <a:pt x="6" y="1151"/>
                  </a:lnTo>
                  <a:lnTo>
                    <a:pt x="4" y="1183"/>
                  </a:lnTo>
                  <a:lnTo>
                    <a:pt x="2" y="1215"/>
                  </a:lnTo>
                  <a:lnTo>
                    <a:pt x="1" y="1247"/>
                  </a:lnTo>
                  <a:lnTo>
                    <a:pt x="0" y="1280"/>
                  </a:lnTo>
                  <a:lnTo>
                    <a:pt x="1" y="1302"/>
                  </a:lnTo>
                  <a:lnTo>
                    <a:pt x="2" y="1325"/>
                  </a:lnTo>
                  <a:lnTo>
                    <a:pt x="335" y="1129"/>
                  </a:lnTo>
                  <a:lnTo>
                    <a:pt x="638" y="1324"/>
                  </a:lnTo>
                  <a:close/>
                </a:path>
              </a:pathLst>
            </a:custGeom>
            <a:solidFill>
              <a:srgbClr val="514379"/>
            </a:solidFill>
            <a:ln w="3175" cap="flat" cmpd="sng" algn="ctr">
              <a:noFill/>
              <a:prstDash val="solid"/>
            </a:ln>
            <a:effectLst/>
          </p:spPr>
          <p:txBody>
            <a:bodyPr lIns="68571" tIns="34286" rIns="68571" bIns="34286" anchor="ctr"/>
            <a:lstStyle/>
            <a:p>
              <a:pPr defTabSz="913765">
                <a:lnSpc>
                  <a:spcPct val="120000"/>
                </a:lnSpc>
                <a:defRPr/>
              </a:pPr>
              <a:endParaRPr lang="en-US" sz="700" kern="0">
                <a:solidFill>
                  <a:srgbClr val="080808"/>
                </a:solidFill>
                <a:latin typeface="微软雅黑" panose="020B0503020204020204" pitchFamily="34" charset="-122"/>
              </a:endParaRPr>
            </a:p>
          </p:txBody>
        </p:sp>
        <p:sp>
          <p:nvSpPr>
            <p:cNvPr id="8" name="箭头3"/>
            <p:cNvSpPr>
              <a:spLocks noChangeAspect="1"/>
            </p:cNvSpPr>
            <p:nvPr/>
          </p:nvSpPr>
          <p:spPr bwMode="auto">
            <a:xfrm>
              <a:off x="3248314" y="2603898"/>
              <a:ext cx="1291593" cy="1360042"/>
            </a:xfrm>
            <a:custGeom>
              <a:avLst/>
              <a:gdLst>
                <a:gd name="T0" fmla="*/ 1096 w 1295"/>
                <a:gd name="T1" fmla="*/ 1023 h 1364"/>
                <a:gd name="T2" fmla="*/ 1276 w 1295"/>
                <a:gd name="T3" fmla="*/ 728 h 1364"/>
                <a:gd name="T4" fmla="*/ 1232 w 1295"/>
                <a:gd name="T5" fmla="*/ 726 h 1364"/>
                <a:gd name="T6" fmla="*/ 1187 w 1295"/>
                <a:gd name="T7" fmla="*/ 722 h 1364"/>
                <a:gd name="T8" fmla="*/ 1131 w 1295"/>
                <a:gd name="T9" fmla="*/ 711 h 1364"/>
                <a:gd name="T10" fmla="*/ 1103 w 1295"/>
                <a:gd name="T11" fmla="*/ 704 h 1364"/>
                <a:gd name="T12" fmla="*/ 1050 w 1295"/>
                <a:gd name="T13" fmla="*/ 687 h 1364"/>
                <a:gd name="T14" fmla="*/ 1023 w 1295"/>
                <a:gd name="T15" fmla="*/ 677 h 1364"/>
                <a:gd name="T16" fmla="*/ 973 w 1295"/>
                <a:gd name="T17" fmla="*/ 653 h 1364"/>
                <a:gd name="T18" fmla="*/ 949 w 1295"/>
                <a:gd name="T19" fmla="*/ 638 h 1364"/>
                <a:gd name="T20" fmla="*/ 902 w 1295"/>
                <a:gd name="T21" fmla="*/ 608 h 1364"/>
                <a:gd name="T22" fmla="*/ 880 w 1295"/>
                <a:gd name="T23" fmla="*/ 591 h 1364"/>
                <a:gd name="T24" fmla="*/ 837 w 1295"/>
                <a:gd name="T25" fmla="*/ 556 h 1364"/>
                <a:gd name="T26" fmla="*/ 799 w 1295"/>
                <a:gd name="T27" fmla="*/ 517 h 1364"/>
                <a:gd name="T28" fmla="*/ 781 w 1295"/>
                <a:gd name="T29" fmla="*/ 496 h 1364"/>
                <a:gd name="T30" fmla="*/ 747 w 1295"/>
                <a:gd name="T31" fmla="*/ 451 h 1364"/>
                <a:gd name="T32" fmla="*/ 725 w 1295"/>
                <a:gd name="T33" fmla="*/ 417 h 1364"/>
                <a:gd name="T34" fmla="*/ 703 w 1295"/>
                <a:gd name="T35" fmla="*/ 380 h 1364"/>
                <a:gd name="T36" fmla="*/ 680 w 1295"/>
                <a:gd name="T37" fmla="*/ 330 h 1364"/>
                <a:gd name="T38" fmla="*/ 670 w 1295"/>
                <a:gd name="T39" fmla="*/ 303 h 1364"/>
                <a:gd name="T40" fmla="*/ 657 w 1295"/>
                <a:gd name="T41" fmla="*/ 263 h 1364"/>
                <a:gd name="T42" fmla="*/ 646 w 1295"/>
                <a:gd name="T43" fmla="*/ 221 h 1364"/>
                <a:gd name="T44" fmla="*/ 322 w 1295"/>
                <a:gd name="T45" fmla="*/ 0 h 1364"/>
                <a:gd name="T46" fmla="*/ 2 w 1295"/>
                <a:gd name="T47" fmla="*/ 222 h 1364"/>
                <a:gd name="T48" fmla="*/ 10 w 1295"/>
                <a:gd name="T49" fmla="*/ 282 h 1364"/>
                <a:gd name="T50" fmla="*/ 21 w 1295"/>
                <a:gd name="T51" fmla="*/ 343 h 1364"/>
                <a:gd name="T52" fmla="*/ 35 w 1295"/>
                <a:gd name="T53" fmla="*/ 401 h 1364"/>
                <a:gd name="T54" fmla="*/ 51 w 1295"/>
                <a:gd name="T55" fmla="*/ 458 h 1364"/>
                <a:gd name="T56" fmla="*/ 69 w 1295"/>
                <a:gd name="T57" fmla="*/ 516 h 1364"/>
                <a:gd name="T58" fmla="*/ 91 w 1295"/>
                <a:gd name="T59" fmla="*/ 571 h 1364"/>
                <a:gd name="T60" fmla="*/ 115 w 1295"/>
                <a:gd name="T61" fmla="*/ 624 h 1364"/>
                <a:gd name="T62" fmla="*/ 141 w 1295"/>
                <a:gd name="T63" fmla="*/ 678 h 1364"/>
                <a:gd name="T64" fmla="*/ 169 w 1295"/>
                <a:gd name="T65" fmla="*/ 729 h 1364"/>
                <a:gd name="T66" fmla="*/ 200 w 1295"/>
                <a:gd name="T67" fmla="*/ 779 h 1364"/>
                <a:gd name="T68" fmla="*/ 233 w 1295"/>
                <a:gd name="T69" fmla="*/ 828 h 1364"/>
                <a:gd name="T70" fmla="*/ 268 w 1295"/>
                <a:gd name="T71" fmla="*/ 874 h 1364"/>
                <a:gd name="T72" fmla="*/ 305 w 1295"/>
                <a:gd name="T73" fmla="*/ 919 h 1364"/>
                <a:gd name="T74" fmla="*/ 344 w 1295"/>
                <a:gd name="T75" fmla="*/ 962 h 1364"/>
                <a:gd name="T76" fmla="*/ 385 w 1295"/>
                <a:gd name="T77" fmla="*/ 1004 h 1364"/>
                <a:gd name="T78" fmla="*/ 428 w 1295"/>
                <a:gd name="T79" fmla="*/ 1043 h 1364"/>
                <a:gd name="T80" fmla="*/ 473 w 1295"/>
                <a:gd name="T81" fmla="*/ 1081 h 1364"/>
                <a:gd name="T82" fmla="*/ 519 w 1295"/>
                <a:gd name="T83" fmla="*/ 1116 h 1364"/>
                <a:gd name="T84" fmla="*/ 567 w 1295"/>
                <a:gd name="T85" fmla="*/ 1151 h 1364"/>
                <a:gd name="T86" fmla="*/ 616 w 1295"/>
                <a:gd name="T87" fmla="*/ 1182 h 1364"/>
                <a:gd name="T88" fmla="*/ 667 w 1295"/>
                <a:gd name="T89" fmla="*/ 1211 h 1364"/>
                <a:gd name="T90" fmla="*/ 720 w 1295"/>
                <a:gd name="T91" fmla="*/ 1237 h 1364"/>
                <a:gd name="T92" fmla="*/ 774 w 1295"/>
                <a:gd name="T93" fmla="*/ 1262 h 1364"/>
                <a:gd name="T94" fmla="*/ 828 w 1295"/>
                <a:gd name="T95" fmla="*/ 1283 h 1364"/>
                <a:gd name="T96" fmla="*/ 885 w 1295"/>
                <a:gd name="T97" fmla="*/ 1304 h 1364"/>
                <a:gd name="T98" fmla="*/ 942 w 1295"/>
                <a:gd name="T99" fmla="*/ 1321 h 1364"/>
                <a:gd name="T100" fmla="*/ 1001 w 1295"/>
                <a:gd name="T101" fmla="*/ 1335 h 1364"/>
                <a:gd name="T102" fmla="*/ 1061 w 1295"/>
                <a:gd name="T103" fmla="*/ 1346 h 1364"/>
                <a:gd name="T104" fmla="*/ 1121 w 1295"/>
                <a:gd name="T105" fmla="*/ 1355 h 1364"/>
                <a:gd name="T106" fmla="*/ 1182 w 1295"/>
                <a:gd name="T107" fmla="*/ 1361 h 1364"/>
                <a:gd name="T108" fmla="*/ 1245 w 1295"/>
                <a:gd name="T109" fmla="*/ 1364 h 1364"/>
                <a:gd name="T110" fmla="*/ 1281 w 1295"/>
                <a:gd name="T111" fmla="*/ 1364 h 1364"/>
                <a:gd name="T112" fmla="*/ 1290 w 1295"/>
                <a:gd name="T113" fmla="*/ 1362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5" h="1364">
                  <a:moveTo>
                    <a:pt x="1295" y="1362"/>
                  </a:moveTo>
                  <a:lnTo>
                    <a:pt x="1096" y="1023"/>
                  </a:lnTo>
                  <a:lnTo>
                    <a:pt x="1295" y="727"/>
                  </a:lnTo>
                  <a:lnTo>
                    <a:pt x="1276" y="728"/>
                  </a:lnTo>
                  <a:lnTo>
                    <a:pt x="1246" y="727"/>
                  </a:lnTo>
                  <a:lnTo>
                    <a:pt x="1232" y="726"/>
                  </a:lnTo>
                  <a:lnTo>
                    <a:pt x="1217" y="725"/>
                  </a:lnTo>
                  <a:lnTo>
                    <a:pt x="1187" y="722"/>
                  </a:lnTo>
                  <a:lnTo>
                    <a:pt x="1159" y="717"/>
                  </a:lnTo>
                  <a:lnTo>
                    <a:pt x="1131" y="711"/>
                  </a:lnTo>
                  <a:lnTo>
                    <a:pt x="1117" y="708"/>
                  </a:lnTo>
                  <a:lnTo>
                    <a:pt x="1103" y="704"/>
                  </a:lnTo>
                  <a:lnTo>
                    <a:pt x="1076" y="696"/>
                  </a:lnTo>
                  <a:lnTo>
                    <a:pt x="1050" y="687"/>
                  </a:lnTo>
                  <a:lnTo>
                    <a:pt x="1037" y="682"/>
                  </a:lnTo>
                  <a:lnTo>
                    <a:pt x="1023" y="677"/>
                  </a:lnTo>
                  <a:lnTo>
                    <a:pt x="998" y="665"/>
                  </a:lnTo>
                  <a:lnTo>
                    <a:pt x="973" y="653"/>
                  </a:lnTo>
                  <a:lnTo>
                    <a:pt x="961" y="646"/>
                  </a:lnTo>
                  <a:lnTo>
                    <a:pt x="949" y="638"/>
                  </a:lnTo>
                  <a:lnTo>
                    <a:pt x="925" y="623"/>
                  </a:lnTo>
                  <a:lnTo>
                    <a:pt x="902" y="608"/>
                  </a:lnTo>
                  <a:lnTo>
                    <a:pt x="891" y="600"/>
                  </a:lnTo>
                  <a:lnTo>
                    <a:pt x="880" y="591"/>
                  </a:lnTo>
                  <a:lnTo>
                    <a:pt x="858" y="574"/>
                  </a:lnTo>
                  <a:lnTo>
                    <a:pt x="837" y="556"/>
                  </a:lnTo>
                  <a:lnTo>
                    <a:pt x="818" y="537"/>
                  </a:lnTo>
                  <a:lnTo>
                    <a:pt x="799" y="517"/>
                  </a:lnTo>
                  <a:lnTo>
                    <a:pt x="790" y="506"/>
                  </a:lnTo>
                  <a:lnTo>
                    <a:pt x="781" y="496"/>
                  </a:lnTo>
                  <a:lnTo>
                    <a:pt x="764" y="473"/>
                  </a:lnTo>
                  <a:lnTo>
                    <a:pt x="747" y="451"/>
                  </a:lnTo>
                  <a:lnTo>
                    <a:pt x="732" y="428"/>
                  </a:lnTo>
                  <a:lnTo>
                    <a:pt x="725" y="417"/>
                  </a:lnTo>
                  <a:lnTo>
                    <a:pt x="718" y="405"/>
                  </a:lnTo>
                  <a:lnTo>
                    <a:pt x="703" y="380"/>
                  </a:lnTo>
                  <a:lnTo>
                    <a:pt x="691" y="355"/>
                  </a:lnTo>
                  <a:lnTo>
                    <a:pt x="680" y="330"/>
                  </a:lnTo>
                  <a:lnTo>
                    <a:pt x="675" y="316"/>
                  </a:lnTo>
                  <a:lnTo>
                    <a:pt x="670" y="303"/>
                  </a:lnTo>
                  <a:lnTo>
                    <a:pt x="661" y="276"/>
                  </a:lnTo>
                  <a:lnTo>
                    <a:pt x="657" y="263"/>
                  </a:lnTo>
                  <a:lnTo>
                    <a:pt x="653" y="249"/>
                  </a:lnTo>
                  <a:lnTo>
                    <a:pt x="646" y="221"/>
                  </a:lnTo>
                  <a:lnTo>
                    <a:pt x="641" y="193"/>
                  </a:lnTo>
                  <a:lnTo>
                    <a:pt x="322" y="0"/>
                  </a:lnTo>
                  <a:lnTo>
                    <a:pt x="0" y="191"/>
                  </a:lnTo>
                  <a:lnTo>
                    <a:pt x="2" y="222"/>
                  </a:lnTo>
                  <a:lnTo>
                    <a:pt x="6" y="252"/>
                  </a:lnTo>
                  <a:lnTo>
                    <a:pt x="10" y="282"/>
                  </a:lnTo>
                  <a:lnTo>
                    <a:pt x="15" y="312"/>
                  </a:lnTo>
                  <a:lnTo>
                    <a:pt x="21" y="343"/>
                  </a:lnTo>
                  <a:lnTo>
                    <a:pt x="27" y="372"/>
                  </a:lnTo>
                  <a:lnTo>
                    <a:pt x="35" y="401"/>
                  </a:lnTo>
                  <a:lnTo>
                    <a:pt x="42" y="430"/>
                  </a:lnTo>
                  <a:lnTo>
                    <a:pt x="51" y="458"/>
                  </a:lnTo>
                  <a:lnTo>
                    <a:pt x="60" y="488"/>
                  </a:lnTo>
                  <a:lnTo>
                    <a:pt x="69" y="516"/>
                  </a:lnTo>
                  <a:lnTo>
                    <a:pt x="81" y="543"/>
                  </a:lnTo>
                  <a:lnTo>
                    <a:pt x="91" y="571"/>
                  </a:lnTo>
                  <a:lnTo>
                    <a:pt x="103" y="598"/>
                  </a:lnTo>
                  <a:lnTo>
                    <a:pt x="115" y="624"/>
                  </a:lnTo>
                  <a:lnTo>
                    <a:pt x="128" y="652"/>
                  </a:lnTo>
                  <a:lnTo>
                    <a:pt x="141" y="678"/>
                  </a:lnTo>
                  <a:lnTo>
                    <a:pt x="155" y="704"/>
                  </a:lnTo>
                  <a:lnTo>
                    <a:pt x="169" y="729"/>
                  </a:lnTo>
                  <a:lnTo>
                    <a:pt x="184" y="754"/>
                  </a:lnTo>
                  <a:lnTo>
                    <a:pt x="200" y="779"/>
                  </a:lnTo>
                  <a:lnTo>
                    <a:pt x="216" y="803"/>
                  </a:lnTo>
                  <a:lnTo>
                    <a:pt x="233" y="828"/>
                  </a:lnTo>
                  <a:lnTo>
                    <a:pt x="251" y="851"/>
                  </a:lnTo>
                  <a:lnTo>
                    <a:pt x="268" y="874"/>
                  </a:lnTo>
                  <a:lnTo>
                    <a:pt x="287" y="897"/>
                  </a:lnTo>
                  <a:lnTo>
                    <a:pt x="305" y="919"/>
                  </a:lnTo>
                  <a:lnTo>
                    <a:pt x="324" y="941"/>
                  </a:lnTo>
                  <a:lnTo>
                    <a:pt x="344" y="962"/>
                  </a:lnTo>
                  <a:lnTo>
                    <a:pt x="364" y="984"/>
                  </a:lnTo>
                  <a:lnTo>
                    <a:pt x="385" y="1004"/>
                  </a:lnTo>
                  <a:lnTo>
                    <a:pt x="407" y="1024"/>
                  </a:lnTo>
                  <a:lnTo>
                    <a:pt x="428" y="1043"/>
                  </a:lnTo>
                  <a:lnTo>
                    <a:pt x="450" y="1062"/>
                  </a:lnTo>
                  <a:lnTo>
                    <a:pt x="473" y="1081"/>
                  </a:lnTo>
                  <a:lnTo>
                    <a:pt x="495" y="1099"/>
                  </a:lnTo>
                  <a:lnTo>
                    <a:pt x="519" y="1116"/>
                  </a:lnTo>
                  <a:lnTo>
                    <a:pt x="542" y="1134"/>
                  </a:lnTo>
                  <a:lnTo>
                    <a:pt x="567" y="1151"/>
                  </a:lnTo>
                  <a:lnTo>
                    <a:pt x="592" y="1166"/>
                  </a:lnTo>
                  <a:lnTo>
                    <a:pt x="616" y="1182"/>
                  </a:lnTo>
                  <a:lnTo>
                    <a:pt x="642" y="1196"/>
                  </a:lnTo>
                  <a:lnTo>
                    <a:pt x="667" y="1211"/>
                  </a:lnTo>
                  <a:lnTo>
                    <a:pt x="693" y="1224"/>
                  </a:lnTo>
                  <a:lnTo>
                    <a:pt x="720" y="1237"/>
                  </a:lnTo>
                  <a:lnTo>
                    <a:pt x="747" y="1250"/>
                  </a:lnTo>
                  <a:lnTo>
                    <a:pt x="774" y="1262"/>
                  </a:lnTo>
                  <a:lnTo>
                    <a:pt x="801" y="1273"/>
                  </a:lnTo>
                  <a:lnTo>
                    <a:pt x="828" y="1283"/>
                  </a:lnTo>
                  <a:lnTo>
                    <a:pt x="856" y="1294"/>
                  </a:lnTo>
                  <a:lnTo>
                    <a:pt x="885" y="1304"/>
                  </a:lnTo>
                  <a:lnTo>
                    <a:pt x="914" y="1312"/>
                  </a:lnTo>
                  <a:lnTo>
                    <a:pt x="942" y="1321"/>
                  </a:lnTo>
                  <a:lnTo>
                    <a:pt x="971" y="1328"/>
                  </a:lnTo>
                  <a:lnTo>
                    <a:pt x="1001" y="1335"/>
                  </a:lnTo>
                  <a:lnTo>
                    <a:pt x="1030" y="1341"/>
                  </a:lnTo>
                  <a:lnTo>
                    <a:pt x="1061" y="1346"/>
                  </a:lnTo>
                  <a:lnTo>
                    <a:pt x="1091" y="1351"/>
                  </a:lnTo>
                  <a:lnTo>
                    <a:pt x="1121" y="1355"/>
                  </a:lnTo>
                  <a:lnTo>
                    <a:pt x="1151" y="1358"/>
                  </a:lnTo>
                  <a:lnTo>
                    <a:pt x="1182" y="1361"/>
                  </a:lnTo>
                  <a:lnTo>
                    <a:pt x="1214" y="1363"/>
                  </a:lnTo>
                  <a:lnTo>
                    <a:pt x="1245" y="1364"/>
                  </a:lnTo>
                  <a:lnTo>
                    <a:pt x="1276" y="1364"/>
                  </a:lnTo>
                  <a:lnTo>
                    <a:pt x="1281" y="1364"/>
                  </a:lnTo>
                  <a:lnTo>
                    <a:pt x="1285" y="1363"/>
                  </a:lnTo>
                  <a:lnTo>
                    <a:pt x="1290" y="1362"/>
                  </a:lnTo>
                  <a:lnTo>
                    <a:pt x="1295" y="1362"/>
                  </a:lnTo>
                  <a:close/>
                </a:path>
              </a:pathLst>
            </a:custGeom>
            <a:solidFill>
              <a:srgbClr val="030303"/>
            </a:solidFill>
            <a:ln w="3175" cap="flat" cmpd="sng" algn="ctr">
              <a:noFill/>
              <a:prstDash val="solid"/>
            </a:ln>
            <a:effectLst/>
          </p:spPr>
          <p:txBody>
            <a:bodyPr lIns="68571" tIns="34286" rIns="68571" bIns="34286" anchor="ctr"/>
            <a:lstStyle/>
            <a:p>
              <a:pPr defTabSz="913765">
                <a:lnSpc>
                  <a:spcPct val="120000"/>
                </a:lnSpc>
                <a:defRPr/>
              </a:pPr>
              <a:endParaRPr lang="en-US" sz="700" kern="0">
                <a:solidFill>
                  <a:srgbClr val="080808"/>
                </a:solidFill>
                <a:latin typeface="微软雅黑" panose="020B0503020204020204" pitchFamily="34" charset="-122"/>
              </a:endParaRPr>
            </a:p>
          </p:txBody>
        </p:sp>
        <p:sp>
          <p:nvSpPr>
            <p:cNvPr id="9" name="箭头2"/>
            <p:cNvSpPr>
              <a:spLocks noChangeAspect="1"/>
            </p:cNvSpPr>
            <p:nvPr/>
          </p:nvSpPr>
          <p:spPr bwMode="auto">
            <a:xfrm>
              <a:off x="4414914" y="2731867"/>
              <a:ext cx="1380874" cy="1229097"/>
            </a:xfrm>
            <a:custGeom>
              <a:avLst/>
              <a:gdLst>
                <a:gd name="T0" fmla="*/ 0 w 1385"/>
                <a:gd name="T1" fmla="*/ 903 h 1233"/>
                <a:gd name="T2" fmla="*/ 221 w 1385"/>
                <a:gd name="T3" fmla="*/ 588 h 1233"/>
                <a:gd name="T4" fmla="*/ 262 w 1385"/>
                <a:gd name="T5" fmla="*/ 579 h 1233"/>
                <a:gd name="T6" fmla="*/ 302 w 1385"/>
                <a:gd name="T7" fmla="*/ 567 h 1233"/>
                <a:gd name="T8" fmla="*/ 354 w 1385"/>
                <a:gd name="T9" fmla="*/ 548 h 1233"/>
                <a:gd name="T10" fmla="*/ 391 w 1385"/>
                <a:gd name="T11" fmla="*/ 531 h 1233"/>
                <a:gd name="T12" fmla="*/ 427 w 1385"/>
                <a:gd name="T13" fmla="*/ 511 h 1233"/>
                <a:gd name="T14" fmla="*/ 472 w 1385"/>
                <a:gd name="T15" fmla="*/ 482 h 1233"/>
                <a:gd name="T16" fmla="*/ 506 w 1385"/>
                <a:gd name="T17" fmla="*/ 458 h 1233"/>
                <a:gd name="T18" fmla="*/ 526 w 1385"/>
                <a:gd name="T19" fmla="*/ 441 h 1233"/>
                <a:gd name="T20" fmla="*/ 546 w 1385"/>
                <a:gd name="T21" fmla="*/ 423 h 1233"/>
                <a:gd name="T22" fmla="*/ 565 w 1385"/>
                <a:gd name="T23" fmla="*/ 405 h 1233"/>
                <a:gd name="T24" fmla="*/ 584 w 1385"/>
                <a:gd name="T25" fmla="*/ 385 h 1233"/>
                <a:gd name="T26" fmla="*/ 610 w 1385"/>
                <a:gd name="T27" fmla="*/ 353 h 1233"/>
                <a:gd name="T28" fmla="*/ 642 w 1385"/>
                <a:gd name="T29" fmla="*/ 310 h 1233"/>
                <a:gd name="T30" fmla="*/ 671 w 1385"/>
                <a:gd name="T31" fmla="*/ 264 h 1233"/>
                <a:gd name="T32" fmla="*/ 689 w 1385"/>
                <a:gd name="T33" fmla="*/ 228 h 1233"/>
                <a:gd name="T34" fmla="*/ 705 w 1385"/>
                <a:gd name="T35" fmla="*/ 189 h 1233"/>
                <a:gd name="T36" fmla="*/ 723 w 1385"/>
                <a:gd name="T37" fmla="*/ 138 h 1233"/>
                <a:gd name="T38" fmla="*/ 737 w 1385"/>
                <a:gd name="T39" fmla="*/ 84 h 1233"/>
                <a:gd name="T40" fmla="*/ 746 w 1385"/>
                <a:gd name="T41" fmla="*/ 28 h 1233"/>
                <a:gd name="T42" fmla="*/ 748 w 1385"/>
                <a:gd name="T43" fmla="*/ 0 h 1233"/>
                <a:gd name="T44" fmla="*/ 1385 w 1385"/>
                <a:gd name="T45" fmla="*/ 4 h 1233"/>
                <a:gd name="T46" fmla="*/ 1382 w 1385"/>
                <a:gd name="T47" fmla="*/ 66 h 1233"/>
                <a:gd name="T48" fmla="*/ 1375 w 1385"/>
                <a:gd name="T49" fmla="*/ 126 h 1233"/>
                <a:gd name="T50" fmla="*/ 1366 w 1385"/>
                <a:gd name="T51" fmla="*/ 185 h 1233"/>
                <a:gd name="T52" fmla="*/ 1354 w 1385"/>
                <a:gd name="T53" fmla="*/ 245 h 1233"/>
                <a:gd name="T54" fmla="*/ 1339 w 1385"/>
                <a:gd name="T55" fmla="*/ 302 h 1233"/>
                <a:gd name="T56" fmla="*/ 1322 w 1385"/>
                <a:gd name="T57" fmla="*/ 359 h 1233"/>
                <a:gd name="T58" fmla="*/ 1301 w 1385"/>
                <a:gd name="T59" fmla="*/ 414 h 1233"/>
                <a:gd name="T60" fmla="*/ 1279 w 1385"/>
                <a:gd name="T61" fmla="*/ 468 h 1233"/>
                <a:gd name="T62" fmla="*/ 1255 w 1385"/>
                <a:gd name="T63" fmla="*/ 522 h 1233"/>
                <a:gd name="T64" fmla="*/ 1228 w 1385"/>
                <a:gd name="T65" fmla="*/ 573 h 1233"/>
                <a:gd name="T66" fmla="*/ 1200 w 1385"/>
                <a:gd name="T67" fmla="*/ 623 h 1233"/>
                <a:gd name="T68" fmla="*/ 1169 w 1385"/>
                <a:gd name="T69" fmla="*/ 671 h 1233"/>
                <a:gd name="T70" fmla="*/ 1135 w 1385"/>
                <a:gd name="T71" fmla="*/ 719 h 1233"/>
                <a:gd name="T72" fmla="*/ 1099 w 1385"/>
                <a:gd name="T73" fmla="*/ 764 h 1233"/>
                <a:gd name="T74" fmla="*/ 1062 w 1385"/>
                <a:gd name="T75" fmla="*/ 808 h 1233"/>
                <a:gd name="T76" fmla="*/ 1023 w 1385"/>
                <a:gd name="T77" fmla="*/ 851 h 1233"/>
                <a:gd name="T78" fmla="*/ 982 w 1385"/>
                <a:gd name="T79" fmla="*/ 891 h 1233"/>
                <a:gd name="T80" fmla="*/ 939 w 1385"/>
                <a:gd name="T81" fmla="*/ 929 h 1233"/>
                <a:gd name="T82" fmla="*/ 895 w 1385"/>
                <a:gd name="T83" fmla="*/ 965 h 1233"/>
                <a:gd name="T84" fmla="*/ 849 w 1385"/>
                <a:gd name="T85" fmla="*/ 1000 h 1233"/>
                <a:gd name="T86" fmla="*/ 801 w 1385"/>
                <a:gd name="T87" fmla="*/ 1032 h 1233"/>
                <a:gd name="T88" fmla="*/ 752 w 1385"/>
                <a:gd name="T89" fmla="*/ 1063 h 1233"/>
                <a:gd name="T90" fmla="*/ 701 w 1385"/>
                <a:gd name="T91" fmla="*/ 1090 h 1233"/>
                <a:gd name="T92" fmla="*/ 649 w 1385"/>
                <a:gd name="T93" fmla="*/ 1116 h 1233"/>
                <a:gd name="T94" fmla="*/ 595 w 1385"/>
                <a:gd name="T95" fmla="*/ 1139 h 1233"/>
                <a:gd name="T96" fmla="*/ 541 w 1385"/>
                <a:gd name="T97" fmla="*/ 1161 h 1233"/>
                <a:gd name="T98" fmla="*/ 485 w 1385"/>
                <a:gd name="T99" fmla="*/ 1180 h 1233"/>
                <a:gd name="T100" fmla="*/ 428 w 1385"/>
                <a:gd name="T101" fmla="*/ 1196 h 1233"/>
                <a:gd name="T102" fmla="*/ 370 w 1385"/>
                <a:gd name="T103" fmla="*/ 1209 h 1233"/>
                <a:gd name="T104" fmla="*/ 311 w 1385"/>
                <a:gd name="T105" fmla="*/ 1220 h 1233"/>
                <a:gd name="T106" fmla="*/ 251 w 1385"/>
                <a:gd name="T107" fmla="*/ 1228 h 1233"/>
                <a:gd name="T108" fmla="*/ 191 w 1385"/>
                <a:gd name="T109" fmla="*/ 1233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5" h="1233">
                  <a:moveTo>
                    <a:pt x="191" y="1233"/>
                  </a:moveTo>
                  <a:lnTo>
                    <a:pt x="0" y="903"/>
                  </a:lnTo>
                  <a:lnTo>
                    <a:pt x="194" y="592"/>
                  </a:lnTo>
                  <a:lnTo>
                    <a:pt x="221" y="588"/>
                  </a:lnTo>
                  <a:lnTo>
                    <a:pt x="248" y="582"/>
                  </a:lnTo>
                  <a:lnTo>
                    <a:pt x="262" y="579"/>
                  </a:lnTo>
                  <a:lnTo>
                    <a:pt x="275" y="575"/>
                  </a:lnTo>
                  <a:lnTo>
                    <a:pt x="302" y="567"/>
                  </a:lnTo>
                  <a:lnTo>
                    <a:pt x="327" y="558"/>
                  </a:lnTo>
                  <a:lnTo>
                    <a:pt x="354" y="548"/>
                  </a:lnTo>
                  <a:lnTo>
                    <a:pt x="379" y="537"/>
                  </a:lnTo>
                  <a:lnTo>
                    <a:pt x="391" y="531"/>
                  </a:lnTo>
                  <a:lnTo>
                    <a:pt x="403" y="525"/>
                  </a:lnTo>
                  <a:lnTo>
                    <a:pt x="427" y="511"/>
                  </a:lnTo>
                  <a:lnTo>
                    <a:pt x="450" y="497"/>
                  </a:lnTo>
                  <a:lnTo>
                    <a:pt x="472" y="482"/>
                  </a:lnTo>
                  <a:lnTo>
                    <a:pt x="494" y="467"/>
                  </a:lnTo>
                  <a:lnTo>
                    <a:pt x="506" y="458"/>
                  </a:lnTo>
                  <a:lnTo>
                    <a:pt x="516" y="450"/>
                  </a:lnTo>
                  <a:lnTo>
                    <a:pt x="526" y="441"/>
                  </a:lnTo>
                  <a:lnTo>
                    <a:pt x="536" y="432"/>
                  </a:lnTo>
                  <a:lnTo>
                    <a:pt x="546" y="423"/>
                  </a:lnTo>
                  <a:lnTo>
                    <a:pt x="556" y="414"/>
                  </a:lnTo>
                  <a:lnTo>
                    <a:pt x="565" y="405"/>
                  </a:lnTo>
                  <a:lnTo>
                    <a:pt x="575" y="395"/>
                  </a:lnTo>
                  <a:lnTo>
                    <a:pt x="584" y="385"/>
                  </a:lnTo>
                  <a:lnTo>
                    <a:pt x="593" y="375"/>
                  </a:lnTo>
                  <a:lnTo>
                    <a:pt x="610" y="353"/>
                  </a:lnTo>
                  <a:lnTo>
                    <a:pt x="626" y="332"/>
                  </a:lnTo>
                  <a:lnTo>
                    <a:pt x="642" y="310"/>
                  </a:lnTo>
                  <a:lnTo>
                    <a:pt x="656" y="287"/>
                  </a:lnTo>
                  <a:lnTo>
                    <a:pt x="671" y="264"/>
                  </a:lnTo>
                  <a:lnTo>
                    <a:pt x="683" y="240"/>
                  </a:lnTo>
                  <a:lnTo>
                    <a:pt x="689" y="228"/>
                  </a:lnTo>
                  <a:lnTo>
                    <a:pt x="695" y="215"/>
                  </a:lnTo>
                  <a:lnTo>
                    <a:pt x="705" y="189"/>
                  </a:lnTo>
                  <a:lnTo>
                    <a:pt x="715" y="164"/>
                  </a:lnTo>
                  <a:lnTo>
                    <a:pt x="723" y="138"/>
                  </a:lnTo>
                  <a:lnTo>
                    <a:pt x="731" y="111"/>
                  </a:lnTo>
                  <a:lnTo>
                    <a:pt x="737" y="84"/>
                  </a:lnTo>
                  <a:lnTo>
                    <a:pt x="742" y="57"/>
                  </a:lnTo>
                  <a:lnTo>
                    <a:pt x="746" y="28"/>
                  </a:lnTo>
                  <a:lnTo>
                    <a:pt x="747" y="14"/>
                  </a:lnTo>
                  <a:lnTo>
                    <a:pt x="748" y="0"/>
                  </a:lnTo>
                  <a:lnTo>
                    <a:pt x="1032" y="202"/>
                  </a:lnTo>
                  <a:lnTo>
                    <a:pt x="1385" y="4"/>
                  </a:lnTo>
                  <a:lnTo>
                    <a:pt x="1384" y="36"/>
                  </a:lnTo>
                  <a:lnTo>
                    <a:pt x="1382" y="66"/>
                  </a:lnTo>
                  <a:lnTo>
                    <a:pt x="1379" y="96"/>
                  </a:lnTo>
                  <a:lnTo>
                    <a:pt x="1375" y="126"/>
                  </a:lnTo>
                  <a:lnTo>
                    <a:pt x="1371" y="156"/>
                  </a:lnTo>
                  <a:lnTo>
                    <a:pt x="1366" y="185"/>
                  </a:lnTo>
                  <a:lnTo>
                    <a:pt x="1360" y="216"/>
                  </a:lnTo>
                  <a:lnTo>
                    <a:pt x="1354" y="245"/>
                  </a:lnTo>
                  <a:lnTo>
                    <a:pt x="1347" y="273"/>
                  </a:lnTo>
                  <a:lnTo>
                    <a:pt x="1339" y="302"/>
                  </a:lnTo>
                  <a:lnTo>
                    <a:pt x="1331" y="330"/>
                  </a:lnTo>
                  <a:lnTo>
                    <a:pt x="1322" y="359"/>
                  </a:lnTo>
                  <a:lnTo>
                    <a:pt x="1313" y="387"/>
                  </a:lnTo>
                  <a:lnTo>
                    <a:pt x="1301" y="414"/>
                  </a:lnTo>
                  <a:lnTo>
                    <a:pt x="1291" y="441"/>
                  </a:lnTo>
                  <a:lnTo>
                    <a:pt x="1279" y="468"/>
                  </a:lnTo>
                  <a:lnTo>
                    <a:pt x="1268" y="494"/>
                  </a:lnTo>
                  <a:lnTo>
                    <a:pt x="1255" y="522"/>
                  </a:lnTo>
                  <a:lnTo>
                    <a:pt x="1242" y="547"/>
                  </a:lnTo>
                  <a:lnTo>
                    <a:pt x="1228" y="573"/>
                  </a:lnTo>
                  <a:lnTo>
                    <a:pt x="1214" y="598"/>
                  </a:lnTo>
                  <a:lnTo>
                    <a:pt x="1200" y="623"/>
                  </a:lnTo>
                  <a:lnTo>
                    <a:pt x="1184" y="647"/>
                  </a:lnTo>
                  <a:lnTo>
                    <a:pt x="1169" y="671"/>
                  </a:lnTo>
                  <a:lnTo>
                    <a:pt x="1152" y="696"/>
                  </a:lnTo>
                  <a:lnTo>
                    <a:pt x="1135" y="719"/>
                  </a:lnTo>
                  <a:lnTo>
                    <a:pt x="1117" y="742"/>
                  </a:lnTo>
                  <a:lnTo>
                    <a:pt x="1099" y="764"/>
                  </a:lnTo>
                  <a:lnTo>
                    <a:pt x="1081" y="786"/>
                  </a:lnTo>
                  <a:lnTo>
                    <a:pt x="1062" y="808"/>
                  </a:lnTo>
                  <a:lnTo>
                    <a:pt x="1043" y="829"/>
                  </a:lnTo>
                  <a:lnTo>
                    <a:pt x="1023" y="851"/>
                  </a:lnTo>
                  <a:lnTo>
                    <a:pt x="1003" y="871"/>
                  </a:lnTo>
                  <a:lnTo>
                    <a:pt x="982" y="891"/>
                  </a:lnTo>
                  <a:lnTo>
                    <a:pt x="961" y="910"/>
                  </a:lnTo>
                  <a:lnTo>
                    <a:pt x="939" y="929"/>
                  </a:lnTo>
                  <a:lnTo>
                    <a:pt x="917" y="947"/>
                  </a:lnTo>
                  <a:lnTo>
                    <a:pt x="895" y="965"/>
                  </a:lnTo>
                  <a:lnTo>
                    <a:pt x="872" y="982"/>
                  </a:lnTo>
                  <a:lnTo>
                    <a:pt x="849" y="1000"/>
                  </a:lnTo>
                  <a:lnTo>
                    <a:pt x="826" y="1017"/>
                  </a:lnTo>
                  <a:lnTo>
                    <a:pt x="801" y="1032"/>
                  </a:lnTo>
                  <a:lnTo>
                    <a:pt x="776" y="1048"/>
                  </a:lnTo>
                  <a:lnTo>
                    <a:pt x="752" y="1063"/>
                  </a:lnTo>
                  <a:lnTo>
                    <a:pt x="727" y="1077"/>
                  </a:lnTo>
                  <a:lnTo>
                    <a:pt x="701" y="1090"/>
                  </a:lnTo>
                  <a:lnTo>
                    <a:pt x="676" y="1104"/>
                  </a:lnTo>
                  <a:lnTo>
                    <a:pt x="649" y="1116"/>
                  </a:lnTo>
                  <a:lnTo>
                    <a:pt x="622" y="1128"/>
                  </a:lnTo>
                  <a:lnTo>
                    <a:pt x="595" y="1139"/>
                  </a:lnTo>
                  <a:lnTo>
                    <a:pt x="568" y="1150"/>
                  </a:lnTo>
                  <a:lnTo>
                    <a:pt x="541" y="1161"/>
                  </a:lnTo>
                  <a:lnTo>
                    <a:pt x="514" y="1171"/>
                  </a:lnTo>
                  <a:lnTo>
                    <a:pt x="485" y="1180"/>
                  </a:lnTo>
                  <a:lnTo>
                    <a:pt x="456" y="1188"/>
                  </a:lnTo>
                  <a:lnTo>
                    <a:pt x="428" y="1196"/>
                  </a:lnTo>
                  <a:lnTo>
                    <a:pt x="399" y="1203"/>
                  </a:lnTo>
                  <a:lnTo>
                    <a:pt x="370" y="1209"/>
                  </a:lnTo>
                  <a:lnTo>
                    <a:pt x="340" y="1215"/>
                  </a:lnTo>
                  <a:lnTo>
                    <a:pt x="311" y="1220"/>
                  </a:lnTo>
                  <a:lnTo>
                    <a:pt x="281" y="1224"/>
                  </a:lnTo>
                  <a:lnTo>
                    <a:pt x="251" y="1228"/>
                  </a:lnTo>
                  <a:lnTo>
                    <a:pt x="221" y="1231"/>
                  </a:lnTo>
                  <a:lnTo>
                    <a:pt x="191" y="1233"/>
                  </a:lnTo>
                  <a:close/>
                </a:path>
              </a:pathLst>
            </a:custGeom>
            <a:solidFill>
              <a:srgbClr val="514379"/>
            </a:solidFill>
            <a:ln w="25400" cap="flat" cmpd="sng" algn="ctr">
              <a:noFill/>
              <a:prstDash val="solid"/>
            </a:ln>
            <a:effectLst/>
          </p:spPr>
          <p:txBody>
            <a:bodyPr lIns="0" tIns="25200" rIns="0" bIns="25200" anchor="ctr"/>
            <a:lstStyle/>
            <a:p>
              <a:pPr marL="102870" indent="-102870" defTabSz="913765">
                <a:lnSpc>
                  <a:spcPct val="120000"/>
                </a:lnSpc>
                <a:spcBef>
                  <a:spcPts val="340"/>
                </a:spcBef>
                <a:spcAft>
                  <a:spcPts val="340"/>
                </a:spcAft>
                <a:buFont typeface="Arial" panose="020B0604020202020204" pitchFamily="34" charset="0"/>
                <a:buChar char="•"/>
                <a:defRPr/>
              </a:pPr>
              <a:endParaRPr lang="en-US" sz="800" kern="0">
                <a:solidFill>
                  <a:srgbClr val="080808"/>
                </a:solidFill>
                <a:latin typeface="微软雅黑" panose="020B0503020204020204" pitchFamily="34" charset="-122"/>
              </a:endParaRPr>
            </a:p>
          </p:txBody>
        </p:sp>
        <p:sp>
          <p:nvSpPr>
            <p:cNvPr id="10" name="中心文本"/>
            <p:cNvSpPr txBox="1">
              <a:spLocks noChangeArrowheads="1"/>
            </p:cNvSpPr>
            <p:nvPr/>
          </p:nvSpPr>
          <p:spPr bwMode="auto">
            <a:xfrm>
              <a:off x="3914943" y="2372625"/>
              <a:ext cx="1214216" cy="678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28" tIns="25715" rIns="51428" bIns="25715">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defTabSz="913765">
                <a:spcBef>
                  <a:spcPct val="0"/>
                </a:spcBef>
                <a:buNone/>
                <a:defRPr/>
              </a:pPr>
              <a:r>
                <a:rPr lang="zh-CN" altLang="en-US" sz="1800" kern="0" dirty="0">
                  <a:solidFill>
                    <a:srgbClr val="030303"/>
                  </a:solidFill>
                  <a:latin typeface="微软雅黑" panose="020B0503020204020204" pitchFamily="34" charset="-122"/>
                </a:rPr>
                <a:t>添加</a:t>
              </a:r>
              <a:endParaRPr lang="en-US" altLang="zh-CN" sz="1800" kern="0" dirty="0">
                <a:solidFill>
                  <a:srgbClr val="030303"/>
                </a:solidFill>
                <a:latin typeface="微软雅黑" panose="020B0503020204020204" pitchFamily="34" charset="-122"/>
              </a:endParaRPr>
            </a:p>
            <a:p>
              <a:pPr algn="ctr" defTabSz="913765">
                <a:spcBef>
                  <a:spcPct val="0"/>
                </a:spcBef>
                <a:buNone/>
                <a:defRPr/>
              </a:pPr>
              <a:r>
                <a:rPr lang="zh-CN" altLang="en-US" sz="1800" kern="0" dirty="0">
                  <a:solidFill>
                    <a:srgbClr val="030303"/>
                  </a:solidFill>
                  <a:latin typeface="微软雅黑" panose="020B0503020204020204" pitchFamily="34" charset="-122"/>
                </a:rPr>
                <a:t>标题</a:t>
              </a:r>
              <a:endParaRPr lang="zh-CN" altLang="en-US" sz="1800" kern="0" dirty="0">
                <a:solidFill>
                  <a:srgbClr val="030303"/>
                </a:solidFill>
                <a:latin typeface="微软雅黑" panose="020B0503020204020204" pitchFamily="34" charset="-122"/>
              </a:endParaRPr>
            </a:p>
          </p:txBody>
        </p:sp>
        <p:sp>
          <p:nvSpPr>
            <p:cNvPr id="11" name="Freeform 54"/>
            <p:cNvSpPr>
              <a:spLocks noEditPoints="1"/>
            </p:cNvSpPr>
            <p:nvPr/>
          </p:nvSpPr>
          <p:spPr bwMode="auto">
            <a:xfrm>
              <a:off x="5007967" y="3245835"/>
              <a:ext cx="194768" cy="360184"/>
            </a:xfrm>
            <a:custGeom>
              <a:avLst/>
              <a:gdLst>
                <a:gd name="T0" fmla="*/ 23 w 144"/>
                <a:gd name="T1" fmla="*/ 0 h 270"/>
                <a:gd name="T2" fmla="*/ 19 w 144"/>
                <a:gd name="T3" fmla="*/ 0 h 270"/>
                <a:gd name="T4" fmla="*/ 11 w 144"/>
                <a:gd name="T5" fmla="*/ 3 h 270"/>
                <a:gd name="T6" fmla="*/ 4 w 144"/>
                <a:gd name="T7" fmla="*/ 9 h 270"/>
                <a:gd name="T8" fmla="*/ 1 w 144"/>
                <a:gd name="T9" fmla="*/ 18 h 270"/>
                <a:gd name="T10" fmla="*/ 0 w 144"/>
                <a:gd name="T11" fmla="*/ 248 h 270"/>
                <a:gd name="T12" fmla="*/ 1 w 144"/>
                <a:gd name="T13" fmla="*/ 252 h 270"/>
                <a:gd name="T14" fmla="*/ 4 w 144"/>
                <a:gd name="T15" fmla="*/ 260 h 270"/>
                <a:gd name="T16" fmla="*/ 11 w 144"/>
                <a:gd name="T17" fmla="*/ 266 h 270"/>
                <a:gd name="T18" fmla="*/ 19 w 144"/>
                <a:gd name="T19" fmla="*/ 270 h 270"/>
                <a:gd name="T20" fmla="*/ 122 w 144"/>
                <a:gd name="T21" fmla="*/ 270 h 270"/>
                <a:gd name="T22" fmla="*/ 127 w 144"/>
                <a:gd name="T23" fmla="*/ 270 h 270"/>
                <a:gd name="T24" fmla="*/ 135 w 144"/>
                <a:gd name="T25" fmla="*/ 266 h 270"/>
                <a:gd name="T26" fmla="*/ 140 w 144"/>
                <a:gd name="T27" fmla="*/ 260 h 270"/>
                <a:gd name="T28" fmla="*/ 144 w 144"/>
                <a:gd name="T29" fmla="*/ 252 h 270"/>
                <a:gd name="T30" fmla="*/ 144 w 144"/>
                <a:gd name="T31" fmla="*/ 22 h 270"/>
                <a:gd name="T32" fmla="*/ 144 w 144"/>
                <a:gd name="T33" fmla="*/ 18 h 270"/>
                <a:gd name="T34" fmla="*/ 140 w 144"/>
                <a:gd name="T35" fmla="*/ 9 h 270"/>
                <a:gd name="T36" fmla="*/ 135 w 144"/>
                <a:gd name="T37" fmla="*/ 3 h 270"/>
                <a:gd name="T38" fmla="*/ 127 w 144"/>
                <a:gd name="T39" fmla="*/ 0 h 270"/>
                <a:gd name="T40" fmla="*/ 122 w 144"/>
                <a:gd name="T41" fmla="*/ 0 h 270"/>
                <a:gd name="T42" fmla="*/ 86 w 144"/>
                <a:gd name="T43" fmla="*/ 18 h 270"/>
                <a:gd name="T44" fmla="*/ 90 w 144"/>
                <a:gd name="T45" fmla="*/ 19 h 270"/>
                <a:gd name="T46" fmla="*/ 90 w 144"/>
                <a:gd name="T47" fmla="*/ 22 h 270"/>
                <a:gd name="T48" fmla="*/ 86 w 144"/>
                <a:gd name="T49" fmla="*/ 26 h 270"/>
                <a:gd name="T50" fmla="*/ 58 w 144"/>
                <a:gd name="T51" fmla="*/ 26 h 270"/>
                <a:gd name="T52" fmla="*/ 54 w 144"/>
                <a:gd name="T53" fmla="*/ 22 h 270"/>
                <a:gd name="T54" fmla="*/ 56 w 144"/>
                <a:gd name="T55" fmla="*/ 19 h 270"/>
                <a:gd name="T56" fmla="*/ 58 w 144"/>
                <a:gd name="T57" fmla="*/ 18 h 270"/>
                <a:gd name="T58" fmla="*/ 72 w 144"/>
                <a:gd name="T59" fmla="*/ 262 h 270"/>
                <a:gd name="T60" fmla="*/ 62 w 144"/>
                <a:gd name="T61" fmla="*/ 258 h 270"/>
                <a:gd name="T62" fmla="*/ 58 w 144"/>
                <a:gd name="T63" fmla="*/ 248 h 270"/>
                <a:gd name="T64" fmla="*/ 60 w 144"/>
                <a:gd name="T65" fmla="*/ 243 h 270"/>
                <a:gd name="T66" fmla="*/ 66 w 144"/>
                <a:gd name="T67" fmla="*/ 234 h 270"/>
                <a:gd name="T68" fmla="*/ 72 w 144"/>
                <a:gd name="T69" fmla="*/ 234 h 270"/>
                <a:gd name="T70" fmla="*/ 81 w 144"/>
                <a:gd name="T71" fmla="*/ 239 h 270"/>
                <a:gd name="T72" fmla="*/ 86 w 144"/>
                <a:gd name="T73" fmla="*/ 248 h 270"/>
                <a:gd name="T74" fmla="*/ 84 w 144"/>
                <a:gd name="T75" fmla="*/ 252 h 270"/>
                <a:gd name="T76" fmla="*/ 77 w 144"/>
                <a:gd name="T77" fmla="*/ 260 h 270"/>
                <a:gd name="T78" fmla="*/ 72 w 144"/>
                <a:gd name="T79" fmla="*/ 262 h 270"/>
                <a:gd name="T80" fmla="*/ 9 w 144"/>
                <a:gd name="T81" fmla="*/ 225 h 270"/>
                <a:gd name="T82" fmla="*/ 136 w 144"/>
                <a:gd name="T83" fmla="*/ 4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4" h="270">
                  <a:moveTo>
                    <a:pt x="122" y="0"/>
                  </a:moveTo>
                  <a:lnTo>
                    <a:pt x="23" y="0"/>
                  </a:lnTo>
                  <a:lnTo>
                    <a:pt x="23" y="0"/>
                  </a:lnTo>
                  <a:lnTo>
                    <a:pt x="19" y="0"/>
                  </a:lnTo>
                  <a:lnTo>
                    <a:pt x="13" y="1"/>
                  </a:lnTo>
                  <a:lnTo>
                    <a:pt x="11" y="3"/>
                  </a:lnTo>
                  <a:lnTo>
                    <a:pt x="6" y="5"/>
                  </a:lnTo>
                  <a:lnTo>
                    <a:pt x="4" y="9"/>
                  </a:lnTo>
                  <a:lnTo>
                    <a:pt x="2" y="13"/>
                  </a:lnTo>
                  <a:lnTo>
                    <a:pt x="1" y="18"/>
                  </a:lnTo>
                  <a:lnTo>
                    <a:pt x="0" y="22"/>
                  </a:lnTo>
                  <a:lnTo>
                    <a:pt x="0" y="248"/>
                  </a:lnTo>
                  <a:lnTo>
                    <a:pt x="0" y="248"/>
                  </a:lnTo>
                  <a:lnTo>
                    <a:pt x="1" y="252"/>
                  </a:lnTo>
                  <a:lnTo>
                    <a:pt x="2" y="256"/>
                  </a:lnTo>
                  <a:lnTo>
                    <a:pt x="4" y="260"/>
                  </a:lnTo>
                  <a:lnTo>
                    <a:pt x="6" y="263"/>
                  </a:lnTo>
                  <a:lnTo>
                    <a:pt x="11" y="266"/>
                  </a:lnTo>
                  <a:lnTo>
                    <a:pt x="13" y="269"/>
                  </a:lnTo>
                  <a:lnTo>
                    <a:pt x="19" y="270"/>
                  </a:lnTo>
                  <a:lnTo>
                    <a:pt x="23" y="270"/>
                  </a:lnTo>
                  <a:lnTo>
                    <a:pt x="122" y="270"/>
                  </a:lnTo>
                  <a:lnTo>
                    <a:pt x="122" y="270"/>
                  </a:lnTo>
                  <a:lnTo>
                    <a:pt x="127" y="270"/>
                  </a:lnTo>
                  <a:lnTo>
                    <a:pt x="131" y="269"/>
                  </a:lnTo>
                  <a:lnTo>
                    <a:pt x="135" y="266"/>
                  </a:lnTo>
                  <a:lnTo>
                    <a:pt x="137" y="263"/>
                  </a:lnTo>
                  <a:lnTo>
                    <a:pt x="140" y="260"/>
                  </a:lnTo>
                  <a:lnTo>
                    <a:pt x="143" y="256"/>
                  </a:lnTo>
                  <a:lnTo>
                    <a:pt x="144" y="252"/>
                  </a:lnTo>
                  <a:lnTo>
                    <a:pt x="144" y="248"/>
                  </a:lnTo>
                  <a:lnTo>
                    <a:pt x="144" y="22"/>
                  </a:lnTo>
                  <a:lnTo>
                    <a:pt x="144" y="22"/>
                  </a:lnTo>
                  <a:lnTo>
                    <a:pt x="144" y="18"/>
                  </a:lnTo>
                  <a:lnTo>
                    <a:pt x="143" y="13"/>
                  </a:lnTo>
                  <a:lnTo>
                    <a:pt x="140" y="9"/>
                  </a:lnTo>
                  <a:lnTo>
                    <a:pt x="137" y="5"/>
                  </a:lnTo>
                  <a:lnTo>
                    <a:pt x="135" y="3"/>
                  </a:lnTo>
                  <a:lnTo>
                    <a:pt x="131" y="1"/>
                  </a:lnTo>
                  <a:lnTo>
                    <a:pt x="127" y="0"/>
                  </a:lnTo>
                  <a:lnTo>
                    <a:pt x="122" y="0"/>
                  </a:lnTo>
                  <a:lnTo>
                    <a:pt x="122" y="0"/>
                  </a:lnTo>
                  <a:close/>
                  <a:moveTo>
                    <a:pt x="58" y="18"/>
                  </a:moveTo>
                  <a:lnTo>
                    <a:pt x="86" y="18"/>
                  </a:lnTo>
                  <a:lnTo>
                    <a:pt x="86" y="18"/>
                  </a:lnTo>
                  <a:lnTo>
                    <a:pt x="90" y="19"/>
                  </a:lnTo>
                  <a:lnTo>
                    <a:pt x="90" y="22"/>
                  </a:lnTo>
                  <a:lnTo>
                    <a:pt x="90" y="22"/>
                  </a:lnTo>
                  <a:lnTo>
                    <a:pt x="90" y="24"/>
                  </a:lnTo>
                  <a:lnTo>
                    <a:pt x="86" y="26"/>
                  </a:lnTo>
                  <a:lnTo>
                    <a:pt x="58" y="26"/>
                  </a:lnTo>
                  <a:lnTo>
                    <a:pt x="58" y="26"/>
                  </a:lnTo>
                  <a:lnTo>
                    <a:pt x="56" y="24"/>
                  </a:lnTo>
                  <a:lnTo>
                    <a:pt x="54" y="22"/>
                  </a:lnTo>
                  <a:lnTo>
                    <a:pt x="54" y="22"/>
                  </a:lnTo>
                  <a:lnTo>
                    <a:pt x="56" y="19"/>
                  </a:lnTo>
                  <a:lnTo>
                    <a:pt x="58" y="18"/>
                  </a:lnTo>
                  <a:lnTo>
                    <a:pt x="58" y="18"/>
                  </a:lnTo>
                  <a:close/>
                  <a:moveTo>
                    <a:pt x="72" y="262"/>
                  </a:moveTo>
                  <a:lnTo>
                    <a:pt x="72" y="262"/>
                  </a:lnTo>
                  <a:lnTo>
                    <a:pt x="66" y="260"/>
                  </a:lnTo>
                  <a:lnTo>
                    <a:pt x="62" y="258"/>
                  </a:lnTo>
                  <a:lnTo>
                    <a:pt x="60" y="252"/>
                  </a:lnTo>
                  <a:lnTo>
                    <a:pt x="58" y="248"/>
                  </a:lnTo>
                  <a:lnTo>
                    <a:pt x="58" y="248"/>
                  </a:lnTo>
                  <a:lnTo>
                    <a:pt x="60" y="243"/>
                  </a:lnTo>
                  <a:lnTo>
                    <a:pt x="62" y="239"/>
                  </a:lnTo>
                  <a:lnTo>
                    <a:pt x="66" y="234"/>
                  </a:lnTo>
                  <a:lnTo>
                    <a:pt x="72" y="234"/>
                  </a:lnTo>
                  <a:lnTo>
                    <a:pt x="72" y="234"/>
                  </a:lnTo>
                  <a:lnTo>
                    <a:pt x="77" y="234"/>
                  </a:lnTo>
                  <a:lnTo>
                    <a:pt x="81" y="239"/>
                  </a:lnTo>
                  <a:lnTo>
                    <a:pt x="84" y="243"/>
                  </a:lnTo>
                  <a:lnTo>
                    <a:pt x="86" y="248"/>
                  </a:lnTo>
                  <a:lnTo>
                    <a:pt x="86" y="248"/>
                  </a:lnTo>
                  <a:lnTo>
                    <a:pt x="84" y="252"/>
                  </a:lnTo>
                  <a:lnTo>
                    <a:pt x="81" y="258"/>
                  </a:lnTo>
                  <a:lnTo>
                    <a:pt x="77" y="260"/>
                  </a:lnTo>
                  <a:lnTo>
                    <a:pt x="72" y="262"/>
                  </a:lnTo>
                  <a:lnTo>
                    <a:pt x="72" y="262"/>
                  </a:lnTo>
                  <a:close/>
                  <a:moveTo>
                    <a:pt x="136" y="225"/>
                  </a:moveTo>
                  <a:lnTo>
                    <a:pt x="9" y="225"/>
                  </a:lnTo>
                  <a:lnTo>
                    <a:pt x="9" y="45"/>
                  </a:lnTo>
                  <a:lnTo>
                    <a:pt x="136" y="45"/>
                  </a:lnTo>
                  <a:lnTo>
                    <a:pt x="136" y="225"/>
                  </a:lnTo>
                  <a:close/>
                </a:path>
              </a:pathLst>
            </a:custGeom>
            <a:solidFill>
              <a:srgbClr val="FFFFFF"/>
            </a:solidFill>
            <a:ln>
              <a:noFill/>
            </a:ln>
          </p:spPr>
          <p:txBody>
            <a:bodyPr vert="horz" wrap="square" lIns="68571" tIns="34286" rIns="68571" bIns="34286" numCol="1" anchor="t" anchorCtr="0" compatLnSpc="1"/>
            <a:lstStyle/>
            <a:p>
              <a:pPr defTabSz="913765">
                <a:defRPr/>
              </a:pPr>
              <a:endParaRPr lang="zh-CN" altLang="en-US" sz="2400" kern="0">
                <a:solidFill>
                  <a:srgbClr val="080808"/>
                </a:solidFill>
              </a:endParaRPr>
            </a:p>
          </p:txBody>
        </p:sp>
        <p:grpSp>
          <p:nvGrpSpPr>
            <p:cNvPr id="12" name="组合 11"/>
            <p:cNvGrpSpPr/>
            <p:nvPr/>
          </p:nvGrpSpPr>
          <p:grpSpPr>
            <a:xfrm>
              <a:off x="5105351" y="1925813"/>
              <a:ext cx="362855" cy="293487"/>
              <a:chOff x="5337176" y="1504950"/>
              <a:chExt cx="215900" cy="174626"/>
            </a:xfrm>
            <a:solidFill>
              <a:srgbClr val="FFFFFF"/>
            </a:solidFill>
          </p:grpSpPr>
          <p:sp>
            <p:nvSpPr>
              <p:cNvPr id="25" name="Freeform 90"/>
              <p:cNvSpPr>
                <a:spLocks noEditPoints="1"/>
              </p:cNvSpPr>
              <p:nvPr/>
            </p:nvSpPr>
            <p:spPr bwMode="auto">
              <a:xfrm>
                <a:off x="5337176" y="1617663"/>
                <a:ext cx="215900" cy="61913"/>
              </a:xfrm>
              <a:custGeom>
                <a:avLst/>
                <a:gdLst>
                  <a:gd name="T0" fmla="*/ 272 w 273"/>
                  <a:gd name="T1" fmla="*/ 66 h 79"/>
                  <a:gd name="T2" fmla="*/ 272 w 273"/>
                  <a:gd name="T3" fmla="*/ 66 h 79"/>
                  <a:gd name="T4" fmla="*/ 266 w 273"/>
                  <a:gd name="T5" fmla="*/ 55 h 79"/>
                  <a:gd name="T6" fmla="*/ 255 w 273"/>
                  <a:gd name="T7" fmla="*/ 36 h 79"/>
                  <a:gd name="T8" fmla="*/ 233 w 273"/>
                  <a:gd name="T9" fmla="*/ 2 h 79"/>
                  <a:gd name="T10" fmla="*/ 233 w 273"/>
                  <a:gd name="T11" fmla="*/ 2 h 79"/>
                  <a:gd name="T12" fmla="*/ 232 w 273"/>
                  <a:gd name="T13" fmla="*/ 0 h 79"/>
                  <a:gd name="T14" fmla="*/ 231 w 273"/>
                  <a:gd name="T15" fmla="*/ 0 h 79"/>
                  <a:gd name="T16" fmla="*/ 44 w 273"/>
                  <a:gd name="T17" fmla="*/ 0 h 79"/>
                  <a:gd name="T18" fmla="*/ 44 w 273"/>
                  <a:gd name="T19" fmla="*/ 0 h 79"/>
                  <a:gd name="T20" fmla="*/ 41 w 273"/>
                  <a:gd name="T21" fmla="*/ 0 h 79"/>
                  <a:gd name="T22" fmla="*/ 39 w 273"/>
                  <a:gd name="T23" fmla="*/ 2 h 79"/>
                  <a:gd name="T24" fmla="*/ 39 w 273"/>
                  <a:gd name="T25" fmla="*/ 2 h 79"/>
                  <a:gd name="T26" fmla="*/ 18 w 273"/>
                  <a:gd name="T27" fmla="*/ 36 h 79"/>
                  <a:gd name="T28" fmla="*/ 7 w 273"/>
                  <a:gd name="T29" fmla="*/ 55 h 79"/>
                  <a:gd name="T30" fmla="*/ 1 w 273"/>
                  <a:gd name="T31" fmla="*/ 66 h 79"/>
                  <a:gd name="T32" fmla="*/ 1 w 273"/>
                  <a:gd name="T33" fmla="*/ 66 h 79"/>
                  <a:gd name="T34" fmla="*/ 0 w 273"/>
                  <a:gd name="T35" fmla="*/ 71 h 79"/>
                  <a:gd name="T36" fmla="*/ 1 w 273"/>
                  <a:gd name="T37" fmla="*/ 74 h 79"/>
                  <a:gd name="T38" fmla="*/ 1 w 273"/>
                  <a:gd name="T39" fmla="*/ 74 h 79"/>
                  <a:gd name="T40" fmla="*/ 4 w 273"/>
                  <a:gd name="T41" fmla="*/ 77 h 79"/>
                  <a:gd name="T42" fmla="*/ 8 w 273"/>
                  <a:gd name="T43" fmla="*/ 78 h 79"/>
                  <a:gd name="T44" fmla="*/ 19 w 273"/>
                  <a:gd name="T45" fmla="*/ 79 h 79"/>
                  <a:gd name="T46" fmla="*/ 255 w 273"/>
                  <a:gd name="T47" fmla="*/ 79 h 79"/>
                  <a:gd name="T48" fmla="*/ 255 w 273"/>
                  <a:gd name="T49" fmla="*/ 79 h 79"/>
                  <a:gd name="T50" fmla="*/ 266 w 273"/>
                  <a:gd name="T51" fmla="*/ 78 h 79"/>
                  <a:gd name="T52" fmla="*/ 269 w 273"/>
                  <a:gd name="T53" fmla="*/ 77 h 79"/>
                  <a:gd name="T54" fmla="*/ 272 w 273"/>
                  <a:gd name="T55" fmla="*/ 74 h 79"/>
                  <a:gd name="T56" fmla="*/ 272 w 273"/>
                  <a:gd name="T57" fmla="*/ 74 h 79"/>
                  <a:gd name="T58" fmla="*/ 273 w 273"/>
                  <a:gd name="T59" fmla="*/ 71 h 79"/>
                  <a:gd name="T60" fmla="*/ 272 w 273"/>
                  <a:gd name="T61" fmla="*/ 66 h 79"/>
                  <a:gd name="T62" fmla="*/ 272 w 273"/>
                  <a:gd name="T63" fmla="*/ 66 h 79"/>
                  <a:gd name="T64" fmla="*/ 266 w 273"/>
                  <a:gd name="T65" fmla="*/ 70 h 79"/>
                  <a:gd name="T66" fmla="*/ 266 w 273"/>
                  <a:gd name="T67" fmla="*/ 70 h 79"/>
                  <a:gd name="T68" fmla="*/ 263 w 273"/>
                  <a:gd name="T69" fmla="*/ 71 h 79"/>
                  <a:gd name="T70" fmla="*/ 255 w 273"/>
                  <a:gd name="T71" fmla="*/ 71 h 79"/>
                  <a:gd name="T72" fmla="*/ 19 w 273"/>
                  <a:gd name="T73" fmla="*/ 71 h 79"/>
                  <a:gd name="T74" fmla="*/ 19 w 273"/>
                  <a:gd name="T75" fmla="*/ 71 h 79"/>
                  <a:gd name="T76" fmla="*/ 9 w 273"/>
                  <a:gd name="T77" fmla="*/ 71 h 79"/>
                  <a:gd name="T78" fmla="*/ 8 w 273"/>
                  <a:gd name="T79" fmla="*/ 70 h 79"/>
                  <a:gd name="T80" fmla="*/ 8 w 273"/>
                  <a:gd name="T81" fmla="*/ 70 h 79"/>
                  <a:gd name="T82" fmla="*/ 8 w 273"/>
                  <a:gd name="T83" fmla="*/ 68 h 79"/>
                  <a:gd name="T84" fmla="*/ 8 w 273"/>
                  <a:gd name="T85" fmla="*/ 68 h 79"/>
                  <a:gd name="T86" fmla="*/ 8 w 273"/>
                  <a:gd name="T87" fmla="*/ 68 h 79"/>
                  <a:gd name="T88" fmla="*/ 8 w 273"/>
                  <a:gd name="T89" fmla="*/ 68 h 79"/>
                  <a:gd name="T90" fmla="*/ 15 w 273"/>
                  <a:gd name="T91" fmla="*/ 53 h 79"/>
                  <a:gd name="T92" fmla="*/ 31 w 273"/>
                  <a:gd name="T93" fmla="*/ 29 h 79"/>
                  <a:gd name="T94" fmla="*/ 241 w 273"/>
                  <a:gd name="T95" fmla="*/ 29 h 79"/>
                  <a:gd name="T96" fmla="*/ 241 w 273"/>
                  <a:gd name="T97" fmla="*/ 29 h 79"/>
                  <a:gd name="T98" fmla="*/ 258 w 273"/>
                  <a:gd name="T99" fmla="*/ 53 h 79"/>
                  <a:gd name="T100" fmla="*/ 265 w 273"/>
                  <a:gd name="T101" fmla="*/ 68 h 79"/>
                  <a:gd name="T102" fmla="*/ 265 w 273"/>
                  <a:gd name="T103" fmla="*/ 68 h 79"/>
                  <a:gd name="T104" fmla="*/ 265 w 273"/>
                  <a:gd name="T105" fmla="*/ 68 h 79"/>
                  <a:gd name="T106" fmla="*/ 265 w 273"/>
                  <a:gd name="T107" fmla="*/ 68 h 79"/>
                  <a:gd name="T108" fmla="*/ 266 w 273"/>
                  <a:gd name="T109" fmla="*/ 70 h 79"/>
                  <a:gd name="T110" fmla="*/ 266 w 273"/>
                  <a:gd name="T111" fmla="*/ 7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3" h="79">
                    <a:moveTo>
                      <a:pt x="272" y="66"/>
                    </a:moveTo>
                    <a:lnTo>
                      <a:pt x="272" y="66"/>
                    </a:lnTo>
                    <a:lnTo>
                      <a:pt x="266" y="55"/>
                    </a:lnTo>
                    <a:lnTo>
                      <a:pt x="255" y="36"/>
                    </a:lnTo>
                    <a:lnTo>
                      <a:pt x="233" y="2"/>
                    </a:lnTo>
                    <a:lnTo>
                      <a:pt x="233" y="2"/>
                    </a:lnTo>
                    <a:lnTo>
                      <a:pt x="232" y="0"/>
                    </a:lnTo>
                    <a:lnTo>
                      <a:pt x="231" y="0"/>
                    </a:lnTo>
                    <a:lnTo>
                      <a:pt x="44" y="0"/>
                    </a:lnTo>
                    <a:lnTo>
                      <a:pt x="44" y="0"/>
                    </a:lnTo>
                    <a:lnTo>
                      <a:pt x="41" y="0"/>
                    </a:lnTo>
                    <a:lnTo>
                      <a:pt x="39" y="2"/>
                    </a:lnTo>
                    <a:lnTo>
                      <a:pt x="39" y="2"/>
                    </a:lnTo>
                    <a:lnTo>
                      <a:pt x="18" y="36"/>
                    </a:lnTo>
                    <a:lnTo>
                      <a:pt x="7" y="55"/>
                    </a:lnTo>
                    <a:lnTo>
                      <a:pt x="1" y="66"/>
                    </a:lnTo>
                    <a:lnTo>
                      <a:pt x="1" y="66"/>
                    </a:lnTo>
                    <a:lnTo>
                      <a:pt x="0" y="71"/>
                    </a:lnTo>
                    <a:lnTo>
                      <a:pt x="1" y="74"/>
                    </a:lnTo>
                    <a:lnTo>
                      <a:pt x="1" y="74"/>
                    </a:lnTo>
                    <a:lnTo>
                      <a:pt x="4" y="77"/>
                    </a:lnTo>
                    <a:lnTo>
                      <a:pt x="8" y="78"/>
                    </a:lnTo>
                    <a:lnTo>
                      <a:pt x="19" y="79"/>
                    </a:lnTo>
                    <a:lnTo>
                      <a:pt x="255" y="79"/>
                    </a:lnTo>
                    <a:lnTo>
                      <a:pt x="255" y="79"/>
                    </a:lnTo>
                    <a:lnTo>
                      <a:pt x="266" y="78"/>
                    </a:lnTo>
                    <a:lnTo>
                      <a:pt x="269" y="77"/>
                    </a:lnTo>
                    <a:lnTo>
                      <a:pt x="272" y="74"/>
                    </a:lnTo>
                    <a:lnTo>
                      <a:pt x="272" y="74"/>
                    </a:lnTo>
                    <a:lnTo>
                      <a:pt x="273" y="71"/>
                    </a:lnTo>
                    <a:lnTo>
                      <a:pt x="272" y="66"/>
                    </a:lnTo>
                    <a:lnTo>
                      <a:pt x="272" y="66"/>
                    </a:lnTo>
                    <a:close/>
                    <a:moveTo>
                      <a:pt x="266" y="70"/>
                    </a:moveTo>
                    <a:lnTo>
                      <a:pt x="266" y="70"/>
                    </a:lnTo>
                    <a:lnTo>
                      <a:pt x="263" y="71"/>
                    </a:lnTo>
                    <a:lnTo>
                      <a:pt x="255" y="71"/>
                    </a:lnTo>
                    <a:lnTo>
                      <a:pt x="19" y="71"/>
                    </a:lnTo>
                    <a:lnTo>
                      <a:pt x="19" y="71"/>
                    </a:lnTo>
                    <a:lnTo>
                      <a:pt x="9" y="71"/>
                    </a:lnTo>
                    <a:lnTo>
                      <a:pt x="8" y="70"/>
                    </a:lnTo>
                    <a:lnTo>
                      <a:pt x="8" y="70"/>
                    </a:lnTo>
                    <a:lnTo>
                      <a:pt x="8" y="68"/>
                    </a:lnTo>
                    <a:lnTo>
                      <a:pt x="8" y="68"/>
                    </a:lnTo>
                    <a:lnTo>
                      <a:pt x="8" y="68"/>
                    </a:lnTo>
                    <a:lnTo>
                      <a:pt x="8" y="68"/>
                    </a:lnTo>
                    <a:lnTo>
                      <a:pt x="15" y="53"/>
                    </a:lnTo>
                    <a:lnTo>
                      <a:pt x="31" y="29"/>
                    </a:lnTo>
                    <a:lnTo>
                      <a:pt x="241" y="29"/>
                    </a:lnTo>
                    <a:lnTo>
                      <a:pt x="241" y="29"/>
                    </a:lnTo>
                    <a:lnTo>
                      <a:pt x="258" y="53"/>
                    </a:lnTo>
                    <a:lnTo>
                      <a:pt x="265" y="68"/>
                    </a:lnTo>
                    <a:lnTo>
                      <a:pt x="265" y="68"/>
                    </a:lnTo>
                    <a:lnTo>
                      <a:pt x="265" y="68"/>
                    </a:lnTo>
                    <a:lnTo>
                      <a:pt x="265" y="68"/>
                    </a:lnTo>
                    <a:lnTo>
                      <a:pt x="266" y="70"/>
                    </a:lnTo>
                    <a:lnTo>
                      <a:pt x="266"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zh-CN" altLang="en-US" sz="2400" kern="0">
                  <a:solidFill>
                    <a:srgbClr val="080808"/>
                  </a:solidFill>
                </a:endParaRPr>
              </a:p>
            </p:txBody>
          </p:sp>
          <p:sp>
            <p:nvSpPr>
              <p:cNvPr id="26" name="Freeform 91"/>
              <p:cNvSpPr/>
              <p:nvPr/>
            </p:nvSpPr>
            <p:spPr bwMode="auto">
              <a:xfrm>
                <a:off x="5434013" y="1646238"/>
                <a:ext cx="23813" cy="15875"/>
              </a:xfrm>
              <a:custGeom>
                <a:avLst/>
                <a:gdLst>
                  <a:gd name="T0" fmla="*/ 29 w 32"/>
                  <a:gd name="T1" fmla="*/ 0 h 21"/>
                  <a:gd name="T2" fmla="*/ 3 w 32"/>
                  <a:gd name="T3" fmla="*/ 0 h 21"/>
                  <a:gd name="T4" fmla="*/ 3 w 32"/>
                  <a:gd name="T5" fmla="*/ 0 h 21"/>
                  <a:gd name="T6" fmla="*/ 0 w 32"/>
                  <a:gd name="T7" fmla="*/ 1 h 21"/>
                  <a:gd name="T8" fmla="*/ 0 w 32"/>
                  <a:gd name="T9" fmla="*/ 3 h 21"/>
                  <a:gd name="T10" fmla="*/ 0 w 32"/>
                  <a:gd name="T11" fmla="*/ 19 h 21"/>
                  <a:gd name="T12" fmla="*/ 0 w 32"/>
                  <a:gd name="T13" fmla="*/ 19 h 21"/>
                  <a:gd name="T14" fmla="*/ 0 w 32"/>
                  <a:gd name="T15" fmla="*/ 21 h 21"/>
                  <a:gd name="T16" fmla="*/ 3 w 32"/>
                  <a:gd name="T17" fmla="*/ 21 h 21"/>
                  <a:gd name="T18" fmla="*/ 29 w 32"/>
                  <a:gd name="T19" fmla="*/ 21 h 21"/>
                  <a:gd name="T20" fmla="*/ 29 w 32"/>
                  <a:gd name="T21" fmla="*/ 21 h 21"/>
                  <a:gd name="T22" fmla="*/ 32 w 32"/>
                  <a:gd name="T23" fmla="*/ 21 h 21"/>
                  <a:gd name="T24" fmla="*/ 32 w 32"/>
                  <a:gd name="T25" fmla="*/ 19 h 21"/>
                  <a:gd name="T26" fmla="*/ 32 w 32"/>
                  <a:gd name="T27" fmla="*/ 3 h 21"/>
                  <a:gd name="T28" fmla="*/ 32 w 32"/>
                  <a:gd name="T29" fmla="*/ 3 h 21"/>
                  <a:gd name="T30" fmla="*/ 32 w 32"/>
                  <a:gd name="T31" fmla="*/ 1 h 21"/>
                  <a:gd name="T32" fmla="*/ 29 w 32"/>
                  <a:gd name="T33" fmla="*/ 0 h 21"/>
                  <a:gd name="T34" fmla="*/ 29 w 32"/>
                  <a:gd name="T3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21">
                    <a:moveTo>
                      <a:pt x="29" y="0"/>
                    </a:moveTo>
                    <a:lnTo>
                      <a:pt x="3" y="0"/>
                    </a:lnTo>
                    <a:lnTo>
                      <a:pt x="3" y="0"/>
                    </a:lnTo>
                    <a:lnTo>
                      <a:pt x="0" y="1"/>
                    </a:lnTo>
                    <a:lnTo>
                      <a:pt x="0" y="3"/>
                    </a:lnTo>
                    <a:lnTo>
                      <a:pt x="0" y="19"/>
                    </a:lnTo>
                    <a:lnTo>
                      <a:pt x="0" y="19"/>
                    </a:lnTo>
                    <a:lnTo>
                      <a:pt x="0" y="21"/>
                    </a:lnTo>
                    <a:lnTo>
                      <a:pt x="3" y="21"/>
                    </a:lnTo>
                    <a:lnTo>
                      <a:pt x="29" y="21"/>
                    </a:lnTo>
                    <a:lnTo>
                      <a:pt x="29" y="21"/>
                    </a:lnTo>
                    <a:lnTo>
                      <a:pt x="32" y="21"/>
                    </a:lnTo>
                    <a:lnTo>
                      <a:pt x="32" y="19"/>
                    </a:lnTo>
                    <a:lnTo>
                      <a:pt x="32" y="3"/>
                    </a:lnTo>
                    <a:lnTo>
                      <a:pt x="32" y="3"/>
                    </a:lnTo>
                    <a:lnTo>
                      <a:pt x="32" y="1"/>
                    </a:lnTo>
                    <a:lnTo>
                      <a:pt x="29" y="0"/>
                    </a:lnTo>
                    <a:lnTo>
                      <a:pt x="2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zh-CN" altLang="en-US" sz="2400" kern="0">
                  <a:solidFill>
                    <a:srgbClr val="080808"/>
                  </a:solidFill>
                </a:endParaRPr>
              </a:p>
            </p:txBody>
          </p:sp>
          <p:sp>
            <p:nvSpPr>
              <p:cNvPr id="27" name="Freeform 92"/>
              <p:cNvSpPr>
                <a:spLocks noEditPoints="1"/>
              </p:cNvSpPr>
              <p:nvPr/>
            </p:nvSpPr>
            <p:spPr bwMode="auto">
              <a:xfrm>
                <a:off x="5370513" y="1504950"/>
                <a:ext cx="149225" cy="106363"/>
              </a:xfrm>
              <a:custGeom>
                <a:avLst/>
                <a:gdLst>
                  <a:gd name="T0" fmla="*/ 176 w 189"/>
                  <a:gd name="T1" fmla="*/ 132 h 132"/>
                  <a:gd name="T2" fmla="*/ 189 w 189"/>
                  <a:gd name="T3" fmla="*/ 132 h 132"/>
                  <a:gd name="T4" fmla="*/ 189 w 189"/>
                  <a:gd name="T5" fmla="*/ 118 h 132"/>
                  <a:gd name="T6" fmla="*/ 189 w 189"/>
                  <a:gd name="T7" fmla="*/ 118 h 132"/>
                  <a:gd name="T8" fmla="*/ 189 w 189"/>
                  <a:gd name="T9" fmla="*/ 12 h 132"/>
                  <a:gd name="T10" fmla="*/ 189 w 189"/>
                  <a:gd name="T11" fmla="*/ 12 h 132"/>
                  <a:gd name="T12" fmla="*/ 189 w 189"/>
                  <a:gd name="T13" fmla="*/ 8 h 132"/>
                  <a:gd name="T14" fmla="*/ 186 w 189"/>
                  <a:gd name="T15" fmla="*/ 2 h 132"/>
                  <a:gd name="T16" fmla="*/ 180 w 189"/>
                  <a:gd name="T17" fmla="*/ 0 h 132"/>
                  <a:gd name="T18" fmla="*/ 176 w 189"/>
                  <a:gd name="T19" fmla="*/ 0 h 132"/>
                  <a:gd name="T20" fmla="*/ 12 w 189"/>
                  <a:gd name="T21" fmla="*/ 0 h 132"/>
                  <a:gd name="T22" fmla="*/ 12 w 189"/>
                  <a:gd name="T23" fmla="*/ 0 h 132"/>
                  <a:gd name="T24" fmla="*/ 8 w 189"/>
                  <a:gd name="T25" fmla="*/ 0 h 132"/>
                  <a:gd name="T26" fmla="*/ 3 w 189"/>
                  <a:gd name="T27" fmla="*/ 2 h 132"/>
                  <a:gd name="T28" fmla="*/ 0 w 189"/>
                  <a:gd name="T29" fmla="*/ 8 h 132"/>
                  <a:gd name="T30" fmla="*/ 0 w 189"/>
                  <a:gd name="T31" fmla="*/ 12 h 132"/>
                  <a:gd name="T32" fmla="*/ 0 w 189"/>
                  <a:gd name="T33" fmla="*/ 118 h 132"/>
                  <a:gd name="T34" fmla="*/ 0 w 189"/>
                  <a:gd name="T35" fmla="*/ 118 h 132"/>
                  <a:gd name="T36" fmla="*/ 0 w 189"/>
                  <a:gd name="T37" fmla="*/ 118 h 132"/>
                  <a:gd name="T38" fmla="*/ 0 w 189"/>
                  <a:gd name="T39" fmla="*/ 132 h 132"/>
                  <a:gd name="T40" fmla="*/ 12 w 189"/>
                  <a:gd name="T41" fmla="*/ 132 h 132"/>
                  <a:gd name="T42" fmla="*/ 176 w 189"/>
                  <a:gd name="T43" fmla="*/ 132 h 132"/>
                  <a:gd name="T44" fmla="*/ 10 w 189"/>
                  <a:gd name="T45" fmla="*/ 8 h 132"/>
                  <a:gd name="T46" fmla="*/ 179 w 189"/>
                  <a:gd name="T47" fmla="*/ 8 h 132"/>
                  <a:gd name="T48" fmla="*/ 179 w 189"/>
                  <a:gd name="T49" fmla="*/ 118 h 132"/>
                  <a:gd name="T50" fmla="*/ 10 w 189"/>
                  <a:gd name="T51" fmla="*/ 118 h 132"/>
                  <a:gd name="T52" fmla="*/ 10 w 189"/>
                  <a:gd name="T53" fmla="*/ 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9" h="132">
                    <a:moveTo>
                      <a:pt x="176" y="132"/>
                    </a:moveTo>
                    <a:lnTo>
                      <a:pt x="189" y="132"/>
                    </a:lnTo>
                    <a:lnTo>
                      <a:pt x="189" y="118"/>
                    </a:lnTo>
                    <a:lnTo>
                      <a:pt x="189" y="118"/>
                    </a:lnTo>
                    <a:lnTo>
                      <a:pt x="189" y="12"/>
                    </a:lnTo>
                    <a:lnTo>
                      <a:pt x="189" y="12"/>
                    </a:lnTo>
                    <a:lnTo>
                      <a:pt x="189" y="8"/>
                    </a:lnTo>
                    <a:lnTo>
                      <a:pt x="186" y="2"/>
                    </a:lnTo>
                    <a:lnTo>
                      <a:pt x="180" y="0"/>
                    </a:lnTo>
                    <a:lnTo>
                      <a:pt x="176" y="0"/>
                    </a:lnTo>
                    <a:lnTo>
                      <a:pt x="12" y="0"/>
                    </a:lnTo>
                    <a:lnTo>
                      <a:pt x="12" y="0"/>
                    </a:lnTo>
                    <a:lnTo>
                      <a:pt x="8" y="0"/>
                    </a:lnTo>
                    <a:lnTo>
                      <a:pt x="3" y="2"/>
                    </a:lnTo>
                    <a:lnTo>
                      <a:pt x="0" y="8"/>
                    </a:lnTo>
                    <a:lnTo>
                      <a:pt x="0" y="12"/>
                    </a:lnTo>
                    <a:lnTo>
                      <a:pt x="0" y="118"/>
                    </a:lnTo>
                    <a:lnTo>
                      <a:pt x="0" y="118"/>
                    </a:lnTo>
                    <a:lnTo>
                      <a:pt x="0" y="118"/>
                    </a:lnTo>
                    <a:lnTo>
                      <a:pt x="0" y="132"/>
                    </a:lnTo>
                    <a:lnTo>
                      <a:pt x="12" y="132"/>
                    </a:lnTo>
                    <a:lnTo>
                      <a:pt x="176" y="132"/>
                    </a:lnTo>
                    <a:close/>
                    <a:moveTo>
                      <a:pt x="10" y="8"/>
                    </a:moveTo>
                    <a:lnTo>
                      <a:pt x="179" y="8"/>
                    </a:lnTo>
                    <a:lnTo>
                      <a:pt x="179" y="118"/>
                    </a:lnTo>
                    <a:lnTo>
                      <a:pt x="10" y="118"/>
                    </a:lnTo>
                    <a:lnTo>
                      <a:pt x="1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zh-CN" altLang="en-US" sz="2400" kern="0">
                  <a:solidFill>
                    <a:srgbClr val="080808"/>
                  </a:solidFill>
                </a:endParaRPr>
              </a:p>
            </p:txBody>
          </p:sp>
        </p:grpSp>
        <p:grpSp>
          <p:nvGrpSpPr>
            <p:cNvPr id="13" name="组合 12"/>
            <p:cNvGrpSpPr/>
            <p:nvPr/>
          </p:nvGrpSpPr>
          <p:grpSpPr>
            <a:xfrm>
              <a:off x="3593752" y="3142499"/>
              <a:ext cx="362855" cy="317498"/>
              <a:chOff x="4902201" y="1906588"/>
              <a:chExt cx="215900" cy="188913"/>
            </a:xfrm>
            <a:solidFill>
              <a:srgbClr val="FFFFFF"/>
            </a:solidFill>
          </p:grpSpPr>
          <p:sp>
            <p:nvSpPr>
              <p:cNvPr id="17" name="Freeform 132"/>
              <p:cNvSpPr/>
              <p:nvPr/>
            </p:nvSpPr>
            <p:spPr bwMode="auto">
              <a:xfrm>
                <a:off x="4989513" y="1982788"/>
                <a:ext cx="46038" cy="15875"/>
              </a:xfrm>
              <a:custGeom>
                <a:avLst/>
                <a:gdLst>
                  <a:gd name="T0" fmla="*/ 57 w 57"/>
                  <a:gd name="T1" fmla="*/ 14 h 20"/>
                  <a:gd name="T2" fmla="*/ 57 w 57"/>
                  <a:gd name="T3" fmla="*/ 14 h 20"/>
                  <a:gd name="T4" fmla="*/ 57 w 57"/>
                  <a:gd name="T5" fmla="*/ 12 h 20"/>
                  <a:gd name="T6" fmla="*/ 57 w 57"/>
                  <a:gd name="T7" fmla="*/ 12 h 20"/>
                  <a:gd name="T8" fmla="*/ 56 w 57"/>
                  <a:gd name="T9" fmla="*/ 7 h 20"/>
                  <a:gd name="T10" fmla="*/ 54 w 57"/>
                  <a:gd name="T11" fmla="*/ 5 h 20"/>
                  <a:gd name="T12" fmla="*/ 53 w 57"/>
                  <a:gd name="T13" fmla="*/ 4 h 20"/>
                  <a:gd name="T14" fmla="*/ 53 w 57"/>
                  <a:gd name="T15" fmla="*/ 4 h 20"/>
                  <a:gd name="T16" fmla="*/ 41 w 57"/>
                  <a:gd name="T17" fmla="*/ 1 h 20"/>
                  <a:gd name="T18" fmla="*/ 28 w 57"/>
                  <a:gd name="T19" fmla="*/ 0 h 20"/>
                  <a:gd name="T20" fmla="*/ 28 w 57"/>
                  <a:gd name="T21" fmla="*/ 0 h 20"/>
                  <a:gd name="T22" fmla="*/ 16 w 57"/>
                  <a:gd name="T23" fmla="*/ 1 h 20"/>
                  <a:gd name="T24" fmla="*/ 5 w 57"/>
                  <a:gd name="T25" fmla="*/ 4 h 20"/>
                  <a:gd name="T26" fmla="*/ 5 w 57"/>
                  <a:gd name="T27" fmla="*/ 4 h 20"/>
                  <a:gd name="T28" fmla="*/ 2 w 57"/>
                  <a:gd name="T29" fmla="*/ 5 h 20"/>
                  <a:gd name="T30" fmla="*/ 1 w 57"/>
                  <a:gd name="T31" fmla="*/ 8 h 20"/>
                  <a:gd name="T32" fmla="*/ 0 w 57"/>
                  <a:gd name="T33" fmla="*/ 11 h 20"/>
                  <a:gd name="T34" fmla="*/ 1 w 57"/>
                  <a:gd name="T35" fmla="*/ 14 h 20"/>
                  <a:gd name="T36" fmla="*/ 1 w 57"/>
                  <a:gd name="T37" fmla="*/ 14 h 20"/>
                  <a:gd name="T38" fmla="*/ 1 w 57"/>
                  <a:gd name="T39" fmla="*/ 18 h 20"/>
                  <a:gd name="T40" fmla="*/ 2 w 57"/>
                  <a:gd name="T41" fmla="*/ 19 h 20"/>
                  <a:gd name="T42" fmla="*/ 5 w 57"/>
                  <a:gd name="T43" fmla="*/ 20 h 20"/>
                  <a:gd name="T44" fmla="*/ 8 w 57"/>
                  <a:gd name="T45" fmla="*/ 20 h 20"/>
                  <a:gd name="T46" fmla="*/ 8 w 57"/>
                  <a:gd name="T47" fmla="*/ 20 h 20"/>
                  <a:gd name="T48" fmla="*/ 8 w 57"/>
                  <a:gd name="T49" fmla="*/ 20 h 20"/>
                  <a:gd name="T50" fmla="*/ 17 w 57"/>
                  <a:gd name="T51" fmla="*/ 18 h 20"/>
                  <a:gd name="T52" fmla="*/ 28 w 57"/>
                  <a:gd name="T53" fmla="*/ 16 h 20"/>
                  <a:gd name="T54" fmla="*/ 28 w 57"/>
                  <a:gd name="T55" fmla="*/ 16 h 20"/>
                  <a:gd name="T56" fmla="*/ 39 w 57"/>
                  <a:gd name="T57" fmla="*/ 18 h 20"/>
                  <a:gd name="T58" fmla="*/ 50 w 57"/>
                  <a:gd name="T59" fmla="*/ 20 h 20"/>
                  <a:gd name="T60" fmla="*/ 50 w 57"/>
                  <a:gd name="T61" fmla="*/ 20 h 20"/>
                  <a:gd name="T62" fmla="*/ 53 w 57"/>
                  <a:gd name="T63" fmla="*/ 20 h 20"/>
                  <a:gd name="T64" fmla="*/ 54 w 57"/>
                  <a:gd name="T65" fmla="*/ 19 h 20"/>
                  <a:gd name="T66" fmla="*/ 56 w 57"/>
                  <a:gd name="T67" fmla="*/ 18 h 20"/>
                  <a:gd name="T68" fmla="*/ 57 w 57"/>
                  <a:gd name="T69" fmla="*/ 14 h 20"/>
                  <a:gd name="T70" fmla="*/ 57 w 57"/>
                  <a:gd name="T71"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 h="20">
                    <a:moveTo>
                      <a:pt x="57" y="14"/>
                    </a:moveTo>
                    <a:lnTo>
                      <a:pt x="57" y="14"/>
                    </a:lnTo>
                    <a:lnTo>
                      <a:pt x="57" y="12"/>
                    </a:lnTo>
                    <a:lnTo>
                      <a:pt x="57" y="12"/>
                    </a:lnTo>
                    <a:lnTo>
                      <a:pt x="56" y="7"/>
                    </a:lnTo>
                    <a:lnTo>
                      <a:pt x="54" y="5"/>
                    </a:lnTo>
                    <a:lnTo>
                      <a:pt x="53" y="4"/>
                    </a:lnTo>
                    <a:lnTo>
                      <a:pt x="53" y="4"/>
                    </a:lnTo>
                    <a:lnTo>
                      <a:pt x="41" y="1"/>
                    </a:lnTo>
                    <a:lnTo>
                      <a:pt x="28" y="0"/>
                    </a:lnTo>
                    <a:lnTo>
                      <a:pt x="28" y="0"/>
                    </a:lnTo>
                    <a:lnTo>
                      <a:pt x="16" y="1"/>
                    </a:lnTo>
                    <a:lnTo>
                      <a:pt x="5" y="4"/>
                    </a:lnTo>
                    <a:lnTo>
                      <a:pt x="5" y="4"/>
                    </a:lnTo>
                    <a:lnTo>
                      <a:pt x="2" y="5"/>
                    </a:lnTo>
                    <a:lnTo>
                      <a:pt x="1" y="8"/>
                    </a:lnTo>
                    <a:lnTo>
                      <a:pt x="0" y="11"/>
                    </a:lnTo>
                    <a:lnTo>
                      <a:pt x="1" y="14"/>
                    </a:lnTo>
                    <a:lnTo>
                      <a:pt x="1" y="14"/>
                    </a:lnTo>
                    <a:lnTo>
                      <a:pt x="1" y="18"/>
                    </a:lnTo>
                    <a:lnTo>
                      <a:pt x="2" y="19"/>
                    </a:lnTo>
                    <a:lnTo>
                      <a:pt x="5" y="20"/>
                    </a:lnTo>
                    <a:lnTo>
                      <a:pt x="8" y="20"/>
                    </a:lnTo>
                    <a:lnTo>
                      <a:pt x="8" y="20"/>
                    </a:lnTo>
                    <a:lnTo>
                      <a:pt x="8" y="20"/>
                    </a:lnTo>
                    <a:lnTo>
                      <a:pt x="17" y="18"/>
                    </a:lnTo>
                    <a:lnTo>
                      <a:pt x="28" y="16"/>
                    </a:lnTo>
                    <a:lnTo>
                      <a:pt x="28" y="16"/>
                    </a:lnTo>
                    <a:lnTo>
                      <a:pt x="39" y="18"/>
                    </a:lnTo>
                    <a:lnTo>
                      <a:pt x="50" y="20"/>
                    </a:lnTo>
                    <a:lnTo>
                      <a:pt x="50" y="20"/>
                    </a:lnTo>
                    <a:lnTo>
                      <a:pt x="53" y="20"/>
                    </a:lnTo>
                    <a:lnTo>
                      <a:pt x="54" y="19"/>
                    </a:lnTo>
                    <a:lnTo>
                      <a:pt x="56" y="18"/>
                    </a:lnTo>
                    <a:lnTo>
                      <a:pt x="57" y="14"/>
                    </a:lnTo>
                    <a:lnTo>
                      <a:pt x="57"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zh-CN" altLang="en-US" sz="2400" kern="0">
                  <a:solidFill>
                    <a:srgbClr val="080808"/>
                  </a:solidFill>
                </a:endParaRPr>
              </a:p>
            </p:txBody>
          </p:sp>
          <p:sp>
            <p:nvSpPr>
              <p:cNvPr id="18" name="Freeform 133"/>
              <p:cNvSpPr/>
              <p:nvPr/>
            </p:nvSpPr>
            <p:spPr bwMode="auto">
              <a:xfrm>
                <a:off x="4948238" y="1906588"/>
                <a:ext cx="127000" cy="34925"/>
              </a:xfrm>
              <a:custGeom>
                <a:avLst/>
                <a:gdLst>
                  <a:gd name="T0" fmla="*/ 8 w 161"/>
                  <a:gd name="T1" fmla="*/ 41 h 42"/>
                  <a:gd name="T2" fmla="*/ 8 w 161"/>
                  <a:gd name="T3" fmla="*/ 41 h 42"/>
                  <a:gd name="T4" fmla="*/ 8 w 161"/>
                  <a:gd name="T5" fmla="*/ 41 h 42"/>
                  <a:gd name="T6" fmla="*/ 26 w 161"/>
                  <a:gd name="T7" fmla="*/ 30 h 42"/>
                  <a:gd name="T8" fmla="*/ 44 w 161"/>
                  <a:gd name="T9" fmla="*/ 23 h 42"/>
                  <a:gd name="T10" fmla="*/ 63 w 161"/>
                  <a:gd name="T11" fmla="*/ 19 h 42"/>
                  <a:gd name="T12" fmla="*/ 80 w 161"/>
                  <a:gd name="T13" fmla="*/ 18 h 42"/>
                  <a:gd name="T14" fmla="*/ 80 w 161"/>
                  <a:gd name="T15" fmla="*/ 18 h 42"/>
                  <a:gd name="T16" fmla="*/ 100 w 161"/>
                  <a:gd name="T17" fmla="*/ 19 h 42"/>
                  <a:gd name="T18" fmla="*/ 117 w 161"/>
                  <a:gd name="T19" fmla="*/ 23 h 42"/>
                  <a:gd name="T20" fmla="*/ 135 w 161"/>
                  <a:gd name="T21" fmla="*/ 30 h 42"/>
                  <a:gd name="T22" fmla="*/ 153 w 161"/>
                  <a:gd name="T23" fmla="*/ 41 h 42"/>
                  <a:gd name="T24" fmla="*/ 153 w 161"/>
                  <a:gd name="T25" fmla="*/ 41 h 42"/>
                  <a:gd name="T26" fmla="*/ 155 w 161"/>
                  <a:gd name="T27" fmla="*/ 42 h 42"/>
                  <a:gd name="T28" fmla="*/ 157 w 161"/>
                  <a:gd name="T29" fmla="*/ 41 h 42"/>
                  <a:gd name="T30" fmla="*/ 160 w 161"/>
                  <a:gd name="T31" fmla="*/ 39 h 42"/>
                  <a:gd name="T32" fmla="*/ 161 w 161"/>
                  <a:gd name="T33" fmla="*/ 37 h 42"/>
                  <a:gd name="T34" fmla="*/ 161 w 161"/>
                  <a:gd name="T35" fmla="*/ 37 h 42"/>
                  <a:gd name="T36" fmla="*/ 161 w 161"/>
                  <a:gd name="T37" fmla="*/ 34 h 42"/>
                  <a:gd name="T38" fmla="*/ 161 w 161"/>
                  <a:gd name="T39" fmla="*/ 34 h 42"/>
                  <a:gd name="T40" fmla="*/ 161 w 161"/>
                  <a:gd name="T41" fmla="*/ 29 h 42"/>
                  <a:gd name="T42" fmla="*/ 158 w 161"/>
                  <a:gd name="T43" fmla="*/ 26 h 42"/>
                  <a:gd name="T44" fmla="*/ 158 w 161"/>
                  <a:gd name="T45" fmla="*/ 26 h 42"/>
                  <a:gd name="T46" fmla="*/ 139 w 161"/>
                  <a:gd name="T47" fmla="*/ 15 h 42"/>
                  <a:gd name="T48" fmla="*/ 120 w 161"/>
                  <a:gd name="T49" fmla="*/ 7 h 42"/>
                  <a:gd name="T50" fmla="*/ 101 w 161"/>
                  <a:gd name="T51" fmla="*/ 1 h 42"/>
                  <a:gd name="T52" fmla="*/ 80 w 161"/>
                  <a:gd name="T53" fmla="*/ 0 h 42"/>
                  <a:gd name="T54" fmla="*/ 80 w 161"/>
                  <a:gd name="T55" fmla="*/ 0 h 42"/>
                  <a:gd name="T56" fmla="*/ 61 w 161"/>
                  <a:gd name="T57" fmla="*/ 1 h 42"/>
                  <a:gd name="T58" fmla="*/ 42 w 161"/>
                  <a:gd name="T59" fmla="*/ 7 h 42"/>
                  <a:gd name="T60" fmla="*/ 23 w 161"/>
                  <a:gd name="T61" fmla="*/ 15 h 42"/>
                  <a:gd name="T62" fmla="*/ 4 w 161"/>
                  <a:gd name="T63" fmla="*/ 26 h 42"/>
                  <a:gd name="T64" fmla="*/ 4 w 161"/>
                  <a:gd name="T65" fmla="*/ 26 h 42"/>
                  <a:gd name="T66" fmla="*/ 3 w 161"/>
                  <a:gd name="T67" fmla="*/ 27 h 42"/>
                  <a:gd name="T68" fmla="*/ 1 w 161"/>
                  <a:gd name="T69" fmla="*/ 30 h 42"/>
                  <a:gd name="T70" fmla="*/ 0 w 161"/>
                  <a:gd name="T71" fmla="*/ 34 h 42"/>
                  <a:gd name="T72" fmla="*/ 1 w 161"/>
                  <a:gd name="T73" fmla="*/ 37 h 42"/>
                  <a:gd name="T74" fmla="*/ 1 w 161"/>
                  <a:gd name="T75" fmla="*/ 37 h 42"/>
                  <a:gd name="T76" fmla="*/ 3 w 161"/>
                  <a:gd name="T77" fmla="*/ 39 h 42"/>
                  <a:gd name="T78" fmla="*/ 4 w 161"/>
                  <a:gd name="T79" fmla="*/ 41 h 42"/>
                  <a:gd name="T80" fmla="*/ 7 w 161"/>
                  <a:gd name="T81" fmla="*/ 42 h 42"/>
                  <a:gd name="T82" fmla="*/ 8 w 161"/>
                  <a:gd name="T83" fmla="*/ 41 h 42"/>
                  <a:gd name="T84" fmla="*/ 8 w 161"/>
                  <a:gd name="T85" fmla="*/ 4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1" h="42">
                    <a:moveTo>
                      <a:pt x="8" y="41"/>
                    </a:moveTo>
                    <a:lnTo>
                      <a:pt x="8" y="41"/>
                    </a:lnTo>
                    <a:lnTo>
                      <a:pt x="8" y="41"/>
                    </a:lnTo>
                    <a:lnTo>
                      <a:pt x="26" y="30"/>
                    </a:lnTo>
                    <a:lnTo>
                      <a:pt x="44" y="23"/>
                    </a:lnTo>
                    <a:lnTo>
                      <a:pt x="63" y="19"/>
                    </a:lnTo>
                    <a:lnTo>
                      <a:pt x="80" y="18"/>
                    </a:lnTo>
                    <a:lnTo>
                      <a:pt x="80" y="18"/>
                    </a:lnTo>
                    <a:lnTo>
                      <a:pt x="100" y="19"/>
                    </a:lnTo>
                    <a:lnTo>
                      <a:pt x="117" y="23"/>
                    </a:lnTo>
                    <a:lnTo>
                      <a:pt x="135" y="30"/>
                    </a:lnTo>
                    <a:lnTo>
                      <a:pt x="153" y="41"/>
                    </a:lnTo>
                    <a:lnTo>
                      <a:pt x="153" y="41"/>
                    </a:lnTo>
                    <a:lnTo>
                      <a:pt x="155" y="42"/>
                    </a:lnTo>
                    <a:lnTo>
                      <a:pt x="157" y="41"/>
                    </a:lnTo>
                    <a:lnTo>
                      <a:pt x="160" y="39"/>
                    </a:lnTo>
                    <a:lnTo>
                      <a:pt x="161" y="37"/>
                    </a:lnTo>
                    <a:lnTo>
                      <a:pt x="161" y="37"/>
                    </a:lnTo>
                    <a:lnTo>
                      <a:pt x="161" y="34"/>
                    </a:lnTo>
                    <a:lnTo>
                      <a:pt x="161" y="34"/>
                    </a:lnTo>
                    <a:lnTo>
                      <a:pt x="161" y="29"/>
                    </a:lnTo>
                    <a:lnTo>
                      <a:pt x="158" y="26"/>
                    </a:lnTo>
                    <a:lnTo>
                      <a:pt x="158" y="26"/>
                    </a:lnTo>
                    <a:lnTo>
                      <a:pt x="139" y="15"/>
                    </a:lnTo>
                    <a:lnTo>
                      <a:pt x="120" y="7"/>
                    </a:lnTo>
                    <a:lnTo>
                      <a:pt x="101" y="1"/>
                    </a:lnTo>
                    <a:lnTo>
                      <a:pt x="80" y="0"/>
                    </a:lnTo>
                    <a:lnTo>
                      <a:pt x="80" y="0"/>
                    </a:lnTo>
                    <a:lnTo>
                      <a:pt x="61" y="1"/>
                    </a:lnTo>
                    <a:lnTo>
                      <a:pt x="42" y="7"/>
                    </a:lnTo>
                    <a:lnTo>
                      <a:pt x="23" y="15"/>
                    </a:lnTo>
                    <a:lnTo>
                      <a:pt x="4" y="26"/>
                    </a:lnTo>
                    <a:lnTo>
                      <a:pt x="4" y="26"/>
                    </a:lnTo>
                    <a:lnTo>
                      <a:pt x="3" y="27"/>
                    </a:lnTo>
                    <a:lnTo>
                      <a:pt x="1" y="30"/>
                    </a:lnTo>
                    <a:lnTo>
                      <a:pt x="0" y="34"/>
                    </a:lnTo>
                    <a:lnTo>
                      <a:pt x="1" y="37"/>
                    </a:lnTo>
                    <a:lnTo>
                      <a:pt x="1" y="37"/>
                    </a:lnTo>
                    <a:lnTo>
                      <a:pt x="3" y="39"/>
                    </a:lnTo>
                    <a:lnTo>
                      <a:pt x="4" y="41"/>
                    </a:lnTo>
                    <a:lnTo>
                      <a:pt x="7" y="42"/>
                    </a:lnTo>
                    <a:lnTo>
                      <a:pt x="8" y="41"/>
                    </a:lnTo>
                    <a:lnTo>
                      <a:pt x="8"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zh-CN" altLang="en-US" sz="2400" kern="0">
                  <a:solidFill>
                    <a:srgbClr val="080808"/>
                  </a:solidFill>
                </a:endParaRPr>
              </a:p>
            </p:txBody>
          </p:sp>
          <p:sp>
            <p:nvSpPr>
              <p:cNvPr id="19" name="Freeform 134"/>
              <p:cNvSpPr/>
              <p:nvPr/>
            </p:nvSpPr>
            <p:spPr bwMode="auto">
              <a:xfrm>
                <a:off x="4973638" y="1944688"/>
                <a:ext cx="77788" cy="22225"/>
              </a:xfrm>
              <a:custGeom>
                <a:avLst/>
                <a:gdLst>
                  <a:gd name="T0" fmla="*/ 96 w 100"/>
                  <a:gd name="T1" fmla="*/ 11 h 27"/>
                  <a:gd name="T2" fmla="*/ 96 w 100"/>
                  <a:gd name="T3" fmla="*/ 11 h 27"/>
                  <a:gd name="T4" fmla="*/ 85 w 100"/>
                  <a:gd name="T5" fmla="*/ 6 h 27"/>
                  <a:gd name="T6" fmla="*/ 73 w 100"/>
                  <a:gd name="T7" fmla="*/ 2 h 27"/>
                  <a:gd name="T8" fmla="*/ 62 w 100"/>
                  <a:gd name="T9" fmla="*/ 0 h 27"/>
                  <a:gd name="T10" fmla="*/ 49 w 100"/>
                  <a:gd name="T11" fmla="*/ 0 h 27"/>
                  <a:gd name="T12" fmla="*/ 49 w 100"/>
                  <a:gd name="T13" fmla="*/ 0 h 27"/>
                  <a:gd name="T14" fmla="*/ 38 w 100"/>
                  <a:gd name="T15" fmla="*/ 0 h 27"/>
                  <a:gd name="T16" fmla="*/ 26 w 100"/>
                  <a:gd name="T17" fmla="*/ 2 h 27"/>
                  <a:gd name="T18" fmla="*/ 15 w 100"/>
                  <a:gd name="T19" fmla="*/ 6 h 27"/>
                  <a:gd name="T20" fmla="*/ 4 w 100"/>
                  <a:gd name="T21" fmla="*/ 11 h 27"/>
                  <a:gd name="T22" fmla="*/ 4 w 100"/>
                  <a:gd name="T23" fmla="*/ 11 h 27"/>
                  <a:gd name="T24" fmla="*/ 2 w 100"/>
                  <a:gd name="T25" fmla="*/ 12 h 27"/>
                  <a:gd name="T26" fmla="*/ 0 w 100"/>
                  <a:gd name="T27" fmla="*/ 15 h 27"/>
                  <a:gd name="T28" fmla="*/ 0 w 100"/>
                  <a:gd name="T29" fmla="*/ 19 h 27"/>
                  <a:gd name="T30" fmla="*/ 0 w 100"/>
                  <a:gd name="T31" fmla="*/ 21 h 27"/>
                  <a:gd name="T32" fmla="*/ 0 w 100"/>
                  <a:gd name="T33" fmla="*/ 21 h 27"/>
                  <a:gd name="T34" fmla="*/ 2 w 100"/>
                  <a:gd name="T35" fmla="*/ 24 h 27"/>
                  <a:gd name="T36" fmla="*/ 3 w 100"/>
                  <a:gd name="T37" fmla="*/ 27 h 27"/>
                  <a:gd name="T38" fmla="*/ 6 w 100"/>
                  <a:gd name="T39" fmla="*/ 27 h 27"/>
                  <a:gd name="T40" fmla="*/ 7 w 100"/>
                  <a:gd name="T41" fmla="*/ 27 h 27"/>
                  <a:gd name="T42" fmla="*/ 7 w 100"/>
                  <a:gd name="T43" fmla="*/ 27 h 27"/>
                  <a:gd name="T44" fmla="*/ 18 w 100"/>
                  <a:gd name="T45" fmla="*/ 23 h 27"/>
                  <a:gd name="T46" fmla="*/ 29 w 100"/>
                  <a:gd name="T47" fmla="*/ 19 h 27"/>
                  <a:gd name="T48" fmla="*/ 38 w 100"/>
                  <a:gd name="T49" fmla="*/ 17 h 27"/>
                  <a:gd name="T50" fmla="*/ 49 w 100"/>
                  <a:gd name="T51" fmla="*/ 16 h 27"/>
                  <a:gd name="T52" fmla="*/ 49 w 100"/>
                  <a:gd name="T53" fmla="*/ 16 h 27"/>
                  <a:gd name="T54" fmla="*/ 60 w 100"/>
                  <a:gd name="T55" fmla="*/ 17 h 27"/>
                  <a:gd name="T56" fmla="*/ 71 w 100"/>
                  <a:gd name="T57" fmla="*/ 19 h 27"/>
                  <a:gd name="T58" fmla="*/ 82 w 100"/>
                  <a:gd name="T59" fmla="*/ 23 h 27"/>
                  <a:gd name="T60" fmla="*/ 92 w 100"/>
                  <a:gd name="T61" fmla="*/ 27 h 27"/>
                  <a:gd name="T62" fmla="*/ 92 w 100"/>
                  <a:gd name="T63" fmla="*/ 27 h 27"/>
                  <a:gd name="T64" fmla="*/ 94 w 100"/>
                  <a:gd name="T65" fmla="*/ 27 h 27"/>
                  <a:gd name="T66" fmla="*/ 97 w 100"/>
                  <a:gd name="T67" fmla="*/ 27 h 27"/>
                  <a:gd name="T68" fmla="*/ 99 w 100"/>
                  <a:gd name="T69" fmla="*/ 24 h 27"/>
                  <a:gd name="T70" fmla="*/ 100 w 100"/>
                  <a:gd name="T71" fmla="*/ 21 h 27"/>
                  <a:gd name="T72" fmla="*/ 100 w 100"/>
                  <a:gd name="T73" fmla="*/ 21 h 27"/>
                  <a:gd name="T74" fmla="*/ 100 w 100"/>
                  <a:gd name="T75" fmla="*/ 19 h 27"/>
                  <a:gd name="T76" fmla="*/ 100 w 100"/>
                  <a:gd name="T77" fmla="*/ 19 h 27"/>
                  <a:gd name="T78" fmla="*/ 99 w 100"/>
                  <a:gd name="T79" fmla="*/ 15 h 27"/>
                  <a:gd name="T80" fmla="*/ 96 w 100"/>
                  <a:gd name="T81" fmla="*/ 11 h 27"/>
                  <a:gd name="T82" fmla="*/ 96 w 100"/>
                  <a:gd name="T83"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 h="27">
                    <a:moveTo>
                      <a:pt x="96" y="11"/>
                    </a:moveTo>
                    <a:lnTo>
                      <a:pt x="96" y="11"/>
                    </a:lnTo>
                    <a:lnTo>
                      <a:pt x="85" y="6"/>
                    </a:lnTo>
                    <a:lnTo>
                      <a:pt x="73" y="2"/>
                    </a:lnTo>
                    <a:lnTo>
                      <a:pt x="62" y="0"/>
                    </a:lnTo>
                    <a:lnTo>
                      <a:pt x="49" y="0"/>
                    </a:lnTo>
                    <a:lnTo>
                      <a:pt x="49" y="0"/>
                    </a:lnTo>
                    <a:lnTo>
                      <a:pt x="38" y="0"/>
                    </a:lnTo>
                    <a:lnTo>
                      <a:pt x="26" y="2"/>
                    </a:lnTo>
                    <a:lnTo>
                      <a:pt x="15" y="6"/>
                    </a:lnTo>
                    <a:lnTo>
                      <a:pt x="4" y="11"/>
                    </a:lnTo>
                    <a:lnTo>
                      <a:pt x="4" y="11"/>
                    </a:lnTo>
                    <a:lnTo>
                      <a:pt x="2" y="12"/>
                    </a:lnTo>
                    <a:lnTo>
                      <a:pt x="0" y="15"/>
                    </a:lnTo>
                    <a:lnTo>
                      <a:pt x="0" y="19"/>
                    </a:lnTo>
                    <a:lnTo>
                      <a:pt x="0" y="21"/>
                    </a:lnTo>
                    <a:lnTo>
                      <a:pt x="0" y="21"/>
                    </a:lnTo>
                    <a:lnTo>
                      <a:pt x="2" y="24"/>
                    </a:lnTo>
                    <a:lnTo>
                      <a:pt x="3" y="27"/>
                    </a:lnTo>
                    <a:lnTo>
                      <a:pt x="6" y="27"/>
                    </a:lnTo>
                    <a:lnTo>
                      <a:pt x="7" y="27"/>
                    </a:lnTo>
                    <a:lnTo>
                      <a:pt x="7" y="27"/>
                    </a:lnTo>
                    <a:lnTo>
                      <a:pt x="18" y="23"/>
                    </a:lnTo>
                    <a:lnTo>
                      <a:pt x="29" y="19"/>
                    </a:lnTo>
                    <a:lnTo>
                      <a:pt x="38" y="17"/>
                    </a:lnTo>
                    <a:lnTo>
                      <a:pt x="49" y="16"/>
                    </a:lnTo>
                    <a:lnTo>
                      <a:pt x="49" y="16"/>
                    </a:lnTo>
                    <a:lnTo>
                      <a:pt x="60" y="17"/>
                    </a:lnTo>
                    <a:lnTo>
                      <a:pt x="71" y="19"/>
                    </a:lnTo>
                    <a:lnTo>
                      <a:pt x="82" y="23"/>
                    </a:lnTo>
                    <a:lnTo>
                      <a:pt x="92" y="27"/>
                    </a:lnTo>
                    <a:lnTo>
                      <a:pt x="92" y="27"/>
                    </a:lnTo>
                    <a:lnTo>
                      <a:pt x="94" y="27"/>
                    </a:lnTo>
                    <a:lnTo>
                      <a:pt x="97" y="27"/>
                    </a:lnTo>
                    <a:lnTo>
                      <a:pt x="99" y="24"/>
                    </a:lnTo>
                    <a:lnTo>
                      <a:pt x="100" y="21"/>
                    </a:lnTo>
                    <a:lnTo>
                      <a:pt x="100" y="21"/>
                    </a:lnTo>
                    <a:lnTo>
                      <a:pt x="100" y="19"/>
                    </a:lnTo>
                    <a:lnTo>
                      <a:pt x="100" y="19"/>
                    </a:lnTo>
                    <a:lnTo>
                      <a:pt x="99" y="15"/>
                    </a:lnTo>
                    <a:lnTo>
                      <a:pt x="96" y="11"/>
                    </a:lnTo>
                    <a:lnTo>
                      <a:pt x="96"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zh-CN" altLang="en-US" sz="2400" kern="0">
                  <a:solidFill>
                    <a:srgbClr val="080808"/>
                  </a:solidFill>
                </a:endParaRPr>
              </a:p>
            </p:txBody>
          </p:sp>
          <p:sp>
            <p:nvSpPr>
              <p:cNvPr id="20" name="Freeform 135"/>
              <p:cNvSpPr/>
              <p:nvPr/>
            </p:nvSpPr>
            <p:spPr bwMode="auto">
              <a:xfrm>
                <a:off x="4902201" y="2030413"/>
                <a:ext cx="85725" cy="65088"/>
              </a:xfrm>
              <a:custGeom>
                <a:avLst/>
                <a:gdLst>
                  <a:gd name="T0" fmla="*/ 76 w 107"/>
                  <a:gd name="T1" fmla="*/ 57 h 83"/>
                  <a:gd name="T2" fmla="*/ 76 w 107"/>
                  <a:gd name="T3" fmla="*/ 57 h 83"/>
                  <a:gd name="T4" fmla="*/ 62 w 107"/>
                  <a:gd name="T5" fmla="*/ 0 h 83"/>
                  <a:gd name="T6" fmla="*/ 45 w 107"/>
                  <a:gd name="T7" fmla="*/ 0 h 83"/>
                  <a:gd name="T8" fmla="*/ 31 w 107"/>
                  <a:gd name="T9" fmla="*/ 56 h 83"/>
                  <a:gd name="T10" fmla="*/ 31 w 107"/>
                  <a:gd name="T11" fmla="*/ 56 h 83"/>
                  <a:gd name="T12" fmla="*/ 17 w 107"/>
                  <a:gd name="T13" fmla="*/ 0 h 83"/>
                  <a:gd name="T14" fmla="*/ 0 w 107"/>
                  <a:gd name="T15" fmla="*/ 0 h 83"/>
                  <a:gd name="T16" fmla="*/ 21 w 107"/>
                  <a:gd name="T17" fmla="*/ 83 h 83"/>
                  <a:gd name="T18" fmla="*/ 39 w 107"/>
                  <a:gd name="T19" fmla="*/ 83 h 83"/>
                  <a:gd name="T20" fmla="*/ 53 w 107"/>
                  <a:gd name="T21" fmla="*/ 27 h 83"/>
                  <a:gd name="T22" fmla="*/ 53 w 107"/>
                  <a:gd name="T23" fmla="*/ 27 h 83"/>
                  <a:gd name="T24" fmla="*/ 68 w 107"/>
                  <a:gd name="T25" fmla="*/ 83 h 83"/>
                  <a:gd name="T26" fmla="*/ 86 w 107"/>
                  <a:gd name="T27" fmla="*/ 83 h 83"/>
                  <a:gd name="T28" fmla="*/ 107 w 107"/>
                  <a:gd name="T29" fmla="*/ 0 h 83"/>
                  <a:gd name="T30" fmla="*/ 90 w 107"/>
                  <a:gd name="T31" fmla="*/ 0 h 83"/>
                  <a:gd name="T32" fmla="*/ 76 w 107"/>
                  <a:gd name="T33" fmla="*/ 5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 h="83">
                    <a:moveTo>
                      <a:pt x="76" y="57"/>
                    </a:moveTo>
                    <a:lnTo>
                      <a:pt x="76" y="57"/>
                    </a:lnTo>
                    <a:lnTo>
                      <a:pt x="62" y="0"/>
                    </a:lnTo>
                    <a:lnTo>
                      <a:pt x="45" y="0"/>
                    </a:lnTo>
                    <a:lnTo>
                      <a:pt x="31" y="56"/>
                    </a:lnTo>
                    <a:lnTo>
                      <a:pt x="31" y="56"/>
                    </a:lnTo>
                    <a:lnTo>
                      <a:pt x="17" y="0"/>
                    </a:lnTo>
                    <a:lnTo>
                      <a:pt x="0" y="0"/>
                    </a:lnTo>
                    <a:lnTo>
                      <a:pt x="21" y="83"/>
                    </a:lnTo>
                    <a:lnTo>
                      <a:pt x="39" y="83"/>
                    </a:lnTo>
                    <a:lnTo>
                      <a:pt x="53" y="27"/>
                    </a:lnTo>
                    <a:lnTo>
                      <a:pt x="53" y="27"/>
                    </a:lnTo>
                    <a:lnTo>
                      <a:pt x="68" y="83"/>
                    </a:lnTo>
                    <a:lnTo>
                      <a:pt x="86" y="83"/>
                    </a:lnTo>
                    <a:lnTo>
                      <a:pt x="107" y="0"/>
                    </a:lnTo>
                    <a:lnTo>
                      <a:pt x="90" y="0"/>
                    </a:lnTo>
                    <a:lnTo>
                      <a:pt x="7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zh-CN" altLang="en-US" sz="2400" kern="0">
                  <a:solidFill>
                    <a:srgbClr val="080808"/>
                  </a:solidFill>
                </a:endParaRPr>
              </a:p>
            </p:txBody>
          </p:sp>
          <p:sp>
            <p:nvSpPr>
              <p:cNvPr id="21" name="Rectangle 136"/>
              <p:cNvSpPr>
                <a:spLocks noChangeArrowheads="1"/>
              </p:cNvSpPr>
              <p:nvPr/>
            </p:nvSpPr>
            <p:spPr bwMode="auto">
              <a:xfrm>
                <a:off x="4992688" y="2030413"/>
                <a:ext cx="14288" cy="65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lstStyle/>
              <a:p>
                <a:pPr defTabSz="913765">
                  <a:defRPr/>
                </a:pPr>
                <a:endParaRPr lang="zh-CN" altLang="en-US" sz="2400" kern="0">
                  <a:solidFill>
                    <a:srgbClr val="080808"/>
                  </a:solidFill>
                </a:endParaRPr>
              </a:p>
            </p:txBody>
          </p:sp>
          <p:sp>
            <p:nvSpPr>
              <p:cNvPr id="22" name="Rectangle 137"/>
              <p:cNvSpPr>
                <a:spLocks noChangeArrowheads="1"/>
              </p:cNvSpPr>
              <p:nvPr/>
            </p:nvSpPr>
            <p:spPr bwMode="auto">
              <a:xfrm>
                <a:off x="5014913" y="2063750"/>
                <a:ext cx="28575" cy="12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lstStyle/>
              <a:p>
                <a:pPr defTabSz="913765">
                  <a:defRPr/>
                </a:pPr>
                <a:endParaRPr lang="zh-CN" altLang="en-US" sz="2400" kern="0">
                  <a:solidFill>
                    <a:srgbClr val="080808"/>
                  </a:solidFill>
                </a:endParaRPr>
              </a:p>
            </p:txBody>
          </p:sp>
          <p:sp>
            <p:nvSpPr>
              <p:cNvPr id="23" name="Freeform 138"/>
              <p:cNvSpPr/>
              <p:nvPr/>
            </p:nvSpPr>
            <p:spPr bwMode="auto">
              <a:xfrm>
                <a:off x="5051426" y="2030413"/>
                <a:ext cx="46038" cy="65088"/>
              </a:xfrm>
              <a:custGeom>
                <a:avLst/>
                <a:gdLst>
                  <a:gd name="T0" fmla="*/ 0 w 57"/>
                  <a:gd name="T1" fmla="*/ 83 h 83"/>
                  <a:gd name="T2" fmla="*/ 18 w 57"/>
                  <a:gd name="T3" fmla="*/ 83 h 83"/>
                  <a:gd name="T4" fmla="*/ 18 w 57"/>
                  <a:gd name="T5" fmla="*/ 49 h 83"/>
                  <a:gd name="T6" fmla="*/ 52 w 57"/>
                  <a:gd name="T7" fmla="*/ 49 h 83"/>
                  <a:gd name="T8" fmla="*/ 52 w 57"/>
                  <a:gd name="T9" fmla="*/ 34 h 83"/>
                  <a:gd name="T10" fmla="*/ 18 w 57"/>
                  <a:gd name="T11" fmla="*/ 34 h 83"/>
                  <a:gd name="T12" fmla="*/ 18 w 57"/>
                  <a:gd name="T13" fmla="*/ 15 h 83"/>
                  <a:gd name="T14" fmla="*/ 57 w 57"/>
                  <a:gd name="T15" fmla="*/ 15 h 83"/>
                  <a:gd name="T16" fmla="*/ 57 w 57"/>
                  <a:gd name="T17" fmla="*/ 0 h 83"/>
                  <a:gd name="T18" fmla="*/ 0 w 57"/>
                  <a:gd name="T19" fmla="*/ 0 h 83"/>
                  <a:gd name="T20" fmla="*/ 0 w 57"/>
                  <a:gd name="T21"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83">
                    <a:moveTo>
                      <a:pt x="0" y="83"/>
                    </a:moveTo>
                    <a:lnTo>
                      <a:pt x="18" y="83"/>
                    </a:lnTo>
                    <a:lnTo>
                      <a:pt x="18" y="49"/>
                    </a:lnTo>
                    <a:lnTo>
                      <a:pt x="52" y="49"/>
                    </a:lnTo>
                    <a:lnTo>
                      <a:pt x="52" y="34"/>
                    </a:lnTo>
                    <a:lnTo>
                      <a:pt x="18" y="34"/>
                    </a:lnTo>
                    <a:lnTo>
                      <a:pt x="18" y="15"/>
                    </a:lnTo>
                    <a:lnTo>
                      <a:pt x="57" y="15"/>
                    </a:lnTo>
                    <a:lnTo>
                      <a:pt x="57" y="0"/>
                    </a:lnTo>
                    <a:lnTo>
                      <a:pt x="0" y="0"/>
                    </a:lnTo>
                    <a:lnTo>
                      <a:pt x="0" y="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zh-CN" altLang="en-US" sz="2400" kern="0">
                  <a:solidFill>
                    <a:srgbClr val="080808"/>
                  </a:solidFill>
                </a:endParaRPr>
              </a:p>
            </p:txBody>
          </p:sp>
          <p:sp>
            <p:nvSpPr>
              <p:cNvPr id="24" name="Rectangle 139"/>
              <p:cNvSpPr>
                <a:spLocks noChangeArrowheads="1"/>
              </p:cNvSpPr>
              <p:nvPr/>
            </p:nvSpPr>
            <p:spPr bwMode="auto">
              <a:xfrm>
                <a:off x="5103813" y="2030413"/>
                <a:ext cx="14288" cy="65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lstStyle/>
              <a:p>
                <a:pPr defTabSz="913765">
                  <a:defRPr/>
                </a:pPr>
                <a:endParaRPr lang="zh-CN" altLang="en-US" sz="2400" kern="0">
                  <a:solidFill>
                    <a:srgbClr val="080808"/>
                  </a:solidFill>
                </a:endParaRPr>
              </a:p>
            </p:txBody>
          </p:sp>
        </p:grpSp>
        <p:grpSp>
          <p:nvGrpSpPr>
            <p:cNvPr id="14" name="组合 13"/>
            <p:cNvGrpSpPr/>
            <p:nvPr/>
          </p:nvGrpSpPr>
          <p:grpSpPr>
            <a:xfrm>
              <a:off x="3683887" y="1829702"/>
              <a:ext cx="362855" cy="349515"/>
              <a:chOff x="4903788" y="1471613"/>
              <a:chExt cx="215900" cy="207963"/>
            </a:xfrm>
            <a:solidFill>
              <a:srgbClr val="FFFFFF"/>
            </a:solidFill>
          </p:grpSpPr>
          <p:sp>
            <p:nvSpPr>
              <p:cNvPr id="15" name="Freeform 226"/>
              <p:cNvSpPr>
                <a:spLocks noEditPoints="1"/>
              </p:cNvSpPr>
              <p:nvPr/>
            </p:nvSpPr>
            <p:spPr bwMode="auto">
              <a:xfrm>
                <a:off x="4926013" y="1471613"/>
                <a:ext cx="171450" cy="146050"/>
              </a:xfrm>
              <a:custGeom>
                <a:avLst/>
                <a:gdLst>
                  <a:gd name="T0" fmla="*/ 15 w 215"/>
                  <a:gd name="T1" fmla="*/ 164 h 183"/>
                  <a:gd name="T2" fmla="*/ 83 w 215"/>
                  <a:gd name="T3" fmla="*/ 164 h 183"/>
                  <a:gd name="T4" fmla="*/ 80 w 215"/>
                  <a:gd name="T5" fmla="*/ 183 h 183"/>
                  <a:gd name="T6" fmla="*/ 135 w 215"/>
                  <a:gd name="T7" fmla="*/ 183 h 183"/>
                  <a:gd name="T8" fmla="*/ 132 w 215"/>
                  <a:gd name="T9" fmla="*/ 164 h 183"/>
                  <a:gd name="T10" fmla="*/ 200 w 215"/>
                  <a:gd name="T11" fmla="*/ 164 h 183"/>
                  <a:gd name="T12" fmla="*/ 200 w 215"/>
                  <a:gd name="T13" fmla="*/ 164 h 183"/>
                  <a:gd name="T14" fmla="*/ 206 w 215"/>
                  <a:gd name="T15" fmla="*/ 163 h 183"/>
                  <a:gd name="T16" fmla="*/ 211 w 215"/>
                  <a:gd name="T17" fmla="*/ 160 h 183"/>
                  <a:gd name="T18" fmla="*/ 214 w 215"/>
                  <a:gd name="T19" fmla="*/ 155 h 183"/>
                  <a:gd name="T20" fmla="*/ 215 w 215"/>
                  <a:gd name="T21" fmla="*/ 149 h 183"/>
                  <a:gd name="T22" fmla="*/ 215 w 215"/>
                  <a:gd name="T23" fmla="*/ 15 h 183"/>
                  <a:gd name="T24" fmla="*/ 215 w 215"/>
                  <a:gd name="T25" fmla="*/ 15 h 183"/>
                  <a:gd name="T26" fmla="*/ 214 w 215"/>
                  <a:gd name="T27" fmla="*/ 10 h 183"/>
                  <a:gd name="T28" fmla="*/ 211 w 215"/>
                  <a:gd name="T29" fmla="*/ 4 h 183"/>
                  <a:gd name="T30" fmla="*/ 206 w 215"/>
                  <a:gd name="T31" fmla="*/ 2 h 183"/>
                  <a:gd name="T32" fmla="*/ 200 w 215"/>
                  <a:gd name="T33" fmla="*/ 0 h 183"/>
                  <a:gd name="T34" fmla="*/ 15 w 215"/>
                  <a:gd name="T35" fmla="*/ 0 h 183"/>
                  <a:gd name="T36" fmla="*/ 15 w 215"/>
                  <a:gd name="T37" fmla="*/ 0 h 183"/>
                  <a:gd name="T38" fmla="*/ 9 w 215"/>
                  <a:gd name="T39" fmla="*/ 2 h 183"/>
                  <a:gd name="T40" fmla="*/ 4 w 215"/>
                  <a:gd name="T41" fmla="*/ 4 h 183"/>
                  <a:gd name="T42" fmla="*/ 1 w 215"/>
                  <a:gd name="T43" fmla="*/ 10 h 183"/>
                  <a:gd name="T44" fmla="*/ 0 w 215"/>
                  <a:gd name="T45" fmla="*/ 15 h 183"/>
                  <a:gd name="T46" fmla="*/ 0 w 215"/>
                  <a:gd name="T47" fmla="*/ 149 h 183"/>
                  <a:gd name="T48" fmla="*/ 0 w 215"/>
                  <a:gd name="T49" fmla="*/ 149 h 183"/>
                  <a:gd name="T50" fmla="*/ 1 w 215"/>
                  <a:gd name="T51" fmla="*/ 155 h 183"/>
                  <a:gd name="T52" fmla="*/ 4 w 215"/>
                  <a:gd name="T53" fmla="*/ 160 h 183"/>
                  <a:gd name="T54" fmla="*/ 9 w 215"/>
                  <a:gd name="T55" fmla="*/ 163 h 183"/>
                  <a:gd name="T56" fmla="*/ 15 w 215"/>
                  <a:gd name="T57" fmla="*/ 164 h 183"/>
                  <a:gd name="T58" fmla="*/ 15 w 215"/>
                  <a:gd name="T59" fmla="*/ 164 h 183"/>
                  <a:gd name="T60" fmla="*/ 11 w 215"/>
                  <a:gd name="T61" fmla="*/ 10 h 183"/>
                  <a:gd name="T62" fmla="*/ 203 w 215"/>
                  <a:gd name="T63" fmla="*/ 10 h 183"/>
                  <a:gd name="T64" fmla="*/ 203 w 215"/>
                  <a:gd name="T65" fmla="*/ 149 h 183"/>
                  <a:gd name="T66" fmla="*/ 11 w 215"/>
                  <a:gd name="T67" fmla="*/ 149 h 183"/>
                  <a:gd name="T68" fmla="*/ 11 w 215"/>
                  <a:gd name="T69" fmla="*/ 1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183">
                    <a:moveTo>
                      <a:pt x="15" y="164"/>
                    </a:moveTo>
                    <a:lnTo>
                      <a:pt x="83" y="164"/>
                    </a:lnTo>
                    <a:lnTo>
                      <a:pt x="80" y="183"/>
                    </a:lnTo>
                    <a:lnTo>
                      <a:pt x="135" y="183"/>
                    </a:lnTo>
                    <a:lnTo>
                      <a:pt x="132" y="164"/>
                    </a:lnTo>
                    <a:lnTo>
                      <a:pt x="200" y="164"/>
                    </a:lnTo>
                    <a:lnTo>
                      <a:pt x="200" y="164"/>
                    </a:lnTo>
                    <a:lnTo>
                      <a:pt x="206" y="163"/>
                    </a:lnTo>
                    <a:lnTo>
                      <a:pt x="211" y="160"/>
                    </a:lnTo>
                    <a:lnTo>
                      <a:pt x="214" y="155"/>
                    </a:lnTo>
                    <a:lnTo>
                      <a:pt x="215" y="149"/>
                    </a:lnTo>
                    <a:lnTo>
                      <a:pt x="215" y="15"/>
                    </a:lnTo>
                    <a:lnTo>
                      <a:pt x="215" y="15"/>
                    </a:lnTo>
                    <a:lnTo>
                      <a:pt x="214" y="10"/>
                    </a:lnTo>
                    <a:lnTo>
                      <a:pt x="211" y="4"/>
                    </a:lnTo>
                    <a:lnTo>
                      <a:pt x="206" y="2"/>
                    </a:lnTo>
                    <a:lnTo>
                      <a:pt x="200" y="0"/>
                    </a:lnTo>
                    <a:lnTo>
                      <a:pt x="15" y="0"/>
                    </a:lnTo>
                    <a:lnTo>
                      <a:pt x="15" y="0"/>
                    </a:lnTo>
                    <a:lnTo>
                      <a:pt x="9" y="2"/>
                    </a:lnTo>
                    <a:lnTo>
                      <a:pt x="4" y="4"/>
                    </a:lnTo>
                    <a:lnTo>
                      <a:pt x="1" y="10"/>
                    </a:lnTo>
                    <a:lnTo>
                      <a:pt x="0" y="15"/>
                    </a:lnTo>
                    <a:lnTo>
                      <a:pt x="0" y="149"/>
                    </a:lnTo>
                    <a:lnTo>
                      <a:pt x="0" y="149"/>
                    </a:lnTo>
                    <a:lnTo>
                      <a:pt x="1" y="155"/>
                    </a:lnTo>
                    <a:lnTo>
                      <a:pt x="4" y="160"/>
                    </a:lnTo>
                    <a:lnTo>
                      <a:pt x="9" y="163"/>
                    </a:lnTo>
                    <a:lnTo>
                      <a:pt x="15" y="164"/>
                    </a:lnTo>
                    <a:lnTo>
                      <a:pt x="15" y="164"/>
                    </a:lnTo>
                    <a:close/>
                    <a:moveTo>
                      <a:pt x="11" y="10"/>
                    </a:moveTo>
                    <a:lnTo>
                      <a:pt x="203" y="10"/>
                    </a:lnTo>
                    <a:lnTo>
                      <a:pt x="203" y="149"/>
                    </a:lnTo>
                    <a:lnTo>
                      <a:pt x="11" y="149"/>
                    </a:lnTo>
                    <a:lnTo>
                      <a:pt x="11"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zh-CN" altLang="en-US" sz="2400" kern="0">
                  <a:solidFill>
                    <a:srgbClr val="080808"/>
                  </a:solidFill>
                </a:endParaRPr>
              </a:p>
            </p:txBody>
          </p:sp>
          <p:sp>
            <p:nvSpPr>
              <p:cNvPr id="16" name="Freeform 227"/>
              <p:cNvSpPr>
                <a:spLocks noEditPoints="1"/>
              </p:cNvSpPr>
              <p:nvPr/>
            </p:nvSpPr>
            <p:spPr bwMode="auto">
              <a:xfrm>
                <a:off x="4903788" y="1625601"/>
                <a:ext cx="215900" cy="53975"/>
              </a:xfrm>
              <a:custGeom>
                <a:avLst/>
                <a:gdLst>
                  <a:gd name="T0" fmla="*/ 272 w 273"/>
                  <a:gd name="T1" fmla="*/ 56 h 68"/>
                  <a:gd name="T2" fmla="*/ 272 w 273"/>
                  <a:gd name="T3" fmla="*/ 56 h 68"/>
                  <a:gd name="T4" fmla="*/ 270 w 273"/>
                  <a:gd name="T5" fmla="*/ 51 h 68"/>
                  <a:gd name="T6" fmla="*/ 266 w 273"/>
                  <a:gd name="T7" fmla="*/ 45 h 68"/>
                  <a:gd name="T8" fmla="*/ 255 w 273"/>
                  <a:gd name="T9" fmla="*/ 30 h 68"/>
                  <a:gd name="T10" fmla="*/ 233 w 273"/>
                  <a:gd name="T11" fmla="*/ 1 h 68"/>
                  <a:gd name="T12" fmla="*/ 233 w 273"/>
                  <a:gd name="T13" fmla="*/ 1 h 68"/>
                  <a:gd name="T14" fmla="*/ 232 w 273"/>
                  <a:gd name="T15" fmla="*/ 1 h 68"/>
                  <a:gd name="T16" fmla="*/ 229 w 273"/>
                  <a:gd name="T17" fmla="*/ 0 h 68"/>
                  <a:gd name="T18" fmla="*/ 44 w 273"/>
                  <a:gd name="T19" fmla="*/ 0 h 68"/>
                  <a:gd name="T20" fmla="*/ 44 w 273"/>
                  <a:gd name="T21" fmla="*/ 0 h 68"/>
                  <a:gd name="T22" fmla="*/ 41 w 273"/>
                  <a:gd name="T23" fmla="*/ 1 h 68"/>
                  <a:gd name="T24" fmla="*/ 40 w 273"/>
                  <a:gd name="T25" fmla="*/ 1 h 68"/>
                  <a:gd name="T26" fmla="*/ 40 w 273"/>
                  <a:gd name="T27" fmla="*/ 1 h 68"/>
                  <a:gd name="T28" fmla="*/ 30 w 273"/>
                  <a:gd name="T29" fmla="*/ 15 h 68"/>
                  <a:gd name="T30" fmla="*/ 18 w 273"/>
                  <a:gd name="T31" fmla="*/ 30 h 68"/>
                  <a:gd name="T32" fmla="*/ 7 w 273"/>
                  <a:gd name="T33" fmla="*/ 45 h 68"/>
                  <a:gd name="T34" fmla="*/ 3 w 273"/>
                  <a:gd name="T35" fmla="*/ 51 h 68"/>
                  <a:gd name="T36" fmla="*/ 1 w 273"/>
                  <a:gd name="T37" fmla="*/ 56 h 68"/>
                  <a:gd name="T38" fmla="*/ 1 w 273"/>
                  <a:gd name="T39" fmla="*/ 56 h 68"/>
                  <a:gd name="T40" fmla="*/ 0 w 273"/>
                  <a:gd name="T41" fmla="*/ 60 h 68"/>
                  <a:gd name="T42" fmla="*/ 1 w 273"/>
                  <a:gd name="T43" fmla="*/ 63 h 68"/>
                  <a:gd name="T44" fmla="*/ 1 w 273"/>
                  <a:gd name="T45" fmla="*/ 63 h 68"/>
                  <a:gd name="T46" fmla="*/ 4 w 273"/>
                  <a:gd name="T47" fmla="*/ 66 h 68"/>
                  <a:gd name="T48" fmla="*/ 8 w 273"/>
                  <a:gd name="T49" fmla="*/ 67 h 68"/>
                  <a:gd name="T50" fmla="*/ 19 w 273"/>
                  <a:gd name="T51" fmla="*/ 68 h 68"/>
                  <a:gd name="T52" fmla="*/ 255 w 273"/>
                  <a:gd name="T53" fmla="*/ 68 h 68"/>
                  <a:gd name="T54" fmla="*/ 255 w 273"/>
                  <a:gd name="T55" fmla="*/ 68 h 68"/>
                  <a:gd name="T56" fmla="*/ 265 w 273"/>
                  <a:gd name="T57" fmla="*/ 67 h 68"/>
                  <a:gd name="T58" fmla="*/ 269 w 273"/>
                  <a:gd name="T59" fmla="*/ 66 h 68"/>
                  <a:gd name="T60" fmla="*/ 272 w 273"/>
                  <a:gd name="T61" fmla="*/ 63 h 68"/>
                  <a:gd name="T62" fmla="*/ 272 w 273"/>
                  <a:gd name="T63" fmla="*/ 63 h 68"/>
                  <a:gd name="T64" fmla="*/ 273 w 273"/>
                  <a:gd name="T65" fmla="*/ 60 h 68"/>
                  <a:gd name="T66" fmla="*/ 272 w 273"/>
                  <a:gd name="T67" fmla="*/ 56 h 68"/>
                  <a:gd name="T68" fmla="*/ 272 w 273"/>
                  <a:gd name="T69" fmla="*/ 56 h 68"/>
                  <a:gd name="T70" fmla="*/ 265 w 273"/>
                  <a:gd name="T71" fmla="*/ 59 h 68"/>
                  <a:gd name="T72" fmla="*/ 265 w 273"/>
                  <a:gd name="T73" fmla="*/ 59 h 68"/>
                  <a:gd name="T74" fmla="*/ 263 w 273"/>
                  <a:gd name="T75" fmla="*/ 60 h 68"/>
                  <a:gd name="T76" fmla="*/ 255 w 273"/>
                  <a:gd name="T77" fmla="*/ 60 h 68"/>
                  <a:gd name="T78" fmla="*/ 19 w 273"/>
                  <a:gd name="T79" fmla="*/ 60 h 68"/>
                  <a:gd name="T80" fmla="*/ 19 w 273"/>
                  <a:gd name="T81" fmla="*/ 60 h 68"/>
                  <a:gd name="T82" fmla="*/ 11 w 273"/>
                  <a:gd name="T83" fmla="*/ 60 h 68"/>
                  <a:gd name="T84" fmla="*/ 8 w 273"/>
                  <a:gd name="T85" fmla="*/ 60 h 68"/>
                  <a:gd name="T86" fmla="*/ 8 w 273"/>
                  <a:gd name="T87" fmla="*/ 60 h 68"/>
                  <a:gd name="T88" fmla="*/ 8 w 273"/>
                  <a:gd name="T89" fmla="*/ 57 h 68"/>
                  <a:gd name="T90" fmla="*/ 8 w 273"/>
                  <a:gd name="T91" fmla="*/ 57 h 68"/>
                  <a:gd name="T92" fmla="*/ 8 w 273"/>
                  <a:gd name="T93" fmla="*/ 57 h 68"/>
                  <a:gd name="T94" fmla="*/ 8 w 273"/>
                  <a:gd name="T95" fmla="*/ 57 h 68"/>
                  <a:gd name="T96" fmla="*/ 12 w 273"/>
                  <a:gd name="T97" fmla="*/ 49 h 68"/>
                  <a:gd name="T98" fmla="*/ 22 w 273"/>
                  <a:gd name="T99" fmla="*/ 36 h 68"/>
                  <a:gd name="T100" fmla="*/ 251 w 273"/>
                  <a:gd name="T101" fmla="*/ 36 h 68"/>
                  <a:gd name="T102" fmla="*/ 251 w 273"/>
                  <a:gd name="T103" fmla="*/ 36 h 68"/>
                  <a:gd name="T104" fmla="*/ 261 w 273"/>
                  <a:gd name="T105" fmla="*/ 49 h 68"/>
                  <a:gd name="T106" fmla="*/ 265 w 273"/>
                  <a:gd name="T107" fmla="*/ 57 h 68"/>
                  <a:gd name="T108" fmla="*/ 265 w 273"/>
                  <a:gd name="T109" fmla="*/ 57 h 68"/>
                  <a:gd name="T110" fmla="*/ 265 w 273"/>
                  <a:gd name="T111" fmla="*/ 57 h 68"/>
                  <a:gd name="T112" fmla="*/ 265 w 273"/>
                  <a:gd name="T113" fmla="*/ 57 h 68"/>
                  <a:gd name="T114" fmla="*/ 265 w 273"/>
                  <a:gd name="T115" fmla="*/ 59 h 68"/>
                  <a:gd name="T116" fmla="*/ 265 w 273"/>
                  <a:gd name="T117" fmla="*/ 5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3" h="68">
                    <a:moveTo>
                      <a:pt x="272" y="56"/>
                    </a:moveTo>
                    <a:lnTo>
                      <a:pt x="272" y="56"/>
                    </a:lnTo>
                    <a:lnTo>
                      <a:pt x="270" y="51"/>
                    </a:lnTo>
                    <a:lnTo>
                      <a:pt x="266" y="45"/>
                    </a:lnTo>
                    <a:lnTo>
                      <a:pt x="255" y="30"/>
                    </a:lnTo>
                    <a:lnTo>
                      <a:pt x="233" y="1"/>
                    </a:lnTo>
                    <a:lnTo>
                      <a:pt x="233" y="1"/>
                    </a:lnTo>
                    <a:lnTo>
                      <a:pt x="232" y="1"/>
                    </a:lnTo>
                    <a:lnTo>
                      <a:pt x="229" y="0"/>
                    </a:lnTo>
                    <a:lnTo>
                      <a:pt x="44" y="0"/>
                    </a:lnTo>
                    <a:lnTo>
                      <a:pt x="44" y="0"/>
                    </a:lnTo>
                    <a:lnTo>
                      <a:pt x="41" y="1"/>
                    </a:lnTo>
                    <a:lnTo>
                      <a:pt x="40" y="1"/>
                    </a:lnTo>
                    <a:lnTo>
                      <a:pt x="40" y="1"/>
                    </a:lnTo>
                    <a:lnTo>
                      <a:pt x="30" y="15"/>
                    </a:lnTo>
                    <a:lnTo>
                      <a:pt x="18" y="30"/>
                    </a:lnTo>
                    <a:lnTo>
                      <a:pt x="7" y="45"/>
                    </a:lnTo>
                    <a:lnTo>
                      <a:pt x="3" y="51"/>
                    </a:lnTo>
                    <a:lnTo>
                      <a:pt x="1" y="56"/>
                    </a:lnTo>
                    <a:lnTo>
                      <a:pt x="1" y="56"/>
                    </a:lnTo>
                    <a:lnTo>
                      <a:pt x="0" y="60"/>
                    </a:lnTo>
                    <a:lnTo>
                      <a:pt x="1" y="63"/>
                    </a:lnTo>
                    <a:lnTo>
                      <a:pt x="1" y="63"/>
                    </a:lnTo>
                    <a:lnTo>
                      <a:pt x="4" y="66"/>
                    </a:lnTo>
                    <a:lnTo>
                      <a:pt x="8" y="67"/>
                    </a:lnTo>
                    <a:lnTo>
                      <a:pt x="19" y="68"/>
                    </a:lnTo>
                    <a:lnTo>
                      <a:pt x="255" y="68"/>
                    </a:lnTo>
                    <a:lnTo>
                      <a:pt x="255" y="68"/>
                    </a:lnTo>
                    <a:lnTo>
                      <a:pt x="265" y="67"/>
                    </a:lnTo>
                    <a:lnTo>
                      <a:pt x="269" y="66"/>
                    </a:lnTo>
                    <a:lnTo>
                      <a:pt x="272" y="63"/>
                    </a:lnTo>
                    <a:lnTo>
                      <a:pt x="272" y="63"/>
                    </a:lnTo>
                    <a:lnTo>
                      <a:pt x="273" y="60"/>
                    </a:lnTo>
                    <a:lnTo>
                      <a:pt x="272" y="56"/>
                    </a:lnTo>
                    <a:lnTo>
                      <a:pt x="272" y="56"/>
                    </a:lnTo>
                    <a:close/>
                    <a:moveTo>
                      <a:pt x="265" y="59"/>
                    </a:moveTo>
                    <a:lnTo>
                      <a:pt x="265" y="59"/>
                    </a:lnTo>
                    <a:lnTo>
                      <a:pt x="263" y="60"/>
                    </a:lnTo>
                    <a:lnTo>
                      <a:pt x="255" y="60"/>
                    </a:lnTo>
                    <a:lnTo>
                      <a:pt x="19" y="60"/>
                    </a:lnTo>
                    <a:lnTo>
                      <a:pt x="19" y="60"/>
                    </a:lnTo>
                    <a:lnTo>
                      <a:pt x="11" y="60"/>
                    </a:lnTo>
                    <a:lnTo>
                      <a:pt x="8" y="60"/>
                    </a:lnTo>
                    <a:lnTo>
                      <a:pt x="8" y="60"/>
                    </a:lnTo>
                    <a:lnTo>
                      <a:pt x="8" y="57"/>
                    </a:lnTo>
                    <a:lnTo>
                      <a:pt x="8" y="57"/>
                    </a:lnTo>
                    <a:lnTo>
                      <a:pt x="8" y="57"/>
                    </a:lnTo>
                    <a:lnTo>
                      <a:pt x="8" y="57"/>
                    </a:lnTo>
                    <a:lnTo>
                      <a:pt x="12" y="49"/>
                    </a:lnTo>
                    <a:lnTo>
                      <a:pt x="22" y="36"/>
                    </a:lnTo>
                    <a:lnTo>
                      <a:pt x="251" y="36"/>
                    </a:lnTo>
                    <a:lnTo>
                      <a:pt x="251" y="36"/>
                    </a:lnTo>
                    <a:lnTo>
                      <a:pt x="261" y="49"/>
                    </a:lnTo>
                    <a:lnTo>
                      <a:pt x="265" y="57"/>
                    </a:lnTo>
                    <a:lnTo>
                      <a:pt x="265" y="57"/>
                    </a:lnTo>
                    <a:lnTo>
                      <a:pt x="265" y="57"/>
                    </a:lnTo>
                    <a:lnTo>
                      <a:pt x="265" y="57"/>
                    </a:lnTo>
                    <a:lnTo>
                      <a:pt x="265" y="59"/>
                    </a:lnTo>
                    <a:lnTo>
                      <a:pt x="265"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p>
                <a:pPr defTabSz="913765">
                  <a:defRPr/>
                </a:pPr>
                <a:endParaRPr lang="zh-CN" altLang="en-US" sz="2400" kern="0">
                  <a:solidFill>
                    <a:srgbClr val="080808"/>
                  </a:solidFill>
                </a:endParaRPr>
              </a:p>
            </p:txBody>
          </p:sp>
        </p:grpSp>
      </p:grpSp>
      <p:sp>
        <p:nvSpPr>
          <p:cNvPr id="28" name="文本框 24"/>
          <p:cNvSpPr txBox="1"/>
          <p:nvPr/>
        </p:nvSpPr>
        <p:spPr>
          <a:xfrm>
            <a:off x="5927201" y="1650725"/>
            <a:ext cx="2515739" cy="841248"/>
          </a:xfrm>
          <a:prstGeom prst="rect">
            <a:avLst/>
          </a:prstGeom>
          <a:noFill/>
        </p:spPr>
        <p:txBody>
          <a:bodyPr wrap="square" lIns="68571" tIns="34286" rIns="68571" bIns="34286" rtlCol="0">
            <a:spAutoFit/>
          </a:bodyPr>
          <a:lstStyle/>
          <a:p>
            <a:pPr defTabSz="913765">
              <a:spcBef>
                <a:spcPts val="450"/>
              </a:spcBef>
            </a:pPr>
            <a:r>
              <a:rPr lang="zh-CN" altLang="en-US" sz="1600" dirty="0">
                <a:solidFill>
                  <a:srgbClr val="514379"/>
                </a:solidFill>
                <a:latin typeface="微软雅黑" panose="020B0503020204020204" pitchFamily="34" charset="-122"/>
                <a:ea typeface="微软雅黑" panose="020B0503020204020204" pitchFamily="34" charset="-122"/>
              </a:rPr>
              <a:t>添加标题</a:t>
            </a:r>
            <a:endParaRPr lang="en-US" altLang="zh-CN" sz="1600" dirty="0">
              <a:solidFill>
                <a:srgbClr val="514379"/>
              </a:solidFill>
              <a:latin typeface="微软雅黑" panose="020B0503020204020204" pitchFamily="34" charset="-122"/>
              <a:ea typeface="微软雅黑" panose="020B0503020204020204" pitchFamily="34" charset="-122"/>
            </a:endParaRPr>
          </a:p>
          <a:p>
            <a:pPr defTabSz="913765">
              <a:spcBef>
                <a:spcPts val="450"/>
              </a:spcBef>
            </a:pPr>
            <a:r>
              <a:rPr lang="zh-CN" altLang="en-US" sz="1000" dirty="0">
                <a:solidFill>
                  <a:srgbClr val="080808"/>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endParaRPr lang="zh-CN" altLang="en-US" sz="1000" dirty="0">
              <a:solidFill>
                <a:srgbClr val="080808"/>
              </a:solidFill>
              <a:latin typeface="微软雅黑" panose="020B0503020204020204" pitchFamily="34" charset="-122"/>
              <a:ea typeface="微软雅黑" panose="020B0503020204020204" pitchFamily="34" charset="-122"/>
            </a:endParaRPr>
          </a:p>
        </p:txBody>
      </p:sp>
      <p:sp>
        <p:nvSpPr>
          <p:cNvPr id="29" name="文本框 25"/>
          <p:cNvSpPr txBox="1"/>
          <p:nvPr/>
        </p:nvSpPr>
        <p:spPr>
          <a:xfrm>
            <a:off x="6011994" y="3386629"/>
            <a:ext cx="2515739" cy="841248"/>
          </a:xfrm>
          <a:prstGeom prst="rect">
            <a:avLst/>
          </a:prstGeom>
          <a:noFill/>
        </p:spPr>
        <p:txBody>
          <a:bodyPr wrap="square" lIns="68571" tIns="34286" rIns="68571" bIns="34286" rtlCol="0">
            <a:spAutoFit/>
          </a:bodyPr>
          <a:lstStyle/>
          <a:p>
            <a:pPr defTabSz="913765">
              <a:spcBef>
                <a:spcPts val="450"/>
              </a:spcBef>
            </a:pPr>
            <a:r>
              <a:rPr lang="zh-CN" altLang="en-US" sz="1600" dirty="0">
                <a:solidFill>
                  <a:srgbClr val="030303"/>
                </a:solidFill>
                <a:latin typeface="微软雅黑" panose="020B0503020204020204" pitchFamily="34" charset="-122"/>
                <a:ea typeface="微软雅黑" panose="020B0503020204020204" pitchFamily="34" charset="-122"/>
              </a:rPr>
              <a:t>添加标题</a:t>
            </a:r>
            <a:endParaRPr lang="en-US" altLang="zh-CN" sz="1600" dirty="0">
              <a:solidFill>
                <a:srgbClr val="030303"/>
              </a:solidFill>
              <a:latin typeface="微软雅黑" panose="020B0503020204020204" pitchFamily="34" charset="-122"/>
              <a:ea typeface="微软雅黑" panose="020B0503020204020204" pitchFamily="34" charset="-122"/>
            </a:endParaRPr>
          </a:p>
          <a:p>
            <a:pPr defTabSz="913765">
              <a:spcBef>
                <a:spcPts val="450"/>
              </a:spcBef>
            </a:pPr>
            <a:r>
              <a:rPr lang="zh-CN" altLang="en-US" sz="1000" dirty="0">
                <a:solidFill>
                  <a:srgbClr val="080808"/>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endParaRPr lang="zh-CN" altLang="en-US" sz="1000" dirty="0">
              <a:solidFill>
                <a:srgbClr val="080808"/>
              </a:solidFill>
              <a:latin typeface="微软雅黑" panose="020B0503020204020204" pitchFamily="34" charset="-122"/>
              <a:ea typeface="微软雅黑" panose="020B0503020204020204" pitchFamily="34" charset="-122"/>
            </a:endParaRPr>
          </a:p>
        </p:txBody>
      </p:sp>
      <p:sp>
        <p:nvSpPr>
          <p:cNvPr id="30" name="文本框 26"/>
          <p:cNvSpPr txBox="1"/>
          <p:nvPr/>
        </p:nvSpPr>
        <p:spPr>
          <a:xfrm>
            <a:off x="823881" y="1650724"/>
            <a:ext cx="2517963" cy="841248"/>
          </a:xfrm>
          <a:prstGeom prst="rect">
            <a:avLst/>
          </a:prstGeom>
          <a:noFill/>
        </p:spPr>
        <p:txBody>
          <a:bodyPr wrap="square" lIns="68571" tIns="34286" rIns="68571" bIns="34286" rtlCol="0">
            <a:spAutoFit/>
          </a:bodyPr>
          <a:lstStyle/>
          <a:p>
            <a:pPr algn="r" defTabSz="913765">
              <a:spcBef>
                <a:spcPts val="450"/>
              </a:spcBef>
            </a:pPr>
            <a:r>
              <a:rPr lang="zh-CN" altLang="en-US" sz="1600" dirty="0">
                <a:solidFill>
                  <a:srgbClr val="030303"/>
                </a:solidFill>
                <a:latin typeface="微软雅黑" panose="020B0503020204020204" pitchFamily="34" charset="-122"/>
                <a:ea typeface="微软雅黑" panose="020B0503020204020204" pitchFamily="34" charset="-122"/>
              </a:rPr>
              <a:t>添加标题</a:t>
            </a:r>
            <a:endParaRPr lang="en-US" altLang="zh-CN" sz="1600" dirty="0">
              <a:solidFill>
                <a:srgbClr val="030303"/>
              </a:solidFill>
              <a:latin typeface="微软雅黑" panose="020B0503020204020204" pitchFamily="34" charset="-122"/>
              <a:ea typeface="微软雅黑" panose="020B0503020204020204" pitchFamily="34" charset="-122"/>
            </a:endParaRPr>
          </a:p>
          <a:p>
            <a:pPr algn="r" defTabSz="913765">
              <a:spcBef>
                <a:spcPts val="450"/>
              </a:spcBef>
            </a:pPr>
            <a:r>
              <a:rPr lang="zh-CN" altLang="en-US" sz="1000" dirty="0">
                <a:solidFill>
                  <a:srgbClr val="080808"/>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endParaRPr lang="zh-CN" altLang="en-US" sz="1000" dirty="0">
              <a:solidFill>
                <a:srgbClr val="080808"/>
              </a:solidFill>
              <a:latin typeface="微软雅黑" panose="020B0503020204020204" pitchFamily="34" charset="-122"/>
              <a:ea typeface="微软雅黑" panose="020B0503020204020204" pitchFamily="34" charset="-122"/>
            </a:endParaRPr>
          </a:p>
        </p:txBody>
      </p:sp>
      <p:sp>
        <p:nvSpPr>
          <p:cNvPr id="31" name="文本框 27"/>
          <p:cNvSpPr txBox="1"/>
          <p:nvPr/>
        </p:nvSpPr>
        <p:spPr>
          <a:xfrm>
            <a:off x="811472" y="3458626"/>
            <a:ext cx="2517963" cy="841248"/>
          </a:xfrm>
          <a:prstGeom prst="rect">
            <a:avLst/>
          </a:prstGeom>
          <a:noFill/>
        </p:spPr>
        <p:txBody>
          <a:bodyPr wrap="square" lIns="68571" tIns="34286" rIns="68571" bIns="34286" rtlCol="0">
            <a:spAutoFit/>
          </a:bodyPr>
          <a:lstStyle/>
          <a:p>
            <a:pPr algn="r" defTabSz="913765">
              <a:spcBef>
                <a:spcPts val="450"/>
              </a:spcBef>
            </a:pPr>
            <a:r>
              <a:rPr lang="zh-CN" altLang="en-US" sz="1600" dirty="0">
                <a:solidFill>
                  <a:srgbClr val="514379"/>
                </a:solidFill>
                <a:latin typeface="微软雅黑" panose="020B0503020204020204" pitchFamily="34" charset="-122"/>
                <a:ea typeface="微软雅黑" panose="020B0503020204020204" pitchFamily="34" charset="-122"/>
              </a:rPr>
              <a:t>添加标题</a:t>
            </a:r>
            <a:endParaRPr lang="en-US" altLang="zh-CN" sz="1600" dirty="0">
              <a:solidFill>
                <a:srgbClr val="514379"/>
              </a:solidFill>
              <a:latin typeface="微软雅黑" panose="020B0503020204020204" pitchFamily="34" charset="-122"/>
              <a:ea typeface="微软雅黑" panose="020B0503020204020204" pitchFamily="34" charset="-122"/>
            </a:endParaRPr>
          </a:p>
          <a:p>
            <a:pPr algn="r" defTabSz="913765">
              <a:spcBef>
                <a:spcPts val="450"/>
              </a:spcBef>
            </a:pPr>
            <a:r>
              <a:rPr lang="zh-CN" altLang="en-US" sz="1000" dirty="0">
                <a:solidFill>
                  <a:srgbClr val="080808"/>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endParaRPr lang="zh-CN" altLang="en-US" sz="1000" dirty="0">
              <a:solidFill>
                <a:srgbClr val="080808"/>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30"/>
                                        </p:tgtEl>
                                        <p:attrNameLst>
                                          <p:attrName>style.visibility</p:attrName>
                                        </p:attrNameLst>
                                      </p:cBhvr>
                                      <p:to>
                                        <p:strVal val="visible"/>
                                      </p:to>
                                    </p:set>
                                    <p:anim calcmode="lin" valueType="num">
                                      <p:cBhvr additive="base">
                                        <p:cTn id="14" dur="500" fill="hold"/>
                                        <p:tgtEl>
                                          <p:spTgt spid="30"/>
                                        </p:tgtEl>
                                        <p:attrNameLst>
                                          <p:attrName>ppt_x</p:attrName>
                                        </p:attrNameLst>
                                      </p:cBhvr>
                                      <p:tavLst>
                                        <p:tav tm="0">
                                          <p:val>
                                            <p:strVal val="0-#ppt_w/2"/>
                                          </p:val>
                                        </p:tav>
                                        <p:tav tm="100000">
                                          <p:val>
                                            <p:strVal val="#ppt_x"/>
                                          </p:val>
                                        </p:tav>
                                      </p:tavLst>
                                    </p:anim>
                                    <p:anim calcmode="lin" valueType="num">
                                      <p:cBhvr additive="base">
                                        <p:cTn id="15" dur="500" fill="hold"/>
                                        <p:tgtEl>
                                          <p:spTgt spid="30"/>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fill="hold"/>
                                        <p:tgtEl>
                                          <p:spTgt spid="31"/>
                                        </p:tgtEl>
                                        <p:attrNameLst>
                                          <p:attrName>ppt_x</p:attrName>
                                        </p:attrNameLst>
                                      </p:cBhvr>
                                      <p:tavLst>
                                        <p:tav tm="0">
                                          <p:val>
                                            <p:strVal val="0-#ppt_w/2"/>
                                          </p:val>
                                        </p:tav>
                                        <p:tav tm="100000">
                                          <p:val>
                                            <p:strVal val="#ppt_x"/>
                                          </p:val>
                                        </p:tav>
                                      </p:tavLst>
                                    </p:anim>
                                    <p:anim calcmode="lin" valueType="num">
                                      <p:cBhvr additive="base">
                                        <p:cTn id="19" dur="500" fill="hold"/>
                                        <p:tgtEl>
                                          <p:spTgt spid="31"/>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1+#ppt_w/2"/>
                                          </p:val>
                                        </p:tav>
                                        <p:tav tm="100000">
                                          <p:val>
                                            <p:strVal val="#ppt_x"/>
                                          </p:val>
                                        </p:tav>
                                      </p:tavLst>
                                    </p:anim>
                                    <p:anim calcmode="lin" valueType="num">
                                      <p:cBhvr additive="base">
                                        <p:cTn id="23" dur="500" fill="hold"/>
                                        <p:tgtEl>
                                          <p:spTgt spid="28"/>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fill="hold"/>
                                        <p:tgtEl>
                                          <p:spTgt spid="29"/>
                                        </p:tgtEl>
                                        <p:attrNameLst>
                                          <p:attrName>ppt_x</p:attrName>
                                        </p:attrNameLst>
                                      </p:cBhvr>
                                      <p:tavLst>
                                        <p:tav tm="0">
                                          <p:val>
                                            <p:strVal val="1+#ppt_w/2"/>
                                          </p:val>
                                        </p:tav>
                                        <p:tav tm="100000">
                                          <p:val>
                                            <p:strVal val="#ppt_x"/>
                                          </p:val>
                                        </p:tav>
                                      </p:tavLst>
                                    </p:anim>
                                    <p:anim calcmode="lin" valueType="num">
                                      <p:cBhvr additive="base">
                                        <p:cTn id="27"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r="6006"/>
          <a:stretch>
            <a:fillRect/>
          </a:stretch>
        </p:blipFill>
        <p:spPr>
          <a:xfrm>
            <a:off x="-1" y="0"/>
            <a:ext cx="9144001" cy="5145088"/>
          </a:xfrm>
          <a:prstGeom prst="rect">
            <a:avLst/>
          </a:prstGeom>
        </p:spPr>
      </p:pic>
      <p:sp>
        <p:nvSpPr>
          <p:cNvPr id="4" name="任意多边形 3"/>
          <p:cNvSpPr>
            <a:spLocks noChangeArrowheads="1"/>
          </p:cNvSpPr>
          <p:nvPr/>
        </p:nvSpPr>
        <p:spPr bwMode="auto">
          <a:xfrm>
            <a:off x="3372221" y="794"/>
            <a:ext cx="5770369" cy="5160958"/>
          </a:xfrm>
          <a:custGeom>
            <a:avLst/>
            <a:gdLst>
              <a:gd name="connsiteX0" fmla="*/ 2334645 w 5341620"/>
              <a:gd name="connsiteY0" fmla="*/ 0 h 5162551"/>
              <a:gd name="connsiteX1" fmla="*/ 5341620 w 5341620"/>
              <a:gd name="connsiteY1" fmla="*/ 0 h 5162551"/>
              <a:gd name="connsiteX2" fmla="*/ 5341620 w 5341620"/>
              <a:gd name="connsiteY2" fmla="*/ 5162551 h 5162551"/>
              <a:gd name="connsiteX3" fmla="*/ 0 w 5341620"/>
              <a:gd name="connsiteY3" fmla="*/ 5162551 h 5162551"/>
              <a:gd name="connsiteX4" fmla="*/ 0 w 5341620"/>
              <a:gd name="connsiteY4" fmla="*/ 5136712 h 5162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1620" h="5162551">
                <a:moveTo>
                  <a:pt x="2334645" y="0"/>
                </a:moveTo>
                <a:lnTo>
                  <a:pt x="5341620" y="0"/>
                </a:lnTo>
                <a:lnTo>
                  <a:pt x="5341620" y="5162551"/>
                </a:lnTo>
                <a:lnTo>
                  <a:pt x="0" y="5162551"/>
                </a:lnTo>
                <a:lnTo>
                  <a:pt x="0" y="5136712"/>
                </a:lnTo>
                <a:close/>
              </a:path>
            </a:pathLst>
          </a:custGeom>
          <a:solidFill>
            <a:srgbClr val="030303">
              <a:alpha val="69000"/>
            </a:srgbClr>
          </a:solidFill>
          <a:ln>
            <a:noFill/>
          </a:ln>
        </p:spPr>
        <p:txBody>
          <a:bodyPr wrap="square" lIns="68559" tIns="34280" rIns="68559" bIns="34280" anchor="ct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685165"/>
            <a:endParaRPr lang="zh-CN" altLang="en-US" sz="1350">
              <a:solidFill>
                <a:srgbClr val="FFFFFF"/>
              </a:solidFill>
            </a:endParaRPr>
          </a:p>
        </p:txBody>
      </p:sp>
      <p:sp>
        <p:nvSpPr>
          <p:cNvPr id="5" name="文本框 4"/>
          <p:cNvSpPr txBox="1"/>
          <p:nvPr/>
        </p:nvSpPr>
        <p:spPr>
          <a:xfrm>
            <a:off x="4018769" y="2844569"/>
            <a:ext cx="5629442" cy="584775"/>
          </a:xfrm>
          <a:prstGeom prst="rect">
            <a:avLst/>
          </a:prstGeom>
          <a:noFill/>
        </p:spPr>
        <p:txBody>
          <a:bodyPr wrap="square" rtlCol="0">
            <a:spAutoFit/>
          </a:bodyPr>
          <a:lstStyle/>
          <a:p>
            <a:pPr algn="ctr"/>
            <a:r>
              <a:rPr lang="zh-CN" altLang="en-US" sz="3200" b="1" spc="203" smtClean="0">
                <a:solidFill>
                  <a:prstClr val="white"/>
                </a:solidFill>
                <a:latin typeface="微软雅黑" panose="020B0503020204020204" pitchFamily="34" charset="-122"/>
              </a:rPr>
              <a:t>汇报完毕</a:t>
            </a:r>
            <a:r>
              <a:rPr lang="en-US" altLang="zh-CN" sz="3200" b="1" spc="203" smtClean="0">
                <a:solidFill>
                  <a:prstClr val="white"/>
                </a:solidFill>
                <a:latin typeface="微软雅黑" panose="020B0503020204020204" pitchFamily="34" charset="-122"/>
              </a:rPr>
              <a:t>,</a:t>
            </a:r>
            <a:r>
              <a:rPr lang="zh-CN" altLang="en-US" sz="3200" b="1" spc="203" smtClean="0">
                <a:solidFill>
                  <a:prstClr val="white"/>
                </a:solidFill>
                <a:latin typeface="微软雅黑" panose="020B0503020204020204" pitchFamily="34" charset="-122"/>
              </a:rPr>
              <a:t>感谢收看</a:t>
            </a:r>
            <a:endParaRPr lang="zh-CN" altLang="en-US" sz="3200" b="1" spc="203" dirty="0">
              <a:solidFill>
                <a:prstClr val="white"/>
              </a:solidFill>
              <a:latin typeface="微软雅黑" panose="020B0503020204020204" pitchFamily="34" charset="-122"/>
            </a:endParaRPr>
          </a:p>
        </p:txBody>
      </p:sp>
      <p:cxnSp>
        <p:nvCxnSpPr>
          <p:cNvPr id="6" name="直接连接符 5"/>
          <p:cNvCxnSpPr/>
          <p:nvPr/>
        </p:nvCxnSpPr>
        <p:spPr>
          <a:xfrm>
            <a:off x="5086189" y="2600742"/>
            <a:ext cx="3904045" cy="9495"/>
          </a:xfrm>
          <a:prstGeom prst="line">
            <a:avLst/>
          </a:prstGeom>
          <a:ln>
            <a:solidFill>
              <a:schemeClr val="bg1"/>
            </a:solidFill>
            <a:prstDash val="dashDot"/>
          </a:ln>
        </p:spPr>
        <p:style>
          <a:lnRef idx="1">
            <a:schemeClr val="accent6"/>
          </a:lnRef>
          <a:fillRef idx="0">
            <a:schemeClr val="accent6"/>
          </a:fillRef>
          <a:effectRef idx="0">
            <a:schemeClr val="accent6"/>
          </a:effectRef>
          <a:fontRef idx="minor">
            <a:schemeClr val="tx1"/>
          </a:fontRef>
        </p:style>
      </p:cxnSp>
      <p:sp>
        <p:nvSpPr>
          <p:cNvPr id="7" name="Freeform 14"/>
          <p:cNvSpPr>
            <a:spLocks noEditPoints="1"/>
          </p:cNvSpPr>
          <p:nvPr/>
        </p:nvSpPr>
        <p:spPr>
          <a:xfrm>
            <a:off x="6580044" y="1349587"/>
            <a:ext cx="1369590" cy="624725"/>
          </a:xfrm>
          <a:custGeom>
            <a:avLst/>
            <a:gdLst/>
            <a:ahLst/>
            <a:cxnLst>
              <a:cxn ang="0">
                <a:pos x="91395" y="619352"/>
              </a:cxn>
              <a:cxn ang="0">
                <a:pos x="207924" y="710456"/>
              </a:cxn>
              <a:cxn ang="0">
                <a:pos x="91395" y="619352"/>
              </a:cxn>
              <a:cxn ang="0">
                <a:pos x="108913" y="550450"/>
              </a:cxn>
              <a:cxn ang="0">
                <a:pos x="217825" y="591791"/>
              </a:cxn>
              <a:cxn ang="0">
                <a:pos x="147756" y="662990"/>
              </a:cxn>
              <a:cxn ang="0">
                <a:pos x="55599" y="627773"/>
              </a:cxn>
              <a:cxn ang="0">
                <a:pos x="44174" y="522889"/>
              </a:cxn>
              <a:cxn ang="0">
                <a:pos x="264285" y="710456"/>
              </a:cxn>
              <a:cxn ang="0">
                <a:pos x="229250" y="543560"/>
              </a:cxn>
              <a:cxn ang="0">
                <a:pos x="415849" y="557340"/>
              </a:cxn>
              <a:cxn ang="0">
                <a:pos x="338163" y="708159"/>
              </a:cxn>
              <a:cxn ang="0">
                <a:pos x="279517" y="710456"/>
              </a:cxn>
              <a:cxn ang="0">
                <a:pos x="377006" y="593322"/>
              </a:cxn>
              <a:cxn ang="0">
                <a:pos x="439459" y="685192"/>
              </a:cxn>
              <a:cxn ang="0">
                <a:pos x="524000" y="611696"/>
              </a:cxn>
              <a:cxn ang="0">
                <a:pos x="594070" y="687488"/>
              </a:cxn>
              <a:cxn ang="0">
                <a:pos x="632151" y="654569"/>
              </a:cxn>
              <a:cxn ang="0">
                <a:pos x="808087" y="674474"/>
              </a:cxn>
              <a:cxn ang="0">
                <a:pos x="804279" y="539732"/>
              </a:cxn>
              <a:cxn ang="0">
                <a:pos x="759343" y="670646"/>
              </a:cxn>
              <a:cxn ang="0">
                <a:pos x="808087" y="674474"/>
              </a:cxn>
              <a:cxn ang="0">
                <a:pos x="955081" y="666052"/>
              </a:cxn>
              <a:cxn ang="0">
                <a:pos x="903290" y="670646"/>
              </a:cxn>
              <a:cxn ang="0">
                <a:pos x="853023" y="610165"/>
              </a:cxn>
              <a:cxn ang="0">
                <a:pos x="1009157" y="669880"/>
              </a:cxn>
              <a:cxn ang="0">
                <a:pos x="1147011" y="682129"/>
              </a:cxn>
              <a:cxn ang="0">
                <a:pos x="1130255" y="550450"/>
              </a:cxn>
              <a:cxn ang="0">
                <a:pos x="1079226" y="642319"/>
              </a:cxn>
              <a:cxn ang="0">
                <a:pos x="1319139" y="615524"/>
              </a:cxn>
              <a:cxn ang="0">
                <a:pos x="1284866" y="695144"/>
              </a:cxn>
              <a:cxn ang="0">
                <a:pos x="1245261" y="700503"/>
              </a:cxn>
              <a:cxn ang="0">
                <a:pos x="1214034" y="702034"/>
              </a:cxn>
              <a:cxn ang="0">
                <a:pos x="1212511" y="637726"/>
              </a:cxn>
              <a:cxn ang="0">
                <a:pos x="1184331" y="602509"/>
              </a:cxn>
              <a:cxn ang="0">
                <a:pos x="1260494" y="528248"/>
              </a:cxn>
              <a:cxn ang="0">
                <a:pos x="1320662" y="691316"/>
              </a:cxn>
              <a:cxn ang="0">
                <a:pos x="1322947" y="534373"/>
              </a:cxn>
              <a:cxn ang="0">
                <a:pos x="1292482" y="602509"/>
              </a:cxn>
              <a:cxn ang="0">
                <a:pos x="1231552" y="540498"/>
              </a:cxn>
              <a:cxn ang="0">
                <a:pos x="1450139" y="602509"/>
              </a:cxn>
              <a:cxn ang="0">
                <a:pos x="1568953" y="599447"/>
              </a:cxn>
              <a:cxn ang="0">
                <a:pos x="1515639" y="624711"/>
              </a:cxn>
              <a:cxn ang="0">
                <a:pos x="1472988" y="708925"/>
              </a:cxn>
              <a:cxn ang="0">
                <a:pos x="1452424" y="624711"/>
              </a:cxn>
              <a:cxn ang="0">
                <a:pos x="1432621" y="630070"/>
              </a:cxn>
              <a:cxn ang="0">
                <a:pos x="1392255" y="529780"/>
              </a:cxn>
              <a:cxn ang="0">
                <a:pos x="1538488" y="649210"/>
              </a:cxn>
              <a:cxn ang="0">
                <a:pos x="1451662" y="700503"/>
              </a:cxn>
              <a:cxn ang="0">
                <a:pos x="300843" y="438676"/>
              </a:cxn>
              <a:cxn ang="0">
                <a:pos x="538471" y="446332"/>
              </a:cxn>
              <a:cxn ang="0">
                <a:pos x="490488" y="372836"/>
              </a:cxn>
              <a:cxn ang="0">
                <a:pos x="990116" y="205940"/>
              </a:cxn>
              <a:cxn ang="0">
                <a:pos x="856069" y="388913"/>
              </a:cxn>
              <a:cxn ang="0">
                <a:pos x="1091412" y="138569"/>
              </a:cxn>
              <a:cxn ang="0">
                <a:pos x="1006110" y="407287"/>
              </a:cxn>
              <a:cxn ang="0">
                <a:pos x="1629883" y="222783"/>
              </a:cxn>
              <a:cxn ang="0">
                <a:pos x="1379308" y="222783"/>
              </a:cxn>
              <a:cxn ang="0">
                <a:pos x="1438714" y="34451"/>
              </a:cxn>
            </a:cxnLst>
            <a:rect l="0" t="0" r="0" b="0"/>
            <a:pathLst>
              <a:path w="2140" h="970">
                <a:moveTo>
                  <a:pt x="2" y="614"/>
                </a:moveTo>
                <a:lnTo>
                  <a:pt x="2132" y="614"/>
                </a:lnTo>
                <a:lnTo>
                  <a:pt x="2132" y="970"/>
                </a:lnTo>
                <a:lnTo>
                  <a:pt x="2" y="970"/>
                </a:lnTo>
                <a:lnTo>
                  <a:pt x="2" y="614"/>
                </a:lnTo>
                <a:close/>
                <a:moveTo>
                  <a:pt x="120" y="809"/>
                </a:moveTo>
                <a:lnTo>
                  <a:pt x="120" y="791"/>
                </a:lnTo>
                <a:lnTo>
                  <a:pt x="261" y="791"/>
                </a:lnTo>
                <a:lnTo>
                  <a:pt x="261" y="808"/>
                </a:lnTo>
                <a:cubicBezTo>
                  <a:pt x="250" y="835"/>
                  <a:pt x="234" y="859"/>
                  <a:pt x="210" y="878"/>
                </a:cubicBezTo>
                <a:cubicBezTo>
                  <a:pt x="232" y="892"/>
                  <a:pt x="258" y="902"/>
                  <a:pt x="289" y="908"/>
                </a:cubicBezTo>
                <a:cubicBezTo>
                  <a:pt x="283" y="915"/>
                  <a:pt x="277" y="922"/>
                  <a:pt x="273" y="928"/>
                </a:cubicBezTo>
                <a:cubicBezTo>
                  <a:pt x="242" y="919"/>
                  <a:pt x="215" y="907"/>
                  <a:pt x="193" y="891"/>
                </a:cubicBezTo>
                <a:cubicBezTo>
                  <a:pt x="170" y="907"/>
                  <a:pt x="141" y="920"/>
                  <a:pt x="107" y="930"/>
                </a:cubicBezTo>
                <a:cubicBezTo>
                  <a:pt x="102" y="924"/>
                  <a:pt x="98" y="918"/>
                  <a:pt x="93" y="912"/>
                </a:cubicBezTo>
                <a:cubicBezTo>
                  <a:pt x="127" y="903"/>
                  <a:pt x="155" y="892"/>
                  <a:pt x="177" y="878"/>
                </a:cubicBezTo>
                <a:cubicBezTo>
                  <a:pt x="157" y="859"/>
                  <a:pt x="142" y="836"/>
                  <a:pt x="133" y="809"/>
                </a:cubicBezTo>
                <a:lnTo>
                  <a:pt x="120" y="809"/>
                </a:lnTo>
                <a:close/>
                <a:moveTo>
                  <a:pt x="229" y="710"/>
                </a:moveTo>
                <a:lnTo>
                  <a:pt x="162" y="710"/>
                </a:lnTo>
                <a:lnTo>
                  <a:pt x="162" y="721"/>
                </a:lnTo>
                <a:cubicBezTo>
                  <a:pt x="162" y="749"/>
                  <a:pt x="148" y="771"/>
                  <a:pt x="120" y="787"/>
                </a:cubicBezTo>
                <a:cubicBezTo>
                  <a:pt x="115" y="781"/>
                  <a:pt x="110" y="776"/>
                  <a:pt x="105" y="771"/>
                </a:cubicBezTo>
                <a:cubicBezTo>
                  <a:pt x="130" y="758"/>
                  <a:pt x="143" y="741"/>
                  <a:pt x="143" y="719"/>
                </a:cubicBezTo>
                <a:lnTo>
                  <a:pt x="143" y="691"/>
                </a:lnTo>
                <a:lnTo>
                  <a:pt x="249" y="691"/>
                </a:lnTo>
                <a:lnTo>
                  <a:pt x="249" y="742"/>
                </a:lnTo>
                <a:cubicBezTo>
                  <a:pt x="249" y="750"/>
                  <a:pt x="252" y="754"/>
                  <a:pt x="260" y="754"/>
                </a:cubicBezTo>
                <a:lnTo>
                  <a:pt x="289" y="754"/>
                </a:lnTo>
                <a:cubicBezTo>
                  <a:pt x="288" y="761"/>
                  <a:pt x="287" y="767"/>
                  <a:pt x="286" y="773"/>
                </a:cubicBezTo>
                <a:lnTo>
                  <a:pt x="254" y="773"/>
                </a:lnTo>
                <a:cubicBezTo>
                  <a:pt x="237" y="773"/>
                  <a:pt x="229" y="764"/>
                  <a:pt x="229" y="746"/>
                </a:cubicBezTo>
                <a:lnTo>
                  <a:pt x="229" y="710"/>
                </a:lnTo>
                <a:close/>
                <a:moveTo>
                  <a:pt x="238" y="809"/>
                </a:moveTo>
                <a:lnTo>
                  <a:pt x="152" y="809"/>
                </a:lnTo>
                <a:cubicBezTo>
                  <a:pt x="161" y="832"/>
                  <a:pt x="175" y="851"/>
                  <a:pt x="194" y="866"/>
                </a:cubicBezTo>
                <a:cubicBezTo>
                  <a:pt x="214" y="850"/>
                  <a:pt x="229" y="831"/>
                  <a:pt x="238" y="809"/>
                </a:cubicBezTo>
                <a:close/>
                <a:moveTo>
                  <a:pt x="73" y="820"/>
                </a:moveTo>
                <a:cubicBezTo>
                  <a:pt x="80" y="823"/>
                  <a:pt x="86" y="826"/>
                  <a:pt x="93" y="828"/>
                </a:cubicBezTo>
                <a:cubicBezTo>
                  <a:pt x="80" y="866"/>
                  <a:pt x="70" y="899"/>
                  <a:pt x="61" y="927"/>
                </a:cubicBezTo>
                <a:lnTo>
                  <a:pt x="39" y="919"/>
                </a:lnTo>
                <a:cubicBezTo>
                  <a:pt x="50" y="891"/>
                  <a:pt x="61" y="858"/>
                  <a:pt x="73" y="820"/>
                </a:cubicBezTo>
                <a:close/>
                <a:moveTo>
                  <a:pt x="48" y="748"/>
                </a:moveTo>
                <a:cubicBezTo>
                  <a:pt x="60" y="756"/>
                  <a:pt x="75" y="768"/>
                  <a:pt x="93" y="782"/>
                </a:cubicBezTo>
                <a:cubicBezTo>
                  <a:pt x="88" y="789"/>
                  <a:pt x="83" y="794"/>
                  <a:pt x="79" y="799"/>
                </a:cubicBezTo>
                <a:cubicBezTo>
                  <a:pt x="59" y="782"/>
                  <a:pt x="45" y="770"/>
                  <a:pt x="36" y="762"/>
                </a:cubicBezTo>
                <a:lnTo>
                  <a:pt x="48" y="748"/>
                </a:lnTo>
                <a:close/>
                <a:moveTo>
                  <a:pt x="58" y="683"/>
                </a:moveTo>
                <a:cubicBezTo>
                  <a:pt x="74" y="695"/>
                  <a:pt x="89" y="707"/>
                  <a:pt x="103" y="719"/>
                </a:cubicBezTo>
                <a:cubicBezTo>
                  <a:pt x="97" y="725"/>
                  <a:pt x="92" y="730"/>
                  <a:pt x="88" y="735"/>
                </a:cubicBezTo>
                <a:cubicBezTo>
                  <a:pt x="73" y="721"/>
                  <a:pt x="59" y="709"/>
                  <a:pt x="45" y="697"/>
                </a:cubicBezTo>
                <a:lnTo>
                  <a:pt x="58" y="683"/>
                </a:lnTo>
                <a:close/>
                <a:moveTo>
                  <a:pt x="367" y="928"/>
                </a:moveTo>
                <a:lnTo>
                  <a:pt x="347" y="928"/>
                </a:lnTo>
                <a:lnTo>
                  <a:pt x="347" y="797"/>
                </a:lnTo>
                <a:cubicBezTo>
                  <a:pt x="335" y="811"/>
                  <a:pt x="321" y="825"/>
                  <a:pt x="307" y="838"/>
                </a:cubicBezTo>
                <a:cubicBezTo>
                  <a:pt x="303" y="832"/>
                  <a:pt x="299" y="826"/>
                  <a:pt x="294" y="819"/>
                </a:cubicBezTo>
                <a:cubicBezTo>
                  <a:pt x="327" y="792"/>
                  <a:pt x="353" y="762"/>
                  <a:pt x="371" y="728"/>
                </a:cubicBezTo>
                <a:lnTo>
                  <a:pt x="301" y="728"/>
                </a:lnTo>
                <a:lnTo>
                  <a:pt x="301" y="710"/>
                </a:lnTo>
                <a:lnTo>
                  <a:pt x="380" y="710"/>
                </a:lnTo>
                <a:cubicBezTo>
                  <a:pt x="385" y="699"/>
                  <a:pt x="389" y="688"/>
                  <a:pt x="393" y="677"/>
                </a:cubicBezTo>
                <a:lnTo>
                  <a:pt x="414" y="682"/>
                </a:lnTo>
                <a:cubicBezTo>
                  <a:pt x="410" y="691"/>
                  <a:pt x="407" y="701"/>
                  <a:pt x="403" y="710"/>
                </a:cubicBezTo>
                <a:lnTo>
                  <a:pt x="546" y="710"/>
                </a:lnTo>
                <a:lnTo>
                  <a:pt x="546" y="728"/>
                </a:lnTo>
                <a:lnTo>
                  <a:pt x="394" y="728"/>
                </a:lnTo>
                <a:cubicBezTo>
                  <a:pt x="388" y="738"/>
                  <a:pt x="383" y="748"/>
                  <a:pt x="376" y="758"/>
                </a:cubicBezTo>
                <a:lnTo>
                  <a:pt x="515" y="758"/>
                </a:lnTo>
                <a:lnTo>
                  <a:pt x="515" y="893"/>
                </a:lnTo>
                <a:cubicBezTo>
                  <a:pt x="515" y="914"/>
                  <a:pt x="505" y="925"/>
                  <a:pt x="485" y="925"/>
                </a:cubicBezTo>
                <a:cubicBezTo>
                  <a:pt x="476" y="925"/>
                  <a:pt x="462" y="925"/>
                  <a:pt x="444" y="925"/>
                </a:cubicBezTo>
                <a:cubicBezTo>
                  <a:pt x="443" y="919"/>
                  <a:pt x="442" y="912"/>
                  <a:pt x="440" y="904"/>
                </a:cubicBezTo>
                <a:cubicBezTo>
                  <a:pt x="456" y="905"/>
                  <a:pt x="468" y="906"/>
                  <a:pt x="478"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1" y="895"/>
                </a:moveTo>
                <a:lnTo>
                  <a:pt x="577" y="895"/>
                </a:lnTo>
                <a:lnTo>
                  <a:pt x="577" y="698"/>
                </a:lnTo>
                <a:lnTo>
                  <a:pt x="602" y="698"/>
                </a:lnTo>
                <a:lnTo>
                  <a:pt x="602" y="872"/>
                </a:lnTo>
                <a:lnTo>
                  <a:pt x="681" y="872"/>
                </a:lnTo>
                <a:lnTo>
                  <a:pt x="681" y="895"/>
                </a:lnTo>
                <a:close/>
                <a:moveTo>
                  <a:pt x="688" y="799"/>
                </a:moveTo>
                <a:cubicBezTo>
                  <a:pt x="688" y="767"/>
                  <a:pt x="697" y="742"/>
                  <a:pt x="714" y="723"/>
                </a:cubicBezTo>
                <a:cubicBezTo>
                  <a:pt x="731" y="704"/>
                  <a:pt x="754" y="695"/>
                  <a:pt x="784" y="695"/>
                </a:cubicBezTo>
                <a:cubicBezTo>
                  <a:pt x="811" y="695"/>
                  <a:pt x="833" y="704"/>
                  <a:pt x="850" y="722"/>
                </a:cubicBezTo>
                <a:cubicBezTo>
                  <a:pt x="866" y="741"/>
                  <a:pt x="875" y="765"/>
                  <a:pt x="875" y="794"/>
                </a:cubicBezTo>
                <a:cubicBezTo>
                  <a:pt x="875" y="826"/>
                  <a:pt x="866" y="851"/>
                  <a:pt x="849" y="870"/>
                </a:cubicBezTo>
                <a:cubicBezTo>
                  <a:pt x="832" y="889"/>
                  <a:pt x="809" y="898"/>
                  <a:pt x="780" y="898"/>
                </a:cubicBezTo>
                <a:cubicBezTo>
                  <a:pt x="753" y="898"/>
                  <a:pt x="730" y="889"/>
                  <a:pt x="713" y="871"/>
                </a:cubicBezTo>
                <a:cubicBezTo>
                  <a:pt x="696" y="852"/>
                  <a:pt x="688" y="828"/>
                  <a:pt x="688" y="799"/>
                </a:cubicBezTo>
                <a:close/>
                <a:moveTo>
                  <a:pt x="715" y="797"/>
                </a:moveTo>
                <a:cubicBezTo>
                  <a:pt x="715" y="821"/>
                  <a:pt x="721" y="840"/>
                  <a:pt x="733" y="854"/>
                </a:cubicBezTo>
                <a:cubicBezTo>
                  <a:pt x="745" y="868"/>
                  <a:pt x="761" y="876"/>
                  <a:pt x="780" y="876"/>
                </a:cubicBezTo>
                <a:cubicBezTo>
                  <a:pt x="801" y="876"/>
                  <a:pt x="818" y="869"/>
                  <a:pt x="830" y="855"/>
                </a:cubicBezTo>
                <a:cubicBezTo>
                  <a:pt x="842" y="841"/>
                  <a:pt x="848" y="822"/>
                  <a:pt x="848" y="797"/>
                </a:cubicBezTo>
                <a:cubicBezTo>
                  <a:pt x="848" y="772"/>
                  <a:pt x="842" y="752"/>
                  <a:pt x="830" y="738"/>
                </a:cubicBezTo>
                <a:cubicBezTo>
                  <a:pt x="819" y="725"/>
                  <a:pt x="803" y="718"/>
                  <a:pt x="782" y="718"/>
                </a:cubicBezTo>
                <a:cubicBezTo>
                  <a:pt x="762" y="718"/>
                  <a:pt x="746" y="725"/>
                  <a:pt x="733" y="740"/>
                </a:cubicBezTo>
                <a:cubicBezTo>
                  <a:pt x="721" y="754"/>
                  <a:pt x="715" y="773"/>
                  <a:pt x="715" y="797"/>
                </a:cubicBezTo>
                <a:close/>
                <a:moveTo>
                  <a:pt x="1061" y="881"/>
                </a:moveTo>
                <a:cubicBezTo>
                  <a:pt x="1041" y="892"/>
                  <a:pt x="1019" y="898"/>
                  <a:pt x="995" y="898"/>
                </a:cubicBezTo>
                <a:cubicBezTo>
                  <a:pt x="966" y="898"/>
                  <a:pt x="943" y="889"/>
                  <a:pt x="926" y="871"/>
                </a:cubicBezTo>
                <a:cubicBezTo>
                  <a:pt x="909" y="853"/>
                  <a:pt x="900" y="829"/>
                  <a:pt x="900" y="799"/>
                </a:cubicBezTo>
                <a:cubicBezTo>
                  <a:pt x="900" y="769"/>
                  <a:pt x="909" y="744"/>
                  <a:pt x="929" y="724"/>
                </a:cubicBezTo>
                <a:cubicBezTo>
                  <a:pt x="948" y="705"/>
                  <a:pt x="972" y="695"/>
                  <a:pt x="1003" y="695"/>
                </a:cubicBezTo>
                <a:cubicBezTo>
                  <a:pt x="1024" y="695"/>
                  <a:pt x="1042" y="698"/>
                  <a:pt x="1056" y="705"/>
                </a:cubicBezTo>
                <a:lnTo>
                  <a:pt x="1056" y="732"/>
                </a:lnTo>
                <a:cubicBezTo>
                  <a:pt x="1041" y="723"/>
                  <a:pt x="1022" y="718"/>
                  <a:pt x="1000" y="718"/>
                </a:cubicBezTo>
                <a:cubicBezTo>
                  <a:pt x="979" y="718"/>
                  <a:pt x="961" y="725"/>
                  <a:pt x="947" y="740"/>
                </a:cubicBezTo>
                <a:cubicBezTo>
                  <a:pt x="933" y="754"/>
                  <a:pt x="927" y="774"/>
                  <a:pt x="927" y="797"/>
                </a:cubicBezTo>
                <a:cubicBezTo>
                  <a:pt x="927" y="822"/>
                  <a:pt x="933" y="841"/>
                  <a:pt x="946" y="855"/>
                </a:cubicBezTo>
                <a:cubicBezTo>
                  <a:pt x="958" y="869"/>
                  <a:pt x="976" y="876"/>
                  <a:pt x="997" y="876"/>
                </a:cubicBezTo>
                <a:cubicBezTo>
                  <a:pt x="1012" y="876"/>
                  <a:pt x="1025" y="873"/>
                  <a:pt x="1036" y="867"/>
                </a:cubicBezTo>
                <a:lnTo>
                  <a:pt x="1036" y="814"/>
                </a:lnTo>
                <a:lnTo>
                  <a:pt x="993" y="814"/>
                </a:lnTo>
                <a:lnTo>
                  <a:pt x="993" y="791"/>
                </a:lnTo>
                <a:lnTo>
                  <a:pt x="1061" y="791"/>
                </a:lnTo>
                <a:lnTo>
                  <a:pt x="1061" y="881"/>
                </a:lnTo>
                <a:close/>
                <a:moveTo>
                  <a:pt x="1093" y="799"/>
                </a:moveTo>
                <a:cubicBezTo>
                  <a:pt x="1093" y="767"/>
                  <a:pt x="1102" y="742"/>
                  <a:pt x="1119" y="723"/>
                </a:cubicBezTo>
                <a:cubicBezTo>
                  <a:pt x="1136" y="704"/>
                  <a:pt x="1159" y="695"/>
                  <a:pt x="1189" y="695"/>
                </a:cubicBezTo>
                <a:cubicBezTo>
                  <a:pt x="1216" y="695"/>
                  <a:pt x="1238" y="704"/>
                  <a:pt x="1255" y="722"/>
                </a:cubicBezTo>
                <a:cubicBezTo>
                  <a:pt x="1271" y="741"/>
                  <a:pt x="1280" y="765"/>
                  <a:pt x="1280" y="794"/>
                </a:cubicBezTo>
                <a:cubicBezTo>
                  <a:pt x="1280" y="826"/>
                  <a:pt x="1271" y="851"/>
                  <a:pt x="1254" y="870"/>
                </a:cubicBezTo>
                <a:cubicBezTo>
                  <a:pt x="1237" y="889"/>
                  <a:pt x="1214" y="898"/>
                  <a:pt x="1186" y="898"/>
                </a:cubicBezTo>
                <a:cubicBezTo>
                  <a:pt x="1158" y="898"/>
                  <a:pt x="1135" y="889"/>
                  <a:pt x="1118" y="871"/>
                </a:cubicBezTo>
                <a:cubicBezTo>
                  <a:pt x="1102" y="852"/>
                  <a:pt x="1093" y="828"/>
                  <a:pt x="1093" y="799"/>
                </a:cubicBezTo>
                <a:close/>
                <a:moveTo>
                  <a:pt x="1120" y="797"/>
                </a:moveTo>
                <a:cubicBezTo>
                  <a:pt x="1120" y="821"/>
                  <a:pt x="1126" y="840"/>
                  <a:pt x="1138" y="854"/>
                </a:cubicBezTo>
                <a:cubicBezTo>
                  <a:pt x="1150" y="868"/>
                  <a:pt x="1166" y="876"/>
                  <a:pt x="1186" y="876"/>
                </a:cubicBezTo>
                <a:cubicBezTo>
                  <a:pt x="1206" y="876"/>
                  <a:pt x="1223" y="869"/>
                  <a:pt x="1235" y="855"/>
                </a:cubicBezTo>
                <a:cubicBezTo>
                  <a:pt x="1247" y="841"/>
                  <a:pt x="1253" y="822"/>
                  <a:pt x="1253" y="797"/>
                </a:cubicBezTo>
                <a:cubicBezTo>
                  <a:pt x="1253" y="772"/>
                  <a:pt x="1247" y="752"/>
                  <a:pt x="1235" y="738"/>
                </a:cubicBezTo>
                <a:cubicBezTo>
                  <a:pt x="1224" y="725"/>
                  <a:pt x="1208" y="718"/>
                  <a:pt x="1187" y="718"/>
                </a:cubicBezTo>
                <a:cubicBezTo>
                  <a:pt x="1167" y="718"/>
                  <a:pt x="1151" y="725"/>
                  <a:pt x="1138" y="740"/>
                </a:cubicBezTo>
                <a:cubicBezTo>
                  <a:pt x="1126" y="754"/>
                  <a:pt x="1120" y="773"/>
                  <a:pt x="1120" y="797"/>
                </a:cubicBezTo>
                <a:close/>
                <a:moveTo>
                  <a:pt x="1325" y="756"/>
                </a:moveTo>
                <a:lnTo>
                  <a:pt x="1437" y="756"/>
                </a:lnTo>
                <a:lnTo>
                  <a:pt x="1437" y="857"/>
                </a:lnTo>
                <a:lnTo>
                  <a:pt x="1345" y="857"/>
                </a:lnTo>
                <a:lnTo>
                  <a:pt x="1345" y="875"/>
                </a:lnTo>
                <a:lnTo>
                  <a:pt x="1325" y="875"/>
                </a:lnTo>
                <a:lnTo>
                  <a:pt x="1325" y="756"/>
                </a:lnTo>
                <a:close/>
                <a:moveTo>
                  <a:pt x="1297" y="699"/>
                </a:moveTo>
                <a:lnTo>
                  <a:pt x="1548" y="699"/>
                </a:lnTo>
                <a:lnTo>
                  <a:pt x="1548" y="719"/>
                </a:lnTo>
                <a:lnTo>
                  <a:pt x="1506" y="719"/>
                </a:lnTo>
                <a:lnTo>
                  <a:pt x="1506" y="891"/>
                </a:lnTo>
                <a:cubicBezTo>
                  <a:pt x="1506" y="913"/>
                  <a:pt x="1495" y="925"/>
                  <a:pt x="1472" y="925"/>
                </a:cubicBezTo>
                <a:cubicBezTo>
                  <a:pt x="1456" y="925"/>
                  <a:pt x="1441" y="925"/>
                  <a:pt x="1426" y="925"/>
                </a:cubicBezTo>
                <a:cubicBezTo>
                  <a:pt x="1425" y="917"/>
                  <a:pt x="1424" y="909"/>
                  <a:pt x="1422" y="902"/>
                </a:cubicBezTo>
                <a:cubicBezTo>
                  <a:pt x="1441" y="903"/>
                  <a:pt x="1456" y="904"/>
                  <a:pt x="1466"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5"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1" y="924"/>
                </a:cubicBezTo>
                <a:cubicBezTo>
                  <a:pt x="1670" y="918"/>
                  <a:pt x="1669" y="912"/>
                  <a:pt x="1668" y="906"/>
                </a:cubicBezTo>
                <a:cubicBezTo>
                  <a:pt x="1675" y="907"/>
                  <a:pt x="1681" y="908"/>
                  <a:pt x="1687" y="908"/>
                </a:cubicBezTo>
                <a:cubicBezTo>
                  <a:pt x="1694" y="908"/>
                  <a:pt x="1697" y="904"/>
                  <a:pt x="1697" y="896"/>
                </a:cubicBezTo>
                <a:lnTo>
                  <a:pt x="1697" y="804"/>
                </a:lnTo>
                <a:lnTo>
                  <a:pt x="1671" y="804"/>
                </a:lnTo>
                <a:lnTo>
                  <a:pt x="1671" y="830"/>
                </a:lnTo>
                <a:cubicBezTo>
                  <a:pt x="1671" y="872"/>
                  <a:pt x="1664" y="905"/>
                  <a:pt x="1648" y="929"/>
                </a:cubicBezTo>
                <a:cubicBezTo>
                  <a:pt x="1643" y="923"/>
                  <a:pt x="1639" y="918"/>
                  <a:pt x="1635" y="915"/>
                </a:cubicBezTo>
                <a:cubicBezTo>
                  <a:pt x="1648" y="895"/>
                  <a:pt x="1655" y="867"/>
                  <a:pt x="1655" y="830"/>
                </a:cubicBezTo>
                <a:lnTo>
                  <a:pt x="1655" y="804"/>
                </a:lnTo>
                <a:lnTo>
                  <a:pt x="1634" y="804"/>
                </a:lnTo>
                <a:lnTo>
                  <a:pt x="1634" y="893"/>
                </a:lnTo>
                <a:cubicBezTo>
                  <a:pt x="1634" y="910"/>
                  <a:pt x="1627" y="918"/>
                  <a:pt x="1613" y="918"/>
                </a:cubicBezTo>
                <a:cubicBezTo>
                  <a:pt x="1607" y="918"/>
                  <a:pt x="1601" y="918"/>
                  <a:pt x="1594" y="917"/>
                </a:cubicBezTo>
                <a:cubicBezTo>
                  <a:pt x="1593" y="912"/>
                  <a:pt x="1592" y="906"/>
                  <a:pt x="1591" y="900"/>
                </a:cubicBezTo>
                <a:cubicBezTo>
                  <a:pt x="1599"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6" y="864"/>
                  <a:pt x="1576" y="828"/>
                </a:cubicBezTo>
                <a:lnTo>
                  <a:pt x="1576" y="804"/>
                </a:lnTo>
                <a:lnTo>
                  <a:pt x="1555" y="804"/>
                </a:lnTo>
                <a:lnTo>
                  <a:pt x="1555" y="787"/>
                </a:lnTo>
                <a:lnTo>
                  <a:pt x="1576" y="787"/>
                </a:lnTo>
                <a:lnTo>
                  <a:pt x="1576" y="690"/>
                </a:lnTo>
                <a:lnTo>
                  <a:pt x="1634" y="690"/>
                </a:lnTo>
                <a:lnTo>
                  <a:pt x="1634" y="787"/>
                </a:lnTo>
                <a:lnTo>
                  <a:pt x="1655" y="787"/>
                </a:lnTo>
                <a:lnTo>
                  <a:pt x="1655" y="690"/>
                </a:lnTo>
                <a:close/>
                <a:moveTo>
                  <a:pt x="1776" y="679"/>
                </a:moveTo>
                <a:lnTo>
                  <a:pt x="1795" y="679"/>
                </a:lnTo>
                <a:lnTo>
                  <a:pt x="1795" y="897"/>
                </a:lnTo>
                <a:cubicBezTo>
                  <a:pt x="1795" y="915"/>
                  <a:pt x="1787" y="925"/>
                  <a:pt x="1771" y="925"/>
                </a:cubicBezTo>
                <a:cubicBezTo>
                  <a:pt x="1761" y="925"/>
                  <a:pt x="1750" y="924"/>
                  <a:pt x="1737" y="924"/>
                </a:cubicBezTo>
                <a:cubicBezTo>
                  <a:pt x="1736" y="917"/>
                  <a:pt x="1735" y="910"/>
                  <a:pt x="1734" y="903"/>
                </a:cubicBezTo>
                <a:cubicBezTo>
                  <a:pt x="1746" y="904"/>
                  <a:pt x="1755" y="905"/>
                  <a:pt x="1763" y="905"/>
                </a:cubicBezTo>
                <a:cubicBezTo>
                  <a:pt x="1772" y="905"/>
                  <a:pt x="1776" y="901"/>
                  <a:pt x="1776" y="891"/>
                </a:cubicBezTo>
                <a:lnTo>
                  <a:pt x="1776" y="679"/>
                </a:lnTo>
                <a:close/>
                <a:moveTo>
                  <a:pt x="1755" y="868"/>
                </a:moveTo>
                <a:lnTo>
                  <a:pt x="1737" y="868"/>
                </a:lnTo>
                <a:lnTo>
                  <a:pt x="1737" y="698"/>
                </a:lnTo>
                <a:lnTo>
                  <a:pt x="1755" y="698"/>
                </a:lnTo>
                <a:lnTo>
                  <a:pt x="1755" y="868"/>
                </a:lnTo>
                <a:close/>
                <a:moveTo>
                  <a:pt x="1697" y="706"/>
                </a:moveTo>
                <a:lnTo>
                  <a:pt x="1671" y="706"/>
                </a:lnTo>
                <a:lnTo>
                  <a:pt x="1671" y="787"/>
                </a:lnTo>
                <a:lnTo>
                  <a:pt x="1697" y="787"/>
                </a:lnTo>
                <a:lnTo>
                  <a:pt x="1697" y="706"/>
                </a:lnTo>
                <a:close/>
                <a:moveTo>
                  <a:pt x="1617" y="706"/>
                </a:moveTo>
                <a:lnTo>
                  <a:pt x="1592" y="706"/>
                </a:lnTo>
                <a:lnTo>
                  <a:pt x="1592" y="787"/>
                </a:lnTo>
                <a:lnTo>
                  <a:pt x="1617" y="787"/>
                </a:lnTo>
                <a:lnTo>
                  <a:pt x="1617" y="706"/>
                </a:lnTo>
                <a:close/>
                <a:moveTo>
                  <a:pt x="1907" y="816"/>
                </a:moveTo>
                <a:lnTo>
                  <a:pt x="1971" y="816"/>
                </a:lnTo>
                <a:lnTo>
                  <a:pt x="1971" y="784"/>
                </a:lnTo>
                <a:lnTo>
                  <a:pt x="1923" y="784"/>
                </a:lnTo>
                <a:lnTo>
                  <a:pt x="1923" y="772"/>
                </a:lnTo>
                <a:cubicBezTo>
                  <a:pt x="1917" y="777"/>
                  <a:pt x="1911" y="782"/>
                  <a:pt x="1904" y="787"/>
                </a:cubicBezTo>
                <a:cubicBezTo>
                  <a:pt x="1901" y="781"/>
                  <a:pt x="1897" y="775"/>
                  <a:pt x="1892" y="769"/>
                </a:cubicBezTo>
                <a:cubicBezTo>
                  <a:pt x="1928" y="745"/>
                  <a:pt x="1954" y="717"/>
                  <a:pt x="1973" y="684"/>
                </a:cubicBezTo>
                <a:lnTo>
                  <a:pt x="1993" y="684"/>
                </a:lnTo>
                <a:lnTo>
                  <a:pt x="1990" y="691"/>
                </a:lnTo>
                <a:cubicBezTo>
                  <a:pt x="2008" y="722"/>
                  <a:pt x="2035" y="745"/>
                  <a:pt x="2071" y="762"/>
                </a:cubicBezTo>
                <a:cubicBezTo>
                  <a:pt x="2066" y="770"/>
                  <a:pt x="2063" y="777"/>
                  <a:pt x="2060" y="783"/>
                </a:cubicBezTo>
                <a:cubicBezTo>
                  <a:pt x="2025" y="763"/>
                  <a:pt x="1999" y="738"/>
                  <a:pt x="1980" y="709"/>
                </a:cubicBezTo>
                <a:cubicBezTo>
                  <a:pt x="1965" y="731"/>
                  <a:pt x="1948" y="750"/>
                  <a:pt x="1929" y="766"/>
                </a:cubicBezTo>
                <a:lnTo>
                  <a:pt x="2033" y="766"/>
                </a:lnTo>
                <a:lnTo>
                  <a:pt x="2033" y="784"/>
                </a:lnTo>
                <a:lnTo>
                  <a:pt x="1990" y="784"/>
                </a:lnTo>
                <a:lnTo>
                  <a:pt x="1990" y="816"/>
                </a:lnTo>
                <a:lnTo>
                  <a:pt x="2058" y="816"/>
                </a:lnTo>
                <a:lnTo>
                  <a:pt x="2058" y="834"/>
                </a:lnTo>
                <a:lnTo>
                  <a:pt x="1990" y="834"/>
                </a:lnTo>
                <a:lnTo>
                  <a:pt x="1990" y="897"/>
                </a:lnTo>
                <a:cubicBezTo>
                  <a:pt x="1990" y="916"/>
                  <a:pt x="1981" y="926"/>
                  <a:pt x="1962" y="926"/>
                </a:cubicBezTo>
                <a:cubicBezTo>
                  <a:pt x="1955" y="926"/>
                  <a:pt x="1946" y="926"/>
                  <a:pt x="1934" y="926"/>
                </a:cubicBezTo>
                <a:cubicBezTo>
                  <a:pt x="1933" y="920"/>
                  <a:pt x="1932" y="913"/>
                  <a:pt x="1930" y="905"/>
                </a:cubicBezTo>
                <a:cubicBezTo>
                  <a:pt x="1940" y="906"/>
                  <a:pt x="1948" y="907"/>
                  <a:pt x="1957" y="907"/>
                </a:cubicBezTo>
                <a:cubicBezTo>
                  <a:pt x="1966" y="907"/>
                  <a:pt x="1971" y="902"/>
                  <a:pt x="1971" y="892"/>
                </a:cubicBezTo>
                <a:lnTo>
                  <a:pt x="1971" y="834"/>
                </a:lnTo>
                <a:lnTo>
                  <a:pt x="1907" y="834"/>
                </a:lnTo>
                <a:lnTo>
                  <a:pt x="1907" y="816"/>
                </a:lnTo>
                <a:close/>
                <a:moveTo>
                  <a:pt x="1901" y="822"/>
                </a:moveTo>
                <a:cubicBezTo>
                  <a:pt x="1905" y="854"/>
                  <a:pt x="1898" y="872"/>
                  <a:pt x="1877" y="876"/>
                </a:cubicBezTo>
                <a:cubicBezTo>
                  <a:pt x="1871" y="877"/>
                  <a:pt x="1863" y="878"/>
                  <a:pt x="1853" y="876"/>
                </a:cubicBezTo>
                <a:cubicBezTo>
                  <a:pt x="1851" y="869"/>
                  <a:pt x="1849" y="862"/>
                  <a:pt x="1847" y="855"/>
                </a:cubicBezTo>
                <a:cubicBezTo>
                  <a:pt x="1855" y="857"/>
                  <a:pt x="1863" y="858"/>
                  <a:pt x="1870" y="857"/>
                </a:cubicBezTo>
                <a:cubicBezTo>
                  <a:pt x="1881" y="856"/>
                  <a:pt x="1885" y="844"/>
                  <a:pt x="1881" y="823"/>
                </a:cubicBezTo>
                <a:cubicBezTo>
                  <a:pt x="1879" y="811"/>
                  <a:pt x="1872" y="797"/>
                  <a:pt x="1859" y="780"/>
                </a:cubicBezTo>
                <a:cubicBezTo>
                  <a:pt x="1865" y="758"/>
                  <a:pt x="1872" y="735"/>
                  <a:pt x="1879" y="710"/>
                </a:cubicBezTo>
                <a:lnTo>
                  <a:pt x="1847" y="710"/>
                </a:lnTo>
                <a:lnTo>
                  <a:pt x="1847" y="929"/>
                </a:lnTo>
                <a:lnTo>
                  <a:pt x="1828" y="929"/>
                </a:lnTo>
                <a:lnTo>
                  <a:pt x="1828" y="692"/>
                </a:lnTo>
                <a:lnTo>
                  <a:pt x="1900" y="692"/>
                </a:lnTo>
                <a:lnTo>
                  <a:pt x="1900" y="710"/>
                </a:lnTo>
                <a:cubicBezTo>
                  <a:pt x="1892" y="735"/>
                  <a:pt x="1884" y="758"/>
                  <a:pt x="1878" y="777"/>
                </a:cubicBezTo>
                <a:cubicBezTo>
                  <a:pt x="1891" y="794"/>
                  <a:pt x="1899" y="809"/>
                  <a:pt x="1901" y="822"/>
                </a:cubicBezTo>
                <a:close/>
                <a:moveTo>
                  <a:pt x="2005" y="860"/>
                </a:moveTo>
                <a:lnTo>
                  <a:pt x="2020" y="848"/>
                </a:lnTo>
                <a:cubicBezTo>
                  <a:pt x="2035" y="863"/>
                  <a:pt x="2050" y="879"/>
                  <a:pt x="2066" y="897"/>
                </a:cubicBezTo>
                <a:lnTo>
                  <a:pt x="2051" y="911"/>
                </a:lnTo>
                <a:cubicBezTo>
                  <a:pt x="2033" y="891"/>
                  <a:pt x="2018" y="874"/>
                  <a:pt x="2005" y="860"/>
                </a:cubicBezTo>
                <a:close/>
                <a:moveTo>
                  <a:pt x="1928" y="846"/>
                </a:moveTo>
                <a:lnTo>
                  <a:pt x="1945" y="855"/>
                </a:lnTo>
                <a:cubicBezTo>
                  <a:pt x="1933" y="877"/>
                  <a:pt x="1920" y="897"/>
                  <a:pt x="1906" y="915"/>
                </a:cubicBezTo>
                <a:cubicBezTo>
                  <a:pt x="1902" y="912"/>
                  <a:pt x="1896" y="908"/>
                  <a:pt x="1890" y="904"/>
                </a:cubicBezTo>
                <a:cubicBezTo>
                  <a:pt x="1904" y="888"/>
                  <a:pt x="1917" y="868"/>
                  <a:pt x="1928" y="846"/>
                </a:cubicBezTo>
                <a:close/>
                <a:moveTo>
                  <a:pt x="164" y="10"/>
                </a:moveTo>
                <a:lnTo>
                  <a:pt x="164" y="517"/>
                </a:lnTo>
                <a:lnTo>
                  <a:pt x="395" y="517"/>
                </a:lnTo>
                <a:lnTo>
                  <a:pt x="395" y="573"/>
                </a:lnTo>
                <a:lnTo>
                  <a:pt x="0" y="573"/>
                </a:lnTo>
                <a:lnTo>
                  <a:pt x="0" y="10"/>
                </a:lnTo>
                <a:lnTo>
                  <a:pt x="164" y="10"/>
                </a:lnTo>
                <a:close/>
                <a:moveTo>
                  <a:pt x="711" y="0"/>
                </a:moveTo>
                <a:cubicBezTo>
                  <a:pt x="875" y="0"/>
                  <a:pt x="957" y="97"/>
                  <a:pt x="957" y="291"/>
                </a:cubicBezTo>
                <a:cubicBezTo>
                  <a:pt x="957" y="486"/>
                  <a:pt x="874" y="583"/>
                  <a:pt x="707" y="583"/>
                </a:cubicBezTo>
                <a:cubicBezTo>
                  <a:pt x="539" y="583"/>
                  <a:pt x="456" y="483"/>
                  <a:pt x="456" y="285"/>
                </a:cubicBezTo>
                <a:cubicBezTo>
                  <a:pt x="456" y="95"/>
                  <a:pt x="541" y="0"/>
                  <a:pt x="711" y="0"/>
                </a:cubicBezTo>
                <a:close/>
                <a:moveTo>
                  <a:pt x="707" y="45"/>
                </a:moveTo>
                <a:cubicBezTo>
                  <a:pt x="676" y="45"/>
                  <a:pt x="655" y="62"/>
                  <a:pt x="644" y="96"/>
                </a:cubicBezTo>
                <a:cubicBezTo>
                  <a:pt x="633" y="130"/>
                  <a:pt x="628" y="195"/>
                  <a:pt x="628" y="291"/>
                </a:cubicBezTo>
                <a:cubicBezTo>
                  <a:pt x="628" y="388"/>
                  <a:pt x="633" y="453"/>
                  <a:pt x="644" y="487"/>
                </a:cubicBezTo>
                <a:cubicBezTo>
                  <a:pt x="655" y="521"/>
                  <a:pt x="676" y="538"/>
                  <a:pt x="707" y="538"/>
                </a:cubicBezTo>
                <a:cubicBezTo>
                  <a:pt x="737" y="538"/>
                  <a:pt x="758" y="521"/>
                  <a:pt x="769" y="487"/>
                </a:cubicBezTo>
                <a:cubicBezTo>
                  <a:pt x="780" y="453"/>
                  <a:pt x="785" y="388"/>
                  <a:pt x="785" y="291"/>
                </a:cubicBezTo>
                <a:cubicBezTo>
                  <a:pt x="785" y="195"/>
                  <a:pt x="780" y="130"/>
                  <a:pt x="769" y="96"/>
                </a:cubicBezTo>
                <a:cubicBezTo>
                  <a:pt x="758" y="62"/>
                  <a:pt x="737" y="45"/>
                  <a:pt x="707" y="45"/>
                </a:cubicBezTo>
                <a:close/>
                <a:moveTo>
                  <a:pt x="1300" y="269"/>
                </a:moveTo>
                <a:lnTo>
                  <a:pt x="1532" y="269"/>
                </a:lnTo>
                <a:lnTo>
                  <a:pt x="1532" y="573"/>
                </a:lnTo>
                <a:lnTo>
                  <a:pt x="1480" y="573"/>
                </a:lnTo>
                <a:lnTo>
                  <a:pt x="1463" y="534"/>
                </a:lnTo>
                <a:cubicBezTo>
                  <a:pt x="1417" y="567"/>
                  <a:pt x="1369" y="583"/>
                  <a:pt x="1319" y="583"/>
                </a:cubicBezTo>
                <a:cubicBezTo>
                  <a:pt x="1235" y="583"/>
                  <a:pt x="1171" y="558"/>
                  <a:pt x="1124" y="508"/>
                </a:cubicBezTo>
                <a:cubicBezTo>
                  <a:pt x="1078" y="458"/>
                  <a:pt x="1055" y="388"/>
                  <a:pt x="1055" y="297"/>
                </a:cubicBezTo>
                <a:cubicBezTo>
                  <a:pt x="1055" y="208"/>
                  <a:pt x="1080" y="137"/>
                  <a:pt x="1129" y="82"/>
                </a:cubicBezTo>
                <a:cubicBezTo>
                  <a:pt x="1177" y="28"/>
                  <a:pt x="1241" y="0"/>
                  <a:pt x="1320" y="0"/>
                </a:cubicBezTo>
                <a:cubicBezTo>
                  <a:pt x="1424" y="0"/>
                  <a:pt x="1488" y="53"/>
                  <a:pt x="1510" y="160"/>
                </a:cubicBezTo>
                <a:lnTo>
                  <a:pt x="1433" y="195"/>
                </a:lnTo>
                <a:lnTo>
                  <a:pt x="1433" y="181"/>
                </a:lnTo>
                <a:lnTo>
                  <a:pt x="1432" y="151"/>
                </a:lnTo>
                <a:cubicBezTo>
                  <a:pt x="1427" y="84"/>
                  <a:pt x="1396" y="51"/>
                  <a:pt x="1340" y="51"/>
                </a:cubicBezTo>
                <a:cubicBezTo>
                  <a:pt x="1299" y="51"/>
                  <a:pt x="1271" y="69"/>
                  <a:pt x="1256" y="104"/>
                </a:cubicBezTo>
                <a:cubicBezTo>
                  <a:pt x="1240" y="139"/>
                  <a:pt x="1233" y="205"/>
                  <a:pt x="1233" y="301"/>
                </a:cubicBezTo>
                <a:cubicBezTo>
                  <a:pt x="1233" y="390"/>
                  <a:pt x="1239" y="451"/>
                  <a:pt x="1251" y="484"/>
                </a:cubicBezTo>
                <a:cubicBezTo>
                  <a:pt x="1263" y="516"/>
                  <a:pt x="1287" y="532"/>
                  <a:pt x="1321" y="532"/>
                </a:cubicBezTo>
                <a:cubicBezTo>
                  <a:pt x="1362" y="532"/>
                  <a:pt x="1382" y="509"/>
                  <a:pt x="1382" y="464"/>
                </a:cubicBezTo>
                <a:lnTo>
                  <a:pt x="1382" y="326"/>
                </a:lnTo>
                <a:lnTo>
                  <a:pt x="1300" y="326"/>
                </a:lnTo>
                <a:lnTo>
                  <a:pt x="1300" y="269"/>
                </a:lnTo>
                <a:close/>
                <a:moveTo>
                  <a:pt x="1894" y="0"/>
                </a:moveTo>
                <a:cubicBezTo>
                  <a:pt x="2058" y="0"/>
                  <a:pt x="2140" y="97"/>
                  <a:pt x="2140" y="291"/>
                </a:cubicBezTo>
                <a:cubicBezTo>
                  <a:pt x="2140" y="486"/>
                  <a:pt x="2056" y="583"/>
                  <a:pt x="1889" y="583"/>
                </a:cubicBezTo>
                <a:cubicBezTo>
                  <a:pt x="1722" y="583"/>
                  <a:pt x="1639" y="483"/>
                  <a:pt x="1639" y="285"/>
                </a:cubicBezTo>
                <a:cubicBezTo>
                  <a:pt x="1639" y="95"/>
                  <a:pt x="1724" y="0"/>
                  <a:pt x="1894" y="0"/>
                </a:cubicBezTo>
                <a:close/>
                <a:moveTo>
                  <a:pt x="1889" y="45"/>
                </a:moveTo>
                <a:cubicBezTo>
                  <a:pt x="1859" y="45"/>
                  <a:pt x="1838" y="62"/>
                  <a:pt x="1827" y="96"/>
                </a:cubicBezTo>
                <a:cubicBezTo>
                  <a:pt x="1816" y="130"/>
                  <a:pt x="1811" y="195"/>
                  <a:pt x="1811" y="291"/>
                </a:cubicBezTo>
                <a:cubicBezTo>
                  <a:pt x="1811" y="388"/>
                  <a:pt x="1816" y="453"/>
                  <a:pt x="1827" y="487"/>
                </a:cubicBezTo>
                <a:cubicBezTo>
                  <a:pt x="1838" y="521"/>
                  <a:pt x="1859" y="538"/>
                  <a:pt x="1889" y="538"/>
                </a:cubicBezTo>
                <a:cubicBezTo>
                  <a:pt x="1920" y="538"/>
                  <a:pt x="1941" y="521"/>
                  <a:pt x="1952" y="487"/>
                </a:cubicBezTo>
                <a:cubicBezTo>
                  <a:pt x="1963" y="453"/>
                  <a:pt x="1968" y="388"/>
                  <a:pt x="1968" y="291"/>
                </a:cubicBezTo>
                <a:cubicBezTo>
                  <a:pt x="1968" y="195"/>
                  <a:pt x="1963" y="130"/>
                  <a:pt x="1952" y="96"/>
                </a:cubicBezTo>
                <a:cubicBezTo>
                  <a:pt x="1941" y="62"/>
                  <a:pt x="1920" y="45"/>
                  <a:pt x="1889" y="45"/>
                </a:cubicBezTo>
                <a:close/>
              </a:path>
            </a:pathLst>
          </a:custGeom>
          <a:solidFill>
            <a:srgbClr val="FFFFFF">
              <a:alpha val="100000"/>
            </a:srgbClr>
          </a:solidFill>
          <a:ln w="9525">
            <a:noFill/>
          </a:ln>
        </p:spPr>
        <p:txBody>
          <a:bodyPr/>
          <a:lstStyle/>
          <a:p>
            <a:pPr defTabSz="685165"/>
            <a:endParaRPr lang="zh-CN" altLang="en-US" sz="1350">
              <a:solidFill>
                <a:prstClr val="black"/>
              </a:solidFill>
            </a:endParaRPr>
          </a:p>
        </p:txBody>
      </p:sp>
      <p:sp>
        <p:nvSpPr>
          <p:cNvPr id="8" name="TextBox 42"/>
          <p:cNvSpPr txBox="1"/>
          <p:nvPr/>
        </p:nvSpPr>
        <p:spPr>
          <a:xfrm>
            <a:off x="5430255" y="3663677"/>
            <a:ext cx="1403235" cy="260350"/>
          </a:xfrm>
          <a:prstGeom prst="rect">
            <a:avLst/>
          </a:prstGeom>
          <a:solidFill>
            <a:schemeClr val="bg1"/>
          </a:solidFill>
        </p:spPr>
        <p:txBody>
          <a:bodyPr wrap="square" rtlCol="0">
            <a:spAutoFit/>
          </a:bodyPr>
          <a:lstStyle/>
          <a:p>
            <a:pPr algn="ctr" fontAlgn="base">
              <a:spcBef>
                <a:spcPct val="0"/>
              </a:spcBef>
              <a:spcAft>
                <a:spcPct val="0"/>
              </a:spcAft>
              <a:buFont typeface="Arial" panose="020B0604020202020204" pitchFamily="34" charset="0"/>
              <a:buNone/>
              <a:defRPr/>
            </a:pPr>
            <a:r>
              <a:rPr lang="zh-CN" altLang="en-US" sz="1100" dirty="0">
                <a:solidFill>
                  <a:srgbClr val="030303"/>
                </a:solidFill>
                <a:latin typeface="微软雅黑" panose="020B0503020204020204" pitchFamily="34" charset="-122"/>
              </a:rPr>
              <a:t>汇报</a:t>
            </a:r>
            <a:r>
              <a:rPr lang="zh-CN" altLang="en-US" sz="1100">
                <a:solidFill>
                  <a:srgbClr val="030303"/>
                </a:solidFill>
                <a:latin typeface="微软雅黑" panose="020B0503020204020204" pitchFamily="34" charset="-122"/>
              </a:rPr>
              <a:t>人</a:t>
            </a:r>
            <a:r>
              <a:rPr lang="zh-CN" altLang="en-US" sz="1100" smtClean="0">
                <a:solidFill>
                  <a:srgbClr val="030303"/>
                </a:solidFill>
                <a:latin typeface="微软雅黑" panose="020B0503020204020204" pitchFamily="34" charset="-122"/>
              </a:rPr>
              <a:t>：</a:t>
            </a:r>
            <a:endParaRPr lang="zh-CN" altLang="en-US" sz="1100" dirty="0">
              <a:solidFill>
                <a:srgbClr val="030303"/>
              </a:solidFill>
              <a:latin typeface="微软雅黑" panose="020B0503020204020204" pitchFamily="34" charset="-122"/>
            </a:endParaRPr>
          </a:p>
        </p:txBody>
      </p:sp>
      <p:sp>
        <p:nvSpPr>
          <p:cNvPr id="9" name="TextBox 43"/>
          <p:cNvSpPr txBox="1"/>
          <p:nvPr/>
        </p:nvSpPr>
        <p:spPr>
          <a:xfrm>
            <a:off x="7275314" y="3663677"/>
            <a:ext cx="1497580" cy="261610"/>
          </a:xfrm>
          <a:prstGeom prst="rect">
            <a:avLst/>
          </a:prstGeom>
          <a:solidFill>
            <a:schemeClr val="bg1"/>
          </a:solidFill>
        </p:spPr>
        <p:txBody>
          <a:bodyPr wrap="square" rtlCol="0">
            <a:spAutoFit/>
          </a:bodyPr>
          <a:lstStyle/>
          <a:p>
            <a:pPr algn="ctr" fontAlgn="base">
              <a:spcBef>
                <a:spcPct val="0"/>
              </a:spcBef>
              <a:spcAft>
                <a:spcPct val="0"/>
              </a:spcAft>
              <a:buFont typeface="Arial" panose="020B0604020202020204" pitchFamily="34" charset="0"/>
              <a:buNone/>
              <a:defRPr/>
            </a:pPr>
            <a:r>
              <a:rPr lang="en-US" altLang="zh-CN" sz="1100" dirty="0">
                <a:solidFill>
                  <a:srgbClr val="030303"/>
                </a:solidFill>
                <a:latin typeface="微软雅黑" panose="020B0503020204020204" pitchFamily="34" charset="-122"/>
              </a:rPr>
              <a:t>2018/10/12</a:t>
            </a:r>
            <a:endParaRPr lang="zh-CN" altLang="en-US" sz="1100" dirty="0">
              <a:solidFill>
                <a:srgbClr val="030303"/>
              </a:solidFill>
              <a:latin typeface="微软雅黑" panose="020B0503020204020204" pitchFamily="34" charset="-122"/>
            </a:endParaRPr>
          </a:p>
        </p:txBody>
      </p:sp>
      <p:sp>
        <p:nvSpPr>
          <p:cNvPr id="10" name="TextBox 21"/>
          <p:cNvSpPr txBox="1"/>
          <p:nvPr/>
        </p:nvSpPr>
        <p:spPr>
          <a:xfrm>
            <a:off x="5164669" y="2204522"/>
            <a:ext cx="3829630" cy="308766"/>
          </a:xfrm>
          <a:prstGeom prst="rect">
            <a:avLst/>
          </a:prstGeom>
          <a:noFill/>
        </p:spPr>
        <p:txBody>
          <a:bodyPr wrap="none" lIns="61940" tIns="30970" rIns="61940" bIns="30970" rtlCol="0">
            <a:spAutoFit/>
          </a:bodyPr>
          <a:lstStyle/>
          <a:p>
            <a:pPr algn="ctr"/>
            <a:r>
              <a:rPr lang="en-US" altLang="zh-CN" sz="1600" smtClean="0">
                <a:solidFill>
                  <a:prstClr val="white"/>
                </a:solidFill>
                <a:latin typeface="微软雅黑" panose="020B0503020204020204" pitchFamily="34" charset="-122"/>
              </a:rPr>
              <a:t>4S</a:t>
            </a:r>
            <a:r>
              <a:rPr lang="zh-CN" altLang="en-US" sz="1600" smtClean="0">
                <a:solidFill>
                  <a:prstClr val="white"/>
                </a:solidFill>
                <a:latin typeface="微软雅黑" panose="020B0503020204020204" pitchFamily="34" charset="-122"/>
              </a:rPr>
              <a:t>销售店 新车发布会 新品展示 总结汇报</a:t>
            </a:r>
            <a:endParaRPr lang="zh-CN" altLang="en-US" sz="1600" dirty="0">
              <a:solidFill>
                <a:prstClr val="white"/>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90"/>
                                          </p:val>
                                        </p:tav>
                                        <p:tav tm="100000">
                                          <p:val>
                                            <p:fltVal val="0"/>
                                          </p:val>
                                        </p:tav>
                                      </p:tavLst>
                                    </p:anim>
                                    <p:animEffect transition="in" filter="fade">
                                      <p:cBhvr>
                                        <p:cTn id="15" dur="500"/>
                                        <p:tgtEl>
                                          <p:spTgt spid="7"/>
                                        </p:tgtEl>
                                      </p:cBhvr>
                                    </p:animEffect>
                                  </p:childTnLst>
                                </p:cTn>
                              </p:par>
                              <p:par>
                                <p:cTn id="16" presetID="2" presetClass="entr" presetSubtype="2"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750" fill="hold"/>
                                        <p:tgtEl>
                                          <p:spTgt spid="10"/>
                                        </p:tgtEl>
                                        <p:attrNameLst>
                                          <p:attrName>ppt_x</p:attrName>
                                        </p:attrNameLst>
                                      </p:cBhvr>
                                      <p:tavLst>
                                        <p:tav tm="0">
                                          <p:val>
                                            <p:strVal val="1+#ppt_w/2"/>
                                          </p:val>
                                        </p:tav>
                                        <p:tav tm="100000">
                                          <p:val>
                                            <p:strVal val="#ppt_x"/>
                                          </p:val>
                                        </p:tav>
                                      </p:tavLst>
                                    </p:anim>
                                    <p:anim calcmode="lin" valueType="num">
                                      <p:cBhvr additive="base">
                                        <p:cTn id="19" dur="750" fill="hold"/>
                                        <p:tgtEl>
                                          <p:spTgt spid="10"/>
                                        </p:tgtEl>
                                        <p:attrNameLst>
                                          <p:attrName>ppt_y</p:attrName>
                                        </p:attrNameLst>
                                      </p:cBhvr>
                                      <p:tavLst>
                                        <p:tav tm="0">
                                          <p:val>
                                            <p:strVal val="#ppt_y"/>
                                          </p:val>
                                        </p:tav>
                                        <p:tav tm="100000">
                                          <p:val>
                                            <p:strVal val="#ppt_y"/>
                                          </p:val>
                                        </p:tav>
                                      </p:tavLst>
                                    </p:anim>
                                  </p:childTnLst>
                                </p:cTn>
                              </p:par>
                              <p:par>
                                <p:cTn id="20" presetID="16" presetClass="entr" presetSubtype="21"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par>
                          <p:cTn id="23" fill="hold">
                            <p:stCondLst>
                              <p:cond delay="10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5"/>
                                        </p:tgtEl>
                                        <p:attrNameLst>
                                          <p:attrName>style.visibility</p:attrName>
                                        </p:attrNameLst>
                                      </p:cBhvr>
                                      <p:to>
                                        <p:strVal val="visible"/>
                                      </p:to>
                                    </p:set>
                                    <p:anim by="(-#ppt_w*2)" calcmode="lin" valueType="num">
                                      <p:cBhvr rctx="PPT">
                                        <p:cTn id="26" dur="500" autoRev="1" fill="hold">
                                          <p:stCondLst>
                                            <p:cond delay="0"/>
                                          </p:stCondLst>
                                        </p:cTn>
                                        <p:tgtEl>
                                          <p:spTgt spid="5"/>
                                        </p:tgtEl>
                                        <p:attrNameLst>
                                          <p:attrName>ppt_w</p:attrName>
                                        </p:attrNameLst>
                                      </p:cBhvr>
                                    </p:anim>
                                    <p:anim by="(#ppt_w*0.50)" calcmode="lin" valueType="num">
                                      <p:cBhvr>
                                        <p:cTn id="27" dur="500" decel="50000" autoRev="1" fill="hold">
                                          <p:stCondLst>
                                            <p:cond delay="0"/>
                                          </p:stCondLst>
                                        </p:cTn>
                                        <p:tgtEl>
                                          <p:spTgt spid="5"/>
                                        </p:tgtEl>
                                        <p:attrNameLst>
                                          <p:attrName>ppt_x</p:attrName>
                                        </p:attrNameLst>
                                      </p:cBhvr>
                                    </p:anim>
                                    <p:anim from="(-#ppt_h/2)" to="(#ppt_y)" calcmode="lin" valueType="num">
                                      <p:cBhvr>
                                        <p:cTn id="28" dur="1000" fill="hold">
                                          <p:stCondLst>
                                            <p:cond delay="0"/>
                                          </p:stCondLst>
                                        </p:cTn>
                                        <p:tgtEl>
                                          <p:spTgt spid="5"/>
                                        </p:tgtEl>
                                        <p:attrNameLst>
                                          <p:attrName>ppt_y</p:attrName>
                                        </p:attrNameLst>
                                      </p:cBhvr>
                                    </p:anim>
                                    <p:animRot by="21600000">
                                      <p:cBhvr>
                                        <p:cTn id="29" dur="1000" fill="hold">
                                          <p:stCondLst>
                                            <p:cond delay="0"/>
                                          </p:stCondLst>
                                        </p:cTn>
                                        <p:tgtEl>
                                          <p:spTgt spid="5"/>
                                        </p:tgtEl>
                                        <p:attrNameLst>
                                          <p:attrName>r</p:attrName>
                                        </p:attrNameLst>
                                      </p:cBhvr>
                                    </p:animRot>
                                  </p:childTnLst>
                                </p:cTn>
                              </p:par>
                            </p:childTnLst>
                          </p:cTn>
                        </p:par>
                        <p:par>
                          <p:cTn id="30" fill="hold">
                            <p:stCondLst>
                              <p:cond delay="2549"/>
                            </p:stCondLst>
                            <p:childTnLst>
                              <p:par>
                                <p:cTn id="31" presetID="22" presetClass="entr" presetSubtype="8"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right)">
                                      <p:cBhvr>
                                        <p:cTn id="3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8" grpId="0" bldLvl="0" animBg="1"/>
      <p:bldP spid="9" grpId="0" bldLvl="0" animBg="1"/>
      <p:bldP spid="10" grpId="0"/>
    </p:bldLst>
  </p:timing>
</p:sld>
</file>

<file path=ppt/theme/theme1.xml><?xml version="1.0" encoding="utf-8"?>
<a:theme xmlns:a="http://schemas.openxmlformats.org/drawingml/2006/main" name="4_Office 主题​​">
  <a:themeElements>
    <a:clrScheme name="七色">
      <a:dk1>
        <a:srgbClr val="000000"/>
      </a:dk1>
      <a:lt1>
        <a:sysClr val="window" lastClr="FFFFFF"/>
      </a:lt1>
      <a:dk2>
        <a:srgbClr val="FEB554"/>
      </a:dk2>
      <a:lt2>
        <a:srgbClr val="18497E"/>
      </a:lt2>
      <a:accent1>
        <a:srgbClr val="C00000"/>
      </a:accent1>
      <a:accent2>
        <a:srgbClr val="FF0000"/>
      </a:accent2>
      <a:accent3>
        <a:srgbClr val="FFC000"/>
      </a:accent3>
      <a:accent4>
        <a:srgbClr val="92D050"/>
      </a:accent4>
      <a:accent5>
        <a:srgbClr val="00B050"/>
      </a:accent5>
      <a:accent6>
        <a:srgbClr val="00B0F0"/>
      </a:accent6>
      <a:hlink>
        <a:srgbClr val="0070C0"/>
      </a:hlink>
      <a:folHlink>
        <a:srgbClr val="002060"/>
      </a:folHlink>
    </a:clrScheme>
    <a:fontScheme name="微软雅黑">
      <a:majorFont>
        <a:latin typeface="Constantia"/>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默认设计模板">
  <a:themeElements>
    <a:clrScheme name="自定义 7">
      <a:dk1>
        <a:srgbClr val="302A28"/>
      </a:dk1>
      <a:lt1>
        <a:srgbClr val="C9171E"/>
      </a:lt1>
      <a:dk2>
        <a:srgbClr val="F4F4F3"/>
      </a:dk2>
      <a:lt2>
        <a:srgbClr val="605958"/>
      </a:lt2>
      <a:accent1>
        <a:srgbClr val="302A28"/>
      </a:accent1>
      <a:accent2>
        <a:srgbClr val="FFFFFF"/>
      </a:accent2>
      <a:accent3>
        <a:srgbClr val="302A28"/>
      </a:accent3>
      <a:accent4>
        <a:srgbClr val="C9171E"/>
      </a:accent4>
      <a:accent5>
        <a:srgbClr val="605958"/>
      </a:accent5>
      <a:accent6>
        <a:srgbClr val="C9171E"/>
      </a:accent6>
      <a:hlink>
        <a:srgbClr val="F4F4F3"/>
      </a:hlink>
      <a:folHlink>
        <a:srgbClr val="605958"/>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默认设计模板">
  <a:themeElements>
    <a:clrScheme name="自定义 7">
      <a:dk1>
        <a:srgbClr val="302A28"/>
      </a:dk1>
      <a:lt1>
        <a:srgbClr val="C9171E"/>
      </a:lt1>
      <a:dk2>
        <a:srgbClr val="F4F4F3"/>
      </a:dk2>
      <a:lt2>
        <a:srgbClr val="605958"/>
      </a:lt2>
      <a:accent1>
        <a:srgbClr val="302A28"/>
      </a:accent1>
      <a:accent2>
        <a:srgbClr val="FFFFFF"/>
      </a:accent2>
      <a:accent3>
        <a:srgbClr val="302A28"/>
      </a:accent3>
      <a:accent4>
        <a:srgbClr val="C9171E"/>
      </a:accent4>
      <a:accent5>
        <a:srgbClr val="605958"/>
      </a:accent5>
      <a:accent6>
        <a:srgbClr val="C9171E"/>
      </a:accent6>
      <a:hlink>
        <a:srgbClr val="F4F4F3"/>
      </a:hlink>
      <a:folHlink>
        <a:srgbClr val="605958"/>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Office 主题​​">
  <a:themeElements>
    <a:clrScheme name="七色">
      <a:dk1>
        <a:srgbClr val="000000"/>
      </a:dk1>
      <a:lt1>
        <a:sysClr val="window" lastClr="FFFFFF"/>
      </a:lt1>
      <a:dk2>
        <a:srgbClr val="FEB554"/>
      </a:dk2>
      <a:lt2>
        <a:srgbClr val="18497E"/>
      </a:lt2>
      <a:accent1>
        <a:srgbClr val="C00000"/>
      </a:accent1>
      <a:accent2>
        <a:srgbClr val="FF0000"/>
      </a:accent2>
      <a:accent3>
        <a:srgbClr val="FFC000"/>
      </a:accent3>
      <a:accent4>
        <a:srgbClr val="92D050"/>
      </a:accent4>
      <a:accent5>
        <a:srgbClr val="00B050"/>
      </a:accent5>
      <a:accent6>
        <a:srgbClr val="00B0F0"/>
      </a:accent6>
      <a:hlink>
        <a:srgbClr val="0070C0"/>
      </a:hlink>
      <a:folHlink>
        <a:srgbClr val="002060"/>
      </a:folHlink>
    </a:clrScheme>
    <a:fontScheme name="微软雅黑">
      <a:majorFont>
        <a:latin typeface="Constantia"/>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4162</Words>
  <Application>WPS 演示</Application>
  <PresentationFormat>自定义</PresentationFormat>
  <Paragraphs>468</Paragraphs>
  <Slides>29</Slides>
  <Notes>0</Notes>
  <HiddenSlides>0</HiddenSlides>
  <MMClips>1</MMClips>
  <ScaleCrop>false</ScaleCrop>
  <HeadingPairs>
    <vt:vector size="6" baseType="variant">
      <vt:variant>
        <vt:lpstr>已用的字体</vt:lpstr>
      </vt:variant>
      <vt:variant>
        <vt:i4>21</vt:i4>
      </vt:variant>
      <vt:variant>
        <vt:lpstr>主题</vt:lpstr>
      </vt:variant>
      <vt:variant>
        <vt:i4>4</vt:i4>
      </vt:variant>
      <vt:variant>
        <vt:lpstr>幻灯片标题</vt:lpstr>
      </vt:variant>
      <vt:variant>
        <vt:i4>29</vt:i4>
      </vt:variant>
    </vt:vector>
  </HeadingPairs>
  <TitlesOfParts>
    <vt:vector size="54" baseType="lpstr">
      <vt:lpstr>Arial</vt:lpstr>
      <vt:lpstr>宋体</vt:lpstr>
      <vt:lpstr>Wingdings</vt:lpstr>
      <vt:lpstr>微软雅黑</vt:lpstr>
      <vt:lpstr>仿宋_GB2312</vt:lpstr>
      <vt:lpstr>Calibri</vt:lpstr>
      <vt:lpstr>Calibri</vt:lpstr>
      <vt:lpstr>Arial Unicode MS</vt:lpstr>
      <vt:lpstr>Amelia BT</vt:lpstr>
      <vt:lpstr>方正兰亭黑_GBK</vt:lpstr>
      <vt:lpstr>Arial</vt:lpstr>
      <vt:lpstr>Lifeline JL</vt:lpstr>
      <vt:lpstr>Impact</vt:lpstr>
      <vt:lpstr>Book Antiqua</vt:lpstr>
      <vt:lpstr>经典特宋简</vt:lpstr>
      <vt:lpstr>Franklin Gothic Book</vt:lpstr>
      <vt:lpstr>Arial Narrow</vt:lpstr>
      <vt:lpstr>Segoe Print</vt:lpstr>
      <vt:lpstr>黑体</vt:lpstr>
      <vt:lpstr>Constantia</vt:lpstr>
      <vt:lpstr>仿宋</vt:lpstr>
      <vt:lpstr>4_Office 主题​​</vt:lpstr>
      <vt:lpstr>2_默认设计模板</vt:lpstr>
      <vt:lpstr>3_默认设计模板</vt:lpstr>
      <vt:lpstr>5_Office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PGOS</dc:creator>
  <cp:lastModifiedBy>拉普耶鲁</cp:lastModifiedBy>
  <cp:revision>166</cp:revision>
  <dcterms:created xsi:type="dcterms:W3CDTF">2017-01-14T09:35:00Z</dcterms:created>
  <dcterms:modified xsi:type="dcterms:W3CDTF">2018-04-27T06:30:59Z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2052-10.1.0.7311</vt:lpwstr>
  </property>
</Properties>
</file>