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5.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6.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7.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8.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9.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6.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2.xml" ContentType="application/vnd.openxmlformats-officedocument.drawingml.chart+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4" r:id="rId3"/>
    <p:sldMasterId id="2147483668" r:id="rId4"/>
    <p:sldMasterId id="2147483672" r:id="rId5"/>
    <p:sldMasterId id="2147483676" r:id="rId6"/>
    <p:sldMasterId id="2147483680" r:id="rId7"/>
    <p:sldMasterId id="2147483684" r:id="rId8"/>
    <p:sldMasterId id="2147483688" r:id="rId9"/>
    <p:sldMasterId id="2147483692" r:id="rId10"/>
  </p:sldMasterIdLst>
  <p:notesMasterIdLst>
    <p:notesMasterId r:id="rId36"/>
  </p:notesMasterIdLst>
  <p:sldIdLst>
    <p:sldId id="518" r:id="rId11"/>
    <p:sldId id="471" r:id="rId12"/>
    <p:sldId id="353" r:id="rId13"/>
    <p:sldId id="352" r:id="rId14"/>
    <p:sldId id="520" r:id="rId15"/>
    <p:sldId id="519" r:id="rId16"/>
    <p:sldId id="522" r:id="rId17"/>
    <p:sldId id="521" r:id="rId18"/>
    <p:sldId id="523" r:id="rId19"/>
    <p:sldId id="524" r:id="rId20"/>
    <p:sldId id="525" r:id="rId21"/>
    <p:sldId id="526" r:id="rId22"/>
    <p:sldId id="528" r:id="rId23"/>
    <p:sldId id="527" r:id="rId24"/>
    <p:sldId id="529" r:id="rId25"/>
    <p:sldId id="530" r:id="rId26"/>
    <p:sldId id="531" r:id="rId27"/>
    <p:sldId id="532" r:id="rId28"/>
    <p:sldId id="533" r:id="rId29"/>
    <p:sldId id="535" r:id="rId30"/>
    <p:sldId id="537" r:id="rId31"/>
    <p:sldId id="539" r:id="rId32"/>
    <p:sldId id="538" r:id="rId33"/>
    <p:sldId id="540" r:id="rId34"/>
    <p:sldId id="297" r:id="rId35"/>
  </p:sldIdLst>
  <p:sldSz cx="12190413" cy="6859588"/>
  <p:notesSz cx="6858000" cy="9144000"/>
  <p:custDataLst>
    <p:tags r:id="rId3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93E4D"/>
    <a:srgbClr val="434B3B"/>
    <a:srgbClr val="636F57"/>
    <a:srgbClr val="614D20"/>
    <a:srgbClr val="B94040"/>
    <a:srgbClr val="BC1B20"/>
    <a:srgbClr val="C96D46"/>
    <a:srgbClr val="DB2524"/>
    <a:srgbClr val="222A35"/>
    <a:srgbClr val="FC33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36" autoAdjust="0"/>
    <p:restoredTop sz="97778" autoAdjust="0"/>
  </p:normalViewPr>
  <p:slideViewPr>
    <p:cSldViewPr snapToGrid="0" showGuides="1">
      <p:cViewPr varScale="1">
        <p:scale>
          <a:sx n="87" d="100"/>
          <a:sy n="87" d="100"/>
        </p:scale>
        <p:origin x="-210" y="-90"/>
      </p:cViewPr>
      <p:guideLst>
        <p:guide orient="horz" pos="2161"/>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1.xml"/><Relationship Id="rId34" Type="http://schemas.openxmlformats.org/officeDocument/2006/relationships/slide" Target="slides/slide24.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notesMaster" Target="notesMasters/notesMaster1.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solidFill>
              <a:schemeClr val="bg1">
                <a:lumMod val="65000"/>
              </a:schemeClr>
            </a:solidFill>
            <a:ln>
              <a:noFill/>
            </a:ln>
            <a:effectLst/>
          </c:spPr>
          <c:invertIfNegative val="0"/>
          <c:cat>
            <c:strRef>
              <c:f>Sheet1!$A$2:$A$4</c:f>
              <c:strCache>
                <c:ptCount val="3"/>
                <c:pt idx="0">
                  <c:v>类别 1</c:v>
                </c:pt>
                <c:pt idx="1">
                  <c:v>类别 2</c:v>
                </c:pt>
                <c:pt idx="2">
                  <c:v>类别 3</c:v>
                </c:pt>
              </c:strCache>
            </c:strRef>
          </c:cat>
          <c:val>
            <c:numRef>
              <c:f>Sheet1!$B$2:$B$4</c:f>
              <c:numCache>
                <c:formatCode>General</c:formatCode>
                <c:ptCount val="3"/>
                <c:pt idx="0">
                  <c:v>4.3</c:v>
                </c:pt>
                <c:pt idx="1">
                  <c:v>2.5</c:v>
                </c:pt>
                <c:pt idx="2">
                  <c:v>3.5</c:v>
                </c:pt>
              </c:numCache>
            </c:numRef>
          </c:val>
          <c:extLst xmlns:c16r2="http://schemas.microsoft.com/office/drawing/2015/06/chart">
            <c:ext xmlns:c16="http://schemas.microsoft.com/office/drawing/2014/chart" uri="{C3380CC4-5D6E-409C-BE32-E72D297353CC}">
              <c16:uniqueId val="{00000000-2B99-4804-8356-A75BF493EE09}"/>
            </c:ext>
          </c:extLst>
        </c:ser>
        <c:ser>
          <c:idx val="1"/>
          <c:order val="1"/>
          <c:tx>
            <c:strRef>
              <c:f>Sheet1!$C$1</c:f>
              <c:strCache>
                <c:ptCount val="1"/>
                <c:pt idx="0">
                  <c:v>系列 2</c:v>
                </c:pt>
              </c:strCache>
            </c:strRef>
          </c:tx>
          <c:spPr>
            <a:solidFill>
              <a:schemeClr val="bg1">
                <a:lumMod val="75000"/>
              </a:schemeClr>
            </a:solidFill>
            <a:ln>
              <a:noFill/>
            </a:ln>
            <a:effectLst/>
          </c:spPr>
          <c:invertIfNegative val="0"/>
          <c:cat>
            <c:strRef>
              <c:f>Sheet1!$A$2:$A$4</c:f>
              <c:strCache>
                <c:ptCount val="3"/>
                <c:pt idx="0">
                  <c:v>类别 1</c:v>
                </c:pt>
                <c:pt idx="1">
                  <c:v>类别 2</c:v>
                </c:pt>
                <c:pt idx="2">
                  <c:v>类别 3</c:v>
                </c:pt>
              </c:strCache>
            </c:strRef>
          </c:cat>
          <c:val>
            <c:numRef>
              <c:f>Sheet1!$C$2:$C$4</c:f>
              <c:numCache>
                <c:formatCode>General</c:formatCode>
                <c:ptCount val="3"/>
                <c:pt idx="0">
                  <c:v>2.4</c:v>
                </c:pt>
                <c:pt idx="1">
                  <c:v>4.4000000000000004</c:v>
                </c:pt>
                <c:pt idx="2">
                  <c:v>1.8</c:v>
                </c:pt>
              </c:numCache>
            </c:numRef>
          </c:val>
          <c:extLst xmlns:c16r2="http://schemas.microsoft.com/office/drawing/2015/06/chart">
            <c:ext xmlns:c16="http://schemas.microsoft.com/office/drawing/2014/chart" uri="{C3380CC4-5D6E-409C-BE32-E72D297353CC}">
              <c16:uniqueId val="{00000001-2B99-4804-8356-A75BF493EE09}"/>
            </c:ext>
          </c:extLst>
        </c:ser>
        <c:ser>
          <c:idx val="2"/>
          <c:order val="2"/>
          <c:tx>
            <c:strRef>
              <c:f>Sheet1!$D$1</c:f>
              <c:strCache>
                <c:ptCount val="1"/>
                <c:pt idx="0">
                  <c:v>系列 3</c:v>
                </c:pt>
              </c:strCache>
            </c:strRef>
          </c:tx>
          <c:spPr>
            <a:solidFill>
              <a:schemeClr val="bg1">
                <a:lumMod val="85000"/>
              </a:schemeClr>
            </a:solidFill>
            <a:ln>
              <a:noFill/>
            </a:ln>
            <a:effectLst/>
          </c:spPr>
          <c:invertIfNegative val="0"/>
          <c:cat>
            <c:strRef>
              <c:f>Sheet1!$A$2:$A$4</c:f>
              <c:strCache>
                <c:ptCount val="3"/>
                <c:pt idx="0">
                  <c:v>类别 1</c:v>
                </c:pt>
                <c:pt idx="1">
                  <c:v>类别 2</c:v>
                </c:pt>
                <c:pt idx="2">
                  <c:v>类别 3</c:v>
                </c:pt>
              </c:strCache>
            </c:strRef>
          </c:cat>
          <c:val>
            <c:numRef>
              <c:f>Sheet1!$D$2:$D$4</c:f>
              <c:numCache>
                <c:formatCode>General</c:formatCode>
                <c:ptCount val="3"/>
                <c:pt idx="0">
                  <c:v>2</c:v>
                </c:pt>
                <c:pt idx="1">
                  <c:v>2</c:v>
                </c:pt>
                <c:pt idx="2">
                  <c:v>3</c:v>
                </c:pt>
              </c:numCache>
            </c:numRef>
          </c:val>
          <c:extLst xmlns:c16r2="http://schemas.microsoft.com/office/drawing/2015/06/chart">
            <c:ext xmlns:c16="http://schemas.microsoft.com/office/drawing/2014/chart" uri="{C3380CC4-5D6E-409C-BE32-E72D297353CC}">
              <c16:uniqueId val="{00000002-2B99-4804-8356-A75BF493EE09}"/>
            </c:ext>
          </c:extLst>
        </c:ser>
        <c:dLbls>
          <c:showLegendKey val="0"/>
          <c:showVal val="0"/>
          <c:showCatName val="0"/>
          <c:showSerName val="0"/>
          <c:showPercent val="0"/>
          <c:showBubbleSize val="0"/>
        </c:dLbls>
        <c:gapWidth val="150"/>
        <c:axId val="390657920"/>
        <c:axId val="390659456"/>
      </c:barChart>
      <c:catAx>
        <c:axId val="390657920"/>
        <c:scaling>
          <c:orientation val="minMax"/>
        </c:scaling>
        <c:delete val="0"/>
        <c:axPos val="l"/>
        <c:numFmt formatCode="General" sourceLinked="1"/>
        <c:majorTickMark val="out"/>
        <c:minorTickMark val="none"/>
        <c:tickLblPos val="nextTo"/>
        <c:spPr>
          <a:noFill/>
          <a:ln w="6350">
            <a:solidFill>
              <a:schemeClr val="bg1">
                <a:lumMod val="85000"/>
              </a:schemeClr>
            </a:solidFill>
          </a:ln>
          <a:effectLst/>
        </c:spPr>
        <c:txPr>
          <a:bodyPr rot="-60000000" vert="horz"/>
          <a:lstStyle/>
          <a:p>
            <a:pPr>
              <a:defRPr/>
            </a:pPr>
            <a:endParaRPr lang="zh-CN"/>
          </a:p>
        </c:txPr>
        <c:crossAx val="390659456"/>
        <c:crosses val="autoZero"/>
        <c:auto val="1"/>
        <c:lblAlgn val="ctr"/>
        <c:lblOffset val="100"/>
        <c:tickMarkSkip val="1"/>
        <c:noMultiLvlLbl val="0"/>
      </c:catAx>
      <c:valAx>
        <c:axId val="390659456"/>
        <c:scaling>
          <c:orientation val="minMax"/>
        </c:scaling>
        <c:delete val="0"/>
        <c:axPos val="b"/>
        <c:majorGridlines>
          <c:spPr>
            <a:ln w="6350">
              <a:solidFill>
                <a:schemeClr val="bg1">
                  <a:lumMod val="85000"/>
                </a:schemeClr>
              </a:solidFill>
            </a:ln>
            <a:effectLst/>
          </c:spPr>
        </c:majorGridlines>
        <c:numFmt formatCode="General" sourceLinked="1"/>
        <c:majorTickMark val="out"/>
        <c:minorTickMark val="none"/>
        <c:tickLblPos val="nextTo"/>
        <c:spPr>
          <a:noFill/>
          <a:ln w="6350">
            <a:solidFill>
              <a:schemeClr val="bg1">
                <a:lumMod val="85000"/>
              </a:schemeClr>
            </a:solidFill>
          </a:ln>
          <a:effectLst/>
        </c:spPr>
        <c:txPr>
          <a:bodyPr rot="-60000000" vert="horz"/>
          <a:lstStyle/>
          <a:p>
            <a:pPr>
              <a:defRPr/>
            </a:pPr>
            <a:endParaRPr lang="zh-CN"/>
          </a:p>
        </c:txPr>
        <c:crossAx val="390657920"/>
        <c:crosses val="autoZero"/>
        <c:crossBetween val="between"/>
      </c:valAx>
      <c:spPr>
        <a:noFill/>
        <a:ln>
          <a:noFill/>
        </a:ln>
        <a:effectLst/>
      </c:spPr>
    </c:plotArea>
    <c:plotVisOnly val="1"/>
    <c:dispBlanksAs val="gap"/>
    <c:showDLblsOverMax val="0"/>
  </c:chart>
  <c:spPr>
    <a:noFill/>
    <a:ln>
      <a:noFill/>
    </a:ln>
    <a:effectLst/>
  </c:spPr>
  <c:txPr>
    <a:bodyPr rot="0" spcFirstLastPara="0" vertOverflow="ellipsis" horzOverflow="overflow" vert="horz" wrap="square" anchor="ctr" anchorCtr="1"/>
    <a:lstStyle/>
    <a:p>
      <a:pPr>
        <a:defRPr lang="zh-CN" sz="1800">
          <a:solidFill>
            <a:schemeClr val="bg1">
              <a:lumMod val="85000"/>
            </a:schemeClr>
          </a:solidFill>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chemeClr val="bg1">
                <a:lumMod val="85000"/>
              </a:schemeClr>
            </a:solidFill>
          </c:spPr>
          <c:invertIfNegative val="0"/>
          <c:dPt>
            <c:idx val="0"/>
            <c:invertIfNegative val="0"/>
            <c:bubble3D val="0"/>
            <c:extLst xmlns:c16r2="http://schemas.microsoft.com/office/drawing/2015/06/chart">
              <c:ext xmlns:c16="http://schemas.microsoft.com/office/drawing/2014/chart" uri="{C3380CC4-5D6E-409C-BE32-E72D297353CC}">
                <c16:uniqueId val="{00000001-02BD-4579-84E5-0370756D2C70}"/>
              </c:ext>
            </c:extLst>
          </c:dPt>
          <c:dPt>
            <c:idx val="1"/>
            <c:invertIfNegative val="0"/>
            <c:bubble3D val="0"/>
            <c:extLst xmlns:c16r2="http://schemas.microsoft.com/office/drawing/2015/06/chart">
              <c:ext xmlns:c16="http://schemas.microsoft.com/office/drawing/2014/chart" uri="{C3380CC4-5D6E-409C-BE32-E72D297353CC}">
                <c16:uniqueId val="{00000003-02BD-4579-84E5-0370756D2C70}"/>
              </c:ext>
            </c:extLst>
          </c:dPt>
          <c:dPt>
            <c:idx val="2"/>
            <c:invertIfNegative val="0"/>
            <c:bubble3D val="0"/>
            <c:extLst xmlns:c16r2="http://schemas.microsoft.com/office/drawing/2015/06/chart">
              <c:ext xmlns:c16="http://schemas.microsoft.com/office/drawing/2014/chart" uri="{C3380CC4-5D6E-409C-BE32-E72D297353CC}">
                <c16:uniqueId val="{00000005-02BD-4579-84E5-0370756D2C70}"/>
              </c:ext>
            </c:extLst>
          </c:dPt>
          <c:dPt>
            <c:idx val="3"/>
            <c:invertIfNegative val="0"/>
            <c:bubble3D val="0"/>
            <c:extLst xmlns:c16r2="http://schemas.microsoft.com/office/drawing/2015/06/chart">
              <c:ext xmlns:c16="http://schemas.microsoft.com/office/drawing/2014/chart" uri="{C3380CC4-5D6E-409C-BE32-E72D297353CC}">
                <c16:uniqueId val="{00000007-02BD-4579-84E5-0370756D2C70}"/>
              </c:ext>
            </c:extLst>
          </c:dPt>
          <c:dPt>
            <c:idx val="4"/>
            <c:invertIfNegative val="0"/>
            <c:bubble3D val="0"/>
            <c:extLst xmlns:c16r2="http://schemas.microsoft.com/office/drawing/2015/06/chart">
              <c:ext xmlns:c16="http://schemas.microsoft.com/office/drawing/2014/chart" uri="{C3380CC4-5D6E-409C-BE32-E72D297353CC}">
                <c16:uniqueId val="{00000009-02BD-4579-84E5-0370756D2C70}"/>
              </c:ext>
            </c:extLst>
          </c:dPt>
          <c:cat>
            <c:strRef>
              <c:f>Sheet1!$A$2:$A$6</c:f>
              <c:strCache>
                <c:ptCount val="5"/>
                <c:pt idx="0">
                  <c:v>标题</c:v>
                </c:pt>
                <c:pt idx="1">
                  <c:v>标题</c:v>
                </c:pt>
                <c:pt idx="2">
                  <c:v>标题</c:v>
                </c:pt>
                <c:pt idx="3">
                  <c:v>标题</c:v>
                </c:pt>
                <c:pt idx="4">
                  <c:v>Shop</c:v>
                </c:pt>
              </c:strCache>
            </c:strRef>
          </c:cat>
          <c:val>
            <c:numRef>
              <c:f>Sheet1!$B$2:$B$6</c:f>
              <c:numCache>
                <c:formatCode>General</c:formatCode>
                <c:ptCount val="5"/>
                <c:pt idx="0">
                  <c:v>4.3</c:v>
                </c:pt>
                <c:pt idx="1">
                  <c:v>2.5</c:v>
                </c:pt>
                <c:pt idx="2">
                  <c:v>3.5</c:v>
                </c:pt>
                <c:pt idx="3">
                  <c:v>4.5</c:v>
                </c:pt>
                <c:pt idx="4">
                  <c:v>4.3</c:v>
                </c:pt>
              </c:numCache>
            </c:numRef>
          </c:val>
          <c:extLst xmlns:c16r2="http://schemas.microsoft.com/office/drawing/2015/06/chart">
            <c:ext xmlns:c16="http://schemas.microsoft.com/office/drawing/2014/chart" uri="{C3380CC4-5D6E-409C-BE32-E72D297353CC}">
              <c16:uniqueId val="{0000000A-02BD-4579-84E5-0370756D2C70}"/>
            </c:ext>
          </c:extLst>
        </c:ser>
        <c:dLbls>
          <c:showLegendKey val="0"/>
          <c:showVal val="0"/>
          <c:showCatName val="0"/>
          <c:showSerName val="0"/>
          <c:showPercent val="0"/>
          <c:showBubbleSize val="0"/>
        </c:dLbls>
        <c:gapWidth val="150"/>
        <c:axId val="423756928"/>
        <c:axId val="423758464"/>
      </c:barChart>
      <c:catAx>
        <c:axId val="423756928"/>
        <c:scaling>
          <c:orientation val="minMax"/>
        </c:scaling>
        <c:delete val="0"/>
        <c:axPos val="b"/>
        <c:numFmt formatCode="General" sourceLinked="1"/>
        <c:majorTickMark val="out"/>
        <c:minorTickMark val="none"/>
        <c:tickLblPos val="nextTo"/>
        <c:spPr>
          <a:ln>
            <a:solidFill>
              <a:schemeClr val="bg1">
                <a:lumMod val="50000"/>
              </a:schemeClr>
            </a:solidFill>
          </a:ln>
        </c:spPr>
        <c:txPr>
          <a:bodyPr/>
          <a:lstStyle/>
          <a:p>
            <a:pPr>
              <a:defRPr sz="1200" b="1">
                <a:solidFill>
                  <a:schemeClr val="bg1">
                    <a:lumMod val="85000"/>
                  </a:schemeClr>
                </a:solidFill>
                <a:latin typeface="Open Sans" pitchFamily="34" charset="0"/>
                <a:ea typeface="Open Sans" pitchFamily="34" charset="0"/>
                <a:cs typeface="Open Sans" pitchFamily="34" charset="0"/>
              </a:defRPr>
            </a:pPr>
            <a:endParaRPr lang="zh-CN"/>
          </a:p>
        </c:txPr>
        <c:crossAx val="423758464"/>
        <c:crosses val="autoZero"/>
        <c:auto val="1"/>
        <c:lblAlgn val="ctr"/>
        <c:lblOffset val="100"/>
        <c:noMultiLvlLbl val="0"/>
      </c:catAx>
      <c:valAx>
        <c:axId val="423758464"/>
        <c:scaling>
          <c:orientation val="minMax"/>
        </c:scaling>
        <c:delete val="1"/>
        <c:axPos val="l"/>
        <c:numFmt formatCode="General" sourceLinked="1"/>
        <c:majorTickMark val="out"/>
        <c:minorTickMark val="none"/>
        <c:tickLblPos val="nextTo"/>
        <c:crossAx val="423756928"/>
        <c:crosses val="autoZero"/>
        <c:crossBetween val="between"/>
      </c:valAx>
    </c:plotArea>
    <c:plotVisOnly val="1"/>
    <c:dispBlanksAs val="gap"/>
    <c:showDLblsOverMax val="0"/>
  </c:chart>
  <c:txPr>
    <a:bodyPr/>
    <a:lstStyle/>
    <a:p>
      <a:pPr>
        <a:defRPr sz="1800"/>
      </a:pPr>
      <a:endParaRPr lang="zh-CN"/>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83E79D9-4245-43AF-B814-0F94C8CEF425}" type="doc">
      <dgm:prSet loTypeId="urn:microsoft.com/office/officeart/2005/8/layout/pyramid1" loCatId="pyramid" qsTypeId="urn:microsoft.com/office/officeart/2005/8/quickstyle/simple1" qsCatId="simple" csTypeId="urn:microsoft.com/office/officeart/2005/8/colors/accent1_2" csCatId="accent1" phldr="1"/>
      <dgm:spPr/>
    </dgm:pt>
    <dgm:pt modelId="{406E0277-7C1F-4E0F-B74F-1424948DDA69}">
      <dgm:prSet phldrT="[Text]" custT="1"/>
      <dgm:spPr>
        <a:solidFill>
          <a:schemeClr val="bg1">
            <a:lumMod val="85000"/>
          </a:schemeClr>
        </a:solidFill>
        <a:ln>
          <a:noFill/>
        </a:ln>
      </dgm:spPr>
      <dgm:t>
        <a:bodyPr/>
        <a:lstStyle/>
        <a:p>
          <a:r>
            <a:rPr lang="en-US" sz="1100" b="1" dirty="0">
              <a:solidFill>
                <a:schemeClr val="tx1">
                  <a:lumMod val="85000"/>
                  <a:lumOff val="15000"/>
                </a:schemeClr>
              </a:solidFill>
              <a:latin typeface="Open Sans" pitchFamily="34" charset="0"/>
              <a:ea typeface="Open Sans" pitchFamily="34" charset="0"/>
              <a:cs typeface="Open Sans" pitchFamily="34" charset="0"/>
            </a:rPr>
            <a:t>Award</a:t>
          </a:r>
        </a:p>
      </dgm:t>
    </dgm:pt>
    <dgm:pt modelId="{49D1394B-C2BB-47D1-9235-7D05B576DE88}" type="parTrans" cxnId="{A770AAF9-7614-465A-AD40-89CC0A7B7CF4}">
      <dgm:prSet/>
      <dgm:spPr/>
      <dgm:t>
        <a:bodyPr/>
        <a:lstStyle/>
        <a:p>
          <a:endParaRPr lang="en-US" sz="1200" b="1">
            <a:solidFill>
              <a:schemeClr val="tx1">
                <a:lumMod val="85000"/>
                <a:lumOff val="15000"/>
              </a:schemeClr>
            </a:solidFill>
            <a:latin typeface="Open Sans" pitchFamily="34" charset="0"/>
            <a:ea typeface="Open Sans" pitchFamily="34" charset="0"/>
            <a:cs typeface="Open Sans" pitchFamily="34" charset="0"/>
          </a:endParaRPr>
        </a:p>
      </dgm:t>
    </dgm:pt>
    <dgm:pt modelId="{861F24C0-54DE-4123-893F-7BD9C56EB5BD}" type="sibTrans" cxnId="{A770AAF9-7614-465A-AD40-89CC0A7B7CF4}">
      <dgm:prSet/>
      <dgm:spPr/>
      <dgm:t>
        <a:bodyPr/>
        <a:lstStyle/>
        <a:p>
          <a:endParaRPr lang="en-US" sz="1200" b="1">
            <a:solidFill>
              <a:schemeClr val="tx1">
                <a:lumMod val="85000"/>
                <a:lumOff val="15000"/>
              </a:schemeClr>
            </a:solidFill>
            <a:latin typeface="Open Sans" pitchFamily="34" charset="0"/>
            <a:ea typeface="Open Sans" pitchFamily="34" charset="0"/>
            <a:cs typeface="Open Sans" pitchFamily="34" charset="0"/>
          </a:endParaRPr>
        </a:p>
      </dgm:t>
    </dgm:pt>
    <dgm:pt modelId="{C2324152-CDC3-46F4-B4A0-ED7BF429ECA2}">
      <dgm:prSet phldrT="[Text]" custT="1"/>
      <dgm:spPr>
        <a:solidFill>
          <a:schemeClr val="bg1">
            <a:lumMod val="75000"/>
          </a:schemeClr>
        </a:solidFill>
        <a:ln>
          <a:noFill/>
        </a:ln>
      </dgm:spPr>
      <dgm:t>
        <a:bodyPr/>
        <a:lstStyle/>
        <a:p>
          <a:r>
            <a:rPr lang="en-US" sz="1200" b="1" dirty="0">
              <a:solidFill>
                <a:schemeClr val="tx1">
                  <a:lumMod val="85000"/>
                  <a:lumOff val="15000"/>
                </a:schemeClr>
              </a:solidFill>
              <a:latin typeface="Open Sans" pitchFamily="34" charset="0"/>
              <a:ea typeface="Open Sans" pitchFamily="34" charset="0"/>
              <a:cs typeface="Open Sans" pitchFamily="34" charset="0"/>
            </a:rPr>
            <a:t>Best Place</a:t>
          </a:r>
        </a:p>
      </dgm:t>
    </dgm:pt>
    <dgm:pt modelId="{44A8B208-4DDC-493A-99EF-E101AC7ADAEA}" type="parTrans" cxnId="{347923D9-F0BD-4CFC-BDD6-22A94E6766C4}">
      <dgm:prSet/>
      <dgm:spPr/>
      <dgm:t>
        <a:bodyPr/>
        <a:lstStyle/>
        <a:p>
          <a:endParaRPr lang="en-US" sz="1200" b="1">
            <a:solidFill>
              <a:schemeClr val="tx1">
                <a:lumMod val="85000"/>
                <a:lumOff val="15000"/>
              </a:schemeClr>
            </a:solidFill>
            <a:latin typeface="Open Sans" pitchFamily="34" charset="0"/>
            <a:ea typeface="Open Sans" pitchFamily="34" charset="0"/>
            <a:cs typeface="Open Sans" pitchFamily="34" charset="0"/>
          </a:endParaRPr>
        </a:p>
      </dgm:t>
    </dgm:pt>
    <dgm:pt modelId="{28ECEC3A-8288-4FE2-8C9B-4276466E655B}" type="sibTrans" cxnId="{347923D9-F0BD-4CFC-BDD6-22A94E6766C4}">
      <dgm:prSet/>
      <dgm:spPr/>
      <dgm:t>
        <a:bodyPr/>
        <a:lstStyle/>
        <a:p>
          <a:endParaRPr lang="en-US" sz="1200" b="1">
            <a:solidFill>
              <a:schemeClr val="tx1">
                <a:lumMod val="85000"/>
                <a:lumOff val="15000"/>
              </a:schemeClr>
            </a:solidFill>
            <a:latin typeface="Open Sans" pitchFamily="34" charset="0"/>
            <a:ea typeface="Open Sans" pitchFamily="34" charset="0"/>
            <a:cs typeface="Open Sans" pitchFamily="34" charset="0"/>
          </a:endParaRPr>
        </a:p>
      </dgm:t>
    </dgm:pt>
    <dgm:pt modelId="{EF52F744-B66B-4375-857B-4E02A8BA3969}">
      <dgm:prSet phldrT="[Text]" custT="1"/>
      <dgm:spPr>
        <a:solidFill>
          <a:schemeClr val="bg1">
            <a:lumMod val="75000"/>
          </a:schemeClr>
        </a:solidFill>
        <a:ln>
          <a:noFill/>
        </a:ln>
      </dgm:spPr>
      <dgm:t>
        <a:bodyPr/>
        <a:lstStyle/>
        <a:p>
          <a:r>
            <a:rPr lang="en-US" sz="1200" b="1">
              <a:solidFill>
                <a:schemeClr val="tx1">
                  <a:lumMod val="85000"/>
                  <a:lumOff val="15000"/>
                </a:schemeClr>
              </a:solidFill>
              <a:latin typeface="Open Sans" pitchFamily="34" charset="0"/>
              <a:ea typeface="Open Sans" pitchFamily="34" charset="0"/>
              <a:cs typeface="Open Sans" pitchFamily="34" charset="0"/>
            </a:rPr>
            <a:t>Basic Resource</a:t>
          </a:r>
        </a:p>
      </dgm:t>
    </dgm:pt>
    <dgm:pt modelId="{FB2D82A0-9417-45CD-B750-9545EE6A2CF2}" type="parTrans" cxnId="{BA79C5F9-A288-45AE-B0FF-A029C4B651E8}">
      <dgm:prSet/>
      <dgm:spPr/>
      <dgm:t>
        <a:bodyPr/>
        <a:lstStyle/>
        <a:p>
          <a:endParaRPr lang="en-US" sz="1200" b="1">
            <a:solidFill>
              <a:schemeClr val="tx1">
                <a:lumMod val="85000"/>
                <a:lumOff val="15000"/>
              </a:schemeClr>
            </a:solidFill>
            <a:latin typeface="Open Sans" pitchFamily="34" charset="0"/>
            <a:ea typeface="Open Sans" pitchFamily="34" charset="0"/>
            <a:cs typeface="Open Sans" pitchFamily="34" charset="0"/>
          </a:endParaRPr>
        </a:p>
      </dgm:t>
    </dgm:pt>
    <dgm:pt modelId="{6C1A34CA-BF88-495C-B403-F0438BFDF1EF}" type="sibTrans" cxnId="{BA79C5F9-A288-45AE-B0FF-A029C4B651E8}">
      <dgm:prSet/>
      <dgm:spPr/>
      <dgm:t>
        <a:bodyPr/>
        <a:lstStyle/>
        <a:p>
          <a:endParaRPr lang="en-US" sz="1200" b="1">
            <a:solidFill>
              <a:schemeClr val="tx1">
                <a:lumMod val="85000"/>
                <a:lumOff val="15000"/>
              </a:schemeClr>
            </a:solidFill>
            <a:latin typeface="Open Sans" pitchFamily="34" charset="0"/>
            <a:ea typeface="Open Sans" pitchFamily="34" charset="0"/>
            <a:cs typeface="Open Sans" pitchFamily="34" charset="0"/>
          </a:endParaRPr>
        </a:p>
      </dgm:t>
    </dgm:pt>
    <dgm:pt modelId="{D2EA0DA8-E861-4F67-BA8E-C3FDF3246565}">
      <dgm:prSet phldrT="[Text]" custT="1"/>
      <dgm:spPr>
        <a:solidFill>
          <a:schemeClr val="bg1">
            <a:lumMod val="85000"/>
          </a:schemeClr>
        </a:solidFill>
        <a:ln>
          <a:noFill/>
        </a:ln>
      </dgm:spPr>
      <dgm:t>
        <a:bodyPr/>
        <a:lstStyle/>
        <a:p>
          <a:r>
            <a:rPr lang="en-US" sz="1200" b="1">
              <a:solidFill>
                <a:schemeClr val="tx1">
                  <a:lumMod val="85000"/>
                  <a:lumOff val="15000"/>
                </a:schemeClr>
              </a:solidFill>
              <a:latin typeface="Open Sans" pitchFamily="34" charset="0"/>
              <a:ea typeface="Open Sans" pitchFamily="34" charset="0"/>
              <a:cs typeface="Open Sans" pitchFamily="34" charset="0"/>
            </a:rPr>
            <a:t>Good Worker</a:t>
          </a:r>
        </a:p>
      </dgm:t>
    </dgm:pt>
    <dgm:pt modelId="{8B1F9992-8417-4576-BCF4-71CB0AE66845}" type="parTrans" cxnId="{4C211954-A8F0-4715-A8A2-7CCE2EA33D46}">
      <dgm:prSet/>
      <dgm:spPr/>
      <dgm:t>
        <a:bodyPr/>
        <a:lstStyle/>
        <a:p>
          <a:endParaRPr lang="en-US">
            <a:solidFill>
              <a:schemeClr val="tx1">
                <a:lumMod val="85000"/>
                <a:lumOff val="15000"/>
              </a:schemeClr>
            </a:solidFill>
          </a:endParaRPr>
        </a:p>
      </dgm:t>
    </dgm:pt>
    <dgm:pt modelId="{DD3403F9-73FE-4FCF-A0F9-B3E3A973D5F7}" type="sibTrans" cxnId="{4C211954-A8F0-4715-A8A2-7CCE2EA33D46}">
      <dgm:prSet/>
      <dgm:spPr/>
      <dgm:t>
        <a:bodyPr/>
        <a:lstStyle/>
        <a:p>
          <a:endParaRPr lang="en-US">
            <a:solidFill>
              <a:schemeClr val="tx1">
                <a:lumMod val="85000"/>
                <a:lumOff val="15000"/>
              </a:schemeClr>
            </a:solidFill>
          </a:endParaRPr>
        </a:p>
      </dgm:t>
    </dgm:pt>
    <dgm:pt modelId="{8CE022B5-95EC-43D5-8AB2-C6CF547DC907}" type="pres">
      <dgm:prSet presAssocID="{083E79D9-4245-43AF-B814-0F94C8CEF425}" presName="Name0" presStyleCnt="0">
        <dgm:presLayoutVars>
          <dgm:dir/>
          <dgm:animLvl val="lvl"/>
          <dgm:resizeHandles val="exact"/>
        </dgm:presLayoutVars>
      </dgm:prSet>
      <dgm:spPr/>
    </dgm:pt>
    <dgm:pt modelId="{FB6BCE7E-A41C-42DB-AF08-AC42C61BF1E3}" type="pres">
      <dgm:prSet presAssocID="{406E0277-7C1F-4E0F-B74F-1424948DDA69}" presName="Name8" presStyleCnt="0"/>
      <dgm:spPr/>
    </dgm:pt>
    <dgm:pt modelId="{8F9C377E-C7D7-41C7-AB7B-17FEE9DE2A63}" type="pres">
      <dgm:prSet presAssocID="{406E0277-7C1F-4E0F-B74F-1424948DDA69}" presName="level" presStyleLbl="node1" presStyleIdx="0" presStyleCnt="4">
        <dgm:presLayoutVars>
          <dgm:chMax val="1"/>
          <dgm:bulletEnabled val="1"/>
        </dgm:presLayoutVars>
      </dgm:prSet>
      <dgm:spPr/>
      <dgm:t>
        <a:bodyPr/>
        <a:lstStyle/>
        <a:p>
          <a:endParaRPr lang="zh-CN" altLang="en-US"/>
        </a:p>
      </dgm:t>
    </dgm:pt>
    <dgm:pt modelId="{C0AE8062-83C6-4839-8A05-9CD899F802AC}" type="pres">
      <dgm:prSet presAssocID="{406E0277-7C1F-4E0F-B74F-1424948DDA69}" presName="levelTx" presStyleLbl="revTx" presStyleIdx="0" presStyleCnt="0">
        <dgm:presLayoutVars>
          <dgm:chMax val="1"/>
          <dgm:bulletEnabled val="1"/>
        </dgm:presLayoutVars>
      </dgm:prSet>
      <dgm:spPr/>
      <dgm:t>
        <a:bodyPr/>
        <a:lstStyle/>
        <a:p>
          <a:endParaRPr lang="zh-CN" altLang="en-US"/>
        </a:p>
      </dgm:t>
    </dgm:pt>
    <dgm:pt modelId="{9F373CA3-CE02-4B9C-B4AA-F63653950AEE}" type="pres">
      <dgm:prSet presAssocID="{C2324152-CDC3-46F4-B4A0-ED7BF429ECA2}" presName="Name8" presStyleCnt="0"/>
      <dgm:spPr/>
    </dgm:pt>
    <dgm:pt modelId="{6805A852-822A-4D8F-80CF-373D974A3DB3}" type="pres">
      <dgm:prSet presAssocID="{C2324152-CDC3-46F4-B4A0-ED7BF429ECA2}" presName="level" presStyleLbl="node1" presStyleIdx="1" presStyleCnt="4">
        <dgm:presLayoutVars>
          <dgm:chMax val="1"/>
          <dgm:bulletEnabled val="1"/>
        </dgm:presLayoutVars>
      </dgm:prSet>
      <dgm:spPr/>
      <dgm:t>
        <a:bodyPr/>
        <a:lstStyle/>
        <a:p>
          <a:endParaRPr lang="zh-CN" altLang="en-US"/>
        </a:p>
      </dgm:t>
    </dgm:pt>
    <dgm:pt modelId="{EC2607F1-1A0B-456F-82C5-BAAB085C98F4}" type="pres">
      <dgm:prSet presAssocID="{C2324152-CDC3-46F4-B4A0-ED7BF429ECA2}" presName="levelTx" presStyleLbl="revTx" presStyleIdx="0" presStyleCnt="0">
        <dgm:presLayoutVars>
          <dgm:chMax val="1"/>
          <dgm:bulletEnabled val="1"/>
        </dgm:presLayoutVars>
      </dgm:prSet>
      <dgm:spPr/>
      <dgm:t>
        <a:bodyPr/>
        <a:lstStyle/>
        <a:p>
          <a:endParaRPr lang="zh-CN" altLang="en-US"/>
        </a:p>
      </dgm:t>
    </dgm:pt>
    <dgm:pt modelId="{63B31C9D-2454-43A2-8D06-EA2E085F4CC6}" type="pres">
      <dgm:prSet presAssocID="{D2EA0DA8-E861-4F67-BA8E-C3FDF3246565}" presName="Name8" presStyleCnt="0"/>
      <dgm:spPr/>
    </dgm:pt>
    <dgm:pt modelId="{F07DB1AA-DA07-4F49-966B-FC7576517271}" type="pres">
      <dgm:prSet presAssocID="{D2EA0DA8-E861-4F67-BA8E-C3FDF3246565}" presName="level" presStyleLbl="node1" presStyleIdx="2" presStyleCnt="4">
        <dgm:presLayoutVars>
          <dgm:chMax val="1"/>
          <dgm:bulletEnabled val="1"/>
        </dgm:presLayoutVars>
      </dgm:prSet>
      <dgm:spPr/>
      <dgm:t>
        <a:bodyPr/>
        <a:lstStyle/>
        <a:p>
          <a:endParaRPr lang="zh-CN" altLang="en-US"/>
        </a:p>
      </dgm:t>
    </dgm:pt>
    <dgm:pt modelId="{A9112F95-3FC3-4424-ABB6-80530BF135C2}" type="pres">
      <dgm:prSet presAssocID="{D2EA0DA8-E861-4F67-BA8E-C3FDF3246565}" presName="levelTx" presStyleLbl="revTx" presStyleIdx="0" presStyleCnt="0">
        <dgm:presLayoutVars>
          <dgm:chMax val="1"/>
          <dgm:bulletEnabled val="1"/>
        </dgm:presLayoutVars>
      </dgm:prSet>
      <dgm:spPr/>
      <dgm:t>
        <a:bodyPr/>
        <a:lstStyle/>
        <a:p>
          <a:endParaRPr lang="zh-CN" altLang="en-US"/>
        </a:p>
      </dgm:t>
    </dgm:pt>
    <dgm:pt modelId="{BF650357-F437-4C12-A7A5-A1C18FE9D594}" type="pres">
      <dgm:prSet presAssocID="{EF52F744-B66B-4375-857B-4E02A8BA3969}" presName="Name8" presStyleCnt="0"/>
      <dgm:spPr/>
    </dgm:pt>
    <dgm:pt modelId="{F0086C54-1E93-420E-B67E-7518A0744D6F}" type="pres">
      <dgm:prSet presAssocID="{EF52F744-B66B-4375-857B-4E02A8BA3969}" presName="level" presStyleLbl="node1" presStyleIdx="3" presStyleCnt="4" custLinFactNeighborY="30531">
        <dgm:presLayoutVars>
          <dgm:chMax val="1"/>
          <dgm:bulletEnabled val="1"/>
        </dgm:presLayoutVars>
      </dgm:prSet>
      <dgm:spPr/>
      <dgm:t>
        <a:bodyPr/>
        <a:lstStyle/>
        <a:p>
          <a:endParaRPr lang="zh-CN" altLang="en-US"/>
        </a:p>
      </dgm:t>
    </dgm:pt>
    <dgm:pt modelId="{77DA082C-9E30-4A87-862D-B63B6CDA506A}" type="pres">
      <dgm:prSet presAssocID="{EF52F744-B66B-4375-857B-4E02A8BA3969}" presName="levelTx" presStyleLbl="revTx" presStyleIdx="0" presStyleCnt="0">
        <dgm:presLayoutVars>
          <dgm:chMax val="1"/>
          <dgm:bulletEnabled val="1"/>
        </dgm:presLayoutVars>
      </dgm:prSet>
      <dgm:spPr/>
      <dgm:t>
        <a:bodyPr/>
        <a:lstStyle/>
        <a:p>
          <a:endParaRPr lang="zh-CN" altLang="en-US"/>
        </a:p>
      </dgm:t>
    </dgm:pt>
  </dgm:ptLst>
  <dgm:cxnLst>
    <dgm:cxn modelId="{347923D9-F0BD-4CFC-BDD6-22A94E6766C4}" srcId="{083E79D9-4245-43AF-B814-0F94C8CEF425}" destId="{C2324152-CDC3-46F4-B4A0-ED7BF429ECA2}" srcOrd="1" destOrd="0" parTransId="{44A8B208-4DDC-493A-99EF-E101AC7ADAEA}" sibTransId="{28ECEC3A-8288-4FE2-8C9B-4276466E655B}"/>
    <dgm:cxn modelId="{B3A0212F-77E1-45AC-B5C8-3E6BDD8E7358}" type="presOf" srcId="{D2EA0DA8-E861-4F67-BA8E-C3FDF3246565}" destId="{F07DB1AA-DA07-4F49-966B-FC7576517271}" srcOrd="0" destOrd="0" presId="urn:microsoft.com/office/officeart/2005/8/layout/pyramid1"/>
    <dgm:cxn modelId="{A770AAF9-7614-465A-AD40-89CC0A7B7CF4}" srcId="{083E79D9-4245-43AF-B814-0F94C8CEF425}" destId="{406E0277-7C1F-4E0F-B74F-1424948DDA69}" srcOrd="0" destOrd="0" parTransId="{49D1394B-C2BB-47D1-9235-7D05B576DE88}" sibTransId="{861F24C0-54DE-4123-893F-7BD9C56EB5BD}"/>
    <dgm:cxn modelId="{4A05FADF-C2D2-49FC-A326-C7C46635043C}" type="presOf" srcId="{C2324152-CDC3-46F4-B4A0-ED7BF429ECA2}" destId="{6805A852-822A-4D8F-80CF-373D974A3DB3}" srcOrd="0" destOrd="0" presId="urn:microsoft.com/office/officeart/2005/8/layout/pyramid1"/>
    <dgm:cxn modelId="{BA79C5F9-A288-45AE-B0FF-A029C4B651E8}" srcId="{083E79D9-4245-43AF-B814-0F94C8CEF425}" destId="{EF52F744-B66B-4375-857B-4E02A8BA3969}" srcOrd="3" destOrd="0" parTransId="{FB2D82A0-9417-45CD-B750-9545EE6A2CF2}" sibTransId="{6C1A34CA-BF88-495C-B403-F0438BFDF1EF}"/>
    <dgm:cxn modelId="{1223CD82-9A3F-42C2-A7B0-291C49DEC746}" type="presOf" srcId="{EF52F744-B66B-4375-857B-4E02A8BA3969}" destId="{F0086C54-1E93-420E-B67E-7518A0744D6F}" srcOrd="0" destOrd="0" presId="urn:microsoft.com/office/officeart/2005/8/layout/pyramid1"/>
    <dgm:cxn modelId="{1B180B4B-8125-4A50-8F6C-9BDB115BBA07}" type="presOf" srcId="{EF52F744-B66B-4375-857B-4E02A8BA3969}" destId="{77DA082C-9E30-4A87-862D-B63B6CDA506A}" srcOrd="1" destOrd="0" presId="urn:microsoft.com/office/officeart/2005/8/layout/pyramid1"/>
    <dgm:cxn modelId="{E82A2BA0-22CF-46EE-A3F7-910C395C9F64}" type="presOf" srcId="{D2EA0DA8-E861-4F67-BA8E-C3FDF3246565}" destId="{A9112F95-3FC3-4424-ABB6-80530BF135C2}" srcOrd="1" destOrd="0" presId="urn:microsoft.com/office/officeart/2005/8/layout/pyramid1"/>
    <dgm:cxn modelId="{C2BBC1DD-5A0A-4EBC-8904-19DA8B175112}" type="presOf" srcId="{C2324152-CDC3-46F4-B4A0-ED7BF429ECA2}" destId="{EC2607F1-1A0B-456F-82C5-BAAB085C98F4}" srcOrd="1" destOrd="0" presId="urn:microsoft.com/office/officeart/2005/8/layout/pyramid1"/>
    <dgm:cxn modelId="{AA7659E9-D1E9-46E9-878A-FA5BBAED4768}" type="presOf" srcId="{406E0277-7C1F-4E0F-B74F-1424948DDA69}" destId="{C0AE8062-83C6-4839-8A05-9CD899F802AC}" srcOrd="1" destOrd="0" presId="urn:microsoft.com/office/officeart/2005/8/layout/pyramid1"/>
    <dgm:cxn modelId="{4C211954-A8F0-4715-A8A2-7CCE2EA33D46}" srcId="{083E79D9-4245-43AF-B814-0F94C8CEF425}" destId="{D2EA0DA8-E861-4F67-BA8E-C3FDF3246565}" srcOrd="2" destOrd="0" parTransId="{8B1F9992-8417-4576-BCF4-71CB0AE66845}" sibTransId="{DD3403F9-73FE-4FCF-A0F9-B3E3A973D5F7}"/>
    <dgm:cxn modelId="{70F5CF6C-3461-40B6-A361-007312E8078A}" type="presOf" srcId="{406E0277-7C1F-4E0F-B74F-1424948DDA69}" destId="{8F9C377E-C7D7-41C7-AB7B-17FEE9DE2A63}" srcOrd="0" destOrd="0" presId="urn:microsoft.com/office/officeart/2005/8/layout/pyramid1"/>
    <dgm:cxn modelId="{861FA8FB-A1A1-47E5-BE94-CA31E7BFE89A}" type="presOf" srcId="{083E79D9-4245-43AF-B814-0F94C8CEF425}" destId="{8CE022B5-95EC-43D5-8AB2-C6CF547DC907}" srcOrd="0" destOrd="0" presId="urn:microsoft.com/office/officeart/2005/8/layout/pyramid1"/>
    <dgm:cxn modelId="{31DB6A9A-3396-4933-B73E-F4CB6CF2EEC2}" type="presParOf" srcId="{8CE022B5-95EC-43D5-8AB2-C6CF547DC907}" destId="{FB6BCE7E-A41C-42DB-AF08-AC42C61BF1E3}" srcOrd="0" destOrd="0" presId="urn:microsoft.com/office/officeart/2005/8/layout/pyramid1"/>
    <dgm:cxn modelId="{D1357F0B-E8B6-4780-BEB4-EE17A7A55EDB}" type="presParOf" srcId="{FB6BCE7E-A41C-42DB-AF08-AC42C61BF1E3}" destId="{8F9C377E-C7D7-41C7-AB7B-17FEE9DE2A63}" srcOrd="0" destOrd="0" presId="urn:microsoft.com/office/officeart/2005/8/layout/pyramid1"/>
    <dgm:cxn modelId="{D9CB4D4E-8B6C-4B78-AC87-CA7B5A80944D}" type="presParOf" srcId="{FB6BCE7E-A41C-42DB-AF08-AC42C61BF1E3}" destId="{C0AE8062-83C6-4839-8A05-9CD899F802AC}" srcOrd="1" destOrd="0" presId="urn:microsoft.com/office/officeart/2005/8/layout/pyramid1"/>
    <dgm:cxn modelId="{15F01B14-51C2-4575-A873-8244EB08CB54}" type="presParOf" srcId="{8CE022B5-95EC-43D5-8AB2-C6CF547DC907}" destId="{9F373CA3-CE02-4B9C-B4AA-F63653950AEE}" srcOrd="1" destOrd="0" presId="urn:microsoft.com/office/officeart/2005/8/layout/pyramid1"/>
    <dgm:cxn modelId="{8176A833-08B2-495C-B73C-F8F7E5A445B8}" type="presParOf" srcId="{9F373CA3-CE02-4B9C-B4AA-F63653950AEE}" destId="{6805A852-822A-4D8F-80CF-373D974A3DB3}" srcOrd="0" destOrd="0" presId="urn:microsoft.com/office/officeart/2005/8/layout/pyramid1"/>
    <dgm:cxn modelId="{E6149256-D7F1-4BF8-B826-0D48167014C4}" type="presParOf" srcId="{9F373CA3-CE02-4B9C-B4AA-F63653950AEE}" destId="{EC2607F1-1A0B-456F-82C5-BAAB085C98F4}" srcOrd="1" destOrd="0" presId="urn:microsoft.com/office/officeart/2005/8/layout/pyramid1"/>
    <dgm:cxn modelId="{C121B92B-C81E-48C4-B437-17A0F31DFF49}" type="presParOf" srcId="{8CE022B5-95EC-43D5-8AB2-C6CF547DC907}" destId="{63B31C9D-2454-43A2-8D06-EA2E085F4CC6}" srcOrd="2" destOrd="0" presId="urn:microsoft.com/office/officeart/2005/8/layout/pyramid1"/>
    <dgm:cxn modelId="{A17C623D-0B02-4AAA-AFAF-387148CD6CCC}" type="presParOf" srcId="{63B31C9D-2454-43A2-8D06-EA2E085F4CC6}" destId="{F07DB1AA-DA07-4F49-966B-FC7576517271}" srcOrd="0" destOrd="0" presId="urn:microsoft.com/office/officeart/2005/8/layout/pyramid1"/>
    <dgm:cxn modelId="{89517F5E-4233-4552-9ACC-564D207E4757}" type="presParOf" srcId="{63B31C9D-2454-43A2-8D06-EA2E085F4CC6}" destId="{A9112F95-3FC3-4424-ABB6-80530BF135C2}" srcOrd="1" destOrd="0" presId="urn:microsoft.com/office/officeart/2005/8/layout/pyramid1"/>
    <dgm:cxn modelId="{77B0126B-D5F8-4950-BDBC-E5B14DAAB1E2}" type="presParOf" srcId="{8CE022B5-95EC-43D5-8AB2-C6CF547DC907}" destId="{BF650357-F437-4C12-A7A5-A1C18FE9D594}" srcOrd="3" destOrd="0" presId="urn:microsoft.com/office/officeart/2005/8/layout/pyramid1"/>
    <dgm:cxn modelId="{D6B9665F-B5D9-4A25-B75C-6AB6A050BE7D}" type="presParOf" srcId="{BF650357-F437-4C12-A7A5-A1C18FE9D594}" destId="{F0086C54-1E93-420E-B67E-7518A0744D6F}" srcOrd="0" destOrd="0" presId="urn:microsoft.com/office/officeart/2005/8/layout/pyramid1"/>
    <dgm:cxn modelId="{76B7FB15-A82D-46B2-9CA0-B103AE6821B7}" type="presParOf" srcId="{BF650357-F437-4C12-A7A5-A1C18FE9D594}" destId="{77DA082C-9E30-4A87-862D-B63B6CDA506A}"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9C377E-C7D7-41C7-AB7B-17FEE9DE2A63}">
      <dsp:nvSpPr>
        <dsp:cNvPr id="0" name=""/>
        <dsp:cNvSpPr/>
      </dsp:nvSpPr>
      <dsp:spPr>
        <a:xfrm>
          <a:off x="1713562" y="0"/>
          <a:ext cx="1142375" cy="761583"/>
        </a:xfrm>
        <a:prstGeom prst="trapezoid">
          <a:avLst>
            <a:gd name="adj" fmla="val 75000"/>
          </a:avLst>
        </a:prstGeom>
        <a:solidFill>
          <a:schemeClr val="bg1">
            <a:lumMod val="85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b="1" kern="1200" dirty="0">
              <a:solidFill>
                <a:schemeClr val="tx1">
                  <a:lumMod val="85000"/>
                  <a:lumOff val="15000"/>
                </a:schemeClr>
              </a:solidFill>
              <a:latin typeface="Open Sans" pitchFamily="34" charset="0"/>
              <a:ea typeface="Open Sans" pitchFamily="34" charset="0"/>
              <a:cs typeface="Open Sans" pitchFamily="34" charset="0"/>
            </a:rPr>
            <a:t>Award</a:t>
          </a:r>
        </a:p>
      </dsp:txBody>
      <dsp:txXfrm>
        <a:off x="1713562" y="0"/>
        <a:ext cx="1142375" cy="761583"/>
      </dsp:txXfrm>
    </dsp:sp>
    <dsp:sp modelId="{6805A852-822A-4D8F-80CF-373D974A3DB3}">
      <dsp:nvSpPr>
        <dsp:cNvPr id="0" name=""/>
        <dsp:cNvSpPr/>
      </dsp:nvSpPr>
      <dsp:spPr>
        <a:xfrm>
          <a:off x="1142375" y="761583"/>
          <a:ext cx="2284750" cy="761583"/>
        </a:xfrm>
        <a:prstGeom prst="trapezoid">
          <a:avLst>
            <a:gd name="adj" fmla="val 75000"/>
          </a:avLst>
        </a:prstGeom>
        <a:solidFill>
          <a:schemeClr val="bg1">
            <a:lumMod val="75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a:solidFill>
                <a:schemeClr val="tx1">
                  <a:lumMod val="85000"/>
                  <a:lumOff val="15000"/>
                </a:schemeClr>
              </a:solidFill>
              <a:latin typeface="Open Sans" pitchFamily="34" charset="0"/>
              <a:ea typeface="Open Sans" pitchFamily="34" charset="0"/>
              <a:cs typeface="Open Sans" pitchFamily="34" charset="0"/>
            </a:rPr>
            <a:t>Best Place</a:t>
          </a:r>
        </a:p>
      </dsp:txBody>
      <dsp:txXfrm>
        <a:off x="1542206" y="761583"/>
        <a:ext cx="1485087" cy="761583"/>
      </dsp:txXfrm>
    </dsp:sp>
    <dsp:sp modelId="{F07DB1AA-DA07-4F49-966B-FC7576517271}">
      <dsp:nvSpPr>
        <dsp:cNvPr id="0" name=""/>
        <dsp:cNvSpPr/>
      </dsp:nvSpPr>
      <dsp:spPr>
        <a:xfrm>
          <a:off x="571187" y="1523166"/>
          <a:ext cx="3427125" cy="761583"/>
        </a:xfrm>
        <a:prstGeom prst="trapezoid">
          <a:avLst>
            <a:gd name="adj" fmla="val 75000"/>
          </a:avLst>
        </a:prstGeom>
        <a:solidFill>
          <a:schemeClr val="bg1">
            <a:lumMod val="85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a:solidFill>
                <a:schemeClr val="tx1">
                  <a:lumMod val="85000"/>
                  <a:lumOff val="15000"/>
                </a:schemeClr>
              </a:solidFill>
              <a:latin typeface="Open Sans" pitchFamily="34" charset="0"/>
              <a:ea typeface="Open Sans" pitchFamily="34" charset="0"/>
              <a:cs typeface="Open Sans" pitchFamily="34" charset="0"/>
            </a:rPr>
            <a:t>Good Worker</a:t>
          </a:r>
        </a:p>
      </dsp:txBody>
      <dsp:txXfrm>
        <a:off x="1170934" y="1523166"/>
        <a:ext cx="2227631" cy="761583"/>
      </dsp:txXfrm>
    </dsp:sp>
    <dsp:sp modelId="{F0086C54-1E93-420E-B67E-7518A0744D6F}">
      <dsp:nvSpPr>
        <dsp:cNvPr id="0" name=""/>
        <dsp:cNvSpPr/>
      </dsp:nvSpPr>
      <dsp:spPr>
        <a:xfrm>
          <a:off x="0" y="2284749"/>
          <a:ext cx="4569501" cy="761583"/>
        </a:xfrm>
        <a:prstGeom prst="trapezoid">
          <a:avLst>
            <a:gd name="adj" fmla="val 75000"/>
          </a:avLst>
        </a:prstGeom>
        <a:solidFill>
          <a:schemeClr val="bg1">
            <a:lumMod val="75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a:solidFill>
                <a:schemeClr val="tx1">
                  <a:lumMod val="85000"/>
                  <a:lumOff val="15000"/>
                </a:schemeClr>
              </a:solidFill>
              <a:latin typeface="Open Sans" pitchFamily="34" charset="0"/>
              <a:ea typeface="Open Sans" pitchFamily="34" charset="0"/>
              <a:cs typeface="Open Sans" pitchFamily="34" charset="0"/>
            </a:rPr>
            <a:t>Basic Resource</a:t>
          </a:r>
        </a:p>
      </dsp:txBody>
      <dsp:txXfrm>
        <a:off x="799662" y="2284749"/>
        <a:ext cx="2970175" cy="761583"/>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2018/1/25</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3625502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15749896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extLst>
      <p:ext uri="{BB962C8B-B14F-4D97-AF65-F5344CB8AC3E}">
        <p14:creationId xmlns:p14="http://schemas.microsoft.com/office/powerpoint/2010/main" val="11217525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extLst>
      <p:ext uri="{BB962C8B-B14F-4D97-AF65-F5344CB8AC3E}">
        <p14:creationId xmlns:p14="http://schemas.microsoft.com/office/powerpoint/2010/main" val="7508837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extLst>
      <p:ext uri="{BB962C8B-B14F-4D97-AF65-F5344CB8AC3E}">
        <p14:creationId xmlns:p14="http://schemas.microsoft.com/office/powerpoint/2010/main" val="7276253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extLst>
      <p:ext uri="{BB962C8B-B14F-4D97-AF65-F5344CB8AC3E}">
        <p14:creationId xmlns:p14="http://schemas.microsoft.com/office/powerpoint/2010/main" val="16561132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2311284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25789662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extLst>
      <p:ext uri="{BB962C8B-B14F-4D97-AF65-F5344CB8AC3E}">
        <p14:creationId xmlns:p14="http://schemas.microsoft.com/office/powerpoint/2010/main" val="36615460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extLst>
      <p:ext uri="{BB962C8B-B14F-4D97-AF65-F5344CB8AC3E}">
        <p14:creationId xmlns:p14="http://schemas.microsoft.com/office/powerpoint/2010/main" val="30246797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extLst>
      <p:ext uri="{BB962C8B-B14F-4D97-AF65-F5344CB8AC3E}">
        <p14:creationId xmlns:p14="http://schemas.microsoft.com/office/powerpoint/2010/main" val="34361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extLst>
      <p:ext uri="{BB962C8B-B14F-4D97-AF65-F5344CB8AC3E}">
        <p14:creationId xmlns:p14="http://schemas.microsoft.com/office/powerpoint/2010/main" val="17857458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extLst>
      <p:ext uri="{BB962C8B-B14F-4D97-AF65-F5344CB8AC3E}">
        <p14:creationId xmlns:p14="http://schemas.microsoft.com/office/powerpoint/2010/main" val="30896545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extLst>
      <p:ext uri="{BB962C8B-B14F-4D97-AF65-F5344CB8AC3E}">
        <p14:creationId xmlns:p14="http://schemas.microsoft.com/office/powerpoint/2010/main" val="17808330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extLst>
      <p:ext uri="{BB962C8B-B14F-4D97-AF65-F5344CB8AC3E}">
        <p14:creationId xmlns:p14="http://schemas.microsoft.com/office/powerpoint/2010/main" val="2594481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extLst>
      <p:ext uri="{BB962C8B-B14F-4D97-AF65-F5344CB8AC3E}">
        <p14:creationId xmlns:p14="http://schemas.microsoft.com/office/powerpoint/2010/main" val="27248058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extLst>
      <p:ext uri="{BB962C8B-B14F-4D97-AF65-F5344CB8AC3E}">
        <p14:creationId xmlns:p14="http://schemas.microsoft.com/office/powerpoint/2010/main" val="17714925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extLst>
      <p:ext uri="{BB962C8B-B14F-4D97-AF65-F5344CB8AC3E}">
        <p14:creationId xmlns:p14="http://schemas.microsoft.com/office/powerpoint/2010/main" val="42505116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extLst>
      <p:ext uri="{BB962C8B-B14F-4D97-AF65-F5344CB8AC3E}">
        <p14:creationId xmlns:p14="http://schemas.microsoft.com/office/powerpoint/2010/main" val="13184609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extLst>
      <p:ext uri="{BB962C8B-B14F-4D97-AF65-F5344CB8AC3E}">
        <p14:creationId xmlns:p14="http://schemas.microsoft.com/office/powerpoint/2010/main" val="35605675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extLst>
      <p:ext uri="{BB962C8B-B14F-4D97-AF65-F5344CB8AC3E}">
        <p14:creationId xmlns:p14="http://schemas.microsoft.com/office/powerpoint/2010/main" val="21878705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extLst>
      <p:ext uri="{BB962C8B-B14F-4D97-AF65-F5344CB8AC3E}">
        <p14:creationId xmlns:p14="http://schemas.microsoft.com/office/powerpoint/2010/main" val="28766548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extLst>
      <p:ext uri="{BB962C8B-B14F-4D97-AF65-F5344CB8AC3E}">
        <p14:creationId xmlns:p14="http://schemas.microsoft.com/office/powerpoint/2010/main" val="2953969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1351681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25</a:t>
            </a:fld>
            <a:endParaRPr lang="zh-CN" altLang="en-US"/>
          </a:p>
        </p:txBody>
      </p:sp>
    </p:spTree>
    <p:extLst>
      <p:ext uri="{BB962C8B-B14F-4D97-AF65-F5344CB8AC3E}">
        <p14:creationId xmlns:p14="http://schemas.microsoft.com/office/powerpoint/2010/main" val="381920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microsoft.com/office/2007/relationships/hdphoto" Target="../media/hdphoto1.wdp"/></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 Id="rId4" Type="http://schemas.microsoft.com/office/2007/relationships/hdphoto" Target="../media/hdphoto1.wdp"/></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 Id="rId4" Type="http://schemas.microsoft.com/office/2007/relationships/hdphoto" Target="../media/hdphoto1.wdp"/></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6.xml"/><Relationship Id="rId4" Type="http://schemas.microsoft.com/office/2007/relationships/hdphoto" Target="../media/hdphoto1.wdp"/></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 Id="rId4" Type="http://schemas.microsoft.com/office/2007/relationships/hdphoto" Target="../media/hdphoto1.wdp"/></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8.xml"/><Relationship Id="rId4" Type="http://schemas.microsoft.com/office/2007/relationships/hdphoto" Target="../media/hdphoto1.wdp"/></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9.xml"/><Relationship Id="rId4" Type="http://schemas.microsoft.com/office/2007/relationships/hdphoto" Target="../media/hdphoto1.wdp"/></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2018/1/25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036915558"/>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2018/1/25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875678660"/>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2018/1/25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568261975"/>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091"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1396"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2018/1/25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828902318"/>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a:t>单击此处编辑母版标题样式</a:t>
            </a:r>
          </a:p>
        </p:txBody>
      </p:sp>
      <p:sp>
        <p:nvSpPr>
          <p:cNvPr id="3" name="文本占位符 2"/>
          <p:cNvSpPr>
            <a:spLocks noGrp="1"/>
          </p:cNvSpPr>
          <p:nvPr>
            <p:ph type="body" idx="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679" y="2505656"/>
            <a:ext cx="5157116"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1398" y="2505656"/>
            <a:ext cx="5182513"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C4388EF-52D1-4258-9BE5-BCD010C7D4DE}" type="datetimeFigureOut">
              <a:rPr lang="zh-CN" altLang="en-US" smtClean="0"/>
              <a:t>2018/1/25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59191107"/>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C4388EF-52D1-4258-9BE5-BCD010C7D4DE}" type="datetimeFigureOut">
              <a:rPr lang="zh-CN" altLang="en-US" smtClean="0"/>
              <a:t>2018/1/25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68750460"/>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t>2018/1/25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239858109"/>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2018/1/25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088435494"/>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2018/1/25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226505172"/>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2018/1/25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73770020"/>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092" y="365209"/>
            <a:ext cx="7733293" cy="581318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2018/1/25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292723526"/>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25/01/2018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632798120"/>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25/01/2018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83489971"/>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25/01/2018</a:t>
            </a:fld>
            <a:endParaRPr lang="en-JM" dirty="0">
              <a:solidFill>
                <a:prstClr val="black">
                  <a:tint val="75000"/>
                </a:prstClr>
              </a:solidFill>
            </a:endParaRPr>
          </a:p>
        </p:txBody>
      </p:sp>
    </p:spTree>
    <p:extLst>
      <p:ext uri="{BB962C8B-B14F-4D97-AF65-F5344CB8AC3E}">
        <p14:creationId xmlns:p14="http://schemas.microsoft.com/office/powerpoint/2010/main" val="1255497097"/>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25/01/2018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46453402"/>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25/01/2018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170962210"/>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25/01/2018</a:t>
            </a:fld>
            <a:endParaRPr lang="en-JM" dirty="0">
              <a:solidFill>
                <a:prstClr val="black">
                  <a:tint val="75000"/>
                </a:prstClr>
              </a:solidFill>
            </a:endParaRPr>
          </a:p>
        </p:txBody>
      </p:sp>
    </p:spTree>
    <p:extLst>
      <p:ext uri="{BB962C8B-B14F-4D97-AF65-F5344CB8AC3E}">
        <p14:creationId xmlns:p14="http://schemas.microsoft.com/office/powerpoint/2010/main" val="2718168417"/>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25/01/2018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28932927"/>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25/01/2018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697907939"/>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25/01/2018</a:t>
            </a:fld>
            <a:endParaRPr lang="en-JM" dirty="0">
              <a:solidFill>
                <a:prstClr val="black">
                  <a:tint val="75000"/>
                </a:prstClr>
              </a:solidFill>
            </a:endParaRPr>
          </a:p>
        </p:txBody>
      </p:sp>
    </p:spTree>
    <p:extLst>
      <p:ext uri="{BB962C8B-B14F-4D97-AF65-F5344CB8AC3E}">
        <p14:creationId xmlns:p14="http://schemas.microsoft.com/office/powerpoint/2010/main" val="2214738144"/>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25/01/2018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0303932"/>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25/01/2018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945302849"/>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25/01/2018</a:t>
            </a:fld>
            <a:endParaRPr lang="en-JM" dirty="0">
              <a:solidFill>
                <a:prstClr val="black">
                  <a:tint val="75000"/>
                </a:prstClr>
              </a:solidFill>
            </a:endParaRPr>
          </a:p>
        </p:txBody>
      </p:sp>
    </p:spTree>
    <p:extLst>
      <p:ext uri="{BB962C8B-B14F-4D97-AF65-F5344CB8AC3E}">
        <p14:creationId xmlns:p14="http://schemas.microsoft.com/office/powerpoint/2010/main" val="4162990736"/>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25/01/2018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37292218"/>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25/01/2018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174124145"/>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25/01/2018</a:t>
            </a:fld>
            <a:endParaRPr lang="en-JM" dirty="0">
              <a:solidFill>
                <a:prstClr val="black">
                  <a:tint val="75000"/>
                </a:prstClr>
              </a:solidFill>
            </a:endParaRPr>
          </a:p>
        </p:txBody>
      </p:sp>
    </p:spTree>
    <p:extLst>
      <p:ext uri="{BB962C8B-B14F-4D97-AF65-F5344CB8AC3E}">
        <p14:creationId xmlns:p14="http://schemas.microsoft.com/office/powerpoint/2010/main" val="2118474266"/>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25/01/2018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46944412"/>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25/01/2018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502747024"/>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25/01/2018</a:t>
            </a:fld>
            <a:endParaRPr lang="en-JM" dirty="0">
              <a:solidFill>
                <a:prstClr val="black">
                  <a:tint val="75000"/>
                </a:prstClr>
              </a:solidFill>
            </a:endParaRPr>
          </a:p>
        </p:txBody>
      </p:sp>
    </p:spTree>
    <p:extLst>
      <p:ext uri="{BB962C8B-B14F-4D97-AF65-F5344CB8AC3E}">
        <p14:creationId xmlns:p14="http://schemas.microsoft.com/office/powerpoint/2010/main" val="3380151556"/>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25/01/2018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3521294096"/>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25/01/2018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18163827"/>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25/01/2018</a:t>
            </a:fld>
            <a:endParaRPr lang="en-JM" dirty="0">
              <a:solidFill>
                <a:prstClr val="black">
                  <a:tint val="75000"/>
                </a:prstClr>
              </a:solidFill>
            </a:endParaRPr>
          </a:p>
        </p:txBody>
      </p:sp>
    </p:spTree>
    <p:extLst>
      <p:ext uri="{BB962C8B-B14F-4D97-AF65-F5344CB8AC3E}">
        <p14:creationId xmlns:p14="http://schemas.microsoft.com/office/powerpoint/2010/main" val="2932136213"/>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25/01/2018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1963950714"/>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25/01/2018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3552026902"/>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25/01/2018</a:t>
            </a:fld>
            <a:endParaRPr lang="en-JM" dirty="0">
              <a:solidFill>
                <a:prstClr val="black">
                  <a:tint val="75000"/>
                </a:prstClr>
              </a:solidFill>
            </a:endParaRPr>
          </a:p>
        </p:txBody>
      </p:sp>
    </p:spTree>
    <p:extLst>
      <p:ext uri="{BB962C8B-B14F-4D97-AF65-F5344CB8AC3E}">
        <p14:creationId xmlns:p14="http://schemas.microsoft.com/office/powerpoint/2010/main" val="1915925690"/>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p:spPr>
        <p:txBody>
          <a:bodyPr/>
          <a:lstStyle/>
          <a:p>
            <a:r>
              <a:rPr lang="en-US"/>
              <a:t>Click to edit Master title style</a:t>
            </a:r>
          </a:p>
        </p:txBody>
      </p:sp>
      <p:sp>
        <p:nvSpPr>
          <p:cNvPr id="3" name="Subtitle 2"/>
          <p:cNvSpPr>
            <a:spLocks noGrp="1"/>
          </p:cNvSpPr>
          <p:nvPr>
            <p:ph type="subTitle" idx="1"/>
          </p:nvPr>
        </p:nvSpPr>
        <p:spPr>
          <a:xfrm>
            <a:off x="1828563" y="3887100"/>
            <a:ext cx="8533289" cy="1753006"/>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pPr>
                <a:defRPr/>
              </a:pPr>
              <a:t>1/25/2018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89626290"/>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pPr>
                <a:defRPr/>
              </a:pPr>
              <a:t>1/25/2018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911562813"/>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p:spPr>
        <p:txBody>
          <a:bodyPr anchor="t"/>
          <a:lstStyle>
            <a:lvl1pPr algn="l">
              <a:defRPr sz="5400" b="1" cap="all"/>
            </a:lvl1pPr>
          </a:lstStyle>
          <a:p>
            <a:r>
              <a:rPr lang="en-US"/>
              <a:t>Click to edit Master title style</a:t>
            </a:r>
          </a:p>
        </p:txBody>
      </p:sp>
      <p:sp>
        <p:nvSpPr>
          <p:cNvPr id="3" name="Text Placeholder 2"/>
          <p:cNvSpPr>
            <a:spLocks noGrp="1"/>
          </p:cNvSpPr>
          <p:nvPr>
            <p:ph type="body" idx="1"/>
          </p:nvPr>
        </p:nvSpPr>
        <p:spPr>
          <a:xfrm>
            <a:off x="962960" y="2907387"/>
            <a:ext cx="10361851" cy="1500534"/>
          </a:xfrm>
        </p:spPr>
        <p:txBody>
          <a:bodyPr anchor="b"/>
          <a:lstStyle>
            <a:lvl1pPr marL="0" indent="0">
              <a:buNone/>
              <a:defRPr sz="2700">
                <a:solidFill>
                  <a:schemeClr val="tx1">
                    <a:tint val="75000"/>
                  </a:schemeClr>
                </a:solidFill>
              </a:defRPr>
            </a:lvl1pPr>
            <a:lvl2pPr marL="609585" indent="0">
              <a:buNone/>
              <a:defRPr sz="2400">
                <a:solidFill>
                  <a:schemeClr val="tx1">
                    <a:tint val="75000"/>
                  </a:schemeClr>
                </a:solidFill>
              </a:defRPr>
            </a:lvl2pPr>
            <a:lvl3pPr marL="1219170" indent="0">
              <a:buNone/>
              <a:defRPr sz="2200">
                <a:solidFill>
                  <a:schemeClr val="tx1">
                    <a:tint val="75000"/>
                  </a:schemeClr>
                </a:solidFill>
              </a:defRPr>
            </a:lvl3pPr>
            <a:lvl4pPr marL="1828754" indent="0">
              <a:buNone/>
              <a:defRPr sz="1900">
                <a:solidFill>
                  <a:schemeClr val="tx1">
                    <a:tint val="75000"/>
                  </a:schemeClr>
                </a:solidFill>
              </a:defRPr>
            </a:lvl4pPr>
            <a:lvl5pPr marL="2438339" indent="0">
              <a:buNone/>
              <a:defRPr sz="1900">
                <a:solidFill>
                  <a:schemeClr val="tx1">
                    <a:tint val="75000"/>
                  </a:schemeClr>
                </a:solidFill>
              </a:defRPr>
            </a:lvl5pPr>
            <a:lvl6pPr marL="3047924" indent="0">
              <a:buNone/>
              <a:defRPr sz="1900">
                <a:solidFill>
                  <a:schemeClr val="tx1">
                    <a:tint val="75000"/>
                  </a:schemeClr>
                </a:solidFill>
              </a:defRPr>
            </a:lvl6pPr>
            <a:lvl7pPr marL="3657509" indent="0">
              <a:buNone/>
              <a:defRPr sz="1900">
                <a:solidFill>
                  <a:schemeClr val="tx1">
                    <a:tint val="75000"/>
                  </a:schemeClr>
                </a:solidFill>
              </a:defRPr>
            </a:lvl7pPr>
            <a:lvl8pPr marL="4267093" indent="0">
              <a:buNone/>
              <a:defRPr sz="1900">
                <a:solidFill>
                  <a:schemeClr val="tx1">
                    <a:tint val="75000"/>
                  </a:schemeClr>
                </a:solidFill>
              </a:defRPr>
            </a:lvl8pPr>
            <a:lvl9pPr marL="4876678"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pPr>
                <a:defRPr/>
              </a:pPr>
              <a:t>1/25/2018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51570088"/>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522"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6794"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pPr>
                <a:defRPr/>
              </a:pPr>
              <a:t>1/25/2018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9661496"/>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4" name="Content Placeholder 3"/>
          <p:cNvSpPr>
            <a:spLocks noGrp="1"/>
          </p:cNvSpPr>
          <p:nvPr>
            <p:ph sz="half" idx="2"/>
          </p:nvPr>
        </p:nvSpPr>
        <p:spPr>
          <a:xfrm>
            <a:off x="609522" y="2175380"/>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6" name="Content Placeholder 5"/>
          <p:cNvSpPr>
            <a:spLocks noGrp="1"/>
          </p:cNvSpPr>
          <p:nvPr>
            <p:ph sz="quarter" idx="4"/>
          </p:nvPr>
        </p:nvSpPr>
        <p:spPr>
          <a:xfrm>
            <a:off x="6192567" y="2175380"/>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pPr>
                <a:defRPr/>
              </a:pPr>
              <a:t>1/25/2018</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49414329"/>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pPr>
                <a:defRPr/>
              </a:pPr>
              <a:t>1/25/2018</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840117460"/>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pPr>
                <a:defRPr/>
              </a:pPr>
              <a:t>1/25/2018</a:t>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96887435"/>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24" y="1435437"/>
            <a:ext cx="4010562" cy="46921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pPr>
                <a:defRPr/>
              </a:pPr>
              <a:t>1/25/2018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971293340"/>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406" y="612918"/>
            <a:ext cx="7314248" cy="4115753"/>
          </a:xfrm>
        </p:spPr>
        <p:txBody>
          <a:bodyPr/>
          <a:lstStyle>
            <a:lvl1pPr marL="0" indent="0">
              <a:buNone/>
              <a:defRPr sz="4300"/>
            </a:lvl1pPr>
            <a:lvl2pPr marL="609585" indent="0">
              <a:buNone/>
              <a:defRPr sz="38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pPr>
                <a:defRPr/>
              </a:pPr>
              <a:t>1/25/2018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37326704"/>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pPr>
                <a:defRPr/>
              </a:pPr>
              <a:t>1/25/2018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2838530"/>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522" y="274704"/>
            <a:ext cx="8025355" cy="58528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pPr>
                <a:defRPr/>
              </a:pPr>
              <a:t>1/25/2018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04671184"/>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125951"/>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image" Target="../media/image1.jpg"/><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theme" Target="../theme/theme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t>2018/1/25</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25/01/2018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515703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25/01/2018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17608757"/>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25/01/2018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40478156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Lst>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25/01/2018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63941391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25/01/2018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589209868"/>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Lst>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25/01/2018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988393850"/>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Lst>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25/01/2018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04848604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Lst>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25/01/2018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284714260"/>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Lst>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2"/>
            <a:ext cx="10971372" cy="4527011"/>
          </a:xfrm>
          <a:prstGeom prst="rect">
            <a:avLst/>
          </a:prstGeom>
        </p:spPr>
        <p:txBody>
          <a:bodyPr vert="horz" lIns="91436" tIns="45718" rIns="91436"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521" y="6357825"/>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pPr>
                <a:defRPr/>
              </a:pPr>
              <a:t>1/25/2018</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57825"/>
            <a:ext cx="3860297" cy="365210"/>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759065102"/>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hf hdr="0" ftr="0" dt="0"/>
  <p:txStyles>
    <p:titleStyle>
      <a:lvl1pPr algn="ctr" defTabSz="1219170" rtl="0" eaLnBrk="1" latinLnBrk="0" hangingPunct="1">
        <a:spcBef>
          <a:spcPct val="0"/>
        </a:spcBef>
        <a:buNone/>
        <a:defRPr sz="5900"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8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43.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6.png"/><Relationship Id="rId5" Type="http://schemas.openxmlformats.org/officeDocument/2006/relationships/image" Target="../media/image5.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43.xm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43.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43.xml"/><Relationship Id="rId4" Type="http://schemas.openxmlformats.org/officeDocument/2006/relationships/image" Target="../media/image9.jpg"/></Relationships>
</file>

<file path=ppt/slides/_rels/slide5.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tags" Target="../tags/tag19.xml"/><Relationship Id="rId26" Type="http://schemas.openxmlformats.org/officeDocument/2006/relationships/notesSlide" Target="../notesSlides/notesSlide5.xml"/><Relationship Id="rId3" Type="http://schemas.openxmlformats.org/officeDocument/2006/relationships/tags" Target="../tags/tag4.xml"/><Relationship Id="rId21" Type="http://schemas.openxmlformats.org/officeDocument/2006/relationships/tags" Target="../tags/tag22.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tags" Target="../tags/tag18.xml"/><Relationship Id="rId25" Type="http://schemas.openxmlformats.org/officeDocument/2006/relationships/slideLayout" Target="../slideLayouts/slideLayout43.xml"/><Relationship Id="rId2" Type="http://schemas.openxmlformats.org/officeDocument/2006/relationships/tags" Target="../tags/tag3.xml"/><Relationship Id="rId16" Type="http://schemas.openxmlformats.org/officeDocument/2006/relationships/tags" Target="../tags/tag17.xml"/><Relationship Id="rId20" Type="http://schemas.openxmlformats.org/officeDocument/2006/relationships/tags" Target="../tags/tag21.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24" Type="http://schemas.openxmlformats.org/officeDocument/2006/relationships/tags" Target="../tags/tag25.xml"/><Relationship Id="rId5" Type="http://schemas.openxmlformats.org/officeDocument/2006/relationships/tags" Target="../tags/tag6.xml"/><Relationship Id="rId15" Type="http://schemas.openxmlformats.org/officeDocument/2006/relationships/tags" Target="../tags/tag16.xml"/><Relationship Id="rId23" Type="http://schemas.openxmlformats.org/officeDocument/2006/relationships/tags" Target="../tags/tag24.xml"/><Relationship Id="rId10" Type="http://schemas.openxmlformats.org/officeDocument/2006/relationships/tags" Target="../tags/tag11.xml"/><Relationship Id="rId19" Type="http://schemas.openxmlformats.org/officeDocument/2006/relationships/tags" Target="../tags/tag20.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 Id="rId22" Type="http://schemas.openxmlformats.org/officeDocument/2006/relationships/tags" Target="../tags/tag2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3.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3.xml"/><Relationship Id="rId1" Type="http://schemas.openxmlformats.org/officeDocument/2006/relationships/tags" Target="../tags/tag26.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43.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9.xml"/><Relationship Id="rId1" Type="http://schemas.openxmlformats.org/officeDocument/2006/relationships/slideLayout" Target="../slideLayouts/slideLayout43.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4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1.xml"/><Relationship Id="rId1" Type="http://schemas.openxmlformats.org/officeDocument/2006/relationships/slideLayout" Target="../slideLayouts/slideLayout43.xml"/><Relationship Id="rId5" Type="http://schemas.openxmlformats.org/officeDocument/2006/relationships/image" Target="../media/image10.jpg"/><Relationship Id="rId4" Type="http://schemas.openxmlformats.org/officeDocument/2006/relationships/image" Target="../media/image9.jp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3.xml"/></Relationships>
</file>

<file path=ppt/slides/_rels/slide1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5.xml"/><Relationship Id="rId1" Type="http://schemas.openxmlformats.org/officeDocument/2006/relationships/slideLayout" Target="../slideLayouts/slideLayout43.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6.xml"/><Relationship Id="rId1" Type="http://schemas.openxmlformats.org/officeDocument/2006/relationships/slideLayout" Target="../slideLayouts/slideLayout43.xml"/></Relationships>
</file>

<file path=ppt/slides/_rels/slide1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7.xml"/><Relationship Id="rId1" Type="http://schemas.openxmlformats.org/officeDocument/2006/relationships/slideLayout" Target="../slideLayouts/slideLayout4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3.xml"/></Relationships>
</file>

<file path=ppt/slides/_rels/slide2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0.xml"/><Relationship Id="rId1" Type="http://schemas.openxmlformats.org/officeDocument/2006/relationships/slideLayout" Target="../slideLayouts/slideLayout4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3.xml"/></Relationships>
</file>

<file path=ppt/slides/_rels/slide2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2.xml"/><Relationship Id="rId1" Type="http://schemas.openxmlformats.org/officeDocument/2006/relationships/slideLayout" Target="../slideLayouts/slideLayout43.xml"/><Relationship Id="rId6" Type="http://schemas.openxmlformats.org/officeDocument/2006/relationships/image" Target="../media/image8.jpg"/><Relationship Id="rId5" Type="http://schemas.openxmlformats.org/officeDocument/2006/relationships/image" Target="../media/image13.jpg"/><Relationship Id="rId4" Type="http://schemas.openxmlformats.org/officeDocument/2006/relationships/image" Target="../media/image12.jp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3.xml"/></Relationships>
</file>

<file path=ppt/slides/_rels/slide2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5.xml"/><Relationship Id="rId1" Type="http://schemas.openxmlformats.org/officeDocument/2006/relationships/slideLayout" Target="../slideLayouts/slideLayout4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 xmlns:a16="http://schemas.microsoft.com/office/drawing/2014/main" id="{4EEB7196-2A38-48E6-942A-124103E2628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25" name="Text Box 160">
            <a:extLst>
              <a:ext uri="{FF2B5EF4-FFF2-40B4-BE49-F238E27FC236}">
                <a16:creationId xmlns="" xmlns:a16="http://schemas.microsoft.com/office/drawing/2014/main" id="{911ADA3F-A8CD-419F-ABFE-EFE26A94EF9F}"/>
              </a:ext>
            </a:extLst>
          </p:cNvPr>
          <p:cNvSpPr txBox="1">
            <a:spLocks noChangeArrowheads="1"/>
          </p:cNvSpPr>
          <p:nvPr/>
        </p:nvSpPr>
        <p:spPr bwMode="auto">
          <a:xfrm>
            <a:off x="5805694" y="1923599"/>
            <a:ext cx="5548106" cy="892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zh-CN" altLang="en-US" sz="5200" b="1" dirty="0">
                <a:solidFill>
                  <a:schemeClr val="bg1">
                    <a:lumMod val="85000"/>
                  </a:schemeClr>
                </a:solidFill>
                <a:latin typeface="微软雅黑" panose="020B0503020204020204" pitchFamily="34" charset="-122"/>
                <a:ea typeface="微软雅黑" panose="020B0503020204020204" pitchFamily="34" charset="-122"/>
              </a:rPr>
              <a:t>钢琴音乐</a:t>
            </a:r>
            <a:r>
              <a:rPr lang="en-US" altLang="zh-CN" sz="5200" b="1"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5200" b="1" dirty="0">
                <a:solidFill>
                  <a:schemeClr val="bg1">
                    <a:lumMod val="85000"/>
                  </a:schemeClr>
                </a:solidFill>
                <a:latin typeface="微软雅黑" panose="020B0503020204020204" pitchFamily="34" charset="-122"/>
                <a:ea typeface="微软雅黑" panose="020B0503020204020204" pitchFamily="34" charset="-122"/>
              </a:rPr>
              <a:t>模板</a:t>
            </a:r>
          </a:p>
        </p:txBody>
      </p:sp>
      <p:sp>
        <p:nvSpPr>
          <p:cNvPr id="30" name="Text Box 160">
            <a:extLst>
              <a:ext uri="{FF2B5EF4-FFF2-40B4-BE49-F238E27FC236}">
                <a16:creationId xmlns="" xmlns:a16="http://schemas.microsoft.com/office/drawing/2014/main" id="{463FADD1-D08F-4383-B789-B96DD30998AB}"/>
              </a:ext>
            </a:extLst>
          </p:cNvPr>
          <p:cNvSpPr txBox="1">
            <a:spLocks noChangeArrowheads="1"/>
          </p:cNvSpPr>
          <p:nvPr/>
        </p:nvSpPr>
        <p:spPr bwMode="auto">
          <a:xfrm>
            <a:off x="6394697" y="2787092"/>
            <a:ext cx="43701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zh-CN" altLang="en-US" sz="2000" dirty="0">
                <a:solidFill>
                  <a:schemeClr val="bg1">
                    <a:lumMod val="85000"/>
                  </a:schemeClr>
                </a:solidFill>
                <a:latin typeface="微软雅黑" panose="020B0503020204020204" pitchFamily="34" charset="-122"/>
                <a:ea typeface="微软雅黑" panose="020B0503020204020204" pitchFamily="34" charset="-122"/>
              </a:rPr>
              <a:t>★汇报总结</a:t>
            </a:r>
            <a:r>
              <a:rPr lang="en-US" altLang="zh-CN" sz="2000" dirty="0">
                <a:solidFill>
                  <a:schemeClr val="bg1">
                    <a:lumMod val="85000"/>
                  </a:schemeClr>
                </a:solidFill>
                <a:latin typeface="微软雅黑" panose="020B0503020204020204" pitchFamily="34" charset="-122"/>
                <a:ea typeface="微软雅黑" panose="020B0503020204020204" pitchFamily="34" charset="-122"/>
              </a:rPr>
              <a:t>/</a:t>
            </a:r>
            <a:r>
              <a:rPr lang="zh-CN" altLang="en-US" sz="2000" dirty="0">
                <a:solidFill>
                  <a:schemeClr val="bg1">
                    <a:lumMod val="85000"/>
                  </a:schemeClr>
                </a:solidFill>
                <a:latin typeface="微软雅黑" panose="020B0503020204020204" pitchFamily="34" charset="-122"/>
                <a:ea typeface="微软雅黑" panose="020B0503020204020204" pitchFamily="34" charset="-122"/>
              </a:rPr>
              <a:t>文化艺术类通用</a:t>
            </a:r>
          </a:p>
          <a:p>
            <a:pPr algn="ctr"/>
            <a:r>
              <a:rPr lang="zh-CN" altLang="en-US" sz="1600" dirty="0" smtClean="0">
                <a:solidFill>
                  <a:schemeClr val="bg1">
                    <a:lumMod val="85000"/>
                  </a:schemeClr>
                </a:solidFill>
                <a:latin typeface="微软雅黑" panose="020B0503020204020204" pitchFamily="34" charset="-122"/>
                <a:ea typeface="微软雅黑" panose="020B0503020204020204" pitchFamily="34" charset="-122"/>
              </a:rPr>
              <a:t>汇报人</a:t>
            </a:r>
            <a:r>
              <a:rPr lang="zh-CN" altLang="en-US" sz="1600" dirty="0" smtClean="0">
                <a:solidFill>
                  <a:schemeClr val="bg1">
                    <a:lumMod val="85000"/>
                  </a:schemeClr>
                </a:solidFill>
                <a:latin typeface="微软雅黑" panose="020B0503020204020204" pitchFamily="34" charset="-122"/>
                <a:ea typeface="微软雅黑" panose="020B0503020204020204" pitchFamily="34" charset="-122"/>
              </a:rPr>
              <a:t>：</a:t>
            </a:r>
            <a:r>
              <a:rPr lang="en-US" altLang="zh-CN" sz="1600" dirty="0" smtClean="0">
                <a:solidFill>
                  <a:schemeClr val="bg1">
                    <a:lumMod val="85000"/>
                  </a:schemeClr>
                </a:solidFill>
                <a:latin typeface="微软雅黑" panose="020B0503020204020204" pitchFamily="34" charset="-122"/>
                <a:ea typeface="微软雅黑" panose="020B0503020204020204" pitchFamily="34" charset="-122"/>
              </a:rPr>
              <a:t>xxx</a:t>
            </a:r>
            <a:r>
              <a:rPr lang="zh-CN" altLang="en-US" sz="1600" dirty="0" smtClean="0">
                <a:solidFill>
                  <a:schemeClr val="bg1">
                    <a:lumMod val="85000"/>
                  </a:schemeClr>
                </a:solidFill>
                <a:latin typeface="微软雅黑" panose="020B0503020204020204" pitchFamily="34" charset="-122"/>
                <a:ea typeface="微软雅黑" panose="020B0503020204020204" pitchFamily="34" charset="-122"/>
              </a:rPr>
              <a:t>  </a:t>
            </a:r>
            <a:r>
              <a:rPr lang="zh-CN" altLang="en-US" sz="1600" dirty="0" smtClean="0">
                <a:solidFill>
                  <a:schemeClr val="bg1">
                    <a:lumMod val="85000"/>
                  </a:schemeClr>
                </a:solidFill>
                <a:latin typeface="微软雅黑" panose="020B0503020204020204" pitchFamily="34" charset="-122"/>
                <a:ea typeface="微软雅黑" panose="020B0503020204020204" pitchFamily="34" charset="-122"/>
              </a:rPr>
              <a:t>汇报时间：</a:t>
            </a:r>
            <a:r>
              <a:rPr lang="en-US" altLang="zh-CN" sz="1600" dirty="0" smtClean="0">
                <a:solidFill>
                  <a:schemeClr val="bg1">
                    <a:lumMod val="85000"/>
                  </a:schemeClr>
                </a:solidFill>
                <a:latin typeface="微软雅黑" panose="020B0503020204020204" pitchFamily="34" charset="-122"/>
                <a:ea typeface="微软雅黑" panose="020B0503020204020204" pitchFamily="34" charset="-122"/>
              </a:rPr>
              <a:t>XX</a:t>
            </a:r>
            <a:r>
              <a:rPr lang="zh-CN" altLang="en-US" sz="1600" dirty="0" smtClean="0">
                <a:solidFill>
                  <a:schemeClr val="bg1">
                    <a:lumMod val="85000"/>
                  </a:schemeClr>
                </a:solidFill>
                <a:latin typeface="微软雅黑" panose="020B0503020204020204" pitchFamily="34" charset="-122"/>
                <a:ea typeface="微软雅黑" panose="020B0503020204020204" pitchFamily="34" charset="-122"/>
              </a:rPr>
              <a:t>年</a:t>
            </a:r>
            <a:r>
              <a:rPr lang="en-US" altLang="zh-CN" sz="1600" dirty="0" smtClean="0">
                <a:solidFill>
                  <a:schemeClr val="bg1">
                    <a:lumMod val="85000"/>
                  </a:schemeClr>
                </a:solidFill>
                <a:latin typeface="微软雅黑" panose="020B0503020204020204" pitchFamily="34" charset="-122"/>
                <a:ea typeface="微软雅黑" panose="020B0503020204020204" pitchFamily="34" charset="-122"/>
              </a:rPr>
              <a:t>XX</a:t>
            </a:r>
            <a:r>
              <a:rPr lang="zh-CN" altLang="en-US" sz="1600" dirty="0" smtClean="0">
                <a:solidFill>
                  <a:schemeClr val="bg1">
                    <a:lumMod val="85000"/>
                  </a:schemeClr>
                </a:solidFill>
                <a:latin typeface="微软雅黑" panose="020B0503020204020204" pitchFamily="34" charset="-122"/>
                <a:ea typeface="微软雅黑" panose="020B0503020204020204" pitchFamily="34" charset="-122"/>
              </a:rPr>
              <a:t>月</a:t>
            </a:r>
            <a:endParaRPr lang="zh-CN" altLang="en-US" sz="1600" dirty="0">
              <a:solidFill>
                <a:schemeClr val="bg1">
                  <a:lumMod val="85000"/>
                </a:schemeClr>
              </a:solidFill>
              <a:latin typeface="微软雅黑" panose="020B0503020204020204" pitchFamily="34" charset="-122"/>
              <a:ea typeface="微软雅黑" panose="020B0503020204020204" pitchFamily="34" charset="-122"/>
            </a:endParaRPr>
          </a:p>
        </p:txBody>
      </p:sp>
      <p:sp>
        <p:nvSpPr>
          <p:cNvPr id="31" name="Text Box 160">
            <a:extLst>
              <a:ext uri="{FF2B5EF4-FFF2-40B4-BE49-F238E27FC236}">
                <a16:creationId xmlns="" xmlns:a16="http://schemas.microsoft.com/office/drawing/2014/main" id="{643D9E21-EE25-4B1C-A44F-E89CB76005DA}"/>
              </a:ext>
            </a:extLst>
          </p:cNvPr>
          <p:cNvSpPr txBox="1">
            <a:spLocks noChangeArrowheads="1"/>
          </p:cNvSpPr>
          <p:nvPr/>
        </p:nvSpPr>
        <p:spPr bwMode="auto">
          <a:xfrm>
            <a:off x="7142819" y="926986"/>
            <a:ext cx="2873856"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zh-CN" sz="6600" dirty="0" smtClean="0">
                <a:solidFill>
                  <a:schemeClr val="bg1">
                    <a:lumMod val="85000"/>
                  </a:schemeClr>
                </a:solidFill>
                <a:latin typeface="Broadway" panose="04040905080B02020502" pitchFamily="82" charset="0"/>
                <a:ea typeface="微软雅黑" panose="020B0503020204020204" pitchFamily="34" charset="-122"/>
              </a:rPr>
              <a:t>2017</a:t>
            </a:r>
            <a:endParaRPr lang="zh-CN" altLang="en-US" sz="6600" dirty="0">
              <a:solidFill>
                <a:schemeClr val="bg1">
                  <a:lumMod val="85000"/>
                </a:schemeClr>
              </a:solidFill>
              <a:latin typeface="Broadway" panose="04040905080B02020502" pitchFamily="82" charset="0"/>
              <a:ea typeface="微软雅黑" panose="020B0503020204020204" pitchFamily="34" charset="-122"/>
            </a:endParaRPr>
          </a:p>
        </p:txBody>
      </p:sp>
      <p:pic>
        <p:nvPicPr>
          <p:cNvPr id="7" name="Mark Pride - River Flows In You (Original Mix) - remix">
            <a:hlinkClick r:id="" action="ppaction://media"/>
            <a:extLst>
              <a:ext uri="{FF2B5EF4-FFF2-40B4-BE49-F238E27FC236}">
                <a16:creationId xmlns="" xmlns:a16="http://schemas.microsoft.com/office/drawing/2014/main" id="{086A1A0E-7E74-4768-B438-A2F3465A071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9123" y="-1978742"/>
            <a:ext cx="609600" cy="609600"/>
          </a:xfrm>
          <a:prstGeom prst="rect">
            <a:avLst/>
          </a:prstGeom>
        </p:spPr>
      </p:pic>
    </p:spTree>
    <p:extLst>
      <p:ext uri="{BB962C8B-B14F-4D97-AF65-F5344CB8AC3E}">
        <p14:creationId xmlns:p14="http://schemas.microsoft.com/office/powerpoint/2010/main" val="2406082487"/>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7"/>
                                        </p:tgtEl>
                                      </p:cBhvr>
                                    </p:cmd>
                                  </p:childTnLst>
                                </p:cTn>
                              </p:par>
                              <p:par>
                                <p:cTn id="7" presetID="16" presetClass="entr" presetSubtype="21" fill="hold" nodeType="withEffect">
                                  <p:stCondLst>
                                    <p:cond delay="0"/>
                                  </p:stCondLst>
                                  <p:childTnLst>
                                    <p:set>
                                      <p:cBhvr>
                                        <p:cTn id="8" dur="1" fill="hold">
                                          <p:stCondLst>
                                            <p:cond delay="0"/>
                                          </p:stCondLst>
                                        </p:cTn>
                                        <p:tgtEl>
                                          <p:spTgt spid="6"/>
                                        </p:tgtEl>
                                        <p:attrNameLst>
                                          <p:attrName>style.visibility</p:attrName>
                                        </p:attrNameLst>
                                      </p:cBhvr>
                                      <p:to>
                                        <p:strVal val="visible"/>
                                      </p:to>
                                    </p:set>
                                    <p:animEffect transition="in" filter="barn(inVertical)">
                                      <p:cBhvr>
                                        <p:cTn id="9" dur="750"/>
                                        <p:tgtEl>
                                          <p:spTgt spid="6"/>
                                        </p:tgtEl>
                                      </p:cBhvr>
                                    </p:animEffect>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1000"/>
                                        <p:tgtEl>
                                          <p:spTgt spid="25"/>
                                        </p:tgtEl>
                                      </p:cBhvr>
                                    </p:animEffect>
                                    <p:anim calcmode="lin" valueType="num">
                                      <p:cBhvr>
                                        <p:cTn id="14" dur="1000" fill="hold"/>
                                        <p:tgtEl>
                                          <p:spTgt spid="25"/>
                                        </p:tgtEl>
                                        <p:attrNameLst>
                                          <p:attrName>ppt_x</p:attrName>
                                        </p:attrNameLst>
                                      </p:cBhvr>
                                      <p:tavLst>
                                        <p:tav tm="0">
                                          <p:val>
                                            <p:strVal val="#ppt_x"/>
                                          </p:val>
                                        </p:tav>
                                        <p:tav tm="100000">
                                          <p:val>
                                            <p:strVal val="#ppt_x"/>
                                          </p:val>
                                        </p:tav>
                                      </p:tavLst>
                                    </p:anim>
                                    <p:anim calcmode="lin" valueType="num">
                                      <p:cBhvr>
                                        <p:cTn id="15" dur="1000" fill="hold"/>
                                        <p:tgtEl>
                                          <p:spTgt spid="25"/>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22" presetClass="entr" presetSubtype="8" fill="hold" nodeType="afterEffect">
                                  <p:stCondLst>
                                    <p:cond delay="0"/>
                                  </p:stCondLst>
                                  <p:childTnLst>
                                    <p:set>
                                      <p:cBhvr>
                                        <p:cTn id="18" dur="1" fill="hold">
                                          <p:stCondLst>
                                            <p:cond delay="0"/>
                                          </p:stCondLst>
                                        </p:cTn>
                                        <p:tgtEl>
                                          <p:spTgt spid="30">
                                            <p:txEl>
                                              <p:pRg st="0" end="0"/>
                                            </p:txEl>
                                          </p:spTgt>
                                        </p:tgtEl>
                                        <p:attrNameLst>
                                          <p:attrName>style.visibility</p:attrName>
                                        </p:attrNameLst>
                                      </p:cBhvr>
                                      <p:to>
                                        <p:strVal val="visible"/>
                                      </p:to>
                                    </p:set>
                                    <p:animEffect transition="in" filter="wipe(left)">
                                      <p:cBhvr>
                                        <p:cTn id="19" dur="500"/>
                                        <p:tgtEl>
                                          <p:spTgt spid="30">
                                            <p:txEl>
                                              <p:pRg st="0" end="0"/>
                                            </p:txEl>
                                          </p:spTgt>
                                        </p:tgtEl>
                                      </p:cBhvr>
                                    </p:animEffect>
                                  </p:childTnLst>
                                </p:cTn>
                              </p:par>
                            </p:childTnLst>
                          </p:cTn>
                        </p:par>
                        <p:par>
                          <p:cTn id="20" fill="hold">
                            <p:stCondLst>
                              <p:cond delay="2250"/>
                            </p:stCondLst>
                            <p:childTnLst>
                              <p:par>
                                <p:cTn id="21" presetID="22" presetClass="entr" presetSubtype="8" fill="hold" nodeType="afterEffect">
                                  <p:stCondLst>
                                    <p:cond delay="0"/>
                                  </p:stCondLst>
                                  <p:childTnLst>
                                    <p:set>
                                      <p:cBhvr>
                                        <p:cTn id="22" dur="1" fill="hold">
                                          <p:stCondLst>
                                            <p:cond delay="0"/>
                                          </p:stCondLst>
                                        </p:cTn>
                                        <p:tgtEl>
                                          <p:spTgt spid="30">
                                            <p:txEl>
                                              <p:pRg st="1" end="1"/>
                                            </p:txEl>
                                          </p:spTgt>
                                        </p:tgtEl>
                                        <p:attrNameLst>
                                          <p:attrName>style.visibility</p:attrName>
                                        </p:attrNameLst>
                                      </p:cBhvr>
                                      <p:to>
                                        <p:strVal val="visible"/>
                                      </p:to>
                                    </p:set>
                                    <p:animEffect transition="in" filter="wipe(left)">
                                      <p:cBhvr>
                                        <p:cTn id="23" dur="500"/>
                                        <p:tgtEl>
                                          <p:spTgt spid="30">
                                            <p:txEl>
                                              <p:pRg st="1" end="1"/>
                                            </p:txEl>
                                          </p:spTgt>
                                        </p:tgtEl>
                                      </p:cBhvr>
                                    </p:animEffect>
                                  </p:childTnLst>
                                </p:cTn>
                              </p:par>
                            </p:childTnLst>
                          </p:cTn>
                        </p:par>
                        <p:par>
                          <p:cTn id="24" fill="hold">
                            <p:stCondLst>
                              <p:cond delay="2750"/>
                            </p:stCondLst>
                            <p:childTnLst>
                              <p:par>
                                <p:cTn id="25" presetID="42" presetClass="entr" presetSubtype="0" fill="hold" grpId="0" nodeType="after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fade">
                                      <p:cBhvr>
                                        <p:cTn id="27" dur="1000"/>
                                        <p:tgtEl>
                                          <p:spTgt spid="31"/>
                                        </p:tgtEl>
                                      </p:cBhvr>
                                    </p:animEffect>
                                    <p:anim calcmode="lin" valueType="num">
                                      <p:cBhvr>
                                        <p:cTn id="28" dur="1000" fill="hold"/>
                                        <p:tgtEl>
                                          <p:spTgt spid="31"/>
                                        </p:tgtEl>
                                        <p:attrNameLst>
                                          <p:attrName>ppt_x</p:attrName>
                                        </p:attrNameLst>
                                      </p:cBhvr>
                                      <p:tavLst>
                                        <p:tav tm="0">
                                          <p:val>
                                            <p:strVal val="#ppt_x"/>
                                          </p:val>
                                        </p:tav>
                                        <p:tav tm="100000">
                                          <p:val>
                                            <p:strVal val="#ppt_x"/>
                                          </p:val>
                                        </p:tav>
                                      </p:tavLst>
                                    </p:anim>
                                    <p:anim calcmode="lin" valueType="num">
                                      <p:cBhvr>
                                        <p:cTn id="29"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0" repeatCount="indefinite" fill="remove" display="0">
                  <p:stCondLst>
                    <p:cond delay="indefinite"/>
                  </p:stCondLst>
                  <p:endCondLst>
                    <p:cond evt="onStopAudio" delay="0">
                      <p:tgtEl>
                        <p:sldTgt/>
                      </p:tgtEl>
                    </p:cond>
                  </p:endCondLst>
                </p:cTn>
                <p:tgtEl>
                  <p:spTgt spid="7"/>
                </p:tgtEl>
              </p:cMediaNode>
            </p:audio>
          </p:childTnLst>
        </p:cTn>
      </p:par>
    </p:tnLst>
    <p:bldLst>
      <p:bldP spid="25" grpId="0"/>
      <p:bldP spid="3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 xmlns:a16="http://schemas.microsoft.com/office/drawing/2014/main" id="{5A14CC8C-E044-403B-92B2-772D7FCB7A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grpSp>
        <p:nvGrpSpPr>
          <p:cNvPr id="8" name="组合 7">
            <a:extLst>
              <a:ext uri="{FF2B5EF4-FFF2-40B4-BE49-F238E27FC236}">
                <a16:creationId xmlns="" xmlns:a16="http://schemas.microsoft.com/office/drawing/2014/main" id="{5731225F-BFBA-4065-96E0-54738DD8CAA0}"/>
              </a:ext>
            </a:extLst>
          </p:cNvPr>
          <p:cNvGrpSpPr/>
          <p:nvPr/>
        </p:nvGrpSpPr>
        <p:grpSpPr>
          <a:xfrm>
            <a:off x="6238673" y="1359890"/>
            <a:ext cx="3875946" cy="652655"/>
            <a:chOff x="6238673" y="1359890"/>
            <a:chExt cx="3875946" cy="652655"/>
          </a:xfrm>
        </p:grpSpPr>
        <p:grpSp>
          <p:nvGrpSpPr>
            <p:cNvPr id="26" name="组合 25">
              <a:extLst>
                <a:ext uri="{FF2B5EF4-FFF2-40B4-BE49-F238E27FC236}">
                  <a16:creationId xmlns="" xmlns:a16="http://schemas.microsoft.com/office/drawing/2014/main" id="{ECB0C7E1-97D2-49CD-ABAF-5A2A12E7C7CC}"/>
                </a:ext>
              </a:extLst>
            </p:cNvPr>
            <p:cNvGrpSpPr/>
            <p:nvPr/>
          </p:nvGrpSpPr>
          <p:grpSpPr>
            <a:xfrm>
              <a:off x="7199423" y="1444584"/>
              <a:ext cx="2915196" cy="497873"/>
              <a:chOff x="3178798" y="1432965"/>
              <a:chExt cx="2713464" cy="463420"/>
            </a:xfrm>
            <a:noFill/>
          </p:grpSpPr>
          <p:sp>
            <p:nvSpPr>
              <p:cNvPr id="27" name="燕尾形 12">
                <a:extLst>
                  <a:ext uri="{FF2B5EF4-FFF2-40B4-BE49-F238E27FC236}">
                    <a16:creationId xmlns="" xmlns:a16="http://schemas.microsoft.com/office/drawing/2014/main" id="{840D1AC5-99EC-47BD-91BA-B3E2D27C1431}"/>
                  </a:ext>
                </a:extLst>
              </p:cNvPr>
              <p:cNvSpPr/>
              <p:nvPr/>
            </p:nvSpPr>
            <p:spPr>
              <a:xfrm>
                <a:off x="3178798" y="1432965"/>
                <a:ext cx="2713464" cy="463420"/>
              </a:xfrm>
              <a:prstGeom prst="chevron">
                <a:avLst/>
              </a:pr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bg1">
                      <a:lumMod val="85000"/>
                    </a:schemeClr>
                  </a:solidFill>
                </a:endParaRPr>
              </a:p>
            </p:txBody>
          </p:sp>
          <p:sp>
            <p:nvSpPr>
              <p:cNvPr id="28" name="矩形 27">
                <a:extLst>
                  <a:ext uri="{FF2B5EF4-FFF2-40B4-BE49-F238E27FC236}">
                    <a16:creationId xmlns="" xmlns:a16="http://schemas.microsoft.com/office/drawing/2014/main" id="{5C1D00A0-F48A-49F0-9EDB-D60FBD0B3DE7}"/>
                  </a:ext>
                </a:extLst>
              </p:cNvPr>
              <p:cNvSpPr/>
              <p:nvPr/>
            </p:nvSpPr>
            <p:spPr>
              <a:xfrm>
                <a:off x="3552205" y="1441265"/>
                <a:ext cx="1843011" cy="372422"/>
              </a:xfrm>
              <a:prstGeom prst="rect">
                <a:avLst/>
              </a:prstGeom>
              <a:grpFill/>
              <a:ln>
                <a:noFill/>
              </a:ln>
            </p:spPr>
            <p:txBody>
              <a:bodyPr wrap="none">
                <a:spAutoFit/>
              </a:bodyPr>
              <a:lstStyle/>
              <a:p>
                <a:pPr fontAlgn="base">
                  <a:spcBef>
                    <a:spcPct val="0"/>
                  </a:spcBef>
                  <a:spcAft>
                    <a:spcPct val="0"/>
                  </a:spcAft>
                </a:pPr>
                <a:r>
                  <a:rPr lang="zh-CN" altLang="en-US" sz="2000" dirty="0">
                    <a:solidFill>
                      <a:schemeClr val="bg1">
                        <a:lumMod val="85000"/>
                      </a:schemeClr>
                    </a:solidFill>
                    <a:latin typeface="微软雅黑" panose="020B0503020204020204" pitchFamily="34" charset="-122"/>
                    <a:ea typeface="微软雅黑" panose="020B0503020204020204" pitchFamily="34" charset="-122"/>
                  </a:rPr>
                  <a:t>添加目录一文字</a:t>
                </a:r>
              </a:p>
            </p:txBody>
          </p:sp>
        </p:grpSp>
        <p:sp>
          <p:nvSpPr>
            <p:cNvPr id="43" name="矩形 42">
              <a:extLst>
                <a:ext uri="{FF2B5EF4-FFF2-40B4-BE49-F238E27FC236}">
                  <a16:creationId xmlns="" xmlns:a16="http://schemas.microsoft.com/office/drawing/2014/main" id="{D4892E34-B470-4084-8A59-9E5B0CEC5152}"/>
                </a:ext>
              </a:extLst>
            </p:cNvPr>
            <p:cNvSpPr/>
            <p:nvPr/>
          </p:nvSpPr>
          <p:spPr>
            <a:xfrm>
              <a:off x="6238673" y="1359890"/>
              <a:ext cx="652654" cy="652655"/>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a:solidFill>
                    <a:schemeClr val="bg1">
                      <a:lumMod val="85000"/>
                    </a:schemeClr>
                  </a:solidFill>
                </a:rPr>
                <a:t>1</a:t>
              </a:r>
              <a:endParaRPr lang="zh-CN" altLang="en-US" sz="4000" dirty="0">
                <a:solidFill>
                  <a:schemeClr val="bg1">
                    <a:lumMod val="85000"/>
                  </a:schemeClr>
                </a:solidFill>
              </a:endParaRPr>
            </a:p>
          </p:txBody>
        </p:sp>
      </p:grpSp>
      <p:grpSp>
        <p:nvGrpSpPr>
          <p:cNvPr id="9" name="组合 8">
            <a:extLst>
              <a:ext uri="{FF2B5EF4-FFF2-40B4-BE49-F238E27FC236}">
                <a16:creationId xmlns="" xmlns:a16="http://schemas.microsoft.com/office/drawing/2014/main" id="{610AEC43-09DF-4819-BF6D-15F4E2386057}"/>
              </a:ext>
            </a:extLst>
          </p:cNvPr>
          <p:cNvGrpSpPr/>
          <p:nvPr/>
        </p:nvGrpSpPr>
        <p:grpSpPr>
          <a:xfrm>
            <a:off x="6238673" y="2394277"/>
            <a:ext cx="3875946" cy="652655"/>
            <a:chOff x="6238673" y="2394277"/>
            <a:chExt cx="3875946" cy="652655"/>
          </a:xfrm>
        </p:grpSpPr>
        <p:grpSp>
          <p:nvGrpSpPr>
            <p:cNvPr id="29" name="组合 28">
              <a:extLst>
                <a:ext uri="{FF2B5EF4-FFF2-40B4-BE49-F238E27FC236}">
                  <a16:creationId xmlns="" xmlns:a16="http://schemas.microsoft.com/office/drawing/2014/main" id="{E0B27C24-03FF-4C6F-AA05-0B6DF7ED6C21}"/>
                </a:ext>
              </a:extLst>
            </p:cNvPr>
            <p:cNvGrpSpPr/>
            <p:nvPr/>
          </p:nvGrpSpPr>
          <p:grpSpPr>
            <a:xfrm>
              <a:off x="7199423" y="2466847"/>
              <a:ext cx="2915196" cy="497873"/>
              <a:chOff x="4259771" y="2325220"/>
              <a:chExt cx="2713464" cy="463420"/>
            </a:xfrm>
            <a:noFill/>
          </p:grpSpPr>
          <p:sp>
            <p:nvSpPr>
              <p:cNvPr id="30" name="燕尾形 15">
                <a:extLst>
                  <a:ext uri="{FF2B5EF4-FFF2-40B4-BE49-F238E27FC236}">
                    <a16:creationId xmlns="" xmlns:a16="http://schemas.microsoft.com/office/drawing/2014/main" id="{F4E9C7FB-C192-47C3-9E32-4C2578AC8778}"/>
                  </a:ext>
                </a:extLst>
              </p:cNvPr>
              <p:cNvSpPr/>
              <p:nvPr/>
            </p:nvSpPr>
            <p:spPr>
              <a:xfrm>
                <a:off x="4259771" y="2325220"/>
                <a:ext cx="2713464" cy="463420"/>
              </a:xfrm>
              <a:prstGeom prst="chevron">
                <a:avLst/>
              </a:pr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bg1">
                      <a:lumMod val="85000"/>
                    </a:schemeClr>
                  </a:solidFill>
                </a:endParaRPr>
              </a:p>
            </p:txBody>
          </p:sp>
          <p:sp>
            <p:nvSpPr>
              <p:cNvPr id="31" name="矩形 30">
                <a:extLst>
                  <a:ext uri="{FF2B5EF4-FFF2-40B4-BE49-F238E27FC236}">
                    <a16:creationId xmlns="" xmlns:a16="http://schemas.microsoft.com/office/drawing/2014/main" id="{EFEED369-EED9-4D8A-9B07-837F98CED533}"/>
                  </a:ext>
                </a:extLst>
              </p:cNvPr>
              <p:cNvSpPr/>
              <p:nvPr/>
            </p:nvSpPr>
            <p:spPr>
              <a:xfrm>
                <a:off x="4627681" y="2346648"/>
                <a:ext cx="1843011" cy="372422"/>
              </a:xfrm>
              <a:prstGeom prst="rect">
                <a:avLst/>
              </a:prstGeom>
              <a:grpFill/>
              <a:ln>
                <a:noFill/>
              </a:ln>
            </p:spPr>
            <p:txBody>
              <a:bodyPr wrap="none">
                <a:spAutoFit/>
              </a:bodyPr>
              <a:lstStyle/>
              <a:p>
                <a:pPr fontAlgn="base">
                  <a:spcBef>
                    <a:spcPct val="0"/>
                  </a:spcBef>
                  <a:spcAft>
                    <a:spcPct val="0"/>
                  </a:spcAft>
                </a:pPr>
                <a:r>
                  <a:rPr lang="zh-CN" altLang="en-US" sz="2000" dirty="0">
                    <a:solidFill>
                      <a:schemeClr val="bg1">
                        <a:lumMod val="85000"/>
                      </a:schemeClr>
                    </a:solidFill>
                    <a:latin typeface="微软雅黑" panose="020B0503020204020204" pitchFamily="34" charset="-122"/>
                    <a:ea typeface="微软雅黑" panose="020B0503020204020204" pitchFamily="34" charset="-122"/>
                  </a:rPr>
                  <a:t>添加目录二文字</a:t>
                </a:r>
              </a:p>
            </p:txBody>
          </p:sp>
        </p:grpSp>
        <p:sp>
          <p:nvSpPr>
            <p:cNvPr id="44" name="矩形 43">
              <a:extLst>
                <a:ext uri="{FF2B5EF4-FFF2-40B4-BE49-F238E27FC236}">
                  <a16:creationId xmlns="" xmlns:a16="http://schemas.microsoft.com/office/drawing/2014/main" id="{A1FF5790-D0BD-4959-9AC8-4B45F9F2EED5}"/>
                </a:ext>
              </a:extLst>
            </p:cNvPr>
            <p:cNvSpPr/>
            <p:nvPr/>
          </p:nvSpPr>
          <p:spPr>
            <a:xfrm>
              <a:off x="6238673" y="2394277"/>
              <a:ext cx="652654" cy="652655"/>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a:solidFill>
                    <a:schemeClr val="bg1">
                      <a:lumMod val="85000"/>
                    </a:schemeClr>
                  </a:solidFill>
                </a:rPr>
                <a:t>2</a:t>
              </a:r>
              <a:endParaRPr lang="zh-CN" altLang="en-US" sz="4000" dirty="0">
                <a:solidFill>
                  <a:schemeClr val="bg1">
                    <a:lumMod val="85000"/>
                  </a:schemeClr>
                </a:solidFill>
              </a:endParaRPr>
            </a:p>
          </p:txBody>
        </p:sp>
      </p:grpSp>
      <p:grpSp>
        <p:nvGrpSpPr>
          <p:cNvPr id="10" name="组合 9">
            <a:extLst>
              <a:ext uri="{FF2B5EF4-FFF2-40B4-BE49-F238E27FC236}">
                <a16:creationId xmlns="" xmlns:a16="http://schemas.microsoft.com/office/drawing/2014/main" id="{0D397A70-FDDC-4BF0-811A-07069D2E083C}"/>
              </a:ext>
            </a:extLst>
          </p:cNvPr>
          <p:cNvGrpSpPr/>
          <p:nvPr/>
        </p:nvGrpSpPr>
        <p:grpSpPr>
          <a:xfrm>
            <a:off x="6238673" y="3437623"/>
            <a:ext cx="3875946" cy="652655"/>
            <a:chOff x="6238673" y="3437623"/>
            <a:chExt cx="3875946" cy="652655"/>
          </a:xfrm>
        </p:grpSpPr>
        <p:grpSp>
          <p:nvGrpSpPr>
            <p:cNvPr id="32" name="组合 31">
              <a:extLst>
                <a:ext uri="{FF2B5EF4-FFF2-40B4-BE49-F238E27FC236}">
                  <a16:creationId xmlns="" xmlns:a16="http://schemas.microsoft.com/office/drawing/2014/main" id="{BE44FEC1-57A6-4047-BB82-D3775ABD4487}"/>
                </a:ext>
              </a:extLst>
            </p:cNvPr>
            <p:cNvGrpSpPr/>
            <p:nvPr/>
          </p:nvGrpSpPr>
          <p:grpSpPr>
            <a:xfrm>
              <a:off x="7199423" y="3505566"/>
              <a:ext cx="2915196" cy="497873"/>
              <a:chOff x="5273934" y="3221290"/>
              <a:chExt cx="2713464" cy="463420"/>
            </a:xfrm>
            <a:noFill/>
          </p:grpSpPr>
          <p:sp>
            <p:nvSpPr>
              <p:cNvPr id="33" name="燕尾形 18">
                <a:extLst>
                  <a:ext uri="{FF2B5EF4-FFF2-40B4-BE49-F238E27FC236}">
                    <a16:creationId xmlns="" xmlns:a16="http://schemas.microsoft.com/office/drawing/2014/main" id="{70447319-9F50-4B4B-9121-A46A7AB3896F}"/>
                  </a:ext>
                </a:extLst>
              </p:cNvPr>
              <p:cNvSpPr/>
              <p:nvPr/>
            </p:nvSpPr>
            <p:spPr>
              <a:xfrm>
                <a:off x="5273934" y="3221290"/>
                <a:ext cx="2713464" cy="463420"/>
              </a:xfrm>
              <a:prstGeom prst="chevron">
                <a:avLst/>
              </a:pr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bg1">
                      <a:lumMod val="85000"/>
                    </a:schemeClr>
                  </a:solidFill>
                </a:endParaRPr>
              </a:p>
            </p:txBody>
          </p:sp>
          <p:sp>
            <p:nvSpPr>
              <p:cNvPr id="34" name="矩形 33">
                <a:extLst>
                  <a:ext uri="{FF2B5EF4-FFF2-40B4-BE49-F238E27FC236}">
                    <a16:creationId xmlns="" xmlns:a16="http://schemas.microsoft.com/office/drawing/2014/main" id="{AB4567D2-8A3C-432D-A743-B901DFDEEEFE}"/>
                  </a:ext>
                </a:extLst>
              </p:cNvPr>
              <p:cNvSpPr/>
              <p:nvPr/>
            </p:nvSpPr>
            <p:spPr>
              <a:xfrm>
                <a:off x="5647462" y="3240464"/>
                <a:ext cx="2138284" cy="372422"/>
              </a:xfrm>
              <a:prstGeom prst="rect">
                <a:avLst/>
              </a:prstGeom>
              <a:grpFill/>
              <a:ln>
                <a:noFill/>
              </a:ln>
            </p:spPr>
            <p:txBody>
              <a:bodyPr wrap="square">
                <a:spAutoFit/>
              </a:bodyPr>
              <a:lstStyle/>
              <a:p>
                <a:pPr fontAlgn="base">
                  <a:spcBef>
                    <a:spcPct val="0"/>
                  </a:spcBef>
                  <a:spcAft>
                    <a:spcPct val="0"/>
                  </a:spcAft>
                </a:pPr>
                <a:r>
                  <a:rPr lang="zh-CN" altLang="en-US" sz="2000" dirty="0">
                    <a:solidFill>
                      <a:schemeClr val="bg1">
                        <a:lumMod val="85000"/>
                      </a:schemeClr>
                    </a:solidFill>
                    <a:latin typeface="微软雅黑" panose="020B0503020204020204" pitchFamily="34" charset="-122"/>
                    <a:ea typeface="微软雅黑" panose="020B0503020204020204" pitchFamily="34" charset="-122"/>
                  </a:rPr>
                  <a:t>添加目录三文字</a:t>
                </a:r>
              </a:p>
            </p:txBody>
          </p:sp>
        </p:grpSp>
        <p:sp>
          <p:nvSpPr>
            <p:cNvPr id="45" name="矩形 44">
              <a:extLst>
                <a:ext uri="{FF2B5EF4-FFF2-40B4-BE49-F238E27FC236}">
                  <a16:creationId xmlns="" xmlns:a16="http://schemas.microsoft.com/office/drawing/2014/main" id="{74833415-35D7-44C3-8B50-A614E9C601FA}"/>
                </a:ext>
              </a:extLst>
            </p:cNvPr>
            <p:cNvSpPr/>
            <p:nvPr/>
          </p:nvSpPr>
          <p:spPr>
            <a:xfrm>
              <a:off x="6238673" y="3437623"/>
              <a:ext cx="652654" cy="652655"/>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a:solidFill>
                    <a:schemeClr val="bg1">
                      <a:lumMod val="85000"/>
                    </a:schemeClr>
                  </a:solidFill>
                </a:rPr>
                <a:t>3</a:t>
              </a:r>
              <a:endParaRPr lang="zh-CN" altLang="en-US" sz="4000" dirty="0">
                <a:solidFill>
                  <a:schemeClr val="bg1">
                    <a:lumMod val="85000"/>
                  </a:schemeClr>
                </a:solidFill>
              </a:endParaRPr>
            </a:p>
          </p:txBody>
        </p:sp>
      </p:grpSp>
      <p:grpSp>
        <p:nvGrpSpPr>
          <p:cNvPr id="11" name="组合 10">
            <a:extLst>
              <a:ext uri="{FF2B5EF4-FFF2-40B4-BE49-F238E27FC236}">
                <a16:creationId xmlns="" xmlns:a16="http://schemas.microsoft.com/office/drawing/2014/main" id="{274253EB-711A-4267-B100-155D23A2011A}"/>
              </a:ext>
            </a:extLst>
          </p:cNvPr>
          <p:cNvGrpSpPr/>
          <p:nvPr/>
        </p:nvGrpSpPr>
        <p:grpSpPr>
          <a:xfrm>
            <a:off x="6237897" y="4475858"/>
            <a:ext cx="3876722" cy="652655"/>
            <a:chOff x="6237897" y="4475858"/>
            <a:chExt cx="3876722" cy="652655"/>
          </a:xfrm>
        </p:grpSpPr>
        <p:grpSp>
          <p:nvGrpSpPr>
            <p:cNvPr id="35" name="组合 34">
              <a:extLst>
                <a:ext uri="{FF2B5EF4-FFF2-40B4-BE49-F238E27FC236}">
                  <a16:creationId xmlns="" xmlns:a16="http://schemas.microsoft.com/office/drawing/2014/main" id="{2224D11D-4AFD-4BB3-87BF-AA5DAB8F8528}"/>
                </a:ext>
              </a:extLst>
            </p:cNvPr>
            <p:cNvGrpSpPr/>
            <p:nvPr/>
          </p:nvGrpSpPr>
          <p:grpSpPr>
            <a:xfrm>
              <a:off x="7199423" y="4548428"/>
              <a:ext cx="2915196" cy="497873"/>
              <a:chOff x="4265470" y="4122389"/>
              <a:chExt cx="2713464" cy="463420"/>
            </a:xfrm>
            <a:noFill/>
          </p:grpSpPr>
          <p:sp>
            <p:nvSpPr>
              <p:cNvPr id="36" name="燕尾形 21">
                <a:extLst>
                  <a:ext uri="{FF2B5EF4-FFF2-40B4-BE49-F238E27FC236}">
                    <a16:creationId xmlns="" xmlns:a16="http://schemas.microsoft.com/office/drawing/2014/main" id="{E98C0421-C0DD-4EE5-A0E6-384B847CC941}"/>
                  </a:ext>
                </a:extLst>
              </p:cNvPr>
              <p:cNvSpPr/>
              <p:nvPr/>
            </p:nvSpPr>
            <p:spPr>
              <a:xfrm>
                <a:off x="4265470" y="4122389"/>
                <a:ext cx="2713464" cy="463420"/>
              </a:xfrm>
              <a:prstGeom prst="chevron">
                <a:avLst/>
              </a:pr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bg1">
                      <a:lumMod val="85000"/>
                    </a:schemeClr>
                  </a:solidFill>
                </a:endParaRPr>
              </a:p>
            </p:txBody>
          </p:sp>
          <p:sp>
            <p:nvSpPr>
              <p:cNvPr id="37" name="矩形 36">
                <a:extLst>
                  <a:ext uri="{FF2B5EF4-FFF2-40B4-BE49-F238E27FC236}">
                    <a16:creationId xmlns="" xmlns:a16="http://schemas.microsoft.com/office/drawing/2014/main" id="{5C082479-8439-4D5F-963F-B4366E49A9A0}"/>
                  </a:ext>
                </a:extLst>
              </p:cNvPr>
              <p:cNvSpPr/>
              <p:nvPr/>
            </p:nvSpPr>
            <p:spPr>
              <a:xfrm>
                <a:off x="4633380" y="4129817"/>
                <a:ext cx="2143902" cy="372422"/>
              </a:xfrm>
              <a:prstGeom prst="rect">
                <a:avLst/>
              </a:prstGeom>
              <a:grpFill/>
              <a:ln>
                <a:noFill/>
              </a:ln>
            </p:spPr>
            <p:txBody>
              <a:bodyPr wrap="square">
                <a:spAutoFit/>
              </a:bodyPr>
              <a:lstStyle/>
              <a:p>
                <a:pPr fontAlgn="base">
                  <a:spcBef>
                    <a:spcPct val="0"/>
                  </a:spcBef>
                  <a:spcAft>
                    <a:spcPct val="0"/>
                  </a:spcAft>
                </a:pPr>
                <a:r>
                  <a:rPr lang="zh-CN" altLang="en-US" sz="2000" dirty="0">
                    <a:solidFill>
                      <a:schemeClr val="bg1">
                        <a:lumMod val="85000"/>
                      </a:schemeClr>
                    </a:solidFill>
                    <a:latin typeface="微软雅黑" panose="020B0503020204020204" pitchFamily="34" charset="-122"/>
                    <a:ea typeface="微软雅黑" panose="020B0503020204020204" pitchFamily="34" charset="-122"/>
                  </a:rPr>
                  <a:t>添加目录四文字</a:t>
                </a:r>
              </a:p>
            </p:txBody>
          </p:sp>
        </p:grpSp>
        <p:sp>
          <p:nvSpPr>
            <p:cNvPr id="46" name="矩形 45">
              <a:extLst>
                <a:ext uri="{FF2B5EF4-FFF2-40B4-BE49-F238E27FC236}">
                  <a16:creationId xmlns="" xmlns:a16="http://schemas.microsoft.com/office/drawing/2014/main" id="{AB1C4932-1B40-48E6-8AF9-F97EEB3AC308}"/>
                </a:ext>
              </a:extLst>
            </p:cNvPr>
            <p:cNvSpPr/>
            <p:nvPr/>
          </p:nvSpPr>
          <p:spPr>
            <a:xfrm>
              <a:off x="6237897" y="4475858"/>
              <a:ext cx="652654" cy="652655"/>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a:solidFill>
                    <a:schemeClr val="bg1">
                      <a:lumMod val="85000"/>
                    </a:schemeClr>
                  </a:solidFill>
                </a:rPr>
                <a:t>4</a:t>
              </a:r>
              <a:endParaRPr lang="zh-CN" altLang="en-US" sz="4000" dirty="0">
                <a:solidFill>
                  <a:schemeClr val="bg1">
                    <a:lumMod val="85000"/>
                  </a:schemeClr>
                </a:solidFill>
              </a:endParaRPr>
            </a:p>
          </p:txBody>
        </p:sp>
      </p:grpSp>
      <p:sp>
        <p:nvSpPr>
          <p:cNvPr id="47" name="矩形 46">
            <a:extLst>
              <a:ext uri="{FF2B5EF4-FFF2-40B4-BE49-F238E27FC236}">
                <a16:creationId xmlns="" xmlns:a16="http://schemas.microsoft.com/office/drawing/2014/main" id="{65411A6F-E070-442B-A81B-5702F96C089E}"/>
              </a:ext>
            </a:extLst>
          </p:cNvPr>
          <p:cNvSpPr/>
          <p:nvPr/>
        </p:nvSpPr>
        <p:spPr>
          <a:xfrm>
            <a:off x="586762" y="1444584"/>
            <a:ext cx="3099868" cy="16081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zh-CN" altLang="en-US" sz="4400" b="1" dirty="0">
                <a:solidFill>
                  <a:schemeClr val="bg1">
                    <a:lumMod val="85000"/>
                  </a:schemeClr>
                </a:solidFill>
                <a:latin typeface="微软雅黑" panose="020B0503020204020204" pitchFamily="34" charset="-122"/>
                <a:ea typeface="微软雅黑" panose="020B0503020204020204" pitchFamily="34" charset="-122"/>
              </a:rPr>
              <a:t>目录</a:t>
            </a:r>
            <a:endParaRPr lang="en-US" altLang="zh-CN" sz="4400" b="1" dirty="0">
              <a:solidFill>
                <a:schemeClr val="bg1">
                  <a:lumMod val="85000"/>
                </a:schemeClr>
              </a:solidFill>
              <a:latin typeface="微软雅黑" panose="020B0503020204020204" pitchFamily="34" charset="-122"/>
              <a:ea typeface="微软雅黑" panose="020B0503020204020204" pitchFamily="34" charset="-122"/>
            </a:endParaRPr>
          </a:p>
          <a:p>
            <a:pPr algn="ctr"/>
            <a:r>
              <a:rPr lang="en-US" altLang="zh-CN" dirty="0">
                <a:solidFill>
                  <a:schemeClr val="bg1">
                    <a:lumMod val="85000"/>
                  </a:schemeClr>
                </a:solidFill>
                <a:latin typeface="微软雅黑" panose="020B0503020204020204" pitchFamily="34" charset="-122"/>
                <a:ea typeface="微软雅黑" panose="020B0503020204020204" pitchFamily="34" charset="-122"/>
              </a:rPr>
              <a:t>DIRECTORY</a:t>
            </a:r>
            <a:endParaRPr lang="zh-CN" altLang="en-US" sz="4400" dirty="0">
              <a:solidFill>
                <a:schemeClr val="bg1">
                  <a:lumMod val="8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04804066"/>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750"/>
                                        <p:tgtEl>
                                          <p:spTgt spid="7"/>
                                        </p:tgtEl>
                                      </p:cBhvr>
                                    </p:animEffect>
                                  </p:childTnLst>
                                </p:cTn>
                              </p:par>
                            </p:childTnLst>
                          </p:cTn>
                        </p:par>
                        <p:par>
                          <p:cTn id="8" fill="hold">
                            <p:stCondLst>
                              <p:cond delay="750"/>
                            </p:stCondLst>
                            <p:childTnLst>
                              <p:par>
                                <p:cTn id="9" presetID="42" presetClass="entr" presetSubtype="0" fill="hold" grpId="0" nodeType="after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fade">
                                      <p:cBhvr>
                                        <p:cTn id="11" dur="750"/>
                                        <p:tgtEl>
                                          <p:spTgt spid="47"/>
                                        </p:tgtEl>
                                      </p:cBhvr>
                                    </p:animEffect>
                                    <p:anim calcmode="lin" valueType="num">
                                      <p:cBhvr>
                                        <p:cTn id="12" dur="750" fill="hold"/>
                                        <p:tgtEl>
                                          <p:spTgt spid="47"/>
                                        </p:tgtEl>
                                        <p:attrNameLst>
                                          <p:attrName>ppt_x</p:attrName>
                                        </p:attrNameLst>
                                      </p:cBhvr>
                                      <p:tavLst>
                                        <p:tav tm="0">
                                          <p:val>
                                            <p:strVal val="#ppt_x"/>
                                          </p:val>
                                        </p:tav>
                                        <p:tav tm="100000">
                                          <p:val>
                                            <p:strVal val="#ppt_x"/>
                                          </p:val>
                                        </p:tav>
                                      </p:tavLst>
                                    </p:anim>
                                    <p:anim calcmode="lin" valueType="num">
                                      <p:cBhvr>
                                        <p:cTn id="13" dur="750" fill="hold"/>
                                        <p:tgtEl>
                                          <p:spTgt spid="47"/>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 presetClass="entr" presetSubtype="8"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0-#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par>
                          <p:cTn id="19" fill="hold">
                            <p:stCondLst>
                              <p:cond delay="2000"/>
                            </p:stCondLst>
                            <p:childTnLst>
                              <p:par>
                                <p:cTn id="20" presetID="2" presetClass="entr" presetSubtype="8"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fill="hold"/>
                                        <p:tgtEl>
                                          <p:spTgt spid="9"/>
                                        </p:tgtEl>
                                        <p:attrNameLst>
                                          <p:attrName>ppt_x</p:attrName>
                                        </p:attrNameLst>
                                      </p:cBhvr>
                                      <p:tavLst>
                                        <p:tav tm="0">
                                          <p:val>
                                            <p:strVal val="0-#ppt_w/2"/>
                                          </p:val>
                                        </p:tav>
                                        <p:tav tm="100000">
                                          <p:val>
                                            <p:strVal val="#ppt_x"/>
                                          </p:val>
                                        </p:tav>
                                      </p:tavLst>
                                    </p:anim>
                                    <p:anim calcmode="lin" valueType="num">
                                      <p:cBhvr additive="base">
                                        <p:cTn id="23" dur="500" fill="hold"/>
                                        <p:tgtEl>
                                          <p:spTgt spid="9"/>
                                        </p:tgtEl>
                                        <p:attrNameLst>
                                          <p:attrName>ppt_y</p:attrName>
                                        </p:attrNameLst>
                                      </p:cBhvr>
                                      <p:tavLst>
                                        <p:tav tm="0">
                                          <p:val>
                                            <p:strVal val="#ppt_y"/>
                                          </p:val>
                                        </p:tav>
                                        <p:tav tm="100000">
                                          <p:val>
                                            <p:strVal val="#ppt_y"/>
                                          </p:val>
                                        </p:tav>
                                      </p:tavLst>
                                    </p:anim>
                                  </p:childTnLst>
                                </p:cTn>
                              </p:par>
                            </p:childTnLst>
                          </p:cTn>
                        </p:par>
                        <p:par>
                          <p:cTn id="24" fill="hold">
                            <p:stCondLst>
                              <p:cond delay="2500"/>
                            </p:stCondLst>
                            <p:childTnLst>
                              <p:par>
                                <p:cTn id="25" presetID="2" presetClass="entr" presetSubtype="8"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0-#ppt_w/2"/>
                                          </p:val>
                                        </p:tav>
                                        <p:tav tm="100000">
                                          <p:val>
                                            <p:strVal val="#ppt_x"/>
                                          </p:val>
                                        </p:tav>
                                      </p:tavLst>
                                    </p:anim>
                                    <p:anim calcmode="lin" valueType="num">
                                      <p:cBhvr additive="base">
                                        <p:cTn id="28" dur="500" fill="hold"/>
                                        <p:tgtEl>
                                          <p:spTgt spid="10"/>
                                        </p:tgtEl>
                                        <p:attrNameLst>
                                          <p:attrName>ppt_y</p:attrName>
                                        </p:attrNameLst>
                                      </p:cBhvr>
                                      <p:tavLst>
                                        <p:tav tm="0">
                                          <p:val>
                                            <p:strVal val="#ppt_y"/>
                                          </p:val>
                                        </p:tav>
                                        <p:tav tm="100000">
                                          <p:val>
                                            <p:strVal val="#ppt_y"/>
                                          </p:val>
                                        </p:tav>
                                      </p:tavLst>
                                    </p:anim>
                                  </p:childTnLst>
                                </p:cTn>
                              </p:par>
                            </p:childTnLst>
                          </p:cTn>
                        </p:par>
                        <p:par>
                          <p:cTn id="29" fill="hold">
                            <p:stCondLst>
                              <p:cond delay="3000"/>
                            </p:stCondLst>
                            <p:childTnLst>
                              <p:par>
                                <p:cTn id="30" presetID="2" presetClass="entr" presetSubtype="8" fill="hold" nodeType="after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500" fill="hold"/>
                                        <p:tgtEl>
                                          <p:spTgt spid="11"/>
                                        </p:tgtEl>
                                        <p:attrNameLst>
                                          <p:attrName>ppt_x</p:attrName>
                                        </p:attrNameLst>
                                      </p:cBhvr>
                                      <p:tavLst>
                                        <p:tav tm="0">
                                          <p:val>
                                            <p:strVal val="0-#ppt_w/2"/>
                                          </p:val>
                                        </p:tav>
                                        <p:tav tm="100000">
                                          <p:val>
                                            <p:strVal val="#ppt_x"/>
                                          </p:val>
                                        </p:tav>
                                      </p:tavLst>
                                    </p:anim>
                                    <p:anim calcmode="lin" valueType="num">
                                      <p:cBhvr additive="base">
                                        <p:cTn id="33"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a:extLst>
              <a:ext uri="{FF2B5EF4-FFF2-40B4-BE49-F238E27FC236}">
                <a16:creationId xmlns="" xmlns:a16="http://schemas.microsoft.com/office/drawing/2014/main" id="{14ADE3A8-448C-4CBD-8243-3B990D0E3D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36" name="矩形 35">
            <a:extLst>
              <a:ext uri="{FF2B5EF4-FFF2-40B4-BE49-F238E27FC236}">
                <a16:creationId xmlns="" xmlns:a16="http://schemas.microsoft.com/office/drawing/2014/main" id="{3770B86E-2342-4786-A194-407F680CF8E0}"/>
              </a:ext>
            </a:extLst>
          </p:cNvPr>
          <p:cNvSpPr/>
          <p:nvPr/>
        </p:nvSpPr>
        <p:spPr>
          <a:xfrm>
            <a:off x="586762" y="1444584"/>
            <a:ext cx="3099868" cy="16081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zh-CN" altLang="en-US" sz="4400" b="1" dirty="0">
                <a:solidFill>
                  <a:schemeClr val="bg1">
                    <a:lumMod val="85000"/>
                  </a:schemeClr>
                </a:solidFill>
                <a:latin typeface="微软雅黑" panose="020B0503020204020204" pitchFamily="34" charset="-122"/>
                <a:ea typeface="微软雅黑" panose="020B0503020204020204" pitchFamily="34" charset="-122"/>
              </a:rPr>
              <a:t>第一章</a:t>
            </a:r>
          </a:p>
        </p:txBody>
      </p:sp>
      <p:grpSp>
        <p:nvGrpSpPr>
          <p:cNvPr id="37" name="组合 36">
            <a:extLst>
              <a:ext uri="{FF2B5EF4-FFF2-40B4-BE49-F238E27FC236}">
                <a16:creationId xmlns="" xmlns:a16="http://schemas.microsoft.com/office/drawing/2014/main" id="{8A69F88A-329F-43EB-A1E0-0A2F54C99E25}"/>
              </a:ext>
            </a:extLst>
          </p:cNvPr>
          <p:cNvGrpSpPr/>
          <p:nvPr/>
        </p:nvGrpSpPr>
        <p:grpSpPr>
          <a:xfrm>
            <a:off x="6238673" y="1359890"/>
            <a:ext cx="3875946" cy="652655"/>
            <a:chOff x="6238673" y="1359890"/>
            <a:chExt cx="3875946" cy="652655"/>
          </a:xfrm>
        </p:grpSpPr>
        <p:grpSp>
          <p:nvGrpSpPr>
            <p:cNvPr id="38" name="组合 37">
              <a:extLst>
                <a:ext uri="{FF2B5EF4-FFF2-40B4-BE49-F238E27FC236}">
                  <a16:creationId xmlns="" xmlns:a16="http://schemas.microsoft.com/office/drawing/2014/main" id="{B4BD69A6-E89F-4F85-A8A5-51CF2A31A67C}"/>
                </a:ext>
              </a:extLst>
            </p:cNvPr>
            <p:cNvGrpSpPr/>
            <p:nvPr/>
          </p:nvGrpSpPr>
          <p:grpSpPr>
            <a:xfrm>
              <a:off x="7199423" y="1444584"/>
              <a:ext cx="2915196" cy="497873"/>
              <a:chOff x="3178798" y="1432965"/>
              <a:chExt cx="2713464" cy="463420"/>
            </a:xfrm>
            <a:noFill/>
          </p:grpSpPr>
          <p:sp>
            <p:nvSpPr>
              <p:cNvPr id="41" name="燕尾形 12">
                <a:extLst>
                  <a:ext uri="{FF2B5EF4-FFF2-40B4-BE49-F238E27FC236}">
                    <a16:creationId xmlns="" xmlns:a16="http://schemas.microsoft.com/office/drawing/2014/main" id="{2B5130F2-45C2-4010-959B-EEB56FB2A85C}"/>
                  </a:ext>
                </a:extLst>
              </p:cNvPr>
              <p:cNvSpPr/>
              <p:nvPr/>
            </p:nvSpPr>
            <p:spPr>
              <a:xfrm>
                <a:off x="3178798" y="1432965"/>
                <a:ext cx="2713464" cy="463420"/>
              </a:xfrm>
              <a:prstGeom prst="chevron">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tx1">
                      <a:lumMod val="85000"/>
                      <a:lumOff val="15000"/>
                    </a:schemeClr>
                  </a:solidFill>
                </a:endParaRPr>
              </a:p>
            </p:txBody>
          </p:sp>
          <p:sp>
            <p:nvSpPr>
              <p:cNvPr id="43" name="矩形 42">
                <a:extLst>
                  <a:ext uri="{FF2B5EF4-FFF2-40B4-BE49-F238E27FC236}">
                    <a16:creationId xmlns="" xmlns:a16="http://schemas.microsoft.com/office/drawing/2014/main" id="{A0FC8AC0-EB55-4622-89DC-A9E9C5993A75}"/>
                  </a:ext>
                </a:extLst>
              </p:cNvPr>
              <p:cNvSpPr/>
              <p:nvPr/>
            </p:nvSpPr>
            <p:spPr>
              <a:xfrm>
                <a:off x="3552205" y="1441265"/>
                <a:ext cx="1843011" cy="372422"/>
              </a:xfrm>
              <a:prstGeom prst="rect">
                <a:avLst/>
              </a:prstGeom>
              <a:grpFill/>
              <a:ln>
                <a:noFill/>
              </a:ln>
            </p:spPr>
            <p:txBody>
              <a:bodyPr wrap="none">
                <a:spAutoFit/>
              </a:bodyPr>
              <a:lstStyle/>
              <a:p>
                <a:pPr fontAlgn="base">
                  <a:spcBef>
                    <a:spcPct val="0"/>
                  </a:spcBef>
                  <a:spcAft>
                    <a:spcPct val="0"/>
                  </a:spcAft>
                </a:pP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添加目录一文字</a:t>
                </a:r>
              </a:p>
            </p:txBody>
          </p:sp>
        </p:grpSp>
        <p:sp>
          <p:nvSpPr>
            <p:cNvPr id="39" name="矩形 38">
              <a:extLst>
                <a:ext uri="{FF2B5EF4-FFF2-40B4-BE49-F238E27FC236}">
                  <a16:creationId xmlns="" xmlns:a16="http://schemas.microsoft.com/office/drawing/2014/main" id="{EE63F2F4-A51C-4B05-9F81-8062501016B2}"/>
                </a:ext>
              </a:extLst>
            </p:cNvPr>
            <p:cNvSpPr/>
            <p:nvPr/>
          </p:nvSpPr>
          <p:spPr>
            <a:xfrm>
              <a:off x="6238673" y="1359890"/>
              <a:ext cx="652654" cy="65265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a:solidFill>
                    <a:schemeClr val="tx1">
                      <a:lumMod val="85000"/>
                      <a:lumOff val="15000"/>
                    </a:schemeClr>
                  </a:solidFill>
                </a:rPr>
                <a:t>1</a:t>
              </a:r>
              <a:endParaRPr lang="zh-CN" altLang="en-US" sz="4000" dirty="0">
                <a:solidFill>
                  <a:schemeClr val="tx1">
                    <a:lumMod val="85000"/>
                    <a:lumOff val="15000"/>
                  </a:schemeClr>
                </a:solidFill>
              </a:endParaRPr>
            </a:p>
          </p:txBody>
        </p:sp>
      </p:grpSp>
      <p:grpSp>
        <p:nvGrpSpPr>
          <p:cNvPr id="44" name="组合 43">
            <a:extLst>
              <a:ext uri="{FF2B5EF4-FFF2-40B4-BE49-F238E27FC236}">
                <a16:creationId xmlns="" xmlns:a16="http://schemas.microsoft.com/office/drawing/2014/main" id="{EFB469ED-F99B-462F-AE57-2D51B8C7368F}"/>
              </a:ext>
            </a:extLst>
          </p:cNvPr>
          <p:cNvGrpSpPr/>
          <p:nvPr/>
        </p:nvGrpSpPr>
        <p:grpSpPr>
          <a:xfrm>
            <a:off x="6238673" y="2394277"/>
            <a:ext cx="3875946" cy="652655"/>
            <a:chOff x="6238673" y="2394277"/>
            <a:chExt cx="3875946" cy="652655"/>
          </a:xfrm>
        </p:grpSpPr>
        <p:grpSp>
          <p:nvGrpSpPr>
            <p:cNvPr id="46" name="组合 45">
              <a:extLst>
                <a:ext uri="{FF2B5EF4-FFF2-40B4-BE49-F238E27FC236}">
                  <a16:creationId xmlns="" xmlns:a16="http://schemas.microsoft.com/office/drawing/2014/main" id="{48FE912F-2F1E-4A8F-8DF6-63E0ACAB047C}"/>
                </a:ext>
              </a:extLst>
            </p:cNvPr>
            <p:cNvGrpSpPr/>
            <p:nvPr/>
          </p:nvGrpSpPr>
          <p:grpSpPr>
            <a:xfrm>
              <a:off x="7199423" y="2466847"/>
              <a:ext cx="2915196" cy="497873"/>
              <a:chOff x="4259771" y="2325220"/>
              <a:chExt cx="2713464" cy="463420"/>
            </a:xfrm>
            <a:noFill/>
          </p:grpSpPr>
          <p:sp>
            <p:nvSpPr>
              <p:cNvPr id="60" name="燕尾形 15">
                <a:extLst>
                  <a:ext uri="{FF2B5EF4-FFF2-40B4-BE49-F238E27FC236}">
                    <a16:creationId xmlns="" xmlns:a16="http://schemas.microsoft.com/office/drawing/2014/main" id="{AFDB610E-F9AC-4862-834E-BA7ED059E0F9}"/>
                  </a:ext>
                </a:extLst>
              </p:cNvPr>
              <p:cNvSpPr/>
              <p:nvPr/>
            </p:nvSpPr>
            <p:spPr>
              <a:xfrm>
                <a:off x="4259771" y="2325220"/>
                <a:ext cx="2713464" cy="463420"/>
              </a:xfrm>
              <a:prstGeom prst="chevron">
                <a:avLst/>
              </a:pr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bg1">
                      <a:lumMod val="85000"/>
                    </a:schemeClr>
                  </a:solidFill>
                </a:endParaRPr>
              </a:p>
            </p:txBody>
          </p:sp>
          <p:sp>
            <p:nvSpPr>
              <p:cNvPr id="61" name="矩形 60">
                <a:extLst>
                  <a:ext uri="{FF2B5EF4-FFF2-40B4-BE49-F238E27FC236}">
                    <a16:creationId xmlns="" xmlns:a16="http://schemas.microsoft.com/office/drawing/2014/main" id="{DEE3DF7F-31C1-4085-9C44-8104F58D1400}"/>
                  </a:ext>
                </a:extLst>
              </p:cNvPr>
              <p:cNvSpPr/>
              <p:nvPr/>
            </p:nvSpPr>
            <p:spPr>
              <a:xfrm>
                <a:off x="4627681" y="2346648"/>
                <a:ext cx="1843011" cy="372422"/>
              </a:xfrm>
              <a:prstGeom prst="rect">
                <a:avLst/>
              </a:prstGeom>
              <a:grpFill/>
              <a:ln>
                <a:noFill/>
              </a:ln>
            </p:spPr>
            <p:txBody>
              <a:bodyPr wrap="none">
                <a:spAutoFit/>
              </a:bodyPr>
              <a:lstStyle/>
              <a:p>
                <a:pPr fontAlgn="base">
                  <a:spcBef>
                    <a:spcPct val="0"/>
                  </a:spcBef>
                  <a:spcAft>
                    <a:spcPct val="0"/>
                  </a:spcAft>
                </a:pPr>
                <a:r>
                  <a:rPr lang="zh-CN" altLang="en-US" sz="2000" dirty="0">
                    <a:solidFill>
                      <a:schemeClr val="bg1">
                        <a:lumMod val="85000"/>
                      </a:schemeClr>
                    </a:solidFill>
                    <a:latin typeface="微软雅黑" panose="020B0503020204020204" pitchFamily="34" charset="-122"/>
                    <a:ea typeface="微软雅黑" panose="020B0503020204020204" pitchFamily="34" charset="-122"/>
                  </a:rPr>
                  <a:t>添加目录二文字</a:t>
                </a:r>
              </a:p>
            </p:txBody>
          </p:sp>
        </p:grpSp>
        <p:sp>
          <p:nvSpPr>
            <p:cNvPr id="59" name="矩形 58">
              <a:extLst>
                <a:ext uri="{FF2B5EF4-FFF2-40B4-BE49-F238E27FC236}">
                  <a16:creationId xmlns="" xmlns:a16="http://schemas.microsoft.com/office/drawing/2014/main" id="{63FAFD11-4BB0-461C-846A-4500BE36AE45}"/>
                </a:ext>
              </a:extLst>
            </p:cNvPr>
            <p:cNvSpPr/>
            <p:nvPr/>
          </p:nvSpPr>
          <p:spPr>
            <a:xfrm>
              <a:off x="6238673" y="2394277"/>
              <a:ext cx="652654" cy="652655"/>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a:solidFill>
                    <a:schemeClr val="bg1">
                      <a:lumMod val="85000"/>
                    </a:schemeClr>
                  </a:solidFill>
                </a:rPr>
                <a:t>2</a:t>
              </a:r>
              <a:endParaRPr lang="zh-CN" altLang="en-US" sz="4000" dirty="0">
                <a:solidFill>
                  <a:schemeClr val="bg1">
                    <a:lumMod val="85000"/>
                  </a:schemeClr>
                </a:solidFill>
              </a:endParaRPr>
            </a:p>
          </p:txBody>
        </p:sp>
      </p:grpSp>
      <p:grpSp>
        <p:nvGrpSpPr>
          <p:cNvPr id="62" name="组合 61">
            <a:extLst>
              <a:ext uri="{FF2B5EF4-FFF2-40B4-BE49-F238E27FC236}">
                <a16:creationId xmlns="" xmlns:a16="http://schemas.microsoft.com/office/drawing/2014/main" id="{07D7A78B-5DC0-45B7-AF59-472E732079A2}"/>
              </a:ext>
            </a:extLst>
          </p:cNvPr>
          <p:cNvGrpSpPr/>
          <p:nvPr/>
        </p:nvGrpSpPr>
        <p:grpSpPr>
          <a:xfrm>
            <a:off x="6238673" y="3437623"/>
            <a:ext cx="3875946" cy="652655"/>
            <a:chOff x="6238673" y="3437623"/>
            <a:chExt cx="3875946" cy="652655"/>
          </a:xfrm>
        </p:grpSpPr>
        <p:grpSp>
          <p:nvGrpSpPr>
            <p:cNvPr id="63" name="组合 62">
              <a:extLst>
                <a:ext uri="{FF2B5EF4-FFF2-40B4-BE49-F238E27FC236}">
                  <a16:creationId xmlns="" xmlns:a16="http://schemas.microsoft.com/office/drawing/2014/main" id="{BB09EC7F-3590-4CCF-82CB-A24BCB7BBB83}"/>
                </a:ext>
              </a:extLst>
            </p:cNvPr>
            <p:cNvGrpSpPr/>
            <p:nvPr/>
          </p:nvGrpSpPr>
          <p:grpSpPr>
            <a:xfrm>
              <a:off x="7199423" y="3505566"/>
              <a:ext cx="2915196" cy="497873"/>
              <a:chOff x="5273934" y="3221290"/>
              <a:chExt cx="2713464" cy="463420"/>
            </a:xfrm>
            <a:noFill/>
          </p:grpSpPr>
          <p:sp>
            <p:nvSpPr>
              <p:cNvPr id="65" name="燕尾形 18">
                <a:extLst>
                  <a:ext uri="{FF2B5EF4-FFF2-40B4-BE49-F238E27FC236}">
                    <a16:creationId xmlns="" xmlns:a16="http://schemas.microsoft.com/office/drawing/2014/main" id="{A391A6D2-2B59-46A5-9615-83CFE7D7EDED}"/>
                  </a:ext>
                </a:extLst>
              </p:cNvPr>
              <p:cNvSpPr/>
              <p:nvPr/>
            </p:nvSpPr>
            <p:spPr>
              <a:xfrm>
                <a:off x="5273934" y="3221290"/>
                <a:ext cx="2713464" cy="463420"/>
              </a:xfrm>
              <a:prstGeom prst="chevron">
                <a:avLst/>
              </a:pr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bg1">
                      <a:lumMod val="85000"/>
                    </a:schemeClr>
                  </a:solidFill>
                </a:endParaRPr>
              </a:p>
            </p:txBody>
          </p:sp>
          <p:sp>
            <p:nvSpPr>
              <p:cNvPr id="66" name="矩形 65">
                <a:extLst>
                  <a:ext uri="{FF2B5EF4-FFF2-40B4-BE49-F238E27FC236}">
                    <a16:creationId xmlns="" xmlns:a16="http://schemas.microsoft.com/office/drawing/2014/main" id="{5EE69588-CC1B-48AD-A7E7-6B14C700F50E}"/>
                  </a:ext>
                </a:extLst>
              </p:cNvPr>
              <p:cNvSpPr/>
              <p:nvPr/>
            </p:nvSpPr>
            <p:spPr>
              <a:xfrm>
                <a:off x="5647462" y="3240464"/>
                <a:ext cx="2138284" cy="372422"/>
              </a:xfrm>
              <a:prstGeom prst="rect">
                <a:avLst/>
              </a:prstGeom>
              <a:grpFill/>
              <a:ln>
                <a:noFill/>
              </a:ln>
            </p:spPr>
            <p:txBody>
              <a:bodyPr wrap="square">
                <a:spAutoFit/>
              </a:bodyPr>
              <a:lstStyle/>
              <a:p>
                <a:pPr fontAlgn="base">
                  <a:spcBef>
                    <a:spcPct val="0"/>
                  </a:spcBef>
                  <a:spcAft>
                    <a:spcPct val="0"/>
                  </a:spcAft>
                </a:pPr>
                <a:r>
                  <a:rPr lang="zh-CN" altLang="en-US" sz="2000" dirty="0">
                    <a:solidFill>
                      <a:schemeClr val="bg1">
                        <a:lumMod val="85000"/>
                      </a:schemeClr>
                    </a:solidFill>
                    <a:latin typeface="微软雅黑" panose="020B0503020204020204" pitchFamily="34" charset="-122"/>
                    <a:ea typeface="微软雅黑" panose="020B0503020204020204" pitchFamily="34" charset="-122"/>
                  </a:rPr>
                  <a:t>添加目录三文字</a:t>
                </a:r>
              </a:p>
            </p:txBody>
          </p:sp>
        </p:grpSp>
        <p:sp>
          <p:nvSpPr>
            <p:cNvPr id="64" name="矩形 63">
              <a:extLst>
                <a:ext uri="{FF2B5EF4-FFF2-40B4-BE49-F238E27FC236}">
                  <a16:creationId xmlns="" xmlns:a16="http://schemas.microsoft.com/office/drawing/2014/main" id="{950B100A-F378-45AB-B69F-98598439030B}"/>
                </a:ext>
              </a:extLst>
            </p:cNvPr>
            <p:cNvSpPr/>
            <p:nvPr/>
          </p:nvSpPr>
          <p:spPr>
            <a:xfrm>
              <a:off x="6238673" y="3437623"/>
              <a:ext cx="652654" cy="652655"/>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a:solidFill>
                    <a:schemeClr val="bg1">
                      <a:lumMod val="85000"/>
                    </a:schemeClr>
                  </a:solidFill>
                </a:rPr>
                <a:t>3</a:t>
              </a:r>
              <a:endParaRPr lang="zh-CN" altLang="en-US" sz="4000" dirty="0">
                <a:solidFill>
                  <a:schemeClr val="bg1">
                    <a:lumMod val="85000"/>
                  </a:schemeClr>
                </a:solidFill>
              </a:endParaRPr>
            </a:p>
          </p:txBody>
        </p:sp>
      </p:grpSp>
      <p:grpSp>
        <p:nvGrpSpPr>
          <p:cNvPr id="67" name="组合 66">
            <a:extLst>
              <a:ext uri="{FF2B5EF4-FFF2-40B4-BE49-F238E27FC236}">
                <a16:creationId xmlns="" xmlns:a16="http://schemas.microsoft.com/office/drawing/2014/main" id="{B7A87F2B-D622-4224-B698-87040489AB02}"/>
              </a:ext>
            </a:extLst>
          </p:cNvPr>
          <p:cNvGrpSpPr/>
          <p:nvPr/>
        </p:nvGrpSpPr>
        <p:grpSpPr>
          <a:xfrm>
            <a:off x="6237897" y="4475858"/>
            <a:ext cx="3876722" cy="652655"/>
            <a:chOff x="6237897" y="4475858"/>
            <a:chExt cx="3876722" cy="652655"/>
          </a:xfrm>
        </p:grpSpPr>
        <p:grpSp>
          <p:nvGrpSpPr>
            <p:cNvPr id="68" name="组合 67">
              <a:extLst>
                <a:ext uri="{FF2B5EF4-FFF2-40B4-BE49-F238E27FC236}">
                  <a16:creationId xmlns="" xmlns:a16="http://schemas.microsoft.com/office/drawing/2014/main" id="{1E84C487-ACA0-4EEF-B2D5-347B47872AEF}"/>
                </a:ext>
              </a:extLst>
            </p:cNvPr>
            <p:cNvGrpSpPr/>
            <p:nvPr/>
          </p:nvGrpSpPr>
          <p:grpSpPr>
            <a:xfrm>
              <a:off x="7199423" y="4548428"/>
              <a:ext cx="2915196" cy="497873"/>
              <a:chOff x="4265470" y="4122389"/>
              <a:chExt cx="2713464" cy="463420"/>
            </a:xfrm>
            <a:noFill/>
          </p:grpSpPr>
          <p:sp>
            <p:nvSpPr>
              <p:cNvPr id="70" name="燕尾形 21">
                <a:extLst>
                  <a:ext uri="{FF2B5EF4-FFF2-40B4-BE49-F238E27FC236}">
                    <a16:creationId xmlns="" xmlns:a16="http://schemas.microsoft.com/office/drawing/2014/main" id="{F1B379E2-BB26-4C53-BF74-3618F4A2D041}"/>
                  </a:ext>
                </a:extLst>
              </p:cNvPr>
              <p:cNvSpPr/>
              <p:nvPr/>
            </p:nvSpPr>
            <p:spPr>
              <a:xfrm>
                <a:off x="4265470" y="4122389"/>
                <a:ext cx="2713464" cy="463420"/>
              </a:xfrm>
              <a:prstGeom prst="chevron">
                <a:avLst/>
              </a:pr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bg1">
                      <a:lumMod val="85000"/>
                    </a:schemeClr>
                  </a:solidFill>
                </a:endParaRPr>
              </a:p>
            </p:txBody>
          </p:sp>
          <p:sp>
            <p:nvSpPr>
              <p:cNvPr id="71" name="矩形 70">
                <a:extLst>
                  <a:ext uri="{FF2B5EF4-FFF2-40B4-BE49-F238E27FC236}">
                    <a16:creationId xmlns="" xmlns:a16="http://schemas.microsoft.com/office/drawing/2014/main" id="{8BEA0E06-D622-46B2-A10F-3A46654B8E8D}"/>
                  </a:ext>
                </a:extLst>
              </p:cNvPr>
              <p:cNvSpPr/>
              <p:nvPr/>
            </p:nvSpPr>
            <p:spPr>
              <a:xfrm>
                <a:off x="4633380" y="4129817"/>
                <a:ext cx="2143902" cy="372422"/>
              </a:xfrm>
              <a:prstGeom prst="rect">
                <a:avLst/>
              </a:prstGeom>
              <a:grpFill/>
              <a:ln>
                <a:noFill/>
              </a:ln>
            </p:spPr>
            <p:txBody>
              <a:bodyPr wrap="square">
                <a:spAutoFit/>
              </a:bodyPr>
              <a:lstStyle/>
              <a:p>
                <a:pPr fontAlgn="base">
                  <a:spcBef>
                    <a:spcPct val="0"/>
                  </a:spcBef>
                  <a:spcAft>
                    <a:spcPct val="0"/>
                  </a:spcAft>
                </a:pPr>
                <a:r>
                  <a:rPr lang="zh-CN" altLang="en-US" sz="2000" dirty="0">
                    <a:solidFill>
                      <a:schemeClr val="bg1">
                        <a:lumMod val="85000"/>
                      </a:schemeClr>
                    </a:solidFill>
                    <a:latin typeface="微软雅黑" panose="020B0503020204020204" pitchFamily="34" charset="-122"/>
                    <a:ea typeface="微软雅黑" panose="020B0503020204020204" pitchFamily="34" charset="-122"/>
                  </a:rPr>
                  <a:t>添加目录四文字</a:t>
                </a:r>
              </a:p>
            </p:txBody>
          </p:sp>
        </p:grpSp>
        <p:sp>
          <p:nvSpPr>
            <p:cNvPr id="69" name="矩形 68">
              <a:extLst>
                <a:ext uri="{FF2B5EF4-FFF2-40B4-BE49-F238E27FC236}">
                  <a16:creationId xmlns="" xmlns:a16="http://schemas.microsoft.com/office/drawing/2014/main" id="{0236EB78-4266-4E3E-B198-776AB72DA1B1}"/>
                </a:ext>
              </a:extLst>
            </p:cNvPr>
            <p:cNvSpPr/>
            <p:nvPr/>
          </p:nvSpPr>
          <p:spPr>
            <a:xfrm>
              <a:off x="6237897" y="4475858"/>
              <a:ext cx="652654" cy="652655"/>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a:solidFill>
                    <a:schemeClr val="bg1">
                      <a:lumMod val="85000"/>
                    </a:schemeClr>
                  </a:solidFill>
                </a:rPr>
                <a:t>4</a:t>
              </a:r>
              <a:endParaRPr lang="zh-CN" altLang="en-US" sz="4000" dirty="0">
                <a:solidFill>
                  <a:schemeClr val="bg1">
                    <a:lumMod val="85000"/>
                  </a:schemeClr>
                </a:solidFill>
              </a:endParaRPr>
            </a:p>
          </p:txBody>
        </p:sp>
      </p:grpSp>
    </p:spTree>
    <p:extLst>
      <p:ext uri="{BB962C8B-B14F-4D97-AF65-F5344CB8AC3E}">
        <p14:creationId xmlns:p14="http://schemas.microsoft.com/office/powerpoint/2010/main" val="751631942"/>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750"/>
                                        <p:tgtEl>
                                          <p:spTgt spid="18"/>
                                        </p:tgtEl>
                                      </p:cBhvr>
                                    </p:animEffect>
                                  </p:childTnLst>
                                </p:cTn>
                              </p:par>
                            </p:childTnLst>
                          </p:cTn>
                        </p:par>
                        <p:par>
                          <p:cTn id="8" fill="hold">
                            <p:stCondLst>
                              <p:cond delay="750"/>
                            </p:stCondLst>
                            <p:childTnLst>
                              <p:par>
                                <p:cTn id="9" presetID="42" presetClass="entr" presetSubtype="0" fill="hold" grpId="0"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fade">
                                      <p:cBhvr>
                                        <p:cTn id="11" dur="750"/>
                                        <p:tgtEl>
                                          <p:spTgt spid="36"/>
                                        </p:tgtEl>
                                      </p:cBhvr>
                                    </p:animEffect>
                                    <p:anim calcmode="lin" valueType="num">
                                      <p:cBhvr>
                                        <p:cTn id="12" dur="750" fill="hold"/>
                                        <p:tgtEl>
                                          <p:spTgt spid="36"/>
                                        </p:tgtEl>
                                        <p:attrNameLst>
                                          <p:attrName>ppt_x</p:attrName>
                                        </p:attrNameLst>
                                      </p:cBhvr>
                                      <p:tavLst>
                                        <p:tav tm="0">
                                          <p:val>
                                            <p:strVal val="#ppt_x"/>
                                          </p:val>
                                        </p:tav>
                                        <p:tav tm="100000">
                                          <p:val>
                                            <p:strVal val="#ppt_x"/>
                                          </p:val>
                                        </p:tav>
                                      </p:tavLst>
                                    </p:anim>
                                    <p:anim calcmode="lin" valueType="num">
                                      <p:cBhvr>
                                        <p:cTn id="13" dur="750" fill="hold"/>
                                        <p:tgtEl>
                                          <p:spTgt spid="3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 presetClass="entr" presetSubtype="8" fill="hold" nodeType="afterEffect">
                                  <p:stCondLst>
                                    <p:cond delay="0"/>
                                  </p:stCondLst>
                                  <p:childTnLst>
                                    <p:set>
                                      <p:cBhvr>
                                        <p:cTn id="16" dur="1" fill="hold">
                                          <p:stCondLst>
                                            <p:cond delay="0"/>
                                          </p:stCondLst>
                                        </p:cTn>
                                        <p:tgtEl>
                                          <p:spTgt spid="37"/>
                                        </p:tgtEl>
                                        <p:attrNameLst>
                                          <p:attrName>style.visibility</p:attrName>
                                        </p:attrNameLst>
                                      </p:cBhvr>
                                      <p:to>
                                        <p:strVal val="visible"/>
                                      </p:to>
                                    </p:set>
                                    <p:anim calcmode="lin" valueType="num">
                                      <p:cBhvr additive="base">
                                        <p:cTn id="17" dur="500" fill="hold"/>
                                        <p:tgtEl>
                                          <p:spTgt spid="37"/>
                                        </p:tgtEl>
                                        <p:attrNameLst>
                                          <p:attrName>ppt_x</p:attrName>
                                        </p:attrNameLst>
                                      </p:cBhvr>
                                      <p:tavLst>
                                        <p:tav tm="0">
                                          <p:val>
                                            <p:strVal val="0-#ppt_w/2"/>
                                          </p:val>
                                        </p:tav>
                                        <p:tav tm="100000">
                                          <p:val>
                                            <p:strVal val="#ppt_x"/>
                                          </p:val>
                                        </p:tav>
                                      </p:tavLst>
                                    </p:anim>
                                    <p:anim calcmode="lin" valueType="num">
                                      <p:cBhvr additive="base">
                                        <p:cTn id="18" dur="500" fill="hold"/>
                                        <p:tgtEl>
                                          <p:spTgt spid="37"/>
                                        </p:tgtEl>
                                        <p:attrNameLst>
                                          <p:attrName>ppt_y</p:attrName>
                                        </p:attrNameLst>
                                      </p:cBhvr>
                                      <p:tavLst>
                                        <p:tav tm="0">
                                          <p:val>
                                            <p:strVal val="#ppt_y"/>
                                          </p:val>
                                        </p:tav>
                                        <p:tav tm="100000">
                                          <p:val>
                                            <p:strVal val="#ppt_y"/>
                                          </p:val>
                                        </p:tav>
                                      </p:tavLst>
                                    </p:anim>
                                  </p:childTnLst>
                                </p:cTn>
                              </p:par>
                            </p:childTnLst>
                          </p:cTn>
                        </p:par>
                        <p:par>
                          <p:cTn id="19" fill="hold">
                            <p:stCondLst>
                              <p:cond delay="2000"/>
                            </p:stCondLst>
                            <p:childTnLst>
                              <p:par>
                                <p:cTn id="20" presetID="2" presetClass="entr" presetSubtype="8" fill="hold" nodeType="afterEffect">
                                  <p:stCondLst>
                                    <p:cond delay="0"/>
                                  </p:stCondLst>
                                  <p:childTnLst>
                                    <p:set>
                                      <p:cBhvr>
                                        <p:cTn id="21" dur="1" fill="hold">
                                          <p:stCondLst>
                                            <p:cond delay="0"/>
                                          </p:stCondLst>
                                        </p:cTn>
                                        <p:tgtEl>
                                          <p:spTgt spid="44"/>
                                        </p:tgtEl>
                                        <p:attrNameLst>
                                          <p:attrName>style.visibility</p:attrName>
                                        </p:attrNameLst>
                                      </p:cBhvr>
                                      <p:to>
                                        <p:strVal val="visible"/>
                                      </p:to>
                                    </p:set>
                                    <p:anim calcmode="lin" valueType="num">
                                      <p:cBhvr additive="base">
                                        <p:cTn id="22" dur="500" fill="hold"/>
                                        <p:tgtEl>
                                          <p:spTgt spid="44"/>
                                        </p:tgtEl>
                                        <p:attrNameLst>
                                          <p:attrName>ppt_x</p:attrName>
                                        </p:attrNameLst>
                                      </p:cBhvr>
                                      <p:tavLst>
                                        <p:tav tm="0">
                                          <p:val>
                                            <p:strVal val="0-#ppt_w/2"/>
                                          </p:val>
                                        </p:tav>
                                        <p:tav tm="100000">
                                          <p:val>
                                            <p:strVal val="#ppt_x"/>
                                          </p:val>
                                        </p:tav>
                                      </p:tavLst>
                                    </p:anim>
                                    <p:anim calcmode="lin" valueType="num">
                                      <p:cBhvr additive="base">
                                        <p:cTn id="23" dur="500" fill="hold"/>
                                        <p:tgtEl>
                                          <p:spTgt spid="44"/>
                                        </p:tgtEl>
                                        <p:attrNameLst>
                                          <p:attrName>ppt_y</p:attrName>
                                        </p:attrNameLst>
                                      </p:cBhvr>
                                      <p:tavLst>
                                        <p:tav tm="0">
                                          <p:val>
                                            <p:strVal val="#ppt_y"/>
                                          </p:val>
                                        </p:tav>
                                        <p:tav tm="100000">
                                          <p:val>
                                            <p:strVal val="#ppt_y"/>
                                          </p:val>
                                        </p:tav>
                                      </p:tavLst>
                                    </p:anim>
                                  </p:childTnLst>
                                </p:cTn>
                              </p:par>
                            </p:childTnLst>
                          </p:cTn>
                        </p:par>
                        <p:par>
                          <p:cTn id="24" fill="hold">
                            <p:stCondLst>
                              <p:cond delay="2500"/>
                            </p:stCondLst>
                            <p:childTnLst>
                              <p:par>
                                <p:cTn id="25" presetID="2" presetClass="entr" presetSubtype="8" fill="hold" nodeType="afterEffect">
                                  <p:stCondLst>
                                    <p:cond delay="0"/>
                                  </p:stCondLst>
                                  <p:childTnLst>
                                    <p:set>
                                      <p:cBhvr>
                                        <p:cTn id="26" dur="1" fill="hold">
                                          <p:stCondLst>
                                            <p:cond delay="0"/>
                                          </p:stCondLst>
                                        </p:cTn>
                                        <p:tgtEl>
                                          <p:spTgt spid="62"/>
                                        </p:tgtEl>
                                        <p:attrNameLst>
                                          <p:attrName>style.visibility</p:attrName>
                                        </p:attrNameLst>
                                      </p:cBhvr>
                                      <p:to>
                                        <p:strVal val="visible"/>
                                      </p:to>
                                    </p:set>
                                    <p:anim calcmode="lin" valueType="num">
                                      <p:cBhvr additive="base">
                                        <p:cTn id="27" dur="500" fill="hold"/>
                                        <p:tgtEl>
                                          <p:spTgt spid="62"/>
                                        </p:tgtEl>
                                        <p:attrNameLst>
                                          <p:attrName>ppt_x</p:attrName>
                                        </p:attrNameLst>
                                      </p:cBhvr>
                                      <p:tavLst>
                                        <p:tav tm="0">
                                          <p:val>
                                            <p:strVal val="0-#ppt_w/2"/>
                                          </p:val>
                                        </p:tav>
                                        <p:tav tm="100000">
                                          <p:val>
                                            <p:strVal val="#ppt_x"/>
                                          </p:val>
                                        </p:tav>
                                      </p:tavLst>
                                    </p:anim>
                                    <p:anim calcmode="lin" valueType="num">
                                      <p:cBhvr additive="base">
                                        <p:cTn id="28" dur="500" fill="hold"/>
                                        <p:tgtEl>
                                          <p:spTgt spid="62"/>
                                        </p:tgtEl>
                                        <p:attrNameLst>
                                          <p:attrName>ppt_y</p:attrName>
                                        </p:attrNameLst>
                                      </p:cBhvr>
                                      <p:tavLst>
                                        <p:tav tm="0">
                                          <p:val>
                                            <p:strVal val="#ppt_y"/>
                                          </p:val>
                                        </p:tav>
                                        <p:tav tm="100000">
                                          <p:val>
                                            <p:strVal val="#ppt_y"/>
                                          </p:val>
                                        </p:tav>
                                      </p:tavLst>
                                    </p:anim>
                                  </p:childTnLst>
                                </p:cTn>
                              </p:par>
                            </p:childTnLst>
                          </p:cTn>
                        </p:par>
                        <p:par>
                          <p:cTn id="29" fill="hold">
                            <p:stCondLst>
                              <p:cond delay="3000"/>
                            </p:stCondLst>
                            <p:childTnLst>
                              <p:par>
                                <p:cTn id="30" presetID="2" presetClass="entr" presetSubtype="8" fill="hold" nodeType="afterEffect">
                                  <p:stCondLst>
                                    <p:cond delay="0"/>
                                  </p:stCondLst>
                                  <p:childTnLst>
                                    <p:set>
                                      <p:cBhvr>
                                        <p:cTn id="31" dur="1" fill="hold">
                                          <p:stCondLst>
                                            <p:cond delay="0"/>
                                          </p:stCondLst>
                                        </p:cTn>
                                        <p:tgtEl>
                                          <p:spTgt spid="67"/>
                                        </p:tgtEl>
                                        <p:attrNameLst>
                                          <p:attrName>style.visibility</p:attrName>
                                        </p:attrNameLst>
                                      </p:cBhvr>
                                      <p:to>
                                        <p:strVal val="visible"/>
                                      </p:to>
                                    </p:set>
                                    <p:anim calcmode="lin" valueType="num">
                                      <p:cBhvr additive="base">
                                        <p:cTn id="32" dur="500" fill="hold"/>
                                        <p:tgtEl>
                                          <p:spTgt spid="67"/>
                                        </p:tgtEl>
                                        <p:attrNameLst>
                                          <p:attrName>ppt_x</p:attrName>
                                        </p:attrNameLst>
                                      </p:cBhvr>
                                      <p:tavLst>
                                        <p:tav tm="0">
                                          <p:val>
                                            <p:strVal val="0-#ppt_w/2"/>
                                          </p:val>
                                        </p:tav>
                                        <p:tav tm="100000">
                                          <p:val>
                                            <p:strVal val="#ppt_x"/>
                                          </p:val>
                                        </p:tav>
                                      </p:tavLst>
                                    </p:anim>
                                    <p:anim calcmode="lin" valueType="num">
                                      <p:cBhvr additive="base">
                                        <p:cTn id="33" dur="500" fill="hold"/>
                                        <p:tgtEl>
                                          <p:spTgt spid="67"/>
                                        </p:tgtEl>
                                        <p:attrNameLst>
                                          <p:attrName>ppt_y</p:attrName>
                                        </p:attrNameLst>
                                      </p:cBhvr>
                                      <p:tavLst>
                                        <p:tav tm="0">
                                          <p:val>
                                            <p:strVal val="#ppt_y"/>
                                          </p:val>
                                        </p:tav>
                                        <p:tav tm="100000">
                                          <p:val>
                                            <p:strVal val="#ppt_y"/>
                                          </p:val>
                                        </p:tav>
                                      </p:tavLst>
                                    </p:anim>
                                  </p:childTnLst>
                                </p:cTn>
                              </p:par>
                            </p:childTnLst>
                          </p:cTn>
                        </p:par>
                        <p:par>
                          <p:cTn id="34" fill="hold">
                            <p:stCondLst>
                              <p:cond delay="3500"/>
                            </p:stCondLst>
                            <p:childTnLst>
                              <p:par>
                                <p:cTn id="35" presetID="53" presetClass="entr" presetSubtype="16" fill="hold" nodeType="afterEffect">
                                  <p:stCondLst>
                                    <p:cond delay="0"/>
                                  </p:stCondLst>
                                  <p:childTnLst>
                                    <p:set>
                                      <p:cBhvr>
                                        <p:cTn id="36" dur="1" fill="hold">
                                          <p:stCondLst>
                                            <p:cond delay="0"/>
                                          </p:stCondLst>
                                        </p:cTn>
                                        <p:tgtEl>
                                          <p:spTgt spid="37"/>
                                        </p:tgtEl>
                                        <p:attrNameLst>
                                          <p:attrName>style.visibility</p:attrName>
                                        </p:attrNameLst>
                                      </p:cBhvr>
                                      <p:to>
                                        <p:strVal val="visible"/>
                                      </p:to>
                                    </p:set>
                                    <p:anim calcmode="lin" valueType="num">
                                      <p:cBhvr>
                                        <p:cTn id="37" dur="500" fill="hold"/>
                                        <p:tgtEl>
                                          <p:spTgt spid="37"/>
                                        </p:tgtEl>
                                        <p:attrNameLst>
                                          <p:attrName>ppt_w</p:attrName>
                                        </p:attrNameLst>
                                      </p:cBhvr>
                                      <p:tavLst>
                                        <p:tav tm="0">
                                          <p:val>
                                            <p:fltVal val="0"/>
                                          </p:val>
                                        </p:tav>
                                        <p:tav tm="100000">
                                          <p:val>
                                            <p:strVal val="#ppt_w"/>
                                          </p:val>
                                        </p:tav>
                                      </p:tavLst>
                                    </p:anim>
                                    <p:anim calcmode="lin" valueType="num">
                                      <p:cBhvr>
                                        <p:cTn id="38" dur="500" fill="hold"/>
                                        <p:tgtEl>
                                          <p:spTgt spid="37"/>
                                        </p:tgtEl>
                                        <p:attrNameLst>
                                          <p:attrName>ppt_h</p:attrName>
                                        </p:attrNameLst>
                                      </p:cBhvr>
                                      <p:tavLst>
                                        <p:tav tm="0">
                                          <p:val>
                                            <p:fltVal val="0"/>
                                          </p:val>
                                        </p:tav>
                                        <p:tav tm="100000">
                                          <p:val>
                                            <p:strVal val="#ppt_h"/>
                                          </p:val>
                                        </p:tav>
                                      </p:tavLst>
                                    </p:anim>
                                    <p:animEffect transition="in" filter="fade">
                                      <p:cBhvr>
                                        <p:cTn id="39"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a:extLst>
              <a:ext uri="{FF2B5EF4-FFF2-40B4-BE49-F238E27FC236}">
                <a16:creationId xmlns="" xmlns:a16="http://schemas.microsoft.com/office/drawing/2014/main" id="{4627966F-F79C-4786-B0FA-2956BCCABB64}"/>
              </a:ext>
            </a:extLst>
          </p:cNvPr>
          <p:cNvGrpSpPr/>
          <p:nvPr/>
        </p:nvGrpSpPr>
        <p:grpSpPr>
          <a:xfrm>
            <a:off x="0" y="293830"/>
            <a:ext cx="12190413" cy="674832"/>
            <a:chOff x="-174171" y="293830"/>
            <a:chExt cx="12190413" cy="674832"/>
          </a:xfrm>
        </p:grpSpPr>
        <p:sp>
          <p:nvSpPr>
            <p:cNvPr id="4" name="TextBox 8">
              <a:extLst>
                <a:ext uri="{FF2B5EF4-FFF2-40B4-BE49-F238E27FC236}">
                  <a16:creationId xmlns="" xmlns:a16="http://schemas.microsoft.com/office/drawing/2014/main" id="{FAD4A74A-6089-42C7-80E6-C3319B374D80}"/>
                </a:ext>
              </a:extLst>
            </p:cNvPr>
            <p:cNvSpPr txBox="1">
              <a:spLocks noChangeArrowheads="1"/>
            </p:cNvSpPr>
            <p:nvPr/>
          </p:nvSpPr>
          <p:spPr bwMode="auto">
            <a:xfrm>
              <a:off x="847913" y="293830"/>
              <a:ext cx="325532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b="1" dirty="0">
                  <a:solidFill>
                    <a:schemeClr val="bg1">
                      <a:lumMod val="85000"/>
                    </a:schemeClr>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cxnSp>
          <p:nvCxnSpPr>
            <p:cNvPr id="6" name="直接连接符 5">
              <a:extLst>
                <a:ext uri="{FF2B5EF4-FFF2-40B4-BE49-F238E27FC236}">
                  <a16:creationId xmlns="" xmlns:a16="http://schemas.microsoft.com/office/drawing/2014/main" id="{C5F528C7-0141-4D96-AF7C-5B188D0AA21B}"/>
                </a:ext>
              </a:extLst>
            </p:cNvPr>
            <p:cNvCxnSpPr>
              <a:cxnSpLocks/>
            </p:cNvCxnSpPr>
            <p:nvPr/>
          </p:nvCxnSpPr>
          <p:spPr>
            <a:xfrm>
              <a:off x="-174171" y="968662"/>
              <a:ext cx="1219041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grpSp>
        <p:nvGrpSpPr>
          <p:cNvPr id="5" name="组合 4">
            <a:extLst>
              <a:ext uri="{FF2B5EF4-FFF2-40B4-BE49-F238E27FC236}">
                <a16:creationId xmlns="" xmlns:a16="http://schemas.microsoft.com/office/drawing/2014/main" id="{7EBF1B52-1FEC-41FF-ACED-A051D8271BE9}"/>
              </a:ext>
            </a:extLst>
          </p:cNvPr>
          <p:cNvGrpSpPr/>
          <p:nvPr/>
        </p:nvGrpSpPr>
        <p:grpSpPr>
          <a:xfrm flipH="1">
            <a:off x="1022084" y="2029522"/>
            <a:ext cx="5279062" cy="3700214"/>
            <a:chOff x="968389" y="2079561"/>
            <a:chExt cx="6024562" cy="4222750"/>
          </a:xfrm>
        </p:grpSpPr>
        <p:sp>
          <p:nvSpPr>
            <p:cNvPr id="8" name="矩形 7">
              <a:extLst>
                <a:ext uri="{FF2B5EF4-FFF2-40B4-BE49-F238E27FC236}">
                  <a16:creationId xmlns="" xmlns:a16="http://schemas.microsoft.com/office/drawing/2014/main" id="{3DBFD618-E6FF-496A-B33F-E7A2C9527ACE}"/>
                </a:ext>
              </a:extLst>
            </p:cNvPr>
            <p:cNvSpPr/>
            <p:nvPr/>
          </p:nvSpPr>
          <p:spPr>
            <a:xfrm>
              <a:off x="968389" y="2100198"/>
              <a:ext cx="2952750" cy="2043113"/>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chemeClr val="bg1">
                    <a:lumMod val="50000"/>
                  </a:schemeClr>
                </a:solidFill>
              </a:endParaRPr>
            </a:p>
          </p:txBody>
        </p:sp>
        <p:sp>
          <p:nvSpPr>
            <p:cNvPr id="9" name="矩形 8">
              <a:extLst>
                <a:ext uri="{FF2B5EF4-FFF2-40B4-BE49-F238E27FC236}">
                  <a16:creationId xmlns="" xmlns:a16="http://schemas.microsoft.com/office/drawing/2014/main" id="{0EE71BFC-C1BB-4D1A-BF74-D5E50A2570ED}"/>
                </a:ext>
              </a:extLst>
            </p:cNvPr>
            <p:cNvSpPr/>
            <p:nvPr/>
          </p:nvSpPr>
          <p:spPr>
            <a:xfrm>
              <a:off x="968389" y="4257611"/>
              <a:ext cx="2952750" cy="20447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chemeClr val="tx1">
                    <a:lumMod val="85000"/>
                    <a:lumOff val="15000"/>
                  </a:schemeClr>
                </a:solidFill>
              </a:endParaRPr>
            </a:p>
          </p:txBody>
        </p:sp>
        <p:sp>
          <p:nvSpPr>
            <p:cNvPr id="10" name="文本框 23">
              <a:extLst>
                <a:ext uri="{FF2B5EF4-FFF2-40B4-BE49-F238E27FC236}">
                  <a16:creationId xmlns="" xmlns:a16="http://schemas.microsoft.com/office/drawing/2014/main" id="{1C0F56BB-EBD5-4701-8638-44F95AE58CEE}"/>
                </a:ext>
              </a:extLst>
            </p:cNvPr>
            <p:cNvSpPr txBox="1">
              <a:spLocks noChangeArrowheads="1"/>
            </p:cNvSpPr>
            <p:nvPr/>
          </p:nvSpPr>
          <p:spPr bwMode="auto">
            <a:xfrm>
              <a:off x="1203339" y="5148198"/>
              <a:ext cx="248443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200">
                  <a:solidFill>
                    <a:schemeClr val="tx1">
                      <a:lumMod val="85000"/>
                      <a:lumOff val="15000"/>
                    </a:schemeClr>
                  </a:solidFill>
                  <a:latin typeface="微软雅黑" pitchFamily="34" charset="-122"/>
                  <a:ea typeface="微软雅黑" pitchFamily="34" charset="-122"/>
                </a:rPr>
                <a:t>春种一粒粟</a:t>
              </a:r>
              <a:r>
                <a:rPr lang="en-US" altLang="zh-CN" sz="1200">
                  <a:solidFill>
                    <a:schemeClr val="tx1">
                      <a:lumMod val="85000"/>
                      <a:lumOff val="15000"/>
                    </a:schemeClr>
                  </a:solidFill>
                  <a:latin typeface="微软雅黑" pitchFamily="34" charset="-122"/>
                  <a:ea typeface="微软雅黑" pitchFamily="34" charset="-122"/>
                </a:rPr>
                <a:t>,</a:t>
              </a:r>
              <a:r>
                <a:rPr lang="zh-CN" altLang="en-US" sz="1200">
                  <a:solidFill>
                    <a:schemeClr val="tx1">
                      <a:lumMod val="85000"/>
                      <a:lumOff val="15000"/>
                    </a:schemeClr>
                  </a:solidFill>
                  <a:latin typeface="微软雅黑" pitchFamily="34" charset="-122"/>
                  <a:ea typeface="微软雅黑" pitchFamily="34" charset="-122"/>
                </a:rPr>
                <a:t>秋收万颗籽，点滴进步，成就价值是我们的一贯的追求。</a:t>
              </a:r>
            </a:p>
          </p:txBody>
        </p:sp>
        <p:sp>
          <p:nvSpPr>
            <p:cNvPr id="11" name="文本框 24">
              <a:extLst>
                <a:ext uri="{FF2B5EF4-FFF2-40B4-BE49-F238E27FC236}">
                  <a16:creationId xmlns="" xmlns:a16="http://schemas.microsoft.com/office/drawing/2014/main" id="{EBAA3595-9B35-4A69-A036-D9D632727BD9}"/>
                </a:ext>
              </a:extLst>
            </p:cNvPr>
            <p:cNvSpPr txBox="1">
              <a:spLocks noChangeArrowheads="1"/>
            </p:cNvSpPr>
            <p:nvPr/>
          </p:nvSpPr>
          <p:spPr bwMode="auto">
            <a:xfrm>
              <a:off x="1827227" y="4573524"/>
              <a:ext cx="1895475" cy="351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400" b="1">
                  <a:solidFill>
                    <a:schemeClr val="tx1">
                      <a:lumMod val="85000"/>
                      <a:lumOff val="15000"/>
                    </a:schemeClr>
                  </a:solidFill>
                  <a:latin typeface="微软雅黑" pitchFamily="34" charset="-122"/>
                  <a:ea typeface="微软雅黑" pitchFamily="34" charset="-122"/>
                </a:rPr>
                <a:t>单击此处添加标题</a:t>
              </a:r>
            </a:p>
          </p:txBody>
        </p:sp>
        <p:sp>
          <p:nvSpPr>
            <p:cNvPr id="12" name="矩形 11">
              <a:extLst>
                <a:ext uri="{FF2B5EF4-FFF2-40B4-BE49-F238E27FC236}">
                  <a16:creationId xmlns="" xmlns:a16="http://schemas.microsoft.com/office/drawing/2014/main" id="{6F13D767-8C24-479F-898B-D3FE6A1577BB}"/>
                </a:ext>
              </a:extLst>
            </p:cNvPr>
            <p:cNvSpPr/>
            <p:nvPr/>
          </p:nvSpPr>
          <p:spPr>
            <a:xfrm>
              <a:off x="4040201" y="2079561"/>
              <a:ext cx="2952750" cy="20447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chemeClr val="bg1">
                    <a:lumMod val="50000"/>
                  </a:schemeClr>
                </a:solidFill>
              </a:endParaRPr>
            </a:p>
          </p:txBody>
        </p:sp>
        <p:sp>
          <p:nvSpPr>
            <p:cNvPr id="13" name="文本框 12">
              <a:extLst>
                <a:ext uri="{FF2B5EF4-FFF2-40B4-BE49-F238E27FC236}">
                  <a16:creationId xmlns="" xmlns:a16="http://schemas.microsoft.com/office/drawing/2014/main" id="{54C12055-2F94-4987-AD5A-E55A224A7840}"/>
                </a:ext>
              </a:extLst>
            </p:cNvPr>
            <p:cNvSpPr txBox="1">
              <a:spLocks noChangeArrowheads="1"/>
            </p:cNvSpPr>
            <p:nvPr/>
          </p:nvSpPr>
          <p:spPr bwMode="auto">
            <a:xfrm>
              <a:off x="4273564" y="2970148"/>
              <a:ext cx="2484437"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200">
                  <a:solidFill>
                    <a:schemeClr val="tx1">
                      <a:lumMod val="85000"/>
                      <a:lumOff val="15000"/>
                    </a:schemeClr>
                  </a:solidFill>
                  <a:latin typeface="微软雅黑" pitchFamily="34" charset="-122"/>
                  <a:ea typeface="微软雅黑" pitchFamily="34" charset="-122"/>
                </a:rPr>
                <a:t>春种一粒粟</a:t>
              </a:r>
              <a:r>
                <a:rPr lang="en-US" altLang="zh-CN" sz="1200">
                  <a:solidFill>
                    <a:schemeClr val="tx1">
                      <a:lumMod val="85000"/>
                      <a:lumOff val="15000"/>
                    </a:schemeClr>
                  </a:solidFill>
                  <a:latin typeface="微软雅黑" pitchFamily="34" charset="-122"/>
                  <a:ea typeface="微软雅黑" pitchFamily="34" charset="-122"/>
                </a:rPr>
                <a:t>,</a:t>
              </a:r>
              <a:r>
                <a:rPr lang="zh-CN" altLang="en-US" sz="1200">
                  <a:solidFill>
                    <a:schemeClr val="tx1">
                      <a:lumMod val="85000"/>
                      <a:lumOff val="15000"/>
                    </a:schemeClr>
                  </a:solidFill>
                  <a:latin typeface="微软雅黑" pitchFamily="34" charset="-122"/>
                  <a:ea typeface="微软雅黑" pitchFamily="34" charset="-122"/>
                </a:rPr>
                <a:t>秋收万颗籽，点滴进步，成就价值是我们的一贯的追求。</a:t>
              </a:r>
            </a:p>
          </p:txBody>
        </p:sp>
        <p:sp>
          <p:nvSpPr>
            <p:cNvPr id="14" name="文本框 13">
              <a:extLst>
                <a:ext uri="{FF2B5EF4-FFF2-40B4-BE49-F238E27FC236}">
                  <a16:creationId xmlns="" xmlns:a16="http://schemas.microsoft.com/office/drawing/2014/main" id="{4CD44CEE-A954-48F0-AA2D-2FE99009F4F4}"/>
                </a:ext>
              </a:extLst>
            </p:cNvPr>
            <p:cNvSpPr txBox="1">
              <a:spLocks noChangeArrowheads="1"/>
            </p:cNvSpPr>
            <p:nvPr/>
          </p:nvSpPr>
          <p:spPr bwMode="auto">
            <a:xfrm>
              <a:off x="4908564" y="2427223"/>
              <a:ext cx="1893887" cy="351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400" b="1" dirty="0">
                  <a:solidFill>
                    <a:schemeClr val="tx1">
                      <a:lumMod val="85000"/>
                      <a:lumOff val="15000"/>
                    </a:schemeClr>
                  </a:solidFill>
                  <a:latin typeface="微软雅黑" pitchFamily="34" charset="-122"/>
                  <a:ea typeface="微软雅黑" pitchFamily="34" charset="-122"/>
                </a:rPr>
                <a:t>单击此处添加标题</a:t>
              </a:r>
            </a:p>
          </p:txBody>
        </p:sp>
        <p:sp>
          <p:nvSpPr>
            <p:cNvPr id="15" name="矩形 14">
              <a:extLst>
                <a:ext uri="{FF2B5EF4-FFF2-40B4-BE49-F238E27FC236}">
                  <a16:creationId xmlns="" xmlns:a16="http://schemas.microsoft.com/office/drawing/2014/main" id="{1A7C3AC4-E0B1-478F-8FB0-B34FAA7CA9DE}"/>
                </a:ext>
              </a:extLst>
            </p:cNvPr>
            <p:cNvSpPr/>
            <p:nvPr/>
          </p:nvSpPr>
          <p:spPr>
            <a:xfrm>
              <a:off x="4040201" y="4257611"/>
              <a:ext cx="2952750" cy="2044700"/>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chemeClr val="bg1">
                    <a:lumMod val="50000"/>
                  </a:schemeClr>
                </a:solidFill>
              </a:endParaRPr>
            </a:p>
          </p:txBody>
        </p:sp>
      </p:grpSp>
      <p:sp>
        <p:nvSpPr>
          <p:cNvPr id="16" name="TextBox 9">
            <a:extLst>
              <a:ext uri="{FF2B5EF4-FFF2-40B4-BE49-F238E27FC236}">
                <a16:creationId xmlns="" xmlns:a16="http://schemas.microsoft.com/office/drawing/2014/main" id="{670EB6A0-F1EA-4CD1-98EB-4C445CF1B3DD}"/>
              </a:ext>
            </a:extLst>
          </p:cNvPr>
          <p:cNvSpPr txBox="1"/>
          <p:nvPr/>
        </p:nvSpPr>
        <p:spPr>
          <a:xfrm flipH="1">
            <a:off x="6691189" y="2029522"/>
            <a:ext cx="4029132" cy="3700214"/>
          </a:xfrm>
          <a:prstGeom prst="rect">
            <a:avLst/>
          </a:prstGeom>
          <a:noFill/>
        </p:spPr>
        <p:txBody>
          <a:bodyPr wrap="square" lIns="0" tIns="0" rIns="91420" bIns="0" numCol="2" spcCol="274258" rtlCol="0">
            <a:noAutofit/>
          </a:bodyPr>
          <a:lstStyle/>
          <a:p>
            <a:pPr algn="just"/>
            <a:r>
              <a:rPr lang="zh-CN" altLang="en-US" sz="1300" dirty="0">
                <a:solidFill>
                  <a:schemeClr val="bg1">
                    <a:lumMod val="85000"/>
                  </a:schemeClr>
                </a:solidFill>
                <a:latin typeface="+mn-ea"/>
                <a:cs typeface="Calibri"/>
              </a:rPr>
              <a:t>相关并符合整体语言风格，语言描述尽量简洁生动。尽量将每页幻灯片的字数控制在</a:t>
            </a:r>
            <a:r>
              <a:rPr lang="en-US" altLang="zh-CN" sz="1300" dirty="0">
                <a:solidFill>
                  <a:schemeClr val="bg1">
                    <a:lumMod val="85000"/>
                  </a:schemeClr>
                </a:solidFill>
                <a:latin typeface="+mn-ea"/>
                <a:cs typeface="Calibri"/>
              </a:rPr>
              <a:t>200</a:t>
            </a:r>
            <a:r>
              <a:rPr lang="zh-CN" altLang="en-US" sz="1300" dirty="0">
                <a:solidFill>
                  <a:schemeClr val="bg1">
                    <a:lumMod val="85000"/>
                  </a:schemeClr>
                </a:solidFill>
                <a:latin typeface="+mn-ea"/>
                <a:cs typeface="Calibri"/>
              </a:rPr>
              <a:t>字以内，据统计每页幻灯片的最好控制在</a:t>
            </a:r>
            <a:r>
              <a:rPr lang="en-US" altLang="zh-CN" sz="1300" dirty="0">
                <a:solidFill>
                  <a:schemeClr val="bg1">
                    <a:lumMod val="85000"/>
                  </a:schemeClr>
                </a:solidFill>
                <a:latin typeface="+mn-ea"/>
                <a:cs typeface="Calibri"/>
              </a:rPr>
              <a:t>5</a:t>
            </a:r>
            <a:r>
              <a:rPr lang="zh-CN" altLang="en-US" sz="1300" dirty="0">
                <a:solidFill>
                  <a:schemeClr val="bg1">
                    <a:lumMod val="85000"/>
                  </a:schemeClr>
                </a:solidFill>
                <a:latin typeface="+mn-ea"/>
                <a:cs typeface="Calibri"/>
              </a:rPr>
              <a:t>分钟之内。此处添加详细文本描述，建议与标题相关并符合整体语言风格，语言描述尽量简洁生动。</a:t>
            </a:r>
            <a:endParaRPr lang="en-US" altLang="zh-CN" sz="1300" dirty="0">
              <a:solidFill>
                <a:schemeClr val="bg1">
                  <a:lumMod val="85000"/>
                </a:schemeClr>
              </a:solidFill>
              <a:latin typeface="+mn-ea"/>
              <a:cs typeface="Calibri"/>
            </a:endParaRPr>
          </a:p>
          <a:p>
            <a:pPr algn="just"/>
            <a:endParaRPr lang="en-US" altLang="zh-CN" sz="1300" dirty="0">
              <a:solidFill>
                <a:schemeClr val="bg1">
                  <a:lumMod val="85000"/>
                </a:schemeClr>
              </a:solidFill>
              <a:latin typeface="+mn-ea"/>
              <a:cs typeface="Calibri"/>
            </a:endParaRPr>
          </a:p>
          <a:p>
            <a:pPr algn="just"/>
            <a:r>
              <a:rPr lang="zh-CN" altLang="en-US" sz="1300" dirty="0">
                <a:solidFill>
                  <a:schemeClr val="bg1">
                    <a:lumMod val="85000"/>
                  </a:schemeClr>
                </a:solidFill>
                <a:latin typeface="+mn-ea"/>
                <a:cs typeface="Calibri"/>
              </a:rPr>
              <a:t>此处添加详细文本描述，建议与标题相关并符合整体语言风格，语言描述尽量简洁生动。</a:t>
            </a:r>
            <a:endParaRPr lang="en-US" altLang="zh-CN" sz="1300" dirty="0">
              <a:solidFill>
                <a:schemeClr val="bg1">
                  <a:lumMod val="85000"/>
                </a:schemeClr>
              </a:solidFill>
              <a:latin typeface="+mn-ea"/>
              <a:cs typeface="Calibri"/>
            </a:endParaRPr>
          </a:p>
          <a:p>
            <a:pPr algn="just"/>
            <a:r>
              <a:rPr lang="zh-CN" altLang="en-US" sz="1300" dirty="0">
                <a:solidFill>
                  <a:schemeClr val="bg1">
                    <a:lumMod val="85000"/>
                  </a:schemeClr>
                </a:solidFill>
                <a:latin typeface="+mn-ea"/>
                <a:cs typeface="Calibri"/>
              </a:rPr>
              <a:t>此处添加详细文本描述，建议与标题相关并符合整体语言风格，语言描述尽量简洁生动。尽量将每页幻灯片的字数控制在</a:t>
            </a:r>
            <a:r>
              <a:rPr lang="en-US" altLang="zh-CN" sz="1300" dirty="0">
                <a:solidFill>
                  <a:schemeClr val="bg1">
                    <a:lumMod val="85000"/>
                  </a:schemeClr>
                </a:solidFill>
                <a:latin typeface="+mn-ea"/>
                <a:cs typeface="Calibri"/>
              </a:rPr>
              <a:t>200</a:t>
            </a:r>
            <a:r>
              <a:rPr lang="zh-CN" altLang="en-US" sz="1300" dirty="0">
                <a:solidFill>
                  <a:schemeClr val="bg1">
                    <a:lumMod val="85000"/>
                  </a:schemeClr>
                </a:solidFill>
                <a:latin typeface="+mn-ea"/>
                <a:cs typeface="Calibri"/>
              </a:rPr>
              <a:t>字以内，据统计每页幻灯片的最好控制在</a:t>
            </a:r>
            <a:r>
              <a:rPr lang="en-US" altLang="zh-CN" sz="1300" dirty="0">
                <a:solidFill>
                  <a:schemeClr val="bg1">
                    <a:lumMod val="85000"/>
                  </a:schemeClr>
                </a:solidFill>
                <a:latin typeface="+mn-ea"/>
                <a:cs typeface="Calibri"/>
              </a:rPr>
              <a:t>5</a:t>
            </a:r>
            <a:r>
              <a:rPr lang="zh-CN" altLang="en-US" sz="1300" dirty="0">
                <a:solidFill>
                  <a:schemeClr val="bg1">
                    <a:lumMod val="85000"/>
                  </a:schemeClr>
                </a:solidFill>
                <a:latin typeface="+mn-ea"/>
                <a:cs typeface="Calibri"/>
              </a:rPr>
              <a:t>分钟之内。此处添加详细文本描述，建议与标题相关并符合整体语言风格，语言描述尽量简洁生动。</a:t>
            </a:r>
            <a:endParaRPr lang="en-US" altLang="zh-CN" sz="1300" dirty="0">
              <a:solidFill>
                <a:schemeClr val="bg1">
                  <a:lumMod val="85000"/>
                </a:schemeClr>
              </a:solidFill>
              <a:latin typeface="+mn-ea"/>
              <a:cs typeface="Calibri"/>
            </a:endParaRPr>
          </a:p>
          <a:p>
            <a:pPr algn="just"/>
            <a:endParaRPr lang="en-US" altLang="zh-CN" sz="1300" dirty="0">
              <a:solidFill>
                <a:schemeClr val="bg1">
                  <a:lumMod val="85000"/>
                </a:schemeClr>
              </a:solidFill>
              <a:latin typeface="+mn-ea"/>
              <a:cs typeface="Calibri"/>
            </a:endParaRPr>
          </a:p>
          <a:p>
            <a:pPr algn="just"/>
            <a:r>
              <a:rPr lang="zh-CN" altLang="en-US" sz="1300" dirty="0">
                <a:solidFill>
                  <a:schemeClr val="bg1">
                    <a:lumMod val="85000"/>
                  </a:schemeClr>
                </a:solidFill>
                <a:latin typeface="+mn-ea"/>
                <a:cs typeface="Calibri"/>
              </a:rPr>
              <a:t>尽量将每页幻灯片的字数控制在</a:t>
            </a:r>
            <a:r>
              <a:rPr lang="en-US" altLang="zh-CN" sz="1300" dirty="0">
                <a:solidFill>
                  <a:schemeClr val="bg1">
                    <a:lumMod val="85000"/>
                  </a:schemeClr>
                </a:solidFill>
                <a:latin typeface="+mn-ea"/>
                <a:cs typeface="Calibri"/>
              </a:rPr>
              <a:t>200</a:t>
            </a:r>
            <a:r>
              <a:rPr lang="zh-CN" altLang="en-US" sz="1300" dirty="0">
                <a:solidFill>
                  <a:schemeClr val="bg1">
                    <a:lumMod val="85000"/>
                  </a:schemeClr>
                </a:solidFill>
                <a:latin typeface="+mn-ea"/>
                <a:cs typeface="Calibri"/>
              </a:rPr>
              <a:t>字以内，据统计每页幻灯片的最好控制在</a:t>
            </a:r>
            <a:r>
              <a:rPr lang="en-US" altLang="zh-CN" sz="1300" dirty="0">
                <a:solidFill>
                  <a:schemeClr val="bg1">
                    <a:lumMod val="85000"/>
                  </a:schemeClr>
                </a:solidFill>
                <a:latin typeface="+mn-ea"/>
                <a:cs typeface="Calibri"/>
              </a:rPr>
              <a:t>5</a:t>
            </a:r>
            <a:r>
              <a:rPr lang="zh-CN" altLang="en-US" sz="1300" dirty="0">
                <a:solidFill>
                  <a:schemeClr val="bg1">
                    <a:lumMod val="85000"/>
                  </a:schemeClr>
                </a:solidFill>
                <a:latin typeface="+mn-ea"/>
                <a:cs typeface="Calibri"/>
              </a:rPr>
              <a:t>分钟之内。此处添加详细文本描述，建议与标题尽量将每页幻灯片的字数控制在</a:t>
            </a:r>
            <a:r>
              <a:rPr lang="en-US" altLang="zh-CN" sz="1300" dirty="0">
                <a:solidFill>
                  <a:schemeClr val="bg1">
                    <a:lumMod val="85000"/>
                  </a:schemeClr>
                </a:solidFill>
                <a:latin typeface="+mn-ea"/>
                <a:cs typeface="Calibri"/>
              </a:rPr>
              <a:t>200</a:t>
            </a:r>
            <a:r>
              <a:rPr lang="zh-CN" altLang="en-US" sz="1300" dirty="0">
                <a:solidFill>
                  <a:schemeClr val="bg1">
                    <a:lumMod val="85000"/>
                  </a:schemeClr>
                </a:solidFill>
                <a:latin typeface="+mn-ea"/>
                <a:cs typeface="Calibri"/>
              </a:rPr>
              <a:t>字以内，据统计每页幻灯片的最好控制在</a:t>
            </a:r>
            <a:r>
              <a:rPr lang="en-US" altLang="zh-CN" sz="1300" dirty="0">
                <a:solidFill>
                  <a:schemeClr val="bg1">
                    <a:lumMod val="85000"/>
                  </a:schemeClr>
                </a:solidFill>
                <a:latin typeface="+mn-ea"/>
                <a:cs typeface="Calibri"/>
              </a:rPr>
              <a:t>5</a:t>
            </a:r>
            <a:r>
              <a:rPr lang="zh-CN" altLang="en-US" sz="1300" dirty="0">
                <a:solidFill>
                  <a:schemeClr val="bg1">
                    <a:lumMod val="85000"/>
                  </a:schemeClr>
                </a:solidFill>
                <a:latin typeface="+mn-ea"/>
                <a:cs typeface="Calibri"/>
              </a:rPr>
              <a:t>分钟之内。此处添加详细文本描述，建议与</a:t>
            </a:r>
          </a:p>
        </p:txBody>
      </p:sp>
    </p:spTree>
    <p:extLst>
      <p:ext uri="{BB962C8B-B14F-4D97-AF65-F5344CB8AC3E}">
        <p14:creationId xmlns:p14="http://schemas.microsoft.com/office/powerpoint/2010/main" val="2013290940"/>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500"/>
                                        <p:tgtEl>
                                          <p:spTgt spid="16"/>
                                        </p:tgtEl>
                                      </p:cBhvr>
                                    </p:animEffect>
                                    <p:anim calcmode="lin" valueType="num">
                                      <p:cBhvr>
                                        <p:cTn id="19" dur="500" fill="hold"/>
                                        <p:tgtEl>
                                          <p:spTgt spid="16"/>
                                        </p:tgtEl>
                                        <p:attrNameLst>
                                          <p:attrName>ppt_x</p:attrName>
                                        </p:attrNameLst>
                                      </p:cBhvr>
                                      <p:tavLst>
                                        <p:tav tm="0">
                                          <p:val>
                                            <p:strVal val="#ppt_x"/>
                                          </p:val>
                                        </p:tav>
                                        <p:tav tm="100000">
                                          <p:val>
                                            <p:strVal val="#ppt_x"/>
                                          </p:val>
                                        </p:tav>
                                      </p:tavLst>
                                    </p:anim>
                                    <p:anim calcmode="lin" valueType="num">
                                      <p:cBhvr>
                                        <p:cTn id="20" dur="5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a:extLst>
              <a:ext uri="{FF2B5EF4-FFF2-40B4-BE49-F238E27FC236}">
                <a16:creationId xmlns="" xmlns:a16="http://schemas.microsoft.com/office/drawing/2014/main" id="{4627966F-F79C-4786-B0FA-2956BCCABB64}"/>
              </a:ext>
            </a:extLst>
          </p:cNvPr>
          <p:cNvGrpSpPr/>
          <p:nvPr/>
        </p:nvGrpSpPr>
        <p:grpSpPr>
          <a:xfrm>
            <a:off x="0" y="293830"/>
            <a:ext cx="12190413" cy="674832"/>
            <a:chOff x="-174171" y="293830"/>
            <a:chExt cx="12190413" cy="674832"/>
          </a:xfrm>
        </p:grpSpPr>
        <p:sp>
          <p:nvSpPr>
            <p:cNvPr id="4" name="TextBox 8">
              <a:extLst>
                <a:ext uri="{FF2B5EF4-FFF2-40B4-BE49-F238E27FC236}">
                  <a16:creationId xmlns="" xmlns:a16="http://schemas.microsoft.com/office/drawing/2014/main" id="{FAD4A74A-6089-42C7-80E6-C3319B374D80}"/>
                </a:ext>
              </a:extLst>
            </p:cNvPr>
            <p:cNvSpPr txBox="1">
              <a:spLocks noChangeArrowheads="1"/>
            </p:cNvSpPr>
            <p:nvPr/>
          </p:nvSpPr>
          <p:spPr bwMode="auto">
            <a:xfrm>
              <a:off x="847913" y="293830"/>
              <a:ext cx="325532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b="1" dirty="0">
                  <a:solidFill>
                    <a:schemeClr val="bg1">
                      <a:lumMod val="85000"/>
                    </a:schemeClr>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cxnSp>
          <p:nvCxnSpPr>
            <p:cNvPr id="6" name="直接连接符 5">
              <a:extLst>
                <a:ext uri="{FF2B5EF4-FFF2-40B4-BE49-F238E27FC236}">
                  <a16:creationId xmlns="" xmlns:a16="http://schemas.microsoft.com/office/drawing/2014/main" id="{C5F528C7-0141-4D96-AF7C-5B188D0AA21B}"/>
                </a:ext>
              </a:extLst>
            </p:cNvPr>
            <p:cNvCxnSpPr>
              <a:cxnSpLocks/>
            </p:cNvCxnSpPr>
            <p:nvPr/>
          </p:nvCxnSpPr>
          <p:spPr>
            <a:xfrm>
              <a:off x="-174171" y="968662"/>
              <a:ext cx="1219041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grpSp>
        <p:nvGrpSpPr>
          <p:cNvPr id="5" name="组合 4">
            <a:extLst>
              <a:ext uri="{FF2B5EF4-FFF2-40B4-BE49-F238E27FC236}">
                <a16:creationId xmlns="" xmlns:a16="http://schemas.microsoft.com/office/drawing/2014/main" id="{F6BBC062-D671-4998-9445-F6EB4DA25DA9}"/>
              </a:ext>
            </a:extLst>
          </p:cNvPr>
          <p:cNvGrpSpPr/>
          <p:nvPr/>
        </p:nvGrpSpPr>
        <p:grpSpPr>
          <a:xfrm>
            <a:off x="2180389" y="1748108"/>
            <a:ext cx="7906503" cy="4221355"/>
            <a:chOff x="2361555" y="2128645"/>
            <a:chExt cx="6342112" cy="3386112"/>
          </a:xfrm>
        </p:grpSpPr>
        <p:grpSp>
          <p:nvGrpSpPr>
            <p:cNvPr id="8" name="组合 7">
              <a:extLst>
                <a:ext uri="{FF2B5EF4-FFF2-40B4-BE49-F238E27FC236}">
                  <a16:creationId xmlns="" xmlns:a16="http://schemas.microsoft.com/office/drawing/2014/main" id="{7A3DC9AB-374E-4D7A-BDD2-F59B2A1D52B8}"/>
                </a:ext>
              </a:extLst>
            </p:cNvPr>
            <p:cNvGrpSpPr/>
            <p:nvPr/>
          </p:nvGrpSpPr>
          <p:grpSpPr>
            <a:xfrm>
              <a:off x="5154041" y="2269482"/>
              <a:ext cx="1189857" cy="1418629"/>
              <a:chOff x="5589029" y="1674543"/>
              <a:chExt cx="1586476" cy="1891505"/>
            </a:xfrm>
          </p:grpSpPr>
          <p:sp>
            <p:nvSpPr>
              <p:cNvPr id="36" name="MH_Other_8">
                <a:extLst>
                  <a:ext uri="{FF2B5EF4-FFF2-40B4-BE49-F238E27FC236}">
                    <a16:creationId xmlns="" xmlns:a16="http://schemas.microsoft.com/office/drawing/2014/main" id="{AB40A94A-AE97-4113-869E-32529637C205}"/>
                  </a:ext>
                </a:extLst>
              </p:cNvPr>
              <p:cNvSpPr>
                <a:spLocks/>
              </p:cNvSpPr>
              <p:nvPr>
                <p:custDataLst>
                  <p:tags r:id="rId21"/>
                </p:custDataLst>
              </p:nvPr>
            </p:nvSpPr>
            <p:spPr bwMode="auto">
              <a:xfrm flipV="1">
                <a:off x="6068004" y="1674543"/>
                <a:ext cx="1107501" cy="1610678"/>
              </a:xfrm>
              <a:custGeom>
                <a:avLst/>
                <a:gdLst>
                  <a:gd name="T0" fmla="*/ 557 w 865"/>
                  <a:gd name="T1" fmla="*/ 1258 h 1258"/>
                  <a:gd name="T2" fmla="*/ 250 w 865"/>
                  <a:gd name="T3" fmla="*/ 933 h 1258"/>
                  <a:gd name="T4" fmla="*/ 0 w 865"/>
                  <a:gd name="T5" fmla="*/ 147 h 1258"/>
                  <a:gd name="T6" fmla="*/ 865 w 865"/>
                  <a:gd name="T7" fmla="*/ 0 h 1258"/>
                  <a:gd name="T8" fmla="*/ 557 w 865"/>
                  <a:gd name="T9" fmla="*/ 1258 h 1258"/>
                </a:gdLst>
                <a:ahLst/>
                <a:cxnLst>
                  <a:cxn ang="0">
                    <a:pos x="T0" y="T1"/>
                  </a:cxn>
                  <a:cxn ang="0">
                    <a:pos x="T2" y="T3"/>
                  </a:cxn>
                  <a:cxn ang="0">
                    <a:pos x="T4" y="T5"/>
                  </a:cxn>
                  <a:cxn ang="0">
                    <a:pos x="T6" y="T7"/>
                  </a:cxn>
                  <a:cxn ang="0">
                    <a:pos x="T8" y="T9"/>
                  </a:cxn>
                </a:cxnLst>
                <a:rect l="0" t="0" r="r" b="b"/>
                <a:pathLst>
                  <a:path w="865" h="1258">
                    <a:moveTo>
                      <a:pt x="557" y="1258"/>
                    </a:moveTo>
                    <a:lnTo>
                      <a:pt x="250" y="933"/>
                    </a:lnTo>
                    <a:lnTo>
                      <a:pt x="0" y="147"/>
                    </a:lnTo>
                    <a:lnTo>
                      <a:pt x="865" y="0"/>
                    </a:lnTo>
                    <a:lnTo>
                      <a:pt x="557" y="1258"/>
                    </a:lnTo>
                    <a:close/>
                  </a:path>
                </a:pathLst>
              </a:custGeom>
              <a:noFill/>
              <a:ln>
                <a:noFill/>
              </a:ln>
            </p:spPr>
            <p:txBody>
              <a:bodyPr lIns="51435" tIns="25718" rIns="51435" bIns="25718" anchor="ctr">
                <a:normAutofit/>
              </a:bodyPr>
              <a:lstStyle/>
              <a:p>
                <a:pPr>
                  <a:defRPr/>
                </a:pPr>
                <a:endParaRPr lang="zh-CN" altLang="en-US" sz="1013" kern="0">
                  <a:solidFill>
                    <a:schemeClr val="bg1">
                      <a:lumMod val="50000"/>
                    </a:schemeClr>
                  </a:solidFill>
                </a:endParaRPr>
              </a:p>
            </p:txBody>
          </p:sp>
          <p:sp>
            <p:nvSpPr>
              <p:cNvPr id="37" name="MH_Other_9">
                <a:extLst>
                  <a:ext uri="{FF2B5EF4-FFF2-40B4-BE49-F238E27FC236}">
                    <a16:creationId xmlns="" xmlns:a16="http://schemas.microsoft.com/office/drawing/2014/main" id="{C203DD16-2CD2-4D8A-9F96-5E8B7134E05F}"/>
                  </a:ext>
                </a:extLst>
              </p:cNvPr>
              <p:cNvSpPr>
                <a:spLocks/>
              </p:cNvSpPr>
              <p:nvPr>
                <p:custDataLst>
                  <p:tags r:id="rId22"/>
                </p:custDataLst>
              </p:nvPr>
            </p:nvSpPr>
            <p:spPr bwMode="auto">
              <a:xfrm rot="16200000" flipH="1">
                <a:off x="6437472" y="1715516"/>
                <a:ext cx="384105" cy="360204"/>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solidFill>
                <a:schemeClr val="bg1">
                  <a:lumMod val="85000"/>
                </a:schemeClr>
              </a:solidFill>
              <a:ln>
                <a:noFill/>
              </a:ln>
            </p:spPr>
            <p:txBody>
              <a:bodyPr lIns="51435" tIns="25718" rIns="51435" bIns="25718" anchor="ctr">
                <a:normAutofit/>
              </a:bodyPr>
              <a:lstStyle/>
              <a:p>
                <a:pPr>
                  <a:defRPr/>
                </a:pPr>
                <a:endParaRPr lang="zh-CN" altLang="en-US" sz="1013" kern="0">
                  <a:solidFill>
                    <a:schemeClr val="bg1">
                      <a:lumMod val="50000"/>
                    </a:schemeClr>
                  </a:solidFill>
                </a:endParaRPr>
              </a:p>
            </p:txBody>
          </p:sp>
          <p:sp>
            <p:nvSpPr>
              <p:cNvPr id="38" name="MH_Other_10">
                <a:extLst>
                  <a:ext uri="{FF2B5EF4-FFF2-40B4-BE49-F238E27FC236}">
                    <a16:creationId xmlns="" xmlns:a16="http://schemas.microsoft.com/office/drawing/2014/main" id="{B3AD2D70-F34F-440D-AAA1-1A839199A376}"/>
                  </a:ext>
                </a:extLst>
              </p:cNvPr>
              <p:cNvSpPr>
                <a:spLocks/>
              </p:cNvSpPr>
              <p:nvPr>
                <p:custDataLst>
                  <p:tags r:id="rId23"/>
                </p:custDataLst>
              </p:nvPr>
            </p:nvSpPr>
            <p:spPr bwMode="auto">
              <a:xfrm rot="16200000" flipH="1">
                <a:off x="5229678" y="2151689"/>
                <a:ext cx="1773710" cy="1055007"/>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solidFill>
                <a:schemeClr val="bg1">
                  <a:lumMod val="85000"/>
                </a:schemeClr>
              </a:solidFill>
              <a:ln>
                <a:noFill/>
              </a:ln>
            </p:spPr>
            <p:txBody>
              <a:bodyPr lIns="51435" tIns="25718" rIns="51435" bIns="25718" anchor="ctr">
                <a:normAutofit/>
              </a:bodyPr>
              <a:lstStyle/>
              <a:p>
                <a:pPr>
                  <a:defRPr/>
                </a:pPr>
                <a:endParaRPr lang="zh-CN" altLang="en-US" sz="1013" kern="0">
                  <a:solidFill>
                    <a:schemeClr val="bg1">
                      <a:lumMod val="50000"/>
                    </a:schemeClr>
                  </a:solidFill>
                </a:endParaRPr>
              </a:p>
            </p:txBody>
          </p:sp>
          <p:sp>
            <p:nvSpPr>
              <p:cNvPr id="39" name="MH_Other_13">
                <a:extLst>
                  <a:ext uri="{FF2B5EF4-FFF2-40B4-BE49-F238E27FC236}">
                    <a16:creationId xmlns="" xmlns:a16="http://schemas.microsoft.com/office/drawing/2014/main" id="{6014AD0F-4608-4E99-8789-BA32A13676BD}"/>
                  </a:ext>
                </a:extLst>
              </p:cNvPr>
              <p:cNvSpPr txBox="1"/>
              <p:nvPr>
                <p:custDataLst>
                  <p:tags r:id="rId24"/>
                </p:custDataLst>
              </p:nvPr>
            </p:nvSpPr>
            <p:spPr>
              <a:xfrm>
                <a:off x="5876607" y="2652030"/>
                <a:ext cx="612295" cy="595746"/>
              </a:xfrm>
              <a:prstGeom prst="rect">
                <a:avLst/>
              </a:prstGeom>
              <a:noFill/>
              <a:effectLst/>
            </p:spPr>
            <p:txBody>
              <a:bodyPr anchor="ctr">
                <a:norm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pPr>
                  <a:defRPr/>
                </a:pPr>
                <a:r>
                  <a:rPr lang="en-US" altLang="zh-CN" sz="2400" dirty="0">
                    <a:solidFill>
                      <a:schemeClr val="tx1">
                        <a:lumMod val="85000"/>
                        <a:lumOff val="15000"/>
                      </a:schemeClr>
                    </a:solidFill>
                    <a:effectLst/>
                    <a:latin typeface="+mn-lt"/>
                    <a:ea typeface="+mn-ea"/>
                  </a:rPr>
                  <a:t>01</a:t>
                </a:r>
                <a:endParaRPr lang="zh-CN" altLang="en-US" sz="2400" dirty="0">
                  <a:solidFill>
                    <a:schemeClr val="tx1">
                      <a:lumMod val="85000"/>
                      <a:lumOff val="15000"/>
                    </a:schemeClr>
                  </a:solidFill>
                  <a:effectLst/>
                  <a:latin typeface="+mn-lt"/>
                  <a:ea typeface="+mn-ea"/>
                </a:endParaRPr>
              </a:p>
            </p:txBody>
          </p:sp>
        </p:grpSp>
        <p:grpSp>
          <p:nvGrpSpPr>
            <p:cNvPr id="9" name="组合 8">
              <a:extLst>
                <a:ext uri="{FF2B5EF4-FFF2-40B4-BE49-F238E27FC236}">
                  <a16:creationId xmlns="" xmlns:a16="http://schemas.microsoft.com/office/drawing/2014/main" id="{03F0923D-E6AC-4BC4-96AF-B94C1D3CE64E}"/>
                </a:ext>
              </a:extLst>
            </p:cNvPr>
            <p:cNvGrpSpPr/>
            <p:nvPr/>
          </p:nvGrpSpPr>
          <p:grpSpPr>
            <a:xfrm>
              <a:off x="4719270" y="3976187"/>
              <a:ext cx="1228587" cy="1441673"/>
              <a:chOff x="5009334" y="3950150"/>
              <a:chExt cx="1638116" cy="1922231"/>
            </a:xfrm>
          </p:grpSpPr>
          <p:sp>
            <p:nvSpPr>
              <p:cNvPr id="32" name="MH_Other_2">
                <a:extLst>
                  <a:ext uri="{FF2B5EF4-FFF2-40B4-BE49-F238E27FC236}">
                    <a16:creationId xmlns="" xmlns:a16="http://schemas.microsoft.com/office/drawing/2014/main" id="{57B9182F-1E0A-4C40-B813-49FE73A20294}"/>
                  </a:ext>
                </a:extLst>
              </p:cNvPr>
              <p:cNvSpPr>
                <a:spLocks/>
              </p:cNvSpPr>
              <p:nvPr>
                <p:custDataLst>
                  <p:tags r:id="rId17"/>
                </p:custDataLst>
              </p:nvPr>
            </p:nvSpPr>
            <p:spPr bwMode="auto">
              <a:xfrm rot="10800000" flipV="1">
                <a:off x="5009334" y="4261703"/>
                <a:ext cx="1107501" cy="1610678"/>
              </a:xfrm>
              <a:custGeom>
                <a:avLst/>
                <a:gdLst>
                  <a:gd name="T0" fmla="*/ 557 w 865"/>
                  <a:gd name="T1" fmla="*/ 1258 h 1258"/>
                  <a:gd name="T2" fmla="*/ 250 w 865"/>
                  <a:gd name="T3" fmla="*/ 933 h 1258"/>
                  <a:gd name="T4" fmla="*/ 0 w 865"/>
                  <a:gd name="T5" fmla="*/ 147 h 1258"/>
                  <a:gd name="T6" fmla="*/ 865 w 865"/>
                  <a:gd name="T7" fmla="*/ 0 h 1258"/>
                  <a:gd name="T8" fmla="*/ 557 w 865"/>
                  <a:gd name="T9" fmla="*/ 1258 h 1258"/>
                </a:gdLst>
                <a:ahLst/>
                <a:cxnLst>
                  <a:cxn ang="0">
                    <a:pos x="T0" y="T1"/>
                  </a:cxn>
                  <a:cxn ang="0">
                    <a:pos x="T2" y="T3"/>
                  </a:cxn>
                  <a:cxn ang="0">
                    <a:pos x="T4" y="T5"/>
                  </a:cxn>
                  <a:cxn ang="0">
                    <a:pos x="T6" y="T7"/>
                  </a:cxn>
                  <a:cxn ang="0">
                    <a:pos x="T8" y="T9"/>
                  </a:cxn>
                </a:cxnLst>
                <a:rect l="0" t="0" r="r" b="b"/>
                <a:pathLst>
                  <a:path w="865" h="1258">
                    <a:moveTo>
                      <a:pt x="557" y="1258"/>
                    </a:moveTo>
                    <a:lnTo>
                      <a:pt x="250" y="933"/>
                    </a:lnTo>
                    <a:lnTo>
                      <a:pt x="0" y="147"/>
                    </a:lnTo>
                    <a:lnTo>
                      <a:pt x="865" y="0"/>
                    </a:lnTo>
                    <a:lnTo>
                      <a:pt x="557" y="1258"/>
                    </a:lnTo>
                    <a:close/>
                  </a:path>
                </a:pathLst>
              </a:custGeom>
              <a:noFill/>
              <a:ln>
                <a:noFill/>
              </a:ln>
            </p:spPr>
            <p:txBody>
              <a:bodyPr lIns="51435" tIns="25718" rIns="51435" bIns="25718" anchor="ctr">
                <a:normAutofit/>
              </a:bodyPr>
              <a:lstStyle/>
              <a:p>
                <a:pPr>
                  <a:defRPr/>
                </a:pPr>
                <a:endParaRPr lang="zh-CN" altLang="en-US" sz="1013" kern="0">
                  <a:solidFill>
                    <a:schemeClr val="bg1">
                      <a:lumMod val="50000"/>
                    </a:schemeClr>
                  </a:solidFill>
                </a:endParaRPr>
              </a:p>
            </p:txBody>
          </p:sp>
          <p:sp>
            <p:nvSpPr>
              <p:cNvPr id="33" name="MH_Other_11">
                <a:extLst>
                  <a:ext uri="{FF2B5EF4-FFF2-40B4-BE49-F238E27FC236}">
                    <a16:creationId xmlns="" xmlns:a16="http://schemas.microsoft.com/office/drawing/2014/main" id="{C64EC361-485C-475D-9E19-8FF7DD4B442D}"/>
                  </a:ext>
                </a:extLst>
              </p:cNvPr>
              <p:cNvSpPr>
                <a:spLocks/>
              </p:cNvSpPr>
              <p:nvPr>
                <p:custDataLst>
                  <p:tags r:id="rId18"/>
                </p:custDataLst>
              </p:nvPr>
            </p:nvSpPr>
            <p:spPr bwMode="auto">
              <a:xfrm rot="5400000" flipH="1">
                <a:off x="5379052" y="5486569"/>
                <a:ext cx="390932" cy="367033"/>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solidFill>
                <a:schemeClr val="bg1">
                  <a:lumMod val="85000"/>
                </a:schemeClr>
              </a:solidFill>
              <a:ln>
                <a:noFill/>
              </a:ln>
            </p:spPr>
            <p:txBody>
              <a:bodyPr lIns="51435" tIns="25718" rIns="51435" bIns="25718" anchor="ctr">
                <a:normAutofit/>
              </a:bodyPr>
              <a:lstStyle/>
              <a:p>
                <a:pPr>
                  <a:defRPr/>
                </a:pPr>
                <a:endParaRPr lang="zh-CN" altLang="en-US" sz="1013" kern="0">
                  <a:solidFill>
                    <a:schemeClr val="bg1">
                      <a:lumMod val="50000"/>
                    </a:schemeClr>
                  </a:solidFill>
                </a:endParaRPr>
              </a:p>
            </p:txBody>
          </p:sp>
          <p:sp>
            <p:nvSpPr>
              <p:cNvPr id="34" name="MH_Other_12">
                <a:extLst>
                  <a:ext uri="{FF2B5EF4-FFF2-40B4-BE49-F238E27FC236}">
                    <a16:creationId xmlns="" xmlns:a16="http://schemas.microsoft.com/office/drawing/2014/main" id="{E9ED2E10-4086-424B-A5C9-B0944558413E}"/>
                  </a:ext>
                </a:extLst>
              </p:cNvPr>
              <p:cNvSpPr>
                <a:spLocks/>
              </p:cNvSpPr>
              <p:nvPr>
                <p:custDataLst>
                  <p:tags r:id="rId19"/>
                </p:custDataLst>
              </p:nvPr>
            </p:nvSpPr>
            <p:spPr bwMode="auto">
              <a:xfrm rot="5400000" flipH="1">
                <a:off x="5209192" y="4316330"/>
                <a:ext cx="1804438" cy="1072078"/>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solidFill>
                <a:schemeClr val="bg1">
                  <a:lumMod val="85000"/>
                </a:schemeClr>
              </a:solidFill>
              <a:ln>
                <a:noFill/>
              </a:ln>
            </p:spPr>
            <p:txBody>
              <a:bodyPr lIns="51435" tIns="25718" rIns="51435" bIns="25718" anchor="ctr">
                <a:normAutofit/>
              </a:bodyPr>
              <a:lstStyle/>
              <a:p>
                <a:pPr>
                  <a:defRPr/>
                </a:pPr>
                <a:endParaRPr lang="zh-CN" altLang="en-US" sz="1013" kern="0">
                  <a:solidFill>
                    <a:schemeClr val="bg1">
                      <a:lumMod val="50000"/>
                    </a:schemeClr>
                  </a:solidFill>
                </a:endParaRPr>
              </a:p>
            </p:txBody>
          </p:sp>
          <p:sp>
            <p:nvSpPr>
              <p:cNvPr id="35" name="MH_Other_14">
                <a:extLst>
                  <a:ext uri="{FF2B5EF4-FFF2-40B4-BE49-F238E27FC236}">
                    <a16:creationId xmlns="" xmlns:a16="http://schemas.microsoft.com/office/drawing/2014/main" id="{48369F61-3388-40D2-BB79-9EB5015CF0C6}"/>
                  </a:ext>
                </a:extLst>
              </p:cNvPr>
              <p:cNvSpPr txBox="1"/>
              <p:nvPr>
                <p:custDataLst>
                  <p:tags r:id="rId20"/>
                </p:custDataLst>
              </p:nvPr>
            </p:nvSpPr>
            <p:spPr>
              <a:xfrm>
                <a:off x="5804208" y="4207353"/>
                <a:ext cx="757094" cy="769506"/>
              </a:xfrm>
              <a:prstGeom prst="rect">
                <a:avLst/>
              </a:prstGeom>
              <a:noFill/>
              <a:effectLst/>
            </p:spPr>
            <p:txBody>
              <a:bodyPr anchor="ctr">
                <a:norm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pPr>
                  <a:defRPr/>
                </a:pPr>
                <a:r>
                  <a:rPr lang="en-US" altLang="zh-CN" sz="2400" dirty="0">
                    <a:solidFill>
                      <a:schemeClr val="tx1">
                        <a:lumMod val="85000"/>
                        <a:lumOff val="15000"/>
                      </a:schemeClr>
                    </a:solidFill>
                    <a:effectLst/>
                    <a:latin typeface="+mn-lt"/>
                    <a:ea typeface="+mn-ea"/>
                  </a:rPr>
                  <a:t>03</a:t>
                </a:r>
                <a:endParaRPr lang="zh-CN" altLang="en-US" sz="2400" dirty="0">
                  <a:solidFill>
                    <a:schemeClr val="tx1">
                      <a:lumMod val="85000"/>
                      <a:lumOff val="15000"/>
                    </a:schemeClr>
                  </a:solidFill>
                  <a:effectLst/>
                  <a:latin typeface="+mn-lt"/>
                  <a:ea typeface="+mn-ea"/>
                </a:endParaRPr>
              </a:p>
            </p:txBody>
          </p:sp>
        </p:grpSp>
        <p:grpSp>
          <p:nvGrpSpPr>
            <p:cNvPr id="10" name="组合 9">
              <a:extLst>
                <a:ext uri="{FF2B5EF4-FFF2-40B4-BE49-F238E27FC236}">
                  <a16:creationId xmlns="" xmlns:a16="http://schemas.microsoft.com/office/drawing/2014/main" id="{39ADBF60-7E2B-4DEC-838F-DE6B591F5317}"/>
                </a:ext>
              </a:extLst>
            </p:cNvPr>
            <p:cNvGrpSpPr/>
            <p:nvPr/>
          </p:nvGrpSpPr>
          <p:grpSpPr>
            <a:xfrm>
              <a:off x="3994093" y="3011856"/>
              <a:ext cx="1463391" cy="1212719"/>
              <a:chOff x="4042432" y="2664376"/>
              <a:chExt cx="1951188" cy="1616958"/>
            </a:xfrm>
          </p:grpSpPr>
          <p:sp>
            <p:nvSpPr>
              <p:cNvPr id="28" name="MH_Other_3">
                <a:extLst>
                  <a:ext uri="{FF2B5EF4-FFF2-40B4-BE49-F238E27FC236}">
                    <a16:creationId xmlns="" xmlns:a16="http://schemas.microsoft.com/office/drawing/2014/main" id="{E1205F95-038E-4477-8309-A328BBD5E34F}"/>
                  </a:ext>
                </a:extLst>
              </p:cNvPr>
              <p:cNvSpPr>
                <a:spLocks/>
              </p:cNvSpPr>
              <p:nvPr>
                <p:custDataLst>
                  <p:tags r:id="rId13"/>
                </p:custDataLst>
              </p:nvPr>
            </p:nvSpPr>
            <p:spPr bwMode="auto">
              <a:xfrm rot="16200000" flipV="1">
                <a:off x="4294020" y="2412788"/>
                <a:ext cx="1107501" cy="1610678"/>
              </a:xfrm>
              <a:custGeom>
                <a:avLst/>
                <a:gdLst>
                  <a:gd name="T0" fmla="*/ 557 w 865"/>
                  <a:gd name="T1" fmla="*/ 1258 h 1258"/>
                  <a:gd name="T2" fmla="*/ 250 w 865"/>
                  <a:gd name="T3" fmla="*/ 933 h 1258"/>
                  <a:gd name="T4" fmla="*/ 0 w 865"/>
                  <a:gd name="T5" fmla="*/ 147 h 1258"/>
                  <a:gd name="T6" fmla="*/ 865 w 865"/>
                  <a:gd name="T7" fmla="*/ 0 h 1258"/>
                  <a:gd name="T8" fmla="*/ 557 w 865"/>
                  <a:gd name="T9" fmla="*/ 1258 h 1258"/>
                </a:gdLst>
                <a:ahLst/>
                <a:cxnLst>
                  <a:cxn ang="0">
                    <a:pos x="T0" y="T1"/>
                  </a:cxn>
                  <a:cxn ang="0">
                    <a:pos x="T2" y="T3"/>
                  </a:cxn>
                  <a:cxn ang="0">
                    <a:pos x="T4" y="T5"/>
                  </a:cxn>
                  <a:cxn ang="0">
                    <a:pos x="T6" y="T7"/>
                  </a:cxn>
                  <a:cxn ang="0">
                    <a:pos x="T8" y="T9"/>
                  </a:cxn>
                </a:cxnLst>
                <a:rect l="0" t="0" r="r" b="b"/>
                <a:pathLst>
                  <a:path w="865" h="1258">
                    <a:moveTo>
                      <a:pt x="557" y="1258"/>
                    </a:moveTo>
                    <a:lnTo>
                      <a:pt x="250" y="933"/>
                    </a:lnTo>
                    <a:lnTo>
                      <a:pt x="0" y="147"/>
                    </a:lnTo>
                    <a:lnTo>
                      <a:pt x="865" y="0"/>
                    </a:lnTo>
                    <a:lnTo>
                      <a:pt x="557" y="1258"/>
                    </a:lnTo>
                    <a:close/>
                  </a:path>
                </a:pathLst>
              </a:custGeom>
              <a:noFill/>
              <a:ln>
                <a:noFill/>
              </a:ln>
            </p:spPr>
            <p:txBody>
              <a:bodyPr lIns="51435" tIns="25718" rIns="51435" bIns="25718" anchor="ctr">
                <a:normAutofit/>
              </a:bodyPr>
              <a:lstStyle/>
              <a:p>
                <a:pPr>
                  <a:defRPr/>
                </a:pPr>
                <a:endParaRPr lang="zh-CN" altLang="en-US" sz="1013" kern="0">
                  <a:solidFill>
                    <a:schemeClr val="bg1">
                      <a:lumMod val="50000"/>
                    </a:schemeClr>
                  </a:solidFill>
                </a:endParaRPr>
              </a:p>
            </p:txBody>
          </p:sp>
          <p:sp>
            <p:nvSpPr>
              <p:cNvPr id="29" name="MH_Other_4">
                <a:extLst>
                  <a:ext uri="{FF2B5EF4-FFF2-40B4-BE49-F238E27FC236}">
                    <a16:creationId xmlns="" xmlns:a16="http://schemas.microsoft.com/office/drawing/2014/main" id="{EFCA54D7-92AB-4BC8-826A-40A57D842E80}"/>
                  </a:ext>
                </a:extLst>
              </p:cNvPr>
              <p:cNvSpPr>
                <a:spLocks/>
              </p:cNvSpPr>
              <p:nvPr>
                <p:custDataLst>
                  <p:tags r:id="rId14"/>
                </p:custDataLst>
              </p:nvPr>
            </p:nvSpPr>
            <p:spPr bwMode="auto">
              <a:xfrm flipV="1">
                <a:off x="4067987" y="3035119"/>
                <a:ext cx="397761" cy="373861"/>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solidFill>
                <a:schemeClr val="bg1">
                  <a:lumMod val="85000"/>
                </a:schemeClr>
              </a:solidFill>
              <a:ln>
                <a:noFill/>
              </a:ln>
            </p:spPr>
            <p:txBody>
              <a:bodyPr lIns="51435" tIns="25718" rIns="51435" bIns="25718" anchor="ctr">
                <a:normAutofit/>
              </a:bodyPr>
              <a:lstStyle/>
              <a:p>
                <a:pPr>
                  <a:defRPr/>
                </a:pPr>
                <a:endParaRPr lang="zh-CN" altLang="en-US" sz="1013" kern="0">
                  <a:solidFill>
                    <a:schemeClr val="bg1">
                      <a:lumMod val="50000"/>
                    </a:schemeClr>
                  </a:solidFill>
                </a:endParaRPr>
              </a:p>
            </p:txBody>
          </p:sp>
          <p:sp>
            <p:nvSpPr>
              <p:cNvPr id="30" name="MH_Other_5">
                <a:extLst>
                  <a:ext uri="{FF2B5EF4-FFF2-40B4-BE49-F238E27FC236}">
                    <a16:creationId xmlns="" xmlns:a16="http://schemas.microsoft.com/office/drawing/2014/main" id="{12863BC2-75EE-4159-A8B0-F6790873257D}"/>
                  </a:ext>
                </a:extLst>
              </p:cNvPr>
              <p:cNvSpPr>
                <a:spLocks/>
              </p:cNvSpPr>
              <p:nvPr>
                <p:custDataLst>
                  <p:tags r:id="rId15"/>
                </p:custDataLst>
              </p:nvPr>
            </p:nvSpPr>
            <p:spPr bwMode="auto">
              <a:xfrm flipV="1">
                <a:off x="4155040" y="3190478"/>
                <a:ext cx="1838580" cy="1090856"/>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solidFill>
                <a:schemeClr val="bg1">
                  <a:lumMod val="85000"/>
                </a:schemeClr>
              </a:solidFill>
              <a:ln>
                <a:noFill/>
              </a:ln>
            </p:spPr>
            <p:txBody>
              <a:bodyPr lIns="51435" tIns="25718" rIns="51435" bIns="25718" anchor="ctr">
                <a:normAutofit/>
              </a:bodyPr>
              <a:lstStyle/>
              <a:p>
                <a:pPr>
                  <a:defRPr/>
                </a:pPr>
                <a:endParaRPr lang="zh-CN" altLang="en-US" sz="1013" kern="0">
                  <a:solidFill>
                    <a:schemeClr val="bg1">
                      <a:lumMod val="50000"/>
                    </a:schemeClr>
                  </a:solidFill>
                </a:endParaRPr>
              </a:p>
            </p:txBody>
          </p:sp>
          <p:sp>
            <p:nvSpPr>
              <p:cNvPr id="31" name="MH_Other_15">
                <a:extLst>
                  <a:ext uri="{FF2B5EF4-FFF2-40B4-BE49-F238E27FC236}">
                    <a16:creationId xmlns="" xmlns:a16="http://schemas.microsoft.com/office/drawing/2014/main" id="{6DDF9212-8219-4FEF-87F1-F5F8AA278475}"/>
                  </a:ext>
                </a:extLst>
              </p:cNvPr>
              <p:cNvSpPr txBox="1"/>
              <p:nvPr>
                <p:custDataLst>
                  <p:tags r:id="rId16"/>
                </p:custDataLst>
              </p:nvPr>
            </p:nvSpPr>
            <p:spPr>
              <a:xfrm>
                <a:off x="4970986" y="3356828"/>
                <a:ext cx="757094" cy="769506"/>
              </a:xfrm>
              <a:prstGeom prst="rect">
                <a:avLst/>
              </a:prstGeom>
              <a:noFill/>
              <a:effectLst/>
            </p:spPr>
            <p:txBody>
              <a:bodyPr anchor="ctr">
                <a:norm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pPr>
                  <a:defRPr/>
                </a:pPr>
                <a:r>
                  <a:rPr lang="en-US" altLang="zh-CN" sz="2400" dirty="0">
                    <a:solidFill>
                      <a:schemeClr val="tx1">
                        <a:lumMod val="85000"/>
                        <a:lumOff val="15000"/>
                      </a:schemeClr>
                    </a:solidFill>
                    <a:effectLst/>
                    <a:latin typeface="+mn-lt"/>
                    <a:ea typeface="+mn-ea"/>
                  </a:rPr>
                  <a:t>04</a:t>
                </a:r>
                <a:endParaRPr lang="zh-CN" altLang="en-US" sz="2400" dirty="0">
                  <a:solidFill>
                    <a:schemeClr val="tx1">
                      <a:lumMod val="85000"/>
                      <a:lumOff val="15000"/>
                    </a:schemeClr>
                  </a:solidFill>
                  <a:effectLst/>
                  <a:latin typeface="+mn-lt"/>
                  <a:ea typeface="+mn-ea"/>
                </a:endParaRPr>
              </a:p>
            </p:txBody>
          </p:sp>
        </p:grpSp>
        <p:grpSp>
          <p:nvGrpSpPr>
            <p:cNvPr id="11" name="组合 10">
              <a:extLst>
                <a:ext uri="{FF2B5EF4-FFF2-40B4-BE49-F238E27FC236}">
                  <a16:creationId xmlns="" xmlns:a16="http://schemas.microsoft.com/office/drawing/2014/main" id="{E871822E-77D5-4123-933D-9F356124DF0E}"/>
                </a:ext>
              </a:extLst>
            </p:cNvPr>
            <p:cNvGrpSpPr/>
            <p:nvPr/>
          </p:nvGrpSpPr>
          <p:grpSpPr>
            <a:xfrm>
              <a:off x="5598320" y="3432040"/>
              <a:ext cx="1437833" cy="1221257"/>
              <a:chOff x="6181402" y="3224621"/>
              <a:chExt cx="1917110" cy="1628342"/>
            </a:xfrm>
          </p:grpSpPr>
          <p:sp>
            <p:nvSpPr>
              <p:cNvPr id="24" name="MH_Other_1">
                <a:extLst>
                  <a:ext uri="{FF2B5EF4-FFF2-40B4-BE49-F238E27FC236}">
                    <a16:creationId xmlns="" xmlns:a16="http://schemas.microsoft.com/office/drawing/2014/main" id="{A2A036A6-6FA2-4202-A87F-D30D5BE7BE12}"/>
                  </a:ext>
                </a:extLst>
              </p:cNvPr>
              <p:cNvSpPr>
                <a:spLocks/>
              </p:cNvSpPr>
              <p:nvPr>
                <p:custDataLst>
                  <p:tags r:id="rId9"/>
                </p:custDataLst>
              </p:nvPr>
            </p:nvSpPr>
            <p:spPr bwMode="auto">
              <a:xfrm rot="5400000" flipV="1">
                <a:off x="6739338" y="3493874"/>
                <a:ext cx="1107501" cy="1610678"/>
              </a:xfrm>
              <a:custGeom>
                <a:avLst/>
                <a:gdLst>
                  <a:gd name="T0" fmla="*/ 557 w 865"/>
                  <a:gd name="T1" fmla="*/ 1258 h 1258"/>
                  <a:gd name="T2" fmla="*/ 250 w 865"/>
                  <a:gd name="T3" fmla="*/ 933 h 1258"/>
                  <a:gd name="T4" fmla="*/ 0 w 865"/>
                  <a:gd name="T5" fmla="*/ 147 h 1258"/>
                  <a:gd name="T6" fmla="*/ 865 w 865"/>
                  <a:gd name="T7" fmla="*/ 0 h 1258"/>
                  <a:gd name="T8" fmla="*/ 557 w 865"/>
                  <a:gd name="T9" fmla="*/ 1258 h 1258"/>
                </a:gdLst>
                <a:ahLst/>
                <a:cxnLst>
                  <a:cxn ang="0">
                    <a:pos x="T0" y="T1"/>
                  </a:cxn>
                  <a:cxn ang="0">
                    <a:pos x="T2" y="T3"/>
                  </a:cxn>
                  <a:cxn ang="0">
                    <a:pos x="T4" y="T5"/>
                  </a:cxn>
                  <a:cxn ang="0">
                    <a:pos x="T6" y="T7"/>
                  </a:cxn>
                  <a:cxn ang="0">
                    <a:pos x="T8" y="T9"/>
                  </a:cxn>
                </a:cxnLst>
                <a:rect l="0" t="0" r="r" b="b"/>
                <a:pathLst>
                  <a:path w="865" h="1258">
                    <a:moveTo>
                      <a:pt x="557" y="1258"/>
                    </a:moveTo>
                    <a:lnTo>
                      <a:pt x="250" y="933"/>
                    </a:lnTo>
                    <a:lnTo>
                      <a:pt x="0" y="147"/>
                    </a:lnTo>
                    <a:lnTo>
                      <a:pt x="865" y="0"/>
                    </a:lnTo>
                    <a:lnTo>
                      <a:pt x="557" y="1258"/>
                    </a:lnTo>
                    <a:close/>
                  </a:path>
                </a:pathLst>
              </a:custGeom>
              <a:noFill/>
              <a:ln>
                <a:noFill/>
              </a:ln>
            </p:spPr>
            <p:txBody>
              <a:bodyPr lIns="51435" tIns="25718" rIns="51435" bIns="25718" anchor="ctr">
                <a:normAutofit/>
              </a:bodyPr>
              <a:lstStyle/>
              <a:p>
                <a:pPr>
                  <a:defRPr/>
                </a:pPr>
                <a:endParaRPr lang="zh-CN" altLang="en-US" sz="1013" kern="0">
                  <a:solidFill>
                    <a:schemeClr val="bg1">
                      <a:lumMod val="50000"/>
                    </a:schemeClr>
                  </a:solidFill>
                </a:endParaRPr>
              </a:p>
            </p:txBody>
          </p:sp>
          <p:sp>
            <p:nvSpPr>
              <p:cNvPr id="25" name="MH_Other_6">
                <a:extLst>
                  <a:ext uri="{FF2B5EF4-FFF2-40B4-BE49-F238E27FC236}">
                    <a16:creationId xmlns="" xmlns:a16="http://schemas.microsoft.com/office/drawing/2014/main" id="{9D93A563-45F4-40E0-8751-CE1FEE581378}"/>
                  </a:ext>
                </a:extLst>
              </p:cNvPr>
              <p:cNvSpPr>
                <a:spLocks/>
              </p:cNvSpPr>
              <p:nvPr>
                <p:custDataLst>
                  <p:tags r:id="rId10"/>
                </p:custDataLst>
              </p:nvPr>
            </p:nvSpPr>
            <p:spPr bwMode="auto">
              <a:xfrm flipH="1">
                <a:off x="6181402" y="3224621"/>
                <a:ext cx="1783952" cy="1060128"/>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solidFill>
                <a:schemeClr val="bg1">
                  <a:lumMod val="85000"/>
                </a:schemeClr>
              </a:solidFill>
              <a:ln>
                <a:noFill/>
              </a:ln>
            </p:spPr>
            <p:txBody>
              <a:bodyPr lIns="51435" tIns="25718" rIns="51435" bIns="25718" anchor="ctr">
                <a:normAutofit/>
              </a:bodyPr>
              <a:lstStyle/>
              <a:p>
                <a:pPr>
                  <a:defRPr/>
                </a:pPr>
                <a:endParaRPr lang="zh-CN" altLang="en-US" sz="1013" kern="0">
                  <a:solidFill>
                    <a:schemeClr val="bg1">
                      <a:lumMod val="50000"/>
                    </a:schemeClr>
                  </a:solidFill>
                </a:endParaRPr>
              </a:p>
            </p:txBody>
          </p:sp>
          <p:sp>
            <p:nvSpPr>
              <p:cNvPr id="26" name="MH_Other_7">
                <a:extLst>
                  <a:ext uri="{FF2B5EF4-FFF2-40B4-BE49-F238E27FC236}">
                    <a16:creationId xmlns="" xmlns:a16="http://schemas.microsoft.com/office/drawing/2014/main" id="{239EAC6B-5334-4367-B9F8-3AA97C050E58}"/>
                  </a:ext>
                </a:extLst>
              </p:cNvPr>
              <p:cNvSpPr>
                <a:spLocks/>
              </p:cNvSpPr>
              <p:nvPr>
                <p:custDataLst>
                  <p:tags r:id="rId11"/>
                </p:custDataLst>
              </p:nvPr>
            </p:nvSpPr>
            <p:spPr bwMode="auto">
              <a:xfrm flipH="1">
                <a:off x="7710993" y="4124278"/>
                <a:ext cx="387519" cy="363619"/>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solidFill>
                <a:schemeClr val="bg1">
                  <a:lumMod val="85000"/>
                </a:schemeClr>
              </a:solidFill>
              <a:ln>
                <a:noFill/>
              </a:ln>
            </p:spPr>
            <p:txBody>
              <a:bodyPr lIns="51435" tIns="25718" rIns="51435" bIns="25718" anchor="ctr">
                <a:normAutofit/>
              </a:bodyPr>
              <a:lstStyle/>
              <a:p>
                <a:pPr>
                  <a:defRPr/>
                </a:pPr>
                <a:endParaRPr lang="zh-CN" altLang="en-US" sz="1013" kern="0">
                  <a:solidFill>
                    <a:schemeClr val="bg1">
                      <a:lumMod val="50000"/>
                    </a:schemeClr>
                  </a:solidFill>
                </a:endParaRPr>
              </a:p>
            </p:txBody>
          </p:sp>
          <p:sp>
            <p:nvSpPr>
              <p:cNvPr id="27" name="MH_Other_16">
                <a:extLst>
                  <a:ext uri="{FF2B5EF4-FFF2-40B4-BE49-F238E27FC236}">
                    <a16:creationId xmlns="" xmlns:a16="http://schemas.microsoft.com/office/drawing/2014/main" id="{9CBA0068-CF92-43AC-8B7C-1E059D08AA40}"/>
                  </a:ext>
                </a:extLst>
              </p:cNvPr>
              <p:cNvSpPr txBox="1"/>
              <p:nvPr>
                <p:custDataLst>
                  <p:tags r:id="rId12"/>
                </p:custDataLst>
              </p:nvPr>
            </p:nvSpPr>
            <p:spPr>
              <a:xfrm>
                <a:off x="6365445" y="3356828"/>
                <a:ext cx="757094" cy="769506"/>
              </a:xfrm>
              <a:prstGeom prst="rect">
                <a:avLst/>
              </a:prstGeom>
              <a:noFill/>
              <a:effectLst/>
            </p:spPr>
            <p:txBody>
              <a:bodyPr anchor="ctr">
                <a:norm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pPr>
                  <a:defRPr/>
                </a:pPr>
                <a:r>
                  <a:rPr lang="en-US" altLang="zh-CN" sz="2400" dirty="0">
                    <a:solidFill>
                      <a:schemeClr val="tx1">
                        <a:lumMod val="85000"/>
                        <a:lumOff val="15000"/>
                      </a:schemeClr>
                    </a:solidFill>
                    <a:effectLst/>
                    <a:latin typeface="+mn-lt"/>
                    <a:ea typeface="+mn-ea"/>
                  </a:rPr>
                  <a:t>02</a:t>
                </a:r>
                <a:endParaRPr lang="zh-CN" altLang="en-US" sz="2400" dirty="0">
                  <a:solidFill>
                    <a:schemeClr val="tx1">
                      <a:lumMod val="85000"/>
                      <a:lumOff val="15000"/>
                    </a:schemeClr>
                  </a:solidFill>
                  <a:effectLst/>
                  <a:latin typeface="+mn-lt"/>
                  <a:ea typeface="+mn-ea"/>
                </a:endParaRPr>
              </a:p>
            </p:txBody>
          </p:sp>
        </p:grpSp>
        <p:grpSp>
          <p:nvGrpSpPr>
            <p:cNvPr id="12" name="组合 11">
              <a:extLst>
                <a:ext uri="{FF2B5EF4-FFF2-40B4-BE49-F238E27FC236}">
                  <a16:creationId xmlns="" xmlns:a16="http://schemas.microsoft.com/office/drawing/2014/main" id="{6403E5D9-9B82-40FF-A4D5-9E228D522837}"/>
                </a:ext>
              </a:extLst>
            </p:cNvPr>
            <p:cNvGrpSpPr/>
            <p:nvPr/>
          </p:nvGrpSpPr>
          <p:grpSpPr>
            <a:xfrm>
              <a:off x="2361555" y="2128645"/>
              <a:ext cx="2353145" cy="1059602"/>
              <a:chOff x="1865715" y="1486761"/>
              <a:chExt cx="3137526" cy="1412803"/>
            </a:xfrm>
          </p:grpSpPr>
          <p:sp>
            <p:nvSpPr>
              <p:cNvPr id="22" name="MH_SubTitle_4">
                <a:extLst>
                  <a:ext uri="{FF2B5EF4-FFF2-40B4-BE49-F238E27FC236}">
                    <a16:creationId xmlns="" xmlns:a16="http://schemas.microsoft.com/office/drawing/2014/main" id="{28FA1781-6FAC-4BB9-8357-BFF66D68A650}"/>
                  </a:ext>
                </a:extLst>
              </p:cNvPr>
              <p:cNvSpPr txBox="1">
                <a:spLocks noChangeArrowheads="1"/>
              </p:cNvSpPr>
              <p:nvPr>
                <p:custDataLst>
                  <p:tags r:id="rId7"/>
                </p:custDataLst>
              </p:nvPr>
            </p:nvSpPr>
            <p:spPr bwMode="auto">
              <a:xfrm>
                <a:off x="1865715" y="1486761"/>
                <a:ext cx="3105271" cy="600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r"/>
                <a:r>
                  <a:rPr lang="zh-CN" altLang="en-US" sz="1500" dirty="0">
                    <a:solidFill>
                      <a:schemeClr val="bg1">
                        <a:lumMod val="85000"/>
                      </a:schemeClr>
                    </a:solidFill>
                    <a:latin typeface="微软雅黑" panose="020B0503020204020204" pitchFamily="34" charset="-122"/>
                  </a:rPr>
                  <a:t>添加标题</a:t>
                </a:r>
              </a:p>
            </p:txBody>
          </p:sp>
          <p:sp>
            <p:nvSpPr>
              <p:cNvPr id="23" name="MH_SubTitle_1">
                <a:extLst>
                  <a:ext uri="{FF2B5EF4-FFF2-40B4-BE49-F238E27FC236}">
                    <a16:creationId xmlns="" xmlns:a16="http://schemas.microsoft.com/office/drawing/2014/main" id="{5A3D99DA-9820-43FD-8974-B3EE6BF819CF}"/>
                  </a:ext>
                </a:extLst>
              </p:cNvPr>
              <p:cNvSpPr txBox="1">
                <a:spLocks noChangeArrowheads="1"/>
              </p:cNvSpPr>
              <p:nvPr>
                <p:custDataLst>
                  <p:tags r:id="rId8"/>
                </p:custDataLst>
              </p:nvPr>
            </p:nvSpPr>
            <p:spPr bwMode="auto">
              <a:xfrm>
                <a:off x="1889137" y="1922537"/>
                <a:ext cx="3114104" cy="977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r">
                  <a:lnSpc>
                    <a:spcPct val="150000"/>
                  </a:lnSpc>
                </a:pPr>
                <a:r>
                  <a:rPr lang="zh-CN" altLang="en-US" sz="1050" dirty="0">
                    <a:solidFill>
                      <a:schemeClr val="bg1">
                        <a:lumMod val="85000"/>
                      </a:schemeClr>
                    </a:solidFill>
                    <a:latin typeface="微软雅黑" panose="020B0503020204020204" pitchFamily="34" charset="-122"/>
                  </a:rPr>
                  <a:t>此处添加详细文本描述，建议与标题相关并符合整体语言风格。</a:t>
                </a:r>
                <a:endParaRPr lang="en-US" altLang="zh-CN" sz="1050" dirty="0">
                  <a:solidFill>
                    <a:schemeClr val="bg1">
                      <a:lumMod val="85000"/>
                    </a:schemeClr>
                  </a:solidFill>
                  <a:latin typeface="微软雅黑" panose="020B0503020204020204" pitchFamily="34" charset="-122"/>
                </a:endParaRPr>
              </a:p>
            </p:txBody>
          </p:sp>
        </p:grpSp>
        <p:grpSp>
          <p:nvGrpSpPr>
            <p:cNvPr id="13" name="组合 12">
              <a:extLst>
                <a:ext uri="{FF2B5EF4-FFF2-40B4-BE49-F238E27FC236}">
                  <a16:creationId xmlns="" xmlns:a16="http://schemas.microsoft.com/office/drawing/2014/main" id="{C182A771-7659-41C0-B454-4DA2B1FD232E}"/>
                </a:ext>
              </a:extLst>
            </p:cNvPr>
            <p:cNvGrpSpPr/>
            <p:nvPr/>
          </p:nvGrpSpPr>
          <p:grpSpPr>
            <a:xfrm>
              <a:off x="2433069" y="4246318"/>
              <a:ext cx="2377379" cy="1143122"/>
              <a:chOff x="1961067" y="4310326"/>
              <a:chExt cx="3169838" cy="1524162"/>
            </a:xfrm>
          </p:grpSpPr>
          <p:sp>
            <p:nvSpPr>
              <p:cNvPr id="20" name="MH_SubTitle_3">
                <a:extLst>
                  <a:ext uri="{FF2B5EF4-FFF2-40B4-BE49-F238E27FC236}">
                    <a16:creationId xmlns="" xmlns:a16="http://schemas.microsoft.com/office/drawing/2014/main" id="{51FF82C9-879D-4828-96BE-4341E052BD66}"/>
                  </a:ext>
                </a:extLst>
              </p:cNvPr>
              <p:cNvSpPr txBox="1">
                <a:spLocks noChangeArrowheads="1"/>
              </p:cNvSpPr>
              <p:nvPr>
                <p:custDataLst>
                  <p:tags r:id="rId5"/>
                </p:custDataLst>
              </p:nvPr>
            </p:nvSpPr>
            <p:spPr bwMode="auto">
              <a:xfrm>
                <a:off x="2025634" y="4310326"/>
                <a:ext cx="3105271" cy="600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r"/>
                <a:r>
                  <a:rPr lang="zh-CN" altLang="en-US" sz="1500" dirty="0">
                    <a:solidFill>
                      <a:schemeClr val="bg1">
                        <a:lumMod val="85000"/>
                      </a:schemeClr>
                    </a:solidFill>
                    <a:latin typeface="微软雅黑" panose="020B0503020204020204" pitchFamily="34" charset="-122"/>
                  </a:rPr>
                  <a:t>添加标题</a:t>
                </a:r>
              </a:p>
            </p:txBody>
          </p:sp>
          <p:sp>
            <p:nvSpPr>
              <p:cNvPr id="21" name="MH_SubTitle_1">
                <a:extLst>
                  <a:ext uri="{FF2B5EF4-FFF2-40B4-BE49-F238E27FC236}">
                    <a16:creationId xmlns="" xmlns:a16="http://schemas.microsoft.com/office/drawing/2014/main" id="{1F27F45B-947A-4BE5-BAAB-40D12B848F02}"/>
                  </a:ext>
                </a:extLst>
              </p:cNvPr>
              <p:cNvSpPr txBox="1">
                <a:spLocks noChangeArrowheads="1"/>
              </p:cNvSpPr>
              <p:nvPr>
                <p:custDataLst>
                  <p:tags r:id="rId6"/>
                </p:custDataLst>
              </p:nvPr>
            </p:nvSpPr>
            <p:spPr bwMode="auto">
              <a:xfrm>
                <a:off x="1961067" y="4857461"/>
                <a:ext cx="3114104" cy="977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r">
                  <a:lnSpc>
                    <a:spcPct val="150000"/>
                  </a:lnSpc>
                </a:pPr>
                <a:r>
                  <a:rPr lang="zh-CN" altLang="en-US" sz="1050" dirty="0">
                    <a:solidFill>
                      <a:schemeClr val="bg1">
                        <a:lumMod val="85000"/>
                      </a:schemeClr>
                    </a:solidFill>
                    <a:latin typeface="微软雅黑" panose="020B0503020204020204" pitchFamily="34" charset="-122"/>
                  </a:rPr>
                  <a:t>此处添加详细文本描述，建议与标题相关并符合整体语言风格。</a:t>
                </a:r>
                <a:endParaRPr lang="en-US" altLang="zh-CN" sz="1050" dirty="0">
                  <a:solidFill>
                    <a:schemeClr val="bg1">
                      <a:lumMod val="85000"/>
                    </a:schemeClr>
                  </a:solidFill>
                  <a:latin typeface="微软雅黑" panose="020B0503020204020204" pitchFamily="34" charset="-122"/>
                </a:endParaRPr>
              </a:p>
            </p:txBody>
          </p:sp>
        </p:grpSp>
        <p:grpSp>
          <p:nvGrpSpPr>
            <p:cNvPr id="14" name="组合 13">
              <a:extLst>
                <a:ext uri="{FF2B5EF4-FFF2-40B4-BE49-F238E27FC236}">
                  <a16:creationId xmlns="" xmlns:a16="http://schemas.microsoft.com/office/drawing/2014/main" id="{9E1CE69D-E612-44F8-BB41-03E665976620}"/>
                </a:ext>
              </a:extLst>
            </p:cNvPr>
            <p:cNvGrpSpPr/>
            <p:nvPr/>
          </p:nvGrpSpPr>
          <p:grpSpPr>
            <a:xfrm>
              <a:off x="6343898" y="2261534"/>
              <a:ext cx="2359769" cy="1049017"/>
              <a:chOff x="7175505" y="1663946"/>
              <a:chExt cx="3146359" cy="1398689"/>
            </a:xfrm>
          </p:grpSpPr>
          <p:sp>
            <p:nvSpPr>
              <p:cNvPr id="18" name="MH_SubTitle_1">
                <a:extLst>
                  <a:ext uri="{FF2B5EF4-FFF2-40B4-BE49-F238E27FC236}">
                    <a16:creationId xmlns="" xmlns:a16="http://schemas.microsoft.com/office/drawing/2014/main" id="{72917C02-5C7C-47A5-B0A5-BB8427620E00}"/>
                  </a:ext>
                </a:extLst>
              </p:cNvPr>
              <p:cNvSpPr txBox="1">
                <a:spLocks noChangeArrowheads="1"/>
              </p:cNvSpPr>
              <p:nvPr>
                <p:custDataLst>
                  <p:tags r:id="rId3"/>
                </p:custDataLst>
              </p:nvPr>
            </p:nvSpPr>
            <p:spPr bwMode="auto">
              <a:xfrm>
                <a:off x="7175505" y="1663946"/>
                <a:ext cx="3098442" cy="600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r>
                  <a:rPr lang="zh-CN" altLang="en-US" sz="1500" dirty="0">
                    <a:solidFill>
                      <a:schemeClr val="bg1">
                        <a:lumMod val="85000"/>
                      </a:schemeClr>
                    </a:solidFill>
                    <a:latin typeface="微软雅黑" panose="020B0503020204020204" pitchFamily="34" charset="-122"/>
                  </a:rPr>
                  <a:t>添加标题</a:t>
                </a:r>
              </a:p>
            </p:txBody>
          </p:sp>
          <p:sp>
            <p:nvSpPr>
              <p:cNvPr id="19" name="MH_SubTitle_1">
                <a:extLst>
                  <a:ext uri="{FF2B5EF4-FFF2-40B4-BE49-F238E27FC236}">
                    <a16:creationId xmlns="" xmlns:a16="http://schemas.microsoft.com/office/drawing/2014/main" id="{D1BD2F46-19FB-463B-B335-5349394B3513}"/>
                  </a:ext>
                </a:extLst>
              </p:cNvPr>
              <p:cNvSpPr txBox="1">
                <a:spLocks noChangeArrowheads="1"/>
              </p:cNvSpPr>
              <p:nvPr>
                <p:custDataLst>
                  <p:tags r:id="rId4"/>
                </p:custDataLst>
              </p:nvPr>
            </p:nvSpPr>
            <p:spPr bwMode="auto">
              <a:xfrm>
                <a:off x="7207760" y="2085608"/>
                <a:ext cx="3114104" cy="977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nSpc>
                    <a:spcPct val="150000"/>
                  </a:lnSpc>
                </a:pPr>
                <a:r>
                  <a:rPr lang="zh-CN" altLang="en-US" sz="1050" dirty="0">
                    <a:solidFill>
                      <a:schemeClr val="bg1">
                        <a:lumMod val="85000"/>
                      </a:schemeClr>
                    </a:solidFill>
                    <a:latin typeface="微软雅黑" panose="020B0503020204020204" pitchFamily="34" charset="-122"/>
                  </a:rPr>
                  <a:t>此处添加详细文本描述，建议与标题相关并符合整体语言风格。</a:t>
                </a:r>
                <a:endParaRPr lang="en-US" altLang="zh-CN" sz="1050" dirty="0">
                  <a:solidFill>
                    <a:schemeClr val="bg1">
                      <a:lumMod val="85000"/>
                    </a:schemeClr>
                  </a:solidFill>
                  <a:latin typeface="微软雅黑" panose="020B0503020204020204" pitchFamily="34" charset="-122"/>
                </a:endParaRPr>
              </a:p>
            </p:txBody>
          </p:sp>
        </p:grpSp>
        <p:grpSp>
          <p:nvGrpSpPr>
            <p:cNvPr id="15" name="组合 14">
              <a:extLst>
                <a:ext uri="{FF2B5EF4-FFF2-40B4-BE49-F238E27FC236}">
                  <a16:creationId xmlns="" xmlns:a16="http://schemas.microsoft.com/office/drawing/2014/main" id="{8348FC8B-59EB-4803-A28A-8EE9266CC6E6}"/>
                </a:ext>
              </a:extLst>
            </p:cNvPr>
            <p:cNvGrpSpPr/>
            <p:nvPr/>
          </p:nvGrpSpPr>
          <p:grpSpPr>
            <a:xfrm>
              <a:off x="6259711" y="4399800"/>
              <a:ext cx="2359078" cy="1114957"/>
              <a:chOff x="7063256" y="4514968"/>
              <a:chExt cx="3145437" cy="1486609"/>
            </a:xfrm>
          </p:grpSpPr>
          <p:sp>
            <p:nvSpPr>
              <p:cNvPr id="16" name="MH_SubTitle_2">
                <a:extLst>
                  <a:ext uri="{FF2B5EF4-FFF2-40B4-BE49-F238E27FC236}">
                    <a16:creationId xmlns="" xmlns:a16="http://schemas.microsoft.com/office/drawing/2014/main" id="{6DC812E4-0CFE-48FD-90DE-4EC3D11C748F}"/>
                  </a:ext>
                </a:extLst>
              </p:cNvPr>
              <p:cNvSpPr txBox="1">
                <a:spLocks noChangeArrowheads="1"/>
              </p:cNvSpPr>
              <p:nvPr>
                <p:custDataLst>
                  <p:tags r:id="rId1"/>
                </p:custDataLst>
              </p:nvPr>
            </p:nvSpPr>
            <p:spPr bwMode="auto">
              <a:xfrm>
                <a:off x="7063256" y="4514968"/>
                <a:ext cx="3098442" cy="600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r>
                  <a:rPr lang="zh-CN" altLang="en-US" sz="1500" dirty="0">
                    <a:solidFill>
                      <a:schemeClr val="bg1">
                        <a:lumMod val="85000"/>
                      </a:schemeClr>
                    </a:solidFill>
                    <a:latin typeface="微软雅黑" panose="020B0503020204020204" pitchFamily="34" charset="-122"/>
                  </a:rPr>
                  <a:t>添加标题</a:t>
                </a:r>
              </a:p>
            </p:txBody>
          </p:sp>
          <p:sp>
            <p:nvSpPr>
              <p:cNvPr id="17" name="MH_SubTitle_1">
                <a:extLst>
                  <a:ext uri="{FF2B5EF4-FFF2-40B4-BE49-F238E27FC236}">
                    <a16:creationId xmlns="" xmlns:a16="http://schemas.microsoft.com/office/drawing/2014/main" id="{E2E8B87A-3919-4A9A-9CE2-4FB7BDC9C168}"/>
                  </a:ext>
                </a:extLst>
              </p:cNvPr>
              <p:cNvSpPr txBox="1">
                <a:spLocks noChangeArrowheads="1"/>
              </p:cNvSpPr>
              <p:nvPr>
                <p:custDataLst>
                  <p:tags r:id="rId2"/>
                </p:custDataLst>
              </p:nvPr>
            </p:nvSpPr>
            <p:spPr bwMode="auto">
              <a:xfrm>
                <a:off x="7094589" y="5024550"/>
                <a:ext cx="3114104" cy="977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nSpc>
                    <a:spcPct val="150000"/>
                  </a:lnSpc>
                </a:pPr>
                <a:r>
                  <a:rPr lang="zh-CN" altLang="en-US" sz="1050" dirty="0">
                    <a:solidFill>
                      <a:schemeClr val="bg1">
                        <a:lumMod val="85000"/>
                      </a:schemeClr>
                    </a:solidFill>
                    <a:latin typeface="微软雅黑" panose="020B0503020204020204" pitchFamily="34" charset="-122"/>
                  </a:rPr>
                  <a:t>此处添加详细文本描述，建议与标题相关并符合整体语言风格。</a:t>
                </a:r>
                <a:endParaRPr lang="en-US" altLang="zh-CN" sz="1050" dirty="0">
                  <a:solidFill>
                    <a:schemeClr val="bg1">
                      <a:lumMod val="85000"/>
                    </a:schemeClr>
                  </a:solidFill>
                  <a:latin typeface="微软雅黑" panose="020B0503020204020204" pitchFamily="34" charset="-122"/>
                </a:endParaRPr>
              </a:p>
            </p:txBody>
          </p:sp>
        </p:grpSp>
      </p:grpSp>
    </p:spTree>
    <p:extLst>
      <p:ext uri="{BB962C8B-B14F-4D97-AF65-F5344CB8AC3E}">
        <p14:creationId xmlns:p14="http://schemas.microsoft.com/office/powerpoint/2010/main" val="4206293525"/>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a:extLst>
              <a:ext uri="{FF2B5EF4-FFF2-40B4-BE49-F238E27FC236}">
                <a16:creationId xmlns="" xmlns:a16="http://schemas.microsoft.com/office/drawing/2014/main" id="{4627966F-F79C-4786-B0FA-2956BCCABB64}"/>
              </a:ext>
            </a:extLst>
          </p:cNvPr>
          <p:cNvGrpSpPr/>
          <p:nvPr/>
        </p:nvGrpSpPr>
        <p:grpSpPr>
          <a:xfrm>
            <a:off x="0" y="293830"/>
            <a:ext cx="12190413" cy="674832"/>
            <a:chOff x="-174171" y="293830"/>
            <a:chExt cx="12190413" cy="674832"/>
          </a:xfrm>
        </p:grpSpPr>
        <p:sp>
          <p:nvSpPr>
            <p:cNvPr id="4" name="TextBox 8">
              <a:extLst>
                <a:ext uri="{FF2B5EF4-FFF2-40B4-BE49-F238E27FC236}">
                  <a16:creationId xmlns="" xmlns:a16="http://schemas.microsoft.com/office/drawing/2014/main" id="{FAD4A74A-6089-42C7-80E6-C3319B374D80}"/>
                </a:ext>
              </a:extLst>
            </p:cNvPr>
            <p:cNvSpPr txBox="1">
              <a:spLocks noChangeArrowheads="1"/>
            </p:cNvSpPr>
            <p:nvPr/>
          </p:nvSpPr>
          <p:spPr bwMode="auto">
            <a:xfrm>
              <a:off x="847913" y="293830"/>
              <a:ext cx="325532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b="1" dirty="0">
                  <a:solidFill>
                    <a:schemeClr val="bg1">
                      <a:lumMod val="85000"/>
                    </a:schemeClr>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cxnSp>
          <p:nvCxnSpPr>
            <p:cNvPr id="6" name="直接连接符 5">
              <a:extLst>
                <a:ext uri="{FF2B5EF4-FFF2-40B4-BE49-F238E27FC236}">
                  <a16:creationId xmlns="" xmlns:a16="http://schemas.microsoft.com/office/drawing/2014/main" id="{C5F528C7-0141-4D96-AF7C-5B188D0AA21B}"/>
                </a:ext>
              </a:extLst>
            </p:cNvPr>
            <p:cNvCxnSpPr>
              <a:cxnSpLocks/>
            </p:cNvCxnSpPr>
            <p:nvPr/>
          </p:nvCxnSpPr>
          <p:spPr>
            <a:xfrm>
              <a:off x="-174171" y="968662"/>
              <a:ext cx="1219041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grpSp>
        <p:nvGrpSpPr>
          <p:cNvPr id="5" name="组合 4">
            <a:extLst>
              <a:ext uri="{FF2B5EF4-FFF2-40B4-BE49-F238E27FC236}">
                <a16:creationId xmlns="" xmlns:a16="http://schemas.microsoft.com/office/drawing/2014/main" id="{0A69EEA2-9B03-47A2-83BE-01604C5F0A55}"/>
              </a:ext>
            </a:extLst>
          </p:cNvPr>
          <p:cNvGrpSpPr/>
          <p:nvPr/>
        </p:nvGrpSpPr>
        <p:grpSpPr>
          <a:xfrm>
            <a:off x="4058187" y="1949527"/>
            <a:ext cx="4118492" cy="3809922"/>
            <a:chOff x="3670006" y="1691338"/>
            <a:chExt cx="4608513" cy="4263231"/>
          </a:xfrm>
          <a:solidFill>
            <a:schemeClr val="bg1">
              <a:lumMod val="85000"/>
            </a:schemeClr>
          </a:solidFill>
        </p:grpSpPr>
        <p:sp>
          <p:nvSpPr>
            <p:cNvPr id="8" name="Freeform 5">
              <a:extLst>
                <a:ext uri="{FF2B5EF4-FFF2-40B4-BE49-F238E27FC236}">
                  <a16:creationId xmlns="" xmlns:a16="http://schemas.microsoft.com/office/drawing/2014/main" id="{9A3631AB-E538-4502-A554-1597F81160B7}"/>
                </a:ext>
              </a:extLst>
            </p:cNvPr>
            <p:cNvSpPr>
              <a:spLocks/>
            </p:cNvSpPr>
            <p:nvPr/>
          </p:nvSpPr>
          <p:spPr bwMode="auto">
            <a:xfrm>
              <a:off x="4405659" y="1691338"/>
              <a:ext cx="1828455" cy="1353840"/>
            </a:xfrm>
            <a:custGeom>
              <a:avLst/>
              <a:gdLst>
                <a:gd name="T0" fmla="*/ 264 w 651"/>
                <a:gd name="T1" fmla="*/ 482 h 482"/>
                <a:gd name="T2" fmla="*/ 264 w 651"/>
                <a:gd name="T3" fmla="*/ 482 h 482"/>
                <a:gd name="T4" fmla="*/ 215 w 651"/>
                <a:gd name="T5" fmla="*/ 299 h 482"/>
                <a:gd name="T6" fmla="*/ 397 w 651"/>
                <a:gd name="T7" fmla="*/ 250 h 482"/>
                <a:gd name="T8" fmla="*/ 464 w 651"/>
                <a:gd name="T9" fmla="*/ 365 h 482"/>
                <a:gd name="T10" fmla="*/ 464 w 651"/>
                <a:gd name="T11" fmla="*/ 365 h 482"/>
                <a:gd name="T12" fmla="*/ 651 w 651"/>
                <a:gd name="T13" fmla="*/ 365 h 482"/>
                <a:gd name="T14" fmla="*/ 557 w 651"/>
                <a:gd name="T15" fmla="*/ 140 h 482"/>
                <a:gd name="T16" fmla="*/ 491 w 651"/>
                <a:gd name="T17" fmla="*/ 88 h 482"/>
                <a:gd name="T18" fmla="*/ 53 w 651"/>
                <a:gd name="T19" fmla="*/ 206 h 482"/>
                <a:gd name="T20" fmla="*/ 21 w 651"/>
                <a:gd name="T21" fmla="*/ 450 h 482"/>
                <a:gd name="T22" fmla="*/ 264 w 651"/>
                <a:gd name="T23" fmla="*/ 482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51" h="482">
                  <a:moveTo>
                    <a:pt x="264" y="482"/>
                  </a:moveTo>
                  <a:cubicBezTo>
                    <a:pt x="264" y="482"/>
                    <a:pt x="264" y="482"/>
                    <a:pt x="264" y="482"/>
                  </a:cubicBezTo>
                  <a:cubicBezTo>
                    <a:pt x="200" y="445"/>
                    <a:pt x="178" y="363"/>
                    <a:pt x="215" y="299"/>
                  </a:cubicBezTo>
                  <a:cubicBezTo>
                    <a:pt x="252" y="235"/>
                    <a:pt x="333" y="213"/>
                    <a:pt x="397" y="250"/>
                  </a:cubicBezTo>
                  <a:cubicBezTo>
                    <a:pt x="440" y="275"/>
                    <a:pt x="464" y="319"/>
                    <a:pt x="464" y="365"/>
                  </a:cubicBezTo>
                  <a:cubicBezTo>
                    <a:pt x="464" y="365"/>
                    <a:pt x="464" y="365"/>
                    <a:pt x="464" y="365"/>
                  </a:cubicBezTo>
                  <a:cubicBezTo>
                    <a:pt x="651" y="365"/>
                    <a:pt x="651" y="365"/>
                    <a:pt x="651" y="365"/>
                  </a:cubicBezTo>
                  <a:cubicBezTo>
                    <a:pt x="651" y="282"/>
                    <a:pt x="618" y="200"/>
                    <a:pt x="557" y="140"/>
                  </a:cubicBezTo>
                  <a:cubicBezTo>
                    <a:pt x="538" y="120"/>
                    <a:pt x="516" y="103"/>
                    <a:pt x="491" y="88"/>
                  </a:cubicBezTo>
                  <a:cubicBezTo>
                    <a:pt x="337" y="0"/>
                    <a:pt x="142" y="52"/>
                    <a:pt x="53" y="206"/>
                  </a:cubicBezTo>
                  <a:cubicBezTo>
                    <a:pt x="9" y="283"/>
                    <a:pt x="0" y="371"/>
                    <a:pt x="21" y="450"/>
                  </a:cubicBezTo>
                  <a:cubicBezTo>
                    <a:pt x="104" y="428"/>
                    <a:pt x="191" y="440"/>
                    <a:pt x="264" y="482"/>
                  </a:cubicBezTo>
                  <a:close/>
                </a:path>
              </a:pathLst>
            </a:custGeom>
            <a:grpFill/>
            <a:ln w="28575">
              <a:solidFill>
                <a:schemeClr val="bg1"/>
              </a:solidFill>
              <a:round/>
              <a:headEnd/>
              <a:tailEnd/>
            </a:ln>
            <a:effectLst/>
          </p:spPr>
          <p:txBody>
            <a:bodyPr vert="horz" wrap="square" lIns="91440" tIns="45720" rIns="91440" bIns="45720" numCol="1" anchor="t" anchorCtr="0" compatLnSpc="1">
              <a:prstTxWarp prst="textNoShape">
                <a:avLst/>
              </a:prstTxWarp>
            </a:bodyPr>
            <a:lstStyle/>
            <a:p>
              <a:endParaRPr lang="zh-CN" altLang="en-US" dirty="0">
                <a:solidFill>
                  <a:schemeClr val="bg1">
                    <a:lumMod val="50000"/>
                  </a:schemeClr>
                </a:solidFill>
                <a:latin typeface="Agency FB" panose="020B0503020202020204" pitchFamily="34" charset="0"/>
              </a:endParaRPr>
            </a:p>
          </p:txBody>
        </p:sp>
        <p:sp>
          <p:nvSpPr>
            <p:cNvPr id="9" name="Freeform 6">
              <a:extLst>
                <a:ext uri="{FF2B5EF4-FFF2-40B4-BE49-F238E27FC236}">
                  <a16:creationId xmlns="" xmlns:a16="http://schemas.microsoft.com/office/drawing/2014/main" id="{DE0E2C4A-84F6-4D27-B6BA-56580EE8FC2C}"/>
                </a:ext>
              </a:extLst>
            </p:cNvPr>
            <p:cNvSpPr>
              <a:spLocks/>
            </p:cNvSpPr>
            <p:nvPr/>
          </p:nvSpPr>
          <p:spPr bwMode="auto">
            <a:xfrm>
              <a:off x="3670006" y="2894488"/>
              <a:ext cx="1477240" cy="1802351"/>
            </a:xfrm>
            <a:custGeom>
              <a:avLst/>
              <a:gdLst>
                <a:gd name="T0" fmla="*/ 433 w 526"/>
                <a:gd name="T1" fmla="*/ 448 h 642"/>
                <a:gd name="T2" fmla="*/ 433 w 526"/>
                <a:gd name="T3" fmla="*/ 448 h 642"/>
                <a:gd name="T4" fmla="*/ 433 w 526"/>
                <a:gd name="T5" fmla="*/ 448 h 642"/>
                <a:gd name="T6" fmla="*/ 250 w 526"/>
                <a:gd name="T7" fmla="*/ 399 h 642"/>
                <a:gd name="T8" fmla="*/ 299 w 526"/>
                <a:gd name="T9" fmla="*/ 216 h 642"/>
                <a:gd name="T10" fmla="*/ 432 w 526"/>
                <a:gd name="T11" fmla="*/ 215 h 642"/>
                <a:gd name="T12" fmla="*/ 432 w 526"/>
                <a:gd name="T13" fmla="*/ 215 h 642"/>
                <a:gd name="T14" fmla="*/ 526 w 526"/>
                <a:gd name="T15" fmla="*/ 54 h 642"/>
                <a:gd name="T16" fmla="*/ 283 w 526"/>
                <a:gd name="T17" fmla="*/ 22 h 642"/>
                <a:gd name="T18" fmla="*/ 206 w 526"/>
                <a:gd name="T19" fmla="*/ 54 h 642"/>
                <a:gd name="T20" fmla="*/ 89 w 526"/>
                <a:gd name="T21" fmla="*/ 492 h 642"/>
                <a:gd name="T22" fmla="*/ 285 w 526"/>
                <a:gd name="T23" fmla="*/ 642 h 642"/>
                <a:gd name="T24" fmla="*/ 433 w 526"/>
                <a:gd name="T25" fmla="*/ 448 h 6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6" h="642">
                  <a:moveTo>
                    <a:pt x="433" y="448"/>
                  </a:moveTo>
                  <a:cubicBezTo>
                    <a:pt x="433" y="448"/>
                    <a:pt x="433" y="448"/>
                    <a:pt x="433" y="448"/>
                  </a:cubicBezTo>
                  <a:cubicBezTo>
                    <a:pt x="433" y="448"/>
                    <a:pt x="433" y="448"/>
                    <a:pt x="433" y="448"/>
                  </a:cubicBezTo>
                  <a:cubicBezTo>
                    <a:pt x="369" y="485"/>
                    <a:pt x="287" y="463"/>
                    <a:pt x="250" y="399"/>
                  </a:cubicBezTo>
                  <a:cubicBezTo>
                    <a:pt x="213" y="335"/>
                    <a:pt x="235" y="253"/>
                    <a:pt x="299" y="216"/>
                  </a:cubicBezTo>
                  <a:cubicBezTo>
                    <a:pt x="342" y="191"/>
                    <a:pt x="392" y="193"/>
                    <a:pt x="432" y="215"/>
                  </a:cubicBezTo>
                  <a:cubicBezTo>
                    <a:pt x="432" y="215"/>
                    <a:pt x="432" y="215"/>
                    <a:pt x="432" y="215"/>
                  </a:cubicBezTo>
                  <a:cubicBezTo>
                    <a:pt x="526" y="54"/>
                    <a:pt x="526" y="54"/>
                    <a:pt x="526" y="54"/>
                  </a:cubicBezTo>
                  <a:cubicBezTo>
                    <a:pt x="453" y="12"/>
                    <a:pt x="366" y="0"/>
                    <a:pt x="283" y="22"/>
                  </a:cubicBezTo>
                  <a:cubicBezTo>
                    <a:pt x="257" y="29"/>
                    <a:pt x="231" y="40"/>
                    <a:pt x="206" y="54"/>
                  </a:cubicBezTo>
                  <a:cubicBezTo>
                    <a:pt x="53" y="143"/>
                    <a:pt x="0" y="339"/>
                    <a:pt x="89" y="492"/>
                  </a:cubicBezTo>
                  <a:cubicBezTo>
                    <a:pt x="133" y="569"/>
                    <a:pt x="205" y="621"/>
                    <a:pt x="285" y="642"/>
                  </a:cubicBezTo>
                  <a:cubicBezTo>
                    <a:pt x="307" y="559"/>
                    <a:pt x="361" y="490"/>
                    <a:pt x="433" y="448"/>
                  </a:cubicBezTo>
                  <a:close/>
                </a:path>
              </a:pathLst>
            </a:custGeom>
            <a:grpFill/>
            <a:ln w="28575">
              <a:solidFill>
                <a:schemeClr val="bg1"/>
              </a:solidFill>
              <a:round/>
              <a:headEnd/>
              <a:tailEnd/>
            </a:ln>
            <a:effectLst/>
          </p:spPr>
          <p:txBody>
            <a:bodyPr vert="horz" wrap="square" lIns="91440" tIns="45720" rIns="91440" bIns="45720" numCol="1" anchor="t" anchorCtr="0" compatLnSpc="1">
              <a:prstTxWarp prst="textNoShape">
                <a:avLst/>
              </a:prstTxWarp>
            </a:bodyPr>
            <a:lstStyle/>
            <a:p>
              <a:endParaRPr lang="zh-CN" altLang="en-US" dirty="0">
                <a:solidFill>
                  <a:schemeClr val="bg1">
                    <a:lumMod val="50000"/>
                  </a:schemeClr>
                </a:solidFill>
                <a:latin typeface="Agency FB" panose="020B0503020202020204" pitchFamily="34" charset="0"/>
              </a:endParaRPr>
            </a:p>
          </p:txBody>
        </p:sp>
        <p:sp>
          <p:nvSpPr>
            <p:cNvPr id="10" name="Freeform 7">
              <a:extLst>
                <a:ext uri="{FF2B5EF4-FFF2-40B4-BE49-F238E27FC236}">
                  <a16:creationId xmlns="" xmlns:a16="http://schemas.microsoft.com/office/drawing/2014/main" id="{291E8658-C835-4BC8-B082-5E78089E3265}"/>
                </a:ext>
              </a:extLst>
            </p:cNvPr>
            <p:cNvSpPr>
              <a:spLocks/>
            </p:cNvSpPr>
            <p:nvPr/>
          </p:nvSpPr>
          <p:spPr bwMode="auto">
            <a:xfrm>
              <a:off x="4440069" y="4152218"/>
              <a:ext cx="1538940" cy="1676578"/>
            </a:xfrm>
            <a:custGeom>
              <a:avLst/>
              <a:gdLst>
                <a:gd name="T0" fmla="*/ 454 w 548"/>
                <a:gd name="T1" fmla="*/ 277 h 597"/>
                <a:gd name="T2" fmla="*/ 454 w 548"/>
                <a:gd name="T3" fmla="*/ 277 h 597"/>
                <a:gd name="T4" fmla="*/ 320 w 548"/>
                <a:gd name="T5" fmla="*/ 411 h 597"/>
                <a:gd name="T6" fmla="*/ 186 w 548"/>
                <a:gd name="T7" fmla="*/ 277 h 597"/>
                <a:gd name="T8" fmla="*/ 252 w 548"/>
                <a:gd name="T9" fmla="*/ 161 h 597"/>
                <a:gd name="T10" fmla="*/ 252 w 548"/>
                <a:gd name="T11" fmla="*/ 161 h 597"/>
                <a:gd name="T12" fmla="*/ 159 w 548"/>
                <a:gd name="T13" fmla="*/ 0 h 597"/>
                <a:gd name="T14" fmla="*/ 11 w 548"/>
                <a:gd name="T15" fmla="*/ 194 h 597"/>
                <a:gd name="T16" fmla="*/ 0 w 548"/>
                <a:gd name="T17" fmla="*/ 277 h 597"/>
                <a:gd name="T18" fmla="*/ 320 w 548"/>
                <a:gd name="T19" fmla="*/ 597 h 597"/>
                <a:gd name="T20" fmla="*/ 548 w 548"/>
                <a:gd name="T21" fmla="*/ 502 h 597"/>
                <a:gd name="T22" fmla="*/ 454 w 548"/>
                <a:gd name="T23" fmla="*/ 277 h 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48" h="597">
                  <a:moveTo>
                    <a:pt x="454" y="277"/>
                  </a:moveTo>
                  <a:cubicBezTo>
                    <a:pt x="454" y="277"/>
                    <a:pt x="454" y="277"/>
                    <a:pt x="454" y="277"/>
                  </a:cubicBezTo>
                  <a:cubicBezTo>
                    <a:pt x="454" y="351"/>
                    <a:pt x="394" y="411"/>
                    <a:pt x="320" y="411"/>
                  </a:cubicBezTo>
                  <a:cubicBezTo>
                    <a:pt x="246" y="411"/>
                    <a:pt x="186" y="351"/>
                    <a:pt x="186" y="277"/>
                  </a:cubicBezTo>
                  <a:cubicBezTo>
                    <a:pt x="186" y="228"/>
                    <a:pt x="213" y="185"/>
                    <a:pt x="252" y="161"/>
                  </a:cubicBezTo>
                  <a:cubicBezTo>
                    <a:pt x="252" y="161"/>
                    <a:pt x="252" y="161"/>
                    <a:pt x="252" y="161"/>
                  </a:cubicBezTo>
                  <a:cubicBezTo>
                    <a:pt x="159" y="0"/>
                    <a:pt x="159" y="0"/>
                    <a:pt x="159" y="0"/>
                  </a:cubicBezTo>
                  <a:cubicBezTo>
                    <a:pt x="87" y="42"/>
                    <a:pt x="33" y="111"/>
                    <a:pt x="11" y="194"/>
                  </a:cubicBezTo>
                  <a:cubicBezTo>
                    <a:pt x="3" y="220"/>
                    <a:pt x="0" y="248"/>
                    <a:pt x="0" y="277"/>
                  </a:cubicBezTo>
                  <a:cubicBezTo>
                    <a:pt x="0" y="454"/>
                    <a:pt x="143" y="597"/>
                    <a:pt x="320" y="597"/>
                  </a:cubicBezTo>
                  <a:cubicBezTo>
                    <a:pt x="409" y="597"/>
                    <a:pt x="490" y="561"/>
                    <a:pt x="548" y="502"/>
                  </a:cubicBezTo>
                  <a:cubicBezTo>
                    <a:pt x="487" y="442"/>
                    <a:pt x="454" y="360"/>
                    <a:pt x="454" y="277"/>
                  </a:cubicBezTo>
                  <a:close/>
                </a:path>
              </a:pathLst>
            </a:custGeom>
            <a:grpFill/>
            <a:ln w="28575">
              <a:solidFill>
                <a:schemeClr val="bg1"/>
              </a:solidFill>
              <a:round/>
              <a:headEnd/>
              <a:tailEnd/>
            </a:ln>
            <a:effectLst/>
          </p:spPr>
          <p:txBody>
            <a:bodyPr vert="horz" wrap="square" lIns="91440" tIns="45720" rIns="91440" bIns="45720" numCol="1" anchor="t" anchorCtr="0" compatLnSpc="1">
              <a:prstTxWarp prst="textNoShape">
                <a:avLst/>
              </a:prstTxWarp>
            </a:bodyPr>
            <a:lstStyle/>
            <a:p>
              <a:endParaRPr lang="zh-CN" altLang="en-US" dirty="0">
                <a:solidFill>
                  <a:schemeClr val="bg1">
                    <a:lumMod val="50000"/>
                  </a:schemeClr>
                </a:solidFill>
                <a:latin typeface="Agency FB" panose="020B0503020202020204" pitchFamily="34" charset="0"/>
              </a:endParaRPr>
            </a:p>
          </p:txBody>
        </p:sp>
        <p:sp>
          <p:nvSpPr>
            <p:cNvPr id="11" name="Freeform 8">
              <a:extLst>
                <a:ext uri="{FF2B5EF4-FFF2-40B4-BE49-F238E27FC236}">
                  <a16:creationId xmlns="" xmlns:a16="http://schemas.microsoft.com/office/drawing/2014/main" id="{EC124F91-8907-4C7B-9BBE-EF92FD2C4B97}"/>
                </a:ext>
              </a:extLst>
            </p:cNvPr>
            <p:cNvSpPr>
              <a:spLocks/>
            </p:cNvSpPr>
            <p:nvPr/>
          </p:nvSpPr>
          <p:spPr bwMode="auto">
            <a:xfrm>
              <a:off x="5714411" y="4601916"/>
              <a:ext cx="1828455" cy="1352653"/>
            </a:xfrm>
            <a:custGeom>
              <a:avLst/>
              <a:gdLst>
                <a:gd name="T0" fmla="*/ 387 w 651"/>
                <a:gd name="T1" fmla="*/ 0 h 482"/>
                <a:gd name="T2" fmla="*/ 387 w 651"/>
                <a:gd name="T3" fmla="*/ 0 h 482"/>
                <a:gd name="T4" fmla="*/ 387 w 651"/>
                <a:gd name="T5" fmla="*/ 0 h 482"/>
                <a:gd name="T6" fmla="*/ 436 w 651"/>
                <a:gd name="T7" fmla="*/ 183 h 482"/>
                <a:gd name="T8" fmla="*/ 253 w 651"/>
                <a:gd name="T9" fmla="*/ 232 h 482"/>
                <a:gd name="T10" fmla="*/ 186 w 651"/>
                <a:gd name="T11" fmla="*/ 117 h 482"/>
                <a:gd name="T12" fmla="*/ 186 w 651"/>
                <a:gd name="T13" fmla="*/ 117 h 482"/>
                <a:gd name="T14" fmla="*/ 0 w 651"/>
                <a:gd name="T15" fmla="*/ 117 h 482"/>
                <a:gd name="T16" fmla="*/ 94 w 651"/>
                <a:gd name="T17" fmla="*/ 342 h 482"/>
                <a:gd name="T18" fmla="*/ 160 w 651"/>
                <a:gd name="T19" fmla="*/ 393 h 482"/>
                <a:gd name="T20" fmla="*/ 598 w 651"/>
                <a:gd name="T21" fmla="*/ 276 h 482"/>
                <a:gd name="T22" fmla="*/ 629 w 651"/>
                <a:gd name="T23" fmla="*/ 32 h 482"/>
                <a:gd name="T24" fmla="*/ 387 w 651"/>
                <a:gd name="T25" fmla="*/ 0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1" h="482">
                  <a:moveTo>
                    <a:pt x="387" y="0"/>
                  </a:moveTo>
                  <a:cubicBezTo>
                    <a:pt x="387" y="0"/>
                    <a:pt x="387" y="0"/>
                    <a:pt x="387" y="0"/>
                  </a:cubicBezTo>
                  <a:cubicBezTo>
                    <a:pt x="387" y="0"/>
                    <a:pt x="387" y="0"/>
                    <a:pt x="387" y="0"/>
                  </a:cubicBezTo>
                  <a:cubicBezTo>
                    <a:pt x="451" y="37"/>
                    <a:pt x="473" y="119"/>
                    <a:pt x="436" y="183"/>
                  </a:cubicBezTo>
                  <a:cubicBezTo>
                    <a:pt x="399" y="247"/>
                    <a:pt x="317" y="269"/>
                    <a:pt x="253" y="232"/>
                  </a:cubicBezTo>
                  <a:cubicBezTo>
                    <a:pt x="211" y="207"/>
                    <a:pt x="187" y="163"/>
                    <a:pt x="186" y="117"/>
                  </a:cubicBezTo>
                  <a:cubicBezTo>
                    <a:pt x="186" y="117"/>
                    <a:pt x="186" y="117"/>
                    <a:pt x="186" y="117"/>
                  </a:cubicBezTo>
                  <a:cubicBezTo>
                    <a:pt x="0" y="117"/>
                    <a:pt x="0" y="117"/>
                    <a:pt x="0" y="117"/>
                  </a:cubicBezTo>
                  <a:cubicBezTo>
                    <a:pt x="0" y="200"/>
                    <a:pt x="33" y="282"/>
                    <a:pt x="94" y="342"/>
                  </a:cubicBezTo>
                  <a:cubicBezTo>
                    <a:pt x="113" y="362"/>
                    <a:pt x="135" y="379"/>
                    <a:pt x="160" y="393"/>
                  </a:cubicBezTo>
                  <a:cubicBezTo>
                    <a:pt x="313" y="482"/>
                    <a:pt x="509" y="429"/>
                    <a:pt x="598" y="276"/>
                  </a:cubicBezTo>
                  <a:cubicBezTo>
                    <a:pt x="642" y="199"/>
                    <a:pt x="651" y="111"/>
                    <a:pt x="629" y="32"/>
                  </a:cubicBezTo>
                  <a:cubicBezTo>
                    <a:pt x="547" y="54"/>
                    <a:pt x="460" y="41"/>
                    <a:pt x="387" y="0"/>
                  </a:cubicBezTo>
                  <a:close/>
                </a:path>
              </a:pathLst>
            </a:custGeom>
            <a:grpFill/>
            <a:ln w="28575">
              <a:solidFill>
                <a:schemeClr val="bg1"/>
              </a:solidFill>
              <a:round/>
              <a:headEnd/>
              <a:tailEnd/>
            </a:ln>
            <a:effectLst/>
          </p:spPr>
          <p:txBody>
            <a:bodyPr vert="horz" wrap="square" lIns="91440" tIns="45720" rIns="91440" bIns="45720" numCol="1" anchor="t" anchorCtr="0" compatLnSpc="1">
              <a:prstTxWarp prst="textNoShape">
                <a:avLst/>
              </a:prstTxWarp>
            </a:bodyPr>
            <a:lstStyle/>
            <a:p>
              <a:endParaRPr lang="zh-CN" altLang="en-US" dirty="0">
                <a:solidFill>
                  <a:schemeClr val="bg1">
                    <a:lumMod val="50000"/>
                  </a:schemeClr>
                </a:solidFill>
                <a:latin typeface="Agency FB" panose="020B0503020202020204" pitchFamily="34" charset="0"/>
              </a:endParaRPr>
            </a:p>
          </p:txBody>
        </p:sp>
        <p:sp>
          <p:nvSpPr>
            <p:cNvPr id="12" name="Freeform 9">
              <a:extLst>
                <a:ext uri="{FF2B5EF4-FFF2-40B4-BE49-F238E27FC236}">
                  <a16:creationId xmlns="" xmlns:a16="http://schemas.microsoft.com/office/drawing/2014/main" id="{B0DFE35C-5C47-47AE-966C-5EA28998433E}"/>
                </a:ext>
              </a:extLst>
            </p:cNvPr>
            <p:cNvSpPr>
              <a:spLocks/>
            </p:cNvSpPr>
            <p:nvPr/>
          </p:nvSpPr>
          <p:spPr bwMode="auto">
            <a:xfrm>
              <a:off x="5970703" y="1818298"/>
              <a:ext cx="1538940" cy="1676578"/>
            </a:xfrm>
            <a:custGeom>
              <a:avLst/>
              <a:gdLst>
                <a:gd name="T0" fmla="*/ 94 w 548"/>
                <a:gd name="T1" fmla="*/ 320 h 597"/>
                <a:gd name="T2" fmla="*/ 228 w 548"/>
                <a:gd name="T3" fmla="*/ 186 h 597"/>
                <a:gd name="T4" fmla="*/ 362 w 548"/>
                <a:gd name="T5" fmla="*/ 320 h 597"/>
                <a:gd name="T6" fmla="*/ 295 w 548"/>
                <a:gd name="T7" fmla="*/ 436 h 597"/>
                <a:gd name="T8" fmla="*/ 296 w 548"/>
                <a:gd name="T9" fmla="*/ 436 h 597"/>
                <a:gd name="T10" fmla="*/ 389 w 548"/>
                <a:gd name="T11" fmla="*/ 597 h 597"/>
                <a:gd name="T12" fmla="*/ 537 w 548"/>
                <a:gd name="T13" fmla="*/ 403 h 597"/>
                <a:gd name="T14" fmla="*/ 548 w 548"/>
                <a:gd name="T15" fmla="*/ 320 h 597"/>
                <a:gd name="T16" fmla="*/ 228 w 548"/>
                <a:gd name="T17" fmla="*/ 0 h 597"/>
                <a:gd name="T18" fmla="*/ 0 w 548"/>
                <a:gd name="T19" fmla="*/ 95 h 597"/>
                <a:gd name="T20" fmla="*/ 94 w 548"/>
                <a:gd name="T21" fmla="*/ 320 h 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48" h="597">
                  <a:moveTo>
                    <a:pt x="94" y="320"/>
                  </a:moveTo>
                  <a:cubicBezTo>
                    <a:pt x="94" y="246"/>
                    <a:pt x="154" y="186"/>
                    <a:pt x="228" y="186"/>
                  </a:cubicBezTo>
                  <a:cubicBezTo>
                    <a:pt x="302" y="186"/>
                    <a:pt x="362" y="246"/>
                    <a:pt x="362" y="320"/>
                  </a:cubicBezTo>
                  <a:cubicBezTo>
                    <a:pt x="362" y="369"/>
                    <a:pt x="335" y="412"/>
                    <a:pt x="295" y="436"/>
                  </a:cubicBezTo>
                  <a:cubicBezTo>
                    <a:pt x="296" y="436"/>
                    <a:pt x="296" y="436"/>
                    <a:pt x="296" y="436"/>
                  </a:cubicBezTo>
                  <a:cubicBezTo>
                    <a:pt x="389" y="597"/>
                    <a:pt x="389" y="597"/>
                    <a:pt x="389" y="597"/>
                  </a:cubicBezTo>
                  <a:cubicBezTo>
                    <a:pt x="461" y="555"/>
                    <a:pt x="515" y="486"/>
                    <a:pt x="537" y="403"/>
                  </a:cubicBezTo>
                  <a:cubicBezTo>
                    <a:pt x="544" y="377"/>
                    <a:pt x="548" y="349"/>
                    <a:pt x="548" y="320"/>
                  </a:cubicBezTo>
                  <a:cubicBezTo>
                    <a:pt x="548" y="143"/>
                    <a:pt x="405" y="0"/>
                    <a:pt x="228" y="0"/>
                  </a:cubicBezTo>
                  <a:cubicBezTo>
                    <a:pt x="139" y="0"/>
                    <a:pt x="58" y="36"/>
                    <a:pt x="0" y="95"/>
                  </a:cubicBezTo>
                  <a:cubicBezTo>
                    <a:pt x="61" y="155"/>
                    <a:pt x="94" y="237"/>
                    <a:pt x="94" y="320"/>
                  </a:cubicBezTo>
                  <a:close/>
                </a:path>
              </a:pathLst>
            </a:custGeom>
            <a:grpFill/>
            <a:ln w="28575">
              <a:solidFill>
                <a:schemeClr val="bg1"/>
              </a:solidFill>
              <a:round/>
              <a:headEnd/>
              <a:tailEnd/>
            </a:ln>
            <a:effectLst/>
          </p:spPr>
          <p:txBody>
            <a:bodyPr vert="horz" wrap="square" lIns="91440" tIns="45720" rIns="91440" bIns="45720" numCol="1" anchor="t" anchorCtr="0" compatLnSpc="1">
              <a:prstTxWarp prst="textNoShape">
                <a:avLst/>
              </a:prstTxWarp>
            </a:bodyPr>
            <a:lstStyle/>
            <a:p>
              <a:endParaRPr lang="zh-CN" altLang="en-US" dirty="0">
                <a:solidFill>
                  <a:schemeClr val="bg1">
                    <a:lumMod val="50000"/>
                  </a:schemeClr>
                </a:solidFill>
                <a:latin typeface="Agency FB" panose="020B0503020202020204" pitchFamily="34" charset="0"/>
              </a:endParaRPr>
            </a:p>
          </p:txBody>
        </p:sp>
        <p:sp>
          <p:nvSpPr>
            <p:cNvPr id="13" name="Freeform 10">
              <a:extLst>
                <a:ext uri="{FF2B5EF4-FFF2-40B4-BE49-F238E27FC236}">
                  <a16:creationId xmlns="" xmlns:a16="http://schemas.microsoft.com/office/drawing/2014/main" id="{62AE70A6-1792-4C36-A5DE-0630B8F4FF2C}"/>
                </a:ext>
              </a:extLst>
            </p:cNvPr>
            <p:cNvSpPr>
              <a:spLocks/>
            </p:cNvSpPr>
            <p:nvPr/>
          </p:nvSpPr>
          <p:spPr bwMode="auto">
            <a:xfrm>
              <a:off x="6801279" y="2950255"/>
              <a:ext cx="1477240" cy="1802351"/>
            </a:xfrm>
            <a:custGeom>
              <a:avLst/>
              <a:gdLst>
                <a:gd name="T0" fmla="*/ 437 w 526"/>
                <a:gd name="T1" fmla="*/ 150 h 642"/>
                <a:gd name="T2" fmla="*/ 241 w 526"/>
                <a:gd name="T3" fmla="*/ 0 h 642"/>
                <a:gd name="T4" fmla="*/ 93 w 526"/>
                <a:gd name="T5" fmla="*/ 194 h 642"/>
                <a:gd name="T6" fmla="*/ 93 w 526"/>
                <a:gd name="T7" fmla="*/ 194 h 642"/>
                <a:gd name="T8" fmla="*/ 276 w 526"/>
                <a:gd name="T9" fmla="*/ 243 h 642"/>
                <a:gd name="T10" fmla="*/ 227 w 526"/>
                <a:gd name="T11" fmla="*/ 426 h 642"/>
                <a:gd name="T12" fmla="*/ 94 w 526"/>
                <a:gd name="T13" fmla="*/ 426 h 642"/>
                <a:gd name="T14" fmla="*/ 94 w 526"/>
                <a:gd name="T15" fmla="*/ 426 h 642"/>
                <a:gd name="T16" fmla="*/ 0 w 526"/>
                <a:gd name="T17" fmla="*/ 588 h 642"/>
                <a:gd name="T18" fmla="*/ 242 w 526"/>
                <a:gd name="T19" fmla="*/ 620 h 642"/>
                <a:gd name="T20" fmla="*/ 320 w 526"/>
                <a:gd name="T21" fmla="*/ 588 h 642"/>
                <a:gd name="T22" fmla="*/ 437 w 526"/>
                <a:gd name="T23" fmla="*/ 150 h 6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26" h="642">
                  <a:moveTo>
                    <a:pt x="437" y="150"/>
                  </a:moveTo>
                  <a:cubicBezTo>
                    <a:pt x="393" y="73"/>
                    <a:pt x="321" y="21"/>
                    <a:pt x="241" y="0"/>
                  </a:cubicBezTo>
                  <a:cubicBezTo>
                    <a:pt x="219" y="83"/>
                    <a:pt x="165" y="152"/>
                    <a:pt x="93" y="194"/>
                  </a:cubicBezTo>
                  <a:cubicBezTo>
                    <a:pt x="93" y="194"/>
                    <a:pt x="93" y="194"/>
                    <a:pt x="93" y="194"/>
                  </a:cubicBezTo>
                  <a:cubicBezTo>
                    <a:pt x="157" y="157"/>
                    <a:pt x="239" y="179"/>
                    <a:pt x="276" y="243"/>
                  </a:cubicBezTo>
                  <a:cubicBezTo>
                    <a:pt x="313" y="307"/>
                    <a:pt x="291" y="389"/>
                    <a:pt x="227" y="426"/>
                  </a:cubicBezTo>
                  <a:cubicBezTo>
                    <a:pt x="184" y="451"/>
                    <a:pt x="133" y="449"/>
                    <a:pt x="94" y="426"/>
                  </a:cubicBezTo>
                  <a:cubicBezTo>
                    <a:pt x="94" y="426"/>
                    <a:pt x="94" y="426"/>
                    <a:pt x="94" y="426"/>
                  </a:cubicBezTo>
                  <a:cubicBezTo>
                    <a:pt x="0" y="588"/>
                    <a:pt x="0" y="588"/>
                    <a:pt x="0" y="588"/>
                  </a:cubicBezTo>
                  <a:cubicBezTo>
                    <a:pt x="73" y="629"/>
                    <a:pt x="160" y="642"/>
                    <a:pt x="242" y="620"/>
                  </a:cubicBezTo>
                  <a:cubicBezTo>
                    <a:pt x="269" y="613"/>
                    <a:pt x="295" y="602"/>
                    <a:pt x="320" y="588"/>
                  </a:cubicBezTo>
                  <a:cubicBezTo>
                    <a:pt x="473" y="499"/>
                    <a:pt x="526" y="303"/>
                    <a:pt x="437" y="150"/>
                  </a:cubicBezTo>
                  <a:close/>
                </a:path>
              </a:pathLst>
            </a:custGeom>
            <a:grpFill/>
            <a:ln w="28575">
              <a:solidFill>
                <a:schemeClr val="bg1"/>
              </a:solidFill>
              <a:round/>
              <a:headEnd/>
              <a:tailEnd/>
            </a:ln>
            <a:effectLst/>
          </p:spPr>
          <p:txBody>
            <a:bodyPr vert="horz" wrap="square" lIns="91440" tIns="45720" rIns="91440" bIns="45720" numCol="1" anchor="t" anchorCtr="0" compatLnSpc="1">
              <a:prstTxWarp prst="textNoShape">
                <a:avLst/>
              </a:prstTxWarp>
            </a:bodyPr>
            <a:lstStyle/>
            <a:p>
              <a:endParaRPr lang="zh-CN" altLang="en-US" dirty="0">
                <a:solidFill>
                  <a:schemeClr val="bg1">
                    <a:lumMod val="50000"/>
                  </a:schemeClr>
                </a:solidFill>
                <a:latin typeface="Agency FB" panose="020B0503020202020204" pitchFamily="34" charset="0"/>
              </a:endParaRPr>
            </a:p>
          </p:txBody>
        </p:sp>
        <p:sp>
          <p:nvSpPr>
            <p:cNvPr id="14" name="Freeform 11">
              <a:extLst>
                <a:ext uri="{FF2B5EF4-FFF2-40B4-BE49-F238E27FC236}">
                  <a16:creationId xmlns="" xmlns:a16="http://schemas.microsoft.com/office/drawing/2014/main" id="{9DCEE411-1ADE-4FB9-A461-C3C17EE38B96}"/>
                </a:ext>
              </a:extLst>
            </p:cNvPr>
            <p:cNvSpPr>
              <a:spLocks noEditPoints="1"/>
            </p:cNvSpPr>
            <p:nvPr/>
          </p:nvSpPr>
          <p:spPr bwMode="auto">
            <a:xfrm>
              <a:off x="4883834" y="2716507"/>
              <a:ext cx="2182043" cy="2214080"/>
            </a:xfrm>
            <a:custGeom>
              <a:avLst/>
              <a:gdLst>
                <a:gd name="T0" fmla="*/ 682 w 777"/>
                <a:gd name="T1" fmla="*/ 116 h 788"/>
                <a:gd name="T2" fmla="*/ 615 w 777"/>
                <a:gd name="T3" fmla="*/ 134 h 788"/>
                <a:gd name="T4" fmla="*/ 481 w 777"/>
                <a:gd name="T5" fmla="*/ 0 h 788"/>
                <a:gd name="T6" fmla="*/ 481 w 777"/>
                <a:gd name="T7" fmla="*/ 0 h 788"/>
                <a:gd name="T8" fmla="*/ 294 w 777"/>
                <a:gd name="T9" fmla="*/ 0 h 788"/>
                <a:gd name="T10" fmla="*/ 294 w 777"/>
                <a:gd name="T11" fmla="*/ 0 h 788"/>
                <a:gd name="T12" fmla="*/ 276 w 777"/>
                <a:gd name="T13" fmla="*/ 68 h 788"/>
                <a:gd name="T14" fmla="*/ 94 w 777"/>
                <a:gd name="T15" fmla="*/ 117 h 788"/>
                <a:gd name="T16" fmla="*/ 94 w 777"/>
                <a:gd name="T17" fmla="*/ 117 h 788"/>
                <a:gd name="T18" fmla="*/ 0 w 777"/>
                <a:gd name="T19" fmla="*/ 278 h 788"/>
                <a:gd name="T20" fmla="*/ 0 w 777"/>
                <a:gd name="T21" fmla="*/ 278 h 788"/>
                <a:gd name="T22" fmla="*/ 50 w 777"/>
                <a:gd name="T23" fmla="*/ 328 h 788"/>
                <a:gd name="T24" fmla="*/ 1 w 777"/>
                <a:gd name="T25" fmla="*/ 511 h 788"/>
                <a:gd name="T26" fmla="*/ 1 w 777"/>
                <a:gd name="T27" fmla="*/ 511 h 788"/>
                <a:gd name="T28" fmla="*/ 94 w 777"/>
                <a:gd name="T29" fmla="*/ 672 h 788"/>
                <a:gd name="T30" fmla="*/ 94 w 777"/>
                <a:gd name="T31" fmla="*/ 672 h 788"/>
                <a:gd name="T32" fmla="*/ 162 w 777"/>
                <a:gd name="T33" fmla="*/ 654 h 788"/>
                <a:gd name="T34" fmla="*/ 296 w 777"/>
                <a:gd name="T35" fmla="*/ 788 h 788"/>
                <a:gd name="T36" fmla="*/ 296 w 777"/>
                <a:gd name="T37" fmla="*/ 788 h 788"/>
                <a:gd name="T38" fmla="*/ 482 w 777"/>
                <a:gd name="T39" fmla="*/ 788 h 788"/>
                <a:gd name="T40" fmla="*/ 482 w 777"/>
                <a:gd name="T41" fmla="*/ 788 h 788"/>
                <a:gd name="T42" fmla="*/ 500 w 777"/>
                <a:gd name="T43" fmla="*/ 720 h 788"/>
                <a:gd name="T44" fmla="*/ 683 w 777"/>
                <a:gd name="T45" fmla="*/ 671 h 788"/>
                <a:gd name="T46" fmla="*/ 683 w 777"/>
                <a:gd name="T47" fmla="*/ 671 h 788"/>
                <a:gd name="T48" fmla="*/ 777 w 777"/>
                <a:gd name="T49" fmla="*/ 509 h 788"/>
                <a:gd name="T50" fmla="*/ 777 w 777"/>
                <a:gd name="T51" fmla="*/ 509 h 788"/>
                <a:gd name="T52" fmla="*/ 727 w 777"/>
                <a:gd name="T53" fmla="*/ 460 h 788"/>
                <a:gd name="T54" fmla="*/ 776 w 777"/>
                <a:gd name="T55" fmla="*/ 277 h 788"/>
                <a:gd name="T56" fmla="*/ 776 w 777"/>
                <a:gd name="T57" fmla="*/ 277 h 788"/>
                <a:gd name="T58" fmla="*/ 683 w 777"/>
                <a:gd name="T59" fmla="*/ 116 h 788"/>
                <a:gd name="T60" fmla="*/ 682 w 777"/>
                <a:gd name="T61" fmla="*/ 116 h 788"/>
                <a:gd name="T62" fmla="*/ 388 w 777"/>
                <a:gd name="T63" fmla="*/ 671 h 788"/>
                <a:gd name="T64" fmla="*/ 111 w 777"/>
                <a:gd name="T65" fmla="*/ 394 h 788"/>
                <a:gd name="T66" fmla="*/ 388 w 777"/>
                <a:gd name="T67" fmla="*/ 117 h 788"/>
                <a:gd name="T68" fmla="*/ 665 w 777"/>
                <a:gd name="T69" fmla="*/ 394 h 788"/>
                <a:gd name="T70" fmla="*/ 388 w 777"/>
                <a:gd name="T71" fmla="*/ 671 h 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77" h="788">
                  <a:moveTo>
                    <a:pt x="682" y="116"/>
                  </a:moveTo>
                  <a:cubicBezTo>
                    <a:pt x="663" y="127"/>
                    <a:pt x="640" y="134"/>
                    <a:pt x="615" y="134"/>
                  </a:cubicBezTo>
                  <a:cubicBezTo>
                    <a:pt x="541" y="134"/>
                    <a:pt x="481" y="74"/>
                    <a:pt x="481" y="0"/>
                  </a:cubicBezTo>
                  <a:cubicBezTo>
                    <a:pt x="481" y="0"/>
                    <a:pt x="481" y="0"/>
                    <a:pt x="481" y="0"/>
                  </a:cubicBezTo>
                  <a:cubicBezTo>
                    <a:pt x="294" y="0"/>
                    <a:pt x="294" y="0"/>
                    <a:pt x="294" y="0"/>
                  </a:cubicBezTo>
                  <a:cubicBezTo>
                    <a:pt x="294" y="0"/>
                    <a:pt x="294" y="0"/>
                    <a:pt x="294" y="0"/>
                  </a:cubicBezTo>
                  <a:cubicBezTo>
                    <a:pt x="295" y="23"/>
                    <a:pt x="289" y="46"/>
                    <a:pt x="276" y="68"/>
                  </a:cubicBezTo>
                  <a:cubicBezTo>
                    <a:pt x="239" y="132"/>
                    <a:pt x="158" y="154"/>
                    <a:pt x="94" y="117"/>
                  </a:cubicBezTo>
                  <a:cubicBezTo>
                    <a:pt x="94" y="117"/>
                    <a:pt x="94" y="117"/>
                    <a:pt x="94" y="117"/>
                  </a:cubicBezTo>
                  <a:cubicBezTo>
                    <a:pt x="0" y="278"/>
                    <a:pt x="0" y="278"/>
                    <a:pt x="0" y="278"/>
                  </a:cubicBezTo>
                  <a:cubicBezTo>
                    <a:pt x="0" y="278"/>
                    <a:pt x="0" y="278"/>
                    <a:pt x="0" y="278"/>
                  </a:cubicBezTo>
                  <a:cubicBezTo>
                    <a:pt x="20" y="290"/>
                    <a:pt x="38" y="306"/>
                    <a:pt x="50" y="328"/>
                  </a:cubicBezTo>
                  <a:cubicBezTo>
                    <a:pt x="87" y="392"/>
                    <a:pt x="65" y="474"/>
                    <a:pt x="1" y="511"/>
                  </a:cubicBezTo>
                  <a:cubicBezTo>
                    <a:pt x="1" y="511"/>
                    <a:pt x="1" y="511"/>
                    <a:pt x="1" y="511"/>
                  </a:cubicBezTo>
                  <a:cubicBezTo>
                    <a:pt x="94" y="672"/>
                    <a:pt x="94" y="672"/>
                    <a:pt x="94" y="672"/>
                  </a:cubicBezTo>
                  <a:cubicBezTo>
                    <a:pt x="94" y="672"/>
                    <a:pt x="94" y="672"/>
                    <a:pt x="94" y="672"/>
                  </a:cubicBezTo>
                  <a:cubicBezTo>
                    <a:pt x="114" y="661"/>
                    <a:pt x="137" y="654"/>
                    <a:pt x="162" y="654"/>
                  </a:cubicBezTo>
                  <a:cubicBezTo>
                    <a:pt x="236" y="654"/>
                    <a:pt x="296" y="714"/>
                    <a:pt x="296" y="788"/>
                  </a:cubicBezTo>
                  <a:cubicBezTo>
                    <a:pt x="296" y="788"/>
                    <a:pt x="296" y="788"/>
                    <a:pt x="296" y="788"/>
                  </a:cubicBezTo>
                  <a:cubicBezTo>
                    <a:pt x="482" y="788"/>
                    <a:pt x="482" y="788"/>
                    <a:pt x="482" y="788"/>
                  </a:cubicBezTo>
                  <a:cubicBezTo>
                    <a:pt x="482" y="788"/>
                    <a:pt x="482" y="788"/>
                    <a:pt x="482" y="788"/>
                  </a:cubicBezTo>
                  <a:cubicBezTo>
                    <a:pt x="482" y="765"/>
                    <a:pt x="488" y="741"/>
                    <a:pt x="500" y="720"/>
                  </a:cubicBezTo>
                  <a:cubicBezTo>
                    <a:pt x="537" y="656"/>
                    <a:pt x="619" y="634"/>
                    <a:pt x="683" y="671"/>
                  </a:cubicBezTo>
                  <a:cubicBezTo>
                    <a:pt x="683" y="671"/>
                    <a:pt x="683" y="671"/>
                    <a:pt x="683" y="671"/>
                  </a:cubicBezTo>
                  <a:cubicBezTo>
                    <a:pt x="777" y="509"/>
                    <a:pt x="777" y="509"/>
                    <a:pt x="777" y="509"/>
                  </a:cubicBezTo>
                  <a:cubicBezTo>
                    <a:pt x="777" y="509"/>
                    <a:pt x="777" y="509"/>
                    <a:pt x="777" y="509"/>
                  </a:cubicBezTo>
                  <a:cubicBezTo>
                    <a:pt x="757" y="498"/>
                    <a:pt x="739" y="481"/>
                    <a:pt x="727" y="460"/>
                  </a:cubicBezTo>
                  <a:cubicBezTo>
                    <a:pt x="690" y="396"/>
                    <a:pt x="712" y="314"/>
                    <a:pt x="776" y="277"/>
                  </a:cubicBezTo>
                  <a:cubicBezTo>
                    <a:pt x="776" y="277"/>
                    <a:pt x="776" y="277"/>
                    <a:pt x="776" y="277"/>
                  </a:cubicBezTo>
                  <a:cubicBezTo>
                    <a:pt x="683" y="116"/>
                    <a:pt x="683" y="116"/>
                    <a:pt x="683" y="116"/>
                  </a:cubicBezTo>
                  <a:lnTo>
                    <a:pt x="682" y="116"/>
                  </a:lnTo>
                  <a:close/>
                  <a:moveTo>
                    <a:pt x="388" y="671"/>
                  </a:moveTo>
                  <a:cubicBezTo>
                    <a:pt x="235" y="671"/>
                    <a:pt x="111" y="547"/>
                    <a:pt x="111" y="394"/>
                  </a:cubicBezTo>
                  <a:cubicBezTo>
                    <a:pt x="111" y="241"/>
                    <a:pt x="235" y="117"/>
                    <a:pt x="388" y="117"/>
                  </a:cubicBezTo>
                  <a:cubicBezTo>
                    <a:pt x="541" y="117"/>
                    <a:pt x="665" y="241"/>
                    <a:pt x="665" y="394"/>
                  </a:cubicBezTo>
                  <a:cubicBezTo>
                    <a:pt x="665" y="547"/>
                    <a:pt x="541" y="671"/>
                    <a:pt x="388" y="671"/>
                  </a:cubicBezTo>
                  <a:close/>
                </a:path>
              </a:pathLst>
            </a:custGeom>
            <a:grpFill/>
            <a:ln w="28575">
              <a:solidFill>
                <a:schemeClr val="bg1"/>
              </a:solidFill>
              <a:round/>
              <a:headEnd/>
              <a:tailEnd/>
            </a:ln>
            <a:effectLst/>
          </p:spPr>
          <p:txBody>
            <a:bodyPr vert="horz" wrap="square" lIns="91440" tIns="45720" rIns="91440" bIns="45720" numCol="1" anchor="t" anchorCtr="0" compatLnSpc="1">
              <a:prstTxWarp prst="textNoShape">
                <a:avLst/>
              </a:prstTxWarp>
            </a:bodyPr>
            <a:lstStyle/>
            <a:p>
              <a:endParaRPr lang="zh-CN" altLang="en-US" dirty="0">
                <a:solidFill>
                  <a:schemeClr val="bg1">
                    <a:lumMod val="50000"/>
                  </a:schemeClr>
                </a:solidFill>
                <a:latin typeface="Agency FB" panose="020B0503020202020204" pitchFamily="34" charset="0"/>
              </a:endParaRPr>
            </a:p>
          </p:txBody>
        </p:sp>
        <p:sp>
          <p:nvSpPr>
            <p:cNvPr id="15" name="矩形 14">
              <a:extLst>
                <a:ext uri="{FF2B5EF4-FFF2-40B4-BE49-F238E27FC236}">
                  <a16:creationId xmlns="" xmlns:a16="http://schemas.microsoft.com/office/drawing/2014/main" id="{FE1D453F-E45F-4016-8452-BD036D3259AD}"/>
                </a:ext>
              </a:extLst>
            </p:cNvPr>
            <p:cNvSpPr/>
            <p:nvPr/>
          </p:nvSpPr>
          <p:spPr>
            <a:xfrm>
              <a:off x="4930872" y="2486767"/>
              <a:ext cx="758771" cy="516594"/>
            </a:xfrm>
            <a:prstGeom prst="rect">
              <a:avLst/>
            </a:prstGeom>
            <a:noFill/>
          </p:spPr>
          <p:txBody>
            <a:bodyPr wrap="square">
              <a:spAutoFit/>
            </a:bodyPr>
            <a:lstStyle/>
            <a:p>
              <a:pPr algn="ctr"/>
              <a:r>
                <a:rPr lang="en-US" altLang="zh-CN" sz="2400" b="1" dirty="0">
                  <a:solidFill>
                    <a:schemeClr val="bg1">
                      <a:lumMod val="85000"/>
                    </a:schemeClr>
                  </a:solidFill>
                  <a:latin typeface="Agency FB" panose="020B0503020202020204" pitchFamily="34" charset="0"/>
                  <a:ea typeface="Dotum" panose="020B0600000101010101" pitchFamily="34" charset="-127"/>
                </a:rPr>
                <a:t>01</a:t>
              </a:r>
              <a:endParaRPr lang="zh-CN" altLang="en-US" sz="2400" b="1" dirty="0">
                <a:solidFill>
                  <a:schemeClr val="bg1">
                    <a:lumMod val="85000"/>
                  </a:schemeClr>
                </a:solidFill>
                <a:latin typeface="Agency FB" panose="020B0503020202020204" pitchFamily="34" charset="0"/>
                <a:ea typeface="Dotum" panose="020B0600000101010101" pitchFamily="34" charset="-127"/>
              </a:endParaRPr>
            </a:p>
          </p:txBody>
        </p:sp>
        <p:sp>
          <p:nvSpPr>
            <p:cNvPr id="16" name="矩形 15">
              <a:extLst>
                <a:ext uri="{FF2B5EF4-FFF2-40B4-BE49-F238E27FC236}">
                  <a16:creationId xmlns="" xmlns:a16="http://schemas.microsoft.com/office/drawing/2014/main" id="{DC99E493-6067-4535-8271-A240F8F24D22}"/>
                </a:ext>
              </a:extLst>
            </p:cNvPr>
            <p:cNvSpPr/>
            <p:nvPr/>
          </p:nvSpPr>
          <p:spPr>
            <a:xfrm>
              <a:off x="6179868" y="2481278"/>
              <a:ext cx="758771" cy="516594"/>
            </a:xfrm>
            <a:prstGeom prst="rect">
              <a:avLst/>
            </a:prstGeom>
            <a:noFill/>
          </p:spPr>
          <p:txBody>
            <a:bodyPr wrap="square">
              <a:spAutoFit/>
            </a:bodyPr>
            <a:lstStyle/>
            <a:p>
              <a:pPr algn="ctr"/>
              <a:r>
                <a:rPr lang="en-US" altLang="zh-CN" sz="2400" b="1" dirty="0">
                  <a:solidFill>
                    <a:schemeClr val="bg1">
                      <a:lumMod val="85000"/>
                    </a:schemeClr>
                  </a:solidFill>
                  <a:latin typeface="Agency FB" panose="020B0503020202020204" pitchFamily="34" charset="0"/>
                  <a:ea typeface="Dotum" panose="020B0600000101010101" pitchFamily="34" charset="-127"/>
                </a:rPr>
                <a:t>02</a:t>
              </a:r>
              <a:endParaRPr lang="zh-CN" altLang="en-US" sz="2400" b="1" dirty="0">
                <a:solidFill>
                  <a:schemeClr val="bg1">
                    <a:lumMod val="85000"/>
                  </a:schemeClr>
                </a:solidFill>
                <a:latin typeface="Agency FB" panose="020B0503020202020204" pitchFamily="34" charset="0"/>
                <a:ea typeface="Dotum" panose="020B0600000101010101" pitchFamily="34" charset="-127"/>
              </a:endParaRPr>
            </a:p>
          </p:txBody>
        </p:sp>
        <p:sp>
          <p:nvSpPr>
            <p:cNvPr id="17" name="矩形 16">
              <a:extLst>
                <a:ext uri="{FF2B5EF4-FFF2-40B4-BE49-F238E27FC236}">
                  <a16:creationId xmlns="" xmlns:a16="http://schemas.microsoft.com/office/drawing/2014/main" id="{0896E311-E5B3-4482-B699-180338B9ABCB}"/>
                </a:ext>
              </a:extLst>
            </p:cNvPr>
            <p:cNvSpPr/>
            <p:nvPr/>
          </p:nvSpPr>
          <p:spPr>
            <a:xfrm>
              <a:off x="6852346" y="3565191"/>
              <a:ext cx="758771" cy="516594"/>
            </a:xfrm>
            <a:prstGeom prst="rect">
              <a:avLst/>
            </a:prstGeom>
            <a:noFill/>
          </p:spPr>
          <p:txBody>
            <a:bodyPr wrap="square">
              <a:spAutoFit/>
            </a:bodyPr>
            <a:lstStyle/>
            <a:p>
              <a:pPr algn="ctr"/>
              <a:r>
                <a:rPr lang="en-US" altLang="zh-CN" sz="2400" b="1" dirty="0">
                  <a:solidFill>
                    <a:schemeClr val="bg1">
                      <a:lumMod val="85000"/>
                    </a:schemeClr>
                  </a:solidFill>
                  <a:latin typeface="Agency FB" panose="020B0503020202020204" pitchFamily="34" charset="0"/>
                  <a:ea typeface="Dotum" panose="020B0600000101010101" pitchFamily="34" charset="-127"/>
                </a:rPr>
                <a:t>03</a:t>
              </a:r>
              <a:endParaRPr lang="zh-CN" altLang="en-US" sz="2400" b="1" dirty="0">
                <a:solidFill>
                  <a:schemeClr val="bg1">
                    <a:lumMod val="85000"/>
                  </a:schemeClr>
                </a:solidFill>
                <a:latin typeface="Agency FB" panose="020B0503020202020204" pitchFamily="34" charset="0"/>
                <a:ea typeface="Dotum" panose="020B0600000101010101" pitchFamily="34" charset="-127"/>
              </a:endParaRPr>
            </a:p>
          </p:txBody>
        </p:sp>
        <p:sp>
          <p:nvSpPr>
            <p:cNvPr id="18" name="矩形 17">
              <a:extLst>
                <a:ext uri="{FF2B5EF4-FFF2-40B4-BE49-F238E27FC236}">
                  <a16:creationId xmlns="" xmlns:a16="http://schemas.microsoft.com/office/drawing/2014/main" id="{F52ECE71-0505-4285-8A89-ED798FEAC551}"/>
                </a:ext>
              </a:extLst>
            </p:cNvPr>
            <p:cNvSpPr/>
            <p:nvPr/>
          </p:nvSpPr>
          <p:spPr>
            <a:xfrm>
              <a:off x="6215036" y="4704199"/>
              <a:ext cx="758771" cy="516594"/>
            </a:xfrm>
            <a:prstGeom prst="rect">
              <a:avLst/>
            </a:prstGeom>
            <a:noFill/>
          </p:spPr>
          <p:txBody>
            <a:bodyPr wrap="square">
              <a:spAutoFit/>
            </a:bodyPr>
            <a:lstStyle/>
            <a:p>
              <a:pPr algn="ctr"/>
              <a:r>
                <a:rPr lang="en-US" altLang="zh-CN" sz="2400" b="1" dirty="0">
                  <a:solidFill>
                    <a:schemeClr val="bg1">
                      <a:lumMod val="85000"/>
                    </a:schemeClr>
                  </a:solidFill>
                  <a:latin typeface="Agency FB" panose="020B0503020202020204" pitchFamily="34" charset="0"/>
                  <a:ea typeface="Dotum" panose="020B0600000101010101" pitchFamily="34" charset="-127"/>
                </a:rPr>
                <a:t>04</a:t>
              </a:r>
              <a:endParaRPr lang="zh-CN" altLang="en-US" sz="2400" b="1" dirty="0">
                <a:solidFill>
                  <a:schemeClr val="bg1">
                    <a:lumMod val="85000"/>
                  </a:schemeClr>
                </a:solidFill>
                <a:latin typeface="Agency FB" panose="020B0503020202020204" pitchFamily="34" charset="0"/>
                <a:ea typeface="Dotum" panose="020B0600000101010101" pitchFamily="34" charset="-127"/>
              </a:endParaRPr>
            </a:p>
          </p:txBody>
        </p:sp>
        <p:sp>
          <p:nvSpPr>
            <p:cNvPr id="19" name="矩形 18">
              <a:extLst>
                <a:ext uri="{FF2B5EF4-FFF2-40B4-BE49-F238E27FC236}">
                  <a16:creationId xmlns="" xmlns:a16="http://schemas.microsoft.com/office/drawing/2014/main" id="{23CA2C82-CE79-4749-A58A-92384B170E01}"/>
                </a:ext>
              </a:extLst>
            </p:cNvPr>
            <p:cNvSpPr/>
            <p:nvPr/>
          </p:nvSpPr>
          <p:spPr>
            <a:xfrm>
              <a:off x="4926487" y="4692030"/>
              <a:ext cx="758771" cy="516594"/>
            </a:xfrm>
            <a:prstGeom prst="rect">
              <a:avLst/>
            </a:prstGeom>
            <a:noFill/>
          </p:spPr>
          <p:txBody>
            <a:bodyPr wrap="square">
              <a:spAutoFit/>
            </a:bodyPr>
            <a:lstStyle/>
            <a:p>
              <a:pPr algn="ctr"/>
              <a:r>
                <a:rPr lang="en-US" altLang="zh-CN" sz="2400" b="1" dirty="0">
                  <a:solidFill>
                    <a:schemeClr val="bg1">
                      <a:lumMod val="85000"/>
                    </a:schemeClr>
                  </a:solidFill>
                  <a:latin typeface="Agency FB" panose="020B0503020202020204" pitchFamily="34" charset="0"/>
                  <a:ea typeface="Dotum" panose="020B0600000101010101" pitchFamily="34" charset="-127"/>
                </a:rPr>
                <a:t>05</a:t>
              </a:r>
              <a:endParaRPr lang="zh-CN" altLang="en-US" sz="2400" b="1" dirty="0">
                <a:solidFill>
                  <a:schemeClr val="bg1">
                    <a:lumMod val="85000"/>
                  </a:schemeClr>
                </a:solidFill>
                <a:latin typeface="Agency FB" panose="020B0503020202020204" pitchFamily="34" charset="0"/>
                <a:ea typeface="Dotum" panose="020B0600000101010101" pitchFamily="34" charset="-127"/>
              </a:endParaRPr>
            </a:p>
          </p:txBody>
        </p:sp>
        <p:sp>
          <p:nvSpPr>
            <p:cNvPr id="20" name="矩形 19">
              <a:extLst>
                <a:ext uri="{FF2B5EF4-FFF2-40B4-BE49-F238E27FC236}">
                  <a16:creationId xmlns="" xmlns:a16="http://schemas.microsoft.com/office/drawing/2014/main" id="{2A07111A-8B95-40AE-A93D-F86A0D5F68FD}"/>
                </a:ext>
              </a:extLst>
            </p:cNvPr>
            <p:cNvSpPr/>
            <p:nvPr/>
          </p:nvSpPr>
          <p:spPr>
            <a:xfrm>
              <a:off x="4249883" y="3604500"/>
              <a:ext cx="758771" cy="516594"/>
            </a:xfrm>
            <a:prstGeom prst="rect">
              <a:avLst/>
            </a:prstGeom>
            <a:noFill/>
          </p:spPr>
          <p:txBody>
            <a:bodyPr wrap="square">
              <a:spAutoFit/>
            </a:bodyPr>
            <a:lstStyle/>
            <a:p>
              <a:pPr algn="ctr"/>
              <a:r>
                <a:rPr lang="en-US" altLang="zh-CN" sz="2400" b="1" dirty="0">
                  <a:solidFill>
                    <a:schemeClr val="bg1">
                      <a:lumMod val="85000"/>
                    </a:schemeClr>
                  </a:solidFill>
                  <a:latin typeface="Agency FB" panose="020B0503020202020204" pitchFamily="34" charset="0"/>
                  <a:ea typeface="Dotum" panose="020B0600000101010101" pitchFamily="34" charset="-127"/>
                </a:rPr>
                <a:t>06</a:t>
              </a:r>
              <a:endParaRPr lang="zh-CN" altLang="en-US" sz="2400" b="1" dirty="0">
                <a:solidFill>
                  <a:schemeClr val="bg1">
                    <a:lumMod val="85000"/>
                  </a:schemeClr>
                </a:solidFill>
                <a:latin typeface="Agency FB" panose="020B0503020202020204" pitchFamily="34" charset="0"/>
                <a:ea typeface="Dotum" panose="020B0600000101010101" pitchFamily="34" charset="-127"/>
              </a:endParaRPr>
            </a:p>
          </p:txBody>
        </p:sp>
        <p:grpSp>
          <p:nvGrpSpPr>
            <p:cNvPr id="21" name="组合 20">
              <a:extLst>
                <a:ext uri="{FF2B5EF4-FFF2-40B4-BE49-F238E27FC236}">
                  <a16:creationId xmlns="" xmlns:a16="http://schemas.microsoft.com/office/drawing/2014/main" id="{B23B05BC-D56A-4A1D-BA66-9A42C2DD6F6C}"/>
                </a:ext>
              </a:extLst>
            </p:cNvPr>
            <p:cNvGrpSpPr/>
            <p:nvPr/>
          </p:nvGrpSpPr>
          <p:grpSpPr>
            <a:xfrm>
              <a:off x="5636770" y="3559806"/>
              <a:ext cx="625484" cy="623226"/>
              <a:chOff x="5287964" y="2994026"/>
              <a:chExt cx="879475" cy="876300"/>
            </a:xfrm>
            <a:grpFill/>
          </p:grpSpPr>
          <p:sp>
            <p:nvSpPr>
              <p:cNvPr id="22" name="Freeform 75">
                <a:extLst>
                  <a:ext uri="{FF2B5EF4-FFF2-40B4-BE49-F238E27FC236}">
                    <a16:creationId xmlns="" xmlns:a16="http://schemas.microsoft.com/office/drawing/2014/main" id="{B25D3383-54DB-41D4-8381-E1AA14C6C32A}"/>
                  </a:ext>
                </a:extLst>
              </p:cNvPr>
              <p:cNvSpPr>
                <a:spLocks noEditPoints="1"/>
              </p:cNvSpPr>
              <p:nvPr/>
            </p:nvSpPr>
            <p:spPr bwMode="auto">
              <a:xfrm>
                <a:off x="5287964" y="3076576"/>
                <a:ext cx="796925" cy="793750"/>
              </a:xfrm>
              <a:custGeom>
                <a:avLst/>
                <a:gdLst>
                  <a:gd name="T0" fmla="*/ 105 w 211"/>
                  <a:gd name="T1" fmla="*/ 211 h 211"/>
                  <a:gd name="T2" fmla="*/ 211 w 211"/>
                  <a:gd name="T3" fmla="*/ 106 h 211"/>
                  <a:gd name="T4" fmla="*/ 198 w 211"/>
                  <a:gd name="T5" fmla="*/ 56 h 211"/>
                  <a:gd name="T6" fmla="*/ 196 w 211"/>
                  <a:gd name="T7" fmla="*/ 56 h 211"/>
                  <a:gd name="T8" fmla="*/ 194 w 211"/>
                  <a:gd name="T9" fmla="*/ 56 h 211"/>
                  <a:gd name="T10" fmla="*/ 181 w 211"/>
                  <a:gd name="T11" fmla="*/ 55 h 211"/>
                  <a:gd name="T12" fmla="*/ 171 w 211"/>
                  <a:gd name="T13" fmla="*/ 65 h 211"/>
                  <a:gd name="T14" fmla="*/ 183 w 211"/>
                  <a:gd name="T15" fmla="*/ 106 h 211"/>
                  <a:gd name="T16" fmla="*/ 105 w 211"/>
                  <a:gd name="T17" fmla="*/ 183 h 211"/>
                  <a:gd name="T18" fmla="*/ 28 w 211"/>
                  <a:gd name="T19" fmla="*/ 106 h 211"/>
                  <a:gd name="T20" fmla="*/ 105 w 211"/>
                  <a:gd name="T21" fmla="*/ 28 h 211"/>
                  <a:gd name="T22" fmla="*/ 146 w 211"/>
                  <a:gd name="T23" fmla="*/ 40 h 211"/>
                  <a:gd name="T24" fmla="*/ 155 w 211"/>
                  <a:gd name="T25" fmla="*/ 31 h 211"/>
                  <a:gd name="T26" fmla="*/ 154 w 211"/>
                  <a:gd name="T27" fmla="*/ 16 h 211"/>
                  <a:gd name="T28" fmla="*/ 154 w 211"/>
                  <a:gd name="T29" fmla="*/ 12 h 211"/>
                  <a:gd name="T30" fmla="*/ 105 w 211"/>
                  <a:gd name="T31" fmla="*/ 0 h 211"/>
                  <a:gd name="T32" fmla="*/ 0 w 211"/>
                  <a:gd name="T33" fmla="*/ 106 h 211"/>
                  <a:gd name="T34" fmla="*/ 105 w 211"/>
                  <a:gd name="T35" fmla="*/ 211 h 211"/>
                  <a:gd name="T36" fmla="*/ 105 w 211"/>
                  <a:gd name="T37" fmla="*/ 211 h 211"/>
                  <a:gd name="T38" fmla="*/ 105 w 211"/>
                  <a:gd name="T39" fmla="*/ 21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11" h="211">
                    <a:moveTo>
                      <a:pt x="105" y="211"/>
                    </a:moveTo>
                    <a:cubicBezTo>
                      <a:pt x="164" y="211"/>
                      <a:pt x="211" y="164"/>
                      <a:pt x="211" y="106"/>
                    </a:cubicBezTo>
                    <a:cubicBezTo>
                      <a:pt x="211" y="88"/>
                      <a:pt x="206" y="71"/>
                      <a:pt x="198" y="56"/>
                    </a:cubicBezTo>
                    <a:cubicBezTo>
                      <a:pt x="198" y="56"/>
                      <a:pt x="197" y="56"/>
                      <a:pt x="196" y="56"/>
                    </a:cubicBezTo>
                    <a:cubicBezTo>
                      <a:pt x="195" y="56"/>
                      <a:pt x="195" y="56"/>
                      <a:pt x="194" y="56"/>
                    </a:cubicBezTo>
                    <a:cubicBezTo>
                      <a:pt x="181" y="55"/>
                      <a:pt x="181" y="55"/>
                      <a:pt x="181" y="55"/>
                    </a:cubicBezTo>
                    <a:cubicBezTo>
                      <a:pt x="171" y="65"/>
                      <a:pt x="171" y="65"/>
                      <a:pt x="171" y="65"/>
                    </a:cubicBezTo>
                    <a:cubicBezTo>
                      <a:pt x="179" y="77"/>
                      <a:pt x="183" y="91"/>
                      <a:pt x="183" y="106"/>
                    </a:cubicBezTo>
                    <a:cubicBezTo>
                      <a:pt x="183" y="149"/>
                      <a:pt x="148" y="183"/>
                      <a:pt x="105" y="183"/>
                    </a:cubicBezTo>
                    <a:cubicBezTo>
                      <a:pt x="62" y="183"/>
                      <a:pt x="28" y="149"/>
                      <a:pt x="28" y="106"/>
                    </a:cubicBezTo>
                    <a:cubicBezTo>
                      <a:pt x="28" y="63"/>
                      <a:pt x="62" y="28"/>
                      <a:pt x="105" y="28"/>
                    </a:cubicBezTo>
                    <a:cubicBezTo>
                      <a:pt x="120" y="28"/>
                      <a:pt x="134" y="32"/>
                      <a:pt x="146" y="40"/>
                    </a:cubicBezTo>
                    <a:cubicBezTo>
                      <a:pt x="155" y="31"/>
                      <a:pt x="155" y="31"/>
                      <a:pt x="155" y="31"/>
                    </a:cubicBezTo>
                    <a:cubicBezTo>
                      <a:pt x="154" y="16"/>
                      <a:pt x="154" y="16"/>
                      <a:pt x="154" y="16"/>
                    </a:cubicBezTo>
                    <a:cubicBezTo>
                      <a:pt x="154" y="14"/>
                      <a:pt x="154" y="13"/>
                      <a:pt x="154" y="12"/>
                    </a:cubicBezTo>
                    <a:cubicBezTo>
                      <a:pt x="139" y="5"/>
                      <a:pt x="123" y="0"/>
                      <a:pt x="105" y="0"/>
                    </a:cubicBezTo>
                    <a:cubicBezTo>
                      <a:pt x="47" y="0"/>
                      <a:pt x="0" y="48"/>
                      <a:pt x="0" y="106"/>
                    </a:cubicBezTo>
                    <a:cubicBezTo>
                      <a:pt x="0" y="164"/>
                      <a:pt x="47" y="211"/>
                      <a:pt x="105" y="211"/>
                    </a:cubicBezTo>
                    <a:close/>
                    <a:moveTo>
                      <a:pt x="105" y="211"/>
                    </a:moveTo>
                    <a:cubicBezTo>
                      <a:pt x="105" y="211"/>
                      <a:pt x="105" y="211"/>
                      <a:pt x="105" y="21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schemeClr val="bg1">
                      <a:lumMod val="50000"/>
                    </a:schemeClr>
                  </a:solidFill>
                  <a:latin typeface="Agency FB" panose="020B0503020202020204" pitchFamily="34" charset="0"/>
                </a:endParaRPr>
              </a:p>
            </p:txBody>
          </p:sp>
          <p:sp>
            <p:nvSpPr>
              <p:cNvPr id="23" name="Freeform 76">
                <a:extLst>
                  <a:ext uri="{FF2B5EF4-FFF2-40B4-BE49-F238E27FC236}">
                    <a16:creationId xmlns="" xmlns:a16="http://schemas.microsoft.com/office/drawing/2014/main" id="{598C27A2-6071-4982-81A4-3C1949A0D63C}"/>
                  </a:ext>
                </a:extLst>
              </p:cNvPr>
              <p:cNvSpPr>
                <a:spLocks noEditPoints="1"/>
              </p:cNvSpPr>
              <p:nvPr/>
            </p:nvSpPr>
            <p:spPr bwMode="auto">
              <a:xfrm>
                <a:off x="5487989" y="3279776"/>
                <a:ext cx="392113" cy="392113"/>
              </a:xfrm>
              <a:custGeom>
                <a:avLst/>
                <a:gdLst>
                  <a:gd name="T0" fmla="*/ 52 w 104"/>
                  <a:gd name="T1" fmla="*/ 25 h 104"/>
                  <a:gd name="T2" fmla="*/ 54 w 104"/>
                  <a:gd name="T3" fmla="*/ 25 h 104"/>
                  <a:gd name="T4" fmla="*/ 74 w 104"/>
                  <a:gd name="T5" fmla="*/ 5 h 104"/>
                  <a:gd name="T6" fmla="*/ 74 w 104"/>
                  <a:gd name="T7" fmla="*/ 5 h 104"/>
                  <a:gd name="T8" fmla="*/ 52 w 104"/>
                  <a:gd name="T9" fmla="*/ 0 h 104"/>
                  <a:gd name="T10" fmla="*/ 0 w 104"/>
                  <a:gd name="T11" fmla="*/ 52 h 104"/>
                  <a:gd name="T12" fmla="*/ 52 w 104"/>
                  <a:gd name="T13" fmla="*/ 104 h 104"/>
                  <a:gd name="T14" fmla="*/ 104 w 104"/>
                  <a:gd name="T15" fmla="*/ 52 h 104"/>
                  <a:gd name="T16" fmla="*/ 99 w 104"/>
                  <a:gd name="T17" fmla="*/ 30 h 104"/>
                  <a:gd name="T18" fmla="*/ 99 w 104"/>
                  <a:gd name="T19" fmla="*/ 30 h 104"/>
                  <a:gd name="T20" fmla="*/ 79 w 104"/>
                  <a:gd name="T21" fmla="*/ 50 h 104"/>
                  <a:gd name="T22" fmla="*/ 79 w 104"/>
                  <a:gd name="T23" fmla="*/ 52 h 104"/>
                  <a:gd name="T24" fmla="*/ 52 w 104"/>
                  <a:gd name="T25" fmla="*/ 79 h 104"/>
                  <a:gd name="T26" fmla="*/ 25 w 104"/>
                  <a:gd name="T27" fmla="*/ 52 h 104"/>
                  <a:gd name="T28" fmla="*/ 52 w 104"/>
                  <a:gd name="T29" fmla="*/ 25 h 104"/>
                  <a:gd name="T30" fmla="*/ 52 w 104"/>
                  <a:gd name="T31" fmla="*/ 25 h 104"/>
                  <a:gd name="T32" fmla="*/ 52 w 104"/>
                  <a:gd name="T33" fmla="*/ 25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4" h="104">
                    <a:moveTo>
                      <a:pt x="52" y="25"/>
                    </a:moveTo>
                    <a:cubicBezTo>
                      <a:pt x="53" y="25"/>
                      <a:pt x="54" y="25"/>
                      <a:pt x="54" y="25"/>
                    </a:cubicBezTo>
                    <a:cubicBezTo>
                      <a:pt x="74" y="5"/>
                      <a:pt x="74" y="5"/>
                      <a:pt x="74" y="5"/>
                    </a:cubicBezTo>
                    <a:cubicBezTo>
                      <a:pt x="74" y="5"/>
                      <a:pt x="74" y="5"/>
                      <a:pt x="74" y="5"/>
                    </a:cubicBezTo>
                    <a:cubicBezTo>
                      <a:pt x="68" y="2"/>
                      <a:pt x="60" y="0"/>
                      <a:pt x="52" y="0"/>
                    </a:cubicBezTo>
                    <a:cubicBezTo>
                      <a:pt x="24" y="0"/>
                      <a:pt x="0" y="23"/>
                      <a:pt x="0" y="52"/>
                    </a:cubicBezTo>
                    <a:cubicBezTo>
                      <a:pt x="0" y="81"/>
                      <a:pt x="24" y="104"/>
                      <a:pt x="52" y="104"/>
                    </a:cubicBezTo>
                    <a:cubicBezTo>
                      <a:pt x="81" y="104"/>
                      <a:pt x="104" y="81"/>
                      <a:pt x="104" y="52"/>
                    </a:cubicBezTo>
                    <a:cubicBezTo>
                      <a:pt x="104" y="44"/>
                      <a:pt x="102" y="37"/>
                      <a:pt x="99" y="30"/>
                    </a:cubicBezTo>
                    <a:cubicBezTo>
                      <a:pt x="99" y="30"/>
                      <a:pt x="99" y="30"/>
                      <a:pt x="99" y="30"/>
                    </a:cubicBezTo>
                    <a:cubicBezTo>
                      <a:pt x="79" y="50"/>
                      <a:pt x="79" y="50"/>
                      <a:pt x="79" y="50"/>
                    </a:cubicBezTo>
                    <a:cubicBezTo>
                      <a:pt x="79" y="50"/>
                      <a:pt x="79" y="51"/>
                      <a:pt x="79" y="52"/>
                    </a:cubicBezTo>
                    <a:cubicBezTo>
                      <a:pt x="79" y="67"/>
                      <a:pt x="67" y="79"/>
                      <a:pt x="52" y="79"/>
                    </a:cubicBezTo>
                    <a:cubicBezTo>
                      <a:pt x="37" y="79"/>
                      <a:pt x="25" y="67"/>
                      <a:pt x="25" y="52"/>
                    </a:cubicBezTo>
                    <a:cubicBezTo>
                      <a:pt x="25" y="37"/>
                      <a:pt x="37" y="25"/>
                      <a:pt x="52" y="25"/>
                    </a:cubicBezTo>
                    <a:close/>
                    <a:moveTo>
                      <a:pt x="52" y="25"/>
                    </a:moveTo>
                    <a:cubicBezTo>
                      <a:pt x="52" y="25"/>
                      <a:pt x="52" y="25"/>
                      <a:pt x="52" y="2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schemeClr val="bg1">
                      <a:lumMod val="50000"/>
                    </a:schemeClr>
                  </a:solidFill>
                  <a:latin typeface="Agency FB" panose="020B0503020202020204" pitchFamily="34" charset="0"/>
                </a:endParaRPr>
              </a:p>
            </p:txBody>
          </p:sp>
          <p:sp>
            <p:nvSpPr>
              <p:cNvPr id="24" name="Freeform 77">
                <a:extLst>
                  <a:ext uri="{FF2B5EF4-FFF2-40B4-BE49-F238E27FC236}">
                    <a16:creationId xmlns="" xmlns:a16="http://schemas.microsoft.com/office/drawing/2014/main" id="{4A6A0DBE-1B2B-457C-81AD-EC00BEAAA3DE}"/>
                  </a:ext>
                </a:extLst>
              </p:cNvPr>
              <p:cNvSpPr>
                <a:spLocks noEditPoints="1"/>
              </p:cNvSpPr>
              <p:nvPr/>
            </p:nvSpPr>
            <p:spPr bwMode="auto">
              <a:xfrm>
                <a:off x="5722939" y="2994026"/>
                <a:ext cx="444500" cy="441325"/>
              </a:xfrm>
              <a:custGeom>
                <a:avLst/>
                <a:gdLst>
                  <a:gd name="T0" fmla="*/ 99 w 118"/>
                  <a:gd name="T1" fmla="*/ 32 h 117"/>
                  <a:gd name="T2" fmla="*/ 105 w 118"/>
                  <a:gd name="T3" fmla="*/ 26 h 117"/>
                  <a:gd name="T4" fmla="*/ 105 w 118"/>
                  <a:gd name="T5" fmla="*/ 17 h 117"/>
                  <a:gd name="T6" fmla="*/ 101 w 118"/>
                  <a:gd name="T7" fmla="*/ 13 h 117"/>
                  <a:gd name="T8" fmla="*/ 96 w 118"/>
                  <a:gd name="T9" fmla="*/ 11 h 117"/>
                  <a:gd name="T10" fmla="*/ 92 w 118"/>
                  <a:gd name="T11" fmla="*/ 13 h 117"/>
                  <a:gd name="T12" fmla="*/ 85 w 118"/>
                  <a:gd name="T13" fmla="*/ 19 h 117"/>
                  <a:gd name="T14" fmla="*/ 84 w 118"/>
                  <a:gd name="T15" fmla="*/ 2 h 117"/>
                  <a:gd name="T16" fmla="*/ 82 w 118"/>
                  <a:gd name="T17" fmla="*/ 0 h 117"/>
                  <a:gd name="T18" fmla="*/ 80 w 118"/>
                  <a:gd name="T19" fmla="*/ 1 h 117"/>
                  <a:gd name="T20" fmla="*/ 54 w 118"/>
                  <a:gd name="T21" fmla="*/ 26 h 117"/>
                  <a:gd name="T22" fmla="*/ 51 w 118"/>
                  <a:gd name="T23" fmla="*/ 35 h 117"/>
                  <a:gd name="T24" fmla="*/ 51 w 118"/>
                  <a:gd name="T25" fmla="*/ 36 h 117"/>
                  <a:gd name="T26" fmla="*/ 52 w 118"/>
                  <a:gd name="T27" fmla="*/ 52 h 117"/>
                  <a:gd name="T28" fmla="*/ 43 w 118"/>
                  <a:gd name="T29" fmla="*/ 62 h 117"/>
                  <a:gd name="T30" fmla="*/ 26 w 118"/>
                  <a:gd name="T31" fmla="*/ 78 h 117"/>
                  <a:gd name="T32" fmla="*/ 26 w 118"/>
                  <a:gd name="T33" fmla="*/ 79 h 117"/>
                  <a:gd name="T34" fmla="*/ 10 w 118"/>
                  <a:gd name="T35" fmla="*/ 95 h 117"/>
                  <a:gd name="T36" fmla="*/ 2 w 118"/>
                  <a:gd name="T37" fmla="*/ 102 h 117"/>
                  <a:gd name="T38" fmla="*/ 1 w 118"/>
                  <a:gd name="T39" fmla="*/ 106 h 117"/>
                  <a:gd name="T40" fmla="*/ 0 w 118"/>
                  <a:gd name="T41" fmla="*/ 111 h 117"/>
                  <a:gd name="T42" fmla="*/ 6 w 118"/>
                  <a:gd name="T43" fmla="*/ 117 h 117"/>
                  <a:gd name="T44" fmla="*/ 6 w 118"/>
                  <a:gd name="T45" fmla="*/ 117 h 117"/>
                  <a:gd name="T46" fmla="*/ 12 w 118"/>
                  <a:gd name="T47" fmla="*/ 117 h 117"/>
                  <a:gd name="T48" fmla="*/ 16 w 118"/>
                  <a:gd name="T49" fmla="*/ 115 h 117"/>
                  <a:gd name="T50" fmla="*/ 66 w 118"/>
                  <a:gd name="T51" fmla="*/ 65 h 117"/>
                  <a:gd name="T52" fmla="*/ 81 w 118"/>
                  <a:gd name="T53" fmla="*/ 66 h 117"/>
                  <a:gd name="T54" fmla="*/ 82 w 118"/>
                  <a:gd name="T55" fmla="*/ 66 h 117"/>
                  <a:gd name="T56" fmla="*/ 83 w 118"/>
                  <a:gd name="T57" fmla="*/ 66 h 117"/>
                  <a:gd name="T58" fmla="*/ 91 w 118"/>
                  <a:gd name="T59" fmla="*/ 63 h 117"/>
                  <a:gd name="T60" fmla="*/ 116 w 118"/>
                  <a:gd name="T61" fmla="*/ 37 h 117"/>
                  <a:gd name="T62" fmla="*/ 115 w 118"/>
                  <a:gd name="T63" fmla="*/ 33 h 117"/>
                  <a:gd name="T64" fmla="*/ 99 w 118"/>
                  <a:gd name="T65" fmla="*/ 32 h 117"/>
                  <a:gd name="T66" fmla="*/ 99 w 118"/>
                  <a:gd name="T67" fmla="*/ 32 h 117"/>
                  <a:gd name="T68" fmla="*/ 99 w 118"/>
                  <a:gd name="T69" fmla="*/ 32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8" h="117">
                    <a:moveTo>
                      <a:pt x="99" y="32"/>
                    </a:moveTo>
                    <a:cubicBezTo>
                      <a:pt x="105" y="26"/>
                      <a:pt x="105" y="26"/>
                      <a:pt x="105" y="26"/>
                    </a:cubicBezTo>
                    <a:cubicBezTo>
                      <a:pt x="108" y="24"/>
                      <a:pt x="108" y="20"/>
                      <a:pt x="105" y="17"/>
                    </a:cubicBezTo>
                    <a:cubicBezTo>
                      <a:pt x="101" y="13"/>
                      <a:pt x="101" y="13"/>
                      <a:pt x="101" y="13"/>
                    </a:cubicBezTo>
                    <a:cubicBezTo>
                      <a:pt x="100" y="12"/>
                      <a:pt x="98" y="11"/>
                      <a:pt x="96" y="11"/>
                    </a:cubicBezTo>
                    <a:cubicBezTo>
                      <a:pt x="95" y="11"/>
                      <a:pt x="93" y="12"/>
                      <a:pt x="92" y="13"/>
                    </a:cubicBezTo>
                    <a:cubicBezTo>
                      <a:pt x="85" y="19"/>
                      <a:pt x="85" y="19"/>
                      <a:pt x="85" y="19"/>
                    </a:cubicBezTo>
                    <a:cubicBezTo>
                      <a:pt x="84" y="2"/>
                      <a:pt x="84" y="2"/>
                      <a:pt x="84" y="2"/>
                    </a:cubicBezTo>
                    <a:cubicBezTo>
                      <a:pt x="84" y="1"/>
                      <a:pt x="83" y="0"/>
                      <a:pt x="82" y="0"/>
                    </a:cubicBezTo>
                    <a:cubicBezTo>
                      <a:pt x="81" y="0"/>
                      <a:pt x="80" y="0"/>
                      <a:pt x="80" y="1"/>
                    </a:cubicBezTo>
                    <a:cubicBezTo>
                      <a:pt x="54" y="26"/>
                      <a:pt x="54" y="26"/>
                      <a:pt x="54" y="26"/>
                    </a:cubicBezTo>
                    <a:cubicBezTo>
                      <a:pt x="52" y="29"/>
                      <a:pt x="51" y="32"/>
                      <a:pt x="51" y="35"/>
                    </a:cubicBezTo>
                    <a:cubicBezTo>
                      <a:pt x="51" y="36"/>
                      <a:pt x="51" y="36"/>
                      <a:pt x="51" y="36"/>
                    </a:cubicBezTo>
                    <a:cubicBezTo>
                      <a:pt x="52" y="52"/>
                      <a:pt x="52" y="52"/>
                      <a:pt x="52" y="52"/>
                    </a:cubicBezTo>
                    <a:cubicBezTo>
                      <a:pt x="43" y="62"/>
                      <a:pt x="43" y="62"/>
                      <a:pt x="43" y="62"/>
                    </a:cubicBezTo>
                    <a:cubicBezTo>
                      <a:pt x="26" y="78"/>
                      <a:pt x="26" y="78"/>
                      <a:pt x="26" y="78"/>
                    </a:cubicBezTo>
                    <a:cubicBezTo>
                      <a:pt x="26" y="79"/>
                      <a:pt x="26" y="79"/>
                      <a:pt x="26" y="79"/>
                    </a:cubicBezTo>
                    <a:cubicBezTo>
                      <a:pt x="10" y="95"/>
                      <a:pt x="10" y="95"/>
                      <a:pt x="10" y="95"/>
                    </a:cubicBezTo>
                    <a:cubicBezTo>
                      <a:pt x="2" y="102"/>
                      <a:pt x="2" y="102"/>
                      <a:pt x="2" y="102"/>
                    </a:cubicBezTo>
                    <a:cubicBezTo>
                      <a:pt x="1" y="103"/>
                      <a:pt x="1" y="104"/>
                      <a:pt x="1" y="106"/>
                    </a:cubicBezTo>
                    <a:cubicBezTo>
                      <a:pt x="0" y="111"/>
                      <a:pt x="0" y="111"/>
                      <a:pt x="0" y="111"/>
                    </a:cubicBezTo>
                    <a:cubicBezTo>
                      <a:pt x="0" y="115"/>
                      <a:pt x="3" y="117"/>
                      <a:pt x="6" y="117"/>
                    </a:cubicBezTo>
                    <a:cubicBezTo>
                      <a:pt x="6" y="117"/>
                      <a:pt x="6" y="117"/>
                      <a:pt x="6" y="117"/>
                    </a:cubicBezTo>
                    <a:cubicBezTo>
                      <a:pt x="12" y="117"/>
                      <a:pt x="12" y="117"/>
                      <a:pt x="12" y="117"/>
                    </a:cubicBezTo>
                    <a:cubicBezTo>
                      <a:pt x="14" y="117"/>
                      <a:pt x="15" y="116"/>
                      <a:pt x="16" y="115"/>
                    </a:cubicBezTo>
                    <a:cubicBezTo>
                      <a:pt x="66" y="65"/>
                      <a:pt x="66" y="65"/>
                      <a:pt x="66" y="65"/>
                    </a:cubicBezTo>
                    <a:cubicBezTo>
                      <a:pt x="81" y="66"/>
                      <a:pt x="81" y="66"/>
                      <a:pt x="81" y="66"/>
                    </a:cubicBezTo>
                    <a:cubicBezTo>
                      <a:pt x="82" y="66"/>
                      <a:pt x="82" y="66"/>
                      <a:pt x="82" y="66"/>
                    </a:cubicBezTo>
                    <a:cubicBezTo>
                      <a:pt x="82" y="66"/>
                      <a:pt x="82" y="66"/>
                      <a:pt x="83" y="66"/>
                    </a:cubicBezTo>
                    <a:cubicBezTo>
                      <a:pt x="86" y="66"/>
                      <a:pt x="89" y="65"/>
                      <a:pt x="91" y="63"/>
                    </a:cubicBezTo>
                    <a:cubicBezTo>
                      <a:pt x="116" y="37"/>
                      <a:pt x="116" y="37"/>
                      <a:pt x="116" y="37"/>
                    </a:cubicBezTo>
                    <a:cubicBezTo>
                      <a:pt x="118" y="36"/>
                      <a:pt x="117" y="33"/>
                      <a:pt x="115" y="33"/>
                    </a:cubicBezTo>
                    <a:lnTo>
                      <a:pt x="99" y="32"/>
                    </a:lnTo>
                    <a:close/>
                    <a:moveTo>
                      <a:pt x="99" y="32"/>
                    </a:moveTo>
                    <a:cubicBezTo>
                      <a:pt x="99" y="32"/>
                      <a:pt x="99" y="32"/>
                      <a:pt x="99"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schemeClr val="bg1">
                      <a:lumMod val="50000"/>
                    </a:schemeClr>
                  </a:solidFill>
                  <a:latin typeface="Agency FB" panose="020B0503020202020204" pitchFamily="34" charset="0"/>
                </a:endParaRPr>
              </a:p>
            </p:txBody>
          </p:sp>
        </p:grpSp>
      </p:grpSp>
      <p:sp>
        <p:nvSpPr>
          <p:cNvPr id="25" name="AutoShape 36">
            <a:extLst>
              <a:ext uri="{FF2B5EF4-FFF2-40B4-BE49-F238E27FC236}">
                <a16:creationId xmlns="" xmlns:a16="http://schemas.microsoft.com/office/drawing/2014/main" id="{A6F530D1-0D34-43FB-9C6C-F8EACC2F1C2F}"/>
              </a:ext>
            </a:extLst>
          </p:cNvPr>
          <p:cNvSpPr>
            <a:spLocks noChangeArrowheads="1"/>
          </p:cNvSpPr>
          <p:nvPr/>
        </p:nvSpPr>
        <p:spPr bwMode="auto">
          <a:xfrm>
            <a:off x="1758157" y="2667038"/>
            <a:ext cx="1839913" cy="549275"/>
          </a:xfrm>
          <a:custGeom>
            <a:avLst/>
            <a:gdLst>
              <a:gd name="T0" fmla="*/ 2147483646 w 21600"/>
              <a:gd name="T1" fmla="*/ 177553805 h 21600"/>
              <a:gd name="T2" fmla="*/ 2147483646 w 21600"/>
              <a:gd name="T3" fmla="*/ 177553805 h 21600"/>
              <a:gd name="T4" fmla="*/ 2147483646 w 21600"/>
              <a:gd name="T5" fmla="*/ 177553805 h 21600"/>
              <a:gd name="T6" fmla="*/ 2147483646 w 21600"/>
              <a:gd name="T7" fmla="*/ 177553805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r" eaLnBrk="1" hangingPunct="1">
              <a:lnSpc>
                <a:spcPct val="120000"/>
              </a:lnSpc>
              <a:spcBef>
                <a:spcPts val="900"/>
              </a:spcBef>
            </a:pPr>
            <a:r>
              <a:rPr lang="en-US" altLang="zh-CN" sz="800">
                <a:solidFill>
                  <a:srgbClr val="A6A6A6"/>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10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AutoShape 37">
            <a:extLst>
              <a:ext uri="{FF2B5EF4-FFF2-40B4-BE49-F238E27FC236}">
                <a16:creationId xmlns="" xmlns:a16="http://schemas.microsoft.com/office/drawing/2014/main" id="{AE7811F2-9F7A-4CBA-B687-5B9204C0C116}"/>
              </a:ext>
            </a:extLst>
          </p:cNvPr>
          <p:cNvSpPr>
            <a:spLocks noChangeArrowheads="1"/>
          </p:cNvSpPr>
          <p:nvPr/>
        </p:nvSpPr>
        <p:spPr bwMode="auto">
          <a:xfrm>
            <a:off x="2207420" y="2368588"/>
            <a:ext cx="1392237" cy="239713"/>
          </a:xfrm>
          <a:custGeom>
            <a:avLst/>
            <a:gdLst>
              <a:gd name="T0" fmla="*/ 2147483646 w 21600"/>
              <a:gd name="T1" fmla="*/ 14846403 h 21600"/>
              <a:gd name="T2" fmla="*/ 2147483646 w 21600"/>
              <a:gd name="T3" fmla="*/ 14846403 h 21600"/>
              <a:gd name="T4" fmla="*/ 2147483646 w 21600"/>
              <a:gd name="T5" fmla="*/ 14846403 h 21600"/>
              <a:gd name="T6" fmla="*/ 2147483646 w 21600"/>
              <a:gd name="T7" fmla="*/ 1484640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0091" tIns="20091" rIns="20091" bIns="20091" anchor="ctr"/>
          <a:lstStyle/>
          <a:p>
            <a:pPr algn="r" eaLnBrk="1" hangingPunct="1">
              <a:lnSpc>
                <a:spcPct val="120000"/>
              </a:lnSpc>
            </a:pPr>
            <a:r>
              <a:rPr lang="zh-CN" altLang="en-US" sz="1400">
                <a:solidFill>
                  <a:srgbClr val="A6A6A6"/>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AutoShape 38">
            <a:extLst>
              <a:ext uri="{FF2B5EF4-FFF2-40B4-BE49-F238E27FC236}">
                <a16:creationId xmlns="" xmlns:a16="http://schemas.microsoft.com/office/drawing/2014/main" id="{7D7EB4C1-80AE-42F2-BA62-F7E4F9C4CBEA}"/>
              </a:ext>
            </a:extLst>
          </p:cNvPr>
          <p:cNvSpPr/>
          <p:nvPr/>
        </p:nvSpPr>
        <p:spPr bwMode="auto">
          <a:xfrm>
            <a:off x="3709195" y="2409863"/>
            <a:ext cx="228600" cy="2286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bg1">
              <a:lumMod val="85000"/>
            </a:schemeClr>
          </a:solidFill>
          <a:ln w="25400" cap="flat" cmpd="sng">
            <a:solidFill>
              <a:srgbClr val="000000">
                <a:alpha val="0"/>
              </a:srgbClr>
            </a:solidFill>
            <a:prstDash val="solid"/>
            <a:miter lim="0"/>
          </a:ln>
          <a:effectLst/>
        </p:spPr>
        <p:txBody>
          <a:bodyPr lIns="0" tIns="0" rIns="0" bIns="0" anchor="ctr"/>
          <a:lstStyle/>
          <a:p>
            <a:pPr algn="r" defTabSz="307975" eaLnBrk="1" hangingPunct="1">
              <a:lnSpc>
                <a:spcPct val="120000"/>
              </a:lnSpc>
              <a:defRPr/>
            </a:pPr>
            <a:endParaRPr lang="es-ES" sz="2110" noProof="1">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28" name="AutoShape 39">
            <a:extLst>
              <a:ext uri="{FF2B5EF4-FFF2-40B4-BE49-F238E27FC236}">
                <a16:creationId xmlns="" xmlns:a16="http://schemas.microsoft.com/office/drawing/2014/main" id="{B3EFC607-4FC9-4693-9263-047385BB322D}"/>
              </a:ext>
            </a:extLst>
          </p:cNvPr>
          <p:cNvSpPr>
            <a:spLocks noChangeArrowheads="1"/>
          </p:cNvSpPr>
          <p:nvPr/>
        </p:nvSpPr>
        <p:spPr bwMode="auto">
          <a:xfrm>
            <a:off x="8624095" y="2667038"/>
            <a:ext cx="1789112" cy="549275"/>
          </a:xfrm>
          <a:custGeom>
            <a:avLst/>
            <a:gdLst>
              <a:gd name="T0" fmla="*/ 2147483646 w 21600"/>
              <a:gd name="T1" fmla="*/ 177553805 h 21600"/>
              <a:gd name="T2" fmla="*/ 2147483646 w 21600"/>
              <a:gd name="T3" fmla="*/ 177553805 h 21600"/>
              <a:gd name="T4" fmla="*/ 2147483646 w 21600"/>
              <a:gd name="T5" fmla="*/ 177553805 h 21600"/>
              <a:gd name="T6" fmla="*/ 2147483646 w 21600"/>
              <a:gd name="T7" fmla="*/ 177553805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eaLnBrk="1" hangingPunct="1">
              <a:lnSpc>
                <a:spcPct val="120000"/>
              </a:lnSpc>
              <a:spcBef>
                <a:spcPts val="900"/>
              </a:spcBef>
            </a:pPr>
            <a:r>
              <a:rPr lang="en-US" altLang="zh-CN" sz="800" dirty="0">
                <a:solidFill>
                  <a:srgbClr val="A6A6A6"/>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1000" dirty="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AutoShape 40">
            <a:extLst>
              <a:ext uri="{FF2B5EF4-FFF2-40B4-BE49-F238E27FC236}">
                <a16:creationId xmlns="" xmlns:a16="http://schemas.microsoft.com/office/drawing/2014/main" id="{D7ED8A88-7BA1-48F5-9739-1B0F1DC90BF5}"/>
              </a:ext>
            </a:extLst>
          </p:cNvPr>
          <p:cNvSpPr>
            <a:spLocks noChangeArrowheads="1"/>
          </p:cNvSpPr>
          <p:nvPr/>
        </p:nvSpPr>
        <p:spPr bwMode="auto">
          <a:xfrm>
            <a:off x="8616157" y="2368588"/>
            <a:ext cx="1430338" cy="268288"/>
          </a:xfrm>
          <a:custGeom>
            <a:avLst/>
            <a:gdLst>
              <a:gd name="T0" fmla="*/ 2147483646 w 21600"/>
              <a:gd name="T1" fmla="*/ 20792382 h 21600"/>
              <a:gd name="T2" fmla="*/ 2147483646 w 21600"/>
              <a:gd name="T3" fmla="*/ 20792382 h 21600"/>
              <a:gd name="T4" fmla="*/ 2147483646 w 21600"/>
              <a:gd name="T5" fmla="*/ 20792382 h 21600"/>
              <a:gd name="T6" fmla="*/ 2147483646 w 21600"/>
              <a:gd name="T7" fmla="*/ 20792382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0091" tIns="20091" rIns="20091" bIns="20091" anchor="ctr"/>
          <a:lstStyle/>
          <a:p>
            <a:pPr eaLnBrk="1" hangingPunct="1">
              <a:lnSpc>
                <a:spcPct val="120000"/>
              </a:lnSpc>
            </a:pPr>
            <a:r>
              <a:rPr lang="zh-CN" altLang="en-US" sz="1400">
                <a:solidFill>
                  <a:srgbClr val="A6A6A6"/>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AutoShape 41">
            <a:extLst>
              <a:ext uri="{FF2B5EF4-FFF2-40B4-BE49-F238E27FC236}">
                <a16:creationId xmlns="" xmlns:a16="http://schemas.microsoft.com/office/drawing/2014/main" id="{84460D51-A8A6-483D-A18E-FC19FE715C5C}"/>
              </a:ext>
            </a:extLst>
          </p:cNvPr>
          <p:cNvSpPr/>
          <p:nvPr/>
        </p:nvSpPr>
        <p:spPr bwMode="auto">
          <a:xfrm>
            <a:off x="8330407" y="2409863"/>
            <a:ext cx="227013" cy="2286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bg1">
              <a:lumMod val="85000"/>
            </a:schemeClr>
          </a:solidFill>
          <a:ln w="25400" cap="flat" cmpd="sng">
            <a:solidFill>
              <a:srgbClr val="000000">
                <a:alpha val="0"/>
              </a:srgbClr>
            </a:solidFill>
            <a:prstDash val="solid"/>
            <a:miter lim="0"/>
          </a:ln>
          <a:effectLst/>
        </p:spPr>
        <p:txBody>
          <a:bodyPr lIns="0" tIns="0" rIns="0" bIns="0" anchor="ctr"/>
          <a:lstStyle/>
          <a:p>
            <a:pPr defTabSz="307975" eaLnBrk="1" hangingPunct="1">
              <a:lnSpc>
                <a:spcPct val="120000"/>
              </a:lnSpc>
              <a:defRPr/>
            </a:pPr>
            <a:endParaRPr lang="es-ES" sz="2110" noProof="1">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1" name="AutoShape 42">
            <a:extLst>
              <a:ext uri="{FF2B5EF4-FFF2-40B4-BE49-F238E27FC236}">
                <a16:creationId xmlns="" xmlns:a16="http://schemas.microsoft.com/office/drawing/2014/main" id="{F54E2139-B851-4FC4-9884-4FD8808A742F}"/>
              </a:ext>
            </a:extLst>
          </p:cNvPr>
          <p:cNvSpPr>
            <a:spLocks noChangeArrowheads="1"/>
          </p:cNvSpPr>
          <p:nvPr/>
        </p:nvSpPr>
        <p:spPr bwMode="auto">
          <a:xfrm>
            <a:off x="1759745" y="3908463"/>
            <a:ext cx="1839912" cy="549275"/>
          </a:xfrm>
          <a:custGeom>
            <a:avLst/>
            <a:gdLst>
              <a:gd name="T0" fmla="*/ 2147483646 w 21600"/>
              <a:gd name="T1" fmla="*/ 177553805 h 21600"/>
              <a:gd name="T2" fmla="*/ 2147483646 w 21600"/>
              <a:gd name="T3" fmla="*/ 177553805 h 21600"/>
              <a:gd name="T4" fmla="*/ 2147483646 w 21600"/>
              <a:gd name="T5" fmla="*/ 177553805 h 21600"/>
              <a:gd name="T6" fmla="*/ 2147483646 w 21600"/>
              <a:gd name="T7" fmla="*/ 177553805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r" eaLnBrk="1" hangingPunct="1">
              <a:lnSpc>
                <a:spcPct val="120000"/>
              </a:lnSpc>
              <a:spcBef>
                <a:spcPts val="900"/>
              </a:spcBef>
            </a:pPr>
            <a:r>
              <a:rPr lang="en-US" altLang="zh-CN" sz="800">
                <a:solidFill>
                  <a:srgbClr val="A6A6A6"/>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10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AutoShape 43">
            <a:extLst>
              <a:ext uri="{FF2B5EF4-FFF2-40B4-BE49-F238E27FC236}">
                <a16:creationId xmlns="" xmlns:a16="http://schemas.microsoft.com/office/drawing/2014/main" id="{92EB3B0F-07DF-47AC-8991-BA223AF9DE7C}"/>
              </a:ext>
            </a:extLst>
          </p:cNvPr>
          <p:cNvSpPr>
            <a:spLocks noChangeArrowheads="1"/>
          </p:cNvSpPr>
          <p:nvPr/>
        </p:nvSpPr>
        <p:spPr bwMode="auto">
          <a:xfrm>
            <a:off x="2212182" y="3610013"/>
            <a:ext cx="1393825" cy="239713"/>
          </a:xfrm>
          <a:custGeom>
            <a:avLst/>
            <a:gdLst>
              <a:gd name="T0" fmla="*/ 2147483646 w 21600"/>
              <a:gd name="T1" fmla="*/ 14846403 h 21600"/>
              <a:gd name="T2" fmla="*/ 2147483646 w 21600"/>
              <a:gd name="T3" fmla="*/ 14846403 h 21600"/>
              <a:gd name="T4" fmla="*/ 2147483646 w 21600"/>
              <a:gd name="T5" fmla="*/ 14846403 h 21600"/>
              <a:gd name="T6" fmla="*/ 2147483646 w 21600"/>
              <a:gd name="T7" fmla="*/ 1484640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0091" tIns="20091" rIns="20091" bIns="20091" anchor="ctr"/>
          <a:lstStyle/>
          <a:p>
            <a:pPr algn="r" eaLnBrk="1" hangingPunct="1">
              <a:lnSpc>
                <a:spcPct val="120000"/>
              </a:lnSpc>
            </a:pPr>
            <a:r>
              <a:rPr lang="zh-CN" altLang="en-US" sz="1400">
                <a:solidFill>
                  <a:srgbClr val="A6A6A6"/>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AutoShape 44">
            <a:extLst>
              <a:ext uri="{FF2B5EF4-FFF2-40B4-BE49-F238E27FC236}">
                <a16:creationId xmlns="" xmlns:a16="http://schemas.microsoft.com/office/drawing/2014/main" id="{50E7E4D5-C96E-47EA-986E-0E8777EAAFF5}"/>
              </a:ext>
            </a:extLst>
          </p:cNvPr>
          <p:cNvSpPr/>
          <p:nvPr/>
        </p:nvSpPr>
        <p:spPr bwMode="auto">
          <a:xfrm>
            <a:off x="3710782" y="3651288"/>
            <a:ext cx="228600" cy="2286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bg1">
              <a:lumMod val="85000"/>
            </a:schemeClr>
          </a:solidFill>
          <a:ln w="25400" cap="flat" cmpd="sng">
            <a:solidFill>
              <a:srgbClr val="000000">
                <a:alpha val="0"/>
              </a:srgbClr>
            </a:solidFill>
            <a:prstDash val="solid"/>
            <a:miter lim="0"/>
          </a:ln>
          <a:effectLst/>
        </p:spPr>
        <p:txBody>
          <a:bodyPr lIns="0" tIns="0" rIns="0" bIns="0" anchor="ctr"/>
          <a:lstStyle/>
          <a:p>
            <a:pPr algn="r" defTabSz="307975" eaLnBrk="1" hangingPunct="1">
              <a:lnSpc>
                <a:spcPct val="120000"/>
              </a:lnSpc>
              <a:defRPr/>
            </a:pPr>
            <a:endParaRPr lang="es-ES" sz="2110" noProof="1">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4" name="AutoShape 45">
            <a:extLst>
              <a:ext uri="{FF2B5EF4-FFF2-40B4-BE49-F238E27FC236}">
                <a16:creationId xmlns="" xmlns:a16="http://schemas.microsoft.com/office/drawing/2014/main" id="{3A9F5EF7-74A9-4D35-B919-9F244B4A486C}"/>
              </a:ext>
            </a:extLst>
          </p:cNvPr>
          <p:cNvSpPr>
            <a:spLocks noChangeArrowheads="1"/>
          </p:cNvSpPr>
          <p:nvPr/>
        </p:nvSpPr>
        <p:spPr bwMode="auto">
          <a:xfrm>
            <a:off x="8595520" y="3908463"/>
            <a:ext cx="1787525" cy="549275"/>
          </a:xfrm>
          <a:custGeom>
            <a:avLst/>
            <a:gdLst>
              <a:gd name="T0" fmla="*/ 2147483646 w 21600"/>
              <a:gd name="T1" fmla="*/ 177553805 h 21600"/>
              <a:gd name="T2" fmla="*/ 2147483646 w 21600"/>
              <a:gd name="T3" fmla="*/ 177553805 h 21600"/>
              <a:gd name="T4" fmla="*/ 2147483646 w 21600"/>
              <a:gd name="T5" fmla="*/ 177553805 h 21600"/>
              <a:gd name="T6" fmla="*/ 2147483646 w 21600"/>
              <a:gd name="T7" fmla="*/ 177553805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eaLnBrk="1" hangingPunct="1">
              <a:lnSpc>
                <a:spcPct val="120000"/>
              </a:lnSpc>
              <a:spcBef>
                <a:spcPts val="900"/>
              </a:spcBef>
            </a:pPr>
            <a:r>
              <a:rPr lang="en-US" altLang="zh-CN" sz="800">
                <a:solidFill>
                  <a:srgbClr val="A6A6A6"/>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10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AutoShape 46">
            <a:extLst>
              <a:ext uri="{FF2B5EF4-FFF2-40B4-BE49-F238E27FC236}">
                <a16:creationId xmlns="" xmlns:a16="http://schemas.microsoft.com/office/drawing/2014/main" id="{E5144F2B-B0EE-4DB1-8CA5-65AC5BEDA6ED}"/>
              </a:ext>
            </a:extLst>
          </p:cNvPr>
          <p:cNvSpPr>
            <a:spLocks noChangeArrowheads="1"/>
          </p:cNvSpPr>
          <p:nvPr/>
        </p:nvSpPr>
        <p:spPr bwMode="auto">
          <a:xfrm>
            <a:off x="8587582" y="3610013"/>
            <a:ext cx="1430338" cy="268288"/>
          </a:xfrm>
          <a:custGeom>
            <a:avLst/>
            <a:gdLst>
              <a:gd name="T0" fmla="*/ 2147483646 w 21600"/>
              <a:gd name="T1" fmla="*/ 20792382 h 21600"/>
              <a:gd name="T2" fmla="*/ 2147483646 w 21600"/>
              <a:gd name="T3" fmla="*/ 20792382 h 21600"/>
              <a:gd name="T4" fmla="*/ 2147483646 w 21600"/>
              <a:gd name="T5" fmla="*/ 20792382 h 21600"/>
              <a:gd name="T6" fmla="*/ 2147483646 w 21600"/>
              <a:gd name="T7" fmla="*/ 20792382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0091" tIns="20091" rIns="20091" bIns="20091" anchor="ctr"/>
          <a:lstStyle/>
          <a:p>
            <a:pPr eaLnBrk="1" hangingPunct="1">
              <a:lnSpc>
                <a:spcPct val="120000"/>
              </a:lnSpc>
            </a:pPr>
            <a:r>
              <a:rPr lang="zh-CN" altLang="en-US" sz="1400">
                <a:solidFill>
                  <a:srgbClr val="A6A6A6"/>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AutoShape 47">
            <a:extLst>
              <a:ext uri="{FF2B5EF4-FFF2-40B4-BE49-F238E27FC236}">
                <a16:creationId xmlns="" xmlns:a16="http://schemas.microsoft.com/office/drawing/2014/main" id="{8DB9E364-AC98-43F0-A0C6-E6E650DC3DF3}"/>
              </a:ext>
            </a:extLst>
          </p:cNvPr>
          <p:cNvSpPr/>
          <p:nvPr/>
        </p:nvSpPr>
        <p:spPr bwMode="auto">
          <a:xfrm>
            <a:off x="8301832" y="3651288"/>
            <a:ext cx="227013" cy="2286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bg1">
              <a:lumMod val="85000"/>
            </a:schemeClr>
          </a:solidFill>
          <a:ln w="25400" cap="flat" cmpd="sng">
            <a:solidFill>
              <a:srgbClr val="000000">
                <a:alpha val="0"/>
              </a:srgbClr>
            </a:solidFill>
            <a:prstDash val="solid"/>
            <a:miter lim="0"/>
          </a:ln>
          <a:effectLst/>
        </p:spPr>
        <p:txBody>
          <a:bodyPr lIns="0" tIns="0" rIns="0" bIns="0" anchor="ctr"/>
          <a:lstStyle/>
          <a:p>
            <a:pPr defTabSz="307975" eaLnBrk="1" hangingPunct="1">
              <a:lnSpc>
                <a:spcPct val="120000"/>
              </a:lnSpc>
              <a:defRPr/>
            </a:pPr>
            <a:endParaRPr lang="es-ES" sz="2110" noProof="1">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7" name="AutoShape 48">
            <a:extLst>
              <a:ext uri="{FF2B5EF4-FFF2-40B4-BE49-F238E27FC236}">
                <a16:creationId xmlns="" xmlns:a16="http://schemas.microsoft.com/office/drawing/2014/main" id="{17EF80F9-4DC1-4854-A200-3E890F6C70A3}"/>
              </a:ext>
            </a:extLst>
          </p:cNvPr>
          <p:cNvSpPr>
            <a:spLocks noChangeArrowheads="1"/>
          </p:cNvSpPr>
          <p:nvPr/>
        </p:nvSpPr>
        <p:spPr bwMode="auto">
          <a:xfrm>
            <a:off x="1759745" y="5140363"/>
            <a:ext cx="1839912" cy="549275"/>
          </a:xfrm>
          <a:custGeom>
            <a:avLst/>
            <a:gdLst>
              <a:gd name="T0" fmla="*/ 2147483646 w 21600"/>
              <a:gd name="T1" fmla="*/ 177553805 h 21600"/>
              <a:gd name="T2" fmla="*/ 2147483646 w 21600"/>
              <a:gd name="T3" fmla="*/ 177553805 h 21600"/>
              <a:gd name="T4" fmla="*/ 2147483646 w 21600"/>
              <a:gd name="T5" fmla="*/ 177553805 h 21600"/>
              <a:gd name="T6" fmla="*/ 2147483646 w 21600"/>
              <a:gd name="T7" fmla="*/ 177553805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r" eaLnBrk="1" hangingPunct="1">
              <a:lnSpc>
                <a:spcPct val="120000"/>
              </a:lnSpc>
              <a:spcBef>
                <a:spcPts val="900"/>
              </a:spcBef>
            </a:pPr>
            <a:r>
              <a:rPr lang="en-US" altLang="zh-CN" sz="800">
                <a:solidFill>
                  <a:srgbClr val="A6A6A6"/>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10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AutoShape 49">
            <a:extLst>
              <a:ext uri="{FF2B5EF4-FFF2-40B4-BE49-F238E27FC236}">
                <a16:creationId xmlns="" xmlns:a16="http://schemas.microsoft.com/office/drawing/2014/main" id="{0CD8DE36-C91A-49BE-8C6C-29DCB6570A37}"/>
              </a:ext>
            </a:extLst>
          </p:cNvPr>
          <p:cNvSpPr>
            <a:spLocks noChangeArrowheads="1"/>
          </p:cNvSpPr>
          <p:nvPr/>
        </p:nvSpPr>
        <p:spPr bwMode="auto">
          <a:xfrm>
            <a:off x="2209007" y="4841913"/>
            <a:ext cx="1390650" cy="241300"/>
          </a:xfrm>
          <a:custGeom>
            <a:avLst/>
            <a:gdLst>
              <a:gd name="T0" fmla="*/ 2147483646 w 21600"/>
              <a:gd name="T1" fmla="*/ 15043636 h 21600"/>
              <a:gd name="T2" fmla="*/ 2147483646 w 21600"/>
              <a:gd name="T3" fmla="*/ 15043636 h 21600"/>
              <a:gd name="T4" fmla="*/ 2147483646 w 21600"/>
              <a:gd name="T5" fmla="*/ 15043636 h 21600"/>
              <a:gd name="T6" fmla="*/ 2147483646 w 21600"/>
              <a:gd name="T7" fmla="*/ 1504363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0091" tIns="20091" rIns="20091" bIns="20091" anchor="ctr"/>
          <a:lstStyle/>
          <a:p>
            <a:pPr algn="r" eaLnBrk="1" hangingPunct="1">
              <a:lnSpc>
                <a:spcPct val="120000"/>
              </a:lnSpc>
            </a:pPr>
            <a:r>
              <a:rPr lang="zh-CN" altLang="en-US" sz="1400">
                <a:solidFill>
                  <a:srgbClr val="A6A6A6"/>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AutoShape 50">
            <a:extLst>
              <a:ext uri="{FF2B5EF4-FFF2-40B4-BE49-F238E27FC236}">
                <a16:creationId xmlns="" xmlns:a16="http://schemas.microsoft.com/office/drawing/2014/main" id="{27C13404-6A12-43C8-8841-460C161DA8E1}"/>
              </a:ext>
            </a:extLst>
          </p:cNvPr>
          <p:cNvSpPr/>
          <p:nvPr/>
        </p:nvSpPr>
        <p:spPr bwMode="auto">
          <a:xfrm>
            <a:off x="3710782" y="4883188"/>
            <a:ext cx="228600" cy="2286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bg1">
              <a:lumMod val="85000"/>
            </a:schemeClr>
          </a:solidFill>
          <a:ln w="25400" cap="flat" cmpd="sng">
            <a:solidFill>
              <a:srgbClr val="000000">
                <a:alpha val="0"/>
              </a:srgbClr>
            </a:solidFill>
            <a:prstDash val="solid"/>
            <a:miter lim="0"/>
          </a:ln>
          <a:effectLst/>
        </p:spPr>
        <p:txBody>
          <a:bodyPr lIns="0" tIns="0" rIns="0" bIns="0" anchor="ctr"/>
          <a:lstStyle/>
          <a:p>
            <a:pPr algn="r" defTabSz="307975" eaLnBrk="1" hangingPunct="1">
              <a:lnSpc>
                <a:spcPct val="120000"/>
              </a:lnSpc>
              <a:defRPr/>
            </a:pPr>
            <a:endParaRPr lang="es-ES" sz="2110" noProof="1">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40" name="AutoShape 51">
            <a:extLst>
              <a:ext uri="{FF2B5EF4-FFF2-40B4-BE49-F238E27FC236}">
                <a16:creationId xmlns="" xmlns:a16="http://schemas.microsoft.com/office/drawing/2014/main" id="{6BD53928-979A-4940-AF3B-E346E1429139}"/>
              </a:ext>
            </a:extLst>
          </p:cNvPr>
          <p:cNvSpPr>
            <a:spLocks noChangeArrowheads="1"/>
          </p:cNvSpPr>
          <p:nvPr/>
        </p:nvSpPr>
        <p:spPr bwMode="auto">
          <a:xfrm>
            <a:off x="8595520" y="5140363"/>
            <a:ext cx="1787525" cy="549275"/>
          </a:xfrm>
          <a:custGeom>
            <a:avLst/>
            <a:gdLst>
              <a:gd name="T0" fmla="*/ 2147483646 w 21600"/>
              <a:gd name="T1" fmla="*/ 177553805 h 21600"/>
              <a:gd name="T2" fmla="*/ 2147483646 w 21600"/>
              <a:gd name="T3" fmla="*/ 177553805 h 21600"/>
              <a:gd name="T4" fmla="*/ 2147483646 w 21600"/>
              <a:gd name="T5" fmla="*/ 177553805 h 21600"/>
              <a:gd name="T6" fmla="*/ 2147483646 w 21600"/>
              <a:gd name="T7" fmla="*/ 177553805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eaLnBrk="1" hangingPunct="1">
              <a:lnSpc>
                <a:spcPct val="120000"/>
              </a:lnSpc>
              <a:spcBef>
                <a:spcPts val="900"/>
              </a:spcBef>
            </a:pPr>
            <a:r>
              <a:rPr lang="en-US" altLang="zh-CN" sz="800">
                <a:solidFill>
                  <a:srgbClr val="A6A6A6"/>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10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AutoShape 52">
            <a:extLst>
              <a:ext uri="{FF2B5EF4-FFF2-40B4-BE49-F238E27FC236}">
                <a16:creationId xmlns="" xmlns:a16="http://schemas.microsoft.com/office/drawing/2014/main" id="{AB89DB99-1000-45C9-A84D-4B3C66836E18}"/>
              </a:ext>
            </a:extLst>
          </p:cNvPr>
          <p:cNvSpPr>
            <a:spLocks noChangeArrowheads="1"/>
          </p:cNvSpPr>
          <p:nvPr/>
        </p:nvSpPr>
        <p:spPr bwMode="auto">
          <a:xfrm>
            <a:off x="8587582" y="4841913"/>
            <a:ext cx="1430338" cy="269875"/>
          </a:xfrm>
          <a:custGeom>
            <a:avLst/>
            <a:gdLst>
              <a:gd name="T0" fmla="*/ 2147483646 w 21600"/>
              <a:gd name="T1" fmla="*/ 21039105 h 21600"/>
              <a:gd name="T2" fmla="*/ 2147483646 w 21600"/>
              <a:gd name="T3" fmla="*/ 21039105 h 21600"/>
              <a:gd name="T4" fmla="*/ 2147483646 w 21600"/>
              <a:gd name="T5" fmla="*/ 21039105 h 21600"/>
              <a:gd name="T6" fmla="*/ 2147483646 w 21600"/>
              <a:gd name="T7" fmla="*/ 21039105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0091" tIns="20091" rIns="20091" bIns="20091" anchor="ctr"/>
          <a:lstStyle/>
          <a:p>
            <a:pPr eaLnBrk="1" hangingPunct="1">
              <a:lnSpc>
                <a:spcPct val="120000"/>
              </a:lnSpc>
            </a:pPr>
            <a:r>
              <a:rPr lang="zh-CN" altLang="en-US" sz="1400">
                <a:solidFill>
                  <a:srgbClr val="A6A6A6"/>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AutoShape 53">
            <a:extLst>
              <a:ext uri="{FF2B5EF4-FFF2-40B4-BE49-F238E27FC236}">
                <a16:creationId xmlns="" xmlns:a16="http://schemas.microsoft.com/office/drawing/2014/main" id="{AC384788-952B-455B-A9AC-A9F3C2755B29}"/>
              </a:ext>
            </a:extLst>
          </p:cNvPr>
          <p:cNvSpPr/>
          <p:nvPr/>
        </p:nvSpPr>
        <p:spPr bwMode="auto">
          <a:xfrm>
            <a:off x="8301832" y="4883188"/>
            <a:ext cx="227013" cy="2286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bg1">
              <a:lumMod val="85000"/>
            </a:schemeClr>
          </a:solidFill>
          <a:ln w="25400" cap="flat" cmpd="sng">
            <a:solidFill>
              <a:srgbClr val="000000">
                <a:alpha val="0"/>
              </a:srgbClr>
            </a:solidFill>
            <a:prstDash val="solid"/>
            <a:miter lim="0"/>
          </a:ln>
          <a:effectLst/>
        </p:spPr>
        <p:txBody>
          <a:bodyPr lIns="0" tIns="0" rIns="0" bIns="0" anchor="ctr"/>
          <a:lstStyle/>
          <a:p>
            <a:pPr defTabSz="307975" eaLnBrk="1" hangingPunct="1">
              <a:lnSpc>
                <a:spcPct val="120000"/>
              </a:lnSpc>
              <a:defRPr/>
            </a:pPr>
            <a:endParaRPr lang="es-ES" sz="2110" noProof="1">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Tree>
    <p:extLst>
      <p:ext uri="{BB962C8B-B14F-4D97-AF65-F5344CB8AC3E}">
        <p14:creationId xmlns:p14="http://schemas.microsoft.com/office/powerpoint/2010/main" val="2911954223"/>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p:cTn id="17" dur="250" fill="hold"/>
                                        <p:tgtEl>
                                          <p:spTgt spid="26"/>
                                        </p:tgtEl>
                                        <p:attrNameLst>
                                          <p:attrName>ppt_x</p:attrName>
                                        </p:attrNameLst>
                                      </p:cBhvr>
                                      <p:tavLst>
                                        <p:tav tm="0">
                                          <p:val>
                                            <p:strVal val="0-#ppt_w/2"/>
                                          </p:val>
                                        </p:tav>
                                        <p:tav tm="100000">
                                          <p:val>
                                            <p:strVal val="#ppt_x"/>
                                          </p:val>
                                        </p:tav>
                                      </p:tavLst>
                                    </p:anim>
                                    <p:anim calcmode="lin" valueType="num">
                                      <p:cBhvr>
                                        <p:cTn id="18" dur="250" fill="hold"/>
                                        <p:tgtEl>
                                          <p:spTgt spid="26"/>
                                        </p:tgtEl>
                                        <p:attrNameLst>
                                          <p:attrName>ppt_y</p:attrName>
                                        </p:attrNameLst>
                                      </p:cBhvr>
                                      <p:tavLst>
                                        <p:tav tm="0">
                                          <p:val>
                                            <p:strVal val="#ppt_y"/>
                                          </p:val>
                                        </p:tav>
                                        <p:tav tm="100000">
                                          <p:val>
                                            <p:strVal val="#ppt_y"/>
                                          </p:val>
                                        </p:tav>
                                      </p:tavLst>
                                    </p:anim>
                                  </p:childTnLst>
                                </p:cTn>
                              </p:par>
                            </p:childTnLst>
                          </p:cTn>
                        </p:par>
                        <p:par>
                          <p:cTn id="19" fill="hold">
                            <p:stCondLst>
                              <p:cond delay="1250"/>
                            </p:stCondLst>
                            <p:childTnLst>
                              <p:par>
                                <p:cTn id="20" presetID="2" presetClass="entr" presetSubtype="8" fill="hold" grpId="0" nodeType="afterEffect">
                                  <p:stCondLst>
                                    <p:cond delay="0"/>
                                  </p:stCondLst>
                                  <p:childTnLst>
                                    <p:set>
                                      <p:cBhvr>
                                        <p:cTn id="21" dur="1" fill="hold">
                                          <p:stCondLst>
                                            <p:cond delay="0"/>
                                          </p:stCondLst>
                                        </p:cTn>
                                        <p:tgtEl>
                                          <p:spTgt spid="25"/>
                                        </p:tgtEl>
                                        <p:attrNameLst>
                                          <p:attrName>style.visibility</p:attrName>
                                        </p:attrNameLst>
                                      </p:cBhvr>
                                      <p:to>
                                        <p:strVal val="visible"/>
                                      </p:to>
                                    </p:set>
                                    <p:anim calcmode="lin" valueType="num">
                                      <p:cBhvr>
                                        <p:cTn id="22" dur="250" fill="hold"/>
                                        <p:tgtEl>
                                          <p:spTgt spid="25"/>
                                        </p:tgtEl>
                                        <p:attrNameLst>
                                          <p:attrName>ppt_x</p:attrName>
                                        </p:attrNameLst>
                                      </p:cBhvr>
                                      <p:tavLst>
                                        <p:tav tm="0">
                                          <p:val>
                                            <p:strVal val="0-#ppt_w/2"/>
                                          </p:val>
                                        </p:tav>
                                        <p:tav tm="100000">
                                          <p:val>
                                            <p:strVal val="#ppt_x"/>
                                          </p:val>
                                        </p:tav>
                                      </p:tavLst>
                                    </p:anim>
                                    <p:anim calcmode="lin" valueType="num">
                                      <p:cBhvr>
                                        <p:cTn id="23" dur="250" fill="hold"/>
                                        <p:tgtEl>
                                          <p:spTgt spid="25"/>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9" presetClass="entr" presetSubtype="0" fill="hold"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dissolve">
                                      <p:cBhvr>
                                        <p:cTn id="27" dur="250"/>
                                        <p:tgtEl>
                                          <p:spTgt spid="27"/>
                                        </p:tgtEl>
                                      </p:cBhvr>
                                    </p:animEffect>
                                  </p:childTnLst>
                                </p:cTn>
                              </p:par>
                            </p:childTnLst>
                          </p:cTn>
                        </p:par>
                        <p:par>
                          <p:cTn id="28" fill="hold">
                            <p:stCondLst>
                              <p:cond delay="1750"/>
                            </p:stCondLst>
                            <p:childTnLst>
                              <p:par>
                                <p:cTn id="29" presetID="2" presetClass="entr" presetSubtype="2" fill="hold" grpId="0" nodeType="afterEffect">
                                  <p:stCondLst>
                                    <p:cond delay="0"/>
                                  </p:stCondLst>
                                  <p:childTnLst>
                                    <p:set>
                                      <p:cBhvr>
                                        <p:cTn id="30" dur="1" fill="hold">
                                          <p:stCondLst>
                                            <p:cond delay="0"/>
                                          </p:stCondLst>
                                        </p:cTn>
                                        <p:tgtEl>
                                          <p:spTgt spid="29"/>
                                        </p:tgtEl>
                                        <p:attrNameLst>
                                          <p:attrName>style.visibility</p:attrName>
                                        </p:attrNameLst>
                                      </p:cBhvr>
                                      <p:to>
                                        <p:strVal val="visible"/>
                                      </p:to>
                                    </p:set>
                                    <p:anim calcmode="lin" valueType="num">
                                      <p:cBhvr>
                                        <p:cTn id="31" dur="250" fill="hold"/>
                                        <p:tgtEl>
                                          <p:spTgt spid="29"/>
                                        </p:tgtEl>
                                        <p:attrNameLst>
                                          <p:attrName>ppt_x</p:attrName>
                                        </p:attrNameLst>
                                      </p:cBhvr>
                                      <p:tavLst>
                                        <p:tav tm="0">
                                          <p:val>
                                            <p:strVal val="1+#ppt_w/2"/>
                                          </p:val>
                                        </p:tav>
                                        <p:tav tm="100000">
                                          <p:val>
                                            <p:strVal val="#ppt_x"/>
                                          </p:val>
                                        </p:tav>
                                      </p:tavLst>
                                    </p:anim>
                                    <p:anim calcmode="lin" valueType="num">
                                      <p:cBhvr>
                                        <p:cTn id="32" dur="250" fill="hold"/>
                                        <p:tgtEl>
                                          <p:spTgt spid="29"/>
                                        </p:tgtEl>
                                        <p:attrNameLst>
                                          <p:attrName>ppt_y</p:attrName>
                                        </p:attrNameLst>
                                      </p:cBhvr>
                                      <p:tavLst>
                                        <p:tav tm="0">
                                          <p:val>
                                            <p:strVal val="#ppt_y"/>
                                          </p:val>
                                        </p:tav>
                                        <p:tav tm="100000">
                                          <p:val>
                                            <p:strVal val="#ppt_y"/>
                                          </p:val>
                                        </p:tav>
                                      </p:tavLst>
                                    </p:anim>
                                  </p:childTnLst>
                                </p:cTn>
                              </p:par>
                            </p:childTnLst>
                          </p:cTn>
                        </p:par>
                        <p:par>
                          <p:cTn id="33" fill="hold">
                            <p:stCondLst>
                              <p:cond delay="2000"/>
                            </p:stCondLst>
                            <p:childTnLst>
                              <p:par>
                                <p:cTn id="34" presetID="2" presetClass="entr" presetSubtype="2" fill="hold" grpId="0" nodeType="afterEffect">
                                  <p:stCondLst>
                                    <p:cond delay="0"/>
                                  </p:stCondLst>
                                  <p:childTnLst>
                                    <p:set>
                                      <p:cBhvr>
                                        <p:cTn id="35" dur="1" fill="hold">
                                          <p:stCondLst>
                                            <p:cond delay="0"/>
                                          </p:stCondLst>
                                        </p:cTn>
                                        <p:tgtEl>
                                          <p:spTgt spid="28"/>
                                        </p:tgtEl>
                                        <p:attrNameLst>
                                          <p:attrName>style.visibility</p:attrName>
                                        </p:attrNameLst>
                                      </p:cBhvr>
                                      <p:to>
                                        <p:strVal val="visible"/>
                                      </p:to>
                                    </p:set>
                                    <p:anim calcmode="lin" valueType="num">
                                      <p:cBhvr>
                                        <p:cTn id="36" dur="250" fill="hold"/>
                                        <p:tgtEl>
                                          <p:spTgt spid="28"/>
                                        </p:tgtEl>
                                        <p:attrNameLst>
                                          <p:attrName>ppt_x</p:attrName>
                                        </p:attrNameLst>
                                      </p:cBhvr>
                                      <p:tavLst>
                                        <p:tav tm="0">
                                          <p:val>
                                            <p:strVal val="1+#ppt_w/2"/>
                                          </p:val>
                                        </p:tav>
                                        <p:tav tm="100000">
                                          <p:val>
                                            <p:strVal val="#ppt_x"/>
                                          </p:val>
                                        </p:tav>
                                      </p:tavLst>
                                    </p:anim>
                                    <p:anim calcmode="lin" valueType="num">
                                      <p:cBhvr>
                                        <p:cTn id="37" dur="250" fill="hold"/>
                                        <p:tgtEl>
                                          <p:spTgt spid="28"/>
                                        </p:tgtEl>
                                        <p:attrNameLst>
                                          <p:attrName>ppt_y</p:attrName>
                                        </p:attrNameLst>
                                      </p:cBhvr>
                                      <p:tavLst>
                                        <p:tav tm="0">
                                          <p:val>
                                            <p:strVal val="#ppt_y"/>
                                          </p:val>
                                        </p:tav>
                                        <p:tav tm="100000">
                                          <p:val>
                                            <p:strVal val="#ppt_y"/>
                                          </p:val>
                                        </p:tav>
                                      </p:tavLst>
                                    </p:anim>
                                  </p:childTnLst>
                                </p:cTn>
                              </p:par>
                            </p:childTnLst>
                          </p:cTn>
                        </p:par>
                        <p:par>
                          <p:cTn id="38" fill="hold">
                            <p:stCondLst>
                              <p:cond delay="2250"/>
                            </p:stCondLst>
                            <p:childTnLst>
                              <p:par>
                                <p:cTn id="39" presetID="9" presetClass="entr" presetSubtype="0" fill="hold" nodeType="after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dissolve">
                                      <p:cBhvr>
                                        <p:cTn id="41" dur="250"/>
                                        <p:tgtEl>
                                          <p:spTgt spid="30"/>
                                        </p:tgtEl>
                                      </p:cBhvr>
                                    </p:animEffect>
                                  </p:childTnLst>
                                </p:cTn>
                              </p:par>
                            </p:childTnLst>
                          </p:cTn>
                        </p:par>
                        <p:par>
                          <p:cTn id="42" fill="hold">
                            <p:stCondLst>
                              <p:cond delay="2500"/>
                            </p:stCondLst>
                            <p:childTnLst>
                              <p:par>
                                <p:cTn id="43" presetID="2" presetClass="entr" presetSubtype="8" fill="hold" grpId="0" nodeType="afterEffect">
                                  <p:stCondLst>
                                    <p:cond delay="0"/>
                                  </p:stCondLst>
                                  <p:childTnLst>
                                    <p:set>
                                      <p:cBhvr>
                                        <p:cTn id="44" dur="1" fill="hold">
                                          <p:stCondLst>
                                            <p:cond delay="0"/>
                                          </p:stCondLst>
                                        </p:cTn>
                                        <p:tgtEl>
                                          <p:spTgt spid="32"/>
                                        </p:tgtEl>
                                        <p:attrNameLst>
                                          <p:attrName>style.visibility</p:attrName>
                                        </p:attrNameLst>
                                      </p:cBhvr>
                                      <p:to>
                                        <p:strVal val="visible"/>
                                      </p:to>
                                    </p:set>
                                    <p:anim calcmode="lin" valueType="num">
                                      <p:cBhvr>
                                        <p:cTn id="45" dur="250" fill="hold"/>
                                        <p:tgtEl>
                                          <p:spTgt spid="32"/>
                                        </p:tgtEl>
                                        <p:attrNameLst>
                                          <p:attrName>ppt_x</p:attrName>
                                        </p:attrNameLst>
                                      </p:cBhvr>
                                      <p:tavLst>
                                        <p:tav tm="0">
                                          <p:val>
                                            <p:strVal val="0-#ppt_w/2"/>
                                          </p:val>
                                        </p:tav>
                                        <p:tav tm="100000">
                                          <p:val>
                                            <p:strVal val="#ppt_x"/>
                                          </p:val>
                                        </p:tav>
                                      </p:tavLst>
                                    </p:anim>
                                    <p:anim calcmode="lin" valueType="num">
                                      <p:cBhvr>
                                        <p:cTn id="46" dur="250" fill="hold"/>
                                        <p:tgtEl>
                                          <p:spTgt spid="32"/>
                                        </p:tgtEl>
                                        <p:attrNameLst>
                                          <p:attrName>ppt_y</p:attrName>
                                        </p:attrNameLst>
                                      </p:cBhvr>
                                      <p:tavLst>
                                        <p:tav tm="0">
                                          <p:val>
                                            <p:strVal val="#ppt_y"/>
                                          </p:val>
                                        </p:tav>
                                        <p:tav tm="100000">
                                          <p:val>
                                            <p:strVal val="#ppt_y"/>
                                          </p:val>
                                        </p:tav>
                                      </p:tavLst>
                                    </p:anim>
                                  </p:childTnLst>
                                </p:cTn>
                              </p:par>
                            </p:childTnLst>
                          </p:cTn>
                        </p:par>
                        <p:par>
                          <p:cTn id="47" fill="hold">
                            <p:stCondLst>
                              <p:cond delay="2750"/>
                            </p:stCondLst>
                            <p:childTnLst>
                              <p:par>
                                <p:cTn id="48" presetID="2" presetClass="entr" presetSubtype="8" fill="hold" grpId="0" nodeType="afterEffect">
                                  <p:stCondLst>
                                    <p:cond delay="0"/>
                                  </p:stCondLst>
                                  <p:childTnLst>
                                    <p:set>
                                      <p:cBhvr>
                                        <p:cTn id="49" dur="1" fill="hold">
                                          <p:stCondLst>
                                            <p:cond delay="0"/>
                                          </p:stCondLst>
                                        </p:cTn>
                                        <p:tgtEl>
                                          <p:spTgt spid="31"/>
                                        </p:tgtEl>
                                        <p:attrNameLst>
                                          <p:attrName>style.visibility</p:attrName>
                                        </p:attrNameLst>
                                      </p:cBhvr>
                                      <p:to>
                                        <p:strVal val="visible"/>
                                      </p:to>
                                    </p:set>
                                    <p:anim calcmode="lin" valueType="num">
                                      <p:cBhvr>
                                        <p:cTn id="50" dur="250" fill="hold"/>
                                        <p:tgtEl>
                                          <p:spTgt spid="31"/>
                                        </p:tgtEl>
                                        <p:attrNameLst>
                                          <p:attrName>ppt_x</p:attrName>
                                        </p:attrNameLst>
                                      </p:cBhvr>
                                      <p:tavLst>
                                        <p:tav tm="0">
                                          <p:val>
                                            <p:strVal val="0-#ppt_w/2"/>
                                          </p:val>
                                        </p:tav>
                                        <p:tav tm="100000">
                                          <p:val>
                                            <p:strVal val="#ppt_x"/>
                                          </p:val>
                                        </p:tav>
                                      </p:tavLst>
                                    </p:anim>
                                    <p:anim calcmode="lin" valueType="num">
                                      <p:cBhvr>
                                        <p:cTn id="51" dur="250" fill="hold"/>
                                        <p:tgtEl>
                                          <p:spTgt spid="31"/>
                                        </p:tgtEl>
                                        <p:attrNameLst>
                                          <p:attrName>ppt_y</p:attrName>
                                        </p:attrNameLst>
                                      </p:cBhvr>
                                      <p:tavLst>
                                        <p:tav tm="0">
                                          <p:val>
                                            <p:strVal val="#ppt_y"/>
                                          </p:val>
                                        </p:tav>
                                        <p:tav tm="100000">
                                          <p:val>
                                            <p:strVal val="#ppt_y"/>
                                          </p:val>
                                        </p:tav>
                                      </p:tavLst>
                                    </p:anim>
                                  </p:childTnLst>
                                </p:cTn>
                              </p:par>
                            </p:childTnLst>
                          </p:cTn>
                        </p:par>
                        <p:par>
                          <p:cTn id="52" fill="hold">
                            <p:stCondLst>
                              <p:cond delay="3000"/>
                            </p:stCondLst>
                            <p:childTnLst>
                              <p:par>
                                <p:cTn id="53" presetID="9" presetClass="entr" presetSubtype="0" fill="hold" nodeType="afterEffect">
                                  <p:stCondLst>
                                    <p:cond delay="0"/>
                                  </p:stCondLst>
                                  <p:childTnLst>
                                    <p:set>
                                      <p:cBhvr>
                                        <p:cTn id="54" dur="1" fill="hold">
                                          <p:stCondLst>
                                            <p:cond delay="0"/>
                                          </p:stCondLst>
                                        </p:cTn>
                                        <p:tgtEl>
                                          <p:spTgt spid="33"/>
                                        </p:tgtEl>
                                        <p:attrNameLst>
                                          <p:attrName>style.visibility</p:attrName>
                                        </p:attrNameLst>
                                      </p:cBhvr>
                                      <p:to>
                                        <p:strVal val="visible"/>
                                      </p:to>
                                    </p:set>
                                    <p:animEffect transition="in" filter="dissolve">
                                      <p:cBhvr>
                                        <p:cTn id="55" dur="250"/>
                                        <p:tgtEl>
                                          <p:spTgt spid="33"/>
                                        </p:tgtEl>
                                      </p:cBhvr>
                                    </p:animEffect>
                                  </p:childTnLst>
                                </p:cTn>
                              </p:par>
                            </p:childTnLst>
                          </p:cTn>
                        </p:par>
                        <p:par>
                          <p:cTn id="56" fill="hold">
                            <p:stCondLst>
                              <p:cond delay="3250"/>
                            </p:stCondLst>
                            <p:childTnLst>
                              <p:par>
                                <p:cTn id="57" presetID="2" presetClass="entr" presetSubtype="2" fill="hold" grpId="0" nodeType="afterEffect">
                                  <p:stCondLst>
                                    <p:cond delay="0"/>
                                  </p:stCondLst>
                                  <p:childTnLst>
                                    <p:set>
                                      <p:cBhvr>
                                        <p:cTn id="58" dur="1" fill="hold">
                                          <p:stCondLst>
                                            <p:cond delay="0"/>
                                          </p:stCondLst>
                                        </p:cTn>
                                        <p:tgtEl>
                                          <p:spTgt spid="35"/>
                                        </p:tgtEl>
                                        <p:attrNameLst>
                                          <p:attrName>style.visibility</p:attrName>
                                        </p:attrNameLst>
                                      </p:cBhvr>
                                      <p:to>
                                        <p:strVal val="visible"/>
                                      </p:to>
                                    </p:set>
                                    <p:anim calcmode="lin" valueType="num">
                                      <p:cBhvr>
                                        <p:cTn id="59" dur="250" fill="hold"/>
                                        <p:tgtEl>
                                          <p:spTgt spid="35"/>
                                        </p:tgtEl>
                                        <p:attrNameLst>
                                          <p:attrName>ppt_x</p:attrName>
                                        </p:attrNameLst>
                                      </p:cBhvr>
                                      <p:tavLst>
                                        <p:tav tm="0">
                                          <p:val>
                                            <p:strVal val="1+#ppt_w/2"/>
                                          </p:val>
                                        </p:tav>
                                        <p:tav tm="100000">
                                          <p:val>
                                            <p:strVal val="#ppt_x"/>
                                          </p:val>
                                        </p:tav>
                                      </p:tavLst>
                                    </p:anim>
                                    <p:anim calcmode="lin" valueType="num">
                                      <p:cBhvr>
                                        <p:cTn id="60" dur="250" fill="hold"/>
                                        <p:tgtEl>
                                          <p:spTgt spid="35"/>
                                        </p:tgtEl>
                                        <p:attrNameLst>
                                          <p:attrName>ppt_y</p:attrName>
                                        </p:attrNameLst>
                                      </p:cBhvr>
                                      <p:tavLst>
                                        <p:tav tm="0">
                                          <p:val>
                                            <p:strVal val="#ppt_y"/>
                                          </p:val>
                                        </p:tav>
                                        <p:tav tm="100000">
                                          <p:val>
                                            <p:strVal val="#ppt_y"/>
                                          </p:val>
                                        </p:tav>
                                      </p:tavLst>
                                    </p:anim>
                                  </p:childTnLst>
                                </p:cTn>
                              </p:par>
                            </p:childTnLst>
                          </p:cTn>
                        </p:par>
                        <p:par>
                          <p:cTn id="61" fill="hold">
                            <p:stCondLst>
                              <p:cond delay="3500"/>
                            </p:stCondLst>
                            <p:childTnLst>
                              <p:par>
                                <p:cTn id="62" presetID="2" presetClass="entr" presetSubtype="2" fill="hold" grpId="0" nodeType="afterEffect">
                                  <p:stCondLst>
                                    <p:cond delay="0"/>
                                  </p:stCondLst>
                                  <p:childTnLst>
                                    <p:set>
                                      <p:cBhvr>
                                        <p:cTn id="63" dur="1" fill="hold">
                                          <p:stCondLst>
                                            <p:cond delay="0"/>
                                          </p:stCondLst>
                                        </p:cTn>
                                        <p:tgtEl>
                                          <p:spTgt spid="34"/>
                                        </p:tgtEl>
                                        <p:attrNameLst>
                                          <p:attrName>style.visibility</p:attrName>
                                        </p:attrNameLst>
                                      </p:cBhvr>
                                      <p:to>
                                        <p:strVal val="visible"/>
                                      </p:to>
                                    </p:set>
                                    <p:anim calcmode="lin" valueType="num">
                                      <p:cBhvr>
                                        <p:cTn id="64" dur="250" fill="hold"/>
                                        <p:tgtEl>
                                          <p:spTgt spid="34"/>
                                        </p:tgtEl>
                                        <p:attrNameLst>
                                          <p:attrName>ppt_x</p:attrName>
                                        </p:attrNameLst>
                                      </p:cBhvr>
                                      <p:tavLst>
                                        <p:tav tm="0">
                                          <p:val>
                                            <p:strVal val="1+#ppt_w/2"/>
                                          </p:val>
                                        </p:tav>
                                        <p:tav tm="100000">
                                          <p:val>
                                            <p:strVal val="#ppt_x"/>
                                          </p:val>
                                        </p:tav>
                                      </p:tavLst>
                                    </p:anim>
                                    <p:anim calcmode="lin" valueType="num">
                                      <p:cBhvr>
                                        <p:cTn id="65" dur="250" fill="hold"/>
                                        <p:tgtEl>
                                          <p:spTgt spid="34"/>
                                        </p:tgtEl>
                                        <p:attrNameLst>
                                          <p:attrName>ppt_y</p:attrName>
                                        </p:attrNameLst>
                                      </p:cBhvr>
                                      <p:tavLst>
                                        <p:tav tm="0">
                                          <p:val>
                                            <p:strVal val="#ppt_y"/>
                                          </p:val>
                                        </p:tav>
                                        <p:tav tm="100000">
                                          <p:val>
                                            <p:strVal val="#ppt_y"/>
                                          </p:val>
                                        </p:tav>
                                      </p:tavLst>
                                    </p:anim>
                                  </p:childTnLst>
                                </p:cTn>
                              </p:par>
                            </p:childTnLst>
                          </p:cTn>
                        </p:par>
                        <p:par>
                          <p:cTn id="66" fill="hold">
                            <p:stCondLst>
                              <p:cond delay="3750"/>
                            </p:stCondLst>
                            <p:childTnLst>
                              <p:par>
                                <p:cTn id="67" presetID="9" presetClass="entr" presetSubtype="0" fill="hold" nodeType="afterEffect">
                                  <p:stCondLst>
                                    <p:cond delay="0"/>
                                  </p:stCondLst>
                                  <p:childTnLst>
                                    <p:set>
                                      <p:cBhvr>
                                        <p:cTn id="68" dur="1" fill="hold">
                                          <p:stCondLst>
                                            <p:cond delay="0"/>
                                          </p:stCondLst>
                                        </p:cTn>
                                        <p:tgtEl>
                                          <p:spTgt spid="36"/>
                                        </p:tgtEl>
                                        <p:attrNameLst>
                                          <p:attrName>style.visibility</p:attrName>
                                        </p:attrNameLst>
                                      </p:cBhvr>
                                      <p:to>
                                        <p:strVal val="visible"/>
                                      </p:to>
                                    </p:set>
                                    <p:animEffect transition="in" filter="dissolve">
                                      <p:cBhvr>
                                        <p:cTn id="69" dur="250"/>
                                        <p:tgtEl>
                                          <p:spTgt spid="36"/>
                                        </p:tgtEl>
                                      </p:cBhvr>
                                    </p:animEffect>
                                  </p:childTnLst>
                                </p:cTn>
                              </p:par>
                            </p:childTnLst>
                          </p:cTn>
                        </p:par>
                        <p:par>
                          <p:cTn id="70" fill="hold">
                            <p:stCondLst>
                              <p:cond delay="4000"/>
                            </p:stCondLst>
                            <p:childTnLst>
                              <p:par>
                                <p:cTn id="71" presetID="2" presetClass="entr" presetSubtype="8" fill="hold" grpId="0" nodeType="afterEffect">
                                  <p:stCondLst>
                                    <p:cond delay="0"/>
                                  </p:stCondLst>
                                  <p:childTnLst>
                                    <p:set>
                                      <p:cBhvr>
                                        <p:cTn id="72" dur="1" fill="hold">
                                          <p:stCondLst>
                                            <p:cond delay="0"/>
                                          </p:stCondLst>
                                        </p:cTn>
                                        <p:tgtEl>
                                          <p:spTgt spid="38"/>
                                        </p:tgtEl>
                                        <p:attrNameLst>
                                          <p:attrName>style.visibility</p:attrName>
                                        </p:attrNameLst>
                                      </p:cBhvr>
                                      <p:to>
                                        <p:strVal val="visible"/>
                                      </p:to>
                                    </p:set>
                                    <p:anim calcmode="lin" valueType="num">
                                      <p:cBhvr>
                                        <p:cTn id="73" dur="250" fill="hold"/>
                                        <p:tgtEl>
                                          <p:spTgt spid="38"/>
                                        </p:tgtEl>
                                        <p:attrNameLst>
                                          <p:attrName>ppt_x</p:attrName>
                                        </p:attrNameLst>
                                      </p:cBhvr>
                                      <p:tavLst>
                                        <p:tav tm="0">
                                          <p:val>
                                            <p:strVal val="0-#ppt_w/2"/>
                                          </p:val>
                                        </p:tav>
                                        <p:tav tm="100000">
                                          <p:val>
                                            <p:strVal val="#ppt_x"/>
                                          </p:val>
                                        </p:tav>
                                      </p:tavLst>
                                    </p:anim>
                                    <p:anim calcmode="lin" valueType="num">
                                      <p:cBhvr>
                                        <p:cTn id="74" dur="250" fill="hold"/>
                                        <p:tgtEl>
                                          <p:spTgt spid="38"/>
                                        </p:tgtEl>
                                        <p:attrNameLst>
                                          <p:attrName>ppt_y</p:attrName>
                                        </p:attrNameLst>
                                      </p:cBhvr>
                                      <p:tavLst>
                                        <p:tav tm="0">
                                          <p:val>
                                            <p:strVal val="#ppt_y"/>
                                          </p:val>
                                        </p:tav>
                                        <p:tav tm="100000">
                                          <p:val>
                                            <p:strVal val="#ppt_y"/>
                                          </p:val>
                                        </p:tav>
                                      </p:tavLst>
                                    </p:anim>
                                  </p:childTnLst>
                                </p:cTn>
                              </p:par>
                            </p:childTnLst>
                          </p:cTn>
                        </p:par>
                        <p:par>
                          <p:cTn id="75" fill="hold">
                            <p:stCondLst>
                              <p:cond delay="4250"/>
                            </p:stCondLst>
                            <p:childTnLst>
                              <p:par>
                                <p:cTn id="76" presetID="2" presetClass="entr" presetSubtype="8" fill="hold" grpId="0" nodeType="afterEffect">
                                  <p:stCondLst>
                                    <p:cond delay="0"/>
                                  </p:stCondLst>
                                  <p:childTnLst>
                                    <p:set>
                                      <p:cBhvr>
                                        <p:cTn id="77" dur="1" fill="hold">
                                          <p:stCondLst>
                                            <p:cond delay="0"/>
                                          </p:stCondLst>
                                        </p:cTn>
                                        <p:tgtEl>
                                          <p:spTgt spid="37"/>
                                        </p:tgtEl>
                                        <p:attrNameLst>
                                          <p:attrName>style.visibility</p:attrName>
                                        </p:attrNameLst>
                                      </p:cBhvr>
                                      <p:to>
                                        <p:strVal val="visible"/>
                                      </p:to>
                                    </p:set>
                                    <p:anim calcmode="lin" valueType="num">
                                      <p:cBhvr>
                                        <p:cTn id="78" dur="250" fill="hold"/>
                                        <p:tgtEl>
                                          <p:spTgt spid="37"/>
                                        </p:tgtEl>
                                        <p:attrNameLst>
                                          <p:attrName>ppt_x</p:attrName>
                                        </p:attrNameLst>
                                      </p:cBhvr>
                                      <p:tavLst>
                                        <p:tav tm="0">
                                          <p:val>
                                            <p:strVal val="0-#ppt_w/2"/>
                                          </p:val>
                                        </p:tav>
                                        <p:tav tm="100000">
                                          <p:val>
                                            <p:strVal val="#ppt_x"/>
                                          </p:val>
                                        </p:tav>
                                      </p:tavLst>
                                    </p:anim>
                                    <p:anim calcmode="lin" valueType="num">
                                      <p:cBhvr>
                                        <p:cTn id="79" dur="250" fill="hold"/>
                                        <p:tgtEl>
                                          <p:spTgt spid="37"/>
                                        </p:tgtEl>
                                        <p:attrNameLst>
                                          <p:attrName>ppt_y</p:attrName>
                                        </p:attrNameLst>
                                      </p:cBhvr>
                                      <p:tavLst>
                                        <p:tav tm="0">
                                          <p:val>
                                            <p:strVal val="#ppt_y"/>
                                          </p:val>
                                        </p:tav>
                                        <p:tav tm="100000">
                                          <p:val>
                                            <p:strVal val="#ppt_y"/>
                                          </p:val>
                                        </p:tav>
                                      </p:tavLst>
                                    </p:anim>
                                  </p:childTnLst>
                                </p:cTn>
                              </p:par>
                            </p:childTnLst>
                          </p:cTn>
                        </p:par>
                        <p:par>
                          <p:cTn id="80" fill="hold">
                            <p:stCondLst>
                              <p:cond delay="4500"/>
                            </p:stCondLst>
                            <p:childTnLst>
                              <p:par>
                                <p:cTn id="81" presetID="9" presetClass="entr" presetSubtype="0" fill="hold" nodeType="afterEffect">
                                  <p:stCondLst>
                                    <p:cond delay="0"/>
                                  </p:stCondLst>
                                  <p:childTnLst>
                                    <p:set>
                                      <p:cBhvr>
                                        <p:cTn id="82" dur="1" fill="hold">
                                          <p:stCondLst>
                                            <p:cond delay="0"/>
                                          </p:stCondLst>
                                        </p:cTn>
                                        <p:tgtEl>
                                          <p:spTgt spid="39"/>
                                        </p:tgtEl>
                                        <p:attrNameLst>
                                          <p:attrName>style.visibility</p:attrName>
                                        </p:attrNameLst>
                                      </p:cBhvr>
                                      <p:to>
                                        <p:strVal val="visible"/>
                                      </p:to>
                                    </p:set>
                                    <p:animEffect transition="in" filter="dissolve">
                                      <p:cBhvr>
                                        <p:cTn id="83" dur="250"/>
                                        <p:tgtEl>
                                          <p:spTgt spid="39"/>
                                        </p:tgtEl>
                                      </p:cBhvr>
                                    </p:animEffect>
                                  </p:childTnLst>
                                </p:cTn>
                              </p:par>
                            </p:childTnLst>
                          </p:cTn>
                        </p:par>
                        <p:par>
                          <p:cTn id="84" fill="hold">
                            <p:stCondLst>
                              <p:cond delay="4750"/>
                            </p:stCondLst>
                            <p:childTnLst>
                              <p:par>
                                <p:cTn id="85" presetID="2" presetClass="entr" presetSubtype="2" fill="hold" grpId="0" nodeType="afterEffect">
                                  <p:stCondLst>
                                    <p:cond delay="0"/>
                                  </p:stCondLst>
                                  <p:childTnLst>
                                    <p:set>
                                      <p:cBhvr>
                                        <p:cTn id="86" dur="1" fill="hold">
                                          <p:stCondLst>
                                            <p:cond delay="0"/>
                                          </p:stCondLst>
                                        </p:cTn>
                                        <p:tgtEl>
                                          <p:spTgt spid="41"/>
                                        </p:tgtEl>
                                        <p:attrNameLst>
                                          <p:attrName>style.visibility</p:attrName>
                                        </p:attrNameLst>
                                      </p:cBhvr>
                                      <p:to>
                                        <p:strVal val="visible"/>
                                      </p:to>
                                    </p:set>
                                    <p:anim calcmode="lin" valueType="num">
                                      <p:cBhvr>
                                        <p:cTn id="87" dur="250" fill="hold"/>
                                        <p:tgtEl>
                                          <p:spTgt spid="41"/>
                                        </p:tgtEl>
                                        <p:attrNameLst>
                                          <p:attrName>ppt_x</p:attrName>
                                        </p:attrNameLst>
                                      </p:cBhvr>
                                      <p:tavLst>
                                        <p:tav tm="0">
                                          <p:val>
                                            <p:strVal val="1+#ppt_w/2"/>
                                          </p:val>
                                        </p:tav>
                                        <p:tav tm="100000">
                                          <p:val>
                                            <p:strVal val="#ppt_x"/>
                                          </p:val>
                                        </p:tav>
                                      </p:tavLst>
                                    </p:anim>
                                    <p:anim calcmode="lin" valueType="num">
                                      <p:cBhvr>
                                        <p:cTn id="88" dur="250" fill="hold"/>
                                        <p:tgtEl>
                                          <p:spTgt spid="41"/>
                                        </p:tgtEl>
                                        <p:attrNameLst>
                                          <p:attrName>ppt_y</p:attrName>
                                        </p:attrNameLst>
                                      </p:cBhvr>
                                      <p:tavLst>
                                        <p:tav tm="0">
                                          <p:val>
                                            <p:strVal val="#ppt_y"/>
                                          </p:val>
                                        </p:tav>
                                        <p:tav tm="100000">
                                          <p:val>
                                            <p:strVal val="#ppt_y"/>
                                          </p:val>
                                        </p:tav>
                                      </p:tavLst>
                                    </p:anim>
                                  </p:childTnLst>
                                </p:cTn>
                              </p:par>
                            </p:childTnLst>
                          </p:cTn>
                        </p:par>
                        <p:par>
                          <p:cTn id="89" fill="hold">
                            <p:stCondLst>
                              <p:cond delay="5000"/>
                            </p:stCondLst>
                            <p:childTnLst>
                              <p:par>
                                <p:cTn id="90" presetID="2" presetClass="entr" presetSubtype="2" fill="hold" grpId="0" nodeType="afterEffect">
                                  <p:stCondLst>
                                    <p:cond delay="0"/>
                                  </p:stCondLst>
                                  <p:childTnLst>
                                    <p:set>
                                      <p:cBhvr>
                                        <p:cTn id="91" dur="1" fill="hold">
                                          <p:stCondLst>
                                            <p:cond delay="0"/>
                                          </p:stCondLst>
                                        </p:cTn>
                                        <p:tgtEl>
                                          <p:spTgt spid="40"/>
                                        </p:tgtEl>
                                        <p:attrNameLst>
                                          <p:attrName>style.visibility</p:attrName>
                                        </p:attrNameLst>
                                      </p:cBhvr>
                                      <p:to>
                                        <p:strVal val="visible"/>
                                      </p:to>
                                    </p:set>
                                    <p:anim calcmode="lin" valueType="num">
                                      <p:cBhvr>
                                        <p:cTn id="92" dur="250" fill="hold"/>
                                        <p:tgtEl>
                                          <p:spTgt spid="40"/>
                                        </p:tgtEl>
                                        <p:attrNameLst>
                                          <p:attrName>ppt_x</p:attrName>
                                        </p:attrNameLst>
                                      </p:cBhvr>
                                      <p:tavLst>
                                        <p:tav tm="0">
                                          <p:val>
                                            <p:strVal val="1+#ppt_w/2"/>
                                          </p:val>
                                        </p:tav>
                                        <p:tav tm="100000">
                                          <p:val>
                                            <p:strVal val="#ppt_x"/>
                                          </p:val>
                                        </p:tav>
                                      </p:tavLst>
                                    </p:anim>
                                    <p:anim calcmode="lin" valueType="num">
                                      <p:cBhvr>
                                        <p:cTn id="93" dur="250" fill="hold"/>
                                        <p:tgtEl>
                                          <p:spTgt spid="40"/>
                                        </p:tgtEl>
                                        <p:attrNameLst>
                                          <p:attrName>ppt_y</p:attrName>
                                        </p:attrNameLst>
                                      </p:cBhvr>
                                      <p:tavLst>
                                        <p:tav tm="0">
                                          <p:val>
                                            <p:strVal val="#ppt_y"/>
                                          </p:val>
                                        </p:tav>
                                        <p:tav tm="100000">
                                          <p:val>
                                            <p:strVal val="#ppt_y"/>
                                          </p:val>
                                        </p:tav>
                                      </p:tavLst>
                                    </p:anim>
                                  </p:childTnLst>
                                </p:cTn>
                              </p:par>
                            </p:childTnLst>
                          </p:cTn>
                        </p:par>
                        <p:par>
                          <p:cTn id="94" fill="hold">
                            <p:stCondLst>
                              <p:cond delay="5250"/>
                            </p:stCondLst>
                            <p:childTnLst>
                              <p:par>
                                <p:cTn id="95" presetID="9" presetClass="entr" presetSubtype="0" fill="hold" nodeType="afterEffect">
                                  <p:stCondLst>
                                    <p:cond delay="0"/>
                                  </p:stCondLst>
                                  <p:childTnLst>
                                    <p:set>
                                      <p:cBhvr>
                                        <p:cTn id="96" dur="1" fill="hold">
                                          <p:stCondLst>
                                            <p:cond delay="0"/>
                                          </p:stCondLst>
                                        </p:cTn>
                                        <p:tgtEl>
                                          <p:spTgt spid="42"/>
                                        </p:tgtEl>
                                        <p:attrNameLst>
                                          <p:attrName>style.visibility</p:attrName>
                                        </p:attrNameLst>
                                      </p:cBhvr>
                                      <p:to>
                                        <p:strVal val="visible"/>
                                      </p:to>
                                    </p:set>
                                    <p:animEffect transition="in" filter="dissolve">
                                      <p:cBhvr>
                                        <p:cTn id="97" dur="25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8" grpId="0"/>
      <p:bldP spid="29" grpId="0"/>
      <p:bldP spid="31" grpId="0"/>
      <p:bldP spid="32" grpId="0"/>
      <p:bldP spid="34" grpId="0"/>
      <p:bldP spid="35" grpId="0"/>
      <p:bldP spid="37" grpId="0"/>
      <p:bldP spid="38" grpId="0"/>
      <p:bldP spid="40" grpId="0"/>
      <p:bldP spid="4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a:extLst>
              <a:ext uri="{FF2B5EF4-FFF2-40B4-BE49-F238E27FC236}">
                <a16:creationId xmlns="" xmlns:a16="http://schemas.microsoft.com/office/drawing/2014/main" id="{4627966F-F79C-4786-B0FA-2956BCCABB64}"/>
              </a:ext>
            </a:extLst>
          </p:cNvPr>
          <p:cNvGrpSpPr/>
          <p:nvPr/>
        </p:nvGrpSpPr>
        <p:grpSpPr>
          <a:xfrm>
            <a:off x="0" y="293830"/>
            <a:ext cx="12190413" cy="674832"/>
            <a:chOff x="-174171" y="293830"/>
            <a:chExt cx="12190413" cy="674832"/>
          </a:xfrm>
        </p:grpSpPr>
        <p:sp>
          <p:nvSpPr>
            <p:cNvPr id="4" name="TextBox 8">
              <a:extLst>
                <a:ext uri="{FF2B5EF4-FFF2-40B4-BE49-F238E27FC236}">
                  <a16:creationId xmlns="" xmlns:a16="http://schemas.microsoft.com/office/drawing/2014/main" id="{FAD4A74A-6089-42C7-80E6-C3319B374D80}"/>
                </a:ext>
              </a:extLst>
            </p:cNvPr>
            <p:cNvSpPr txBox="1">
              <a:spLocks noChangeArrowheads="1"/>
            </p:cNvSpPr>
            <p:nvPr/>
          </p:nvSpPr>
          <p:spPr bwMode="auto">
            <a:xfrm>
              <a:off x="847913" y="293830"/>
              <a:ext cx="325532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b="1" dirty="0">
                  <a:solidFill>
                    <a:schemeClr val="bg1">
                      <a:lumMod val="85000"/>
                    </a:schemeClr>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cxnSp>
          <p:nvCxnSpPr>
            <p:cNvPr id="6" name="直接连接符 5">
              <a:extLst>
                <a:ext uri="{FF2B5EF4-FFF2-40B4-BE49-F238E27FC236}">
                  <a16:creationId xmlns="" xmlns:a16="http://schemas.microsoft.com/office/drawing/2014/main" id="{C5F528C7-0141-4D96-AF7C-5B188D0AA21B}"/>
                </a:ext>
              </a:extLst>
            </p:cNvPr>
            <p:cNvCxnSpPr>
              <a:cxnSpLocks/>
            </p:cNvCxnSpPr>
            <p:nvPr/>
          </p:nvCxnSpPr>
          <p:spPr>
            <a:xfrm>
              <a:off x="-174171" y="968662"/>
              <a:ext cx="1219041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5" name="Rectangle 22">
            <a:extLst>
              <a:ext uri="{FF2B5EF4-FFF2-40B4-BE49-F238E27FC236}">
                <a16:creationId xmlns="" xmlns:a16="http://schemas.microsoft.com/office/drawing/2014/main" id="{72761FA2-3C8D-42D0-A393-2A75A2C5CD4E}"/>
              </a:ext>
            </a:extLst>
          </p:cNvPr>
          <p:cNvSpPr/>
          <p:nvPr/>
        </p:nvSpPr>
        <p:spPr>
          <a:xfrm>
            <a:off x="6166300" y="2733387"/>
            <a:ext cx="5575100" cy="1552733"/>
          </a:xfrm>
          <a:prstGeom prst="rect">
            <a:avLst/>
          </a:prstGeom>
        </p:spPr>
        <p:txBody>
          <a:bodyPr wrap="square">
            <a:spAutoFit/>
          </a:bodyPr>
          <a:lstStyle/>
          <a:p>
            <a:pPr>
              <a:lnSpc>
                <a:spcPct val="130000"/>
              </a:lnSpc>
            </a:pPr>
            <a:r>
              <a:rPr lang="zh-CN" altLang="en-US"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加入标题描述</a:t>
            </a:r>
          </a:p>
          <a:p>
            <a:pPr>
              <a:lnSpc>
                <a:spcPct val="130000"/>
              </a:lnSpc>
            </a:pPr>
            <a:endParaRPr lang="en-US" sz="11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endParaRPr>
          </a:p>
          <a:p>
            <a:pPr>
              <a:lnSpc>
                <a:spcPct val="130000"/>
              </a:lnSpc>
            </a:pPr>
            <a:r>
              <a:rPr lang="en-US" sz="11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Assertively unleash flexible technology whereas equity invested internal or "organic" sources. Collaboratively disintermediate maintainable leadership with team building internal or "organic" sources. Globally deploy enterprise-wide </a:t>
            </a:r>
            <a:r>
              <a:rPr lang="en-US" sz="11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vortals</a:t>
            </a:r>
            <a:r>
              <a:rPr lang="en-US" sz="11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for magnetic quality vectors. </a:t>
            </a:r>
          </a:p>
        </p:txBody>
      </p:sp>
      <p:sp>
        <p:nvSpPr>
          <p:cNvPr id="8" name="TextBox 22">
            <a:extLst>
              <a:ext uri="{FF2B5EF4-FFF2-40B4-BE49-F238E27FC236}">
                <a16:creationId xmlns="" xmlns:a16="http://schemas.microsoft.com/office/drawing/2014/main" id="{DAB30912-1AA9-40BF-984F-996FEEECB792}"/>
              </a:ext>
            </a:extLst>
          </p:cNvPr>
          <p:cNvSpPr txBox="1"/>
          <p:nvPr/>
        </p:nvSpPr>
        <p:spPr>
          <a:xfrm>
            <a:off x="6248311" y="2232406"/>
            <a:ext cx="1011778" cy="280928"/>
          </a:xfrm>
          <a:prstGeom prst="roundRect">
            <a:avLst/>
          </a:prstGeom>
          <a:solidFill>
            <a:schemeClr val="bg1">
              <a:lumMod val="85000"/>
            </a:schemeClr>
          </a:solidFill>
        </p:spPr>
        <p:txBody>
          <a:bodyPr wrap="none" rtlCol="0">
            <a:spAutoFit/>
          </a:bodyPr>
          <a:lstStyle/>
          <a:p>
            <a:r>
              <a:rPr lang="zh-CN" altLang="en-US" sz="105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加入标题描述</a:t>
            </a:r>
          </a:p>
        </p:txBody>
      </p:sp>
      <p:sp>
        <p:nvSpPr>
          <p:cNvPr id="9" name="Rectangle 26">
            <a:extLst>
              <a:ext uri="{FF2B5EF4-FFF2-40B4-BE49-F238E27FC236}">
                <a16:creationId xmlns="" xmlns:a16="http://schemas.microsoft.com/office/drawing/2014/main" id="{23029D08-2713-4BDD-A61A-894CE46614D1}"/>
              </a:ext>
            </a:extLst>
          </p:cNvPr>
          <p:cNvSpPr/>
          <p:nvPr/>
        </p:nvSpPr>
        <p:spPr>
          <a:xfrm>
            <a:off x="6166300" y="4378392"/>
            <a:ext cx="4836590" cy="1852815"/>
          </a:xfrm>
          <a:prstGeom prst="rect">
            <a:avLst/>
          </a:prstGeom>
        </p:spPr>
        <p:txBody>
          <a:bodyPr wrap="square">
            <a:spAutoFit/>
          </a:bodyPr>
          <a:lstStyle/>
          <a:p>
            <a:pPr marL="171450" indent="-171450">
              <a:lnSpc>
                <a:spcPct val="130000"/>
              </a:lnSpc>
              <a:buFont typeface="Wingdings" panose="05000000000000000000" pitchFamily="2" charset="2"/>
              <a:buChar char="ü"/>
            </a:pPr>
            <a:r>
              <a:rPr lang="en-US" sz="11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Aunleash</a:t>
            </a:r>
            <a:r>
              <a:rPr lang="en-US" sz="11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flexible technology whereas equity invested internal or "organic" sources. Collaboratively disintermediate maintainable leadership with team</a:t>
            </a:r>
          </a:p>
          <a:p>
            <a:pPr marL="171450" indent="-171450">
              <a:lnSpc>
                <a:spcPct val="130000"/>
              </a:lnSpc>
              <a:buFont typeface="Wingdings" panose="05000000000000000000" pitchFamily="2" charset="2"/>
              <a:buChar char="ü"/>
            </a:pPr>
            <a:endParaRPr lang="en-US" sz="11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endParaRPr>
          </a:p>
          <a:p>
            <a:pPr marL="171450" indent="-171450">
              <a:lnSpc>
                <a:spcPct val="130000"/>
              </a:lnSpc>
              <a:buFont typeface="Wingdings" panose="05000000000000000000" pitchFamily="2" charset="2"/>
              <a:buChar char="ü"/>
            </a:pPr>
            <a:r>
              <a:rPr lang="en-US" sz="11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Aunleash</a:t>
            </a:r>
            <a:r>
              <a:rPr lang="en-US" sz="11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flexible technology whereas equity invested internal or "organic" sources. Collaboratively disintermediate maintainable leadership with team</a:t>
            </a:r>
          </a:p>
          <a:p>
            <a:pPr marL="171450" indent="-171450">
              <a:lnSpc>
                <a:spcPct val="130000"/>
              </a:lnSpc>
              <a:buFont typeface="Wingdings" panose="05000000000000000000" pitchFamily="2" charset="2"/>
              <a:buChar char="ü"/>
            </a:pPr>
            <a:endParaRPr lang="en-US" sz="11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10" name="7 4">
            <a:extLst>
              <a:ext uri="{FF2B5EF4-FFF2-40B4-BE49-F238E27FC236}">
                <a16:creationId xmlns="" xmlns:a16="http://schemas.microsoft.com/office/drawing/2014/main" id="{A4E8C0B7-835B-459C-88CE-78C8C3212E74}"/>
              </a:ext>
            </a:extLst>
          </p:cNvPr>
          <p:cNvGrpSpPr/>
          <p:nvPr>
            <p:custDataLst>
              <p:tags r:id="rId1"/>
            </p:custDataLst>
          </p:nvPr>
        </p:nvGrpSpPr>
        <p:grpSpPr>
          <a:xfrm>
            <a:off x="1509133" y="2232406"/>
            <a:ext cx="3821152" cy="3819324"/>
            <a:chOff x="4320074" y="2124551"/>
            <a:chExt cx="3324225" cy="3322637"/>
          </a:xfrm>
        </p:grpSpPr>
        <p:sp>
          <p:nvSpPr>
            <p:cNvPr id="11" name="3">
              <a:extLst>
                <a:ext uri="{FF2B5EF4-FFF2-40B4-BE49-F238E27FC236}">
                  <a16:creationId xmlns="" xmlns:a16="http://schemas.microsoft.com/office/drawing/2014/main" id="{8D721A97-51B6-4A8F-BA6E-4D7030C47B32}"/>
                </a:ext>
              </a:extLst>
            </p:cNvPr>
            <p:cNvSpPr>
              <a:spLocks/>
            </p:cNvSpPr>
            <p:nvPr/>
          </p:nvSpPr>
          <p:spPr bwMode="auto">
            <a:xfrm>
              <a:off x="4320074" y="2124551"/>
              <a:ext cx="1624012" cy="1624012"/>
            </a:xfrm>
            <a:custGeom>
              <a:avLst/>
              <a:gdLst>
                <a:gd name="T0" fmla="*/ 0 w 1624031"/>
                <a:gd name="T1" fmla="*/ 1623955 h 1624031"/>
                <a:gd name="T2" fmla="*/ 1623955 w 1624031"/>
                <a:gd name="T3" fmla="*/ 0 h 1624031"/>
                <a:gd name="T4" fmla="*/ 1623955 w 1624031"/>
                <a:gd name="T5" fmla="*/ 1623955 h 1624031"/>
                <a:gd name="T6" fmla="*/ 0 w 1624031"/>
                <a:gd name="T7" fmla="*/ 1623955 h 162403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24031" h="1624031">
                  <a:moveTo>
                    <a:pt x="0" y="1624031"/>
                  </a:moveTo>
                  <a:cubicBezTo>
                    <a:pt x="0" y="727103"/>
                    <a:pt x="727103" y="0"/>
                    <a:pt x="1624031" y="0"/>
                  </a:cubicBezTo>
                  <a:lnTo>
                    <a:pt x="1624031" y="1624031"/>
                  </a:lnTo>
                  <a:lnTo>
                    <a:pt x="0" y="1624031"/>
                  </a:lnTo>
                  <a:close/>
                </a:path>
              </a:pathLst>
            </a:custGeom>
            <a:solidFill>
              <a:schemeClr val="bg1">
                <a:lumMod val="85000"/>
              </a:schemeClr>
            </a:solidFill>
            <a:ln>
              <a:noFill/>
            </a:ln>
          </p:spPr>
          <p:txBody>
            <a:bodyPr lIns="546788" tIns="546788" rIns="71120" bIns="71120" anchor="ctr"/>
            <a:lstStyle/>
            <a:p>
              <a:endParaRPr lang="zh-CN" altLang="en-US">
                <a:solidFill>
                  <a:schemeClr val="tx1">
                    <a:lumMod val="85000"/>
                    <a:lumOff val="15000"/>
                  </a:schemeClr>
                </a:solidFill>
              </a:endParaRPr>
            </a:p>
          </p:txBody>
        </p:sp>
        <p:sp>
          <p:nvSpPr>
            <p:cNvPr id="12" name="7 4">
              <a:extLst>
                <a:ext uri="{FF2B5EF4-FFF2-40B4-BE49-F238E27FC236}">
                  <a16:creationId xmlns="" xmlns:a16="http://schemas.microsoft.com/office/drawing/2014/main" id="{2BEF4BAB-FB2D-4CCB-9589-35140D20BF94}"/>
                </a:ext>
              </a:extLst>
            </p:cNvPr>
            <p:cNvSpPr>
              <a:spLocks/>
            </p:cNvSpPr>
            <p:nvPr/>
          </p:nvSpPr>
          <p:spPr bwMode="auto">
            <a:xfrm>
              <a:off x="6020286" y="2124551"/>
              <a:ext cx="1624013" cy="1624012"/>
            </a:xfrm>
            <a:custGeom>
              <a:avLst/>
              <a:gdLst>
                <a:gd name="T0" fmla="*/ 0 w 1624031"/>
                <a:gd name="T1" fmla="*/ 0 h 1624031"/>
                <a:gd name="T2" fmla="*/ 1623959 w 1624031"/>
                <a:gd name="T3" fmla="*/ 1623955 h 1624031"/>
                <a:gd name="T4" fmla="*/ 0 w 1624031"/>
                <a:gd name="T5" fmla="*/ 1623955 h 1624031"/>
                <a:gd name="T6" fmla="*/ 0 w 1624031"/>
                <a:gd name="T7" fmla="*/ 0 h 162403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24031" h="1624031">
                  <a:moveTo>
                    <a:pt x="0" y="0"/>
                  </a:moveTo>
                  <a:cubicBezTo>
                    <a:pt x="896928" y="0"/>
                    <a:pt x="1624031" y="727103"/>
                    <a:pt x="1624031" y="1624031"/>
                  </a:cubicBezTo>
                  <a:lnTo>
                    <a:pt x="0" y="1624031"/>
                  </a:lnTo>
                  <a:lnTo>
                    <a:pt x="0" y="0"/>
                  </a:lnTo>
                  <a:close/>
                </a:path>
              </a:pathLst>
            </a:custGeom>
            <a:solidFill>
              <a:schemeClr val="bg1">
                <a:lumMod val="85000"/>
              </a:schemeClr>
            </a:solidFill>
            <a:ln>
              <a:noFill/>
            </a:ln>
          </p:spPr>
          <p:txBody>
            <a:bodyPr lIns="71120" tIns="546788" rIns="546788" bIns="71120" anchor="ctr"/>
            <a:lstStyle/>
            <a:p>
              <a:endParaRPr lang="zh-CN" altLang="en-US">
                <a:solidFill>
                  <a:schemeClr val="tx1">
                    <a:lumMod val="85000"/>
                    <a:lumOff val="15000"/>
                  </a:schemeClr>
                </a:solidFill>
              </a:endParaRPr>
            </a:p>
          </p:txBody>
        </p:sp>
        <p:sp>
          <p:nvSpPr>
            <p:cNvPr id="13" name="5">
              <a:extLst>
                <a:ext uri="{FF2B5EF4-FFF2-40B4-BE49-F238E27FC236}">
                  <a16:creationId xmlns="" xmlns:a16="http://schemas.microsoft.com/office/drawing/2014/main" id="{647AB131-0AED-48AD-BF3C-62436EA787FF}"/>
                </a:ext>
              </a:extLst>
            </p:cNvPr>
            <p:cNvSpPr>
              <a:spLocks/>
            </p:cNvSpPr>
            <p:nvPr/>
          </p:nvSpPr>
          <p:spPr bwMode="auto">
            <a:xfrm>
              <a:off x="6020286" y="3823176"/>
              <a:ext cx="1624013" cy="1624012"/>
            </a:xfrm>
            <a:custGeom>
              <a:avLst/>
              <a:gdLst>
                <a:gd name="T0" fmla="*/ 1623959 w 1624031"/>
                <a:gd name="T1" fmla="*/ 0 h 1624031"/>
                <a:gd name="T2" fmla="*/ 0 w 1624031"/>
                <a:gd name="T3" fmla="*/ 1623955 h 1624031"/>
                <a:gd name="T4" fmla="*/ 0 w 1624031"/>
                <a:gd name="T5" fmla="*/ 0 h 1624031"/>
                <a:gd name="T6" fmla="*/ 1623959 w 1624031"/>
                <a:gd name="T7" fmla="*/ 0 h 162403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24031" h="1624031">
                  <a:moveTo>
                    <a:pt x="1624031" y="0"/>
                  </a:moveTo>
                  <a:cubicBezTo>
                    <a:pt x="1624031" y="896928"/>
                    <a:pt x="896928" y="1624031"/>
                    <a:pt x="0" y="1624031"/>
                  </a:cubicBezTo>
                  <a:lnTo>
                    <a:pt x="0" y="0"/>
                  </a:lnTo>
                  <a:lnTo>
                    <a:pt x="1624031" y="0"/>
                  </a:lnTo>
                  <a:close/>
                </a:path>
              </a:pathLst>
            </a:custGeom>
            <a:solidFill>
              <a:schemeClr val="bg1">
                <a:lumMod val="85000"/>
              </a:schemeClr>
            </a:solidFill>
            <a:ln>
              <a:noFill/>
            </a:ln>
          </p:spPr>
          <p:txBody>
            <a:bodyPr lIns="71120" tIns="71121" rIns="546788" bIns="546788" anchor="ctr"/>
            <a:lstStyle/>
            <a:p>
              <a:endParaRPr lang="zh-CN" altLang="en-US">
                <a:solidFill>
                  <a:schemeClr val="tx1">
                    <a:lumMod val="85000"/>
                    <a:lumOff val="15000"/>
                  </a:schemeClr>
                </a:solidFill>
              </a:endParaRPr>
            </a:p>
          </p:txBody>
        </p:sp>
        <p:sp>
          <p:nvSpPr>
            <p:cNvPr id="14" name="6">
              <a:extLst>
                <a:ext uri="{FF2B5EF4-FFF2-40B4-BE49-F238E27FC236}">
                  <a16:creationId xmlns="" xmlns:a16="http://schemas.microsoft.com/office/drawing/2014/main" id="{78BD3A8A-6BB2-42EF-B1F3-4EFE808C4029}"/>
                </a:ext>
              </a:extLst>
            </p:cNvPr>
            <p:cNvSpPr>
              <a:spLocks/>
            </p:cNvSpPr>
            <p:nvPr/>
          </p:nvSpPr>
          <p:spPr bwMode="auto">
            <a:xfrm>
              <a:off x="4320074" y="3823176"/>
              <a:ext cx="1624012" cy="1624012"/>
            </a:xfrm>
            <a:custGeom>
              <a:avLst/>
              <a:gdLst>
                <a:gd name="T0" fmla="*/ 1623955 w 1624031"/>
                <a:gd name="T1" fmla="*/ 1623955 h 1624031"/>
                <a:gd name="T2" fmla="*/ 0 w 1624031"/>
                <a:gd name="T3" fmla="*/ 0 h 1624031"/>
                <a:gd name="T4" fmla="*/ 1623955 w 1624031"/>
                <a:gd name="T5" fmla="*/ 0 h 1624031"/>
                <a:gd name="T6" fmla="*/ 1623955 w 1624031"/>
                <a:gd name="T7" fmla="*/ 1623955 h 162403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24031" h="1624031">
                  <a:moveTo>
                    <a:pt x="1624031" y="1624031"/>
                  </a:moveTo>
                  <a:cubicBezTo>
                    <a:pt x="727103" y="1624031"/>
                    <a:pt x="0" y="896928"/>
                    <a:pt x="0" y="0"/>
                  </a:cubicBezTo>
                  <a:lnTo>
                    <a:pt x="1624031" y="0"/>
                  </a:lnTo>
                  <a:lnTo>
                    <a:pt x="1624031" y="1624031"/>
                  </a:lnTo>
                  <a:close/>
                </a:path>
              </a:pathLst>
            </a:custGeom>
            <a:solidFill>
              <a:schemeClr val="bg1">
                <a:lumMod val="85000"/>
              </a:schemeClr>
            </a:solidFill>
            <a:ln>
              <a:noFill/>
            </a:ln>
          </p:spPr>
          <p:txBody>
            <a:bodyPr lIns="546788" tIns="71120" rIns="71120" bIns="546788" anchor="ctr"/>
            <a:lstStyle/>
            <a:p>
              <a:endParaRPr lang="zh-CN" altLang="en-US">
                <a:solidFill>
                  <a:schemeClr val="tx1">
                    <a:lumMod val="85000"/>
                    <a:lumOff val="15000"/>
                  </a:schemeClr>
                </a:solidFill>
              </a:endParaRPr>
            </a:p>
          </p:txBody>
        </p:sp>
        <p:sp>
          <p:nvSpPr>
            <p:cNvPr id="15" name="环形箭头 7">
              <a:extLst>
                <a:ext uri="{FF2B5EF4-FFF2-40B4-BE49-F238E27FC236}">
                  <a16:creationId xmlns="" xmlns:a16="http://schemas.microsoft.com/office/drawing/2014/main" id="{D9087FBC-6246-42FD-AB76-40F70BFEE70A}"/>
                </a:ext>
              </a:extLst>
            </p:cNvPr>
            <p:cNvSpPr>
              <a:spLocks/>
            </p:cNvSpPr>
            <p:nvPr/>
          </p:nvSpPr>
          <p:spPr bwMode="auto">
            <a:xfrm>
              <a:off x="5701199" y="3448526"/>
              <a:ext cx="561975" cy="487362"/>
            </a:xfrm>
            <a:custGeom>
              <a:avLst/>
              <a:gdLst>
                <a:gd name="T0" fmla="*/ 30747 w 560722"/>
                <a:gd name="T1" fmla="*/ 243348 h 487584"/>
                <a:gd name="T2" fmla="*/ 251893 w 560722"/>
                <a:gd name="T3" fmla="*/ 32031 h 487584"/>
                <a:gd name="T4" fmla="*/ 521061 w 560722"/>
                <a:gd name="T5" fmla="*/ 173521 h 487584"/>
                <a:gd name="T6" fmla="*/ 548907 w 560722"/>
                <a:gd name="T7" fmla="*/ 173521 h 487584"/>
                <a:gd name="T8" fmla="*/ 504256 w 560722"/>
                <a:gd name="T9" fmla="*/ 243348 h 487584"/>
                <a:gd name="T10" fmla="*/ 425918 w 560722"/>
                <a:gd name="T11" fmla="*/ 173521 h 487584"/>
                <a:gd name="T12" fmla="*/ 452230 w 560722"/>
                <a:gd name="T13" fmla="*/ 173521 h 487584"/>
                <a:gd name="T14" fmla="*/ 252514 w 560722"/>
                <a:gd name="T15" fmla="*/ 93198 h 487584"/>
                <a:gd name="T16" fmla="*/ 92242 w 560722"/>
                <a:gd name="T17" fmla="*/ 243348 h 487584"/>
                <a:gd name="T18" fmla="*/ 30747 w 560722"/>
                <a:gd name="T19" fmla="*/ 243348 h 48758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60722" h="487584">
                  <a:moveTo>
                    <a:pt x="30474" y="243792"/>
                  </a:moveTo>
                  <a:cubicBezTo>
                    <a:pt x="30474" y="136117"/>
                    <a:pt x="124476" y="45322"/>
                    <a:pt x="249654" y="32091"/>
                  </a:cubicBezTo>
                  <a:cubicBezTo>
                    <a:pt x="366608" y="19729"/>
                    <a:pt x="477783" y="78800"/>
                    <a:pt x="516429" y="173837"/>
                  </a:cubicBezTo>
                  <a:lnTo>
                    <a:pt x="544028" y="173837"/>
                  </a:lnTo>
                  <a:lnTo>
                    <a:pt x="499774" y="243792"/>
                  </a:lnTo>
                  <a:lnTo>
                    <a:pt x="422132" y="173837"/>
                  </a:lnTo>
                  <a:lnTo>
                    <a:pt x="448210" y="173837"/>
                  </a:lnTo>
                  <a:cubicBezTo>
                    <a:pt x="410722" y="115338"/>
                    <a:pt x="330879" y="82879"/>
                    <a:pt x="250269" y="93367"/>
                  </a:cubicBezTo>
                  <a:cubicBezTo>
                    <a:pt x="158720" y="105278"/>
                    <a:pt x="91422" y="169008"/>
                    <a:pt x="91422" y="243792"/>
                  </a:cubicBezTo>
                  <a:lnTo>
                    <a:pt x="30474" y="243792"/>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tx1">
                    <a:lumMod val="85000"/>
                    <a:lumOff val="15000"/>
                  </a:schemeClr>
                </a:solidFill>
              </a:endParaRPr>
            </a:p>
          </p:txBody>
        </p:sp>
        <p:sp>
          <p:nvSpPr>
            <p:cNvPr id="16" name="环形箭头 8">
              <a:extLst>
                <a:ext uri="{FF2B5EF4-FFF2-40B4-BE49-F238E27FC236}">
                  <a16:creationId xmlns="" xmlns:a16="http://schemas.microsoft.com/office/drawing/2014/main" id="{D65F1CDB-6E70-43C8-B6FE-7F4702854E9A}"/>
                </a:ext>
              </a:extLst>
            </p:cNvPr>
            <p:cNvSpPr>
              <a:spLocks/>
            </p:cNvSpPr>
            <p:nvPr/>
          </p:nvSpPr>
          <p:spPr bwMode="auto">
            <a:xfrm rot="10800000">
              <a:off x="5701199" y="3635851"/>
              <a:ext cx="561975" cy="487362"/>
            </a:xfrm>
            <a:custGeom>
              <a:avLst/>
              <a:gdLst>
                <a:gd name="T0" fmla="*/ 30747 w 560722"/>
                <a:gd name="T1" fmla="*/ 243348 h 487584"/>
                <a:gd name="T2" fmla="*/ 251893 w 560722"/>
                <a:gd name="T3" fmla="*/ 32031 h 487584"/>
                <a:gd name="T4" fmla="*/ 521061 w 560722"/>
                <a:gd name="T5" fmla="*/ 173521 h 487584"/>
                <a:gd name="T6" fmla="*/ 548907 w 560722"/>
                <a:gd name="T7" fmla="*/ 173521 h 487584"/>
                <a:gd name="T8" fmla="*/ 504256 w 560722"/>
                <a:gd name="T9" fmla="*/ 243348 h 487584"/>
                <a:gd name="T10" fmla="*/ 425918 w 560722"/>
                <a:gd name="T11" fmla="*/ 173521 h 487584"/>
                <a:gd name="T12" fmla="*/ 452230 w 560722"/>
                <a:gd name="T13" fmla="*/ 173521 h 487584"/>
                <a:gd name="T14" fmla="*/ 252514 w 560722"/>
                <a:gd name="T15" fmla="*/ 93198 h 487584"/>
                <a:gd name="T16" fmla="*/ 92242 w 560722"/>
                <a:gd name="T17" fmla="*/ 243348 h 487584"/>
                <a:gd name="T18" fmla="*/ 30747 w 560722"/>
                <a:gd name="T19" fmla="*/ 243348 h 48758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60722" h="487584">
                  <a:moveTo>
                    <a:pt x="30474" y="243792"/>
                  </a:moveTo>
                  <a:cubicBezTo>
                    <a:pt x="30474" y="136117"/>
                    <a:pt x="124476" y="45322"/>
                    <a:pt x="249654" y="32091"/>
                  </a:cubicBezTo>
                  <a:cubicBezTo>
                    <a:pt x="366608" y="19729"/>
                    <a:pt x="477783" y="78800"/>
                    <a:pt x="516429" y="173837"/>
                  </a:cubicBezTo>
                  <a:lnTo>
                    <a:pt x="544028" y="173837"/>
                  </a:lnTo>
                  <a:lnTo>
                    <a:pt x="499774" y="243792"/>
                  </a:lnTo>
                  <a:lnTo>
                    <a:pt x="422132" y="173837"/>
                  </a:lnTo>
                  <a:lnTo>
                    <a:pt x="448210" y="173837"/>
                  </a:lnTo>
                  <a:cubicBezTo>
                    <a:pt x="410722" y="115338"/>
                    <a:pt x="330879" y="82879"/>
                    <a:pt x="250269" y="93367"/>
                  </a:cubicBezTo>
                  <a:cubicBezTo>
                    <a:pt x="158720" y="105278"/>
                    <a:pt x="91422" y="169008"/>
                    <a:pt x="91422" y="243792"/>
                  </a:cubicBezTo>
                  <a:lnTo>
                    <a:pt x="30474" y="243792"/>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tx1">
                    <a:lumMod val="85000"/>
                    <a:lumOff val="15000"/>
                  </a:schemeClr>
                </a:solidFill>
              </a:endParaRPr>
            </a:p>
          </p:txBody>
        </p:sp>
        <p:sp>
          <p:nvSpPr>
            <p:cNvPr id="17" name="1">
              <a:extLst>
                <a:ext uri="{FF2B5EF4-FFF2-40B4-BE49-F238E27FC236}">
                  <a16:creationId xmlns="" xmlns:a16="http://schemas.microsoft.com/office/drawing/2014/main" id="{F5B1BB79-F776-4AF0-AB5B-BACA405EC0CD}"/>
                </a:ext>
              </a:extLst>
            </p:cNvPr>
            <p:cNvSpPr txBox="1"/>
            <p:nvPr/>
          </p:nvSpPr>
          <p:spPr>
            <a:xfrm>
              <a:off x="6339374" y="2787787"/>
              <a:ext cx="737419" cy="562278"/>
            </a:xfrm>
            <a:prstGeom prst="rect">
              <a:avLst/>
            </a:prstGeom>
            <a:noFill/>
          </p:spPr>
          <p:txBody>
            <a:bodyPr wrap="square" rtlCol="0">
              <a:spAutoFit/>
            </a:bodyPr>
            <a:lstStyle/>
            <a:p>
              <a:r>
                <a:rPr lang="en-US" altLang="zh-CN" sz="3600" dirty="0">
                  <a:solidFill>
                    <a:schemeClr val="tx1">
                      <a:lumMod val="85000"/>
                      <a:lumOff val="15000"/>
                    </a:schemeClr>
                  </a:solidFill>
                  <a:latin typeface="Impact" panose="020B0806030902050204" pitchFamily="34" charset="0"/>
                </a:rPr>
                <a:t>01</a:t>
              </a:r>
              <a:endParaRPr lang="zh-CN" altLang="en-US" sz="3600" dirty="0">
                <a:solidFill>
                  <a:schemeClr val="tx1">
                    <a:lumMod val="85000"/>
                    <a:lumOff val="15000"/>
                  </a:schemeClr>
                </a:solidFill>
                <a:latin typeface="Impact" panose="020B0806030902050204" pitchFamily="34" charset="0"/>
              </a:endParaRPr>
            </a:p>
          </p:txBody>
        </p:sp>
        <p:sp>
          <p:nvSpPr>
            <p:cNvPr id="18" name="51">
              <a:extLst>
                <a:ext uri="{FF2B5EF4-FFF2-40B4-BE49-F238E27FC236}">
                  <a16:creationId xmlns="" xmlns:a16="http://schemas.microsoft.com/office/drawing/2014/main" id="{6D6D6E2D-02D6-4E79-B672-262D8A6AF283}"/>
                </a:ext>
              </a:extLst>
            </p:cNvPr>
            <p:cNvSpPr txBox="1"/>
            <p:nvPr/>
          </p:nvSpPr>
          <p:spPr>
            <a:xfrm>
              <a:off x="6339374" y="4282037"/>
              <a:ext cx="737419" cy="562278"/>
            </a:xfrm>
            <a:prstGeom prst="rect">
              <a:avLst/>
            </a:prstGeom>
            <a:noFill/>
          </p:spPr>
          <p:txBody>
            <a:bodyPr wrap="square" rtlCol="0">
              <a:spAutoFit/>
            </a:bodyPr>
            <a:lstStyle/>
            <a:p>
              <a:r>
                <a:rPr lang="en-US" altLang="zh-CN" sz="3600" dirty="0">
                  <a:solidFill>
                    <a:schemeClr val="tx1">
                      <a:lumMod val="85000"/>
                      <a:lumOff val="15000"/>
                    </a:schemeClr>
                  </a:solidFill>
                  <a:latin typeface="Impact" panose="020B0806030902050204" pitchFamily="34" charset="0"/>
                </a:rPr>
                <a:t>02</a:t>
              </a:r>
              <a:endParaRPr lang="zh-CN" altLang="en-US" sz="3600" dirty="0">
                <a:solidFill>
                  <a:schemeClr val="tx1">
                    <a:lumMod val="85000"/>
                    <a:lumOff val="15000"/>
                  </a:schemeClr>
                </a:solidFill>
                <a:latin typeface="Impact" panose="020B0806030902050204" pitchFamily="34" charset="0"/>
              </a:endParaRPr>
            </a:p>
          </p:txBody>
        </p:sp>
        <p:sp>
          <p:nvSpPr>
            <p:cNvPr id="19" name="52">
              <a:extLst>
                <a:ext uri="{FF2B5EF4-FFF2-40B4-BE49-F238E27FC236}">
                  <a16:creationId xmlns="" xmlns:a16="http://schemas.microsoft.com/office/drawing/2014/main" id="{64414166-3E46-4319-818F-390AA0C71BAC}"/>
                </a:ext>
              </a:extLst>
            </p:cNvPr>
            <p:cNvSpPr txBox="1"/>
            <p:nvPr/>
          </p:nvSpPr>
          <p:spPr>
            <a:xfrm>
              <a:off x="5003595" y="2816373"/>
              <a:ext cx="737419" cy="562278"/>
            </a:xfrm>
            <a:prstGeom prst="rect">
              <a:avLst/>
            </a:prstGeom>
            <a:noFill/>
          </p:spPr>
          <p:txBody>
            <a:bodyPr wrap="square" rtlCol="0">
              <a:spAutoFit/>
            </a:bodyPr>
            <a:lstStyle/>
            <a:p>
              <a:r>
                <a:rPr lang="en-US" altLang="zh-CN" sz="3600" dirty="0">
                  <a:solidFill>
                    <a:schemeClr val="tx1">
                      <a:lumMod val="85000"/>
                      <a:lumOff val="15000"/>
                    </a:schemeClr>
                  </a:solidFill>
                  <a:latin typeface="Impact" panose="020B0806030902050204" pitchFamily="34" charset="0"/>
                </a:rPr>
                <a:t>04</a:t>
              </a:r>
              <a:endParaRPr lang="zh-CN" altLang="en-US" sz="3600" dirty="0">
                <a:solidFill>
                  <a:schemeClr val="tx1">
                    <a:lumMod val="85000"/>
                    <a:lumOff val="15000"/>
                  </a:schemeClr>
                </a:solidFill>
                <a:latin typeface="Impact" panose="020B0806030902050204" pitchFamily="34" charset="0"/>
              </a:endParaRPr>
            </a:p>
          </p:txBody>
        </p:sp>
        <p:sp>
          <p:nvSpPr>
            <p:cNvPr id="20" name="53">
              <a:extLst>
                <a:ext uri="{FF2B5EF4-FFF2-40B4-BE49-F238E27FC236}">
                  <a16:creationId xmlns="" xmlns:a16="http://schemas.microsoft.com/office/drawing/2014/main" id="{A5317703-518B-427D-A81F-E34B331E4E69}"/>
                </a:ext>
              </a:extLst>
            </p:cNvPr>
            <p:cNvSpPr txBox="1"/>
            <p:nvPr/>
          </p:nvSpPr>
          <p:spPr>
            <a:xfrm>
              <a:off x="5003595" y="4310623"/>
              <a:ext cx="737419" cy="562278"/>
            </a:xfrm>
            <a:prstGeom prst="rect">
              <a:avLst/>
            </a:prstGeom>
            <a:noFill/>
          </p:spPr>
          <p:txBody>
            <a:bodyPr wrap="square" rtlCol="0">
              <a:spAutoFit/>
            </a:bodyPr>
            <a:lstStyle/>
            <a:p>
              <a:r>
                <a:rPr lang="en-US" altLang="zh-CN" sz="3600" dirty="0">
                  <a:solidFill>
                    <a:schemeClr val="tx1">
                      <a:lumMod val="85000"/>
                      <a:lumOff val="15000"/>
                    </a:schemeClr>
                  </a:solidFill>
                  <a:latin typeface="Impact" panose="020B0806030902050204" pitchFamily="34" charset="0"/>
                </a:rPr>
                <a:t>03</a:t>
              </a:r>
              <a:endParaRPr lang="zh-CN" altLang="en-US" sz="3600" dirty="0">
                <a:solidFill>
                  <a:schemeClr val="tx1">
                    <a:lumMod val="85000"/>
                    <a:lumOff val="15000"/>
                  </a:schemeClr>
                </a:solidFill>
                <a:latin typeface="Impact" panose="020B0806030902050204" pitchFamily="34" charset="0"/>
              </a:endParaRPr>
            </a:p>
          </p:txBody>
        </p:sp>
      </p:grpSp>
    </p:spTree>
    <p:extLst>
      <p:ext uri="{BB962C8B-B14F-4D97-AF65-F5344CB8AC3E}">
        <p14:creationId xmlns:p14="http://schemas.microsoft.com/office/powerpoint/2010/main" val="916706614"/>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750"/>
                                        <p:tgtEl>
                                          <p:spTgt spid="5"/>
                                        </p:tgtEl>
                                      </p:cBhvr>
                                    </p:animEffect>
                                    <p:anim calcmode="lin" valueType="num">
                                      <p:cBhvr>
                                        <p:cTn id="17" dur="750" fill="hold"/>
                                        <p:tgtEl>
                                          <p:spTgt spid="5"/>
                                        </p:tgtEl>
                                        <p:attrNameLst>
                                          <p:attrName>ppt_x</p:attrName>
                                        </p:attrNameLst>
                                      </p:cBhvr>
                                      <p:tavLst>
                                        <p:tav tm="0">
                                          <p:val>
                                            <p:strVal val="#ppt_x"/>
                                          </p:val>
                                        </p:tav>
                                        <p:tav tm="100000">
                                          <p:val>
                                            <p:strVal val="#ppt_x"/>
                                          </p:val>
                                        </p:tav>
                                      </p:tavLst>
                                    </p:anim>
                                    <p:anim calcmode="lin" valueType="num">
                                      <p:cBhvr>
                                        <p:cTn id="18" dur="750" fill="hold"/>
                                        <p:tgtEl>
                                          <p:spTgt spid="5"/>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750"/>
                                        <p:tgtEl>
                                          <p:spTgt spid="8"/>
                                        </p:tgtEl>
                                      </p:cBhvr>
                                    </p:animEffect>
                                    <p:anim calcmode="lin" valueType="num">
                                      <p:cBhvr>
                                        <p:cTn id="22" dur="750" fill="hold"/>
                                        <p:tgtEl>
                                          <p:spTgt spid="8"/>
                                        </p:tgtEl>
                                        <p:attrNameLst>
                                          <p:attrName>ppt_x</p:attrName>
                                        </p:attrNameLst>
                                      </p:cBhvr>
                                      <p:tavLst>
                                        <p:tav tm="0">
                                          <p:val>
                                            <p:strVal val="#ppt_x"/>
                                          </p:val>
                                        </p:tav>
                                        <p:tav tm="100000">
                                          <p:val>
                                            <p:strVal val="#ppt_x"/>
                                          </p:val>
                                        </p:tav>
                                      </p:tavLst>
                                    </p:anim>
                                    <p:anim calcmode="lin" valueType="num">
                                      <p:cBhvr>
                                        <p:cTn id="23" dur="750" fill="hold"/>
                                        <p:tgtEl>
                                          <p:spTgt spid="8"/>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750"/>
                                        <p:tgtEl>
                                          <p:spTgt spid="9"/>
                                        </p:tgtEl>
                                      </p:cBhvr>
                                    </p:animEffect>
                                    <p:anim calcmode="lin" valueType="num">
                                      <p:cBhvr>
                                        <p:cTn id="27" dur="750" fill="hold"/>
                                        <p:tgtEl>
                                          <p:spTgt spid="9"/>
                                        </p:tgtEl>
                                        <p:attrNameLst>
                                          <p:attrName>ppt_x</p:attrName>
                                        </p:attrNameLst>
                                      </p:cBhvr>
                                      <p:tavLst>
                                        <p:tav tm="0">
                                          <p:val>
                                            <p:strVal val="#ppt_x"/>
                                          </p:val>
                                        </p:tav>
                                        <p:tav tm="100000">
                                          <p:val>
                                            <p:strVal val="#ppt_x"/>
                                          </p:val>
                                        </p:tav>
                                      </p:tavLst>
                                    </p:anim>
                                    <p:anim calcmode="lin" valueType="num">
                                      <p:cBhvr>
                                        <p:cTn id="28" dur="75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animBg="1"/>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a:extLst>
              <a:ext uri="{FF2B5EF4-FFF2-40B4-BE49-F238E27FC236}">
                <a16:creationId xmlns="" xmlns:a16="http://schemas.microsoft.com/office/drawing/2014/main" id="{4627966F-F79C-4786-B0FA-2956BCCABB64}"/>
              </a:ext>
            </a:extLst>
          </p:cNvPr>
          <p:cNvGrpSpPr/>
          <p:nvPr/>
        </p:nvGrpSpPr>
        <p:grpSpPr>
          <a:xfrm>
            <a:off x="0" y="293830"/>
            <a:ext cx="12190413" cy="674832"/>
            <a:chOff x="-174171" y="293830"/>
            <a:chExt cx="12190413" cy="674832"/>
          </a:xfrm>
        </p:grpSpPr>
        <p:sp>
          <p:nvSpPr>
            <p:cNvPr id="4" name="TextBox 8">
              <a:extLst>
                <a:ext uri="{FF2B5EF4-FFF2-40B4-BE49-F238E27FC236}">
                  <a16:creationId xmlns="" xmlns:a16="http://schemas.microsoft.com/office/drawing/2014/main" id="{FAD4A74A-6089-42C7-80E6-C3319B374D80}"/>
                </a:ext>
              </a:extLst>
            </p:cNvPr>
            <p:cNvSpPr txBox="1">
              <a:spLocks noChangeArrowheads="1"/>
            </p:cNvSpPr>
            <p:nvPr/>
          </p:nvSpPr>
          <p:spPr bwMode="auto">
            <a:xfrm>
              <a:off x="847913" y="293830"/>
              <a:ext cx="325532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b="1" dirty="0">
                  <a:solidFill>
                    <a:schemeClr val="bg1">
                      <a:lumMod val="85000"/>
                    </a:schemeClr>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cxnSp>
          <p:nvCxnSpPr>
            <p:cNvPr id="6" name="直接连接符 5">
              <a:extLst>
                <a:ext uri="{FF2B5EF4-FFF2-40B4-BE49-F238E27FC236}">
                  <a16:creationId xmlns="" xmlns:a16="http://schemas.microsoft.com/office/drawing/2014/main" id="{C5F528C7-0141-4D96-AF7C-5B188D0AA21B}"/>
                </a:ext>
              </a:extLst>
            </p:cNvPr>
            <p:cNvCxnSpPr>
              <a:cxnSpLocks/>
            </p:cNvCxnSpPr>
            <p:nvPr/>
          </p:nvCxnSpPr>
          <p:spPr>
            <a:xfrm>
              <a:off x="-174171" y="968662"/>
              <a:ext cx="1219041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grpSp>
        <p:nvGrpSpPr>
          <p:cNvPr id="5" name="组合 4">
            <a:extLst>
              <a:ext uri="{FF2B5EF4-FFF2-40B4-BE49-F238E27FC236}">
                <a16:creationId xmlns="" xmlns:a16="http://schemas.microsoft.com/office/drawing/2014/main" id="{B5DB5624-02EB-472B-AAAF-F6516456971D}"/>
              </a:ext>
            </a:extLst>
          </p:cNvPr>
          <p:cNvGrpSpPr/>
          <p:nvPr/>
        </p:nvGrpSpPr>
        <p:grpSpPr>
          <a:xfrm>
            <a:off x="1282313" y="1745343"/>
            <a:ext cx="9626468" cy="4282344"/>
            <a:chOff x="1038576" y="1799684"/>
            <a:chExt cx="10563831" cy="4699333"/>
          </a:xfrm>
        </p:grpSpPr>
        <p:sp>
          <p:nvSpPr>
            <p:cNvPr id="8" name="Oval 34">
              <a:extLst>
                <a:ext uri="{FF2B5EF4-FFF2-40B4-BE49-F238E27FC236}">
                  <a16:creationId xmlns="" xmlns:a16="http://schemas.microsoft.com/office/drawing/2014/main" id="{19D9A47E-C739-49A2-80A8-9D55FFFF8575}"/>
                </a:ext>
              </a:extLst>
            </p:cNvPr>
            <p:cNvSpPr/>
            <p:nvPr/>
          </p:nvSpPr>
          <p:spPr>
            <a:xfrm flipH="1">
              <a:off x="1561338" y="1799684"/>
              <a:ext cx="3628112" cy="362811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p>
          </p:txBody>
        </p:sp>
        <p:sp>
          <p:nvSpPr>
            <p:cNvPr id="9" name="Rectangle 26">
              <a:extLst>
                <a:ext uri="{FF2B5EF4-FFF2-40B4-BE49-F238E27FC236}">
                  <a16:creationId xmlns="" xmlns:a16="http://schemas.microsoft.com/office/drawing/2014/main" id="{E78306E0-EEF5-4A09-AA6D-8E4749981FB5}"/>
                </a:ext>
              </a:extLst>
            </p:cNvPr>
            <p:cNvSpPr/>
            <p:nvPr/>
          </p:nvSpPr>
          <p:spPr>
            <a:xfrm flipH="1">
              <a:off x="1699037" y="2771266"/>
              <a:ext cx="3352714" cy="1992702"/>
            </a:xfrm>
            <a:prstGeom prst="rect">
              <a:avLst/>
            </a:prstGeom>
          </p:spPr>
          <p:txBody>
            <a:bodyPr wrap="square">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ctr"/>
              <a:r>
                <a:rPr lang="en-US" sz="1400" b="1" dirty="0">
                  <a:solidFill>
                    <a:schemeClr val="bg1">
                      <a:lumMod val="85000"/>
                    </a:schemeClr>
                  </a:solidFill>
                </a:rPr>
                <a:t>You will not believe </a:t>
              </a:r>
              <a:r>
                <a:rPr lang="en-US" sz="1400" dirty="0">
                  <a:solidFill>
                    <a:schemeClr val="bg1">
                      <a:lumMod val="85000"/>
                    </a:schemeClr>
                  </a:solidFill>
                </a:rPr>
                <a:t>all of the elements in this slide are all editable without reducing the quality, unlimited color, and unlimited size, none of which use jpg or </a:t>
              </a:r>
              <a:r>
                <a:rPr lang="en-US" sz="1400" dirty="0" err="1">
                  <a:solidFill>
                    <a:schemeClr val="bg1">
                      <a:lumMod val="85000"/>
                    </a:schemeClr>
                  </a:solidFill>
                </a:rPr>
                <a:t>png</a:t>
              </a:r>
              <a:r>
                <a:rPr lang="en-US" sz="1400" dirty="0">
                  <a:solidFill>
                    <a:schemeClr val="bg1">
                      <a:lumMod val="85000"/>
                    </a:schemeClr>
                  </a:solidFill>
                </a:rPr>
                <a:t>. pure vector of </a:t>
              </a:r>
              <a:r>
                <a:rPr lang="en-US" sz="1400" dirty="0" err="1">
                  <a:solidFill>
                    <a:schemeClr val="bg1">
                      <a:lumMod val="85000"/>
                    </a:schemeClr>
                  </a:solidFill>
                </a:rPr>
                <a:t>powerpoint</a:t>
              </a:r>
              <a:r>
                <a:rPr lang="en-US" sz="1400" dirty="0">
                  <a:solidFill>
                    <a:schemeClr val="bg1">
                      <a:lumMod val="85000"/>
                    </a:schemeClr>
                  </a:solidFill>
                </a:rPr>
                <a:t>.</a:t>
              </a:r>
              <a:endParaRPr lang="id-ID" sz="1400" b="1" dirty="0">
                <a:solidFill>
                  <a:schemeClr val="bg1">
                    <a:lumMod val="85000"/>
                  </a:schemeClr>
                </a:solidFill>
              </a:endParaRPr>
            </a:p>
            <a:p>
              <a:pPr algn="ctr"/>
              <a:r>
                <a:rPr lang="en-US" sz="1400" dirty="0">
                  <a:solidFill>
                    <a:schemeClr val="bg1">
                      <a:lumMod val="85000"/>
                    </a:schemeClr>
                  </a:solidFill>
                </a:rPr>
                <a:t> I am alone, and feel the charm of existence in this spot, which was created for the bliss</a:t>
              </a:r>
              <a:endParaRPr lang="id-ID" sz="1400" dirty="0">
                <a:solidFill>
                  <a:schemeClr val="bg1">
                    <a:lumMod val="85000"/>
                  </a:schemeClr>
                </a:solidFill>
              </a:endParaRPr>
            </a:p>
          </p:txBody>
        </p:sp>
        <p:grpSp>
          <p:nvGrpSpPr>
            <p:cNvPr id="10" name="组合 9">
              <a:extLst>
                <a:ext uri="{FF2B5EF4-FFF2-40B4-BE49-F238E27FC236}">
                  <a16:creationId xmlns="" xmlns:a16="http://schemas.microsoft.com/office/drawing/2014/main" id="{05BF3248-D534-4D3F-9ADB-9BCD942CF4D7}"/>
                </a:ext>
              </a:extLst>
            </p:cNvPr>
            <p:cNvGrpSpPr/>
            <p:nvPr/>
          </p:nvGrpSpPr>
          <p:grpSpPr>
            <a:xfrm>
              <a:off x="1038576" y="2311302"/>
              <a:ext cx="10563831" cy="4187715"/>
              <a:chOff x="-2905579" y="1474523"/>
              <a:chExt cx="7597880" cy="3011952"/>
            </a:xfrm>
          </p:grpSpPr>
          <p:sp>
            <p:nvSpPr>
              <p:cNvPr id="11" name="矩形 10">
                <a:extLst>
                  <a:ext uri="{FF2B5EF4-FFF2-40B4-BE49-F238E27FC236}">
                    <a16:creationId xmlns="" xmlns:a16="http://schemas.microsoft.com/office/drawing/2014/main" id="{1D83675D-7D20-4487-854F-848E914BDAEA}"/>
                  </a:ext>
                </a:extLst>
              </p:cNvPr>
              <p:cNvSpPr/>
              <p:nvPr/>
            </p:nvSpPr>
            <p:spPr>
              <a:xfrm>
                <a:off x="-2905579" y="3939292"/>
                <a:ext cx="7597880" cy="54718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aphicFrame>
            <p:nvGraphicFramePr>
              <p:cNvPr id="12" name="图表 11">
                <a:extLst>
                  <a:ext uri="{FF2B5EF4-FFF2-40B4-BE49-F238E27FC236}">
                    <a16:creationId xmlns="" xmlns:a16="http://schemas.microsoft.com/office/drawing/2014/main" id="{EE4FDA98-D92C-4598-AD59-729A896FA086}"/>
                  </a:ext>
                </a:extLst>
              </p:cNvPr>
              <p:cNvGraphicFramePr/>
              <p:nvPr>
                <p:extLst>
                  <p:ext uri="{D42A27DB-BD31-4B8C-83A1-F6EECF244321}">
                    <p14:modId xmlns:p14="http://schemas.microsoft.com/office/powerpoint/2010/main" val="3382943268"/>
                  </p:ext>
                </p:extLst>
              </p:nvPr>
            </p:nvGraphicFramePr>
            <p:xfrm>
              <a:off x="485213" y="1474523"/>
              <a:ext cx="4053861" cy="1889559"/>
            </p:xfrm>
            <a:graphic>
              <a:graphicData uri="http://schemas.openxmlformats.org/drawingml/2006/chart">
                <c:chart xmlns:c="http://schemas.openxmlformats.org/drawingml/2006/chart" xmlns:r="http://schemas.openxmlformats.org/officeDocument/2006/relationships" r:id="rId3"/>
              </a:graphicData>
            </a:graphic>
          </p:graphicFrame>
          <p:sp>
            <p:nvSpPr>
              <p:cNvPr id="13" name="Rectangle 24">
                <a:extLst>
                  <a:ext uri="{FF2B5EF4-FFF2-40B4-BE49-F238E27FC236}">
                    <a16:creationId xmlns="" xmlns:a16="http://schemas.microsoft.com/office/drawing/2014/main" id="{4BAF5D35-2504-4563-A1A2-37AB7960A531}"/>
                  </a:ext>
                </a:extLst>
              </p:cNvPr>
              <p:cNvSpPr>
                <a:spLocks noChangeArrowheads="1"/>
              </p:cNvSpPr>
              <p:nvPr/>
            </p:nvSpPr>
            <p:spPr bwMode="auto">
              <a:xfrm>
                <a:off x="-2607788" y="4013284"/>
                <a:ext cx="7064589" cy="39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400" b="1" dirty="0">
                    <a:solidFill>
                      <a:schemeClr val="tx1">
                        <a:lumMod val="85000"/>
                        <a:lumOff val="15000"/>
                      </a:schemeClr>
                    </a:solidFill>
                  </a:rPr>
                  <a:t>加入标题描述</a:t>
                </a:r>
              </a:p>
              <a:p>
                <a:pPr>
                  <a:lnSpc>
                    <a:spcPct val="120000"/>
                  </a:lnSpc>
                  <a:spcBef>
                    <a:spcPts val="300"/>
                  </a:spcBef>
                </a:pPr>
                <a:r>
                  <a:rPr lang="en-US" altLang="zh-CN" sz="1100" dirty="0" smtClean="0">
                    <a:solidFill>
                      <a:schemeClr val="tx1">
                        <a:lumMod val="85000"/>
                        <a:lumOff val="15000"/>
                      </a:schemeClr>
                    </a:solidFill>
                  </a:rPr>
                  <a:t>We </a:t>
                </a:r>
                <a:r>
                  <a:rPr lang="en-US" altLang="zh-CN" sz="1100" dirty="0">
                    <a:solidFill>
                      <a:schemeClr val="tx1">
                        <a:lumMod val="85000"/>
                        <a:lumOff val="15000"/>
                      </a:schemeClr>
                    </a:solidFill>
                  </a:rPr>
                  <a:t>have many PowerPoint templates that has been specifically designed to help anyone that is stepping into the world of PowerPoint for the very first time. </a:t>
                </a:r>
              </a:p>
            </p:txBody>
          </p:sp>
        </p:grpSp>
      </p:grpSp>
    </p:spTree>
    <p:extLst>
      <p:ext uri="{BB962C8B-B14F-4D97-AF65-F5344CB8AC3E}">
        <p14:creationId xmlns:p14="http://schemas.microsoft.com/office/powerpoint/2010/main" val="948736976"/>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a:extLst>
              <a:ext uri="{FF2B5EF4-FFF2-40B4-BE49-F238E27FC236}">
                <a16:creationId xmlns="" xmlns:a16="http://schemas.microsoft.com/office/drawing/2014/main" id="{14ADE3A8-448C-4CBD-8243-3B990D0E3D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36" name="矩形 35">
            <a:extLst>
              <a:ext uri="{FF2B5EF4-FFF2-40B4-BE49-F238E27FC236}">
                <a16:creationId xmlns="" xmlns:a16="http://schemas.microsoft.com/office/drawing/2014/main" id="{3770B86E-2342-4786-A194-407F680CF8E0}"/>
              </a:ext>
            </a:extLst>
          </p:cNvPr>
          <p:cNvSpPr/>
          <p:nvPr/>
        </p:nvSpPr>
        <p:spPr>
          <a:xfrm>
            <a:off x="586762" y="1444584"/>
            <a:ext cx="3099868" cy="16081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zh-CN" altLang="en-US" sz="4400" b="1" dirty="0">
                <a:solidFill>
                  <a:schemeClr val="bg1">
                    <a:lumMod val="85000"/>
                  </a:schemeClr>
                </a:solidFill>
                <a:latin typeface="微软雅黑" panose="020B0503020204020204" pitchFamily="34" charset="-122"/>
                <a:ea typeface="微软雅黑" panose="020B0503020204020204" pitchFamily="34" charset="-122"/>
              </a:rPr>
              <a:t>第二章</a:t>
            </a:r>
          </a:p>
        </p:txBody>
      </p:sp>
      <p:grpSp>
        <p:nvGrpSpPr>
          <p:cNvPr id="24" name="组合 23">
            <a:extLst>
              <a:ext uri="{FF2B5EF4-FFF2-40B4-BE49-F238E27FC236}">
                <a16:creationId xmlns="" xmlns:a16="http://schemas.microsoft.com/office/drawing/2014/main" id="{DEB9E42C-A4BA-4AB4-B57D-296F063B687D}"/>
              </a:ext>
            </a:extLst>
          </p:cNvPr>
          <p:cNvGrpSpPr/>
          <p:nvPr/>
        </p:nvGrpSpPr>
        <p:grpSpPr>
          <a:xfrm>
            <a:off x="6238673" y="1359890"/>
            <a:ext cx="3875946" cy="652655"/>
            <a:chOff x="6238673" y="1359890"/>
            <a:chExt cx="3875946" cy="652655"/>
          </a:xfrm>
        </p:grpSpPr>
        <p:grpSp>
          <p:nvGrpSpPr>
            <p:cNvPr id="25" name="组合 24">
              <a:extLst>
                <a:ext uri="{FF2B5EF4-FFF2-40B4-BE49-F238E27FC236}">
                  <a16:creationId xmlns="" xmlns:a16="http://schemas.microsoft.com/office/drawing/2014/main" id="{D0507A40-FBD1-4D95-83AE-3AB112659B00}"/>
                </a:ext>
              </a:extLst>
            </p:cNvPr>
            <p:cNvGrpSpPr/>
            <p:nvPr/>
          </p:nvGrpSpPr>
          <p:grpSpPr>
            <a:xfrm>
              <a:off x="7199423" y="1444584"/>
              <a:ext cx="2915196" cy="497873"/>
              <a:chOff x="3178798" y="1432965"/>
              <a:chExt cx="2713464" cy="463420"/>
            </a:xfrm>
            <a:noFill/>
          </p:grpSpPr>
          <p:sp>
            <p:nvSpPr>
              <p:cNvPr id="27" name="燕尾形 12">
                <a:extLst>
                  <a:ext uri="{FF2B5EF4-FFF2-40B4-BE49-F238E27FC236}">
                    <a16:creationId xmlns="" xmlns:a16="http://schemas.microsoft.com/office/drawing/2014/main" id="{01308D71-2B25-4E68-A9E3-AC34E20A27A8}"/>
                  </a:ext>
                </a:extLst>
              </p:cNvPr>
              <p:cNvSpPr/>
              <p:nvPr/>
            </p:nvSpPr>
            <p:spPr>
              <a:xfrm>
                <a:off x="3178798" y="1432965"/>
                <a:ext cx="2713464" cy="463420"/>
              </a:xfrm>
              <a:prstGeom prst="chevron">
                <a:avLst/>
              </a:pr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bg1">
                      <a:lumMod val="85000"/>
                    </a:schemeClr>
                  </a:solidFill>
                </a:endParaRPr>
              </a:p>
            </p:txBody>
          </p:sp>
          <p:sp>
            <p:nvSpPr>
              <p:cNvPr id="28" name="矩形 27">
                <a:extLst>
                  <a:ext uri="{FF2B5EF4-FFF2-40B4-BE49-F238E27FC236}">
                    <a16:creationId xmlns="" xmlns:a16="http://schemas.microsoft.com/office/drawing/2014/main" id="{45016FF5-BE9D-4148-A6A3-65CD24D8047C}"/>
                  </a:ext>
                </a:extLst>
              </p:cNvPr>
              <p:cNvSpPr/>
              <p:nvPr/>
            </p:nvSpPr>
            <p:spPr>
              <a:xfrm>
                <a:off x="3552205" y="1441265"/>
                <a:ext cx="1843011" cy="372422"/>
              </a:xfrm>
              <a:prstGeom prst="rect">
                <a:avLst/>
              </a:prstGeom>
              <a:grpFill/>
              <a:ln>
                <a:noFill/>
              </a:ln>
            </p:spPr>
            <p:txBody>
              <a:bodyPr wrap="none">
                <a:spAutoFit/>
              </a:bodyPr>
              <a:lstStyle/>
              <a:p>
                <a:pPr fontAlgn="base">
                  <a:spcBef>
                    <a:spcPct val="0"/>
                  </a:spcBef>
                  <a:spcAft>
                    <a:spcPct val="0"/>
                  </a:spcAft>
                </a:pPr>
                <a:r>
                  <a:rPr lang="zh-CN" altLang="en-US" sz="2000" dirty="0">
                    <a:solidFill>
                      <a:schemeClr val="bg1">
                        <a:lumMod val="85000"/>
                      </a:schemeClr>
                    </a:solidFill>
                    <a:latin typeface="微软雅黑" panose="020B0503020204020204" pitchFamily="34" charset="-122"/>
                    <a:ea typeface="微软雅黑" panose="020B0503020204020204" pitchFamily="34" charset="-122"/>
                  </a:rPr>
                  <a:t>添加目录一文字</a:t>
                </a:r>
              </a:p>
            </p:txBody>
          </p:sp>
        </p:grpSp>
        <p:sp>
          <p:nvSpPr>
            <p:cNvPr id="26" name="矩形 25">
              <a:extLst>
                <a:ext uri="{FF2B5EF4-FFF2-40B4-BE49-F238E27FC236}">
                  <a16:creationId xmlns="" xmlns:a16="http://schemas.microsoft.com/office/drawing/2014/main" id="{96621DA8-FA60-400E-9DCD-104DA53BF9C9}"/>
                </a:ext>
              </a:extLst>
            </p:cNvPr>
            <p:cNvSpPr/>
            <p:nvPr/>
          </p:nvSpPr>
          <p:spPr>
            <a:xfrm>
              <a:off x="6238673" y="1359890"/>
              <a:ext cx="652654" cy="652655"/>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a:solidFill>
                    <a:schemeClr val="bg1">
                      <a:lumMod val="85000"/>
                    </a:schemeClr>
                  </a:solidFill>
                </a:rPr>
                <a:t>1</a:t>
              </a:r>
              <a:endParaRPr lang="zh-CN" altLang="en-US" sz="4000" dirty="0">
                <a:solidFill>
                  <a:schemeClr val="bg1">
                    <a:lumMod val="85000"/>
                  </a:schemeClr>
                </a:solidFill>
              </a:endParaRPr>
            </a:p>
          </p:txBody>
        </p:sp>
      </p:grpSp>
      <p:grpSp>
        <p:nvGrpSpPr>
          <p:cNvPr id="29" name="组合 28">
            <a:extLst>
              <a:ext uri="{FF2B5EF4-FFF2-40B4-BE49-F238E27FC236}">
                <a16:creationId xmlns="" xmlns:a16="http://schemas.microsoft.com/office/drawing/2014/main" id="{7D0E5C28-C557-46AF-A74D-71054EFB489A}"/>
              </a:ext>
            </a:extLst>
          </p:cNvPr>
          <p:cNvGrpSpPr/>
          <p:nvPr/>
        </p:nvGrpSpPr>
        <p:grpSpPr>
          <a:xfrm>
            <a:off x="6238673" y="2394277"/>
            <a:ext cx="3875946" cy="652655"/>
            <a:chOff x="6238673" y="2394277"/>
            <a:chExt cx="3875946" cy="652655"/>
          </a:xfrm>
        </p:grpSpPr>
        <p:grpSp>
          <p:nvGrpSpPr>
            <p:cNvPr id="30" name="组合 29">
              <a:extLst>
                <a:ext uri="{FF2B5EF4-FFF2-40B4-BE49-F238E27FC236}">
                  <a16:creationId xmlns="" xmlns:a16="http://schemas.microsoft.com/office/drawing/2014/main" id="{22DA24C3-000A-4317-8135-87BC0E1163CC}"/>
                </a:ext>
              </a:extLst>
            </p:cNvPr>
            <p:cNvGrpSpPr/>
            <p:nvPr/>
          </p:nvGrpSpPr>
          <p:grpSpPr>
            <a:xfrm>
              <a:off x="7199423" y="2466847"/>
              <a:ext cx="2915196" cy="497873"/>
              <a:chOff x="4259771" y="2325220"/>
              <a:chExt cx="2713464" cy="463420"/>
            </a:xfrm>
            <a:noFill/>
          </p:grpSpPr>
          <p:sp>
            <p:nvSpPr>
              <p:cNvPr id="32" name="燕尾形 15">
                <a:extLst>
                  <a:ext uri="{FF2B5EF4-FFF2-40B4-BE49-F238E27FC236}">
                    <a16:creationId xmlns="" xmlns:a16="http://schemas.microsoft.com/office/drawing/2014/main" id="{9053BBC4-B54D-43F6-898D-4729A327EFC8}"/>
                  </a:ext>
                </a:extLst>
              </p:cNvPr>
              <p:cNvSpPr/>
              <p:nvPr/>
            </p:nvSpPr>
            <p:spPr>
              <a:xfrm>
                <a:off x="4259771" y="2325220"/>
                <a:ext cx="2713464" cy="463420"/>
              </a:xfrm>
              <a:prstGeom prst="chevron">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bg1">
                      <a:lumMod val="85000"/>
                    </a:schemeClr>
                  </a:solidFill>
                </a:endParaRPr>
              </a:p>
            </p:txBody>
          </p:sp>
          <p:sp>
            <p:nvSpPr>
              <p:cNvPr id="33" name="矩形 32">
                <a:extLst>
                  <a:ext uri="{FF2B5EF4-FFF2-40B4-BE49-F238E27FC236}">
                    <a16:creationId xmlns="" xmlns:a16="http://schemas.microsoft.com/office/drawing/2014/main" id="{F0D50FC7-5ED3-494A-B08E-E21CB3E4D385}"/>
                  </a:ext>
                </a:extLst>
              </p:cNvPr>
              <p:cNvSpPr/>
              <p:nvPr/>
            </p:nvSpPr>
            <p:spPr>
              <a:xfrm>
                <a:off x="4627681" y="2346648"/>
                <a:ext cx="1843011" cy="372422"/>
              </a:xfrm>
              <a:prstGeom prst="rect">
                <a:avLst/>
              </a:prstGeom>
              <a:grpFill/>
              <a:ln>
                <a:noFill/>
              </a:ln>
            </p:spPr>
            <p:txBody>
              <a:bodyPr wrap="none">
                <a:spAutoFit/>
              </a:bodyPr>
              <a:lstStyle/>
              <a:p>
                <a:pPr fontAlgn="base">
                  <a:spcBef>
                    <a:spcPct val="0"/>
                  </a:spcBef>
                  <a:spcAft>
                    <a:spcPct val="0"/>
                  </a:spcAft>
                </a:pP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添加目录二文字</a:t>
                </a:r>
              </a:p>
            </p:txBody>
          </p:sp>
        </p:grpSp>
        <p:sp>
          <p:nvSpPr>
            <p:cNvPr id="31" name="矩形 30">
              <a:extLst>
                <a:ext uri="{FF2B5EF4-FFF2-40B4-BE49-F238E27FC236}">
                  <a16:creationId xmlns="" xmlns:a16="http://schemas.microsoft.com/office/drawing/2014/main" id="{E02BE21C-C0CD-4424-A611-4B5D64A6DED5}"/>
                </a:ext>
              </a:extLst>
            </p:cNvPr>
            <p:cNvSpPr/>
            <p:nvPr/>
          </p:nvSpPr>
          <p:spPr>
            <a:xfrm>
              <a:off x="6238673" y="2394277"/>
              <a:ext cx="652654" cy="652655"/>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a:solidFill>
                    <a:schemeClr val="tx1">
                      <a:lumMod val="85000"/>
                      <a:lumOff val="15000"/>
                    </a:schemeClr>
                  </a:solidFill>
                </a:rPr>
                <a:t>2</a:t>
              </a:r>
              <a:endParaRPr lang="zh-CN" altLang="en-US" sz="4000" dirty="0">
                <a:solidFill>
                  <a:schemeClr val="tx1">
                    <a:lumMod val="85000"/>
                    <a:lumOff val="15000"/>
                  </a:schemeClr>
                </a:solidFill>
              </a:endParaRPr>
            </a:p>
          </p:txBody>
        </p:sp>
      </p:grpSp>
      <p:grpSp>
        <p:nvGrpSpPr>
          <p:cNvPr id="34" name="组合 33">
            <a:extLst>
              <a:ext uri="{FF2B5EF4-FFF2-40B4-BE49-F238E27FC236}">
                <a16:creationId xmlns="" xmlns:a16="http://schemas.microsoft.com/office/drawing/2014/main" id="{E42A1FFF-627A-4429-8A8F-0AE73271BFB9}"/>
              </a:ext>
            </a:extLst>
          </p:cNvPr>
          <p:cNvGrpSpPr/>
          <p:nvPr/>
        </p:nvGrpSpPr>
        <p:grpSpPr>
          <a:xfrm>
            <a:off x="6238673" y="3437623"/>
            <a:ext cx="3875946" cy="652655"/>
            <a:chOff x="6238673" y="3437623"/>
            <a:chExt cx="3875946" cy="652655"/>
          </a:xfrm>
        </p:grpSpPr>
        <p:grpSp>
          <p:nvGrpSpPr>
            <p:cNvPr id="35" name="组合 34">
              <a:extLst>
                <a:ext uri="{FF2B5EF4-FFF2-40B4-BE49-F238E27FC236}">
                  <a16:creationId xmlns="" xmlns:a16="http://schemas.microsoft.com/office/drawing/2014/main" id="{525B22B2-F7E3-4884-A910-069CE75E7032}"/>
                </a:ext>
              </a:extLst>
            </p:cNvPr>
            <p:cNvGrpSpPr/>
            <p:nvPr/>
          </p:nvGrpSpPr>
          <p:grpSpPr>
            <a:xfrm>
              <a:off x="7199423" y="3505566"/>
              <a:ext cx="2915196" cy="497873"/>
              <a:chOff x="5273934" y="3221290"/>
              <a:chExt cx="2713464" cy="463420"/>
            </a:xfrm>
            <a:noFill/>
          </p:grpSpPr>
          <p:sp>
            <p:nvSpPr>
              <p:cNvPr id="42" name="燕尾形 18">
                <a:extLst>
                  <a:ext uri="{FF2B5EF4-FFF2-40B4-BE49-F238E27FC236}">
                    <a16:creationId xmlns="" xmlns:a16="http://schemas.microsoft.com/office/drawing/2014/main" id="{1A0BC865-31B0-4F49-A918-36E279485842}"/>
                  </a:ext>
                </a:extLst>
              </p:cNvPr>
              <p:cNvSpPr/>
              <p:nvPr/>
            </p:nvSpPr>
            <p:spPr>
              <a:xfrm>
                <a:off x="5273934" y="3221290"/>
                <a:ext cx="2713464" cy="463420"/>
              </a:xfrm>
              <a:prstGeom prst="chevron">
                <a:avLst/>
              </a:pr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bg1">
                      <a:lumMod val="85000"/>
                    </a:schemeClr>
                  </a:solidFill>
                </a:endParaRPr>
              </a:p>
            </p:txBody>
          </p:sp>
          <p:sp>
            <p:nvSpPr>
              <p:cNvPr id="45" name="矩形 44">
                <a:extLst>
                  <a:ext uri="{FF2B5EF4-FFF2-40B4-BE49-F238E27FC236}">
                    <a16:creationId xmlns="" xmlns:a16="http://schemas.microsoft.com/office/drawing/2014/main" id="{6EBABB5A-6026-459C-8472-CCD1280354F2}"/>
                  </a:ext>
                </a:extLst>
              </p:cNvPr>
              <p:cNvSpPr/>
              <p:nvPr/>
            </p:nvSpPr>
            <p:spPr>
              <a:xfrm>
                <a:off x="5647462" y="3240464"/>
                <a:ext cx="2138284" cy="372422"/>
              </a:xfrm>
              <a:prstGeom prst="rect">
                <a:avLst/>
              </a:prstGeom>
              <a:grpFill/>
              <a:ln>
                <a:noFill/>
              </a:ln>
            </p:spPr>
            <p:txBody>
              <a:bodyPr wrap="square">
                <a:spAutoFit/>
              </a:bodyPr>
              <a:lstStyle/>
              <a:p>
                <a:pPr fontAlgn="base">
                  <a:spcBef>
                    <a:spcPct val="0"/>
                  </a:spcBef>
                  <a:spcAft>
                    <a:spcPct val="0"/>
                  </a:spcAft>
                </a:pPr>
                <a:r>
                  <a:rPr lang="zh-CN" altLang="en-US" sz="2000" dirty="0">
                    <a:solidFill>
                      <a:schemeClr val="bg1">
                        <a:lumMod val="85000"/>
                      </a:schemeClr>
                    </a:solidFill>
                    <a:latin typeface="微软雅黑" panose="020B0503020204020204" pitchFamily="34" charset="-122"/>
                    <a:ea typeface="微软雅黑" panose="020B0503020204020204" pitchFamily="34" charset="-122"/>
                  </a:rPr>
                  <a:t>添加目录三文字</a:t>
                </a:r>
              </a:p>
            </p:txBody>
          </p:sp>
        </p:grpSp>
        <p:sp>
          <p:nvSpPr>
            <p:cNvPr id="40" name="矩形 39">
              <a:extLst>
                <a:ext uri="{FF2B5EF4-FFF2-40B4-BE49-F238E27FC236}">
                  <a16:creationId xmlns="" xmlns:a16="http://schemas.microsoft.com/office/drawing/2014/main" id="{EB67E374-9B7B-43C8-B67F-60DA4F4BE182}"/>
                </a:ext>
              </a:extLst>
            </p:cNvPr>
            <p:cNvSpPr/>
            <p:nvPr/>
          </p:nvSpPr>
          <p:spPr>
            <a:xfrm>
              <a:off x="6238673" y="3437623"/>
              <a:ext cx="652654" cy="652655"/>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a:solidFill>
                    <a:schemeClr val="bg1">
                      <a:lumMod val="85000"/>
                    </a:schemeClr>
                  </a:solidFill>
                </a:rPr>
                <a:t>3</a:t>
              </a:r>
              <a:endParaRPr lang="zh-CN" altLang="en-US" sz="4000" dirty="0">
                <a:solidFill>
                  <a:schemeClr val="bg1">
                    <a:lumMod val="85000"/>
                  </a:schemeClr>
                </a:solidFill>
              </a:endParaRPr>
            </a:p>
          </p:txBody>
        </p:sp>
      </p:grpSp>
      <p:grpSp>
        <p:nvGrpSpPr>
          <p:cNvPr id="47" name="组合 46">
            <a:extLst>
              <a:ext uri="{FF2B5EF4-FFF2-40B4-BE49-F238E27FC236}">
                <a16:creationId xmlns="" xmlns:a16="http://schemas.microsoft.com/office/drawing/2014/main" id="{6013B71E-CF9D-4658-A603-CD8FBC24D1CB}"/>
              </a:ext>
            </a:extLst>
          </p:cNvPr>
          <p:cNvGrpSpPr/>
          <p:nvPr/>
        </p:nvGrpSpPr>
        <p:grpSpPr>
          <a:xfrm>
            <a:off x="6237897" y="4475858"/>
            <a:ext cx="3876722" cy="652655"/>
            <a:chOff x="6237897" y="4475858"/>
            <a:chExt cx="3876722" cy="652655"/>
          </a:xfrm>
        </p:grpSpPr>
        <p:grpSp>
          <p:nvGrpSpPr>
            <p:cNvPr id="48" name="组合 47">
              <a:extLst>
                <a:ext uri="{FF2B5EF4-FFF2-40B4-BE49-F238E27FC236}">
                  <a16:creationId xmlns="" xmlns:a16="http://schemas.microsoft.com/office/drawing/2014/main" id="{78F8CE7A-07CE-48DC-979F-4040F6D024A6}"/>
                </a:ext>
              </a:extLst>
            </p:cNvPr>
            <p:cNvGrpSpPr/>
            <p:nvPr/>
          </p:nvGrpSpPr>
          <p:grpSpPr>
            <a:xfrm>
              <a:off x="7199423" y="4548428"/>
              <a:ext cx="2915196" cy="497873"/>
              <a:chOff x="4265470" y="4122389"/>
              <a:chExt cx="2713464" cy="463420"/>
            </a:xfrm>
            <a:noFill/>
          </p:grpSpPr>
          <p:sp>
            <p:nvSpPr>
              <p:cNvPr id="50" name="燕尾形 21">
                <a:extLst>
                  <a:ext uri="{FF2B5EF4-FFF2-40B4-BE49-F238E27FC236}">
                    <a16:creationId xmlns="" xmlns:a16="http://schemas.microsoft.com/office/drawing/2014/main" id="{1DC43793-1195-4F6D-BBB2-FE953D0C55F7}"/>
                  </a:ext>
                </a:extLst>
              </p:cNvPr>
              <p:cNvSpPr/>
              <p:nvPr/>
            </p:nvSpPr>
            <p:spPr>
              <a:xfrm>
                <a:off x="4265470" y="4122389"/>
                <a:ext cx="2713464" cy="463420"/>
              </a:xfrm>
              <a:prstGeom prst="chevron">
                <a:avLst/>
              </a:pr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bg1">
                      <a:lumMod val="85000"/>
                    </a:schemeClr>
                  </a:solidFill>
                </a:endParaRPr>
              </a:p>
            </p:txBody>
          </p:sp>
          <p:sp>
            <p:nvSpPr>
              <p:cNvPr id="51" name="矩形 50">
                <a:extLst>
                  <a:ext uri="{FF2B5EF4-FFF2-40B4-BE49-F238E27FC236}">
                    <a16:creationId xmlns="" xmlns:a16="http://schemas.microsoft.com/office/drawing/2014/main" id="{F511E103-A806-4F4F-8840-B5BACC4F4677}"/>
                  </a:ext>
                </a:extLst>
              </p:cNvPr>
              <p:cNvSpPr/>
              <p:nvPr/>
            </p:nvSpPr>
            <p:spPr>
              <a:xfrm>
                <a:off x="4633380" y="4129817"/>
                <a:ext cx="2143902" cy="372422"/>
              </a:xfrm>
              <a:prstGeom prst="rect">
                <a:avLst/>
              </a:prstGeom>
              <a:grpFill/>
              <a:ln>
                <a:noFill/>
              </a:ln>
            </p:spPr>
            <p:txBody>
              <a:bodyPr wrap="square">
                <a:spAutoFit/>
              </a:bodyPr>
              <a:lstStyle/>
              <a:p>
                <a:pPr fontAlgn="base">
                  <a:spcBef>
                    <a:spcPct val="0"/>
                  </a:spcBef>
                  <a:spcAft>
                    <a:spcPct val="0"/>
                  </a:spcAft>
                </a:pPr>
                <a:r>
                  <a:rPr lang="zh-CN" altLang="en-US" sz="2000" dirty="0">
                    <a:solidFill>
                      <a:schemeClr val="bg1">
                        <a:lumMod val="85000"/>
                      </a:schemeClr>
                    </a:solidFill>
                    <a:latin typeface="微软雅黑" panose="020B0503020204020204" pitchFamily="34" charset="-122"/>
                    <a:ea typeface="微软雅黑" panose="020B0503020204020204" pitchFamily="34" charset="-122"/>
                  </a:rPr>
                  <a:t>添加目录四文字</a:t>
                </a:r>
              </a:p>
            </p:txBody>
          </p:sp>
        </p:grpSp>
        <p:sp>
          <p:nvSpPr>
            <p:cNvPr id="49" name="矩形 48">
              <a:extLst>
                <a:ext uri="{FF2B5EF4-FFF2-40B4-BE49-F238E27FC236}">
                  <a16:creationId xmlns="" xmlns:a16="http://schemas.microsoft.com/office/drawing/2014/main" id="{E64CA55A-C3CB-47A4-8D37-213636E9DFFF}"/>
                </a:ext>
              </a:extLst>
            </p:cNvPr>
            <p:cNvSpPr/>
            <p:nvPr/>
          </p:nvSpPr>
          <p:spPr>
            <a:xfrm>
              <a:off x="6237897" y="4475858"/>
              <a:ext cx="652654" cy="652655"/>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a:solidFill>
                    <a:schemeClr val="bg1">
                      <a:lumMod val="85000"/>
                    </a:schemeClr>
                  </a:solidFill>
                </a:rPr>
                <a:t>4</a:t>
              </a:r>
              <a:endParaRPr lang="zh-CN" altLang="en-US" sz="4000" dirty="0">
                <a:solidFill>
                  <a:schemeClr val="bg1">
                    <a:lumMod val="85000"/>
                  </a:schemeClr>
                </a:solidFill>
              </a:endParaRPr>
            </a:p>
          </p:txBody>
        </p:sp>
      </p:grpSp>
    </p:spTree>
    <p:extLst>
      <p:ext uri="{BB962C8B-B14F-4D97-AF65-F5344CB8AC3E}">
        <p14:creationId xmlns:p14="http://schemas.microsoft.com/office/powerpoint/2010/main" val="4221769621"/>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750"/>
                                        <p:tgtEl>
                                          <p:spTgt spid="18"/>
                                        </p:tgtEl>
                                      </p:cBhvr>
                                    </p:animEffect>
                                  </p:childTnLst>
                                </p:cTn>
                              </p:par>
                            </p:childTnLst>
                          </p:cTn>
                        </p:par>
                        <p:par>
                          <p:cTn id="8" fill="hold">
                            <p:stCondLst>
                              <p:cond delay="750"/>
                            </p:stCondLst>
                            <p:childTnLst>
                              <p:par>
                                <p:cTn id="9" presetID="42" presetClass="entr" presetSubtype="0" fill="hold" grpId="0"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fade">
                                      <p:cBhvr>
                                        <p:cTn id="11" dur="750"/>
                                        <p:tgtEl>
                                          <p:spTgt spid="36"/>
                                        </p:tgtEl>
                                      </p:cBhvr>
                                    </p:animEffect>
                                    <p:anim calcmode="lin" valueType="num">
                                      <p:cBhvr>
                                        <p:cTn id="12" dur="750" fill="hold"/>
                                        <p:tgtEl>
                                          <p:spTgt spid="36"/>
                                        </p:tgtEl>
                                        <p:attrNameLst>
                                          <p:attrName>ppt_x</p:attrName>
                                        </p:attrNameLst>
                                      </p:cBhvr>
                                      <p:tavLst>
                                        <p:tav tm="0">
                                          <p:val>
                                            <p:strVal val="#ppt_x"/>
                                          </p:val>
                                        </p:tav>
                                        <p:tav tm="100000">
                                          <p:val>
                                            <p:strVal val="#ppt_x"/>
                                          </p:val>
                                        </p:tav>
                                      </p:tavLst>
                                    </p:anim>
                                    <p:anim calcmode="lin" valueType="num">
                                      <p:cBhvr>
                                        <p:cTn id="13" dur="750" fill="hold"/>
                                        <p:tgtEl>
                                          <p:spTgt spid="3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 presetClass="entr" presetSubtype="8" fill="hold" nodeType="after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500" fill="hold"/>
                                        <p:tgtEl>
                                          <p:spTgt spid="24"/>
                                        </p:tgtEl>
                                        <p:attrNameLst>
                                          <p:attrName>ppt_x</p:attrName>
                                        </p:attrNameLst>
                                      </p:cBhvr>
                                      <p:tavLst>
                                        <p:tav tm="0">
                                          <p:val>
                                            <p:strVal val="0-#ppt_w/2"/>
                                          </p:val>
                                        </p:tav>
                                        <p:tav tm="100000">
                                          <p:val>
                                            <p:strVal val="#ppt_x"/>
                                          </p:val>
                                        </p:tav>
                                      </p:tavLst>
                                    </p:anim>
                                    <p:anim calcmode="lin" valueType="num">
                                      <p:cBhvr additive="base">
                                        <p:cTn id="18" dur="500" fill="hold"/>
                                        <p:tgtEl>
                                          <p:spTgt spid="24"/>
                                        </p:tgtEl>
                                        <p:attrNameLst>
                                          <p:attrName>ppt_y</p:attrName>
                                        </p:attrNameLst>
                                      </p:cBhvr>
                                      <p:tavLst>
                                        <p:tav tm="0">
                                          <p:val>
                                            <p:strVal val="#ppt_y"/>
                                          </p:val>
                                        </p:tav>
                                        <p:tav tm="100000">
                                          <p:val>
                                            <p:strVal val="#ppt_y"/>
                                          </p:val>
                                        </p:tav>
                                      </p:tavLst>
                                    </p:anim>
                                  </p:childTnLst>
                                </p:cTn>
                              </p:par>
                            </p:childTnLst>
                          </p:cTn>
                        </p:par>
                        <p:par>
                          <p:cTn id="19" fill="hold">
                            <p:stCondLst>
                              <p:cond delay="2000"/>
                            </p:stCondLst>
                            <p:childTnLst>
                              <p:par>
                                <p:cTn id="20" presetID="2" presetClass="entr" presetSubtype="8" fill="hold" nodeType="afterEffect">
                                  <p:stCondLst>
                                    <p:cond delay="0"/>
                                  </p:stCondLst>
                                  <p:childTnLst>
                                    <p:set>
                                      <p:cBhvr>
                                        <p:cTn id="21" dur="1" fill="hold">
                                          <p:stCondLst>
                                            <p:cond delay="0"/>
                                          </p:stCondLst>
                                        </p:cTn>
                                        <p:tgtEl>
                                          <p:spTgt spid="29"/>
                                        </p:tgtEl>
                                        <p:attrNameLst>
                                          <p:attrName>style.visibility</p:attrName>
                                        </p:attrNameLst>
                                      </p:cBhvr>
                                      <p:to>
                                        <p:strVal val="visible"/>
                                      </p:to>
                                    </p:set>
                                    <p:anim calcmode="lin" valueType="num">
                                      <p:cBhvr additive="base">
                                        <p:cTn id="22" dur="500" fill="hold"/>
                                        <p:tgtEl>
                                          <p:spTgt spid="29"/>
                                        </p:tgtEl>
                                        <p:attrNameLst>
                                          <p:attrName>ppt_x</p:attrName>
                                        </p:attrNameLst>
                                      </p:cBhvr>
                                      <p:tavLst>
                                        <p:tav tm="0">
                                          <p:val>
                                            <p:strVal val="0-#ppt_w/2"/>
                                          </p:val>
                                        </p:tav>
                                        <p:tav tm="100000">
                                          <p:val>
                                            <p:strVal val="#ppt_x"/>
                                          </p:val>
                                        </p:tav>
                                      </p:tavLst>
                                    </p:anim>
                                    <p:anim calcmode="lin" valueType="num">
                                      <p:cBhvr additive="base">
                                        <p:cTn id="23" dur="500" fill="hold"/>
                                        <p:tgtEl>
                                          <p:spTgt spid="29"/>
                                        </p:tgtEl>
                                        <p:attrNameLst>
                                          <p:attrName>ppt_y</p:attrName>
                                        </p:attrNameLst>
                                      </p:cBhvr>
                                      <p:tavLst>
                                        <p:tav tm="0">
                                          <p:val>
                                            <p:strVal val="#ppt_y"/>
                                          </p:val>
                                        </p:tav>
                                        <p:tav tm="100000">
                                          <p:val>
                                            <p:strVal val="#ppt_y"/>
                                          </p:val>
                                        </p:tav>
                                      </p:tavLst>
                                    </p:anim>
                                  </p:childTnLst>
                                </p:cTn>
                              </p:par>
                            </p:childTnLst>
                          </p:cTn>
                        </p:par>
                        <p:par>
                          <p:cTn id="24" fill="hold">
                            <p:stCondLst>
                              <p:cond delay="2500"/>
                            </p:stCondLst>
                            <p:childTnLst>
                              <p:par>
                                <p:cTn id="25" presetID="2" presetClass="entr" presetSubtype="8" fill="hold" nodeType="after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fill="hold"/>
                                        <p:tgtEl>
                                          <p:spTgt spid="34"/>
                                        </p:tgtEl>
                                        <p:attrNameLst>
                                          <p:attrName>ppt_x</p:attrName>
                                        </p:attrNameLst>
                                      </p:cBhvr>
                                      <p:tavLst>
                                        <p:tav tm="0">
                                          <p:val>
                                            <p:strVal val="0-#ppt_w/2"/>
                                          </p:val>
                                        </p:tav>
                                        <p:tav tm="100000">
                                          <p:val>
                                            <p:strVal val="#ppt_x"/>
                                          </p:val>
                                        </p:tav>
                                      </p:tavLst>
                                    </p:anim>
                                    <p:anim calcmode="lin" valueType="num">
                                      <p:cBhvr additive="base">
                                        <p:cTn id="28" dur="500" fill="hold"/>
                                        <p:tgtEl>
                                          <p:spTgt spid="34"/>
                                        </p:tgtEl>
                                        <p:attrNameLst>
                                          <p:attrName>ppt_y</p:attrName>
                                        </p:attrNameLst>
                                      </p:cBhvr>
                                      <p:tavLst>
                                        <p:tav tm="0">
                                          <p:val>
                                            <p:strVal val="#ppt_y"/>
                                          </p:val>
                                        </p:tav>
                                        <p:tav tm="100000">
                                          <p:val>
                                            <p:strVal val="#ppt_y"/>
                                          </p:val>
                                        </p:tav>
                                      </p:tavLst>
                                    </p:anim>
                                  </p:childTnLst>
                                </p:cTn>
                              </p:par>
                            </p:childTnLst>
                          </p:cTn>
                        </p:par>
                        <p:par>
                          <p:cTn id="29" fill="hold">
                            <p:stCondLst>
                              <p:cond delay="3000"/>
                            </p:stCondLst>
                            <p:childTnLst>
                              <p:par>
                                <p:cTn id="30" presetID="2" presetClass="entr" presetSubtype="8" fill="hold" nodeType="afterEffect">
                                  <p:stCondLst>
                                    <p:cond delay="0"/>
                                  </p:stCondLst>
                                  <p:childTnLst>
                                    <p:set>
                                      <p:cBhvr>
                                        <p:cTn id="31" dur="1" fill="hold">
                                          <p:stCondLst>
                                            <p:cond delay="0"/>
                                          </p:stCondLst>
                                        </p:cTn>
                                        <p:tgtEl>
                                          <p:spTgt spid="47"/>
                                        </p:tgtEl>
                                        <p:attrNameLst>
                                          <p:attrName>style.visibility</p:attrName>
                                        </p:attrNameLst>
                                      </p:cBhvr>
                                      <p:to>
                                        <p:strVal val="visible"/>
                                      </p:to>
                                    </p:set>
                                    <p:anim calcmode="lin" valueType="num">
                                      <p:cBhvr additive="base">
                                        <p:cTn id="32" dur="500" fill="hold"/>
                                        <p:tgtEl>
                                          <p:spTgt spid="47"/>
                                        </p:tgtEl>
                                        <p:attrNameLst>
                                          <p:attrName>ppt_x</p:attrName>
                                        </p:attrNameLst>
                                      </p:cBhvr>
                                      <p:tavLst>
                                        <p:tav tm="0">
                                          <p:val>
                                            <p:strVal val="0-#ppt_w/2"/>
                                          </p:val>
                                        </p:tav>
                                        <p:tav tm="100000">
                                          <p:val>
                                            <p:strVal val="#ppt_x"/>
                                          </p:val>
                                        </p:tav>
                                      </p:tavLst>
                                    </p:anim>
                                    <p:anim calcmode="lin" valueType="num">
                                      <p:cBhvr additive="base">
                                        <p:cTn id="33" dur="500" fill="hold"/>
                                        <p:tgtEl>
                                          <p:spTgt spid="47"/>
                                        </p:tgtEl>
                                        <p:attrNameLst>
                                          <p:attrName>ppt_y</p:attrName>
                                        </p:attrNameLst>
                                      </p:cBhvr>
                                      <p:tavLst>
                                        <p:tav tm="0">
                                          <p:val>
                                            <p:strVal val="#ppt_y"/>
                                          </p:val>
                                        </p:tav>
                                        <p:tav tm="100000">
                                          <p:val>
                                            <p:strVal val="#ppt_y"/>
                                          </p:val>
                                        </p:tav>
                                      </p:tavLst>
                                    </p:anim>
                                  </p:childTnLst>
                                </p:cTn>
                              </p:par>
                            </p:childTnLst>
                          </p:cTn>
                        </p:par>
                        <p:par>
                          <p:cTn id="34" fill="hold">
                            <p:stCondLst>
                              <p:cond delay="3500"/>
                            </p:stCondLst>
                            <p:childTnLst>
                              <p:par>
                                <p:cTn id="35" presetID="53" presetClass="entr" presetSubtype="16" fill="hold" nodeType="after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p:cTn id="37" dur="500" fill="hold"/>
                                        <p:tgtEl>
                                          <p:spTgt spid="29"/>
                                        </p:tgtEl>
                                        <p:attrNameLst>
                                          <p:attrName>ppt_w</p:attrName>
                                        </p:attrNameLst>
                                      </p:cBhvr>
                                      <p:tavLst>
                                        <p:tav tm="0">
                                          <p:val>
                                            <p:fltVal val="0"/>
                                          </p:val>
                                        </p:tav>
                                        <p:tav tm="100000">
                                          <p:val>
                                            <p:strVal val="#ppt_w"/>
                                          </p:val>
                                        </p:tav>
                                      </p:tavLst>
                                    </p:anim>
                                    <p:anim calcmode="lin" valueType="num">
                                      <p:cBhvr>
                                        <p:cTn id="38" dur="500" fill="hold"/>
                                        <p:tgtEl>
                                          <p:spTgt spid="29"/>
                                        </p:tgtEl>
                                        <p:attrNameLst>
                                          <p:attrName>ppt_h</p:attrName>
                                        </p:attrNameLst>
                                      </p:cBhvr>
                                      <p:tavLst>
                                        <p:tav tm="0">
                                          <p:val>
                                            <p:fltVal val="0"/>
                                          </p:val>
                                        </p:tav>
                                        <p:tav tm="100000">
                                          <p:val>
                                            <p:strVal val="#ppt_h"/>
                                          </p:val>
                                        </p:tav>
                                      </p:tavLst>
                                    </p:anim>
                                    <p:animEffect transition="in" filter="fade">
                                      <p:cBhvr>
                                        <p:cTn id="39"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a:extLst>
              <a:ext uri="{FF2B5EF4-FFF2-40B4-BE49-F238E27FC236}">
                <a16:creationId xmlns="" xmlns:a16="http://schemas.microsoft.com/office/drawing/2014/main" id="{4627966F-F79C-4786-B0FA-2956BCCABB64}"/>
              </a:ext>
            </a:extLst>
          </p:cNvPr>
          <p:cNvGrpSpPr/>
          <p:nvPr/>
        </p:nvGrpSpPr>
        <p:grpSpPr>
          <a:xfrm>
            <a:off x="0" y="293830"/>
            <a:ext cx="12190413" cy="674832"/>
            <a:chOff x="-174171" y="293830"/>
            <a:chExt cx="12190413" cy="674832"/>
          </a:xfrm>
        </p:grpSpPr>
        <p:sp>
          <p:nvSpPr>
            <p:cNvPr id="4" name="TextBox 8">
              <a:extLst>
                <a:ext uri="{FF2B5EF4-FFF2-40B4-BE49-F238E27FC236}">
                  <a16:creationId xmlns="" xmlns:a16="http://schemas.microsoft.com/office/drawing/2014/main" id="{FAD4A74A-6089-42C7-80E6-C3319B374D80}"/>
                </a:ext>
              </a:extLst>
            </p:cNvPr>
            <p:cNvSpPr txBox="1">
              <a:spLocks noChangeArrowheads="1"/>
            </p:cNvSpPr>
            <p:nvPr/>
          </p:nvSpPr>
          <p:spPr bwMode="auto">
            <a:xfrm>
              <a:off x="847913" y="293830"/>
              <a:ext cx="325532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b="1" dirty="0">
                  <a:solidFill>
                    <a:schemeClr val="bg1">
                      <a:lumMod val="85000"/>
                    </a:schemeClr>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cxnSp>
          <p:nvCxnSpPr>
            <p:cNvPr id="6" name="直接连接符 5">
              <a:extLst>
                <a:ext uri="{FF2B5EF4-FFF2-40B4-BE49-F238E27FC236}">
                  <a16:creationId xmlns="" xmlns:a16="http://schemas.microsoft.com/office/drawing/2014/main" id="{C5F528C7-0141-4D96-AF7C-5B188D0AA21B}"/>
                </a:ext>
              </a:extLst>
            </p:cNvPr>
            <p:cNvCxnSpPr>
              <a:cxnSpLocks/>
            </p:cNvCxnSpPr>
            <p:nvPr/>
          </p:nvCxnSpPr>
          <p:spPr>
            <a:xfrm>
              <a:off x="-174171" y="968662"/>
              <a:ext cx="1219041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grpSp>
        <p:nvGrpSpPr>
          <p:cNvPr id="5" name="组合 4">
            <a:extLst>
              <a:ext uri="{FF2B5EF4-FFF2-40B4-BE49-F238E27FC236}">
                <a16:creationId xmlns="" xmlns:a16="http://schemas.microsoft.com/office/drawing/2014/main" id="{25A88903-2597-43D4-A7CD-6A141B0B40BA}"/>
              </a:ext>
            </a:extLst>
          </p:cNvPr>
          <p:cNvGrpSpPr/>
          <p:nvPr/>
        </p:nvGrpSpPr>
        <p:grpSpPr>
          <a:xfrm>
            <a:off x="6766138" y="2038050"/>
            <a:ext cx="4226628" cy="3938119"/>
            <a:chOff x="6140874" y="1714900"/>
            <a:chExt cx="5295632" cy="4934153"/>
          </a:xfrm>
        </p:grpSpPr>
        <p:sp>
          <p:nvSpPr>
            <p:cNvPr id="8" name="Rectangle 24">
              <a:extLst>
                <a:ext uri="{FF2B5EF4-FFF2-40B4-BE49-F238E27FC236}">
                  <a16:creationId xmlns="" xmlns:a16="http://schemas.microsoft.com/office/drawing/2014/main" id="{3A55BFC0-18DB-44BD-9CC0-17B2C66533CD}"/>
                </a:ext>
              </a:extLst>
            </p:cNvPr>
            <p:cNvSpPr>
              <a:spLocks noChangeArrowheads="1"/>
            </p:cNvSpPr>
            <p:nvPr/>
          </p:nvSpPr>
          <p:spPr bwMode="auto">
            <a:xfrm>
              <a:off x="7396539" y="1714900"/>
              <a:ext cx="4039967" cy="1054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200" b="1" dirty="0">
                  <a:solidFill>
                    <a:schemeClr val="bg1">
                      <a:lumMod val="85000"/>
                    </a:schemeClr>
                  </a:solidFill>
                </a:rPr>
                <a:t>加入标题描述</a:t>
              </a:r>
            </a:p>
            <a:p>
              <a:pPr>
                <a:lnSpc>
                  <a:spcPct val="120000"/>
                </a:lnSpc>
                <a:spcBef>
                  <a:spcPts val="300"/>
                </a:spcBef>
              </a:pPr>
              <a:r>
                <a:rPr lang="en-US" altLang="zh-CN" sz="1050" dirty="0" smtClean="0">
                  <a:solidFill>
                    <a:schemeClr val="bg1">
                      <a:lumMod val="85000"/>
                    </a:schemeClr>
                  </a:solidFill>
                </a:rPr>
                <a:t>We </a:t>
              </a:r>
              <a:r>
                <a:rPr lang="en-US" altLang="zh-CN" sz="1050" dirty="0">
                  <a:solidFill>
                    <a:schemeClr val="bg1">
                      <a:lumMod val="85000"/>
                    </a:schemeClr>
                  </a:solidFill>
                </a:rPr>
                <a:t>have many PowerPoint templates that has been specifically designed to help anyone that is stepping into the world of PowerPoint for the very first time. </a:t>
              </a:r>
            </a:p>
          </p:txBody>
        </p:sp>
        <p:sp>
          <p:nvSpPr>
            <p:cNvPr id="9" name="椭圆 8">
              <a:extLst>
                <a:ext uri="{FF2B5EF4-FFF2-40B4-BE49-F238E27FC236}">
                  <a16:creationId xmlns="" xmlns:a16="http://schemas.microsoft.com/office/drawing/2014/main" id="{1F1E5B6A-DEBD-4E46-BA92-1AF0DCD6B81A}"/>
                </a:ext>
              </a:extLst>
            </p:cNvPr>
            <p:cNvSpPr/>
            <p:nvPr/>
          </p:nvSpPr>
          <p:spPr>
            <a:xfrm>
              <a:off x="6140874" y="1855696"/>
              <a:ext cx="764318" cy="76455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dirty="0">
                  <a:solidFill>
                    <a:schemeClr val="tx1">
                      <a:lumMod val="85000"/>
                      <a:lumOff val="15000"/>
                    </a:schemeClr>
                  </a:solidFill>
                </a:rPr>
                <a:t>01</a:t>
              </a:r>
              <a:endParaRPr lang="zh-CN" altLang="en-US" sz="2800" dirty="0">
                <a:solidFill>
                  <a:schemeClr val="tx1">
                    <a:lumMod val="85000"/>
                    <a:lumOff val="15000"/>
                  </a:schemeClr>
                </a:solidFill>
              </a:endParaRPr>
            </a:p>
          </p:txBody>
        </p:sp>
        <p:sp>
          <p:nvSpPr>
            <p:cNvPr id="10" name="Rectangle 24">
              <a:extLst>
                <a:ext uri="{FF2B5EF4-FFF2-40B4-BE49-F238E27FC236}">
                  <a16:creationId xmlns="" xmlns:a16="http://schemas.microsoft.com/office/drawing/2014/main" id="{6846CC90-750F-436A-B03C-1CE79998542D}"/>
                </a:ext>
              </a:extLst>
            </p:cNvPr>
            <p:cNvSpPr>
              <a:spLocks noChangeArrowheads="1"/>
            </p:cNvSpPr>
            <p:nvPr/>
          </p:nvSpPr>
          <p:spPr bwMode="auto">
            <a:xfrm>
              <a:off x="7396539" y="3011412"/>
              <a:ext cx="4039967" cy="1054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200" b="1" dirty="0">
                  <a:solidFill>
                    <a:schemeClr val="bg1">
                      <a:lumMod val="85000"/>
                    </a:schemeClr>
                  </a:solidFill>
                </a:rPr>
                <a:t>加入标题描述</a:t>
              </a:r>
            </a:p>
            <a:p>
              <a:pPr>
                <a:lnSpc>
                  <a:spcPct val="120000"/>
                </a:lnSpc>
                <a:spcBef>
                  <a:spcPts val="300"/>
                </a:spcBef>
              </a:pPr>
              <a:r>
                <a:rPr lang="en-US" altLang="zh-CN" sz="1050" dirty="0" smtClean="0">
                  <a:solidFill>
                    <a:schemeClr val="bg1">
                      <a:lumMod val="85000"/>
                    </a:schemeClr>
                  </a:solidFill>
                </a:rPr>
                <a:t>We </a:t>
              </a:r>
              <a:r>
                <a:rPr lang="en-US" altLang="zh-CN" sz="1050" dirty="0">
                  <a:solidFill>
                    <a:schemeClr val="bg1">
                      <a:lumMod val="85000"/>
                    </a:schemeClr>
                  </a:solidFill>
                </a:rPr>
                <a:t>have many PowerPoint templates that has been specifically designed to help anyone that is stepping into the world of PowerPoint for the very first time. </a:t>
              </a:r>
            </a:p>
          </p:txBody>
        </p:sp>
        <p:sp>
          <p:nvSpPr>
            <p:cNvPr id="11" name="椭圆 10">
              <a:extLst>
                <a:ext uri="{FF2B5EF4-FFF2-40B4-BE49-F238E27FC236}">
                  <a16:creationId xmlns="" xmlns:a16="http://schemas.microsoft.com/office/drawing/2014/main" id="{40A5F8A3-3DE4-4626-950B-2F421DF181AE}"/>
                </a:ext>
              </a:extLst>
            </p:cNvPr>
            <p:cNvSpPr/>
            <p:nvPr/>
          </p:nvSpPr>
          <p:spPr>
            <a:xfrm>
              <a:off x="6140874" y="3152207"/>
              <a:ext cx="764318" cy="76455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dirty="0">
                  <a:solidFill>
                    <a:schemeClr val="tx1">
                      <a:lumMod val="85000"/>
                      <a:lumOff val="15000"/>
                    </a:schemeClr>
                  </a:solidFill>
                </a:rPr>
                <a:t>02</a:t>
              </a:r>
              <a:endParaRPr lang="zh-CN" altLang="en-US" sz="2800" dirty="0">
                <a:solidFill>
                  <a:schemeClr val="tx1">
                    <a:lumMod val="85000"/>
                    <a:lumOff val="15000"/>
                  </a:schemeClr>
                </a:solidFill>
              </a:endParaRPr>
            </a:p>
          </p:txBody>
        </p:sp>
        <p:sp>
          <p:nvSpPr>
            <p:cNvPr id="12" name="Rectangle 24">
              <a:extLst>
                <a:ext uri="{FF2B5EF4-FFF2-40B4-BE49-F238E27FC236}">
                  <a16:creationId xmlns="" xmlns:a16="http://schemas.microsoft.com/office/drawing/2014/main" id="{406B114B-C131-4377-98E7-97C17ACC3BC5}"/>
                </a:ext>
              </a:extLst>
            </p:cNvPr>
            <p:cNvSpPr>
              <a:spLocks noChangeArrowheads="1"/>
            </p:cNvSpPr>
            <p:nvPr/>
          </p:nvSpPr>
          <p:spPr bwMode="auto">
            <a:xfrm>
              <a:off x="7396539" y="4297873"/>
              <a:ext cx="4039967" cy="1054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200" b="1" dirty="0">
                  <a:solidFill>
                    <a:schemeClr val="bg1">
                      <a:lumMod val="85000"/>
                    </a:schemeClr>
                  </a:solidFill>
                </a:rPr>
                <a:t>加入标题描述</a:t>
              </a:r>
            </a:p>
            <a:p>
              <a:pPr>
                <a:lnSpc>
                  <a:spcPct val="120000"/>
                </a:lnSpc>
                <a:spcBef>
                  <a:spcPts val="300"/>
                </a:spcBef>
              </a:pPr>
              <a:r>
                <a:rPr lang="en-US" altLang="zh-CN" sz="1050" dirty="0" smtClean="0">
                  <a:solidFill>
                    <a:schemeClr val="bg1">
                      <a:lumMod val="85000"/>
                    </a:schemeClr>
                  </a:solidFill>
                </a:rPr>
                <a:t>We </a:t>
              </a:r>
              <a:r>
                <a:rPr lang="en-US" altLang="zh-CN" sz="1050" dirty="0">
                  <a:solidFill>
                    <a:schemeClr val="bg1">
                      <a:lumMod val="85000"/>
                    </a:schemeClr>
                  </a:solidFill>
                </a:rPr>
                <a:t>have many PowerPoint templates that has been specifically designed to help anyone that is stepping into the world of PowerPoint for the very first time. </a:t>
              </a:r>
            </a:p>
          </p:txBody>
        </p:sp>
        <p:sp>
          <p:nvSpPr>
            <p:cNvPr id="13" name="椭圆 12">
              <a:extLst>
                <a:ext uri="{FF2B5EF4-FFF2-40B4-BE49-F238E27FC236}">
                  <a16:creationId xmlns="" xmlns:a16="http://schemas.microsoft.com/office/drawing/2014/main" id="{8FDA52EC-E8C9-4A7A-A3BF-72B0E1BC0129}"/>
                </a:ext>
              </a:extLst>
            </p:cNvPr>
            <p:cNvSpPr/>
            <p:nvPr/>
          </p:nvSpPr>
          <p:spPr>
            <a:xfrm>
              <a:off x="6140874" y="4438669"/>
              <a:ext cx="764318" cy="76455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dirty="0">
                  <a:solidFill>
                    <a:schemeClr val="tx1">
                      <a:lumMod val="85000"/>
                      <a:lumOff val="15000"/>
                    </a:schemeClr>
                  </a:solidFill>
                </a:rPr>
                <a:t>03</a:t>
              </a:r>
              <a:endParaRPr lang="zh-CN" altLang="en-US" sz="2800" dirty="0">
                <a:solidFill>
                  <a:schemeClr val="tx1">
                    <a:lumMod val="85000"/>
                    <a:lumOff val="15000"/>
                  </a:schemeClr>
                </a:solidFill>
              </a:endParaRPr>
            </a:p>
          </p:txBody>
        </p:sp>
        <p:sp>
          <p:nvSpPr>
            <p:cNvPr id="14" name="Rectangle 24">
              <a:extLst>
                <a:ext uri="{FF2B5EF4-FFF2-40B4-BE49-F238E27FC236}">
                  <a16:creationId xmlns="" xmlns:a16="http://schemas.microsoft.com/office/drawing/2014/main" id="{24DEFE4F-E45B-4948-988B-08242F75734D}"/>
                </a:ext>
              </a:extLst>
            </p:cNvPr>
            <p:cNvSpPr>
              <a:spLocks noChangeArrowheads="1"/>
            </p:cNvSpPr>
            <p:nvPr/>
          </p:nvSpPr>
          <p:spPr bwMode="auto">
            <a:xfrm>
              <a:off x="7396539" y="5594383"/>
              <a:ext cx="4039967" cy="1054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200" b="1" dirty="0">
                  <a:solidFill>
                    <a:schemeClr val="bg1">
                      <a:lumMod val="85000"/>
                    </a:schemeClr>
                  </a:solidFill>
                </a:rPr>
                <a:t>加入标题描述</a:t>
              </a:r>
            </a:p>
            <a:p>
              <a:pPr>
                <a:lnSpc>
                  <a:spcPct val="120000"/>
                </a:lnSpc>
                <a:spcBef>
                  <a:spcPts val="300"/>
                </a:spcBef>
              </a:pPr>
              <a:r>
                <a:rPr lang="en-US" altLang="zh-CN" sz="1050" dirty="0" smtClean="0">
                  <a:solidFill>
                    <a:schemeClr val="bg1">
                      <a:lumMod val="85000"/>
                    </a:schemeClr>
                  </a:solidFill>
                </a:rPr>
                <a:t>We </a:t>
              </a:r>
              <a:r>
                <a:rPr lang="en-US" altLang="zh-CN" sz="1050" dirty="0">
                  <a:solidFill>
                    <a:schemeClr val="bg1">
                      <a:lumMod val="85000"/>
                    </a:schemeClr>
                  </a:solidFill>
                </a:rPr>
                <a:t>have many PowerPoint templates that has been specifically designed to help anyone that is stepping into the world of PowerPoint for the very first time. </a:t>
              </a:r>
            </a:p>
          </p:txBody>
        </p:sp>
        <p:sp>
          <p:nvSpPr>
            <p:cNvPr id="15" name="椭圆 14">
              <a:extLst>
                <a:ext uri="{FF2B5EF4-FFF2-40B4-BE49-F238E27FC236}">
                  <a16:creationId xmlns="" xmlns:a16="http://schemas.microsoft.com/office/drawing/2014/main" id="{D9777371-4B03-437B-97CE-FB2352565CC3}"/>
                </a:ext>
              </a:extLst>
            </p:cNvPr>
            <p:cNvSpPr/>
            <p:nvPr/>
          </p:nvSpPr>
          <p:spPr>
            <a:xfrm>
              <a:off x="6140874" y="5735178"/>
              <a:ext cx="764318" cy="76455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dirty="0">
                  <a:solidFill>
                    <a:schemeClr val="tx1">
                      <a:lumMod val="85000"/>
                      <a:lumOff val="15000"/>
                    </a:schemeClr>
                  </a:solidFill>
                </a:rPr>
                <a:t>04</a:t>
              </a:r>
              <a:endParaRPr lang="zh-CN" altLang="en-US" sz="2800" dirty="0">
                <a:solidFill>
                  <a:schemeClr val="tx1">
                    <a:lumMod val="85000"/>
                    <a:lumOff val="15000"/>
                  </a:schemeClr>
                </a:solidFill>
              </a:endParaRPr>
            </a:p>
          </p:txBody>
        </p:sp>
      </p:grpSp>
      <p:graphicFrame>
        <p:nvGraphicFramePr>
          <p:cNvPr id="16" name="Diagram 10">
            <a:extLst>
              <a:ext uri="{FF2B5EF4-FFF2-40B4-BE49-F238E27FC236}">
                <a16:creationId xmlns="" xmlns:a16="http://schemas.microsoft.com/office/drawing/2014/main" id="{B4359539-A2FF-471A-8D69-50E9C6FF4EA4}"/>
              </a:ext>
            </a:extLst>
          </p:cNvPr>
          <p:cNvGraphicFramePr/>
          <p:nvPr>
            <p:extLst>
              <p:ext uri="{D42A27DB-BD31-4B8C-83A1-F6EECF244321}">
                <p14:modId xmlns:p14="http://schemas.microsoft.com/office/powerpoint/2010/main" val="2050188847"/>
              </p:ext>
            </p:extLst>
          </p:nvPr>
        </p:nvGraphicFramePr>
        <p:xfrm>
          <a:off x="1413344" y="1805751"/>
          <a:ext cx="4569501" cy="30463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7" name="Text Box 10">
            <a:extLst>
              <a:ext uri="{FF2B5EF4-FFF2-40B4-BE49-F238E27FC236}">
                <a16:creationId xmlns="" xmlns:a16="http://schemas.microsoft.com/office/drawing/2014/main" id="{890275A5-302D-4D36-B544-439F0DA78F39}"/>
              </a:ext>
            </a:extLst>
          </p:cNvPr>
          <p:cNvSpPr txBox="1">
            <a:spLocks noChangeArrowheads="1"/>
          </p:cNvSpPr>
          <p:nvPr/>
        </p:nvSpPr>
        <p:spPr bwMode="auto">
          <a:xfrm>
            <a:off x="1362573" y="5088196"/>
            <a:ext cx="4671045" cy="923330"/>
          </a:xfrm>
          <a:prstGeom prst="rect">
            <a:avLst/>
          </a:prstGeom>
          <a:noFill/>
          <a:ln w="9525">
            <a:noFill/>
            <a:miter lim="800000"/>
            <a:headEnd/>
            <a:tailEnd/>
          </a:ln>
        </p:spPr>
        <p:txBody>
          <a:bodyPr wrap="square" lIns="45720" tIns="22860" rIns="45720" bIns="22860">
            <a:spAutoFit/>
          </a:bodyPr>
          <a:lstStyle/>
          <a:p>
            <a:pPr algn="ctr" defTabSz="1088232"/>
            <a:r>
              <a:rPr lang="zh-CN" altLang="en-US" sz="1400" b="1" dirty="0">
                <a:solidFill>
                  <a:schemeClr val="bg1">
                    <a:lumMod val="85000"/>
                  </a:schemeClr>
                </a:solidFill>
                <a:latin typeface="Open Sans" pitchFamily="34" charset="0"/>
                <a:ea typeface="Open Sans" pitchFamily="34" charset="0"/>
                <a:cs typeface="Open Sans" pitchFamily="34" charset="0"/>
              </a:rPr>
              <a:t>加入标题描述</a:t>
            </a:r>
          </a:p>
          <a:p>
            <a:pPr algn="ctr" defTabSz="1088232"/>
            <a:endParaRPr lang="en-US" sz="1000" b="1" dirty="0">
              <a:solidFill>
                <a:schemeClr val="bg1">
                  <a:lumMod val="85000"/>
                </a:schemeClr>
              </a:solidFill>
              <a:latin typeface="Open Sans" pitchFamily="34" charset="0"/>
              <a:ea typeface="Open Sans" pitchFamily="34" charset="0"/>
              <a:cs typeface="Open Sans" pitchFamily="34" charset="0"/>
            </a:endParaRPr>
          </a:p>
          <a:p>
            <a:pPr algn="ctr" defTabSz="1088232"/>
            <a:r>
              <a:rPr lang="en-US" sz="1100" dirty="0" err="1">
                <a:solidFill>
                  <a:schemeClr val="bg1">
                    <a:lumMod val="85000"/>
                  </a:schemeClr>
                </a:solidFill>
                <a:latin typeface="Open Sans" pitchFamily="34" charset="0"/>
                <a:ea typeface="Open Sans" pitchFamily="34" charset="0"/>
                <a:cs typeface="Open Sans" pitchFamily="34" charset="0"/>
              </a:rPr>
              <a:t>Nullam</a:t>
            </a:r>
            <a:r>
              <a:rPr lang="en-US" sz="1100" dirty="0">
                <a:solidFill>
                  <a:schemeClr val="bg1">
                    <a:lumMod val="85000"/>
                  </a:schemeClr>
                </a:solidFill>
                <a:latin typeface="Open Sans" pitchFamily="34" charset="0"/>
                <a:ea typeface="Open Sans" pitchFamily="34" charset="0"/>
                <a:cs typeface="Open Sans" pitchFamily="34" charset="0"/>
              </a:rPr>
              <a:t> </a:t>
            </a:r>
            <a:r>
              <a:rPr lang="en-US" sz="1100" dirty="0" err="1">
                <a:solidFill>
                  <a:schemeClr val="bg1">
                    <a:lumMod val="85000"/>
                  </a:schemeClr>
                </a:solidFill>
                <a:latin typeface="Open Sans" pitchFamily="34" charset="0"/>
                <a:ea typeface="Open Sans" pitchFamily="34" charset="0"/>
                <a:cs typeface="Open Sans" pitchFamily="34" charset="0"/>
              </a:rPr>
              <a:t>eu</a:t>
            </a:r>
            <a:r>
              <a:rPr lang="en-US" sz="1100" dirty="0">
                <a:solidFill>
                  <a:schemeClr val="bg1">
                    <a:lumMod val="85000"/>
                  </a:schemeClr>
                </a:solidFill>
                <a:latin typeface="Open Sans" pitchFamily="34" charset="0"/>
                <a:ea typeface="Open Sans" pitchFamily="34" charset="0"/>
                <a:cs typeface="Open Sans" pitchFamily="34" charset="0"/>
              </a:rPr>
              <a:t> </a:t>
            </a:r>
            <a:r>
              <a:rPr lang="en-US" sz="1100" dirty="0" err="1">
                <a:solidFill>
                  <a:schemeClr val="bg1">
                    <a:lumMod val="85000"/>
                  </a:schemeClr>
                </a:solidFill>
                <a:latin typeface="Open Sans" pitchFamily="34" charset="0"/>
                <a:ea typeface="Open Sans" pitchFamily="34" charset="0"/>
                <a:cs typeface="Open Sans" pitchFamily="34" charset="0"/>
              </a:rPr>
              <a:t>tempor</a:t>
            </a:r>
            <a:r>
              <a:rPr lang="en-US" sz="1100" dirty="0">
                <a:solidFill>
                  <a:schemeClr val="bg1">
                    <a:lumMod val="85000"/>
                  </a:schemeClr>
                </a:solidFill>
                <a:latin typeface="Open Sans" pitchFamily="34" charset="0"/>
                <a:ea typeface="Open Sans" pitchFamily="34" charset="0"/>
                <a:cs typeface="Open Sans" pitchFamily="34" charset="0"/>
              </a:rPr>
              <a:t> </a:t>
            </a:r>
            <a:r>
              <a:rPr lang="en-US" sz="1100" dirty="0" err="1">
                <a:solidFill>
                  <a:schemeClr val="bg1">
                    <a:lumMod val="85000"/>
                  </a:schemeClr>
                </a:solidFill>
                <a:latin typeface="Open Sans" pitchFamily="34" charset="0"/>
                <a:ea typeface="Open Sans" pitchFamily="34" charset="0"/>
                <a:cs typeface="Open Sans" pitchFamily="34" charset="0"/>
              </a:rPr>
              <a:t>purus</a:t>
            </a:r>
            <a:r>
              <a:rPr lang="en-US" sz="1100" dirty="0">
                <a:solidFill>
                  <a:schemeClr val="bg1">
                    <a:lumMod val="85000"/>
                  </a:schemeClr>
                </a:solidFill>
                <a:latin typeface="Open Sans" pitchFamily="34" charset="0"/>
                <a:ea typeface="Open Sans" pitchFamily="34" charset="0"/>
                <a:cs typeface="Open Sans" pitchFamily="34" charset="0"/>
              </a:rPr>
              <a:t>. Nunc a </a:t>
            </a:r>
            <a:r>
              <a:rPr lang="en-US" sz="1100" dirty="0" err="1">
                <a:solidFill>
                  <a:schemeClr val="bg1">
                    <a:lumMod val="85000"/>
                  </a:schemeClr>
                </a:solidFill>
                <a:latin typeface="Open Sans" pitchFamily="34" charset="0"/>
                <a:ea typeface="Open Sans" pitchFamily="34" charset="0"/>
                <a:cs typeface="Open Sans" pitchFamily="34" charset="0"/>
              </a:rPr>
              <a:t>leo</a:t>
            </a:r>
            <a:r>
              <a:rPr lang="en-US" sz="1100" dirty="0">
                <a:solidFill>
                  <a:schemeClr val="bg1">
                    <a:lumMod val="85000"/>
                  </a:schemeClr>
                </a:solidFill>
                <a:latin typeface="Open Sans" pitchFamily="34" charset="0"/>
                <a:ea typeface="Open Sans" pitchFamily="34" charset="0"/>
                <a:cs typeface="Open Sans" pitchFamily="34" charset="0"/>
              </a:rPr>
              <a:t> magna, sit </a:t>
            </a:r>
            <a:r>
              <a:rPr lang="en-US" sz="1100" dirty="0" err="1">
                <a:solidFill>
                  <a:schemeClr val="bg1">
                    <a:lumMod val="85000"/>
                  </a:schemeClr>
                </a:solidFill>
                <a:latin typeface="Open Sans" pitchFamily="34" charset="0"/>
                <a:ea typeface="Open Sans" pitchFamily="34" charset="0"/>
                <a:cs typeface="Open Sans" pitchFamily="34" charset="0"/>
              </a:rPr>
              <a:t>amet</a:t>
            </a:r>
            <a:r>
              <a:rPr lang="en-US" sz="1100" dirty="0">
                <a:solidFill>
                  <a:schemeClr val="bg1">
                    <a:lumMod val="85000"/>
                  </a:schemeClr>
                </a:solidFill>
                <a:latin typeface="Open Sans" pitchFamily="34" charset="0"/>
                <a:ea typeface="Open Sans" pitchFamily="34" charset="0"/>
                <a:cs typeface="Open Sans" pitchFamily="34" charset="0"/>
              </a:rPr>
              <a:t> </a:t>
            </a:r>
            <a:r>
              <a:rPr lang="en-US" sz="1100" dirty="0" err="1">
                <a:solidFill>
                  <a:schemeClr val="bg1">
                    <a:lumMod val="85000"/>
                  </a:schemeClr>
                </a:solidFill>
                <a:latin typeface="Open Sans" pitchFamily="34" charset="0"/>
                <a:ea typeface="Open Sans" pitchFamily="34" charset="0"/>
                <a:cs typeface="Open Sans" pitchFamily="34" charset="0"/>
              </a:rPr>
              <a:t>consequat</a:t>
            </a:r>
            <a:r>
              <a:rPr lang="en-US" sz="1100" dirty="0">
                <a:solidFill>
                  <a:schemeClr val="bg1">
                    <a:lumMod val="85000"/>
                  </a:schemeClr>
                </a:solidFill>
                <a:latin typeface="Open Sans" pitchFamily="34" charset="0"/>
                <a:ea typeface="Open Sans" pitchFamily="34" charset="0"/>
                <a:cs typeface="Open Sans" pitchFamily="34" charset="0"/>
              </a:rPr>
              <a:t> </a:t>
            </a:r>
            <a:r>
              <a:rPr lang="en-US" sz="1100" dirty="0" err="1">
                <a:solidFill>
                  <a:schemeClr val="bg1">
                    <a:lumMod val="85000"/>
                  </a:schemeClr>
                </a:solidFill>
                <a:latin typeface="Open Sans" pitchFamily="34" charset="0"/>
                <a:ea typeface="Open Sans" pitchFamily="34" charset="0"/>
                <a:cs typeface="Open Sans" pitchFamily="34" charset="0"/>
              </a:rPr>
              <a:t>risus</a:t>
            </a:r>
            <a:r>
              <a:rPr lang="en-US" sz="1100" dirty="0">
                <a:solidFill>
                  <a:schemeClr val="bg1">
                    <a:lumMod val="85000"/>
                  </a:schemeClr>
                </a:solidFill>
                <a:latin typeface="Open Sans" pitchFamily="34" charset="0"/>
                <a:ea typeface="Open Sans" pitchFamily="34" charset="0"/>
                <a:cs typeface="Open Sans" pitchFamily="34" charset="0"/>
              </a:rPr>
              <a:t>. </a:t>
            </a:r>
            <a:r>
              <a:rPr lang="en-US" sz="1100" dirty="0" err="1">
                <a:solidFill>
                  <a:schemeClr val="bg1">
                    <a:lumMod val="85000"/>
                  </a:schemeClr>
                </a:solidFill>
                <a:latin typeface="Open Sans" pitchFamily="34" charset="0"/>
                <a:ea typeface="Open Sans" pitchFamily="34" charset="0"/>
                <a:cs typeface="Open Sans" pitchFamily="34" charset="0"/>
              </a:rPr>
              <a:t>Nullam</a:t>
            </a:r>
            <a:r>
              <a:rPr lang="en-US" sz="1100" dirty="0">
                <a:solidFill>
                  <a:schemeClr val="bg1">
                    <a:lumMod val="85000"/>
                  </a:schemeClr>
                </a:solidFill>
                <a:latin typeface="Open Sans" pitchFamily="34" charset="0"/>
                <a:ea typeface="Open Sans" pitchFamily="34" charset="0"/>
                <a:cs typeface="Open Sans" pitchFamily="34" charset="0"/>
              </a:rPr>
              <a:t> </a:t>
            </a:r>
            <a:r>
              <a:rPr lang="en-US" sz="1100" dirty="0" err="1">
                <a:solidFill>
                  <a:schemeClr val="bg1">
                    <a:lumMod val="85000"/>
                  </a:schemeClr>
                </a:solidFill>
                <a:latin typeface="Open Sans" pitchFamily="34" charset="0"/>
                <a:ea typeface="Open Sans" pitchFamily="34" charset="0"/>
                <a:cs typeface="Open Sans" pitchFamily="34" charset="0"/>
              </a:rPr>
              <a:t>eu</a:t>
            </a:r>
            <a:r>
              <a:rPr lang="en-US" sz="1100" dirty="0">
                <a:solidFill>
                  <a:schemeClr val="bg1">
                    <a:lumMod val="85000"/>
                  </a:schemeClr>
                </a:solidFill>
                <a:latin typeface="Open Sans" pitchFamily="34" charset="0"/>
                <a:ea typeface="Open Sans" pitchFamily="34" charset="0"/>
                <a:cs typeface="Open Sans" pitchFamily="34" charset="0"/>
              </a:rPr>
              <a:t> </a:t>
            </a:r>
            <a:r>
              <a:rPr lang="en-US" sz="1100" dirty="0" err="1">
                <a:solidFill>
                  <a:schemeClr val="bg1">
                    <a:lumMod val="85000"/>
                  </a:schemeClr>
                </a:solidFill>
                <a:latin typeface="Open Sans" pitchFamily="34" charset="0"/>
                <a:ea typeface="Open Sans" pitchFamily="34" charset="0"/>
                <a:cs typeface="Open Sans" pitchFamily="34" charset="0"/>
              </a:rPr>
              <a:t>eu</a:t>
            </a:r>
            <a:r>
              <a:rPr lang="en-US" sz="1100" dirty="0">
                <a:solidFill>
                  <a:schemeClr val="bg1">
                    <a:lumMod val="85000"/>
                  </a:schemeClr>
                </a:solidFill>
                <a:latin typeface="Open Sans" pitchFamily="34" charset="0"/>
                <a:ea typeface="Open Sans" pitchFamily="34" charset="0"/>
                <a:cs typeface="Open Sans" pitchFamily="34" charset="0"/>
              </a:rPr>
              <a:t> </a:t>
            </a:r>
            <a:r>
              <a:rPr lang="en-US" sz="1100" dirty="0" err="1">
                <a:solidFill>
                  <a:schemeClr val="bg1">
                    <a:lumMod val="85000"/>
                  </a:schemeClr>
                </a:solidFill>
                <a:latin typeface="Open Sans" pitchFamily="34" charset="0"/>
                <a:ea typeface="Open Sans" pitchFamily="34" charset="0"/>
                <a:cs typeface="Open Sans" pitchFamily="34" charset="0"/>
              </a:rPr>
              <a:t>tempor</a:t>
            </a:r>
            <a:r>
              <a:rPr lang="en-US" sz="1100" dirty="0">
                <a:solidFill>
                  <a:schemeClr val="bg1">
                    <a:lumMod val="85000"/>
                  </a:schemeClr>
                </a:solidFill>
                <a:latin typeface="Open Sans" pitchFamily="34" charset="0"/>
                <a:ea typeface="Open Sans" pitchFamily="34" charset="0"/>
                <a:cs typeface="Open Sans" pitchFamily="34" charset="0"/>
              </a:rPr>
              <a:t> </a:t>
            </a:r>
            <a:r>
              <a:rPr lang="en-US" sz="1100" dirty="0" err="1">
                <a:solidFill>
                  <a:schemeClr val="bg1">
                    <a:lumMod val="85000"/>
                  </a:schemeClr>
                </a:solidFill>
                <a:latin typeface="Open Sans" pitchFamily="34" charset="0"/>
                <a:ea typeface="Open Sans" pitchFamily="34" charset="0"/>
                <a:cs typeface="Open Sans" pitchFamily="34" charset="0"/>
              </a:rPr>
              <a:t>purus</a:t>
            </a:r>
            <a:r>
              <a:rPr lang="en-US" sz="1100" dirty="0">
                <a:solidFill>
                  <a:schemeClr val="bg1">
                    <a:lumMod val="85000"/>
                  </a:schemeClr>
                </a:solidFill>
                <a:latin typeface="Open Sans" pitchFamily="34" charset="0"/>
                <a:ea typeface="Open Sans" pitchFamily="34" charset="0"/>
                <a:cs typeface="Open Sans" pitchFamily="34" charset="0"/>
              </a:rPr>
              <a:t>. Nunc a </a:t>
            </a:r>
            <a:r>
              <a:rPr lang="en-US" sz="1100" dirty="0" err="1">
                <a:solidFill>
                  <a:schemeClr val="bg1">
                    <a:lumMod val="85000"/>
                  </a:schemeClr>
                </a:solidFill>
                <a:latin typeface="Open Sans" pitchFamily="34" charset="0"/>
                <a:ea typeface="Open Sans" pitchFamily="34" charset="0"/>
                <a:cs typeface="Open Sans" pitchFamily="34" charset="0"/>
              </a:rPr>
              <a:t>leo</a:t>
            </a:r>
            <a:r>
              <a:rPr lang="en-US" sz="1100" dirty="0">
                <a:solidFill>
                  <a:schemeClr val="bg1">
                    <a:lumMod val="85000"/>
                  </a:schemeClr>
                </a:solidFill>
                <a:latin typeface="Open Sans" pitchFamily="34" charset="0"/>
                <a:ea typeface="Open Sans" pitchFamily="34" charset="0"/>
                <a:cs typeface="Open Sans" pitchFamily="34" charset="0"/>
              </a:rPr>
              <a:t> magna, sit </a:t>
            </a:r>
            <a:r>
              <a:rPr lang="en-US" sz="1100" dirty="0" err="1">
                <a:solidFill>
                  <a:schemeClr val="bg1">
                    <a:lumMod val="85000"/>
                  </a:schemeClr>
                </a:solidFill>
                <a:latin typeface="Open Sans" pitchFamily="34" charset="0"/>
                <a:ea typeface="Open Sans" pitchFamily="34" charset="0"/>
                <a:cs typeface="Open Sans" pitchFamily="34" charset="0"/>
              </a:rPr>
              <a:t>amet</a:t>
            </a:r>
            <a:r>
              <a:rPr lang="en-US" sz="1100" dirty="0">
                <a:solidFill>
                  <a:schemeClr val="bg1">
                    <a:lumMod val="85000"/>
                  </a:schemeClr>
                </a:solidFill>
                <a:latin typeface="Open Sans" pitchFamily="34" charset="0"/>
                <a:ea typeface="Open Sans" pitchFamily="34" charset="0"/>
                <a:cs typeface="Open Sans" pitchFamily="34" charset="0"/>
              </a:rPr>
              <a:t> </a:t>
            </a:r>
            <a:r>
              <a:rPr lang="en-US" sz="1100" dirty="0" err="1">
                <a:solidFill>
                  <a:schemeClr val="bg1">
                    <a:lumMod val="85000"/>
                  </a:schemeClr>
                </a:solidFill>
                <a:latin typeface="Open Sans" pitchFamily="34" charset="0"/>
                <a:ea typeface="Open Sans" pitchFamily="34" charset="0"/>
                <a:cs typeface="Open Sans" pitchFamily="34" charset="0"/>
              </a:rPr>
              <a:t>consequat</a:t>
            </a:r>
            <a:r>
              <a:rPr lang="en-US" sz="1100" dirty="0">
                <a:solidFill>
                  <a:schemeClr val="bg1">
                    <a:lumMod val="85000"/>
                  </a:schemeClr>
                </a:solidFill>
                <a:latin typeface="Open Sans" pitchFamily="34" charset="0"/>
                <a:ea typeface="Open Sans" pitchFamily="34" charset="0"/>
                <a:cs typeface="Open Sans" pitchFamily="34" charset="0"/>
              </a:rPr>
              <a:t> </a:t>
            </a:r>
            <a:r>
              <a:rPr lang="en-US" sz="1100" dirty="0" err="1">
                <a:solidFill>
                  <a:schemeClr val="bg1">
                    <a:lumMod val="85000"/>
                  </a:schemeClr>
                </a:solidFill>
                <a:latin typeface="Open Sans" pitchFamily="34" charset="0"/>
                <a:ea typeface="Open Sans" pitchFamily="34" charset="0"/>
                <a:cs typeface="Open Sans" pitchFamily="34" charset="0"/>
              </a:rPr>
              <a:t>risus</a:t>
            </a:r>
            <a:r>
              <a:rPr lang="en-US" sz="1100" dirty="0">
                <a:solidFill>
                  <a:schemeClr val="bg1">
                    <a:lumMod val="85000"/>
                  </a:schemeClr>
                </a:solidFill>
                <a:latin typeface="Open Sans" pitchFamily="34" charset="0"/>
                <a:ea typeface="Open Sans" pitchFamily="34" charset="0"/>
                <a:cs typeface="Open Sans" pitchFamily="34" charset="0"/>
              </a:rPr>
              <a:t>. </a:t>
            </a:r>
            <a:r>
              <a:rPr lang="en-US" sz="1100" dirty="0" err="1">
                <a:solidFill>
                  <a:schemeClr val="bg1">
                    <a:lumMod val="85000"/>
                  </a:schemeClr>
                </a:solidFill>
                <a:latin typeface="Open Sans" pitchFamily="34" charset="0"/>
                <a:ea typeface="Open Sans" pitchFamily="34" charset="0"/>
                <a:cs typeface="Open Sans" pitchFamily="34" charset="0"/>
              </a:rPr>
              <a:t>Nullam</a:t>
            </a:r>
            <a:r>
              <a:rPr lang="en-US" sz="1100" dirty="0">
                <a:solidFill>
                  <a:schemeClr val="bg1">
                    <a:lumMod val="85000"/>
                  </a:schemeClr>
                </a:solidFill>
                <a:latin typeface="Open Sans" pitchFamily="34" charset="0"/>
                <a:ea typeface="Open Sans" pitchFamily="34" charset="0"/>
                <a:cs typeface="Open Sans" pitchFamily="34" charset="0"/>
              </a:rPr>
              <a:t> </a:t>
            </a:r>
            <a:r>
              <a:rPr lang="en-US" sz="1100" dirty="0" err="1">
                <a:solidFill>
                  <a:schemeClr val="bg1">
                    <a:lumMod val="85000"/>
                  </a:schemeClr>
                </a:solidFill>
                <a:latin typeface="Open Sans" pitchFamily="34" charset="0"/>
                <a:ea typeface="Open Sans" pitchFamily="34" charset="0"/>
                <a:cs typeface="Open Sans" pitchFamily="34" charset="0"/>
              </a:rPr>
              <a:t>eu</a:t>
            </a:r>
            <a:r>
              <a:rPr lang="en-US" sz="1100" dirty="0">
                <a:solidFill>
                  <a:schemeClr val="bg1">
                    <a:lumMod val="85000"/>
                  </a:schemeClr>
                </a:solidFill>
                <a:latin typeface="Open Sans" pitchFamily="34" charset="0"/>
                <a:ea typeface="Open Sans" pitchFamily="34" charset="0"/>
                <a:cs typeface="Open Sans" pitchFamily="34" charset="0"/>
              </a:rPr>
              <a:t> </a:t>
            </a:r>
            <a:r>
              <a:rPr lang="en-US" sz="1100" dirty="0" err="1">
                <a:solidFill>
                  <a:schemeClr val="bg1">
                    <a:lumMod val="85000"/>
                  </a:schemeClr>
                </a:solidFill>
                <a:latin typeface="Open Sans" pitchFamily="34" charset="0"/>
                <a:ea typeface="Open Sans" pitchFamily="34" charset="0"/>
                <a:cs typeface="Open Sans" pitchFamily="34" charset="0"/>
              </a:rPr>
              <a:t>tempor</a:t>
            </a:r>
            <a:r>
              <a:rPr lang="en-US" sz="1100" dirty="0">
                <a:solidFill>
                  <a:schemeClr val="bg1">
                    <a:lumMod val="85000"/>
                  </a:schemeClr>
                </a:solidFill>
                <a:latin typeface="Open Sans" pitchFamily="34" charset="0"/>
                <a:ea typeface="Open Sans" pitchFamily="34" charset="0"/>
                <a:cs typeface="Open Sans" pitchFamily="34" charset="0"/>
              </a:rPr>
              <a:t> </a:t>
            </a:r>
            <a:r>
              <a:rPr lang="en-US" sz="1100" dirty="0" err="1">
                <a:solidFill>
                  <a:schemeClr val="bg1">
                    <a:lumMod val="85000"/>
                  </a:schemeClr>
                </a:solidFill>
                <a:latin typeface="Open Sans" pitchFamily="34" charset="0"/>
                <a:ea typeface="Open Sans" pitchFamily="34" charset="0"/>
                <a:cs typeface="Open Sans" pitchFamily="34" charset="0"/>
              </a:rPr>
              <a:t>purus</a:t>
            </a:r>
            <a:r>
              <a:rPr lang="en-US" sz="1100" dirty="0">
                <a:solidFill>
                  <a:schemeClr val="bg1">
                    <a:lumMod val="85000"/>
                  </a:schemeClr>
                </a:solidFill>
                <a:latin typeface="Open Sans" pitchFamily="34" charset="0"/>
                <a:ea typeface="Open Sans" pitchFamily="34" charset="0"/>
                <a:cs typeface="Open Sans" pitchFamily="34" charset="0"/>
              </a:rPr>
              <a:t>.</a:t>
            </a:r>
          </a:p>
        </p:txBody>
      </p:sp>
    </p:spTree>
    <p:extLst>
      <p:ext uri="{BB962C8B-B14F-4D97-AF65-F5344CB8AC3E}">
        <p14:creationId xmlns:p14="http://schemas.microsoft.com/office/powerpoint/2010/main" val="860672302"/>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fill="hold"/>
                                        <p:tgtEl>
                                          <p:spTgt spid="5"/>
                                        </p:tgtEl>
                                        <p:attrNameLst>
                                          <p:attrName>ppt_x</p:attrName>
                                        </p:attrNameLst>
                                      </p:cBhvr>
                                      <p:tavLst>
                                        <p:tav tm="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500"/>
                                        <p:tgtEl>
                                          <p:spTgt spid="16"/>
                                        </p:tgtEl>
                                      </p:cBhvr>
                                    </p:animEffect>
                                    <p:anim calcmode="lin" valueType="num">
                                      <p:cBhvr>
                                        <p:cTn id="19" dur="500" fill="hold"/>
                                        <p:tgtEl>
                                          <p:spTgt spid="16"/>
                                        </p:tgtEl>
                                        <p:attrNameLst>
                                          <p:attrName>ppt_x</p:attrName>
                                        </p:attrNameLst>
                                      </p:cBhvr>
                                      <p:tavLst>
                                        <p:tav tm="0">
                                          <p:val>
                                            <p:strVal val="#ppt_x"/>
                                          </p:val>
                                        </p:tav>
                                        <p:tav tm="100000">
                                          <p:val>
                                            <p:strVal val="#ppt_x"/>
                                          </p:val>
                                        </p:tav>
                                      </p:tavLst>
                                    </p:anim>
                                    <p:anim calcmode="lin" valueType="num">
                                      <p:cBhvr>
                                        <p:cTn id="20" dur="500" fill="hold"/>
                                        <p:tgtEl>
                                          <p:spTgt spid="16"/>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42" presetClass="entr" presetSubtype="0"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500"/>
                                        <p:tgtEl>
                                          <p:spTgt spid="17"/>
                                        </p:tgtEl>
                                      </p:cBhvr>
                                    </p:animEffect>
                                    <p:anim calcmode="lin" valueType="num">
                                      <p:cBhvr>
                                        <p:cTn id="25" dur="500" fill="hold"/>
                                        <p:tgtEl>
                                          <p:spTgt spid="17"/>
                                        </p:tgtEl>
                                        <p:attrNameLst>
                                          <p:attrName>ppt_x</p:attrName>
                                        </p:attrNameLst>
                                      </p:cBhvr>
                                      <p:tavLst>
                                        <p:tav tm="0">
                                          <p:val>
                                            <p:strVal val="#ppt_x"/>
                                          </p:val>
                                        </p:tav>
                                        <p:tav tm="100000">
                                          <p:val>
                                            <p:strVal val="#ppt_x"/>
                                          </p:val>
                                        </p:tav>
                                      </p:tavLst>
                                    </p:anim>
                                    <p:anim calcmode="lin" valueType="num">
                                      <p:cBhvr>
                                        <p:cTn id="26" dur="5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6" grpId="0">
        <p:bldAsOne/>
      </p:bldGraphic>
      <p:bldP spid="1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a:extLst>
              <a:ext uri="{FF2B5EF4-FFF2-40B4-BE49-F238E27FC236}">
                <a16:creationId xmlns="" xmlns:a16="http://schemas.microsoft.com/office/drawing/2014/main" id="{4627966F-F79C-4786-B0FA-2956BCCABB64}"/>
              </a:ext>
            </a:extLst>
          </p:cNvPr>
          <p:cNvGrpSpPr/>
          <p:nvPr/>
        </p:nvGrpSpPr>
        <p:grpSpPr>
          <a:xfrm>
            <a:off x="0" y="293830"/>
            <a:ext cx="12190413" cy="674832"/>
            <a:chOff x="-174171" y="293830"/>
            <a:chExt cx="12190413" cy="674832"/>
          </a:xfrm>
        </p:grpSpPr>
        <p:sp>
          <p:nvSpPr>
            <p:cNvPr id="4" name="TextBox 8">
              <a:extLst>
                <a:ext uri="{FF2B5EF4-FFF2-40B4-BE49-F238E27FC236}">
                  <a16:creationId xmlns="" xmlns:a16="http://schemas.microsoft.com/office/drawing/2014/main" id="{FAD4A74A-6089-42C7-80E6-C3319B374D80}"/>
                </a:ext>
              </a:extLst>
            </p:cNvPr>
            <p:cNvSpPr txBox="1">
              <a:spLocks noChangeArrowheads="1"/>
            </p:cNvSpPr>
            <p:nvPr/>
          </p:nvSpPr>
          <p:spPr bwMode="auto">
            <a:xfrm>
              <a:off x="847913" y="293830"/>
              <a:ext cx="325532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b="1" dirty="0">
                  <a:solidFill>
                    <a:schemeClr val="bg1">
                      <a:lumMod val="85000"/>
                    </a:schemeClr>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cxnSp>
          <p:nvCxnSpPr>
            <p:cNvPr id="6" name="直接连接符 5">
              <a:extLst>
                <a:ext uri="{FF2B5EF4-FFF2-40B4-BE49-F238E27FC236}">
                  <a16:creationId xmlns="" xmlns:a16="http://schemas.microsoft.com/office/drawing/2014/main" id="{C5F528C7-0141-4D96-AF7C-5B188D0AA21B}"/>
                </a:ext>
              </a:extLst>
            </p:cNvPr>
            <p:cNvCxnSpPr>
              <a:cxnSpLocks/>
            </p:cNvCxnSpPr>
            <p:nvPr/>
          </p:nvCxnSpPr>
          <p:spPr>
            <a:xfrm>
              <a:off x="-174171" y="968662"/>
              <a:ext cx="1219041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5" name="TextBox 5">
            <a:extLst>
              <a:ext uri="{FF2B5EF4-FFF2-40B4-BE49-F238E27FC236}">
                <a16:creationId xmlns="" xmlns:a16="http://schemas.microsoft.com/office/drawing/2014/main" id="{9BFB9164-71CD-47C4-AE8A-563491AF6074}"/>
              </a:ext>
            </a:extLst>
          </p:cNvPr>
          <p:cNvSpPr txBox="1"/>
          <p:nvPr/>
        </p:nvSpPr>
        <p:spPr>
          <a:xfrm>
            <a:off x="3834712" y="1846935"/>
            <a:ext cx="2971799" cy="1815882"/>
          </a:xfrm>
          <a:prstGeom prst="rect">
            <a:avLst/>
          </a:prstGeom>
          <a:noFill/>
        </p:spPr>
        <p:txBody>
          <a:bodyPr wrap="square" rtlCol="0">
            <a:spAutoFit/>
          </a:bodyPr>
          <a:lstStyle/>
          <a:p>
            <a:pPr algn="just"/>
            <a:r>
              <a:rPr lang="zh-CN" altLang="en-US" sz="1400" b="1"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加入标题描述</a:t>
            </a:r>
          </a:p>
          <a:p>
            <a:pPr algn="just"/>
            <a:r>
              <a:rPr lang="en-US" sz="800" b="1" dirty="0" smtClean="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2014/08/08</a:t>
            </a:r>
            <a:endParaRPr lang="en-US" sz="800" b="1"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est</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laborum</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dolo</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rumes</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fugats</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untras</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Etharums</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ser</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quidem</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rerum</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facilis</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dolores</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nemis</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omnis</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fugats</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vitaes</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nemo</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minima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rerums</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unsers</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sadips</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amets</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p>
          <a:p>
            <a:pPr algn="just"/>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Sed</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ut</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perspiciatis</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unde</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omnis</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iste</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natus</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error sit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voluptatem</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accusantium</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doloremque</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laudantium</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totam</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rem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aperiam</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eaque</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ipsa</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quae ab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illo</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inventore</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veritatis</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et quasi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architecto</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beatae</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vitae dicta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sunt</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explicabo</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p>
        </p:txBody>
      </p:sp>
      <p:sp>
        <p:nvSpPr>
          <p:cNvPr id="8" name="TextBox 6">
            <a:extLst>
              <a:ext uri="{FF2B5EF4-FFF2-40B4-BE49-F238E27FC236}">
                <a16:creationId xmlns="" xmlns:a16="http://schemas.microsoft.com/office/drawing/2014/main" id="{0C274E22-DAF9-493F-9C30-D3EE5505E256}"/>
              </a:ext>
            </a:extLst>
          </p:cNvPr>
          <p:cNvSpPr txBox="1"/>
          <p:nvPr/>
        </p:nvSpPr>
        <p:spPr>
          <a:xfrm>
            <a:off x="748611" y="1846935"/>
            <a:ext cx="2971799" cy="1815882"/>
          </a:xfrm>
          <a:prstGeom prst="rect">
            <a:avLst/>
          </a:prstGeom>
          <a:noFill/>
        </p:spPr>
        <p:txBody>
          <a:bodyPr wrap="square" rtlCol="0">
            <a:spAutoFit/>
          </a:bodyPr>
          <a:lstStyle/>
          <a:p>
            <a:pPr algn="just"/>
            <a:r>
              <a:rPr lang="zh-CN" altLang="en-US" sz="1400" b="1"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加入标题描述</a:t>
            </a:r>
          </a:p>
          <a:p>
            <a:pPr algn="just"/>
            <a:r>
              <a:rPr lang="en-US" sz="800" b="1" dirty="0" smtClean="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2014/08/08</a:t>
            </a:r>
            <a:endParaRPr lang="en-US" sz="800" b="1"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est</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laborum</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dolo</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rumes</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fugats</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untras</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Etharums</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ser</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quidem</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rerum</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facilis</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dolores</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nemis</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omnis</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fugats</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vitaes</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nemo minima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rerums</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unsers</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sadips</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amets</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p>
          <a:p>
            <a:pPr algn="just"/>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Sed</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ut</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perspiciatis</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unde</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omnis</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iste</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natus</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error sit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voluptatem</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accusantium</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doloremque</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laudantium</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totam</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rem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aperiam</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eaque</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ipsa</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quae</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ab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illo</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inventore</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veritatis</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et quasi architect.</a:t>
            </a:r>
          </a:p>
        </p:txBody>
      </p:sp>
      <p:sp>
        <p:nvSpPr>
          <p:cNvPr id="9" name="Rectangle 4">
            <a:extLst>
              <a:ext uri="{FF2B5EF4-FFF2-40B4-BE49-F238E27FC236}">
                <a16:creationId xmlns="" xmlns:a16="http://schemas.microsoft.com/office/drawing/2014/main" id="{E2366025-FCC6-4A56-A2EA-C8BA7F4C6A23}"/>
              </a:ext>
            </a:extLst>
          </p:cNvPr>
          <p:cNvSpPr/>
          <p:nvPr/>
        </p:nvSpPr>
        <p:spPr>
          <a:xfrm>
            <a:off x="844075" y="3675735"/>
            <a:ext cx="2774023" cy="24384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0" name="Rectangle 4">
            <a:extLst>
              <a:ext uri="{FF2B5EF4-FFF2-40B4-BE49-F238E27FC236}">
                <a16:creationId xmlns="" xmlns:a16="http://schemas.microsoft.com/office/drawing/2014/main" id="{8D92F26B-AC4C-4F00-8039-66FD22B221D9}"/>
              </a:ext>
            </a:extLst>
          </p:cNvPr>
          <p:cNvSpPr/>
          <p:nvPr/>
        </p:nvSpPr>
        <p:spPr>
          <a:xfrm>
            <a:off x="3933599" y="3675735"/>
            <a:ext cx="2774023" cy="2438400"/>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1" name="Rectangle 4">
            <a:extLst>
              <a:ext uri="{FF2B5EF4-FFF2-40B4-BE49-F238E27FC236}">
                <a16:creationId xmlns="" xmlns:a16="http://schemas.microsoft.com/office/drawing/2014/main" id="{C1BB1A7D-CB94-4E58-BF24-C426546B563E}"/>
              </a:ext>
            </a:extLst>
          </p:cNvPr>
          <p:cNvSpPr/>
          <p:nvPr/>
        </p:nvSpPr>
        <p:spPr>
          <a:xfrm>
            <a:off x="7023123" y="1846935"/>
            <a:ext cx="4484914" cy="4267200"/>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Tree>
    <p:extLst>
      <p:ext uri="{BB962C8B-B14F-4D97-AF65-F5344CB8AC3E}">
        <p14:creationId xmlns:p14="http://schemas.microsoft.com/office/powerpoint/2010/main" val="3407926301"/>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50"/>
                                        <p:tgtEl>
                                          <p:spTgt spid="5"/>
                                        </p:tgtEl>
                                      </p:cBhvr>
                                    </p:animEffect>
                                    <p:anim calcmode="lin" valueType="num">
                                      <p:cBhvr>
                                        <p:cTn id="13" dur="250" fill="hold"/>
                                        <p:tgtEl>
                                          <p:spTgt spid="5"/>
                                        </p:tgtEl>
                                        <p:attrNameLst>
                                          <p:attrName>ppt_x</p:attrName>
                                        </p:attrNameLst>
                                      </p:cBhvr>
                                      <p:tavLst>
                                        <p:tav tm="0">
                                          <p:val>
                                            <p:strVal val="#ppt_x"/>
                                          </p:val>
                                        </p:tav>
                                        <p:tav tm="100000">
                                          <p:val>
                                            <p:strVal val="#ppt_x"/>
                                          </p:val>
                                        </p:tav>
                                      </p:tavLst>
                                    </p:anim>
                                    <p:anim calcmode="lin" valueType="num">
                                      <p:cBhvr>
                                        <p:cTn id="14" dur="25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750"/>
                            </p:stCondLst>
                            <p:childTnLst>
                              <p:par>
                                <p:cTn id="16" presetID="42" presetClass="entr" presetSubtype="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250"/>
                                        <p:tgtEl>
                                          <p:spTgt spid="8"/>
                                        </p:tgtEl>
                                      </p:cBhvr>
                                    </p:animEffect>
                                    <p:anim calcmode="lin" valueType="num">
                                      <p:cBhvr>
                                        <p:cTn id="19" dur="250" fill="hold"/>
                                        <p:tgtEl>
                                          <p:spTgt spid="8"/>
                                        </p:tgtEl>
                                        <p:attrNameLst>
                                          <p:attrName>ppt_x</p:attrName>
                                        </p:attrNameLst>
                                      </p:cBhvr>
                                      <p:tavLst>
                                        <p:tav tm="0">
                                          <p:val>
                                            <p:strVal val="#ppt_x"/>
                                          </p:val>
                                        </p:tav>
                                        <p:tav tm="100000">
                                          <p:val>
                                            <p:strVal val="#ppt_x"/>
                                          </p:val>
                                        </p:tav>
                                      </p:tavLst>
                                    </p:anim>
                                    <p:anim calcmode="lin" valueType="num">
                                      <p:cBhvr>
                                        <p:cTn id="20" dur="250" fill="hold"/>
                                        <p:tgtEl>
                                          <p:spTgt spid="8"/>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42" presetClass="entr" presetSubtype="0"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250"/>
                                        <p:tgtEl>
                                          <p:spTgt spid="9"/>
                                        </p:tgtEl>
                                      </p:cBhvr>
                                    </p:animEffect>
                                    <p:anim calcmode="lin" valueType="num">
                                      <p:cBhvr>
                                        <p:cTn id="25" dur="250" fill="hold"/>
                                        <p:tgtEl>
                                          <p:spTgt spid="9"/>
                                        </p:tgtEl>
                                        <p:attrNameLst>
                                          <p:attrName>ppt_x</p:attrName>
                                        </p:attrNameLst>
                                      </p:cBhvr>
                                      <p:tavLst>
                                        <p:tav tm="0">
                                          <p:val>
                                            <p:strVal val="#ppt_x"/>
                                          </p:val>
                                        </p:tav>
                                        <p:tav tm="100000">
                                          <p:val>
                                            <p:strVal val="#ppt_x"/>
                                          </p:val>
                                        </p:tav>
                                      </p:tavLst>
                                    </p:anim>
                                    <p:anim calcmode="lin" valueType="num">
                                      <p:cBhvr>
                                        <p:cTn id="26" dur="250" fill="hold"/>
                                        <p:tgtEl>
                                          <p:spTgt spid="9"/>
                                        </p:tgtEl>
                                        <p:attrNameLst>
                                          <p:attrName>ppt_y</p:attrName>
                                        </p:attrNameLst>
                                      </p:cBhvr>
                                      <p:tavLst>
                                        <p:tav tm="0">
                                          <p:val>
                                            <p:strVal val="#ppt_y+.1"/>
                                          </p:val>
                                        </p:tav>
                                        <p:tav tm="100000">
                                          <p:val>
                                            <p:strVal val="#ppt_y"/>
                                          </p:val>
                                        </p:tav>
                                      </p:tavLst>
                                    </p:anim>
                                  </p:childTnLst>
                                </p:cTn>
                              </p:par>
                            </p:childTnLst>
                          </p:cTn>
                        </p:par>
                        <p:par>
                          <p:cTn id="27" fill="hold">
                            <p:stCondLst>
                              <p:cond delay="1250"/>
                            </p:stCondLst>
                            <p:childTnLst>
                              <p:par>
                                <p:cTn id="28" presetID="42" presetClass="entr" presetSubtype="0"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250"/>
                                        <p:tgtEl>
                                          <p:spTgt spid="10"/>
                                        </p:tgtEl>
                                      </p:cBhvr>
                                    </p:animEffect>
                                    <p:anim calcmode="lin" valueType="num">
                                      <p:cBhvr>
                                        <p:cTn id="31" dur="250" fill="hold"/>
                                        <p:tgtEl>
                                          <p:spTgt spid="10"/>
                                        </p:tgtEl>
                                        <p:attrNameLst>
                                          <p:attrName>ppt_x</p:attrName>
                                        </p:attrNameLst>
                                      </p:cBhvr>
                                      <p:tavLst>
                                        <p:tav tm="0">
                                          <p:val>
                                            <p:strVal val="#ppt_x"/>
                                          </p:val>
                                        </p:tav>
                                        <p:tav tm="100000">
                                          <p:val>
                                            <p:strVal val="#ppt_x"/>
                                          </p:val>
                                        </p:tav>
                                      </p:tavLst>
                                    </p:anim>
                                    <p:anim calcmode="lin" valueType="num">
                                      <p:cBhvr>
                                        <p:cTn id="32" dur="250" fill="hold"/>
                                        <p:tgtEl>
                                          <p:spTgt spid="10"/>
                                        </p:tgtEl>
                                        <p:attrNameLst>
                                          <p:attrName>ppt_y</p:attrName>
                                        </p:attrNameLst>
                                      </p:cBhvr>
                                      <p:tavLst>
                                        <p:tav tm="0">
                                          <p:val>
                                            <p:strVal val="#ppt_y+.1"/>
                                          </p:val>
                                        </p:tav>
                                        <p:tav tm="100000">
                                          <p:val>
                                            <p:strVal val="#ppt_y"/>
                                          </p:val>
                                        </p:tav>
                                      </p:tavLst>
                                    </p:anim>
                                  </p:childTnLst>
                                </p:cTn>
                              </p:par>
                            </p:childTnLst>
                          </p:cTn>
                        </p:par>
                        <p:par>
                          <p:cTn id="33" fill="hold">
                            <p:stCondLst>
                              <p:cond delay="1500"/>
                            </p:stCondLst>
                            <p:childTnLst>
                              <p:par>
                                <p:cTn id="34" presetID="42" presetClass="entr" presetSubtype="0" fill="hold" grpId="0" nodeType="after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250"/>
                                        <p:tgtEl>
                                          <p:spTgt spid="11"/>
                                        </p:tgtEl>
                                      </p:cBhvr>
                                    </p:animEffect>
                                    <p:anim calcmode="lin" valueType="num">
                                      <p:cBhvr>
                                        <p:cTn id="37" dur="250" fill="hold"/>
                                        <p:tgtEl>
                                          <p:spTgt spid="11"/>
                                        </p:tgtEl>
                                        <p:attrNameLst>
                                          <p:attrName>ppt_x</p:attrName>
                                        </p:attrNameLst>
                                      </p:cBhvr>
                                      <p:tavLst>
                                        <p:tav tm="0">
                                          <p:val>
                                            <p:strVal val="#ppt_x"/>
                                          </p:val>
                                        </p:tav>
                                        <p:tav tm="100000">
                                          <p:val>
                                            <p:strVal val="#ppt_x"/>
                                          </p:val>
                                        </p:tav>
                                      </p:tavLst>
                                    </p:anim>
                                    <p:anim calcmode="lin" valueType="num">
                                      <p:cBhvr>
                                        <p:cTn id="38" dur="25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9" grpId="0" animBg="1"/>
      <p:bldP spid="10" grpId="0" animBg="1"/>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a:extLst>
              <a:ext uri="{FF2B5EF4-FFF2-40B4-BE49-F238E27FC236}">
                <a16:creationId xmlns="" xmlns:a16="http://schemas.microsoft.com/office/drawing/2014/main" id="{4627966F-F79C-4786-B0FA-2956BCCABB64}"/>
              </a:ext>
            </a:extLst>
          </p:cNvPr>
          <p:cNvGrpSpPr/>
          <p:nvPr/>
        </p:nvGrpSpPr>
        <p:grpSpPr>
          <a:xfrm>
            <a:off x="0" y="293830"/>
            <a:ext cx="12190413" cy="674832"/>
            <a:chOff x="-174171" y="293830"/>
            <a:chExt cx="12190413" cy="674832"/>
          </a:xfrm>
        </p:grpSpPr>
        <p:sp>
          <p:nvSpPr>
            <p:cNvPr id="4" name="TextBox 8">
              <a:extLst>
                <a:ext uri="{FF2B5EF4-FFF2-40B4-BE49-F238E27FC236}">
                  <a16:creationId xmlns="" xmlns:a16="http://schemas.microsoft.com/office/drawing/2014/main" id="{FAD4A74A-6089-42C7-80E6-C3319B374D80}"/>
                </a:ext>
              </a:extLst>
            </p:cNvPr>
            <p:cNvSpPr txBox="1">
              <a:spLocks noChangeArrowheads="1"/>
            </p:cNvSpPr>
            <p:nvPr/>
          </p:nvSpPr>
          <p:spPr bwMode="auto">
            <a:xfrm>
              <a:off x="847913" y="293830"/>
              <a:ext cx="325532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b="1" dirty="0">
                  <a:solidFill>
                    <a:schemeClr val="bg1">
                      <a:lumMod val="85000"/>
                    </a:schemeClr>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cxnSp>
          <p:nvCxnSpPr>
            <p:cNvPr id="6" name="直接连接符 5">
              <a:extLst>
                <a:ext uri="{FF2B5EF4-FFF2-40B4-BE49-F238E27FC236}">
                  <a16:creationId xmlns="" xmlns:a16="http://schemas.microsoft.com/office/drawing/2014/main" id="{C5F528C7-0141-4D96-AF7C-5B188D0AA21B}"/>
                </a:ext>
              </a:extLst>
            </p:cNvPr>
            <p:cNvCxnSpPr>
              <a:cxnSpLocks/>
            </p:cNvCxnSpPr>
            <p:nvPr/>
          </p:nvCxnSpPr>
          <p:spPr>
            <a:xfrm>
              <a:off x="-174171" y="968662"/>
              <a:ext cx="1219041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grpSp>
        <p:nvGrpSpPr>
          <p:cNvPr id="5" name="组合 4">
            <a:extLst>
              <a:ext uri="{FF2B5EF4-FFF2-40B4-BE49-F238E27FC236}">
                <a16:creationId xmlns="" xmlns:a16="http://schemas.microsoft.com/office/drawing/2014/main" id="{CD6FE180-90E9-474B-BF16-4D5E76663FA7}"/>
              </a:ext>
            </a:extLst>
          </p:cNvPr>
          <p:cNvGrpSpPr/>
          <p:nvPr/>
        </p:nvGrpSpPr>
        <p:grpSpPr>
          <a:xfrm>
            <a:off x="1174385" y="2592802"/>
            <a:ext cx="10052416" cy="2714095"/>
            <a:chOff x="827964" y="1717426"/>
            <a:chExt cx="7704476" cy="2080165"/>
          </a:xfrm>
        </p:grpSpPr>
        <p:cxnSp>
          <p:nvCxnSpPr>
            <p:cNvPr id="8" name="直接连接符 7">
              <a:extLst>
                <a:ext uri="{FF2B5EF4-FFF2-40B4-BE49-F238E27FC236}">
                  <a16:creationId xmlns="" xmlns:a16="http://schemas.microsoft.com/office/drawing/2014/main" id="{8A52AAB0-F218-4CBD-95CB-E864EB8353D7}"/>
                </a:ext>
              </a:extLst>
            </p:cNvPr>
            <p:cNvCxnSpPr/>
            <p:nvPr/>
          </p:nvCxnSpPr>
          <p:spPr>
            <a:xfrm rot="18900000">
              <a:off x="1971641" y="2702866"/>
              <a:ext cx="756137" cy="0"/>
            </a:xfrm>
            <a:prstGeom prst="line">
              <a:avLst/>
            </a:prstGeom>
            <a:ln w="3175">
              <a:solidFill>
                <a:schemeClr val="bg1">
                  <a:lumMod val="85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9" name="直接连接符 8">
              <a:extLst>
                <a:ext uri="{FF2B5EF4-FFF2-40B4-BE49-F238E27FC236}">
                  <a16:creationId xmlns="" xmlns:a16="http://schemas.microsoft.com/office/drawing/2014/main" id="{D31DF592-CCBB-4DF6-A81B-78789B7E62E1}"/>
                </a:ext>
              </a:extLst>
            </p:cNvPr>
            <p:cNvCxnSpPr/>
            <p:nvPr/>
          </p:nvCxnSpPr>
          <p:spPr>
            <a:xfrm rot="2700000" flipH="1">
              <a:off x="3207556" y="2718599"/>
              <a:ext cx="756137" cy="0"/>
            </a:xfrm>
            <a:prstGeom prst="line">
              <a:avLst/>
            </a:prstGeom>
            <a:ln w="3175">
              <a:solidFill>
                <a:schemeClr val="bg1">
                  <a:lumMod val="85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10" name="组合 1">
              <a:extLst>
                <a:ext uri="{FF2B5EF4-FFF2-40B4-BE49-F238E27FC236}">
                  <a16:creationId xmlns="" xmlns:a16="http://schemas.microsoft.com/office/drawing/2014/main" id="{F08EEAB2-A5E7-4431-AA09-69D421CF1CE2}"/>
                </a:ext>
              </a:extLst>
            </p:cNvPr>
            <p:cNvGrpSpPr/>
            <p:nvPr/>
          </p:nvGrpSpPr>
          <p:grpSpPr>
            <a:xfrm>
              <a:off x="827964" y="1717426"/>
              <a:ext cx="1764006" cy="630234"/>
              <a:chOff x="6278307" y="2195545"/>
              <a:chExt cx="1764006" cy="630234"/>
            </a:xfrm>
          </p:grpSpPr>
          <p:sp>
            <p:nvSpPr>
              <p:cNvPr id="47" name="TextBox 20">
                <a:extLst>
                  <a:ext uri="{FF2B5EF4-FFF2-40B4-BE49-F238E27FC236}">
                    <a16:creationId xmlns="" xmlns:a16="http://schemas.microsoft.com/office/drawing/2014/main" id="{1529CDF8-4D65-4892-93B3-75A4D19AD1CE}"/>
                  </a:ext>
                </a:extLst>
              </p:cNvPr>
              <p:cNvSpPr txBox="1"/>
              <p:nvPr/>
            </p:nvSpPr>
            <p:spPr bwMode="auto">
              <a:xfrm>
                <a:off x="6382171" y="2494098"/>
                <a:ext cx="1526083" cy="331681"/>
              </a:xfrm>
              <a:prstGeom prst="rect">
                <a:avLst/>
              </a:prstGeom>
              <a:noFill/>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100" dirty="0">
                    <a:solidFill>
                      <a:schemeClr val="bg1">
                        <a:lumMod val="85000"/>
                      </a:schemeClr>
                    </a:solidFill>
                    <a:latin typeface="微软雅黑" panose="020B0503020204020204" pitchFamily="34" charset="-122"/>
                    <a:ea typeface="微软雅黑" panose="020B0503020204020204" pitchFamily="34" charset="-122"/>
                    <a:cs typeface="宋体" pitchFamily="2" charset="-122"/>
                  </a:rPr>
                  <a:t>单击此处添加段落文本单击</a:t>
                </a:r>
                <a:r>
                  <a:rPr lang="zh-CN" altLang="en-US" sz="1100" dirty="0">
                    <a:solidFill>
                      <a:schemeClr val="bg1">
                        <a:lumMod val="85000"/>
                      </a:schemeClr>
                    </a:solidFill>
                    <a:latin typeface="微软雅黑" pitchFamily="34" charset="-122"/>
                    <a:ea typeface="微软雅黑" pitchFamily="34" charset="-122"/>
                  </a:rPr>
                  <a:t>此处添加段落文本</a:t>
                </a:r>
              </a:p>
            </p:txBody>
          </p:sp>
          <p:sp>
            <p:nvSpPr>
              <p:cNvPr id="48" name="TextBox 19">
                <a:extLst>
                  <a:ext uri="{FF2B5EF4-FFF2-40B4-BE49-F238E27FC236}">
                    <a16:creationId xmlns="" xmlns:a16="http://schemas.microsoft.com/office/drawing/2014/main" id="{2B112367-C8E5-450A-AAE5-EEE8D2332F3F}"/>
                  </a:ext>
                </a:extLst>
              </p:cNvPr>
              <p:cNvSpPr txBox="1">
                <a:spLocks noChangeArrowheads="1"/>
              </p:cNvSpPr>
              <p:nvPr/>
            </p:nvSpPr>
            <p:spPr bwMode="auto">
              <a:xfrm>
                <a:off x="6278307" y="2195545"/>
                <a:ext cx="1764006" cy="308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2000" dirty="0">
                    <a:solidFill>
                      <a:schemeClr val="bg1">
                        <a:lumMod val="85000"/>
                      </a:schemeClr>
                    </a:solidFill>
                    <a:latin typeface="微软雅黑" panose="020B0503020204020204" pitchFamily="34" charset="-122"/>
                    <a:ea typeface="微软雅黑" panose="020B0503020204020204" pitchFamily="34" charset="-122"/>
                    <a:cs typeface="宋体" pitchFamily="2" charset="-122"/>
                  </a:rPr>
                  <a:t>标题文字</a:t>
                </a:r>
                <a:endParaRPr lang="zh-CN" altLang="zh-CN" sz="2000" dirty="0">
                  <a:solidFill>
                    <a:schemeClr val="bg1">
                      <a:lumMod val="85000"/>
                    </a:schemeClr>
                  </a:solidFill>
                  <a:latin typeface="微软雅黑" panose="020B0503020204020204" pitchFamily="34" charset="-122"/>
                  <a:ea typeface="微软雅黑" panose="020B0503020204020204" pitchFamily="34" charset="-122"/>
                  <a:cs typeface="宋体" pitchFamily="2" charset="-122"/>
                </a:endParaRPr>
              </a:p>
            </p:txBody>
          </p:sp>
        </p:grpSp>
        <p:cxnSp>
          <p:nvCxnSpPr>
            <p:cNvPr id="11" name="直接连接符 10">
              <a:extLst>
                <a:ext uri="{FF2B5EF4-FFF2-40B4-BE49-F238E27FC236}">
                  <a16:creationId xmlns="" xmlns:a16="http://schemas.microsoft.com/office/drawing/2014/main" id="{89247616-120C-40AA-89A5-435441103D62}"/>
                </a:ext>
              </a:extLst>
            </p:cNvPr>
            <p:cNvCxnSpPr/>
            <p:nvPr/>
          </p:nvCxnSpPr>
          <p:spPr>
            <a:xfrm rot="18900000">
              <a:off x="4228104" y="2702866"/>
              <a:ext cx="756137" cy="0"/>
            </a:xfrm>
            <a:prstGeom prst="line">
              <a:avLst/>
            </a:prstGeom>
            <a:ln w="3175">
              <a:solidFill>
                <a:schemeClr val="bg1">
                  <a:lumMod val="85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12" name="组合 1">
              <a:extLst>
                <a:ext uri="{FF2B5EF4-FFF2-40B4-BE49-F238E27FC236}">
                  <a16:creationId xmlns="" xmlns:a16="http://schemas.microsoft.com/office/drawing/2014/main" id="{455F1563-6A43-4E12-B055-BD47D98F5B4E}"/>
                </a:ext>
              </a:extLst>
            </p:cNvPr>
            <p:cNvGrpSpPr/>
            <p:nvPr/>
          </p:nvGrpSpPr>
          <p:grpSpPr>
            <a:xfrm>
              <a:off x="3276236" y="1717426"/>
              <a:ext cx="1764006" cy="630234"/>
              <a:chOff x="6278307" y="2195545"/>
              <a:chExt cx="1764006" cy="630234"/>
            </a:xfrm>
          </p:grpSpPr>
          <p:sp>
            <p:nvSpPr>
              <p:cNvPr id="45" name="TextBox 20">
                <a:extLst>
                  <a:ext uri="{FF2B5EF4-FFF2-40B4-BE49-F238E27FC236}">
                    <a16:creationId xmlns="" xmlns:a16="http://schemas.microsoft.com/office/drawing/2014/main" id="{720A24DF-4978-4044-9A25-B8F9DAC5BA17}"/>
                  </a:ext>
                </a:extLst>
              </p:cNvPr>
              <p:cNvSpPr txBox="1"/>
              <p:nvPr/>
            </p:nvSpPr>
            <p:spPr bwMode="auto">
              <a:xfrm>
                <a:off x="6382171" y="2494098"/>
                <a:ext cx="1526083" cy="331681"/>
              </a:xfrm>
              <a:prstGeom prst="rect">
                <a:avLst/>
              </a:prstGeom>
              <a:noFill/>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100" dirty="0">
                    <a:solidFill>
                      <a:schemeClr val="bg1">
                        <a:lumMod val="85000"/>
                      </a:schemeClr>
                    </a:solidFill>
                    <a:latin typeface="微软雅黑" panose="020B0503020204020204" pitchFamily="34" charset="-122"/>
                    <a:ea typeface="微软雅黑" panose="020B0503020204020204" pitchFamily="34" charset="-122"/>
                    <a:cs typeface="宋体" pitchFamily="2" charset="-122"/>
                  </a:rPr>
                  <a:t>单击此处添加段落文本单击</a:t>
                </a:r>
                <a:r>
                  <a:rPr lang="zh-CN" altLang="en-US" sz="1100" dirty="0">
                    <a:solidFill>
                      <a:schemeClr val="bg1">
                        <a:lumMod val="85000"/>
                      </a:schemeClr>
                    </a:solidFill>
                    <a:latin typeface="微软雅黑" pitchFamily="34" charset="-122"/>
                    <a:ea typeface="微软雅黑" pitchFamily="34" charset="-122"/>
                  </a:rPr>
                  <a:t>此处添加段落文本</a:t>
                </a:r>
              </a:p>
            </p:txBody>
          </p:sp>
          <p:sp>
            <p:nvSpPr>
              <p:cNvPr id="46" name="TextBox 19">
                <a:extLst>
                  <a:ext uri="{FF2B5EF4-FFF2-40B4-BE49-F238E27FC236}">
                    <a16:creationId xmlns="" xmlns:a16="http://schemas.microsoft.com/office/drawing/2014/main" id="{E00C8765-7F21-413A-A781-5DBBC9024B0E}"/>
                  </a:ext>
                </a:extLst>
              </p:cNvPr>
              <p:cNvSpPr txBox="1">
                <a:spLocks noChangeArrowheads="1"/>
              </p:cNvSpPr>
              <p:nvPr/>
            </p:nvSpPr>
            <p:spPr bwMode="auto">
              <a:xfrm>
                <a:off x="6278307" y="2195545"/>
                <a:ext cx="1764006" cy="308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2000" dirty="0">
                    <a:solidFill>
                      <a:schemeClr val="bg1">
                        <a:lumMod val="85000"/>
                      </a:schemeClr>
                    </a:solidFill>
                    <a:latin typeface="微软雅黑" panose="020B0503020204020204" pitchFamily="34" charset="-122"/>
                    <a:ea typeface="微软雅黑" panose="020B0503020204020204" pitchFamily="34" charset="-122"/>
                    <a:cs typeface="宋体" pitchFamily="2" charset="-122"/>
                  </a:rPr>
                  <a:t>标题文字</a:t>
                </a:r>
                <a:endParaRPr lang="zh-CN" altLang="zh-CN" sz="2000" dirty="0">
                  <a:solidFill>
                    <a:schemeClr val="bg1">
                      <a:lumMod val="85000"/>
                    </a:schemeClr>
                  </a:solidFill>
                  <a:latin typeface="微软雅黑" panose="020B0503020204020204" pitchFamily="34" charset="-122"/>
                  <a:ea typeface="微软雅黑" panose="020B0503020204020204" pitchFamily="34" charset="-122"/>
                  <a:cs typeface="宋体" pitchFamily="2" charset="-122"/>
                </a:endParaRPr>
              </a:p>
            </p:txBody>
          </p:sp>
        </p:grpSp>
        <p:cxnSp>
          <p:nvCxnSpPr>
            <p:cNvPr id="13" name="直接连接符 12">
              <a:extLst>
                <a:ext uri="{FF2B5EF4-FFF2-40B4-BE49-F238E27FC236}">
                  <a16:creationId xmlns="" xmlns:a16="http://schemas.microsoft.com/office/drawing/2014/main" id="{EB289343-4498-41A3-A5A3-5BF819950B80}"/>
                </a:ext>
              </a:extLst>
            </p:cNvPr>
            <p:cNvCxnSpPr/>
            <p:nvPr/>
          </p:nvCxnSpPr>
          <p:spPr>
            <a:xfrm rot="2700000" flipH="1">
              <a:off x="5527774" y="2718599"/>
              <a:ext cx="756137" cy="0"/>
            </a:xfrm>
            <a:prstGeom prst="line">
              <a:avLst/>
            </a:prstGeom>
            <a:ln w="3175">
              <a:solidFill>
                <a:schemeClr val="bg1">
                  <a:lumMod val="85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 xmlns:a16="http://schemas.microsoft.com/office/drawing/2014/main" id="{50CDE0FA-608D-4FF5-9ECC-633CC58AD463}"/>
                </a:ext>
              </a:extLst>
            </p:cNvPr>
            <p:cNvCxnSpPr/>
            <p:nvPr/>
          </p:nvCxnSpPr>
          <p:spPr>
            <a:xfrm rot="18900000">
              <a:off x="6585693" y="2746235"/>
              <a:ext cx="756137" cy="0"/>
            </a:xfrm>
            <a:prstGeom prst="line">
              <a:avLst/>
            </a:prstGeom>
            <a:ln w="3175">
              <a:solidFill>
                <a:schemeClr val="bg1">
                  <a:lumMod val="85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15" name="组合 1">
              <a:extLst>
                <a:ext uri="{FF2B5EF4-FFF2-40B4-BE49-F238E27FC236}">
                  <a16:creationId xmlns="" xmlns:a16="http://schemas.microsoft.com/office/drawing/2014/main" id="{77D45621-21FD-4F4B-9ACD-82A9731EF441}"/>
                </a:ext>
              </a:extLst>
            </p:cNvPr>
            <p:cNvGrpSpPr/>
            <p:nvPr/>
          </p:nvGrpSpPr>
          <p:grpSpPr>
            <a:xfrm>
              <a:off x="5544298" y="1717426"/>
              <a:ext cx="1764006" cy="630234"/>
              <a:chOff x="6278307" y="2195545"/>
              <a:chExt cx="1764006" cy="630234"/>
            </a:xfrm>
          </p:grpSpPr>
          <p:sp>
            <p:nvSpPr>
              <p:cNvPr id="43" name="TextBox 20">
                <a:extLst>
                  <a:ext uri="{FF2B5EF4-FFF2-40B4-BE49-F238E27FC236}">
                    <a16:creationId xmlns="" xmlns:a16="http://schemas.microsoft.com/office/drawing/2014/main" id="{643CB8A0-30C8-4388-ACAB-D982F4CE9258}"/>
                  </a:ext>
                </a:extLst>
              </p:cNvPr>
              <p:cNvSpPr txBox="1"/>
              <p:nvPr/>
            </p:nvSpPr>
            <p:spPr bwMode="auto">
              <a:xfrm>
                <a:off x="6382171" y="2494098"/>
                <a:ext cx="1526083" cy="331681"/>
              </a:xfrm>
              <a:prstGeom prst="rect">
                <a:avLst/>
              </a:prstGeom>
              <a:noFill/>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100" dirty="0">
                    <a:solidFill>
                      <a:schemeClr val="bg1">
                        <a:lumMod val="85000"/>
                      </a:schemeClr>
                    </a:solidFill>
                    <a:latin typeface="微软雅黑" panose="020B0503020204020204" pitchFamily="34" charset="-122"/>
                    <a:ea typeface="微软雅黑" panose="020B0503020204020204" pitchFamily="34" charset="-122"/>
                    <a:cs typeface="宋体" pitchFamily="2" charset="-122"/>
                  </a:rPr>
                  <a:t>单击此处添加段落文本单击</a:t>
                </a:r>
                <a:r>
                  <a:rPr lang="zh-CN" altLang="en-US" sz="1100" dirty="0">
                    <a:solidFill>
                      <a:schemeClr val="bg1">
                        <a:lumMod val="85000"/>
                      </a:schemeClr>
                    </a:solidFill>
                    <a:latin typeface="微软雅黑" pitchFamily="34" charset="-122"/>
                    <a:ea typeface="微软雅黑" pitchFamily="34" charset="-122"/>
                  </a:rPr>
                  <a:t>此处添加段落文本</a:t>
                </a:r>
              </a:p>
            </p:txBody>
          </p:sp>
          <p:sp>
            <p:nvSpPr>
              <p:cNvPr id="44" name="TextBox 19">
                <a:extLst>
                  <a:ext uri="{FF2B5EF4-FFF2-40B4-BE49-F238E27FC236}">
                    <a16:creationId xmlns="" xmlns:a16="http://schemas.microsoft.com/office/drawing/2014/main" id="{2293DB7D-E923-4372-A33F-4B3B579F5E31}"/>
                  </a:ext>
                </a:extLst>
              </p:cNvPr>
              <p:cNvSpPr txBox="1">
                <a:spLocks noChangeArrowheads="1"/>
              </p:cNvSpPr>
              <p:nvPr/>
            </p:nvSpPr>
            <p:spPr bwMode="auto">
              <a:xfrm>
                <a:off x="6278307" y="2195545"/>
                <a:ext cx="1764006" cy="308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2000" dirty="0">
                    <a:solidFill>
                      <a:schemeClr val="bg1">
                        <a:lumMod val="85000"/>
                      </a:schemeClr>
                    </a:solidFill>
                    <a:latin typeface="微软雅黑" panose="020B0503020204020204" pitchFamily="34" charset="-122"/>
                    <a:ea typeface="微软雅黑" panose="020B0503020204020204" pitchFamily="34" charset="-122"/>
                    <a:cs typeface="宋体" pitchFamily="2" charset="-122"/>
                  </a:rPr>
                  <a:t>标题文字</a:t>
                </a:r>
                <a:endParaRPr lang="zh-CN" altLang="zh-CN" sz="2000" dirty="0">
                  <a:solidFill>
                    <a:schemeClr val="bg1">
                      <a:lumMod val="85000"/>
                    </a:schemeClr>
                  </a:solidFill>
                  <a:latin typeface="微软雅黑" panose="020B0503020204020204" pitchFamily="34" charset="-122"/>
                  <a:ea typeface="微软雅黑" panose="020B0503020204020204" pitchFamily="34" charset="-122"/>
                  <a:cs typeface="宋体" pitchFamily="2" charset="-122"/>
                </a:endParaRPr>
              </a:p>
            </p:txBody>
          </p:sp>
        </p:grpSp>
        <p:grpSp>
          <p:nvGrpSpPr>
            <p:cNvPr id="16" name="组合 1">
              <a:extLst>
                <a:ext uri="{FF2B5EF4-FFF2-40B4-BE49-F238E27FC236}">
                  <a16:creationId xmlns="" xmlns:a16="http://schemas.microsoft.com/office/drawing/2014/main" id="{7EAE88AC-F86A-465F-8450-B7543339E8AF}"/>
                </a:ext>
              </a:extLst>
            </p:cNvPr>
            <p:cNvGrpSpPr/>
            <p:nvPr/>
          </p:nvGrpSpPr>
          <p:grpSpPr>
            <a:xfrm>
              <a:off x="2087914" y="3167357"/>
              <a:ext cx="1764006" cy="630234"/>
              <a:chOff x="6278307" y="2195545"/>
              <a:chExt cx="1764006" cy="630234"/>
            </a:xfrm>
          </p:grpSpPr>
          <p:sp>
            <p:nvSpPr>
              <p:cNvPr id="41" name="TextBox 20">
                <a:extLst>
                  <a:ext uri="{FF2B5EF4-FFF2-40B4-BE49-F238E27FC236}">
                    <a16:creationId xmlns="" xmlns:a16="http://schemas.microsoft.com/office/drawing/2014/main" id="{24AA80CC-49E2-465B-B721-A54A46E9C3A1}"/>
                  </a:ext>
                </a:extLst>
              </p:cNvPr>
              <p:cNvSpPr txBox="1"/>
              <p:nvPr/>
            </p:nvSpPr>
            <p:spPr bwMode="auto">
              <a:xfrm>
                <a:off x="6382171" y="2494098"/>
                <a:ext cx="1526083" cy="331681"/>
              </a:xfrm>
              <a:prstGeom prst="rect">
                <a:avLst/>
              </a:prstGeom>
              <a:noFill/>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100" dirty="0">
                    <a:solidFill>
                      <a:schemeClr val="bg1">
                        <a:lumMod val="85000"/>
                      </a:schemeClr>
                    </a:solidFill>
                    <a:latin typeface="微软雅黑" panose="020B0503020204020204" pitchFamily="34" charset="-122"/>
                    <a:ea typeface="微软雅黑" panose="020B0503020204020204" pitchFamily="34" charset="-122"/>
                    <a:cs typeface="宋体" pitchFamily="2" charset="-122"/>
                  </a:rPr>
                  <a:t>单击此处添加段落文本单击</a:t>
                </a:r>
                <a:r>
                  <a:rPr lang="zh-CN" altLang="en-US" sz="1100" dirty="0">
                    <a:solidFill>
                      <a:schemeClr val="bg1">
                        <a:lumMod val="85000"/>
                      </a:schemeClr>
                    </a:solidFill>
                    <a:latin typeface="微软雅黑" pitchFamily="34" charset="-122"/>
                    <a:ea typeface="微软雅黑" pitchFamily="34" charset="-122"/>
                  </a:rPr>
                  <a:t>此处添加段落文本</a:t>
                </a:r>
              </a:p>
            </p:txBody>
          </p:sp>
          <p:sp>
            <p:nvSpPr>
              <p:cNvPr id="42" name="TextBox 19">
                <a:extLst>
                  <a:ext uri="{FF2B5EF4-FFF2-40B4-BE49-F238E27FC236}">
                    <a16:creationId xmlns="" xmlns:a16="http://schemas.microsoft.com/office/drawing/2014/main" id="{2B484377-34CA-409E-9748-CECA9A73D3A2}"/>
                  </a:ext>
                </a:extLst>
              </p:cNvPr>
              <p:cNvSpPr txBox="1">
                <a:spLocks noChangeArrowheads="1"/>
              </p:cNvSpPr>
              <p:nvPr/>
            </p:nvSpPr>
            <p:spPr bwMode="auto">
              <a:xfrm>
                <a:off x="6278307" y="2195545"/>
                <a:ext cx="1764006" cy="308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2000" dirty="0">
                    <a:solidFill>
                      <a:schemeClr val="bg1">
                        <a:lumMod val="85000"/>
                      </a:schemeClr>
                    </a:solidFill>
                    <a:latin typeface="微软雅黑" panose="020B0503020204020204" pitchFamily="34" charset="-122"/>
                    <a:ea typeface="微软雅黑" panose="020B0503020204020204" pitchFamily="34" charset="-122"/>
                    <a:cs typeface="宋体" pitchFamily="2" charset="-122"/>
                  </a:rPr>
                  <a:t>标题文字</a:t>
                </a:r>
                <a:endParaRPr lang="zh-CN" altLang="zh-CN" sz="2000" dirty="0">
                  <a:solidFill>
                    <a:schemeClr val="bg1">
                      <a:lumMod val="85000"/>
                    </a:schemeClr>
                  </a:solidFill>
                  <a:latin typeface="微软雅黑" panose="020B0503020204020204" pitchFamily="34" charset="-122"/>
                  <a:ea typeface="微软雅黑" panose="020B0503020204020204" pitchFamily="34" charset="-122"/>
                  <a:cs typeface="宋体" pitchFamily="2" charset="-122"/>
                </a:endParaRPr>
              </a:p>
            </p:txBody>
          </p:sp>
        </p:grpSp>
        <p:grpSp>
          <p:nvGrpSpPr>
            <p:cNvPr id="17" name="组合 1">
              <a:extLst>
                <a:ext uri="{FF2B5EF4-FFF2-40B4-BE49-F238E27FC236}">
                  <a16:creationId xmlns="" xmlns:a16="http://schemas.microsoft.com/office/drawing/2014/main" id="{060E07DE-7105-4902-8C1D-3DB81B96B9C3}"/>
                </a:ext>
              </a:extLst>
            </p:cNvPr>
            <p:cNvGrpSpPr/>
            <p:nvPr/>
          </p:nvGrpSpPr>
          <p:grpSpPr>
            <a:xfrm>
              <a:off x="4460080" y="3167357"/>
              <a:ext cx="1764006" cy="630234"/>
              <a:chOff x="6278307" y="2195545"/>
              <a:chExt cx="1764006" cy="630234"/>
            </a:xfrm>
          </p:grpSpPr>
          <p:sp>
            <p:nvSpPr>
              <p:cNvPr id="39" name="TextBox 20">
                <a:extLst>
                  <a:ext uri="{FF2B5EF4-FFF2-40B4-BE49-F238E27FC236}">
                    <a16:creationId xmlns="" xmlns:a16="http://schemas.microsoft.com/office/drawing/2014/main" id="{AC4F63DE-AF49-4C65-A8FE-76702DDE860F}"/>
                  </a:ext>
                </a:extLst>
              </p:cNvPr>
              <p:cNvSpPr txBox="1"/>
              <p:nvPr/>
            </p:nvSpPr>
            <p:spPr bwMode="auto">
              <a:xfrm>
                <a:off x="6382171" y="2494098"/>
                <a:ext cx="1526083" cy="331681"/>
              </a:xfrm>
              <a:prstGeom prst="rect">
                <a:avLst/>
              </a:prstGeom>
              <a:noFill/>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100" dirty="0">
                    <a:solidFill>
                      <a:schemeClr val="bg1">
                        <a:lumMod val="85000"/>
                      </a:schemeClr>
                    </a:solidFill>
                    <a:latin typeface="微软雅黑" panose="020B0503020204020204" pitchFamily="34" charset="-122"/>
                    <a:ea typeface="微软雅黑" panose="020B0503020204020204" pitchFamily="34" charset="-122"/>
                    <a:cs typeface="宋体" pitchFamily="2" charset="-122"/>
                  </a:rPr>
                  <a:t>单击此处添加段落文本单击</a:t>
                </a:r>
                <a:r>
                  <a:rPr lang="zh-CN" altLang="en-US" sz="1100" dirty="0">
                    <a:solidFill>
                      <a:schemeClr val="bg1">
                        <a:lumMod val="85000"/>
                      </a:schemeClr>
                    </a:solidFill>
                    <a:latin typeface="微软雅黑" pitchFamily="34" charset="-122"/>
                    <a:ea typeface="微软雅黑" pitchFamily="34" charset="-122"/>
                  </a:rPr>
                  <a:t>此处添加段落文本</a:t>
                </a:r>
              </a:p>
            </p:txBody>
          </p:sp>
          <p:sp>
            <p:nvSpPr>
              <p:cNvPr id="40" name="TextBox 19">
                <a:extLst>
                  <a:ext uri="{FF2B5EF4-FFF2-40B4-BE49-F238E27FC236}">
                    <a16:creationId xmlns="" xmlns:a16="http://schemas.microsoft.com/office/drawing/2014/main" id="{BFA096BE-648D-49FD-AE0A-93D8F26ADA30}"/>
                  </a:ext>
                </a:extLst>
              </p:cNvPr>
              <p:cNvSpPr txBox="1">
                <a:spLocks noChangeArrowheads="1"/>
              </p:cNvSpPr>
              <p:nvPr/>
            </p:nvSpPr>
            <p:spPr bwMode="auto">
              <a:xfrm>
                <a:off x="6278307" y="2195545"/>
                <a:ext cx="1764006" cy="308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2000" dirty="0">
                    <a:solidFill>
                      <a:schemeClr val="bg1">
                        <a:lumMod val="85000"/>
                      </a:schemeClr>
                    </a:solidFill>
                    <a:latin typeface="微软雅黑" panose="020B0503020204020204" pitchFamily="34" charset="-122"/>
                    <a:ea typeface="微软雅黑" panose="020B0503020204020204" pitchFamily="34" charset="-122"/>
                    <a:cs typeface="宋体" pitchFamily="2" charset="-122"/>
                  </a:rPr>
                  <a:t>标题文字</a:t>
                </a:r>
                <a:endParaRPr lang="zh-CN" altLang="zh-CN" sz="2000" dirty="0">
                  <a:solidFill>
                    <a:schemeClr val="bg1">
                      <a:lumMod val="85000"/>
                    </a:schemeClr>
                  </a:solidFill>
                  <a:latin typeface="微软雅黑" panose="020B0503020204020204" pitchFamily="34" charset="-122"/>
                  <a:ea typeface="微软雅黑" panose="020B0503020204020204" pitchFamily="34" charset="-122"/>
                  <a:cs typeface="宋体" pitchFamily="2" charset="-122"/>
                </a:endParaRPr>
              </a:p>
            </p:txBody>
          </p:sp>
        </p:grpSp>
        <p:grpSp>
          <p:nvGrpSpPr>
            <p:cNvPr id="18" name="组合 1">
              <a:extLst>
                <a:ext uri="{FF2B5EF4-FFF2-40B4-BE49-F238E27FC236}">
                  <a16:creationId xmlns="" xmlns:a16="http://schemas.microsoft.com/office/drawing/2014/main" id="{CE918FFC-FB43-4ADC-AF70-4D64E118B03C}"/>
                </a:ext>
              </a:extLst>
            </p:cNvPr>
            <p:cNvGrpSpPr/>
            <p:nvPr/>
          </p:nvGrpSpPr>
          <p:grpSpPr>
            <a:xfrm>
              <a:off x="6768434" y="3167357"/>
              <a:ext cx="1764006" cy="630234"/>
              <a:chOff x="6278307" y="2195545"/>
              <a:chExt cx="1764006" cy="630234"/>
            </a:xfrm>
          </p:grpSpPr>
          <p:sp>
            <p:nvSpPr>
              <p:cNvPr id="37" name="TextBox 20">
                <a:extLst>
                  <a:ext uri="{FF2B5EF4-FFF2-40B4-BE49-F238E27FC236}">
                    <a16:creationId xmlns="" xmlns:a16="http://schemas.microsoft.com/office/drawing/2014/main" id="{F3959B17-C7D2-4048-8624-534E5ADEAE9F}"/>
                  </a:ext>
                </a:extLst>
              </p:cNvPr>
              <p:cNvSpPr txBox="1"/>
              <p:nvPr/>
            </p:nvSpPr>
            <p:spPr bwMode="auto">
              <a:xfrm>
                <a:off x="6382171" y="2494098"/>
                <a:ext cx="1526083" cy="331681"/>
              </a:xfrm>
              <a:prstGeom prst="rect">
                <a:avLst/>
              </a:prstGeom>
              <a:noFill/>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100" dirty="0">
                    <a:solidFill>
                      <a:schemeClr val="bg1">
                        <a:lumMod val="85000"/>
                      </a:schemeClr>
                    </a:solidFill>
                    <a:latin typeface="微软雅黑" panose="020B0503020204020204" pitchFamily="34" charset="-122"/>
                    <a:ea typeface="微软雅黑" panose="020B0503020204020204" pitchFamily="34" charset="-122"/>
                    <a:cs typeface="宋体" pitchFamily="2" charset="-122"/>
                  </a:rPr>
                  <a:t>单击此处添加段落文本单击</a:t>
                </a:r>
                <a:r>
                  <a:rPr lang="zh-CN" altLang="en-US" sz="1100" dirty="0">
                    <a:solidFill>
                      <a:schemeClr val="bg1">
                        <a:lumMod val="85000"/>
                      </a:schemeClr>
                    </a:solidFill>
                    <a:latin typeface="微软雅黑" pitchFamily="34" charset="-122"/>
                    <a:ea typeface="微软雅黑" pitchFamily="34" charset="-122"/>
                  </a:rPr>
                  <a:t>此处添加段落文本</a:t>
                </a:r>
              </a:p>
            </p:txBody>
          </p:sp>
          <p:sp>
            <p:nvSpPr>
              <p:cNvPr id="38" name="TextBox 19">
                <a:extLst>
                  <a:ext uri="{FF2B5EF4-FFF2-40B4-BE49-F238E27FC236}">
                    <a16:creationId xmlns="" xmlns:a16="http://schemas.microsoft.com/office/drawing/2014/main" id="{FF9DA81C-444C-4FE9-A0CB-A124CBD7AE81}"/>
                  </a:ext>
                </a:extLst>
              </p:cNvPr>
              <p:cNvSpPr txBox="1">
                <a:spLocks noChangeArrowheads="1"/>
              </p:cNvSpPr>
              <p:nvPr/>
            </p:nvSpPr>
            <p:spPr bwMode="auto">
              <a:xfrm>
                <a:off x="6278307" y="2195545"/>
                <a:ext cx="1764006" cy="308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2000" dirty="0">
                    <a:solidFill>
                      <a:schemeClr val="bg1">
                        <a:lumMod val="85000"/>
                      </a:schemeClr>
                    </a:solidFill>
                    <a:latin typeface="微软雅黑" panose="020B0503020204020204" pitchFamily="34" charset="-122"/>
                    <a:ea typeface="微软雅黑" panose="020B0503020204020204" pitchFamily="34" charset="-122"/>
                    <a:cs typeface="宋体" pitchFamily="2" charset="-122"/>
                  </a:rPr>
                  <a:t>标题文字</a:t>
                </a:r>
                <a:endParaRPr lang="zh-CN" altLang="zh-CN" sz="2000" dirty="0">
                  <a:solidFill>
                    <a:schemeClr val="bg1">
                      <a:lumMod val="85000"/>
                    </a:schemeClr>
                  </a:solidFill>
                  <a:latin typeface="微软雅黑" panose="020B0503020204020204" pitchFamily="34" charset="-122"/>
                  <a:ea typeface="微软雅黑" panose="020B0503020204020204" pitchFamily="34" charset="-122"/>
                  <a:cs typeface="宋体" pitchFamily="2" charset="-122"/>
                </a:endParaRPr>
              </a:p>
            </p:txBody>
          </p:sp>
        </p:grpSp>
        <p:grpSp>
          <p:nvGrpSpPr>
            <p:cNvPr id="19" name="组合 18">
              <a:extLst>
                <a:ext uri="{FF2B5EF4-FFF2-40B4-BE49-F238E27FC236}">
                  <a16:creationId xmlns="" xmlns:a16="http://schemas.microsoft.com/office/drawing/2014/main" id="{A4748023-605D-4C3F-A36D-51C47365206D}"/>
                </a:ext>
              </a:extLst>
            </p:cNvPr>
            <p:cNvGrpSpPr/>
            <p:nvPr/>
          </p:nvGrpSpPr>
          <p:grpSpPr>
            <a:xfrm>
              <a:off x="1447336" y="2971177"/>
              <a:ext cx="728363" cy="728363"/>
              <a:chOff x="1302940" y="2971177"/>
              <a:chExt cx="728363" cy="728363"/>
            </a:xfrm>
          </p:grpSpPr>
          <p:sp>
            <p:nvSpPr>
              <p:cNvPr id="35" name="椭圆 34">
                <a:extLst>
                  <a:ext uri="{FF2B5EF4-FFF2-40B4-BE49-F238E27FC236}">
                    <a16:creationId xmlns="" xmlns:a16="http://schemas.microsoft.com/office/drawing/2014/main" id="{D7106754-053F-4719-955D-EAB20F96FFCE}"/>
                  </a:ext>
                </a:extLst>
              </p:cNvPr>
              <p:cNvSpPr/>
              <p:nvPr/>
            </p:nvSpPr>
            <p:spPr>
              <a:xfrm>
                <a:off x="1302940" y="2971177"/>
                <a:ext cx="728363" cy="728363"/>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lumMod val="85000"/>
                    </a:schemeClr>
                  </a:solidFill>
                </a:endParaRPr>
              </a:p>
            </p:txBody>
          </p:sp>
          <p:sp>
            <p:nvSpPr>
              <p:cNvPr id="36" name="TextBox 19">
                <a:extLst>
                  <a:ext uri="{FF2B5EF4-FFF2-40B4-BE49-F238E27FC236}">
                    <a16:creationId xmlns="" xmlns:a16="http://schemas.microsoft.com/office/drawing/2014/main" id="{5F56F2B7-D372-4620-AB30-0AE5484AED55}"/>
                  </a:ext>
                </a:extLst>
              </p:cNvPr>
              <p:cNvSpPr txBox="1">
                <a:spLocks noChangeArrowheads="1"/>
              </p:cNvSpPr>
              <p:nvPr/>
            </p:nvSpPr>
            <p:spPr bwMode="auto">
              <a:xfrm>
                <a:off x="1371764" y="3115228"/>
                <a:ext cx="566214" cy="409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cs typeface="宋体" pitchFamily="2" charset="-122"/>
                  </a:rPr>
                  <a:t>01</a:t>
                </a:r>
              </a:p>
            </p:txBody>
          </p:sp>
        </p:grpSp>
        <p:grpSp>
          <p:nvGrpSpPr>
            <p:cNvPr id="20" name="组合 19">
              <a:extLst>
                <a:ext uri="{FF2B5EF4-FFF2-40B4-BE49-F238E27FC236}">
                  <a16:creationId xmlns="" xmlns:a16="http://schemas.microsoft.com/office/drawing/2014/main" id="{AD840EEB-BA0D-4E04-8D97-A6C96906FB55}"/>
                </a:ext>
              </a:extLst>
            </p:cNvPr>
            <p:cNvGrpSpPr/>
            <p:nvPr/>
          </p:nvGrpSpPr>
          <p:grpSpPr>
            <a:xfrm>
              <a:off x="3731717" y="2971176"/>
              <a:ext cx="728363" cy="728363"/>
              <a:chOff x="3587321" y="2971176"/>
              <a:chExt cx="728363" cy="728363"/>
            </a:xfrm>
          </p:grpSpPr>
          <p:sp>
            <p:nvSpPr>
              <p:cNvPr id="33" name="椭圆 32">
                <a:extLst>
                  <a:ext uri="{FF2B5EF4-FFF2-40B4-BE49-F238E27FC236}">
                    <a16:creationId xmlns="" xmlns:a16="http://schemas.microsoft.com/office/drawing/2014/main" id="{507EDA61-170B-40C8-AB68-C2C4A85EBBCF}"/>
                  </a:ext>
                </a:extLst>
              </p:cNvPr>
              <p:cNvSpPr/>
              <p:nvPr/>
            </p:nvSpPr>
            <p:spPr>
              <a:xfrm>
                <a:off x="3587321" y="2971176"/>
                <a:ext cx="728363" cy="728363"/>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lumMod val="85000"/>
                    </a:schemeClr>
                  </a:solidFill>
                </a:endParaRPr>
              </a:p>
            </p:txBody>
          </p:sp>
          <p:sp>
            <p:nvSpPr>
              <p:cNvPr id="34" name="TextBox 19">
                <a:extLst>
                  <a:ext uri="{FF2B5EF4-FFF2-40B4-BE49-F238E27FC236}">
                    <a16:creationId xmlns="" xmlns:a16="http://schemas.microsoft.com/office/drawing/2014/main" id="{53626C01-7139-4800-BD82-B048DBAECA4E}"/>
                  </a:ext>
                </a:extLst>
              </p:cNvPr>
              <p:cNvSpPr txBox="1">
                <a:spLocks noChangeArrowheads="1"/>
              </p:cNvSpPr>
              <p:nvPr/>
            </p:nvSpPr>
            <p:spPr bwMode="auto">
              <a:xfrm>
                <a:off x="3635896" y="3115228"/>
                <a:ext cx="566214" cy="409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cs typeface="宋体" pitchFamily="2" charset="-122"/>
                  </a:rPr>
                  <a:t>03</a:t>
                </a:r>
              </a:p>
            </p:txBody>
          </p:sp>
        </p:grpSp>
        <p:grpSp>
          <p:nvGrpSpPr>
            <p:cNvPr id="21" name="组合 20">
              <a:extLst>
                <a:ext uri="{FF2B5EF4-FFF2-40B4-BE49-F238E27FC236}">
                  <a16:creationId xmlns="" xmlns:a16="http://schemas.microsoft.com/office/drawing/2014/main" id="{AFBE0C00-6D9B-491B-AF7D-31EE5D270B62}"/>
                </a:ext>
              </a:extLst>
            </p:cNvPr>
            <p:cNvGrpSpPr/>
            <p:nvPr/>
          </p:nvGrpSpPr>
          <p:grpSpPr>
            <a:xfrm>
              <a:off x="6042920" y="2971176"/>
              <a:ext cx="728363" cy="728363"/>
              <a:chOff x="5898524" y="2971176"/>
              <a:chExt cx="728363" cy="728363"/>
            </a:xfrm>
          </p:grpSpPr>
          <p:sp>
            <p:nvSpPr>
              <p:cNvPr id="31" name="椭圆 30">
                <a:extLst>
                  <a:ext uri="{FF2B5EF4-FFF2-40B4-BE49-F238E27FC236}">
                    <a16:creationId xmlns="" xmlns:a16="http://schemas.microsoft.com/office/drawing/2014/main" id="{0D74E02D-164B-4D30-BABE-65A0CE4831F6}"/>
                  </a:ext>
                </a:extLst>
              </p:cNvPr>
              <p:cNvSpPr/>
              <p:nvPr/>
            </p:nvSpPr>
            <p:spPr>
              <a:xfrm>
                <a:off x="5898524" y="2971176"/>
                <a:ext cx="728363" cy="728363"/>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lumMod val="85000"/>
                    </a:schemeClr>
                  </a:solidFill>
                </a:endParaRPr>
              </a:p>
            </p:txBody>
          </p:sp>
          <p:sp>
            <p:nvSpPr>
              <p:cNvPr id="32" name="TextBox 19">
                <a:extLst>
                  <a:ext uri="{FF2B5EF4-FFF2-40B4-BE49-F238E27FC236}">
                    <a16:creationId xmlns="" xmlns:a16="http://schemas.microsoft.com/office/drawing/2014/main" id="{5130678A-C76B-4B08-A9F7-D46643F73334}"/>
                  </a:ext>
                </a:extLst>
              </p:cNvPr>
              <p:cNvSpPr txBox="1">
                <a:spLocks noChangeArrowheads="1"/>
              </p:cNvSpPr>
              <p:nvPr/>
            </p:nvSpPr>
            <p:spPr bwMode="auto">
              <a:xfrm>
                <a:off x="5979598" y="3115228"/>
                <a:ext cx="566214" cy="409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cs typeface="宋体" pitchFamily="2" charset="-122"/>
                  </a:rPr>
                  <a:t>05</a:t>
                </a:r>
              </a:p>
            </p:txBody>
          </p:sp>
        </p:grpSp>
        <p:grpSp>
          <p:nvGrpSpPr>
            <p:cNvPr id="22" name="组合 21">
              <a:extLst>
                <a:ext uri="{FF2B5EF4-FFF2-40B4-BE49-F238E27FC236}">
                  <a16:creationId xmlns="" xmlns:a16="http://schemas.microsoft.com/office/drawing/2014/main" id="{7811AE1B-7D04-42AA-BF4D-B95526DEB092}"/>
                </a:ext>
              </a:extLst>
            </p:cNvPr>
            <p:cNvGrpSpPr/>
            <p:nvPr/>
          </p:nvGrpSpPr>
          <p:grpSpPr>
            <a:xfrm>
              <a:off x="2589927" y="1829388"/>
              <a:ext cx="728363" cy="728363"/>
              <a:chOff x="2445531" y="1829388"/>
              <a:chExt cx="728363" cy="728363"/>
            </a:xfrm>
          </p:grpSpPr>
          <p:sp>
            <p:nvSpPr>
              <p:cNvPr id="29" name="椭圆 28">
                <a:extLst>
                  <a:ext uri="{FF2B5EF4-FFF2-40B4-BE49-F238E27FC236}">
                    <a16:creationId xmlns="" xmlns:a16="http://schemas.microsoft.com/office/drawing/2014/main" id="{ACD5CDB3-0791-4790-8FB9-E4EAA4F723C6}"/>
                  </a:ext>
                </a:extLst>
              </p:cNvPr>
              <p:cNvSpPr/>
              <p:nvPr/>
            </p:nvSpPr>
            <p:spPr>
              <a:xfrm>
                <a:off x="2445531" y="1829388"/>
                <a:ext cx="728363" cy="728363"/>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lumMod val="85000"/>
                    </a:schemeClr>
                  </a:solidFill>
                </a:endParaRPr>
              </a:p>
            </p:txBody>
          </p:sp>
          <p:sp>
            <p:nvSpPr>
              <p:cNvPr id="30" name="TextBox 19">
                <a:extLst>
                  <a:ext uri="{FF2B5EF4-FFF2-40B4-BE49-F238E27FC236}">
                    <a16:creationId xmlns="" xmlns:a16="http://schemas.microsoft.com/office/drawing/2014/main" id="{A32CA1AD-3552-4023-B4E5-5A981D1760D3}"/>
                  </a:ext>
                </a:extLst>
              </p:cNvPr>
              <p:cNvSpPr txBox="1">
                <a:spLocks noChangeArrowheads="1"/>
              </p:cNvSpPr>
              <p:nvPr/>
            </p:nvSpPr>
            <p:spPr bwMode="auto">
              <a:xfrm>
                <a:off x="2527495" y="1980240"/>
                <a:ext cx="566214" cy="409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cs typeface="宋体" pitchFamily="2" charset="-122"/>
                  </a:rPr>
                  <a:t>02</a:t>
                </a:r>
              </a:p>
            </p:txBody>
          </p:sp>
        </p:grpSp>
        <p:grpSp>
          <p:nvGrpSpPr>
            <p:cNvPr id="23" name="组合 22">
              <a:extLst>
                <a:ext uri="{FF2B5EF4-FFF2-40B4-BE49-F238E27FC236}">
                  <a16:creationId xmlns="" xmlns:a16="http://schemas.microsoft.com/office/drawing/2014/main" id="{57F2B1FF-F357-4D0C-B9E4-5B2EDC548A32}"/>
                </a:ext>
              </a:extLst>
            </p:cNvPr>
            <p:cNvGrpSpPr/>
            <p:nvPr/>
          </p:nvGrpSpPr>
          <p:grpSpPr>
            <a:xfrm>
              <a:off x="4873506" y="1829388"/>
              <a:ext cx="728363" cy="728363"/>
              <a:chOff x="4729110" y="1829388"/>
              <a:chExt cx="728363" cy="728363"/>
            </a:xfrm>
          </p:grpSpPr>
          <p:sp>
            <p:nvSpPr>
              <p:cNvPr id="27" name="椭圆 26">
                <a:extLst>
                  <a:ext uri="{FF2B5EF4-FFF2-40B4-BE49-F238E27FC236}">
                    <a16:creationId xmlns="" xmlns:a16="http://schemas.microsoft.com/office/drawing/2014/main" id="{6F2E0DEF-A8AB-44CA-AC13-87AB22C46840}"/>
                  </a:ext>
                </a:extLst>
              </p:cNvPr>
              <p:cNvSpPr/>
              <p:nvPr/>
            </p:nvSpPr>
            <p:spPr>
              <a:xfrm>
                <a:off x="4729110" y="1829388"/>
                <a:ext cx="728363" cy="728363"/>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lumMod val="85000"/>
                    </a:schemeClr>
                  </a:solidFill>
                </a:endParaRPr>
              </a:p>
            </p:txBody>
          </p:sp>
          <p:sp>
            <p:nvSpPr>
              <p:cNvPr id="28" name="TextBox 19">
                <a:extLst>
                  <a:ext uri="{FF2B5EF4-FFF2-40B4-BE49-F238E27FC236}">
                    <a16:creationId xmlns="" xmlns:a16="http://schemas.microsoft.com/office/drawing/2014/main" id="{D77446AD-8865-4A9C-819A-35D0CB0B3072}"/>
                  </a:ext>
                </a:extLst>
              </p:cNvPr>
              <p:cNvSpPr txBox="1">
                <a:spLocks noChangeArrowheads="1"/>
              </p:cNvSpPr>
              <p:nvPr/>
            </p:nvSpPr>
            <p:spPr bwMode="auto">
              <a:xfrm>
                <a:off x="4833688" y="1980240"/>
                <a:ext cx="566214" cy="409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cs typeface="宋体" pitchFamily="2" charset="-122"/>
                  </a:rPr>
                  <a:t>04</a:t>
                </a:r>
              </a:p>
            </p:txBody>
          </p:sp>
        </p:grpSp>
        <p:grpSp>
          <p:nvGrpSpPr>
            <p:cNvPr id="24" name="组合 23">
              <a:extLst>
                <a:ext uri="{FF2B5EF4-FFF2-40B4-BE49-F238E27FC236}">
                  <a16:creationId xmlns="" xmlns:a16="http://schemas.microsoft.com/office/drawing/2014/main" id="{B8D04585-3CBF-4405-B17F-C79F63F3F1CE}"/>
                </a:ext>
              </a:extLst>
            </p:cNvPr>
            <p:cNvGrpSpPr/>
            <p:nvPr/>
          </p:nvGrpSpPr>
          <p:grpSpPr>
            <a:xfrm>
              <a:off x="7184709" y="1829388"/>
              <a:ext cx="728363" cy="728363"/>
              <a:chOff x="7040313" y="1829388"/>
              <a:chExt cx="728363" cy="728363"/>
            </a:xfrm>
          </p:grpSpPr>
          <p:sp>
            <p:nvSpPr>
              <p:cNvPr id="25" name="椭圆 24">
                <a:extLst>
                  <a:ext uri="{FF2B5EF4-FFF2-40B4-BE49-F238E27FC236}">
                    <a16:creationId xmlns="" xmlns:a16="http://schemas.microsoft.com/office/drawing/2014/main" id="{FA966F03-5B43-4A8A-A5E9-CF1289366BB5}"/>
                  </a:ext>
                </a:extLst>
              </p:cNvPr>
              <p:cNvSpPr/>
              <p:nvPr/>
            </p:nvSpPr>
            <p:spPr>
              <a:xfrm>
                <a:off x="7040313" y="1829388"/>
                <a:ext cx="728363" cy="728363"/>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lumMod val="85000"/>
                    </a:schemeClr>
                  </a:solidFill>
                </a:endParaRPr>
              </a:p>
            </p:txBody>
          </p:sp>
          <p:sp>
            <p:nvSpPr>
              <p:cNvPr id="26" name="TextBox 19">
                <a:extLst>
                  <a:ext uri="{FF2B5EF4-FFF2-40B4-BE49-F238E27FC236}">
                    <a16:creationId xmlns="" xmlns:a16="http://schemas.microsoft.com/office/drawing/2014/main" id="{FEA2F405-5D6C-40FF-98C6-59923B00B335}"/>
                  </a:ext>
                </a:extLst>
              </p:cNvPr>
              <p:cNvSpPr txBox="1">
                <a:spLocks noChangeArrowheads="1"/>
              </p:cNvSpPr>
              <p:nvPr/>
            </p:nvSpPr>
            <p:spPr bwMode="auto">
              <a:xfrm>
                <a:off x="7143469" y="1980240"/>
                <a:ext cx="566214" cy="409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cs typeface="宋体" pitchFamily="2" charset="-122"/>
                  </a:rPr>
                  <a:t>05</a:t>
                </a:r>
              </a:p>
            </p:txBody>
          </p:sp>
        </p:grpSp>
      </p:grpSp>
    </p:spTree>
    <p:extLst>
      <p:ext uri="{BB962C8B-B14F-4D97-AF65-F5344CB8AC3E}">
        <p14:creationId xmlns:p14="http://schemas.microsoft.com/office/powerpoint/2010/main" val="3463404990"/>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1250" fill="hold"/>
                                        <p:tgtEl>
                                          <p:spTgt spid="5"/>
                                        </p:tgtEl>
                                        <p:attrNameLst>
                                          <p:attrName>ppt_x</p:attrName>
                                        </p:attrNameLst>
                                      </p:cBhvr>
                                      <p:tavLst>
                                        <p:tav tm="0">
                                          <p:val>
                                            <p:strVal val="#ppt_x"/>
                                          </p:val>
                                        </p:tav>
                                        <p:tav tm="100000">
                                          <p:val>
                                            <p:strVal val="#ppt_x"/>
                                          </p:val>
                                        </p:tav>
                                      </p:tavLst>
                                    </p:anim>
                                    <p:anim calcmode="lin" valueType="num">
                                      <p:cBhvr additive="base">
                                        <p:cTn id="13" dur="125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a:extLst>
              <a:ext uri="{FF2B5EF4-FFF2-40B4-BE49-F238E27FC236}">
                <a16:creationId xmlns="" xmlns:a16="http://schemas.microsoft.com/office/drawing/2014/main" id="{4627966F-F79C-4786-B0FA-2956BCCABB64}"/>
              </a:ext>
            </a:extLst>
          </p:cNvPr>
          <p:cNvGrpSpPr/>
          <p:nvPr/>
        </p:nvGrpSpPr>
        <p:grpSpPr>
          <a:xfrm>
            <a:off x="0" y="293830"/>
            <a:ext cx="12190413" cy="674832"/>
            <a:chOff x="-174171" y="293830"/>
            <a:chExt cx="12190413" cy="674832"/>
          </a:xfrm>
        </p:grpSpPr>
        <p:sp>
          <p:nvSpPr>
            <p:cNvPr id="4" name="TextBox 8">
              <a:extLst>
                <a:ext uri="{FF2B5EF4-FFF2-40B4-BE49-F238E27FC236}">
                  <a16:creationId xmlns="" xmlns:a16="http://schemas.microsoft.com/office/drawing/2014/main" id="{FAD4A74A-6089-42C7-80E6-C3319B374D80}"/>
                </a:ext>
              </a:extLst>
            </p:cNvPr>
            <p:cNvSpPr txBox="1">
              <a:spLocks noChangeArrowheads="1"/>
            </p:cNvSpPr>
            <p:nvPr/>
          </p:nvSpPr>
          <p:spPr bwMode="auto">
            <a:xfrm>
              <a:off x="847913" y="293830"/>
              <a:ext cx="325532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b="1" dirty="0">
                  <a:solidFill>
                    <a:schemeClr val="bg1">
                      <a:lumMod val="85000"/>
                    </a:schemeClr>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cxnSp>
          <p:nvCxnSpPr>
            <p:cNvPr id="6" name="直接连接符 5">
              <a:extLst>
                <a:ext uri="{FF2B5EF4-FFF2-40B4-BE49-F238E27FC236}">
                  <a16:creationId xmlns="" xmlns:a16="http://schemas.microsoft.com/office/drawing/2014/main" id="{C5F528C7-0141-4D96-AF7C-5B188D0AA21B}"/>
                </a:ext>
              </a:extLst>
            </p:cNvPr>
            <p:cNvCxnSpPr>
              <a:cxnSpLocks/>
            </p:cNvCxnSpPr>
            <p:nvPr/>
          </p:nvCxnSpPr>
          <p:spPr>
            <a:xfrm>
              <a:off x="-174171" y="968662"/>
              <a:ext cx="1219041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5" name="TextBox 42">
            <a:extLst>
              <a:ext uri="{FF2B5EF4-FFF2-40B4-BE49-F238E27FC236}">
                <a16:creationId xmlns="" xmlns:a16="http://schemas.microsoft.com/office/drawing/2014/main" id="{963CD88D-09A4-4F02-B2C4-120F9BE155DF}"/>
              </a:ext>
            </a:extLst>
          </p:cNvPr>
          <p:cNvSpPr txBox="1"/>
          <p:nvPr/>
        </p:nvSpPr>
        <p:spPr>
          <a:xfrm flipH="1">
            <a:off x="7301287" y="2718309"/>
            <a:ext cx="3211888" cy="1553631"/>
          </a:xfrm>
          <a:prstGeom prst="rect">
            <a:avLst/>
          </a:prstGeom>
          <a:noFill/>
        </p:spPr>
        <p:txBody>
          <a:bodyPr wrap="square" lIns="75566" tIns="37783" rIns="75566" bIns="37783" rtlCol="0">
            <a:spAutoFit/>
          </a:bodyPr>
          <a:lstStyle/>
          <a:p>
            <a:pPr algn="just">
              <a:lnSpc>
                <a:spcPct val="150000"/>
              </a:lnSpc>
            </a:pPr>
            <a:r>
              <a:rPr lang="zh-CN" altLang="en-US" sz="1600" dirty="0">
                <a:solidFill>
                  <a:schemeClr val="bg1">
                    <a:lumMod val="8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r>
              <a:rPr lang="id-ID" sz="1600" b="1" dirty="0">
                <a:solidFill>
                  <a:schemeClr val="bg1">
                    <a:lumMod val="85000"/>
                  </a:schemeClr>
                </a:solidFill>
                <a:latin typeface="微软雅黑" panose="020B0503020204020204" pitchFamily="34" charset="-122"/>
                <a:ea typeface="微软雅黑" panose="020B0503020204020204" pitchFamily="34" charset="-122"/>
              </a:rPr>
              <a:t> </a:t>
            </a:r>
            <a:r>
              <a:rPr lang="zh-CN" altLang="en-US" sz="1600" dirty="0">
                <a:solidFill>
                  <a:schemeClr val="bg1">
                    <a:lumMod val="85000"/>
                  </a:schemeClr>
                </a:solidFill>
                <a:latin typeface="微软雅黑" panose="020B0503020204020204" pitchFamily="34" charset="-122"/>
                <a:ea typeface="微软雅黑" panose="020B0503020204020204" pitchFamily="34" charset="-122"/>
              </a:rPr>
              <a:t>此处添加详细文本描述，建议与标题相关</a:t>
            </a:r>
            <a:endParaRPr lang="id-ID" sz="1600" dirty="0">
              <a:solidFill>
                <a:schemeClr val="bg1">
                  <a:lumMod val="85000"/>
                </a:schemeClr>
              </a:solidFill>
              <a:latin typeface="微软雅黑" panose="020B0503020204020204" pitchFamily="34" charset="-122"/>
              <a:ea typeface="微软雅黑" panose="020B0503020204020204" pitchFamily="34" charset="-122"/>
            </a:endParaRPr>
          </a:p>
        </p:txBody>
      </p:sp>
      <p:sp>
        <p:nvSpPr>
          <p:cNvPr id="8" name="TextBox 43">
            <a:extLst>
              <a:ext uri="{FF2B5EF4-FFF2-40B4-BE49-F238E27FC236}">
                <a16:creationId xmlns="" xmlns:a16="http://schemas.microsoft.com/office/drawing/2014/main" id="{826B9A77-7038-47DB-8615-90106FC13EB6}"/>
              </a:ext>
            </a:extLst>
          </p:cNvPr>
          <p:cNvSpPr txBox="1"/>
          <p:nvPr/>
        </p:nvSpPr>
        <p:spPr>
          <a:xfrm flipH="1">
            <a:off x="8561662" y="1818342"/>
            <a:ext cx="1986443" cy="1091967"/>
          </a:xfrm>
          <a:prstGeom prst="rect">
            <a:avLst/>
          </a:prstGeom>
          <a:noFill/>
        </p:spPr>
        <p:txBody>
          <a:bodyPr wrap="none" lIns="75566" tIns="37783" rIns="75566" bIns="37783" rtlCol="0">
            <a:spAutoFit/>
          </a:bodyPr>
          <a:lstStyle/>
          <a:p>
            <a:r>
              <a:rPr lang="en-US" sz="6600" b="1" dirty="0">
                <a:solidFill>
                  <a:schemeClr val="bg1">
                    <a:lumMod val="85000"/>
                  </a:schemeClr>
                </a:solidFill>
                <a:latin typeface="微软雅黑" panose="020B0503020204020204" pitchFamily="34" charset="-122"/>
                <a:ea typeface="微软雅黑" panose="020B0503020204020204" pitchFamily="34" charset="-122"/>
              </a:rPr>
              <a:t>65</a:t>
            </a:r>
            <a:r>
              <a:rPr lang="id-ID" sz="6600" b="1" dirty="0">
                <a:solidFill>
                  <a:schemeClr val="bg1">
                    <a:lumMod val="85000"/>
                  </a:schemeClr>
                </a:solidFill>
                <a:latin typeface="微软雅黑" panose="020B0503020204020204" pitchFamily="34" charset="-122"/>
                <a:ea typeface="微软雅黑" panose="020B0503020204020204" pitchFamily="34" charset="-122"/>
              </a:rPr>
              <a:t>%</a:t>
            </a:r>
          </a:p>
        </p:txBody>
      </p:sp>
      <p:cxnSp>
        <p:nvCxnSpPr>
          <p:cNvPr id="9" name="Straight Connector 560">
            <a:extLst>
              <a:ext uri="{FF2B5EF4-FFF2-40B4-BE49-F238E27FC236}">
                <a16:creationId xmlns="" xmlns:a16="http://schemas.microsoft.com/office/drawing/2014/main" id="{80AC82B2-3D95-4320-864A-AB4724B745EE}"/>
              </a:ext>
            </a:extLst>
          </p:cNvPr>
          <p:cNvCxnSpPr/>
          <p:nvPr/>
        </p:nvCxnSpPr>
        <p:spPr>
          <a:xfrm flipH="1">
            <a:off x="7211296" y="4573592"/>
            <a:ext cx="3391874" cy="0"/>
          </a:xfrm>
          <a:prstGeom prst="line">
            <a:avLst/>
          </a:prstGeom>
          <a:solidFill>
            <a:srgbClr val="79C496"/>
          </a:solidFill>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0" name="Straight Connector 561">
            <a:extLst>
              <a:ext uri="{FF2B5EF4-FFF2-40B4-BE49-F238E27FC236}">
                <a16:creationId xmlns="" xmlns:a16="http://schemas.microsoft.com/office/drawing/2014/main" id="{E6E16AAF-D6AB-44CC-88E0-F53CBB4F8551}"/>
              </a:ext>
            </a:extLst>
          </p:cNvPr>
          <p:cNvCxnSpPr/>
          <p:nvPr/>
        </p:nvCxnSpPr>
        <p:spPr>
          <a:xfrm flipH="1">
            <a:off x="7100042" y="2388371"/>
            <a:ext cx="0" cy="3102103"/>
          </a:xfrm>
          <a:prstGeom prst="line">
            <a:avLst/>
          </a:prstGeom>
          <a:solidFill>
            <a:srgbClr val="79C496"/>
          </a:solidFill>
          <a:ln>
            <a:solidFill>
              <a:schemeClr val="bg1">
                <a:lumMod val="8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
        <p:nvSpPr>
          <p:cNvPr id="11" name="TextBox 46">
            <a:extLst>
              <a:ext uri="{FF2B5EF4-FFF2-40B4-BE49-F238E27FC236}">
                <a16:creationId xmlns="" xmlns:a16="http://schemas.microsoft.com/office/drawing/2014/main" id="{53311193-C43E-411F-8C69-5053B3DA243C}"/>
              </a:ext>
            </a:extLst>
          </p:cNvPr>
          <p:cNvSpPr txBox="1"/>
          <p:nvPr/>
        </p:nvSpPr>
        <p:spPr>
          <a:xfrm flipH="1">
            <a:off x="7316067" y="4777684"/>
            <a:ext cx="3205613" cy="1189766"/>
          </a:xfrm>
          <a:prstGeom prst="rect">
            <a:avLst/>
          </a:prstGeom>
          <a:noFill/>
        </p:spPr>
        <p:txBody>
          <a:bodyPr wrap="square" lIns="80979" tIns="40490" rIns="80979" bIns="40490" rtlCol="0">
            <a:spAutoFit/>
          </a:bodyPr>
          <a:lstStyle/>
          <a:p>
            <a:pPr>
              <a:lnSpc>
                <a:spcPct val="150000"/>
              </a:lnSpc>
            </a:pPr>
            <a:r>
              <a:rPr lang="zh-CN" altLang="en-US" sz="1600" dirty="0">
                <a:solidFill>
                  <a:schemeClr val="bg1">
                    <a:lumMod val="8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en-US" sz="1600" b="1" dirty="0">
              <a:solidFill>
                <a:schemeClr val="bg1">
                  <a:lumMod val="85000"/>
                </a:schemeClr>
              </a:solidFill>
              <a:latin typeface="微软雅黑" panose="020B0503020204020204" pitchFamily="34" charset="-122"/>
              <a:ea typeface="微软雅黑" panose="020B0503020204020204" pitchFamily="34" charset="-122"/>
            </a:endParaRPr>
          </a:p>
        </p:txBody>
      </p:sp>
      <p:grpSp>
        <p:nvGrpSpPr>
          <p:cNvPr id="12" name="组合 11">
            <a:extLst>
              <a:ext uri="{FF2B5EF4-FFF2-40B4-BE49-F238E27FC236}">
                <a16:creationId xmlns="" xmlns:a16="http://schemas.microsoft.com/office/drawing/2014/main" id="{5DBD8CA2-7D24-4404-9B61-1B4B3BE4BEAE}"/>
              </a:ext>
            </a:extLst>
          </p:cNvPr>
          <p:cNvGrpSpPr/>
          <p:nvPr/>
        </p:nvGrpSpPr>
        <p:grpSpPr>
          <a:xfrm>
            <a:off x="1561096" y="2115945"/>
            <a:ext cx="4941955" cy="3508344"/>
            <a:chOff x="3546389" y="2082322"/>
            <a:chExt cx="4895717" cy="3475521"/>
          </a:xfrm>
          <a:solidFill>
            <a:schemeClr val="bg1">
              <a:lumMod val="85000"/>
            </a:schemeClr>
          </a:solidFill>
          <a:effectLst/>
        </p:grpSpPr>
        <p:sp>
          <p:nvSpPr>
            <p:cNvPr id="13" name="Freeform 7">
              <a:extLst>
                <a:ext uri="{FF2B5EF4-FFF2-40B4-BE49-F238E27FC236}">
                  <a16:creationId xmlns="" xmlns:a16="http://schemas.microsoft.com/office/drawing/2014/main" id="{62387EA2-57BA-42B4-B68C-5398DEE8FF49}"/>
                </a:ext>
              </a:extLst>
            </p:cNvPr>
            <p:cNvSpPr>
              <a:spLocks noEditPoints="1"/>
            </p:cNvSpPr>
            <p:nvPr/>
          </p:nvSpPr>
          <p:spPr bwMode="auto">
            <a:xfrm>
              <a:off x="6723442" y="3279021"/>
              <a:ext cx="776582" cy="792141"/>
            </a:xfrm>
            <a:custGeom>
              <a:avLst/>
              <a:gdLst>
                <a:gd name="T0" fmla="*/ 194 w 416"/>
                <a:gd name="T1" fmla="*/ 423 h 424"/>
                <a:gd name="T2" fmla="*/ 211 w 416"/>
                <a:gd name="T3" fmla="*/ 404 h 424"/>
                <a:gd name="T4" fmla="*/ 216 w 416"/>
                <a:gd name="T5" fmla="*/ 376 h 424"/>
                <a:gd name="T6" fmla="*/ 278 w 416"/>
                <a:gd name="T7" fmla="*/ 359 h 424"/>
                <a:gd name="T8" fmla="*/ 297 w 416"/>
                <a:gd name="T9" fmla="*/ 380 h 424"/>
                <a:gd name="T10" fmla="*/ 330 w 416"/>
                <a:gd name="T11" fmla="*/ 382 h 424"/>
                <a:gd name="T12" fmla="*/ 357 w 416"/>
                <a:gd name="T13" fmla="*/ 359 h 424"/>
                <a:gd name="T14" fmla="*/ 364 w 416"/>
                <a:gd name="T15" fmla="*/ 343 h 424"/>
                <a:gd name="T16" fmla="*/ 359 w 416"/>
                <a:gd name="T17" fmla="*/ 326 h 424"/>
                <a:gd name="T18" fmla="*/ 340 w 416"/>
                <a:gd name="T19" fmla="*/ 305 h 424"/>
                <a:gd name="T20" fmla="*/ 366 w 416"/>
                <a:gd name="T21" fmla="*/ 245 h 424"/>
                <a:gd name="T22" fmla="*/ 393 w 416"/>
                <a:gd name="T23" fmla="*/ 243 h 424"/>
                <a:gd name="T24" fmla="*/ 416 w 416"/>
                <a:gd name="T25" fmla="*/ 219 h 424"/>
                <a:gd name="T26" fmla="*/ 414 w 416"/>
                <a:gd name="T27" fmla="*/ 184 h 424"/>
                <a:gd name="T28" fmla="*/ 389 w 416"/>
                <a:gd name="T29" fmla="*/ 162 h 424"/>
                <a:gd name="T30" fmla="*/ 363 w 416"/>
                <a:gd name="T31" fmla="*/ 163 h 424"/>
                <a:gd name="T32" fmla="*/ 332 w 416"/>
                <a:gd name="T33" fmla="*/ 104 h 424"/>
                <a:gd name="T34" fmla="*/ 346 w 416"/>
                <a:gd name="T35" fmla="*/ 83 h 424"/>
                <a:gd name="T36" fmla="*/ 350 w 416"/>
                <a:gd name="T37" fmla="*/ 66 h 424"/>
                <a:gd name="T38" fmla="*/ 341 w 416"/>
                <a:gd name="T39" fmla="*/ 50 h 424"/>
                <a:gd name="T40" fmla="*/ 312 w 416"/>
                <a:gd name="T41" fmla="*/ 30 h 424"/>
                <a:gd name="T42" fmla="*/ 280 w 416"/>
                <a:gd name="T43" fmla="*/ 35 h 424"/>
                <a:gd name="T44" fmla="*/ 266 w 416"/>
                <a:gd name="T45" fmla="*/ 55 h 424"/>
                <a:gd name="T46" fmla="*/ 199 w 416"/>
                <a:gd name="T47" fmla="*/ 43 h 424"/>
                <a:gd name="T48" fmla="*/ 193 w 416"/>
                <a:gd name="T49" fmla="*/ 20 h 424"/>
                <a:gd name="T50" fmla="*/ 164 w 416"/>
                <a:gd name="T51" fmla="*/ 4 h 424"/>
                <a:gd name="T52" fmla="*/ 131 w 416"/>
                <a:gd name="T53" fmla="*/ 13 h 424"/>
                <a:gd name="T54" fmla="*/ 114 w 416"/>
                <a:gd name="T55" fmla="*/ 42 h 424"/>
                <a:gd name="T56" fmla="*/ 121 w 416"/>
                <a:gd name="T57" fmla="*/ 65 h 424"/>
                <a:gd name="T58" fmla="*/ 69 w 416"/>
                <a:gd name="T59" fmla="*/ 110 h 424"/>
                <a:gd name="T60" fmla="*/ 47 w 416"/>
                <a:gd name="T61" fmla="*/ 101 h 424"/>
                <a:gd name="T62" fmla="*/ 16 w 416"/>
                <a:gd name="T63" fmla="*/ 113 h 424"/>
                <a:gd name="T64" fmla="*/ 2 w 416"/>
                <a:gd name="T65" fmla="*/ 145 h 424"/>
                <a:gd name="T66" fmla="*/ 2 w 416"/>
                <a:gd name="T67" fmla="*/ 163 h 424"/>
                <a:gd name="T68" fmla="*/ 15 w 416"/>
                <a:gd name="T69" fmla="*/ 176 h 424"/>
                <a:gd name="T70" fmla="*/ 38 w 416"/>
                <a:gd name="T71" fmla="*/ 186 h 424"/>
                <a:gd name="T72" fmla="*/ 42 w 416"/>
                <a:gd name="T73" fmla="*/ 253 h 424"/>
                <a:gd name="T74" fmla="*/ 19 w 416"/>
                <a:gd name="T75" fmla="*/ 266 h 424"/>
                <a:gd name="T76" fmla="*/ 7 w 416"/>
                <a:gd name="T77" fmla="*/ 279 h 424"/>
                <a:gd name="T78" fmla="*/ 9 w 416"/>
                <a:gd name="T79" fmla="*/ 297 h 424"/>
                <a:gd name="T80" fmla="*/ 26 w 416"/>
                <a:gd name="T81" fmla="*/ 328 h 424"/>
                <a:gd name="T82" fmla="*/ 58 w 416"/>
                <a:gd name="T83" fmla="*/ 337 h 424"/>
                <a:gd name="T84" fmla="*/ 82 w 416"/>
                <a:gd name="T85" fmla="*/ 324 h 424"/>
                <a:gd name="T86" fmla="*/ 135 w 416"/>
                <a:gd name="T87" fmla="*/ 362 h 424"/>
                <a:gd name="T88" fmla="*/ 130 w 416"/>
                <a:gd name="T89" fmla="*/ 390 h 424"/>
                <a:gd name="T90" fmla="*/ 134 w 416"/>
                <a:gd name="T91" fmla="*/ 408 h 424"/>
                <a:gd name="T92" fmla="*/ 149 w 416"/>
                <a:gd name="T93" fmla="*/ 417 h 424"/>
                <a:gd name="T94" fmla="*/ 184 w 416"/>
                <a:gd name="T95" fmla="*/ 423 h 424"/>
                <a:gd name="T96" fmla="*/ 194 w 416"/>
                <a:gd name="T97" fmla="*/ 423 h 424"/>
                <a:gd name="T98" fmla="*/ 141 w 416"/>
                <a:gd name="T99" fmla="*/ 227 h 424"/>
                <a:gd name="T100" fmla="*/ 186 w 416"/>
                <a:gd name="T101" fmla="*/ 148 h 424"/>
                <a:gd name="T102" fmla="*/ 265 w 416"/>
                <a:gd name="T103" fmla="*/ 193 h 424"/>
                <a:gd name="T104" fmla="*/ 220 w 416"/>
                <a:gd name="T105" fmla="*/ 272 h 424"/>
                <a:gd name="T106" fmla="*/ 141 w 416"/>
                <a:gd name="T107" fmla="*/ 227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16" h="424">
                  <a:moveTo>
                    <a:pt x="194" y="423"/>
                  </a:moveTo>
                  <a:cubicBezTo>
                    <a:pt x="202" y="421"/>
                    <a:pt x="209" y="414"/>
                    <a:pt x="211" y="404"/>
                  </a:cubicBezTo>
                  <a:cubicBezTo>
                    <a:pt x="216" y="376"/>
                    <a:pt x="216" y="376"/>
                    <a:pt x="216" y="376"/>
                  </a:cubicBezTo>
                  <a:cubicBezTo>
                    <a:pt x="238" y="375"/>
                    <a:pt x="259" y="369"/>
                    <a:pt x="278" y="359"/>
                  </a:cubicBezTo>
                  <a:cubicBezTo>
                    <a:pt x="297" y="380"/>
                    <a:pt x="297" y="380"/>
                    <a:pt x="297" y="380"/>
                  </a:cubicBezTo>
                  <a:cubicBezTo>
                    <a:pt x="306" y="390"/>
                    <a:pt x="321" y="391"/>
                    <a:pt x="330" y="382"/>
                  </a:cubicBezTo>
                  <a:cubicBezTo>
                    <a:pt x="357" y="359"/>
                    <a:pt x="357" y="359"/>
                    <a:pt x="357" y="359"/>
                  </a:cubicBezTo>
                  <a:cubicBezTo>
                    <a:pt x="361" y="355"/>
                    <a:pt x="364" y="349"/>
                    <a:pt x="364" y="343"/>
                  </a:cubicBezTo>
                  <a:cubicBezTo>
                    <a:pt x="365" y="337"/>
                    <a:pt x="363" y="331"/>
                    <a:pt x="359" y="326"/>
                  </a:cubicBezTo>
                  <a:cubicBezTo>
                    <a:pt x="340" y="305"/>
                    <a:pt x="340" y="305"/>
                    <a:pt x="340" y="305"/>
                  </a:cubicBezTo>
                  <a:cubicBezTo>
                    <a:pt x="353" y="287"/>
                    <a:pt x="362" y="267"/>
                    <a:pt x="366" y="245"/>
                  </a:cubicBezTo>
                  <a:cubicBezTo>
                    <a:pt x="393" y="243"/>
                    <a:pt x="393" y="243"/>
                    <a:pt x="393" y="243"/>
                  </a:cubicBezTo>
                  <a:cubicBezTo>
                    <a:pt x="406" y="243"/>
                    <a:pt x="416" y="232"/>
                    <a:pt x="416" y="219"/>
                  </a:cubicBezTo>
                  <a:cubicBezTo>
                    <a:pt x="414" y="184"/>
                    <a:pt x="414" y="184"/>
                    <a:pt x="414" y="184"/>
                  </a:cubicBezTo>
                  <a:cubicBezTo>
                    <a:pt x="413" y="171"/>
                    <a:pt x="402" y="161"/>
                    <a:pt x="389" y="162"/>
                  </a:cubicBezTo>
                  <a:cubicBezTo>
                    <a:pt x="363" y="163"/>
                    <a:pt x="363" y="163"/>
                    <a:pt x="363" y="163"/>
                  </a:cubicBezTo>
                  <a:cubicBezTo>
                    <a:pt x="357" y="141"/>
                    <a:pt x="346" y="121"/>
                    <a:pt x="332" y="104"/>
                  </a:cubicBezTo>
                  <a:cubicBezTo>
                    <a:pt x="346" y="83"/>
                    <a:pt x="346" y="83"/>
                    <a:pt x="346" y="83"/>
                  </a:cubicBezTo>
                  <a:cubicBezTo>
                    <a:pt x="350" y="78"/>
                    <a:pt x="351" y="72"/>
                    <a:pt x="350" y="66"/>
                  </a:cubicBezTo>
                  <a:cubicBezTo>
                    <a:pt x="349" y="60"/>
                    <a:pt x="346" y="54"/>
                    <a:pt x="341" y="50"/>
                  </a:cubicBezTo>
                  <a:cubicBezTo>
                    <a:pt x="312" y="30"/>
                    <a:pt x="312" y="30"/>
                    <a:pt x="312" y="30"/>
                  </a:cubicBezTo>
                  <a:cubicBezTo>
                    <a:pt x="302" y="23"/>
                    <a:pt x="287" y="25"/>
                    <a:pt x="280" y="35"/>
                  </a:cubicBezTo>
                  <a:cubicBezTo>
                    <a:pt x="266" y="55"/>
                    <a:pt x="266" y="55"/>
                    <a:pt x="266" y="55"/>
                  </a:cubicBezTo>
                  <a:cubicBezTo>
                    <a:pt x="244" y="47"/>
                    <a:pt x="222" y="42"/>
                    <a:pt x="199" y="43"/>
                  </a:cubicBezTo>
                  <a:cubicBezTo>
                    <a:pt x="193" y="20"/>
                    <a:pt x="193" y="20"/>
                    <a:pt x="193" y="20"/>
                  </a:cubicBezTo>
                  <a:cubicBezTo>
                    <a:pt x="190" y="8"/>
                    <a:pt x="177" y="0"/>
                    <a:pt x="164" y="4"/>
                  </a:cubicBezTo>
                  <a:cubicBezTo>
                    <a:pt x="131" y="13"/>
                    <a:pt x="131" y="13"/>
                    <a:pt x="131" y="13"/>
                  </a:cubicBezTo>
                  <a:cubicBezTo>
                    <a:pt x="118" y="16"/>
                    <a:pt x="111" y="29"/>
                    <a:pt x="114" y="42"/>
                  </a:cubicBezTo>
                  <a:cubicBezTo>
                    <a:pt x="121" y="65"/>
                    <a:pt x="121" y="65"/>
                    <a:pt x="121" y="65"/>
                  </a:cubicBezTo>
                  <a:cubicBezTo>
                    <a:pt x="100" y="76"/>
                    <a:pt x="83" y="91"/>
                    <a:pt x="69" y="110"/>
                  </a:cubicBezTo>
                  <a:cubicBezTo>
                    <a:pt x="47" y="101"/>
                    <a:pt x="47" y="101"/>
                    <a:pt x="47" y="101"/>
                  </a:cubicBezTo>
                  <a:cubicBezTo>
                    <a:pt x="35" y="96"/>
                    <a:pt x="21" y="101"/>
                    <a:pt x="16" y="113"/>
                  </a:cubicBezTo>
                  <a:cubicBezTo>
                    <a:pt x="2" y="145"/>
                    <a:pt x="2" y="145"/>
                    <a:pt x="2" y="145"/>
                  </a:cubicBezTo>
                  <a:cubicBezTo>
                    <a:pt x="0" y="151"/>
                    <a:pt x="0" y="157"/>
                    <a:pt x="2" y="163"/>
                  </a:cubicBezTo>
                  <a:cubicBezTo>
                    <a:pt x="4" y="169"/>
                    <a:pt x="9" y="174"/>
                    <a:pt x="15" y="176"/>
                  </a:cubicBezTo>
                  <a:cubicBezTo>
                    <a:pt x="38" y="186"/>
                    <a:pt x="38" y="186"/>
                    <a:pt x="38" y="186"/>
                  </a:cubicBezTo>
                  <a:cubicBezTo>
                    <a:pt x="35" y="208"/>
                    <a:pt x="36" y="231"/>
                    <a:pt x="42" y="253"/>
                  </a:cubicBezTo>
                  <a:cubicBezTo>
                    <a:pt x="19" y="266"/>
                    <a:pt x="19" y="266"/>
                    <a:pt x="19" y="266"/>
                  </a:cubicBezTo>
                  <a:cubicBezTo>
                    <a:pt x="13" y="269"/>
                    <a:pt x="9" y="274"/>
                    <a:pt x="7" y="279"/>
                  </a:cubicBezTo>
                  <a:cubicBezTo>
                    <a:pt x="6" y="285"/>
                    <a:pt x="6" y="292"/>
                    <a:pt x="9" y="297"/>
                  </a:cubicBezTo>
                  <a:cubicBezTo>
                    <a:pt x="26" y="328"/>
                    <a:pt x="26" y="328"/>
                    <a:pt x="26" y="328"/>
                  </a:cubicBezTo>
                  <a:cubicBezTo>
                    <a:pt x="32" y="339"/>
                    <a:pt x="46" y="344"/>
                    <a:pt x="58" y="337"/>
                  </a:cubicBezTo>
                  <a:cubicBezTo>
                    <a:pt x="82" y="324"/>
                    <a:pt x="82" y="324"/>
                    <a:pt x="82" y="324"/>
                  </a:cubicBezTo>
                  <a:cubicBezTo>
                    <a:pt x="97" y="341"/>
                    <a:pt x="115" y="353"/>
                    <a:pt x="135" y="362"/>
                  </a:cubicBezTo>
                  <a:cubicBezTo>
                    <a:pt x="130" y="390"/>
                    <a:pt x="130" y="390"/>
                    <a:pt x="130" y="390"/>
                  </a:cubicBezTo>
                  <a:cubicBezTo>
                    <a:pt x="129" y="396"/>
                    <a:pt x="131" y="402"/>
                    <a:pt x="134" y="408"/>
                  </a:cubicBezTo>
                  <a:cubicBezTo>
                    <a:pt x="138" y="413"/>
                    <a:pt x="143" y="416"/>
                    <a:pt x="149" y="417"/>
                  </a:cubicBezTo>
                  <a:cubicBezTo>
                    <a:pt x="184" y="423"/>
                    <a:pt x="184" y="423"/>
                    <a:pt x="184" y="423"/>
                  </a:cubicBezTo>
                  <a:cubicBezTo>
                    <a:pt x="187" y="424"/>
                    <a:pt x="191" y="424"/>
                    <a:pt x="194" y="423"/>
                  </a:cubicBezTo>
                  <a:close/>
                  <a:moveTo>
                    <a:pt x="141" y="227"/>
                  </a:moveTo>
                  <a:cubicBezTo>
                    <a:pt x="131" y="193"/>
                    <a:pt x="152" y="157"/>
                    <a:pt x="186" y="148"/>
                  </a:cubicBezTo>
                  <a:cubicBezTo>
                    <a:pt x="220" y="138"/>
                    <a:pt x="256" y="159"/>
                    <a:pt x="265" y="193"/>
                  </a:cubicBezTo>
                  <a:cubicBezTo>
                    <a:pt x="275" y="227"/>
                    <a:pt x="254" y="263"/>
                    <a:pt x="220" y="272"/>
                  </a:cubicBezTo>
                  <a:cubicBezTo>
                    <a:pt x="186" y="281"/>
                    <a:pt x="150" y="261"/>
                    <a:pt x="141" y="227"/>
                  </a:cubicBezTo>
                  <a:close/>
                </a:path>
              </a:pathLst>
            </a:custGeom>
            <a:grpFill/>
            <a:ln>
              <a:noFill/>
            </a:ln>
            <a:effectLst/>
            <a:scene3d>
              <a:camera prst="orthographicFront"/>
              <a:lightRig rig="threePt" dir="t"/>
            </a:scene3d>
            <a:sp3d prstMaterial="softEdge">
              <a:bevelT w="38100" h="6350"/>
            </a:sp3d>
            <a:extLst/>
          </p:spPr>
          <p:txBody>
            <a:bodyPr vert="horz" wrap="square" lIns="91440" tIns="45720" rIns="91440" bIns="45720" numCol="1" anchor="t" anchorCtr="0" compatLnSpc="1">
              <a:prstTxWarp prst="textNoShape">
                <a:avLst/>
              </a:prstTxWarp>
              <a:noAutofit/>
            </a:bodyPr>
            <a:lstStyle/>
            <a:p>
              <a:endParaRPr lang="en-US">
                <a:solidFill>
                  <a:prstClr val="black"/>
                </a:solidFill>
                <a:latin typeface="Arial" panose="020B0604020202020204" pitchFamily="34" charset="0"/>
                <a:ea typeface="微软雅黑" panose="020B0503020204020204" pitchFamily="34" charset="-122"/>
              </a:endParaRPr>
            </a:p>
          </p:txBody>
        </p:sp>
        <p:sp>
          <p:nvSpPr>
            <p:cNvPr id="14" name="Freeform 8">
              <a:extLst>
                <a:ext uri="{FF2B5EF4-FFF2-40B4-BE49-F238E27FC236}">
                  <a16:creationId xmlns="" xmlns:a16="http://schemas.microsoft.com/office/drawing/2014/main" id="{38E6AD1F-7FEB-4E00-A6CB-D7C32EE0AFB8}"/>
                </a:ext>
              </a:extLst>
            </p:cNvPr>
            <p:cNvSpPr>
              <a:spLocks noEditPoints="1"/>
            </p:cNvSpPr>
            <p:nvPr/>
          </p:nvSpPr>
          <p:spPr bwMode="auto">
            <a:xfrm>
              <a:off x="7072833" y="3890102"/>
              <a:ext cx="1029784" cy="1007151"/>
            </a:xfrm>
            <a:custGeom>
              <a:avLst/>
              <a:gdLst>
                <a:gd name="T0" fmla="*/ 524 w 551"/>
                <a:gd name="T1" fmla="*/ 276 h 539"/>
                <a:gd name="T2" fmla="*/ 491 w 551"/>
                <a:gd name="T3" fmla="*/ 269 h 539"/>
                <a:gd name="T4" fmla="*/ 472 w 551"/>
                <a:gd name="T5" fmla="*/ 183 h 539"/>
                <a:gd name="T6" fmla="*/ 498 w 551"/>
                <a:gd name="T7" fmla="*/ 163 h 539"/>
                <a:gd name="T8" fmla="*/ 509 w 551"/>
                <a:gd name="T9" fmla="*/ 142 h 539"/>
                <a:gd name="T10" fmla="*/ 502 w 551"/>
                <a:gd name="T11" fmla="*/ 120 h 539"/>
                <a:gd name="T12" fmla="*/ 474 w 551"/>
                <a:gd name="T13" fmla="*/ 85 h 539"/>
                <a:gd name="T14" fmla="*/ 431 w 551"/>
                <a:gd name="T15" fmla="*/ 80 h 539"/>
                <a:gd name="T16" fmla="*/ 406 w 551"/>
                <a:gd name="T17" fmla="*/ 100 h 539"/>
                <a:gd name="T18" fmla="*/ 328 w 551"/>
                <a:gd name="T19" fmla="*/ 62 h 539"/>
                <a:gd name="T20" fmla="*/ 328 w 551"/>
                <a:gd name="T21" fmla="*/ 31 h 539"/>
                <a:gd name="T22" fmla="*/ 297 w 551"/>
                <a:gd name="T23" fmla="*/ 0 h 539"/>
                <a:gd name="T24" fmla="*/ 252 w 551"/>
                <a:gd name="T25" fmla="*/ 0 h 539"/>
                <a:gd name="T26" fmla="*/ 221 w 551"/>
                <a:gd name="T27" fmla="*/ 31 h 539"/>
                <a:gd name="T28" fmla="*/ 221 w 551"/>
                <a:gd name="T29" fmla="*/ 62 h 539"/>
                <a:gd name="T30" fmla="*/ 141 w 551"/>
                <a:gd name="T31" fmla="*/ 101 h 539"/>
                <a:gd name="T32" fmla="*/ 141 w 551"/>
                <a:gd name="T33" fmla="*/ 101 h 539"/>
                <a:gd name="T34" fmla="*/ 116 w 551"/>
                <a:gd name="T35" fmla="*/ 81 h 539"/>
                <a:gd name="T36" fmla="*/ 94 w 551"/>
                <a:gd name="T37" fmla="*/ 75 h 539"/>
                <a:gd name="T38" fmla="*/ 74 w 551"/>
                <a:gd name="T39" fmla="*/ 86 h 539"/>
                <a:gd name="T40" fmla="*/ 46 w 551"/>
                <a:gd name="T41" fmla="*/ 122 h 539"/>
                <a:gd name="T42" fmla="*/ 50 w 551"/>
                <a:gd name="T43" fmla="*/ 165 h 539"/>
                <a:gd name="T44" fmla="*/ 76 w 551"/>
                <a:gd name="T45" fmla="*/ 185 h 539"/>
                <a:gd name="T46" fmla="*/ 58 w 551"/>
                <a:gd name="T47" fmla="*/ 271 h 539"/>
                <a:gd name="T48" fmla="*/ 25 w 551"/>
                <a:gd name="T49" fmla="*/ 278 h 539"/>
                <a:gd name="T50" fmla="*/ 6 w 551"/>
                <a:gd name="T51" fmla="*/ 292 h 539"/>
                <a:gd name="T52" fmla="*/ 2 w 551"/>
                <a:gd name="T53" fmla="*/ 315 h 539"/>
                <a:gd name="T54" fmla="*/ 12 w 551"/>
                <a:gd name="T55" fmla="*/ 359 h 539"/>
                <a:gd name="T56" fmla="*/ 49 w 551"/>
                <a:gd name="T57" fmla="*/ 382 h 539"/>
                <a:gd name="T58" fmla="*/ 83 w 551"/>
                <a:gd name="T59" fmla="*/ 374 h 539"/>
                <a:gd name="T60" fmla="*/ 137 w 551"/>
                <a:gd name="T61" fmla="*/ 440 h 539"/>
                <a:gd name="T62" fmla="*/ 137 w 551"/>
                <a:gd name="T63" fmla="*/ 440 h 539"/>
                <a:gd name="T64" fmla="*/ 121 w 551"/>
                <a:gd name="T65" fmla="*/ 473 h 539"/>
                <a:gd name="T66" fmla="*/ 120 w 551"/>
                <a:gd name="T67" fmla="*/ 496 h 539"/>
                <a:gd name="T68" fmla="*/ 136 w 551"/>
                <a:gd name="T69" fmla="*/ 513 h 539"/>
                <a:gd name="T70" fmla="*/ 177 w 551"/>
                <a:gd name="T71" fmla="*/ 533 h 539"/>
                <a:gd name="T72" fmla="*/ 190 w 551"/>
                <a:gd name="T73" fmla="*/ 536 h 539"/>
                <a:gd name="T74" fmla="*/ 217 w 551"/>
                <a:gd name="T75" fmla="*/ 518 h 539"/>
                <a:gd name="T76" fmla="*/ 233 w 551"/>
                <a:gd name="T77" fmla="*/ 485 h 539"/>
                <a:gd name="T78" fmla="*/ 318 w 551"/>
                <a:gd name="T79" fmla="*/ 484 h 539"/>
                <a:gd name="T80" fmla="*/ 334 w 551"/>
                <a:gd name="T81" fmla="*/ 518 h 539"/>
                <a:gd name="T82" fmla="*/ 374 w 551"/>
                <a:gd name="T83" fmla="*/ 532 h 539"/>
                <a:gd name="T84" fmla="*/ 415 w 551"/>
                <a:gd name="T85" fmla="*/ 512 h 539"/>
                <a:gd name="T86" fmla="*/ 431 w 551"/>
                <a:gd name="T87" fmla="*/ 494 h 539"/>
                <a:gd name="T88" fmla="*/ 429 w 551"/>
                <a:gd name="T89" fmla="*/ 471 h 539"/>
                <a:gd name="T90" fmla="*/ 413 w 551"/>
                <a:gd name="T91" fmla="*/ 439 h 539"/>
                <a:gd name="T92" fmla="*/ 467 w 551"/>
                <a:gd name="T93" fmla="*/ 372 h 539"/>
                <a:gd name="T94" fmla="*/ 501 w 551"/>
                <a:gd name="T95" fmla="*/ 380 h 539"/>
                <a:gd name="T96" fmla="*/ 524 w 551"/>
                <a:gd name="T97" fmla="*/ 376 h 539"/>
                <a:gd name="T98" fmla="*/ 538 w 551"/>
                <a:gd name="T99" fmla="*/ 357 h 539"/>
                <a:gd name="T100" fmla="*/ 547 w 551"/>
                <a:gd name="T101" fmla="*/ 312 h 539"/>
                <a:gd name="T102" fmla="*/ 524 w 551"/>
                <a:gd name="T103" fmla="*/ 276 h 539"/>
                <a:gd name="T104" fmla="*/ 358 w 551"/>
                <a:gd name="T105" fmla="*/ 272 h 539"/>
                <a:gd name="T106" fmla="*/ 275 w 551"/>
                <a:gd name="T107" fmla="*/ 356 h 539"/>
                <a:gd name="T108" fmla="*/ 191 w 551"/>
                <a:gd name="T109" fmla="*/ 272 h 539"/>
                <a:gd name="T110" fmla="*/ 275 w 551"/>
                <a:gd name="T111" fmla="*/ 188 h 539"/>
                <a:gd name="T112" fmla="*/ 358 w 551"/>
                <a:gd name="T113" fmla="*/ 27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51" h="539">
                  <a:moveTo>
                    <a:pt x="524" y="276"/>
                  </a:moveTo>
                  <a:cubicBezTo>
                    <a:pt x="491" y="269"/>
                    <a:pt x="491" y="269"/>
                    <a:pt x="491" y="269"/>
                  </a:cubicBezTo>
                  <a:cubicBezTo>
                    <a:pt x="491" y="239"/>
                    <a:pt x="485" y="210"/>
                    <a:pt x="472" y="183"/>
                  </a:cubicBezTo>
                  <a:cubicBezTo>
                    <a:pt x="498" y="163"/>
                    <a:pt x="498" y="163"/>
                    <a:pt x="498" y="163"/>
                  </a:cubicBezTo>
                  <a:cubicBezTo>
                    <a:pt x="504" y="158"/>
                    <a:pt x="508" y="150"/>
                    <a:pt x="509" y="142"/>
                  </a:cubicBezTo>
                  <a:cubicBezTo>
                    <a:pt x="510" y="134"/>
                    <a:pt x="507" y="126"/>
                    <a:pt x="502" y="120"/>
                  </a:cubicBezTo>
                  <a:cubicBezTo>
                    <a:pt x="474" y="85"/>
                    <a:pt x="474" y="85"/>
                    <a:pt x="474" y="85"/>
                  </a:cubicBezTo>
                  <a:cubicBezTo>
                    <a:pt x="463" y="72"/>
                    <a:pt x="444" y="70"/>
                    <a:pt x="431" y="80"/>
                  </a:cubicBezTo>
                  <a:cubicBezTo>
                    <a:pt x="406" y="100"/>
                    <a:pt x="406" y="100"/>
                    <a:pt x="406" y="100"/>
                  </a:cubicBezTo>
                  <a:cubicBezTo>
                    <a:pt x="383" y="82"/>
                    <a:pt x="356" y="69"/>
                    <a:pt x="328" y="62"/>
                  </a:cubicBezTo>
                  <a:cubicBezTo>
                    <a:pt x="328" y="31"/>
                    <a:pt x="328" y="31"/>
                    <a:pt x="328" y="31"/>
                  </a:cubicBezTo>
                  <a:cubicBezTo>
                    <a:pt x="328" y="14"/>
                    <a:pt x="314" y="0"/>
                    <a:pt x="297" y="0"/>
                  </a:cubicBezTo>
                  <a:cubicBezTo>
                    <a:pt x="252" y="0"/>
                    <a:pt x="252" y="0"/>
                    <a:pt x="252" y="0"/>
                  </a:cubicBezTo>
                  <a:cubicBezTo>
                    <a:pt x="235" y="0"/>
                    <a:pt x="221" y="14"/>
                    <a:pt x="221" y="31"/>
                  </a:cubicBezTo>
                  <a:cubicBezTo>
                    <a:pt x="221" y="62"/>
                    <a:pt x="221" y="62"/>
                    <a:pt x="221" y="62"/>
                  </a:cubicBezTo>
                  <a:cubicBezTo>
                    <a:pt x="192" y="69"/>
                    <a:pt x="165" y="82"/>
                    <a:pt x="141" y="101"/>
                  </a:cubicBezTo>
                  <a:cubicBezTo>
                    <a:pt x="141" y="101"/>
                    <a:pt x="141" y="101"/>
                    <a:pt x="141" y="101"/>
                  </a:cubicBezTo>
                  <a:cubicBezTo>
                    <a:pt x="116" y="81"/>
                    <a:pt x="116" y="81"/>
                    <a:pt x="116" y="81"/>
                  </a:cubicBezTo>
                  <a:cubicBezTo>
                    <a:pt x="110" y="76"/>
                    <a:pt x="102" y="74"/>
                    <a:pt x="94" y="75"/>
                  </a:cubicBezTo>
                  <a:cubicBezTo>
                    <a:pt x="86" y="76"/>
                    <a:pt x="79" y="80"/>
                    <a:pt x="74" y="86"/>
                  </a:cubicBezTo>
                  <a:cubicBezTo>
                    <a:pt x="46" y="122"/>
                    <a:pt x="46" y="122"/>
                    <a:pt x="46" y="122"/>
                  </a:cubicBezTo>
                  <a:cubicBezTo>
                    <a:pt x="35" y="135"/>
                    <a:pt x="37" y="154"/>
                    <a:pt x="50" y="165"/>
                  </a:cubicBezTo>
                  <a:cubicBezTo>
                    <a:pt x="76" y="185"/>
                    <a:pt x="76" y="185"/>
                    <a:pt x="76" y="185"/>
                  </a:cubicBezTo>
                  <a:cubicBezTo>
                    <a:pt x="64" y="212"/>
                    <a:pt x="58" y="241"/>
                    <a:pt x="58" y="271"/>
                  </a:cubicBezTo>
                  <a:cubicBezTo>
                    <a:pt x="25" y="278"/>
                    <a:pt x="25" y="278"/>
                    <a:pt x="25" y="278"/>
                  </a:cubicBezTo>
                  <a:cubicBezTo>
                    <a:pt x="17" y="280"/>
                    <a:pt x="10" y="285"/>
                    <a:pt x="6" y="292"/>
                  </a:cubicBezTo>
                  <a:cubicBezTo>
                    <a:pt x="1" y="299"/>
                    <a:pt x="0" y="307"/>
                    <a:pt x="2" y="315"/>
                  </a:cubicBezTo>
                  <a:cubicBezTo>
                    <a:pt x="12" y="359"/>
                    <a:pt x="12" y="359"/>
                    <a:pt x="12" y="359"/>
                  </a:cubicBezTo>
                  <a:cubicBezTo>
                    <a:pt x="16" y="375"/>
                    <a:pt x="32" y="385"/>
                    <a:pt x="49" y="382"/>
                  </a:cubicBezTo>
                  <a:cubicBezTo>
                    <a:pt x="83" y="374"/>
                    <a:pt x="83" y="374"/>
                    <a:pt x="83" y="374"/>
                  </a:cubicBezTo>
                  <a:cubicBezTo>
                    <a:pt x="97" y="399"/>
                    <a:pt x="115" y="421"/>
                    <a:pt x="137" y="440"/>
                  </a:cubicBezTo>
                  <a:cubicBezTo>
                    <a:pt x="137" y="440"/>
                    <a:pt x="137" y="440"/>
                    <a:pt x="137" y="440"/>
                  </a:cubicBezTo>
                  <a:cubicBezTo>
                    <a:pt x="121" y="473"/>
                    <a:pt x="121" y="473"/>
                    <a:pt x="121" y="473"/>
                  </a:cubicBezTo>
                  <a:cubicBezTo>
                    <a:pt x="118" y="480"/>
                    <a:pt x="118" y="488"/>
                    <a:pt x="120" y="496"/>
                  </a:cubicBezTo>
                  <a:cubicBezTo>
                    <a:pt x="123" y="503"/>
                    <a:pt x="129" y="510"/>
                    <a:pt x="136" y="513"/>
                  </a:cubicBezTo>
                  <a:cubicBezTo>
                    <a:pt x="177" y="533"/>
                    <a:pt x="177" y="533"/>
                    <a:pt x="177" y="533"/>
                  </a:cubicBezTo>
                  <a:cubicBezTo>
                    <a:pt x="181" y="535"/>
                    <a:pt x="185" y="536"/>
                    <a:pt x="190" y="536"/>
                  </a:cubicBezTo>
                  <a:cubicBezTo>
                    <a:pt x="201" y="536"/>
                    <a:pt x="212" y="529"/>
                    <a:pt x="217" y="518"/>
                  </a:cubicBezTo>
                  <a:cubicBezTo>
                    <a:pt x="233" y="485"/>
                    <a:pt x="233" y="485"/>
                    <a:pt x="233" y="485"/>
                  </a:cubicBezTo>
                  <a:cubicBezTo>
                    <a:pt x="261" y="490"/>
                    <a:pt x="290" y="490"/>
                    <a:pt x="318" y="484"/>
                  </a:cubicBezTo>
                  <a:cubicBezTo>
                    <a:pt x="334" y="518"/>
                    <a:pt x="334" y="518"/>
                    <a:pt x="334" y="518"/>
                  </a:cubicBezTo>
                  <a:cubicBezTo>
                    <a:pt x="341" y="533"/>
                    <a:pt x="359" y="539"/>
                    <a:pt x="374" y="532"/>
                  </a:cubicBezTo>
                  <a:cubicBezTo>
                    <a:pt x="415" y="512"/>
                    <a:pt x="415" y="512"/>
                    <a:pt x="415" y="512"/>
                  </a:cubicBezTo>
                  <a:cubicBezTo>
                    <a:pt x="423" y="508"/>
                    <a:pt x="428" y="502"/>
                    <a:pt x="431" y="494"/>
                  </a:cubicBezTo>
                  <a:cubicBezTo>
                    <a:pt x="433" y="487"/>
                    <a:pt x="433" y="478"/>
                    <a:pt x="429" y="471"/>
                  </a:cubicBezTo>
                  <a:cubicBezTo>
                    <a:pt x="413" y="439"/>
                    <a:pt x="413" y="439"/>
                    <a:pt x="413" y="439"/>
                  </a:cubicBezTo>
                  <a:cubicBezTo>
                    <a:pt x="435" y="420"/>
                    <a:pt x="453" y="398"/>
                    <a:pt x="467" y="372"/>
                  </a:cubicBezTo>
                  <a:cubicBezTo>
                    <a:pt x="501" y="380"/>
                    <a:pt x="501" y="380"/>
                    <a:pt x="501" y="380"/>
                  </a:cubicBezTo>
                  <a:cubicBezTo>
                    <a:pt x="509" y="381"/>
                    <a:pt x="518" y="380"/>
                    <a:pt x="524" y="376"/>
                  </a:cubicBezTo>
                  <a:cubicBezTo>
                    <a:pt x="531" y="371"/>
                    <a:pt x="536" y="365"/>
                    <a:pt x="538" y="357"/>
                  </a:cubicBezTo>
                  <a:cubicBezTo>
                    <a:pt x="547" y="312"/>
                    <a:pt x="547" y="312"/>
                    <a:pt x="547" y="312"/>
                  </a:cubicBezTo>
                  <a:cubicBezTo>
                    <a:pt x="551" y="296"/>
                    <a:pt x="541" y="280"/>
                    <a:pt x="524" y="276"/>
                  </a:cubicBezTo>
                  <a:close/>
                  <a:moveTo>
                    <a:pt x="358" y="272"/>
                  </a:moveTo>
                  <a:cubicBezTo>
                    <a:pt x="358" y="318"/>
                    <a:pt x="321" y="356"/>
                    <a:pt x="275" y="356"/>
                  </a:cubicBezTo>
                  <a:cubicBezTo>
                    <a:pt x="229" y="356"/>
                    <a:pt x="191" y="318"/>
                    <a:pt x="191" y="272"/>
                  </a:cubicBezTo>
                  <a:cubicBezTo>
                    <a:pt x="191" y="226"/>
                    <a:pt x="229" y="188"/>
                    <a:pt x="275" y="188"/>
                  </a:cubicBezTo>
                  <a:cubicBezTo>
                    <a:pt x="321" y="188"/>
                    <a:pt x="358" y="226"/>
                    <a:pt x="358" y="272"/>
                  </a:cubicBezTo>
                  <a:close/>
                </a:path>
              </a:pathLst>
            </a:custGeom>
            <a:grpFill/>
            <a:ln>
              <a:noFill/>
            </a:ln>
            <a:effectLst/>
            <a:scene3d>
              <a:camera prst="orthographicFront"/>
              <a:lightRig rig="threePt" dir="t"/>
            </a:scene3d>
            <a:sp3d prstMaterial="softEdge">
              <a:bevelT w="38100" h="6350"/>
            </a:sp3d>
            <a:extLst/>
          </p:spPr>
          <p:txBody>
            <a:bodyPr vert="horz" wrap="square" lIns="91440" tIns="45720" rIns="91440" bIns="45720" numCol="1" anchor="t" anchorCtr="0" compatLnSpc="1">
              <a:prstTxWarp prst="textNoShape">
                <a:avLst/>
              </a:prstTxWarp>
              <a:noAutofit/>
            </a:bodyPr>
            <a:lstStyle/>
            <a:p>
              <a:endParaRPr lang="en-US">
                <a:solidFill>
                  <a:prstClr val="black"/>
                </a:solidFill>
                <a:latin typeface="Arial" panose="020B0604020202020204" pitchFamily="34" charset="0"/>
                <a:ea typeface="微软雅黑" panose="020B0503020204020204" pitchFamily="34" charset="-122"/>
              </a:endParaRPr>
            </a:p>
          </p:txBody>
        </p:sp>
        <p:sp>
          <p:nvSpPr>
            <p:cNvPr id="15" name="Freeform 9">
              <a:extLst>
                <a:ext uri="{FF2B5EF4-FFF2-40B4-BE49-F238E27FC236}">
                  <a16:creationId xmlns="" xmlns:a16="http://schemas.microsoft.com/office/drawing/2014/main" id="{CC867E0B-2A6D-4DC6-8185-858696422E62}"/>
                </a:ext>
              </a:extLst>
            </p:cNvPr>
            <p:cNvSpPr>
              <a:spLocks noEditPoints="1"/>
            </p:cNvSpPr>
            <p:nvPr/>
          </p:nvSpPr>
          <p:spPr bwMode="auto">
            <a:xfrm>
              <a:off x="7017666" y="2875878"/>
              <a:ext cx="454067" cy="454067"/>
            </a:xfrm>
            <a:custGeom>
              <a:avLst/>
              <a:gdLst>
                <a:gd name="T0" fmla="*/ 230 w 243"/>
                <a:gd name="T1" fmla="*/ 110 h 243"/>
                <a:gd name="T2" fmla="*/ 215 w 243"/>
                <a:gd name="T3" fmla="*/ 108 h 243"/>
                <a:gd name="T4" fmla="*/ 202 w 243"/>
                <a:gd name="T5" fmla="*/ 72 h 243"/>
                <a:gd name="T6" fmla="*/ 212 w 243"/>
                <a:gd name="T7" fmla="*/ 61 h 243"/>
                <a:gd name="T8" fmla="*/ 216 w 243"/>
                <a:gd name="T9" fmla="*/ 52 h 243"/>
                <a:gd name="T10" fmla="*/ 211 w 243"/>
                <a:gd name="T11" fmla="*/ 42 h 243"/>
                <a:gd name="T12" fmla="*/ 197 w 243"/>
                <a:gd name="T13" fmla="*/ 28 h 243"/>
                <a:gd name="T14" fmla="*/ 178 w 243"/>
                <a:gd name="T15" fmla="*/ 29 h 243"/>
                <a:gd name="T16" fmla="*/ 168 w 243"/>
                <a:gd name="T17" fmla="*/ 39 h 243"/>
                <a:gd name="T18" fmla="*/ 131 w 243"/>
                <a:gd name="T19" fmla="*/ 26 h 243"/>
                <a:gd name="T20" fmla="*/ 130 w 243"/>
                <a:gd name="T21" fmla="*/ 12 h 243"/>
                <a:gd name="T22" fmla="*/ 115 w 243"/>
                <a:gd name="T23" fmla="*/ 1 h 243"/>
                <a:gd name="T24" fmla="*/ 94 w 243"/>
                <a:gd name="T25" fmla="*/ 3 h 243"/>
                <a:gd name="T26" fmla="*/ 83 w 243"/>
                <a:gd name="T27" fmla="*/ 18 h 243"/>
                <a:gd name="T28" fmla="*/ 84 w 243"/>
                <a:gd name="T29" fmla="*/ 32 h 243"/>
                <a:gd name="T30" fmla="*/ 51 w 243"/>
                <a:gd name="T31" fmla="*/ 54 h 243"/>
                <a:gd name="T32" fmla="*/ 51 w 243"/>
                <a:gd name="T33" fmla="*/ 54 h 243"/>
                <a:gd name="T34" fmla="*/ 39 w 243"/>
                <a:gd name="T35" fmla="*/ 46 h 243"/>
                <a:gd name="T36" fmla="*/ 29 w 243"/>
                <a:gd name="T37" fmla="*/ 45 h 243"/>
                <a:gd name="T38" fmla="*/ 21 w 243"/>
                <a:gd name="T39" fmla="*/ 51 h 243"/>
                <a:gd name="T40" fmla="*/ 10 w 243"/>
                <a:gd name="T41" fmla="*/ 68 h 243"/>
                <a:gd name="T42" fmla="*/ 15 w 243"/>
                <a:gd name="T43" fmla="*/ 87 h 243"/>
                <a:gd name="T44" fmla="*/ 27 w 243"/>
                <a:gd name="T45" fmla="*/ 94 h 243"/>
                <a:gd name="T46" fmla="*/ 24 w 243"/>
                <a:gd name="T47" fmla="*/ 133 h 243"/>
                <a:gd name="T48" fmla="*/ 9 w 243"/>
                <a:gd name="T49" fmla="*/ 138 h 243"/>
                <a:gd name="T50" fmla="*/ 2 w 243"/>
                <a:gd name="T51" fmla="*/ 145 h 243"/>
                <a:gd name="T52" fmla="*/ 1 w 243"/>
                <a:gd name="T53" fmla="*/ 155 h 243"/>
                <a:gd name="T54" fmla="*/ 8 w 243"/>
                <a:gd name="T55" fmla="*/ 174 h 243"/>
                <a:gd name="T56" fmla="*/ 26 w 243"/>
                <a:gd name="T57" fmla="*/ 182 h 243"/>
                <a:gd name="T58" fmla="*/ 40 w 243"/>
                <a:gd name="T59" fmla="*/ 177 h 243"/>
                <a:gd name="T60" fmla="*/ 68 w 243"/>
                <a:gd name="T61" fmla="*/ 203 h 243"/>
                <a:gd name="T62" fmla="*/ 68 w 243"/>
                <a:gd name="T63" fmla="*/ 203 h 243"/>
                <a:gd name="T64" fmla="*/ 63 w 243"/>
                <a:gd name="T65" fmla="*/ 219 h 243"/>
                <a:gd name="T66" fmla="*/ 64 w 243"/>
                <a:gd name="T67" fmla="*/ 229 h 243"/>
                <a:gd name="T68" fmla="*/ 71 w 243"/>
                <a:gd name="T69" fmla="*/ 236 h 243"/>
                <a:gd name="T70" fmla="*/ 90 w 243"/>
                <a:gd name="T71" fmla="*/ 242 h 243"/>
                <a:gd name="T72" fmla="*/ 96 w 243"/>
                <a:gd name="T73" fmla="*/ 243 h 243"/>
                <a:gd name="T74" fmla="*/ 108 w 243"/>
                <a:gd name="T75" fmla="*/ 234 h 243"/>
                <a:gd name="T76" fmla="*/ 113 w 243"/>
                <a:gd name="T77" fmla="*/ 218 h 243"/>
                <a:gd name="T78" fmla="*/ 150 w 243"/>
                <a:gd name="T79" fmla="*/ 213 h 243"/>
                <a:gd name="T80" fmla="*/ 159 w 243"/>
                <a:gd name="T81" fmla="*/ 227 h 243"/>
                <a:gd name="T82" fmla="*/ 178 w 243"/>
                <a:gd name="T83" fmla="*/ 231 h 243"/>
                <a:gd name="T84" fmla="*/ 195 w 243"/>
                <a:gd name="T85" fmla="*/ 220 h 243"/>
                <a:gd name="T86" fmla="*/ 200 w 243"/>
                <a:gd name="T87" fmla="*/ 211 h 243"/>
                <a:gd name="T88" fmla="*/ 198 w 243"/>
                <a:gd name="T89" fmla="*/ 201 h 243"/>
                <a:gd name="T90" fmla="*/ 190 w 243"/>
                <a:gd name="T91" fmla="*/ 188 h 243"/>
                <a:gd name="T92" fmla="*/ 210 w 243"/>
                <a:gd name="T93" fmla="*/ 155 h 243"/>
                <a:gd name="T94" fmla="*/ 225 w 243"/>
                <a:gd name="T95" fmla="*/ 157 h 243"/>
                <a:gd name="T96" fmla="*/ 235 w 243"/>
                <a:gd name="T97" fmla="*/ 154 h 243"/>
                <a:gd name="T98" fmla="*/ 240 w 243"/>
                <a:gd name="T99" fmla="*/ 145 h 243"/>
                <a:gd name="T100" fmla="*/ 242 w 243"/>
                <a:gd name="T101" fmla="*/ 125 h 243"/>
                <a:gd name="T102" fmla="*/ 230 w 243"/>
                <a:gd name="T103" fmla="*/ 110 h 243"/>
                <a:gd name="T104" fmla="*/ 156 w 243"/>
                <a:gd name="T105" fmla="*/ 117 h 243"/>
                <a:gd name="T106" fmla="*/ 124 w 243"/>
                <a:gd name="T107" fmla="*/ 159 h 243"/>
                <a:gd name="T108" fmla="*/ 82 w 243"/>
                <a:gd name="T109" fmla="*/ 126 h 243"/>
                <a:gd name="T110" fmla="*/ 115 w 243"/>
                <a:gd name="T111" fmla="*/ 85 h 243"/>
                <a:gd name="T112" fmla="*/ 156 w 243"/>
                <a:gd name="T113" fmla="*/ 117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3" h="243">
                  <a:moveTo>
                    <a:pt x="230" y="110"/>
                  </a:moveTo>
                  <a:cubicBezTo>
                    <a:pt x="215" y="108"/>
                    <a:pt x="215" y="108"/>
                    <a:pt x="215" y="108"/>
                  </a:cubicBezTo>
                  <a:cubicBezTo>
                    <a:pt x="213" y="95"/>
                    <a:pt x="209" y="83"/>
                    <a:pt x="202" y="72"/>
                  </a:cubicBezTo>
                  <a:cubicBezTo>
                    <a:pt x="212" y="61"/>
                    <a:pt x="212" y="61"/>
                    <a:pt x="212" y="61"/>
                  </a:cubicBezTo>
                  <a:cubicBezTo>
                    <a:pt x="214" y="59"/>
                    <a:pt x="216" y="55"/>
                    <a:pt x="216" y="52"/>
                  </a:cubicBezTo>
                  <a:cubicBezTo>
                    <a:pt x="216" y="48"/>
                    <a:pt x="214" y="45"/>
                    <a:pt x="211" y="42"/>
                  </a:cubicBezTo>
                  <a:cubicBezTo>
                    <a:pt x="197" y="28"/>
                    <a:pt x="197" y="28"/>
                    <a:pt x="197" y="28"/>
                  </a:cubicBezTo>
                  <a:cubicBezTo>
                    <a:pt x="192" y="23"/>
                    <a:pt x="183" y="23"/>
                    <a:pt x="178" y="29"/>
                  </a:cubicBezTo>
                  <a:cubicBezTo>
                    <a:pt x="168" y="39"/>
                    <a:pt x="168" y="39"/>
                    <a:pt x="168" y="39"/>
                  </a:cubicBezTo>
                  <a:cubicBezTo>
                    <a:pt x="157" y="32"/>
                    <a:pt x="144" y="28"/>
                    <a:pt x="131" y="26"/>
                  </a:cubicBezTo>
                  <a:cubicBezTo>
                    <a:pt x="130" y="12"/>
                    <a:pt x="130" y="12"/>
                    <a:pt x="130" y="12"/>
                  </a:cubicBezTo>
                  <a:cubicBezTo>
                    <a:pt x="129" y="5"/>
                    <a:pt x="122" y="0"/>
                    <a:pt x="115" y="1"/>
                  </a:cubicBezTo>
                  <a:cubicBezTo>
                    <a:pt x="94" y="3"/>
                    <a:pt x="94" y="3"/>
                    <a:pt x="94" y="3"/>
                  </a:cubicBezTo>
                  <a:cubicBezTo>
                    <a:pt x="87" y="4"/>
                    <a:pt x="82" y="11"/>
                    <a:pt x="83" y="18"/>
                  </a:cubicBezTo>
                  <a:cubicBezTo>
                    <a:pt x="84" y="32"/>
                    <a:pt x="84" y="32"/>
                    <a:pt x="84" y="32"/>
                  </a:cubicBezTo>
                  <a:cubicBezTo>
                    <a:pt x="72" y="37"/>
                    <a:pt x="61" y="44"/>
                    <a:pt x="51" y="54"/>
                  </a:cubicBezTo>
                  <a:cubicBezTo>
                    <a:pt x="51" y="54"/>
                    <a:pt x="51" y="54"/>
                    <a:pt x="51" y="54"/>
                  </a:cubicBezTo>
                  <a:cubicBezTo>
                    <a:pt x="39" y="46"/>
                    <a:pt x="39" y="46"/>
                    <a:pt x="39" y="46"/>
                  </a:cubicBezTo>
                  <a:cubicBezTo>
                    <a:pt x="36" y="44"/>
                    <a:pt x="33" y="44"/>
                    <a:pt x="29" y="45"/>
                  </a:cubicBezTo>
                  <a:cubicBezTo>
                    <a:pt x="26" y="46"/>
                    <a:pt x="23" y="48"/>
                    <a:pt x="21" y="51"/>
                  </a:cubicBezTo>
                  <a:cubicBezTo>
                    <a:pt x="10" y="68"/>
                    <a:pt x="10" y="68"/>
                    <a:pt x="10" y="68"/>
                  </a:cubicBezTo>
                  <a:cubicBezTo>
                    <a:pt x="6" y="74"/>
                    <a:pt x="8" y="83"/>
                    <a:pt x="15" y="87"/>
                  </a:cubicBezTo>
                  <a:cubicBezTo>
                    <a:pt x="27" y="94"/>
                    <a:pt x="27" y="94"/>
                    <a:pt x="27" y="94"/>
                  </a:cubicBezTo>
                  <a:cubicBezTo>
                    <a:pt x="23" y="107"/>
                    <a:pt x="22" y="120"/>
                    <a:pt x="24" y="133"/>
                  </a:cubicBezTo>
                  <a:cubicBezTo>
                    <a:pt x="9" y="138"/>
                    <a:pt x="9" y="138"/>
                    <a:pt x="9" y="138"/>
                  </a:cubicBezTo>
                  <a:cubicBezTo>
                    <a:pt x="6" y="139"/>
                    <a:pt x="3" y="142"/>
                    <a:pt x="2" y="145"/>
                  </a:cubicBezTo>
                  <a:cubicBezTo>
                    <a:pt x="0" y="148"/>
                    <a:pt x="0" y="152"/>
                    <a:pt x="1" y="155"/>
                  </a:cubicBezTo>
                  <a:cubicBezTo>
                    <a:pt x="8" y="174"/>
                    <a:pt x="8" y="174"/>
                    <a:pt x="8" y="174"/>
                  </a:cubicBezTo>
                  <a:cubicBezTo>
                    <a:pt x="11" y="181"/>
                    <a:pt x="19" y="185"/>
                    <a:pt x="26" y="182"/>
                  </a:cubicBezTo>
                  <a:cubicBezTo>
                    <a:pt x="40" y="177"/>
                    <a:pt x="40" y="177"/>
                    <a:pt x="40" y="177"/>
                  </a:cubicBezTo>
                  <a:cubicBezTo>
                    <a:pt x="48" y="188"/>
                    <a:pt x="57" y="196"/>
                    <a:pt x="68" y="203"/>
                  </a:cubicBezTo>
                  <a:cubicBezTo>
                    <a:pt x="68" y="203"/>
                    <a:pt x="68" y="203"/>
                    <a:pt x="68" y="203"/>
                  </a:cubicBezTo>
                  <a:cubicBezTo>
                    <a:pt x="63" y="219"/>
                    <a:pt x="63" y="219"/>
                    <a:pt x="63" y="219"/>
                  </a:cubicBezTo>
                  <a:cubicBezTo>
                    <a:pt x="62" y="222"/>
                    <a:pt x="62" y="226"/>
                    <a:pt x="64" y="229"/>
                  </a:cubicBezTo>
                  <a:cubicBezTo>
                    <a:pt x="65" y="232"/>
                    <a:pt x="68" y="235"/>
                    <a:pt x="71" y="236"/>
                  </a:cubicBezTo>
                  <a:cubicBezTo>
                    <a:pt x="90" y="242"/>
                    <a:pt x="90" y="242"/>
                    <a:pt x="90" y="242"/>
                  </a:cubicBezTo>
                  <a:cubicBezTo>
                    <a:pt x="92" y="243"/>
                    <a:pt x="94" y="243"/>
                    <a:pt x="96" y="243"/>
                  </a:cubicBezTo>
                  <a:cubicBezTo>
                    <a:pt x="101" y="242"/>
                    <a:pt x="106" y="239"/>
                    <a:pt x="108" y="234"/>
                  </a:cubicBezTo>
                  <a:cubicBezTo>
                    <a:pt x="113" y="218"/>
                    <a:pt x="113" y="218"/>
                    <a:pt x="113" y="218"/>
                  </a:cubicBezTo>
                  <a:cubicBezTo>
                    <a:pt x="125" y="219"/>
                    <a:pt x="138" y="217"/>
                    <a:pt x="150" y="213"/>
                  </a:cubicBezTo>
                  <a:cubicBezTo>
                    <a:pt x="159" y="227"/>
                    <a:pt x="159" y="227"/>
                    <a:pt x="159" y="227"/>
                  </a:cubicBezTo>
                  <a:cubicBezTo>
                    <a:pt x="163" y="233"/>
                    <a:pt x="171" y="235"/>
                    <a:pt x="178" y="231"/>
                  </a:cubicBezTo>
                  <a:cubicBezTo>
                    <a:pt x="195" y="220"/>
                    <a:pt x="195" y="220"/>
                    <a:pt x="195" y="220"/>
                  </a:cubicBezTo>
                  <a:cubicBezTo>
                    <a:pt x="198" y="218"/>
                    <a:pt x="200" y="215"/>
                    <a:pt x="200" y="211"/>
                  </a:cubicBezTo>
                  <a:cubicBezTo>
                    <a:pt x="201" y="208"/>
                    <a:pt x="200" y="204"/>
                    <a:pt x="198" y="201"/>
                  </a:cubicBezTo>
                  <a:cubicBezTo>
                    <a:pt x="190" y="188"/>
                    <a:pt x="190" y="188"/>
                    <a:pt x="190" y="188"/>
                  </a:cubicBezTo>
                  <a:cubicBezTo>
                    <a:pt x="198" y="178"/>
                    <a:pt x="205" y="167"/>
                    <a:pt x="210" y="155"/>
                  </a:cubicBezTo>
                  <a:cubicBezTo>
                    <a:pt x="225" y="157"/>
                    <a:pt x="225" y="157"/>
                    <a:pt x="225" y="157"/>
                  </a:cubicBezTo>
                  <a:cubicBezTo>
                    <a:pt x="229" y="157"/>
                    <a:pt x="232" y="156"/>
                    <a:pt x="235" y="154"/>
                  </a:cubicBezTo>
                  <a:cubicBezTo>
                    <a:pt x="238" y="152"/>
                    <a:pt x="240" y="148"/>
                    <a:pt x="240" y="145"/>
                  </a:cubicBezTo>
                  <a:cubicBezTo>
                    <a:pt x="242" y="125"/>
                    <a:pt x="242" y="125"/>
                    <a:pt x="242" y="125"/>
                  </a:cubicBezTo>
                  <a:cubicBezTo>
                    <a:pt x="243" y="117"/>
                    <a:pt x="237" y="111"/>
                    <a:pt x="230" y="110"/>
                  </a:cubicBezTo>
                  <a:close/>
                  <a:moveTo>
                    <a:pt x="156" y="117"/>
                  </a:moveTo>
                  <a:cubicBezTo>
                    <a:pt x="159" y="138"/>
                    <a:pt x="144" y="156"/>
                    <a:pt x="124" y="159"/>
                  </a:cubicBezTo>
                  <a:cubicBezTo>
                    <a:pt x="104" y="161"/>
                    <a:pt x="85" y="147"/>
                    <a:pt x="82" y="126"/>
                  </a:cubicBezTo>
                  <a:cubicBezTo>
                    <a:pt x="80" y="106"/>
                    <a:pt x="94" y="87"/>
                    <a:pt x="115" y="85"/>
                  </a:cubicBezTo>
                  <a:cubicBezTo>
                    <a:pt x="135" y="82"/>
                    <a:pt x="154" y="97"/>
                    <a:pt x="156" y="117"/>
                  </a:cubicBezTo>
                  <a:close/>
                </a:path>
              </a:pathLst>
            </a:custGeom>
            <a:grpFill/>
            <a:ln w="12700" cap="flat" cmpd="sng" algn="ctr">
              <a:noFill/>
              <a:prstDash val="solid"/>
              <a:miter lim="800000"/>
            </a:ln>
            <a:effectLst/>
            <a:extLst/>
          </p:spPr>
          <p:txBody>
            <a:bodyPr rtlCol="0" anchor="ctr"/>
            <a:lstStyle/>
            <a:p>
              <a:pPr algn="ctr"/>
              <a:endParaRPr lang="en-US">
                <a:solidFill>
                  <a:sysClr val="window" lastClr="FFFFFF"/>
                </a:solidFill>
                <a:latin typeface="Calibri" panose="020F0502020204030204"/>
              </a:endParaRPr>
            </a:p>
          </p:txBody>
        </p:sp>
        <p:sp>
          <p:nvSpPr>
            <p:cNvPr id="16" name="Freeform 10">
              <a:extLst>
                <a:ext uri="{FF2B5EF4-FFF2-40B4-BE49-F238E27FC236}">
                  <a16:creationId xmlns="" xmlns:a16="http://schemas.microsoft.com/office/drawing/2014/main" id="{FC4DBE42-6E08-401E-AFED-8C07B1B0DE34}"/>
                </a:ext>
              </a:extLst>
            </p:cNvPr>
            <p:cNvSpPr>
              <a:spLocks noEditPoints="1"/>
            </p:cNvSpPr>
            <p:nvPr/>
          </p:nvSpPr>
          <p:spPr bwMode="auto">
            <a:xfrm>
              <a:off x="4461595" y="5048609"/>
              <a:ext cx="458310" cy="446994"/>
            </a:xfrm>
            <a:custGeom>
              <a:avLst/>
              <a:gdLst>
                <a:gd name="T0" fmla="*/ 233 w 245"/>
                <a:gd name="T1" fmla="*/ 122 h 239"/>
                <a:gd name="T2" fmla="*/ 218 w 245"/>
                <a:gd name="T3" fmla="*/ 119 h 239"/>
                <a:gd name="T4" fmla="*/ 210 w 245"/>
                <a:gd name="T5" fmla="*/ 81 h 239"/>
                <a:gd name="T6" fmla="*/ 221 w 245"/>
                <a:gd name="T7" fmla="*/ 72 h 239"/>
                <a:gd name="T8" fmla="*/ 226 w 245"/>
                <a:gd name="T9" fmla="*/ 63 h 239"/>
                <a:gd name="T10" fmla="*/ 223 w 245"/>
                <a:gd name="T11" fmla="*/ 53 h 239"/>
                <a:gd name="T12" fmla="*/ 210 w 245"/>
                <a:gd name="T13" fmla="*/ 37 h 239"/>
                <a:gd name="T14" fmla="*/ 191 w 245"/>
                <a:gd name="T15" fmla="*/ 35 h 239"/>
                <a:gd name="T16" fmla="*/ 181 w 245"/>
                <a:gd name="T17" fmla="*/ 44 h 239"/>
                <a:gd name="T18" fmla="*/ 146 w 245"/>
                <a:gd name="T19" fmla="*/ 27 h 239"/>
                <a:gd name="T20" fmla="*/ 146 w 245"/>
                <a:gd name="T21" fmla="*/ 13 h 239"/>
                <a:gd name="T22" fmla="*/ 132 w 245"/>
                <a:gd name="T23" fmla="*/ 0 h 239"/>
                <a:gd name="T24" fmla="*/ 112 w 245"/>
                <a:gd name="T25" fmla="*/ 0 h 239"/>
                <a:gd name="T26" fmla="*/ 98 w 245"/>
                <a:gd name="T27" fmla="*/ 13 h 239"/>
                <a:gd name="T28" fmla="*/ 98 w 245"/>
                <a:gd name="T29" fmla="*/ 27 h 239"/>
                <a:gd name="T30" fmla="*/ 63 w 245"/>
                <a:gd name="T31" fmla="*/ 45 h 239"/>
                <a:gd name="T32" fmla="*/ 63 w 245"/>
                <a:gd name="T33" fmla="*/ 45 h 239"/>
                <a:gd name="T34" fmla="*/ 52 w 245"/>
                <a:gd name="T35" fmla="*/ 36 h 239"/>
                <a:gd name="T36" fmla="*/ 42 w 245"/>
                <a:gd name="T37" fmla="*/ 33 h 239"/>
                <a:gd name="T38" fmla="*/ 33 w 245"/>
                <a:gd name="T39" fmla="*/ 38 h 239"/>
                <a:gd name="T40" fmla="*/ 20 w 245"/>
                <a:gd name="T41" fmla="*/ 54 h 239"/>
                <a:gd name="T42" fmla="*/ 22 w 245"/>
                <a:gd name="T43" fmla="*/ 73 h 239"/>
                <a:gd name="T44" fmla="*/ 34 w 245"/>
                <a:gd name="T45" fmla="*/ 82 h 239"/>
                <a:gd name="T46" fmla="*/ 26 w 245"/>
                <a:gd name="T47" fmla="*/ 120 h 239"/>
                <a:gd name="T48" fmla="*/ 11 w 245"/>
                <a:gd name="T49" fmla="*/ 123 h 239"/>
                <a:gd name="T50" fmla="*/ 2 w 245"/>
                <a:gd name="T51" fmla="*/ 129 h 239"/>
                <a:gd name="T52" fmla="*/ 1 w 245"/>
                <a:gd name="T53" fmla="*/ 140 h 239"/>
                <a:gd name="T54" fmla="*/ 5 w 245"/>
                <a:gd name="T55" fmla="*/ 159 h 239"/>
                <a:gd name="T56" fmla="*/ 21 w 245"/>
                <a:gd name="T57" fmla="*/ 169 h 239"/>
                <a:gd name="T58" fmla="*/ 37 w 245"/>
                <a:gd name="T59" fmla="*/ 166 h 239"/>
                <a:gd name="T60" fmla="*/ 61 w 245"/>
                <a:gd name="T61" fmla="*/ 195 h 239"/>
                <a:gd name="T62" fmla="*/ 61 w 245"/>
                <a:gd name="T63" fmla="*/ 195 h 239"/>
                <a:gd name="T64" fmla="*/ 54 w 245"/>
                <a:gd name="T65" fmla="*/ 210 h 239"/>
                <a:gd name="T66" fmla="*/ 53 w 245"/>
                <a:gd name="T67" fmla="*/ 220 h 239"/>
                <a:gd name="T68" fmla="*/ 60 w 245"/>
                <a:gd name="T69" fmla="*/ 228 h 239"/>
                <a:gd name="T70" fmla="*/ 79 w 245"/>
                <a:gd name="T71" fmla="*/ 236 h 239"/>
                <a:gd name="T72" fmla="*/ 84 w 245"/>
                <a:gd name="T73" fmla="*/ 238 h 239"/>
                <a:gd name="T74" fmla="*/ 97 w 245"/>
                <a:gd name="T75" fmla="*/ 230 h 239"/>
                <a:gd name="T76" fmla="*/ 104 w 245"/>
                <a:gd name="T77" fmla="*/ 215 h 239"/>
                <a:gd name="T78" fmla="*/ 141 w 245"/>
                <a:gd name="T79" fmla="*/ 215 h 239"/>
                <a:gd name="T80" fmla="*/ 148 w 245"/>
                <a:gd name="T81" fmla="*/ 230 h 239"/>
                <a:gd name="T82" fmla="*/ 166 w 245"/>
                <a:gd name="T83" fmla="*/ 236 h 239"/>
                <a:gd name="T84" fmla="*/ 185 w 245"/>
                <a:gd name="T85" fmla="*/ 227 h 239"/>
                <a:gd name="T86" fmla="*/ 191 w 245"/>
                <a:gd name="T87" fmla="*/ 219 h 239"/>
                <a:gd name="T88" fmla="*/ 191 w 245"/>
                <a:gd name="T89" fmla="*/ 209 h 239"/>
                <a:gd name="T90" fmla="*/ 184 w 245"/>
                <a:gd name="T91" fmla="*/ 195 h 239"/>
                <a:gd name="T92" fmla="*/ 207 w 245"/>
                <a:gd name="T93" fmla="*/ 165 h 239"/>
                <a:gd name="T94" fmla="*/ 223 w 245"/>
                <a:gd name="T95" fmla="*/ 168 h 239"/>
                <a:gd name="T96" fmla="*/ 233 w 245"/>
                <a:gd name="T97" fmla="*/ 167 h 239"/>
                <a:gd name="T98" fmla="*/ 239 w 245"/>
                <a:gd name="T99" fmla="*/ 158 h 239"/>
                <a:gd name="T100" fmla="*/ 243 w 245"/>
                <a:gd name="T101" fmla="*/ 138 h 239"/>
                <a:gd name="T102" fmla="*/ 233 w 245"/>
                <a:gd name="T103" fmla="*/ 122 h 239"/>
                <a:gd name="T104" fmla="*/ 159 w 245"/>
                <a:gd name="T105" fmla="*/ 121 h 239"/>
                <a:gd name="T106" fmla="*/ 122 w 245"/>
                <a:gd name="T107" fmla="*/ 158 h 239"/>
                <a:gd name="T108" fmla="*/ 85 w 245"/>
                <a:gd name="T109" fmla="*/ 121 h 239"/>
                <a:gd name="T110" fmla="*/ 122 w 245"/>
                <a:gd name="T111" fmla="*/ 83 h 239"/>
                <a:gd name="T112" fmla="*/ 159 w 245"/>
                <a:gd name="T113" fmla="*/ 121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5" h="239">
                  <a:moveTo>
                    <a:pt x="233" y="122"/>
                  </a:moveTo>
                  <a:cubicBezTo>
                    <a:pt x="218" y="119"/>
                    <a:pt x="218" y="119"/>
                    <a:pt x="218" y="119"/>
                  </a:cubicBezTo>
                  <a:cubicBezTo>
                    <a:pt x="218" y="106"/>
                    <a:pt x="215" y="93"/>
                    <a:pt x="210" y="81"/>
                  </a:cubicBezTo>
                  <a:cubicBezTo>
                    <a:pt x="221" y="72"/>
                    <a:pt x="221" y="72"/>
                    <a:pt x="221" y="72"/>
                  </a:cubicBezTo>
                  <a:cubicBezTo>
                    <a:pt x="224" y="70"/>
                    <a:pt x="226" y="66"/>
                    <a:pt x="226" y="63"/>
                  </a:cubicBezTo>
                  <a:cubicBezTo>
                    <a:pt x="227" y="59"/>
                    <a:pt x="225" y="56"/>
                    <a:pt x="223" y="53"/>
                  </a:cubicBezTo>
                  <a:cubicBezTo>
                    <a:pt x="210" y="37"/>
                    <a:pt x="210" y="37"/>
                    <a:pt x="210" y="37"/>
                  </a:cubicBezTo>
                  <a:cubicBezTo>
                    <a:pt x="206" y="31"/>
                    <a:pt x="197" y="31"/>
                    <a:pt x="191" y="35"/>
                  </a:cubicBezTo>
                  <a:cubicBezTo>
                    <a:pt x="181" y="44"/>
                    <a:pt x="181" y="44"/>
                    <a:pt x="181" y="44"/>
                  </a:cubicBezTo>
                  <a:cubicBezTo>
                    <a:pt x="170" y="36"/>
                    <a:pt x="158" y="30"/>
                    <a:pt x="146" y="27"/>
                  </a:cubicBezTo>
                  <a:cubicBezTo>
                    <a:pt x="146" y="13"/>
                    <a:pt x="146" y="13"/>
                    <a:pt x="146" y="13"/>
                  </a:cubicBezTo>
                  <a:cubicBezTo>
                    <a:pt x="146" y="6"/>
                    <a:pt x="140" y="0"/>
                    <a:pt x="132" y="0"/>
                  </a:cubicBezTo>
                  <a:cubicBezTo>
                    <a:pt x="112" y="0"/>
                    <a:pt x="112" y="0"/>
                    <a:pt x="112" y="0"/>
                  </a:cubicBezTo>
                  <a:cubicBezTo>
                    <a:pt x="104" y="0"/>
                    <a:pt x="98" y="6"/>
                    <a:pt x="98" y="13"/>
                  </a:cubicBezTo>
                  <a:cubicBezTo>
                    <a:pt x="98" y="27"/>
                    <a:pt x="98" y="27"/>
                    <a:pt x="98" y="27"/>
                  </a:cubicBezTo>
                  <a:cubicBezTo>
                    <a:pt x="85" y="30"/>
                    <a:pt x="73" y="36"/>
                    <a:pt x="63" y="45"/>
                  </a:cubicBezTo>
                  <a:cubicBezTo>
                    <a:pt x="63" y="45"/>
                    <a:pt x="63" y="45"/>
                    <a:pt x="63" y="45"/>
                  </a:cubicBezTo>
                  <a:cubicBezTo>
                    <a:pt x="52" y="36"/>
                    <a:pt x="52" y="36"/>
                    <a:pt x="52" y="36"/>
                  </a:cubicBezTo>
                  <a:cubicBezTo>
                    <a:pt x="49" y="34"/>
                    <a:pt x="45" y="33"/>
                    <a:pt x="42" y="33"/>
                  </a:cubicBezTo>
                  <a:cubicBezTo>
                    <a:pt x="38" y="33"/>
                    <a:pt x="35" y="35"/>
                    <a:pt x="33" y="38"/>
                  </a:cubicBezTo>
                  <a:cubicBezTo>
                    <a:pt x="20" y="54"/>
                    <a:pt x="20" y="54"/>
                    <a:pt x="20" y="54"/>
                  </a:cubicBezTo>
                  <a:cubicBezTo>
                    <a:pt x="16" y="60"/>
                    <a:pt x="16" y="68"/>
                    <a:pt x="22" y="73"/>
                  </a:cubicBezTo>
                  <a:cubicBezTo>
                    <a:pt x="34" y="82"/>
                    <a:pt x="34" y="82"/>
                    <a:pt x="34" y="82"/>
                  </a:cubicBezTo>
                  <a:cubicBezTo>
                    <a:pt x="28" y="94"/>
                    <a:pt x="26" y="107"/>
                    <a:pt x="26" y="120"/>
                  </a:cubicBezTo>
                  <a:cubicBezTo>
                    <a:pt x="11" y="123"/>
                    <a:pt x="11" y="123"/>
                    <a:pt x="11" y="123"/>
                  </a:cubicBezTo>
                  <a:cubicBezTo>
                    <a:pt x="7" y="124"/>
                    <a:pt x="4" y="126"/>
                    <a:pt x="2" y="129"/>
                  </a:cubicBezTo>
                  <a:cubicBezTo>
                    <a:pt x="1" y="132"/>
                    <a:pt x="0" y="136"/>
                    <a:pt x="1" y="140"/>
                  </a:cubicBezTo>
                  <a:cubicBezTo>
                    <a:pt x="5" y="159"/>
                    <a:pt x="5" y="159"/>
                    <a:pt x="5" y="159"/>
                  </a:cubicBezTo>
                  <a:cubicBezTo>
                    <a:pt x="7" y="167"/>
                    <a:pt x="14" y="171"/>
                    <a:pt x="21" y="169"/>
                  </a:cubicBezTo>
                  <a:cubicBezTo>
                    <a:pt x="37" y="166"/>
                    <a:pt x="37" y="166"/>
                    <a:pt x="37" y="166"/>
                  </a:cubicBezTo>
                  <a:cubicBezTo>
                    <a:pt x="43" y="177"/>
                    <a:pt x="51" y="187"/>
                    <a:pt x="61" y="195"/>
                  </a:cubicBezTo>
                  <a:cubicBezTo>
                    <a:pt x="61" y="195"/>
                    <a:pt x="61" y="195"/>
                    <a:pt x="61" y="195"/>
                  </a:cubicBezTo>
                  <a:cubicBezTo>
                    <a:pt x="54" y="210"/>
                    <a:pt x="54" y="210"/>
                    <a:pt x="54" y="210"/>
                  </a:cubicBezTo>
                  <a:cubicBezTo>
                    <a:pt x="52" y="213"/>
                    <a:pt x="52" y="217"/>
                    <a:pt x="53" y="220"/>
                  </a:cubicBezTo>
                  <a:cubicBezTo>
                    <a:pt x="55" y="223"/>
                    <a:pt x="57" y="226"/>
                    <a:pt x="60" y="228"/>
                  </a:cubicBezTo>
                  <a:cubicBezTo>
                    <a:pt x="79" y="236"/>
                    <a:pt x="79" y="236"/>
                    <a:pt x="79" y="236"/>
                  </a:cubicBezTo>
                  <a:cubicBezTo>
                    <a:pt x="80" y="237"/>
                    <a:pt x="82" y="238"/>
                    <a:pt x="84" y="238"/>
                  </a:cubicBezTo>
                  <a:cubicBezTo>
                    <a:pt x="89" y="238"/>
                    <a:pt x="94" y="235"/>
                    <a:pt x="97" y="230"/>
                  </a:cubicBezTo>
                  <a:cubicBezTo>
                    <a:pt x="104" y="215"/>
                    <a:pt x="104" y="215"/>
                    <a:pt x="104" y="215"/>
                  </a:cubicBezTo>
                  <a:cubicBezTo>
                    <a:pt x="116" y="218"/>
                    <a:pt x="129" y="218"/>
                    <a:pt x="141" y="215"/>
                  </a:cubicBezTo>
                  <a:cubicBezTo>
                    <a:pt x="148" y="230"/>
                    <a:pt x="148" y="230"/>
                    <a:pt x="148" y="230"/>
                  </a:cubicBezTo>
                  <a:cubicBezTo>
                    <a:pt x="152" y="237"/>
                    <a:pt x="160" y="239"/>
                    <a:pt x="166" y="236"/>
                  </a:cubicBezTo>
                  <a:cubicBezTo>
                    <a:pt x="185" y="227"/>
                    <a:pt x="185" y="227"/>
                    <a:pt x="185" y="227"/>
                  </a:cubicBezTo>
                  <a:cubicBezTo>
                    <a:pt x="188" y="226"/>
                    <a:pt x="190" y="223"/>
                    <a:pt x="191" y="219"/>
                  </a:cubicBezTo>
                  <a:cubicBezTo>
                    <a:pt x="193" y="216"/>
                    <a:pt x="192" y="212"/>
                    <a:pt x="191" y="209"/>
                  </a:cubicBezTo>
                  <a:cubicBezTo>
                    <a:pt x="184" y="195"/>
                    <a:pt x="184" y="195"/>
                    <a:pt x="184" y="195"/>
                  </a:cubicBezTo>
                  <a:cubicBezTo>
                    <a:pt x="194" y="186"/>
                    <a:pt x="202" y="176"/>
                    <a:pt x="207" y="165"/>
                  </a:cubicBezTo>
                  <a:cubicBezTo>
                    <a:pt x="223" y="168"/>
                    <a:pt x="223" y="168"/>
                    <a:pt x="223" y="168"/>
                  </a:cubicBezTo>
                  <a:cubicBezTo>
                    <a:pt x="226" y="169"/>
                    <a:pt x="230" y="169"/>
                    <a:pt x="233" y="167"/>
                  </a:cubicBezTo>
                  <a:cubicBezTo>
                    <a:pt x="236" y="165"/>
                    <a:pt x="238" y="162"/>
                    <a:pt x="239" y="158"/>
                  </a:cubicBezTo>
                  <a:cubicBezTo>
                    <a:pt x="243" y="138"/>
                    <a:pt x="243" y="138"/>
                    <a:pt x="243" y="138"/>
                  </a:cubicBezTo>
                  <a:cubicBezTo>
                    <a:pt x="245" y="131"/>
                    <a:pt x="240" y="124"/>
                    <a:pt x="233" y="122"/>
                  </a:cubicBezTo>
                  <a:close/>
                  <a:moveTo>
                    <a:pt x="159" y="121"/>
                  </a:moveTo>
                  <a:cubicBezTo>
                    <a:pt x="159" y="141"/>
                    <a:pt x="143" y="158"/>
                    <a:pt x="122" y="158"/>
                  </a:cubicBezTo>
                  <a:cubicBezTo>
                    <a:pt x="102" y="158"/>
                    <a:pt x="85" y="141"/>
                    <a:pt x="85" y="121"/>
                  </a:cubicBezTo>
                  <a:cubicBezTo>
                    <a:pt x="85" y="100"/>
                    <a:pt x="102" y="83"/>
                    <a:pt x="122" y="83"/>
                  </a:cubicBezTo>
                  <a:cubicBezTo>
                    <a:pt x="143" y="83"/>
                    <a:pt x="159" y="100"/>
                    <a:pt x="159" y="121"/>
                  </a:cubicBezTo>
                  <a:close/>
                </a:path>
              </a:pathLst>
            </a:custGeom>
            <a:grpFill/>
            <a:ln>
              <a:noFill/>
            </a:ln>
            <a:effectLst/>
            <a:scene3d>
              <a:camera prst="orthographicFront"/>
              <a:lightRig rig="threePt" dir="t"/>
            </a:scene3d>
            <a:sp3d prstMaterial="softEdge">
              <a:bevelT w="38100" h="6350"/>
            </a:sp3d>
            <a:extLst/>
          </p:spPr>
          <p:txBody>
            <a:bodyPr vert="horz" wrap="square" lIns="91440" tIns="45720" rIns="91440" bIns="45720" numCol="1" anchor="t" anchorCtr="0" compatLnSpc="1">
              <a:prstTxWarp prst="textNoShape">
                <a:avLst/>
              </a:prstTxWarp>
              <a:noAutofit/>
            </a:bodyPr>
            <a:lstStyle/>
            <a:p>
              <a:endParaRPr lang="en-US">
                <a:solidFill>
                  <a:prstClr val="black"/>
                </a:solidFill>
                <a:latin typeface="Arial" panose="020B0604020202020204" pitchFamily="34" charset="0"/>
                <a:ea typeface="微软雅黑" panose="020B0503020204020204" pitchFamily="34" charset="-122"/>
              </a:endParaRPr>
            </a:p>
          </p:txBody>
        </p:sp>
        <p:sp>
          <p:nvSpPr>
            <p:cNvPr id="17" name="Freeform 11">
              <a:extLst>
                <a:ext uri="{FF2B5EF4-FFF2-40B4-BE49-F238E27FC236}">
                  <a16:creationId xmlns="" xmlns:a16="http://schemas.microsoft.com/office/drawing/2014/main" id="{AEFAA4AA-5961-4737-9673-EC128099C715}"/>
                </a:ext>
              </a:extLst>
            </p:cNvPr>
            <p:cNvSpPr>
              <a:spLocks noEditPoints="1"/>
            </p:cNvSpPr>
            <p:nvPr/>
          </p:nvSpPr>
          <p:spPr bwMode="auto">
            <a:xfrm>
              <a:off x="4501202" y="2082322"/>
              <a:ext cx="1029784" cy="1005737"/>
            </a:xfrm>
            <a:custGeom>
              <a:avLst/>
              <a:gdLst>
                <a:gd name="T0" fmla="*/ 525 w 551"/>
                <a:gd name="T1" fmla="*/ 275 h 538"/>
                <a:gd name="T2" fmla="*/ 491 w 551"/>
                <a:gd name="T3" fmla="*/ 268 h 538"/>
                <a:gd name="T4" fmla="*/ 472 w 551"/>
                <a:gd name="T5" fmla="*/ 182 h 538"/>
                <a:gd name="T6" fmla="*/ 498 w 551"/>
                <a:gd name="T7" fmla="*/ 162 h 538"/>
                <a:gd name="T8" fmla="*/ 509 w 551"/>
                <a:gd name="T9" fmla="*/ 141 h 538"/>
                <a:gd name="T10" fmla="*/ 502 w 551"/>
                <a:gd name="T11" fmla="*/ 119 h 538"/>
                <a:gd name="T12" fmla="*/ 474 w 551"/>
                <a:gd name="T13" fmla="*/ 84 h 538"/>
                <a:gd name="T14" fmla="*/ 431 w 551"/>
                <a:gd name="T15" fmla="*/ 79 h 538"/>
                <a:gd name="T16" fmla="*/ 407 w 551"/>
                <a:gd name="T17" fmla="*/ 99 h 538"/>
                <a:gd name="T18" fmla="*/ 328 w 551"/>
                <a:gd name="T19" fmla="*/ 61 h 538"/>
                <a:gd name="T20" fmla="*/ 328 w 551"/>
                <a:gd name="T21" fmla="*/ 30 h 538"/>
                <a:gd name="T22" fmla="*/ 297 w 551"/>
                <a:gd name="T23" fmla="*/ 0 h 538"/>
                <a:gd name="T24" fmla="*/ 252 w 551"/>
                <a:gd name="T25" fmla="*/ 0 h 538"/>
                <a:gd name="T26" fmla="*/ 222 w 551"/>
                <a:gd name="T27" fmla="*/ 30 h 538"/>
                <a:gd name="T28" fmla="*/ 222 w 551"/>
                <a:gd name="T29" fmla="*/ 61 h 538"/>
                <a:gd name="T30" fmla="*/ 141 w 551"/>
                <a:gd name="T31" fmla="*/ 100 h 538"/>
                <a:gd name="T32" fmla="*/ 141 w 551"/>
                <a:gd name="T33" fmla="*/ 100 h 538"/>
                <a:gd name="T34" fmla="*/ 117 w 551"/>
                <a:gd name="T35" fmla="*/ 81 h 538"/>
                <a:gd name="T36" fmla="*/ 94 w 551"/>
                <a:gd name="T37" fmla="*/ 74 h 538"/>
                <a:gd name="T38" fmla="*/ 74 w 551"/>
                <a:gd name="T39" fmla="*/ 86 h 538"/>
                <a:gd name="T40" fmla="*/ 46 w 551"/>
                <a:gd name="T41" fmla="*/ 121 h 538"/>
                <a:gd name="T42" fmla="*/ 51 w 551"/>
                <a:gd name="T43" fmla="*/ 164 h 538"/>
                <a:gd name="T44" fmla="*/ 76 w 551"/>
                <a:gd name="T45" fmla="*/ 184 h 538"/>
                <a:gd name="T46" fmla="*/ 58 w 551"/>
                <a:gd name="T47" fmla="*/ 270 h 538"/>
                <a:gd name="T48" fmla="*/ 25 w 551"/>
                <a:gd name="T49" fmla="*/ 277 h 538"/>
                <a:gd name="T50" fmla="*/ 6 w 551"/>
                <a:gd name="T51" fmla="*/ 291 h 538"/>
                <a:gd name="T52" fmla="*/ 2 w 551"/>
                <a:gd name="T53" fmla="*/ 314 h 538"/>
                <a:gd name="T54" fmla="*/ 12 w 551"/>
                <a:gd name="T55" fmla="*/ 358 h 538"/>
                <a:gd name="T56" fmla="*/ 49 w 551"/>
                <a:gd name="T57" fmla="*/ 381 h 538"/>
                <a:gd name="T58" fmla="*/ 83 w 551"/>
                <a:gd name="T59" fmla="*/ 373 h 538"/>
                <a:gd name="T60" fmla="*/ 137 w 551"/>
                <a:gd name="T61" fmla="*/ 439 h 538"/>
                <a:gd name="T62" fmla="*/ 137 w 551"/>
                <a:gd name="T63" fmla="*/ 439 h 538"/>
                <a:gd name="T64" fmla="*/ 122 w 551"/>
                <a:gd name="T65" fmla="*/ 472 h 538"/>
                <a:gd name="T66" fmla="*/ 120 w 551"/>
                <a:gd name="T67" fmla="*/ 495 h 538"/>
                <a:gd name="T68" fmla="*/ 136 w 551"/>
                <a:gd name="T69" fmla="*/ 512 h 538"/>
                <a:gd name="T70" fmla="*/ 177 w 551"/>
                <a:gd name="T71" fmla="*/ 532 h 538"/>
                <a:gd name="T72" fmla="*/ 190 w 551"/>
                <a:gd name="T73" fmla="*/ 535 h 538"/>
                <a:gd name="T74" fmla="*/ 217 w 551"/>
                <a:gd name="T75" fmla="*/ 518 h 538"/>
                <a:gd name="T76" fmla="*/ 233 w 551"/>
                <a:gd name="T77" fmla="*/ 484 h 538"/>
                <a:gd name="T78" fmla="*/ 318 w 551"/>
                <a:gd name="T79" fmla="*/ 484 h 538"/>
                <a:gd name="T80" fmla="*/ 334 w 551"/>
                <a:gd name="T81" fmla="*/ 517 h 538"/>
                <a:gd name="T82" fmla="*/ 375 w 551"/>
                <a:gd name="T83" fmla="*/ 531 h 538"/>
                <a:gd name="T84" fmla="*/ 415 w 551"/>
                <a:gd name="T85" fmla="*/ 511 h 538"/>
                <a:gd name="T86" fmla="*/ 431 w 551"/>
                <a:gd name="T87" fmla="*/ 494 h 538"/>
                <a:gd name="T88" fmla="*/ 429 w 551"/>
                <a:gd name="T89" fmla="*/ 470 h 538"/>
                <a:gd name="T90" fmla="*/ 413 w 551"/>
                <a:gd name="T91" fmla="*/ 438 h 538"/>
                <a:gd name="T92" fmla="*/ 467 w 551"/>
                <a:gd name="T93" fmla="*/ 371 h 538"/>
                <a:gd name="T94" fmla="*/ 502 w 551"/>
                <a:gd name="T95" fmla="*/ 379 h 538"/>
                <a:gd name="T96" fmla="*/ 524 w 551"/>
                <a:gd name="T97" fmla="*/ 375 h 538"/>
                <a:gd name="T98" fmla="*/ 538 w 551"/>
                <a:gd name="T99" fmla="*/ 356 h 538"/>
                <a:gd name="T100" fmla="*/ 548 w 551"/>
                <a:gd name="T101" fmla="*/ 311 h 538"/>
                <a:gd name="T102" fmla="*/ 525 w 551"/>
                <a:gd name="T103" fmla="*/ 275 h 538"/>
                <a:gd name="T104" fmla="*/ 358 w 551"/>
                <a:gd name="T105" fmla="*/ 271 h 538"/>
                <a:gd name="T106" fmla="*/ 275 w 551"/>
                <a:gd name="T107" fmla="*/ 355 h 538"/>
                <a:gd name="T108" fmla="*/ 191 w 551"/>
                <a:gd name="T109" fmla="*/ 271 h 538"/>
                <a:gd name="T110" fmla="*/ 275 w 551"/>
                <a:gd name="T111" fmla="*/ 188 h 538"/>
                <a:gd name="T112" fmla="*/ 358 w 551"/>
                <a:gd name="T113" fmla="*/ 271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51" h="538">
                  <a:moveTo>
                    <a:pt x="525" y="275"/>
                  </a:moveTo>
                  <a:cubicBezTo>
                    <a:pt x="491" y="268"/>
                    <a:pt x="491" y="268"/>
                    <a:pt x="491" y="268"/>
                  </a:cubicBezTo>
                  <a:cubicBezTo>
                    <a:pt x="491" y="238"/>
                    <a:pt x="485" y="209"/>
                    <a:pt x="472" y="182"/>
                  </a:cubicBezTo>
                  <a:cubicBezTo>
                    <a:pt x="498" y="162"/>
                    <a:pt x="498" y="162"/>
                    <a:pt x="498" y="162"/>
                  </a:cubicBezTo>
                  <a:cubicBezTo>
                    <a:pt x="504" y="157"/>
                    <a:pt x="508" y="149"/>
                    <a:pt x="509" y="141"/>
                  </a:cubicBezTo>
                  <a:cubicBezTo>
                    <a:pt x="510" y="133"/>
                    <a:pt x="507" y="125"/>
                    <a:pt x="502" y="119"/>
                  </a:cubicBezTo>
                  <a:cubicBezTo>
                    <a:pt x="474" y="84"/>
                    <a:pt x="474" y="84"/>
                    <a:pt x="474" y="84"/>
                  </a:cubicBezTo>
                  <a:cubicBezTo>
                    <a:pt x="463" y="71"/>
                    <a:pt x="444" y="69"/>
                    <a:pt x="431" y="79"/>
                  </a:cubicBezTo>
                  <a:cubicBezTo>
                    <a:pt x="407" y="99"/>
                    <a:pt x="407" y="99"/>
                    <a:pt x="407" y="99"/>
                  </a:cubicBezTo>
                  <a:cubicBezTo>
                    <a:pt x="383" y="81"/>
                    <a:pt x="356" y="68"/>
                    <a:pt x="328" y="61"/>
                  </a:cubicBezTo>
                  <a:cubicBezTo>
                    <a:pt x="328" y="30"/>
                    <a:pt x="328" y="30"/>
                    <a:pt x="328" y="30"/>
                  </a:cubicBezTo>
                  <a:cubicBezTo>
                    <a:pt x="328" y="13"/>
                    <a:pt x="314" y="0"/>
                    <a:pt x="297" y="0"/>
                  </a:cubicBezTo>
                  <a:cubicBezTo>
                    <a:pt x="252" y="0"/>
                    <a:pt x="252" y="0"/>
                    <a:pt x="252" y="0"/>
                  </a:cubicBezTo>
                  <a:cubicBezTo>
                    <a:pt x="235" y="0"/>
                    <a:pt x="222" y="13"/>
                    <a:pt x="222" y="30"/>
                  </a:cubicBezTo>
                  <a:cubicBezTo>
                    <a:pt x="222" y="61"/>
                    <a:pt x="222" y="61"/>
                    <a:pt x="222" y="61"/>
                  </a:cubicBezTo>
                  <a:cubicBezTo>
                    <a:pt x="192" y="68"/>
                    <a:pt x="165" y="82"/>
                    <a:pt x="141" y="100"/>
                  </a:cubicBezTo>
                  <a:cubicBezTo>
                    <a:pt x="141" y="100"/>
                    <a:pt x="141" y="100"/>
                    <a:pt x="141" y="100"/>
                  </a:cubicBezTo>
                  <a:cubicBezTo>
                    <a:pt x="117" y="81"/>
                    <a:pt x="117" y="81"/>
                    <a:pt x="117" y="81"/>
                  </a:cubicBezTo>
                  <a:cubicBezTo>
                    <a:pt x="110" y="76"/>
                    <a:pt x="102" y="73"/>
                    <a:pt x="94" y="74"/>
                  </a:cubicBezTo>
                  <a:cubicBezTo>
                    <a:pt x="86" y="75"/>
                    <a:pt x="79" y="79"/>
                    <a:pt x="74" y="86"/>
                  </a:cubicBezTo>
                  <a:cubicBezTo>
                    <a:pt x="46" y="121"/>
                    <a:pt x="46" y="121"/>
                    <a:pt x="46" y="121"/>
                  </a:cubicBezTo>
                  <a:cubicBezTo>
                    <a:pt x="35" y="134"/>
                    <a:pt x="37" y="153"/>
                    <a:pt x="51" y="164"/>
                  </a:cubicBezTo>
                  <a:cubicBezTo>
                    <a:pt x="76" y="184"/>
                    <a:pt x="76" y="184"/>
                    <a:pt x="76" y="184"/>
                  </a:cubicBezTo>
                  <a:cubicBezTo>
                    <a:pt x="64" y="211"/>
                    <a:pt x="58" y="240"/>
                    <a:pt x="58" y="270"/>
                  </a:cubicBezTo>
                  <a:cubicBezTo>
                    <a:pt x="25" y="277"/>
                    <a:pt x="25" y="277"/>
                    <a:pt x="25" y="277"/>
                  </a:cubicBezTo>
                  <a:cubicBezTo>
                    <a:pt x="17" y="279"/>
                    <a:pt x="10" y="284"/>
                    <a:pt x="6" y="291"/>
                  </a:cubicBezTo>
                  <a:cubicBezTo>
                    <a:pt x="2" y="298"/>
                    <a:pt x="0" y="306"/>
                    <a:pt x="2" y="314"/>
                  </a:cubicBezTo>
                  <a:cubicBezTo>
                    <a:pt x="12" y="358"/>
                    <a:pt x="12" y="358"/>
                    <a:pt x="12" y="358"/>
                  </a:cubicBezTo>
                  <a:cubicBezTo>
                    <a:pt x="16" y="374"/>
                    <a:pt x="32" y="385"/>
                    <a:pt x="49" y="381"/>
                  </a:cubicBezTo>
                  <a:cubicBezTo>
                    <a:pt x="83" y="373"/>
                    <a:pt x="83" y="373"/>
                    <a:pt x="83" y="373"/>
                  </a:cubicBezTo>
                  <a:cubicBezTo>
                    <a:pt x="97" y="398"/>
                    <a:pt x="115" y="421"/>
                    <a:pt x="137" y="439"/>
                  </a:cubicBezTo>
                  <a:cubicBezTo>
                    <a:pt x="137" y="439"/>
                    <a:pt x="137" y="439"/>
                    <a:pt x="137" y="439"/>
                  </a:cubicBezTo>
                  <a:cubicBezTo>
                    <a:pt x="122" y="472"/>
                    <a:pt x="122" y="472"/>
                    <a:pt x="122" y="472"/>
                  </a:cubicBezTo>
                  <a:cubicBezTo>
                    <a:pt x="118" y="479"/>
                    <a:pt x="118" y="487"/>
                    <a:pt x="120" y="495"/>
                  </a:cubicBezTo>
                  <a:cubicBezTo>
                    <a:pt x="123" y="503"/>
                    <a:pt x="129" y="509"/>
                    <a:pt x="136" y="512"/>
                  </a:cubicBezTo>
                  <a:cubicBezTo>
                    <a:pt x="177" y="532"/>
                    <a:pt x="177" y="532"/>
                    <a:pt x="177" y="532"/>
                  </a:cubicBezTo>
                  <a:cubicBezTo>
                    <a:pt x="181" y="534"/>
                    <a:pt x="186" y="535"/>
                    <a:pt x="190" y="535"/>
                  </a:cubicBezTo>
                  <a:cubicBezTo>
                    <a:pt x="201" y="535"/>
                    <a:pt x="212" y="528"/>
                    <a:pt x="217" y="518"/>
                  </a:cubicBezTo>
                  <a:cubicBezTo>
                    <a:pt x="233" y="484"/>
                    <a:pt x="233" y="484"/>
                    <a:pt x="233" y="484"/>
                  </a:cubicBezTo>
                  <a:cubicBezTo>
                    <a:pt x="261" y="489"/>
                    <a:pt x="290" y="489"/>
                    <a:pt x="318" y="484"/>
                  </a:cubicBezTo>
                  <a:cubicBezTo>
                    <a:pt x="334" y="517"/>
                    <a:pt x="334" y="517"/>
                    <a:pt x="334" y="517"/>
                  </a:cubicBezTo>
                  <a:cubicBezTo>
                    <a:pt x="341" y="532"/>
                    <a:pt x="360" y="538"/>
                    <a:pt x="375" y="531"/>
                  </a:cubicBezTo>
                  <a:cubicBezTo>
                    <a:pt x="415" y="511"/>
                    <a:pt x="415" y="511"/>
                    <a:pt x="415" y="511"/>
                  </a:cubicBezTo>
                  <a:cubicBezTo>
                    <a:pt x="423" y="507"/>
                    <a:pt x="428" y="501"/>
                    <a:pt x="431" y="494"/>
                  </a:cubicBezTo>
                  <a:cubicBezTo>
                    <a:pt x="433" y="486"/>
                    <a:pt x="433" y="478"/>
                    <a:pt x="429" y="470"/>
                  </a:cubicBezTo>
                  <a:cubicBezTo>
                    <a:pt x="413" y="438"/>
                    <a:pt x="413" y="438"/>
                    <a:pt x="413" y="438"/>
                  </a:cubicBezTo>
                  <a:cubicBezTo>
                    <a:pt x="436" y="419"/>
                    <a:pt x="454" y="397"/>
                    <a:pt x="467" y="371"/>
                  </a:cubicBezTo>
                  <a:cubicBezTo>
                    <a:pt x="502" y="379"/>
                    <a:pt x="502" y="379"/>
                    <a:pt x="502" y="379"/>
                  </a:cubicBezTo>
                  <a:cubicBezTo>
                    <a:pt x="509" y="381"/>
                    <a:pt x="518" y="379"/>
                    <a:pt x="524" y="375"/>
                  </a:cubicBezTo>
                  <a:cubicBezTo>
                    <a:pt x="531" y="371"/>
                    <a:pt x="536" y="364"/>
                    <a:pt x="538" y="356"/>
                  </a:cubicBezTo>
                  <a:cubicBezTo>
                    <a:pt x="548" y="311"/>
                    <a:pt x="548" y="311"/>
                    <a:pt x="548" y="311"/>
                  </a:cubicBezTo>
                  <a:cubicBezTo>
                    <a:pt x="551" y="295"/>
                    <a:pt x="541" y="279"/>
                    <a:pt x="525" y="275"/>
                  </a:cubicBezTo>
                  <a:close/>
                  <a:moveTo>
                    <a:pt x="358" y="271"/>
                  </a:moveTo>
                  <a:cubicBezTo>
                    <a:pt x="358" y="317"/>
                    <a:pt x="321" y="355"/>
                    <a:pt x="275" y="355"/>
                  </a:cubicBezTo>
                  <a:cubicBezTo>
                    <a:pt x="229" y="355"/>
                    <a:pt x="191" y="317"/>
                    <a:pt x="191" y="271"/>
                  </a:cubicBezTo>
                  <a:cubicBezTo>
                    <a:pt x="191" y="225"/>
                    <a:pt x="229" y="188"/>
                    <a:pt x="275" y="188"/>
                  </a:cubicBezTo>
                  <a:cubicBezTo>
                    <a:pt x="321" y="188"/>
                    <a:pt x="358" y="225"/>
                    <a:pt x="358" y="271"/>
                  </a:cubicBezTo>
                  <a:close/>
                </a:path>
              </a:pathLst>
            </a:custGeom>
            <a:grpFill/>
            <a:ln w="12700" cap="flat" cmpd="sng" algn="ctr">
              <a:noFill/>
              <a:prstDash val="solid"/>
              <a:miter lim="800000"/>
            </a:ln>
            <a:effectLst/>
            <a:extLst/>
          </p:spPr>
          <p:txBody>
            <a:bodyPr rtlCol="0" anchor="ctr"/>
            <a:lstStyle/>
            <a:p>
              <a:pPr algn="ctr"/>
              <a:endParaRPr lang="en-US">
                <a:solidFill>
                  <a:sysClr val="window" lastClr="FFFFFF"/>
                </a:solidFill>
                <a:latin typeface="Calibri" panose="020F0502020204030204"/>
              </a:endParaRPr>
            </a:p>
          </p:txBody>
        </p:sp>
        <p:sp>
          <p:nvSpPr>
            <p:cNvPr id="18" name="Freeform 12">
              <a:extLst>
                <a:ext uri="{FF2B5EF4-FFF2-40B4-BE49-F238E27FC236}">
                  <a16:creationId xmlns="" xmlns:a16="http://schemas.microsoft.com/office/drawing/2014/main" id="{8552878C-97F8-438B-957C-D4B3312DB762}"/>
                </a:ext>
              </a:extLst>
            </p:cNvPr>
            <p:cNvSpPr>
              <a:spLocks noEditPoints="1"/>
            </p:cNvSpPr>
            <p:nvPr/>
          </p:nvSpPr>
          <p:spPr bwMode="auto">
            <a:xfrm>
              <a:off x="4463010" y="2867391"/>
              <a:ext cx="2414617" cy="2359450"/>
            </a:xfrm>
            <a:custGeom>
              <a:avLst/>
              <a:gdLst>
                <a:gd name="T0" fmla="*/ 1229 w 1292"/>
                <a:gd name="T1" fmla="*/ 646 h 1262"/>
                <a:gd name="T2" fmla="*/ 1151 w 1292"/>
                <a:gd name="T3" fmla="*/ 628 h 1262"/>
                <a:gd name="T4" fmla="*/ 1107 w 1292"/>
                <a:gd name="T5" fmla="*/ 428 h 1262"/>
                <a:gd name="T6" fmla="*/ 1166 w 1292"/>
                <a:gd name="T7" fmla="*/ 380 h 1262"/>
                <a:gd name="T8" fmla="*/ 1192 w 1292"/>
                <a:gd name="T9" fmla="*/ 332 h 1262"/>
                <a:gd name="T10" fmla="*/ 1177 w 1292"/>
                <a:gd name="T11" fmla="*/ 280 h 1262"/>
                <a:gd name="T12" fmla="*/ 1110 w 1292"/>
                <a:gd name="T13" fmla="*/ 197 h 1262"/>
                <a:gd name="T14" fmla="*/ 1010 w 1292"/>
                <a:gd name="T15" fmla="*/ 186 h 1262"/>
                <a:gd name="T16" fmla="*/ 952 w 1292"/>
                <a:gd name="T17" fmla="*/ 233 h 1262"/>
                <a:gd name="T18" fmla="*/ 768 w 1292"/>
                <a:gd name="T19" fmla="*/ 144 h 1262"/>
                <a:gd name="T20" fmla="*/ 768 w 1292"/>
                <a:gd name="T21" fmla="*/ 71 h 1262"/>
                <a:gd name="T22" fmla="*/ 697 w 1292"/>
                <a:gd name="T23" fmla="*/ 0 h 1262"/>
                <a:gd name="T24" fmla="*/ 590 w 1292"/>
                <a:gd name="T25" fmla="*/ 0 h 1262"/>
                <a:gd name="T26" fmla="*/ 519 w 1292"/>
                <a:gd name="T27" fmla="*/ 71 h 1262"/>
                <a:gd name="T28" fmla="*/ 519 w 1292"/>
                <a:gd name="T29" fmla="*/ 144 h 1262"/>
                <a:gd name="T30" fmla="*/ 331 w 1292"/>
                <a:gd name="T31" fmla="*/ 236 h 1262"/>
                <a:gd name="T32" fmla="*/ 331 w 1292"/>
                <a:gd name="T33" fmla="*/ 236 h 1262"/>
                <a:gd name="T34" fmla="*/ 273 w 1292"/>
                <a:gd name="T35" fmla="*/ 190 h 1262"/>
                <a:gd name="T36" fmla="*/ 221 w 1292"/>
                <a:gd name="T37" fmla="*/ 175 h 1262"/>
                <a:gd name="T38" fmla="*/ 173 w 1292"/>
                <a:gd name="T39" fmla="*/ 201 h 1262"/>
                <a:gd name="T40" fmla="*/ 107 w 1292"/>
                <a:gd name="T41" fmla="*/ 284 h 1262"/>
                <a:gd name="T42" fmla="*/ 118 w 1292"/>
                <a:gd name="T43" fmla="*/ 384 h 1262"/>
                <a:gd name="T44" fmla="*/ 178 w 1292"/>
                <a:gd name="T45" fmla="*/ 432 h 1262"/>
                <a:gd name="T46" fmla="*/ 136 w 1292"/>
                <a:gd name="T47" fmla="*/ 633 h 1262"/>
                <a:gd name="T48" fmla="*/ 58 w 1292"/>
                <a:gd name="T49" fmla="*/ 651 h 1262"/>
                <a:gd name="T50" fmla="*/ 13 w 1292"/>
                <a:gd name="T51" fmla="*/ 682 h 1262"/>
                <a:gd name="T52" fmla="*/ 5 w 1292"/>
                <a:gd name="T53" fmla="*/ 736 h 1262"/>
                <a:gd name="T54" fmla="*/ 29 w 1292"/>
                <a:gd name="T55" fmla="*/ 840 h 1262"/>
                <a:gd name="T56" fmla="*/ 114 w 1292"/>
                <a:gd name="T57" fmla="*/ 893 h 1262"/>
                <a:gd name="T58" fmla="*/ 195 w 1292"/>
                <a:gd name="T59" fmla="*/ 874 h 1262"/>
                <a:gd name="T60" fmla="*/ 322 w 1292"/>
                <a:gd name="T61" fmla="*/ 1029 h 1262"/>
                <a:gd name="T62" fmla="*/ 322 w 1292"/>
                <a:gd name="T63" fmla="*/ 1029 h 1262"/>
                <a:gd name="T64" fmla="*/ 285 w 1292"/>
                <a:gd name="T65" fmla="*/ 1106 h 1262"/>
                <a:gd name="T66" fmla="*/ 282 w 1292"/>
                <a:gd name="T67" fmla="*/ 1160 h 1262"/>
                <a:gd name="T68" fmla="*/ 318 w 1292"/>
                <a:gd name="T69" fmla="*/ 1201 h 1262"/>
                <a:gd name="T70" fmla="*/ 414 w 1292"/>
                <a:gd name="T71" fmla="*/ 1247 h 1262"/>
                <a:gd name="T72" fmla="*/ 445 w 1292"/>
                <a:gd name="T73" fmla="*/ 1254 h 1262"/>
                <a:gd name="T74" fmla="*/ 509 w 1292"/>
                <a:gd name="T75" fmla="*/ 1213 h 1262"/>
                <a:gd name="T76" fmla="*/ 547 w 1292"/>
                <a:gd name="T77" fmla="*/ 1135 h 1262"/>
                <a:gd name="T78" fmla="*/ 744 w 1292"/>
                <a:gd name="T79" fmla="*/ 1134 h 1262"/>
                <a:gd name="T80" fmla="*/ 782 w 1292"/>
                <a:gd name="T81" fmla="*/ 1212 h 1262"/>
                <a:gd name="T82" fmla="*/ 878 w 1292"/>
                <a:gd name="T83" fmla="*/ 1245 h 1262"/>
                <a:gd name="T84" fmla="*/ 973 w 1292"/>
                <a:gd name="T85" fmla="*/ 1198 h 1262"/>
                <a:gd name="T86" fmla="*/ 1009 w 1292"/>
                <a:gd name="T87" fmla="*/ 1157 h 1262"/>
                <a:gd name="T88" fmla="*/ 1006 w 1292"/>
                <a:gd name="T89" fmla="*/ 1103 h 1262"/>
                <a:gd name="T90" fmla="*/ 969 w 1292"/>
                <a:gd name="T91" fmla="*/ 1026 h 1262"/>
                <a:gd name="T92" fmla="*/ 1094 w 1292"/>
                <a:gd name="T93" fmla="*/ 871 h 1262"/>
                <a:gd name="T94" fmla="*/ 1175 w 1292"/>
                <a:gd name="T95" fmla="*/ 888 h 1262"/>
                <a:gd name="T96" fmla="*/ 1229 w 1292"/>
                <a:gd name="T97" fmla="*/ 879 h 1262"/>
                <a:gd name="T98" fmla="*/ 1260 w 1292"/>
                <a:gd name="T99" fmla="*/ 834 h 1262"/>
                <a:gd name="T100" fmla="*/ 1283 w 1292"/>
                <a:gd name="T101" fmla="*/ 730 h 1262"/>
                <a:gd name="T102" fmla="*/ 1229 w 1292"/>
                <a:gd name="T103" fmla="*/ 646 h 1262"/>
                <a:gd name="T104" fmla="*/ 979 w 1292"/>
                <a:gd name="T105" fmla="*/ 636 h 1262"/>
                <a:gd name="T106" fmla="*/ 644 w 1292"/>
                <a:gd name="T107" fmla="*/ 972 h 1262"/>
                <a:gd name="T108" fmla="*/ 308 w 1292"/>
                <a:gd name="T109" fmla="*/ 636 h 1262"/>
                <a:gd name="T110" fmla="*/ 644 w 1292"/>
                <a:gd name="T111" fmla="*/ 301 h 1262"/>
                <a:gd name="T112" fmla="*/ 979 w 1292"/>
                <a:gd name="T113" fmla="*/ 636 h 1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92" h="1262">
                  <a:moveTo>
                    <a:pt x="1229" y="646"/>
                  </a:moveTo>
                  <a:cubicBezTo>
                    <a:pt x="1151" y="628"/>
                    <a:pt x="1151" y="628"/>
                    <a:pt x="1151" y="628"/>
                  </a:cubicBezTo>
                  <a:cubicBezTo>
                    <a:pt x="1150" y="559"/>
                    <a:pt x="1135" y="491"/>
                    <a:pt x="1107" y="428"/>
                  </a:cubicBezTo>
                  <a:cubicBezTo>
                    <a:pt x="1166" y="380"/>
                    <a:pt x="1166" y="380"/>
                    <a:pt x="1166" y="380"/>
                  </a:cubicBezTo>
                  <a:cubicBezTo>
                    <a:pt x="1181" y="368"/>
                    <a:pt x="1191" y="351"/>
                    <a:pt x="1192" y="332"/>
                  </a:cubicBezTo>
                  <a:cubicBezTo>
                    <a:pt x="1194" y="313"/>
                    <a:pt x="1189" y="294"/>
                    <a:pt x="1177" y="280"/>
                  </a:cubicBezTo>
                  <a:cubicBezTo>
                    <a:pt x="1110" y="197"/>
                    <a:pt x="1110" y="197"/>
                    <a:pt x="1110" y="197"/>
                  </a:cubicBezTo>
                  <a:cubicBezTo>
                    <a:pt x="1085" y="166"/>
                    <a:pt x="1040" y="162"/>
                    <a:pt x="1010" y="186"/>
                  </a:cubicBezTo>
                  <a:cubicBezTo>
                    <a:pt x="952" y="233"/>
                    <a:pt x="952" y="233"/>
                    <a:pt x="952" y="233"/>
                  </a:cubicBezTo>
                  <a:cubicBezTo>
                    <a:pt x="897" y="190"/>
                    <a:pt x="835" y="160"/>
                    <a:pt x="768" y="144"/>
                  </a:cubicBezTo>
                  <a:cubicBezTo>
                    <a:pt x="768" y="71"/>
                    <a:pt x="768" y="71"/>
                    <a:pt x="768" y="71"/>
                  </a:cubicBezTo>
                  <a:cubicBezTo>
                    <a:pt x="768" y="32"/>
                    <a:pt x="736" y="0"/>
                    <a:pt x="697" y="0"/>
                  </a:cubicBezTo>
                  <a:cubicBezTo>
                    <a:pt x="590" y="0"/>
                    <a:pt x="590" y="0"/>
                    <a:pt x="590" y="0"/>
                  </a:cubicBezTo>
                  <a:cubicBezTo>
                    <a:pt x="551" y="0"/>
                    <a:pt x="519" y="32"/>
                    <a:pt x="519" y="71"/>
                  </a:cubicBezTo>
                  <a:cubicBezTo>
                    <a:pt x="519" y="144"/>
                    <a:pt x="519" y="144"/>
                    <a:pt x="519" y="144"/>
                  </a:cubicBezTo>
                  <a:cubicBezTo>
                    <a:pt x="450" y="161"/>
                    <a:pt x="387" y="192"/>
                    <a:pt x="331" y="236"/>
                  </a:cubicBezTo>
                  <a:cubicBezTo>
                    <a:pt x="331" y="236"/>
                    <a:pt x="331" y="236"/>
                    <a:pt x="331" y="236"/>
                  </a:cubicBezTo>
                  <a:cubicBezTo>
                    <a:pt x="273" y="190"/>
                    <a:pt x="273" y="190"/>
                    <a:pt x="273" y="190"/>
                  </a:cubicBezTo>
                  <a:cubicBezTo>
                    <a:pt x="258" y="178"/>
                    <a:pt x="240" y="173"/>
                    <a:pt x="221" y="175"/>
                  </a:cubicBezTo>
                  <a:cubicBezTo>
                    <a:pt x="202" y="177"/>
                    <a:pt x="185" y="186"/>
                    <a:pt x="173" y="201"/>
                  </a:cubicBezTo>
                  <a:cubicBezTo>
                    <a:pt x="107" y="284"/>
                    <a:pt x="107" y="284"/>
                    <a:pt x="107" y="284"/>
                  </a:cubicBezTo>
                  <a:cubicBezTo>
                    <a:pt x="82" y="315"/>
                    <a:pt x="87" y="360"/>
                    <a:pt x="118" y="384"/>
                  </a:cubicBezTo>
                  <a:cubicBezTo>
                    <a:pt x="178" y="432"/>
                    <a:pt x="178" y="432"/>
                    <a:pt x="178" y="432"/>
                  </a:cubicBezTo>
                  <a:cubicBezTo>
                    <a:pt x="150" y="496"/>
                    <a:pt x="136" y="563"/>
                    <a:pt x="136" y="633"/>
                  </a:cubicBezTo>
                  <a:cubicBezTo>
                    <a:pt x="58" y="651"/>
                    <a:pt x="58" y="651"/>
                    <a:pt x="58" y="651"/>
                  </a:cubicBezTo>
                  <a:cubicBezTo>
                    <a:pt x="39" y="655"/>
                    <a:pt x="23" y="666"/>
                    <a:pt x="13" y="682"/>
                  </a:cubicBezTo>
                  <a:cubicBezTo>
                    <a:pt x="3" y="698"/>
                    <a:pt x="0" y="718"/>
                    <a:pt x="5" y="736"/>
                  </a:cubicBezTo>
                  <a:cubicBezTo>
                    <a:pt x="29" y="840"/>
                    <a:pt x="29" y="840"/>
                    <a:pt x="29" y="840"/>
                  </a:cubicBezTo>
                  <a:cubicBezTo>
                    <a:pt x="37" y="878"/>
                    <a:pt x="76" y="902"/>
                    <a:pt x="114" y="893"/>
                  </a:cubicBezTo>
                  <a:cubicBezTo>
                    <a:pt x="195" y="874"/>
                    <a:pt x="195" y="874"/>
                    <a:pt x="195" y="874"/>
                  </a:cubicBezTo>
                  <a:cubicBezTo>
                    <a:pt x="227" y="934"/>
                    <a:pt x="269" y="986"/>
                    <a:pt x="322" y="1029"/>
                  </a:cubicBezTo>
                  <a:cubicBezTo>
                    <a:pt x="322" y="1029"/>
                    <a:pt x="322" y="1029"/>
                    <a:pt x="322" y="1029"/>
                  </a:cubicBezTo>
                  <a:cubicBezTo>
                    <a:pt x="285" y="1106"/>
                    <a:pt x="285" y="1106"/>
                    <a:pt x="285" y="1106"/>
                  </a:cubicBezTo>
                  <a:cubicBezTo>
                    <a:pt x="277" y="1123"/>
                    <a:pt x="276" y="1143"/>
                    <a:pt x="282" y="1160"/>
                  </a:cubicBezTo>
                  <a:cubicBezTo>
                    <a:pt x="288" y="1178"/>
                    <a:pt x="301" y="1193"/>
                    <a:pt x="318" y="1201"/>
                  </a:cubicBezTo>
                  <a:cubicBezTo>
                    <a:pt x="414" y="1247"/>
                    <a:pt x="414" y="1247"/>
                    <a:pt x="414" y="1247"/>
                  </a:cubicBezTo>
                  <a:cubicBezTo>
                    <a:pt x="424" y="1252"/>
                    <a:pt x="435" y="1254"/>
                    <a:pt x="445" y="1254"/>
                  </a:cubicBezTo>
                  <a:cubicBezTo>
                    <a:pt x="472" y="1254"/>
                    <a:pt x="497" y="1239"/>
                    <a:pt x="509" y="1213"/>
                  </a:cubicBezTo>
                  <a:cubicBezTo>
                    <a:pt x="547" y="1135"/>
                    <a:pt x="547" y="1135"/>
                    <a:pt x="547" y="1135"/>
                  </a:cubicBezTo>
                  <a:cubicBezTo>
                    <a:pt x="612" y="1147"/>
                    <a:pt x="680" y="1147"/>
                    <a:pt x="744" y="1134"/>
                  </a:cubicBezTo>
                  <a:cubicBezTo>
                    <a:pt x="782" y="1212"/>
                    <a:pt x="782" y="1212"/>
                    <a:pt x="782" y="1212"/>
                  </a:cubicBezTo>
                  <a:cubicBezTo>
                    <a:pt x="800" y="1247"/>
                    <a:pt x="842" y="1262"/>
                    <a:pt x="878" y="1245"/>
                  </a:cubicBezTo>
                  <a:cubicBezTo>
                    <a:pt x="973" y="1198"/>
                    <a:pt x="973" y="1198"/>
                    <a:pt x="973" y="1198"/>
                  </a:cubicBezTo>
                  <a:cubicBezTo>
                    <a:pt x="990" y="1190"/>
                    <a:pt x="1003" y="1175"/>
                    <a:pt x="1009" y="1157"/>
                  </a:cubicBezTo>
                  <a:cubicBezTo>
                    <a:pt x="1015" y="1139"/>
                    <a:pt x="1014" y="1120"/>
                    <a:pt x="1006" y="1103"/>
                  </a:cubicBezTo>
                  <a:cubicBezTo>
                    <a:pt x="969" y="1026"/>
                    <a:pt x="969" y="1026"/>
                    <a:pt x="969" y="1026"/>
                  </a:cubicBezTo>
                  <a:cubicBezTo>
                    <a:pt x="1020" y="983"/>
                    <a:pt x="1063" y="931"/>
                    <a:pt x="1094" y="871"/>
                  </a:cubicBezTo>
                  <a:cubicBezTo>
                    <a:pt x="1175" y="888"/>
                    <a:pt x="1175" y="888"/>
                    <a:pt x="1175" y="888"/>
                  </a:cubicBezTo>
                  <a:cubicBezTo>
                    <a:pt x="1193" y="893"/>
                    <a:pt x="1213" y="889"/>
                    <a:pt x="1229" y="879"/>
                  </a:cubicBezTo>
                  <a:cubicBezTo>
                    <a:pt x="1245" y="869"/>
                    <a:pt x="1256" y="853"/>
                    <a:pt x="1260" y="834"/>
                  </a:cubicBezTo>
                  <a:cubicBezTo>
                    <a:pt x="1283" y="730"/>
                    <a:pt x="1283" y="730"/>
                    <a:pt x="1283" y="730"/>
                  </a:cubicBezTo>
                  <a:cubicBezTo>
                    <a:pt x="1292" y="692"/>
                    <a:pt x="1267" y="654"/>
                    <a:pt x="1229" y="646"/>
                  </a:cubicBezTo>
                  <a:close/>
                  <a:moveTo>
                    <a:pt x="979" y="636"/>
                  </a:moveTo>
                  <a:cubicBezTo>
                    <a:pt x="979" y="821"/>
                    <a:pt x="829" y="972"/>
                    <a:pt x="644" y="972"/>
                  </a:cubicBezTo>
                  <a:cubicBezTo>
                    <a:pt x="459" y="972"/>
                    <a:pt x="308" y="821"/>
                    <a:pt x="308" y="636"/>
                  </a:cubicBezTo>
                  <a:cubicBezTo>
                    <a:pt x="308" y="451"/>
                    <a:pt x="459" y="301"/>
                    <a:pt x="644" y="301"/>
                  </a:cubicBezTo>
                  <a:cubicBezTo>
                    <a:pt x="829" y="301"/>
                    <a:pt x="979" y="451"/>
                    <a:pt x="979" y="636"/>
                  </a:cubicBezTo>
                  <a:close/>
                </a:path>
              </a:pathLst>
            </a:custGeom>
            <a:grpFill/>
            <a:ln w="12700" cap="flat" cmpd="sng" algn="ctr">
              <a:noFill/>
              <a:prstDash val="solid"/>
              <a:miter lim="800000"/>
            </a:ln>
            <a:effectLst/>
            <a:extLst/>
          </p:spPr>
          <p:txBody>
            <a:bodyPr rtlCol="0" anchor="ctr"/>
            <a:lstStyle/>
            <a:p>
              <a:pPr algn="ctr"/>
              <a:endParaRPr lang="en-US">
                <a:solidFill>
                  <a:sysClr val="window" lastClr="FFFFFF"/>
                </a:solidFill>
                <a:latin typeface="Calibri" panose="020F0502020204030204"/>
              </a:endParaRPr>
            </a:p>
          </p:txBody>
        </p:sp>
        <p:sp>
          <p:nvSpPr>
            <p:cNvPr id="19" name="Freeform 13">
              <a:extLst>
                <a:ext uri="{FF2B5EF4-FFF2-40B4-BE49-F238E27FC236}">
                  <a16:creationId xmlns="" xmlns:a16="http://schemas.microsoft.com/office/drawing/2014/main" id="{CCD06D73-94C7-43F8-93F3-D029C669C522}"/>
                </a:ext>
              </a:extLst>
            </p:cNvPr>
            <p:cNvSpPr>
              <a:spLocks noEditPoints="1"/>
            </p:cNvSpPr>
            <p:nvPr/>
          </p:nvSpPr>
          <p:spPr bwMode="auto">
            <a:xfrm>
              <a:off x="7546703" y="3114935"/>
              <a:ext cx="895403" cy="872770"/>
            </a:xfrm>
            <a:custGeom>
              <a:avLst/>
              <a:gdLst>
                <a:gd name="T0" fmla="*/ 455 w 479"/>
                <a:gd name="T1" fmla="*/ 239 h 467"/>
                <a:gd name="T2" fmla="*/ 427 w 479"/>
                <a:gd name="T3" fmla="*/ 232 h 467"/>
                <a:gd name="T4" fmla="*/ 410 w 479"/>
                <a:gd name="T5" fmla="*/ 158 h 467"/>
                <a:gd name="T6" fmla="*/ 432 w 479"/>
                <a:gd name="T7" fmla="*/ 140 h 467"/>
                <a:gd name="T8" fmla="*/ 442 w 479"/>
                <a:gd name="T9" fmla="*/ 123 h 467"/>
                <a:gd name="T10" fmla="*/ 436 w 479"/>
                <a:gd name="T11" fmla="*/ 103 h 467"/>
                <a:gd name="T12" fmla="*/ 411 w 479"/>
                <a:gd name="T13" fmla="*/ 73 h 467"/>
                <a:gd name="T14" fmla="*/ 374 w 479"/>
                <a:gd name="T15" fmla="*/ 69 h 467"/>
                <a:gd name="T16" fmla="*/ 353 w 479"/>
                <a:gd name="T17" fmla="*/ 86 h 467"/>
                <a:gd name="T18" fmla="*/ 285 w 479"/>
                <a:gd name="T19" fmla="*/ 53 h 467"/>
                <a:gd name="T20" fmla="*/ 285 w 479"/>
                <a:gd name="T21" fmla="*/ 26 h 467"/>
                <a:gd name="T22" fmla="*/ 258 w 479"/>
                <a:gd name="T23" fmla="*/ 0 h 467"/>
                <a:gd name="T24" fmla="*/ 219 w 479"/>
                <a:gd name="T25" fmla="*/ 0 h 467"/>
                <a:gd name="T26" fmla="*/ 192 w 479"/>
                <a:gd name="T27" fmla="*/ 26 h 467"/>
                <a:gd name="T28" fmla="*/ 192 w 479"/>
                <a:gd name="T29" fmla="*/ 53 h 467"/>
                <a:gd name="T30" fmla="*/ 123 w 479"/>
                <a:gd name="T31" fmla="*/ 87 h 467"/>
                <a:gd name="T32" fmla="*/ 123 w 479"/>
                <a:gd name="T33" fmla="*/ 87 h 467"/>
                <a:gd name="T34" fmla="*/ 101 w 479"/>
                <a:gd name="T35" fmla="*/ 70 h 467"/>
                <a:gd name="T36" fmla="*/ 82 w 479"/>
                <a:gd name="T37" fmla="*/ 64 h 467"/>
                <a:gd name="T38" fmla="*/ 64 w 479"/>
                <a:gd name="T39" fmla="*/ 74 h 467"/>
                <a:gd name="T40" fmla="*/ 40 w 479"/>
                <a:gd name="T41" fmla="*/ 105 h 467"/>
                <a:gd name="T42" fmla="*/ 44 w 479"/>
                <a:gd name="T43" fmla="*/ 142 h 467"/>
                <a:gd name="T44" fmla="*/ 66 w 479"/>
                <a:gd name="T45" fmla="*/ 160 h 467"/>
                <a:gd name="T46" fmla="*/ 50 w 479"/>
                <a:gd name="T47" fmla="*/ 234 h 467"/>
                <a:gd name="T48" fmla="*/ 22 w 479"/>
                <a:gd name="T49" fmla="*/ 241 h 467"/>
                <a:gd name="T50" fmla="*/ 5 w 479"/>
                <a:gd name="T51" fmla="*/ 252 h 467"/>
                <a:gd name="T52" fmla="*/ 2 w 479"/>
                <a:gd name="T53" fmla="*/ 272 h 467"/>
                <a:gd name="T54" fmla="*/ 11 w 479"/>
                <a:gd name="T55" fmla="*/ 311 h 467"/>
                <a:gd name="T56" fmla="*/ 42 w 479"/>
                <a:gd name="T57" fmla="*/ 331 h 467"/>
                <a:gd name="T58" fmla="*/ 72 w 479"/>
                <a:gd name="T59" fmla="*/ 324 h 467"/>
                <a:gd name="T60" fmla="*/ 119 w 479"/>
                <a:gd name="T61" fmla="*/ 381 h 467"/>
                <a:gd name="T62" fmla="*/ 119 w 479"/>
                <a:gd name="T63" fmla="*/ 381 h 467"/>
                <a:gd name="T64" fmla="*/ 106 w 479"/>
                <a:gd name="T65" fmla="*/ 409 h 467"/>
                <a:gd name="T66" fmla="*/ 105 w 479"/>
                <a:gd name="T67" fmla="*/ 430 h 467"/>
                <a:gd name="T68" fmla="*/ 118 w 479"/>
                <a:gd name="T69" fmla="*/ 445 h 467"/>
                <a:gd name="T70" fmla="*/ 154 w 479"/>
                <a:gd name="T71" fmla="*/ 462 h 467"/>
                <a:gd name="T72" fmla="*/ 165 w 479"/>
                <a:gd name="T73" fmla="*/ 464 h 467"/>
                <a:gd name="T74" fmla="*/ 189 w 479"/>
                <a:gd name="T75" fmla="*/ 449 h 467"/>
                <a:gd name="T76" fmla="*/ 203 w 479"/>
                <a:gd name="T77" fmla="*/ 420 h 467"/>
                <a:gd name="T78" fmla="*/ 276 w 479"/>
                <a:gd name="T79" fmla="*/ 420 h 467"/>
                <a:gd name="T80" fmla="*/ 290 w 479"/>
                <a:gd name="T81" fmla="*/ 449 h 467"/>
                <a:gd name="T82" fmla="*/ 325 w 479"/>
                <a:gd name="T83" fmla="*/ 461 h 467"/>
                <a:gd name="T84" fmla="*/ 361 w 479"/>
                <a:gd name="T85" fmla="*/ 443 h 467"/>
                <a:gd name="T86" fmla="*/ 374 w 479"/>
                <a:gd name="T87" fmla="*/ 428 h 467"/>
                <a:gd name="T88" fmla="*/ 373 w 479"/>
                <a:gd name="T89" fmla="*/ 408 h 467"/>
                <a:gd name="T90" fmla="*/ 359 w 479"/>
                <a:gd name="T91" fmla="*/ 380 h 467"/>
                <a:gd name="T92" fmla="*/ 405 w 479"/>
                <a:gd name="T93" fmla="*/ 322 h 467"/>
                <a:gd name="T94" fmla="*/ 435 w 479"/>
                <a:gd name="T95" fmla="*/ 329 h 467"/>
                <a:gd name="T96" fmla="*/ 455 w 479"/>
                <a:gd name="T97" fmla="*/ 325 h 467"/>
                <a:gd name="T98" fmla="*/ 467 w 479"/>
                <a:gd name="T99" fmla="*/ 309 h 467"/>
                <a:gd name="T100" fmla="*/ 475 w 479"/>
                <a:gd name="T101" fmla="*/ 270 h 467"/>
                <a:gd name="T102" fmla="*/ 455 w 479"/>
                <a:gd name="T103" fmla="*/ 239 h 467"/>
                <a:gd name="T104" fmla="*/ 363 w 479"/>
                <a:gd name="T105" fmla="*/ 235 h 467"/>
                <a:gd name="T106" fmla="*/ 239 w 479"/>
                <a:gd name="T107" fmla="*/ 360 h 467"/>
                <a:gd name="T108" fmla="*/ 114 w 479"/>
                <a:gd name="T109" fmla="*/ 235 h 467"/>
                <a:gd name="T110" fmla="*/ 239 w 479"/>
                <a:gd name="T111" fmla="*/ 111 h 467"/>
                <a:gd name="T112" fmla="*/ 363 w 479"/>
                <a:gd name="T113" fmla="*/ 235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79" h="467">
                  <a:moveTo>
                    <a:pt x="455" y="239"/>
                  </a:moveTo>
                  <a:cubicBezTo>
                    <a:pt x="427" y="232"/>
                    <a:pt x="427" y="232"/>
                    <a:pt x="427" y="232"/>
                  </a:cubicBezTo>
                  <a:cubicBezTo>
                    <a:pt x="426" y="207"/>
                    <a:pt x="421" y="182"/>
                    <a:pt x="410" y="158"/>
                  </a:cubicBezTo>
                  <a:cubicBezTo>
                    <a:pt x="432" y="140"/>
                    <a:pt x="432" y="140"/>
                    <a:pt x="432" y="140"/>
                  </a:cubicBezTo>
                  <a:cubicBezTo>
                    <a:pt x="438" y="136"/>
                    <a:pt x="441" y="130"/>
                    <a:pt x="442" y="123"/>
                  </a:cubicBezTo>
                  <a:cubicBezTo>
                    <a:pt x="443" y="116"/>
                    <a:pt x="441" y="109"/>
                    <a:pt x="436" y="103"/>
                  </a:cubicBezTo>
                  <a:cubicBezTo>
                    <a:pt x="411" y="73"/>
                    <a:pt x="411" y="73"/>
                    <a:pt x="411" y="73"/>
                  </a:cubicBezTo>
                  <a:cubicBezTo>
                    <a:pt x="402" y="61"/>
                    <a:pt x="386" y="60"/>
                    <a:pt x="374" y="69"/>
                  </a:cubicBezTo>
                  <a:cubicBezTo>
                    <a:pt x="353" y="86"/>
                    <a:pt x="353" y="86"/>
                    <a:pt x="353" y="86"/>
                  </a:cubicBezTo>
                  <a:cubicBezTo>
                    <a:pt x="333" y="70"/>
                    <a:pt x="310" y="59"/>
                    <a:pt x="285" y="53"/>
                  </a:cubicBezTo>
                  <a:cubicBezTo>
                    <a:pt x="285" y="26"/>
                    <a:pt x="285" y="26"/>
                    <a:pt x="285" y="26"/>
                  </a:cubicBezTo>
                  <a:cubicBezTo>
                    <a:pt x="285" y="11"/>
                    <a:pt x="273" y="0"/>
                    <a:pt x="258" y="0"/>
                  </a:cubicBezTo>
                  <a:cubicBezTo>
                    <a:pt x="219" y="0"/>
                    <a:pt x="219" y="0"/>
                    <a:pt x="219" y="0"/>
                  </a:cubicBezTo>
                  <a:cubicBezTo>
                    <a:pt x="204" y="0"/>
                    <a:pt x="192" y="11"/>
                    <a:pt x="192" y="26"/>
                  </a:cubicBezTo>
                  <a:cubicBezTo>
                    <a:pt x="192" y="53"/>
                    <a:pt x="192" y="53"/>
                    <a:pt x="192" y="53"/>
                  </a:cubicBezTo>
                  <a:cubicBezTo>
                    <a:pt x="167" y="59"/>
                    <a:pt x="144" y="71"/>
                    <a:pt x="123" y="87"/>
                  </a:cubicBezTo>
                  <a:cubicBezTo>
                    <a:pt x="123" y="87"/>
                    <a:pt x="123" y="87"/>
                    <a:pt x="123" y="87"/>
                  </a:cubicBezTo>
                  <a:cubicBezTo>
                    <a:pt x="101" y="70"/>
                    <a:pt x="101" y="70"/>
                    <a:pt x="101" y="70"/>
                  </a:cubicBezTo>
                  <a:cubicBezTo>
                    <a:pt x="96" y="66"/>
                    <a:pt x="89" y="64"/>
                    <a:pt x="82" y="64"/>
                  </a:cubicBezTo>
                  <a:cubicBezTo>
                    <a:pt x="75" y="65"/>
                    <a:pt x="69" y="69"/>
                    <a:pt x="64" y="74"/>
                  </a:cubicBezTo>
                  <a:cubicBezTo>
                    <a:pt x="40" y="105"/>
                    <a:pt x="40" y="105"/>
                    <a:pt x="40" y="105"/>
                  </a:cubicBezTo>
                  <a:cubicBezTo>
                    <a:pt x="31" y="116"/>
                    <a:pt x="33" y="133"/>
                    <a:pt x="44" y="142"/>
                  </a:cubicBezTo>
                  <a:cubicBezTo>
                    <a:pt x="66" y="160"/>
                    <a:pt x="66" y="160"/>
                    <a:pt x="66" y="160"/>
                  </a:cubicBezTo>
                  <a:cubicBezTo>
                    <a:pt x="56" y="183"/>
                    <a:pt x="51" y="208"/>
                    <a:pt x="50" y="234"/>
                  </a:cubicBezTo>
                  <a:cubicBezTo>
                    <a:pt x="22" y="241"/>
                    <a:pt x="22" y="241"/>
                    <a:pt x="22" y="241"/>
                  </a:cubicBezTo>
                  <a:cubicBezTo>
                    <a:pt x="15" y="242"/>
                    <a:pt x="9" y="246"/>
                    <a:pt x="5" y="252"/>
                  </a:cubicBezTo>
                  <a:cubicBezTo>
                    <a:pt x="2" y="258"/>
                    <a:pt x="0" y="266"/>
                    <a:pt x="2" y="272"/>
                  </a:cubicBezTo>
                  <a:cubicBezTo>
                    <a:pt x="11" y="311"/>
                    <a:pt x="11" y="311"/>
                    <a:pt x="11" y="311"/>
                  </a:cubicBezTo>
                  <a:cubicBezTo>
                    <a:pt x="14" y="325"/>
                    <a:pt x="28" y="334"/>
                    <a:pt x="42" y="331"/>
                  </a:cubicBezTo>
                  <a:cubicBezTo>
                    <a:pt x="72" y="324"/>
                    <a:pt x="72" y="324"/>
                    <a:pt x="72" y="324"/>
                  </a:cubicBezTo>
                  <a:cubicBezTo>
                    <a:pt x="84" y="346"/>
                    <a:pt x="100" y="365"/>
                    <a:pt x="119" y="381"/>
                  </a:cubicBezTo>
                  <a:cubicBezTo>
                    <a:pt x="119" y="381"/>
                    <a:pt x="119" y="381"/>
                    <a:pt x="119" y="381"/>
                  </a:cubicBezTo>
                  <a:cubicBezTo>
                    <a:pt x="106" y="409"/>
                    <a:pt x="106" y="409"/>
                    <a:pt x="106" y="409"/>
                  </a:cubicBezTo>
                  <a:cubicBezTo>
                    <a:pt x="103" y="416"/>
                    <a:pt x="102" y="423"/>
                    <a:pt x="105" y="430"/>
                  </a:cubicBezTo>
                  <a:cubicBezTo>
                    <a:pt x="107" y="436"/>
                    <a:pt x="112" y="442"/>
                    <a:pt x="118" y="445"/>
                  </a:cubicBezTo>
                  <a:cubicBezTo>
                    <a:pt x="154" y="462"/>
                    <a:pt x="154" y="462"/>
                    <a:pt x="154" y="462"/>
                  </a:cubicBezTo>
                  <a:cubicBezTo>
                    <a:pt x="157" y="463"/>
                    <a:pt x="161" y="464"/>
                    <a:pt x="165" y="464"/>
                  </a:cubicBezTo>
                  <a:cubicBezTo>
                    <a:pt x="175" y="464"/>
                    <a:pt x="184" y="459"/>
                    <a:pt x="189" y="449"/>
                  </a:cubicBezTo>
                  <a:cubicBezTo>
                    <a:pt x="203" y="420"/>
                    <a:pt x="203" y="420"/>
                    <a:pt x="203" y="420"/>
                  </a:cubicBezTo>
                  <a:cubicBezTo>
                    <a:pt x="227" y="425"/>
                    <a:pt x="252" y="425"/>
                    <a:pt x="276" y="420"/>
                  </a:cubicBezTo>
                  <a:cubicBezTo>
                    <a:pt x="290" y="449"/>
                    <a:pt x="290" y="449"/>
                    <a:pt x="290" y="449"/>
                  </a:cubicBezTo>
                  <a:cubicBezTo>
                    <a:pt x="296" y="462"/>
                    <a:pt x="312" y="467"/>
                    <a:pt x="325" y="461"/>
                  </a:cubicBezTo>
                  <a:cubicBezTo>
                    <a:pt x="361" y="443"/>
                    <a:pt x="361" y="443"/>
                    <a:pt x="361" y="443"/>
                  </a:cubicBezTo>
                  <a:cubicBezTo>
                    <a:pt x="367" y="440"/>
                    <a:pt x="372" y="435"/>
                    <a:pt x="374" y="428"/>
                  </a:cubicBezTo>
                  <a:cubicBezTo>
                    <a:pt x="376" y="422"/>
                    <a:pt x="376" y="414"/>
                    <a:pt x="373" y="408"/>
                  </a:cubicBezTo>
                  <a:cubicBezTo>
                    <a:pt x="359" y="380"/>
                    <a:pt x="359" y="380"/>
                    <a:pt x="359" y="380"/>
                  </a:cubicBezTo>
                  <a:cubicBezTo>
                    <a:pt x="378" y="364"/>
                    <a:pt x="394" y="344"/>
                    <a:pt x="405" y="322"/>
                  </a:cubicBezTo>
                  <a:cubicBezTo>
                    <a:pt x="435" y="329"/>
                    <a:pt x="435" y="329"/>
                    <a:pt x="435" y="329"/>
                  </a:cubicBezTo>
                  <a:cubicBezTo>
                    <a:pt x="442" y="330"/>
                    <a:pt x="449" y="329"/>
                    <a:pt x="455" y="325"/>
                  </a:cubicBezTo>
                  <a:cubicBezTo>
                    <a:pt x="461" y="322"/>
                    <a:pt x="465" y="316"/>
                    <a:pt x="467" y="309"/>
                  </a:cubicBezTo>
                  <a:cubicBezTo>
                    <a:pt x="475" y="270"/>
                    <a:pt x="475" y="270"/>
                    <a:pt x="475" y="270"/>
                  </a:cubicBezTo>
                  <a:cubicBezTo>
                    <a:pt x="479" y="256"/>
                    <a:pt x="470" y="242"/>
                    <a:pt x="455" y="239"/>
                  </a:cubicBezTo>
                  <a:close/>
                  <a:moveTo>
                    <a:pt x="363" y="235"/>
                  </a:moveTo>
                  <a:cubicBezTo>
                    <a:pt x="363" y="304"/>
                    <a:pt x="307" y="360"/>
                    <a:pt x="239" y="360"/>
                  </a:cubicBezTo>
                  <a:cubicBezTo>
                    <a:pt x="170" y="360"/>
                    <a:pt x="114" y="304"/>
                    <a:pt x="114" y="235"/>
                  </a:cubicBezTo>
                  <a:cubicBezTo>
                    <a:pt x="114" y="167"/>
                    <a:pt x="170" y="111"/>
                    <a:pt x="239" y="111"/>
                  </a:cubicBezTo>
                  <a:cubicBezTo>
                    <a:pt x="307" y="111"/>
                    <a:pt x="363" y="167"/>
                    <a:pt x="363" y="235"/>
                  </a:cubicBezTo>
                  <a:close/>
                </a:path>
              </a:pathLst>
            </a:custGeom>
            <a:grpFill/>
            <a:ln>
              <a:noFill/>
            </a:ln>
            <a:effectLst/>
            <a:scene3d>
              <a:camera prst="orthographicFront"/>
              <a:lightRig rig="threePt" dir="t"/>
            </a:scene3d>
            <a:sp3d prstMaterial="softEdge">
              <a:bevelT w="38100" h="6350"/>
            </a:sp3d>
            <a:extLst/>
          </p:spPr>
          <p:txBody>
            <a:bodyPr vert="horz" wrap="square" lIns="91440" tIns="45720" rIns="91440" bIns="45720" numCol="1" anchor="t" anchorCtr="0" compatLnSpc="1">
              <a:prstTxWarp prst="textNoShape">
                <a:avLst/>
              </a:prstTxWarp>
              <a:noAutofit/>
            </a:bodyPr>
            <a:lstStyle/>
            <a:p>
              <a:endParaRPr lang="en-US">
                <a:solidFill>
                  <a:prstClr val="black"/>
                </a:solidFill>
                <a:latin typeface="Arial" panose="020B0604020202020204" pitchFamily="34" charset="0"/>
                <a:ea typeface="微软雅黑" panose="020B0503020204020204" pitchFamily="34" charset="-122"/>
              </a:endParaRPr>
            </a:p>
          </p:txBody>
        </p:sp>
        <p:sp>
          <p:nvSpPr>
            <p:cNvPr id="20" name="Freeform 14">
              <a:extLst>
                <a:ext uri="{FF2B5EF4-FFF2-40B4-BE49-F238E27FC236}">
                  <a16:creationId xmlns="" xmlns:a16="http://schemas.microsoft.com/office/drawing/2014/main" id="{E8C32B26-A2CF-4949-9796-4CF2CD740D4A}"/>
                </a:ext>
              </a:extLst>
            </p:cNvPr>
            <p:cNvSpPr>
              <a:spLocks noEditPoints="1"/>
            </p:cNvSpPr>
            <p:nvPr/>
          </p:nvSpPr>
          <p:spPr bwMode="auto">
            <a:xfrm>
              <a:off x="5938373" y="2318550"/>
              <a:ext cx="892574" cy="874185"/>
            </a:xfrm>
            <a:custGeom>
              <a:avLst/>
              <a:gdLst>
                <a:gd name="T0" fmla="*/ 455 w 478"/>
                <a:gd name="T1" fmla="*/ 239 h 468"/>
                <a:gd name="T2" fmla="*/ 426 w 478"/>
                <a:gd name="T3" fmla="*/ 233 h 468"/>
                <a:gd name="T4" fmla="*/ 410 w 478"/>
                <a:gd name="T5" fmla="*/ 159 h 468"/>
                <a:gd name="T6" fmla="*/ 432 w 478"/>
                <a:gd name="T7" fmla="*/ 141 h 468"/>
                <a:gd name="T8" fmla="*/ 442 w 478"/>
                <a:gd name="T9" fmla="*/ 123 h 468"/>
                <a:gd name="T10" fmla="*/ 436 w 478"/>
                <a:gd name="T11" fmla="*/ 104 h 468"/>
                <a:gd name="T12" fmla="*/ 411 w 478"/>
                <a:gd name="T13" fmla="*/ 73 h 468"/>
                <a:gd name="T14" fmla="*/ 374 w 478"/>
                <a:gd name="T15" fmla="*/ 69 h 468"/>
                <a:gd name="T16" fmla="*/ 353 w 478"/>
                <a:gd name="T17" fmla="*/ 87 h 468"/>
                <a:gd name="T18" fmla="*/ 284 w 478"/>
                <a:gd name="T19" fmla="*/ 53 h 468"/>
                <a:gd name="T20" fmla="*/ 284 w 478"/>
                <a:gd name="T21" fmla="*/ 27 h 468"/>
                <a:gd name="T22" fmla="*/ 258 w 478"/>
                <a:gd name="T23" fmla="*/ 0 h 468"/>
                <a:gd name="T24" fmla="*/ 219 w 478"/>
                <a:gd name="T25" fmla="*/ 0 h 468"/>
                <a:gd name="T26" fmla="*/ 192 w 478"/>
                <a:gd name="T27" fmla="*/ 27 h 468"/>
                <a:gd name="T28" fmla="*/ 192 w 478"/>
                <a:gd name="T29" fmla="*/ 54 h 468"/>
                <a:gd name="T30" fmla="*/ 123 w 478"/>
                <a:gd name="T31" fmla="*/ 88 h 468"/>
                <a:gd name="T32" fmla="*/ 123 w 478"/>
                <a:gd name="T33" fmla="*/ 88 h 468"/>
                <a:gd name="T34" fmla="*/ 101 w 478"/>
                <a:gd name="T35" fmla="*/ 71 h 468"/>
                <a:gd name="T36" fmla="*/ 82 w 478"/>
                <a:gd name="T37" fmla="*/ 65 h 468"/>
                <a:gd name="T38" fmla="*/ 64 w 478"/>
                <a:gd name="T39" fmla="*/ 75 h 468"/>
                <a:gd name="T40" fmla="*/ 40 w 478"/>
                <a:gd name="T41" fmla="*/ 106 h 468"/>
                <a:gd name="T42" fmla="*/ 44 w 478"/>
                <a:gd name="T43" fmla="*/ 143 h 468"/>
                <a:gd name="T44" fmla="*/ 66 w 478"/>
                <a:gd name="T45" fmla="*/ 160 h 468"/>
                <a:gd name="T46" fmla="*/ 50 w 478"/>
                <a:gd name="T47" fmla="*/ 235 h 468"/>
                <a:gd name="T48" fmla="*/ 21 w 478"/>
                <a:gd name="T49" fmla="*/ 241 h 468"/>
                <a:gd name="T50" fmla="*/ 5 w 478"/>
                <a:gd name="T51" fmla="*/ 253 h 468"/>
                <a:gd name="T52" fmla="*/ 2 w 478"/>
                <a:gd name="T53" fmla="*/ 273 h 468"/>
                <a:gd name="T54" fmla="*/ 11 w 478"/>
                <a:gd name="T55" fmla="*/ 311 h 468"/>
                <a:gd name="T56" fmla="*/ 42 w 478"/>
                <a:gd name="T57" fmla="*/ 331 h 468"/>
                <a:gd name="T58" fmla="*/ 72 w 478"/>
                <a:gd name="T59" fmla="*/ 324 h 468"/>
                <a:gd name="T60" fmla="*/ 119 w 478"/>
                <a:gd name="T61" fmla="*/ 381 h 468"/>
                <a:gd name="T62" fmla="*/ 119 w 478"/>
                <a:gd name="T63" fmla="*/ 381 h 468"/>
                <a:gd name="T64" fmla="*/ 105 w 478"/>
                <a:gd name="T65" fmla="*/ 410 h 468"/>
                <a:gd name="T66" fmla="*/ 104 w 478"/>
                <a:gd name="T67" fmla="*/ 430 h 468"/>
                <a:gd name="T68" fmla="*/ 118 w 478"/>
                <a:gd name="T69" fmla="*/ 445 h 468"/>
                <a:gd name="T70" fmla="*/ 153 w 478"/>
                <a:gd name="T71" fmla="*/ 462 h 468"/>
                <a:gd name="T72" fmla="*/ 165 w 478"/>
                <a:gd name="T73" fmla="*/ 465 h 468"/>
                <a:gd name="T74" fmla="*/ 189 w 478"/>
                <a:gd name="T75" fmla="*/ 450 h 468"/>
                <a:gd name="T76" fmla="*/ 203 w 478"/>
                <a:gd name="T77" fmla="*/ 421 h 468"/>
                <a:gd name="T78" fmla="*/ 276 w 478"/>
                <a:gd name="T79" fmla="*/ 420 h 468"/>
                <a:gd name="T80" fmla="*/ 290 w 478"/>
                <a:gd name="T81" fmla="*/ 449 h 468"/>
                <a:gd name="T82" fmla="*/ 325 w 478"/>
                <a:gd name="T83" fmla="*/ 461 h 468"/>
                <a:gd name="T84" fmla="*/ 360 w 478"/>
                <a:gd name="T85" fmla="*/ 444 h 468"/>
                <a:gd name="T86" fmla="*/ 374 w 478"/>
                <a:gd name="T87" fmla="*/ 429 h 468"/>
                <a:gd name="T88" fmla="*/ 373 w 478"/>
                <a:gd name="T89" fmla="*/ 409 h 468"/>
                <a:gd name="T90" fmla="*/ 359 w 478"/>
                <a:gd name="T91" fmla="*/ 380 h 468"/>
                <a:gd name="T92" fmla="*/ 405 w 478"/>
                <a:gd name="T93" fmla="*/ 323 h 468"/>
                <a:gd name="T94" fmla="*/ 435 w 478"/>
                <a:gd name="T95" fmla="*/ 329 h 468"/>
                <a:gd name="T96" fmla="*/ 455 w 478"/>
                <a:gd name="T97" fmla="*/ 326 h 468"/>
                <a:gd name="T98" fmla="*/ 467 w 478"/>
                <a:gd name="T99" fmla="*/ 309 h 468"/>
                <a:gd name="T100" fmla="*/ 475 w 478"/>
                <a:gd name="T101" fmla="*/ 271 h 468"/>
                <a:gd name="T102" fmla="*/ 455 w 478"/>
                <a:gd name="T103" fmla="*/ 239 h 468"/>
                <a:gd name="T104" fmla="*/ 363 w 478"/>
                <a:gd name="T105" fmla="*/ 236 h 468"/>
                <a:gd name="T106" fmla="*/ 238 w 478"/>
                <a:gd name="T107" fmla="*/ 360 h 468"/>
                <a:gd name="T108" fmla="*/ 114 w 478"/>
                <a:gd name="T109" fmla="*/ 236 h 468"/>
                <a:gd name="T110" fmla="*/ 238 w 478"/>
                <a:gd name="T111" fmla="*/ 112 h 468"/>
                <a:gd name="T112" fmla="*/ 363 w 478"/>
                <a:gd name="T113" fmla="*/ 236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78" h="468">
                  <a:moveTo>
                    <a:pt x="455" y="239"/>
                  </a:moveTo>
                  <a:cubicBezTo>
                    <a:pt x="426" y="233"/>
                    <a:pt x="426" y="233"/>
                    <a:pt x="426" y="233"/>
                  </a:cubicBezTo>
                  <a:cubicBezTo>
                    <a:pt x="426" y="207"/>
                    <a:pt x="421" y="182"/>
                    <a:pt x="410" y="159"/>
                  </a:cubicBezTo>
                  <a:cubicBezTo>
                    <a:pt x="432" y="141"/>
                    <a:pt x="432" y="141"/>
                    <a:pt x="432" y="141"/>
                  </a:cubicBezTo>
                  <a:cubicBezTo>
                    <a:pt x="438" y="137"/>
                    <a:pt x="441" y="130"/>
                    <a:pt x="442" y="123"/>
                  </a:cubicBezTo>
                  <a:cubicBezTo>
                    <a:pt x="442" y="116"/>
                    <a:pt x="440" y="109"/>
                    <a:pt x="436" y="104"/>
                  </a:cubicBezTo>
                  <a:cubicBezTo>
                    <a:pt x="411" y="73"/>
                    <a:pt x="411" y="73"/>
                    <a:pt x="411" y="73"/>
                  </a:cubicBezTo>
                  <a:cubicBezTo>
                    <a:pt x="402" y="62"/>
                    <a:pt x="385" y="60"/>
                    <a:pt x="374" y="69"/>
                  </a:cubicBezTo>
                  <a:cubicBezTo>
                    <a:pt x="353" y="87"/>
                    <a:pt x="353" y="87"/>
                    <a:pt x="353" y="87"/>
                  </a:cubicBezTo>
                  <a:cubicBezTo>
                    <a:pt x="332" y="71"/>
                    <a:pt x="309" y="60"/>
                    <a:pt x="284" y="53"/>
                  </a:cubicBezTo>
                  <a:cubicBezTo>
                    <a:pt x="284" y="27"/>
                    <a:pt x="284" y="27"/>
                    <a:pt x="284" y="27"/>
                  </a:cubicBezTo>
                  <a:cubicBezTo>
                    <a:pt x="284" y="12"/>
                    <a:pt x="273" y="0"/>
                    <a:pt x="258" y="0"/>
                  </a:cubicBezTo>
                  <a:cubicBezTo>
                    <a:pt x="219" y="0"/>
                    <a:pt x="219" y="0"/>
                    <a:pt x="219" y="0"/>
                  </a:cubicBezTo>
                  <a:cubicBezTo>
                    <a:pt x="204" y="0"/>
                    <a:pt x="192" y="12"/>
                    <a:pt x="192" y="27"/>
                  </a:cubicBezTo>
                  <a:cubicBezTo>
                    <a:pt x="192" y="54"/>
                    <a:pt x="192" y="54"/>
                    <a:pt x="192" y="54"/>
                  </a:cubicBezTo>
                  <a:cubicBezTo>
                    <a:pt x="167" y="60"/>
                    <a:pt x="143" y="71"/>
                    <a:pt x="123" y="88"/>
                  </a:cubicBezTo>
                  <a:cubicBezTo>
                    <a:pt x="123" y="88"/>
                    <a:pt x="123" y="88"/>
                    <a:pt x="123" y="88"/>
                  </a:cubicBezTo>
                  <a:cubicBezTo>
                    <a:pt x="101" y="71"/>
                    <a:pt x="101" y="71"/>
                    <a:pt x="101" y="71"/>
                  </a:cubicBezTo>
                  <a:cubicBezTo>
                    <a:pt x="96" y="66"/>
                    <a:pt x="89" y="64"/>
                    <a:pt x="82" y="65"/>
                  </a:cubicBezTo>
                  <a:cubicBezTo>
                    <a:pt x="75" y="66"/>
                    <a:pt x="68" y="69"/>
                    <a:pt x="64" y="75"/>
                  </a:cubicBezTo>
                  <a:cubicBezTo>
                    <a:pt x="40" y="106"/>
                    <a:pt x="40" y="106"/>
                    <a:pt x="40" y="106"/>
                  </a:cubicBezTo>
                  <a:cubicBezTo>
                    <a:pt x="30" y="117"/>
                    <a:pt x="32" y="134"/>
                    <a:pt x="44" y="143"/>
                  </a:cubicBezTo>
                  <a:cubicBezTo>
                    <a:pt x="66" y="160"/>
                    <a:pt x="66" y="160"/>
                    <a:pt x="66" y="160"/>
                  </a:cubicBezTo>
                  <a:cubicBezTo>
                    <a:pt x="56" y="184"/>
                    <a:pt x="50" y="209"/>
                    <a:pt x="50" y="235"/>
                  </a:cubicBezTo>
                  <a:cubicBezTo>
                    <a:pt x="21" y="241"/>
                    <a:pt x="21" y="241"/>
                    <a:pt x="21" y="241"/>
                  </a:cubicBezTo>
                  <a:cubicBezTo>
                    <a:pt x="15" y="243"/>
                    <a:pt x="9" y="247"/>
                    <a:pt x="5" y="253"/>
                  </a:cubicBezTo>
                  <a:cubicBezTo>
                    <a:pt x="1" y="259"/>
                    <a:pt x="0" y="266"/>
                    <a:pt x="2" y="273"/>
                  </a:cubicBezTo>
                  <a:cubicBezTo>
                    <a:pt x="11" y="311"/>
                    <a:pt x="11" y="311"/>
                    <a:pt x="11" y="311"/>
                  </a:cubicBezTo>
                  <a:cubicBezTo>
                    <a:pt x="14" y="326"/>
                    <a:pt x="28" y="334"/>
                    <a:pt x="42" y="331"/>
                  </a:cubicBezTo>
                  <a:cubicBezTo>
                    <a:pt x="72" y="324"/>
                    <a:pt x="72" y="324"/>
                    <a:pt x="72" y="324"/>
                  </a:cubicBezTo>
                  <a:cubicBezTo>
                    <a:pt x="84" y="346"/>
                    <a:pt x="100" y="366"/>
                    <a:pt x="119" y="381"/>
                  </a:cubicBezTo>
                  <a:cubicBezTo>
                    <a:pt x="119" y="381"/>
                    <a:pt x="119" y="381"/>
                    <a:pt x="119" y="381"/>
                  </a:cubicBezTo>
                  <a:cubicBezTo>
                    <a:pt x="105" y="410"/>
                    <a:pt x="105" y="410"/>
                    <a:pt x="105" y="410"/>
                  </a:cubicBezTo>
                  <a:cubicBezTo>
                    <a:pt x="102" y="416"/>
                    <a:pt x="102" y="424"/>
                    <a:pt x="104" y="430"/>
                  </a:cubicBezTo>
                  <a:cubicBezTo>
                    <a:pt x="107" y="437"/>
                    <a:pt x="112" y="442"/>
                    <a:pt x="118" y="445"/>
                  </a:cubicBezTo>
                  <a:cubicBezTo>
                    <a:pt x="153" y="462"/>
                    <a:pt x="153" y="462"/>
                    <a:pt x="153" y="462"/>
                  </a:cubicBezTo>
                  <a:cubicBezTo>
                    <a:pt x="157" y="464"/>
                    <a:pt x="161" y="465"/>
                    <a:pt x="165" y="465"/>
                  </a:cubicBezTo>
                  <a:cubicBezTo>
                    <a:pt x="175" y="465"/>
                    <a:pt x="184" y="459"/>
                    <a:pt x="189" y="450"/>
                  </a:cubicBezTo>
                  <a:cubicBezTo>
                    <a:pt x="203" y="421"/>
                    <a:pt x="203" y="421"/>
                    <a:pt x="203" y="421"/>
                  </a:cubicBezTo>
                  <a:cubicBezTo>
                    <a:pt x="227" y="425"/>
                    <a:pt x="252" y="425"/>
                    <a:pt x="276" y="420"/>
                  </a:cubicBezTo>
                  <a:cubicBezTo>
                    <a:pt x="290" y="449"/>
                    <a:pt x="290" y="449"/>
                    <a:pt x="290" y="449"/>
                  </a:cubicBezTo>
                  <a:cubicBezTo>
                    <a:pt x="296" y="462"/>
                    <a:pt x="312" y="468"/>
                    <a:pt x="325" y="461"/>
                  </a:cubicBezTo>
                  <a:cubicBezTo>
                    <a:pt x="360" y="444"/>
                    <a:pt x="360" y="444"/>
                    <a:pt x="360" y="444"/>
                  </a:cubicBezTo>
                  <a:cubicBezTo>
                    <a:pt x="367" y="441"/>
                    <a:pt x="372" y="436"/>
                    <a:pt x="374" y="429"/>
                  </a:cubicBezTo>
                  <a:cubicBezTo>
                    <a:pt x="376" y="422"/>
                    <a:pt x="376" y="415"/>
                    <a:pt x="373" y="409"/>
                  </a:cubicBezTo>
                  <a:cubicBezTo>
                    <a:pt x="359" y="380"/>
                    <a:pt x="359" y="380"/>
                    <a:pt x="359" y="380"/>
                  </a:cubicBezTo>
                  <a:cubicBezTo>
                    <a:pt x="378" y="364"/>
                    <a:pt x="394" y="345"/>
                    <a:pt x="405" y="323"/>
                  </a:cubicBezTo>
                  <a:cubicBezTo>
                    <a:pt x="435" y="329"/>
                    <a:pt x="435" y="329"/>
                    <a:pt x="435" y="329"/>
                  </a:cubicBezTo>
                  <a:cubicBezTo>
                    <a:pt x="442" y="331"/>
                    <a:pt x="449" y="330"/>
                    <a:pt x="455" y="326"/>
                  </a:cubicBezTo>
                  <a:cubicBezTo>
                    <a:pt x="461" y="322"/>
                    <a:pt x="465" y="316"/>
                    <a:pt x="467" y="309"/>
                  </a:cubicBezTo>
                  <a:cubicBezTo>
                    <a:pt x="475" y="271"/>
                    <a:pt x="475" y="271"/>
                    <a:pt x="475" y="271"/>
                  </a:cubicBezTo>
                  <a:cubicBezTo>
                    <a:pt x="478" y="257"/>
                    <a:pt x="469" y="243"/>
                    <a:pt x="455" y="239"/>
                  </a:cubicBezTo>
                  <a:close/>
                  <a:moveTo>
                    <a:pt x="363" y="236"/>
                  </a:moveTo>
                  <a:cubicBezTo>
                    <a:pt x="363" y="304"/>
                    <a:pt x="307" y="360"/>
                    <a:pt x="238" y="360"/>
                  </a:cubicBezTo>
                  <a:cubicBezTo>
                    <a:pt x="170" y="360"/>
                    <a:pt x="114" y="304"/>
                    <a:pt x="114" y="236"/>
                  </a:cubicBezTo>
                  <a:cubicBezTo>
                    <a:pt x="114" y="167"/>
                    <a:pt x="170" y="112"/>
                    <a:pt x="238" y="112"/>
                  </a:cubicBezTo>
                  <a:cubicBezTo>
                    <a:pt x="307" y="112"/>
                    <a:pt x="363" y="167"/>
                    <a:pt x="363" y="236"/>
                  </a:cubicBezTo>
                  <a:close/>
                </a:path>
              </a:pathLst>
            </a:custGeom>
            <a:grpFill/>
            <a:ln>
              <a:noFill/>
            </a:ln>
            <a:effectLst/>
            <a:scene3d>
              <a:camera prst="orthographicFront"/>
              <a:lightRig rig="threePt" dir="t"/>
            </a:scene3d>
            <a:sp3d prstMaterial="softEdge">
              <a:bevelT w="38100" h="6350"/>
            </a:sp3d>
            <a:extLst/>
          </p:spPr>
          <p:txBody>
            <a:bodyPr vert="horz" wrap="square" lIns="91440" tIns="45720" rIns="91440" bIns="45720" numCol="1" anchor="t" anchorCtr="0" compatLnSpc="1">
              <a:prstTxWarp prst="textNoShape">
                <a:avLst/>
              </a:prstTxWarp>
              <a:noAutofit/>
            </a:bodyPr>
            <a:lstStyle/>
            <a:p>
              <a:endParaRPr lang="en-US">
                <a:solidFill>
                  <a:prstClr val="black"/>
                </a:solidFill>
                <a:latin typeface="Arial" panose="020B0604020202020204" pitchFamily="34" charset="0"/>
                <a:ea typeface="微软雅黑" panose="020B0503020204020204" pitchFamily="34" charset="-122"/>
              </a:endParaRPr>
            </a:p>
          </p:txBody>
        </p:sp>
        <p:sp>
          <p:nvSpPr>
            <p:cNvPr id="21" name="Oval 16">
              <a:extLst>
                <a:ext uri="{FF2B5EF4-FFF2-40B4-BE49-F238E27FC236}">
                  <a16:creationId xmlns="" xmlns:a16="http://schemas.microsoft.com/office/drawing/2014/main" id="{6E6BEA0D-CAB9-446D-A7DA-A8A93E3415F8}"/>
                </a:ext>
              </a:extLst>
            </p:cNvPr>
            <p:cNvSpPr>
              <a:spLocks noChangeArrowheads="1"/>
            </p:cNvSpPr>
            <p:nvPr/>
          </p:nvSpPr>
          <p:spPr bwMode="auto">
            <a:xfrm>
              <a:off x="5450358" y="5150456"/>
              <a:ext cx="407387" cy="407387"/>
            </a:xfrm>
            <a:prstGeom prst="ellipse">
              <a:avLst/>
            </a:prstGeom>
            <a:grpFill/>
            <a:ln w="12700" cap="flat" cmpd="sng" algn="ctr">
              <a:noFill/>
              <a:prstDash val="solid"/>
              <a:miter lim="800000"/>
            </a:ln>
            <a:effectLst/>
            <a:extLst/>
          </p:spPr>
          <p:txBody>
            <a:bodyPr rtlCol="0" anchor="ctr"/>
            <a:lstStyle/>
            <a:p>
              <a:pPr algn="ctr"/>
              <a:endParaRPr lang="en-US">
                <a:solidFill>
                  <a:sysClr val="window" lastClr="FFFFFF"/>
                </a:solidFill>
                <a:latin typeface="Calibri" panose="020F0502020204030204"/>
              </a:endParaRPr>
            </a:p>
          </p:txBody>
        </p:sp>
        <p:sp>
          <p:nvSpPr>
            <p:cNvPr id="22" name="Oval 18">
              <a:extLst>
                <a:ext uri="{FF2B5EF4-FFF2-40B4-BE49-F238E27FC236}">
                  <a16:creationId xmlns="" xmlns:a16="http://schemas.microsoft.com/office/drawing/2014/main" id="{CA5977D3-F286-4A1B-921D-C58034F3601F}"/>
                </a:ext>
              </a:extLst>
            </p:cNvPr>
            <p:cNvSpPr>
              <a:spLocks noChangeArrowheads="1"/>
            </p:cNvSpPr>
            <p:nvPr/>
          </p:nvSpPr>
          <p:spPr bwMode="auto">
            <a:xfrm>
              <a:off x="7610357" y="5112263"/>
              <a:ext cx="415874" cy="415874"/>
            </a:xfrm>
            <a:prstGeom prst="ellipse">
              <a:avLst/>
            </a:prstGeom>
            <a:grpFill/>
            <a:ln w="12700" cap="flat" cmpd="sng" algn="ctr">
              <a:noFill/>
              <a:prstDash val="solid"/>
              <a:miter lim="800000"/>
            </a:ln>
            <a:effectLst/>
            <a:extLst/>
          </p:spPr>
          <p:txBody>
            <a:bodyPr rtlCol="0" anchor="ctr"/>
            <a:lstStyle/>
            <a:p>
              <a:pPr algn="ctr"/>
              <a:endParaRPr lang="en-US">
                <a:solidFill>
                  <a:sysClr val="window" lastClr="FFFFFF"/>
                </a:solidFill>
                <a:latin typeface="Calibri" panose="020F0502020204030204"/>
              </a:endParaRPr>
            </a:p>
          </p:txBody>
        </p:sp>
        <p:sp>
          <p:nvSpPr>
            <p:cNvPr id="23" name="Oval 20">
              <a:extLst>
                <a:ext uri="{FF2B5EF4-FFF2-40B4-BE49-F238E27FC236}">
                  <a16:creationId xmlns="" xmlns:a16="http://schemas.microsoft.com/office/drawing/2014/main" id="{98B79230-4D15-4C89-A0C3-2A5896E82011}"/>
                </a:ext>
              </a:extLst>
            </p:cNvPr>
            <p:cNvSpPr>
              <a:spLocks noChangeArrowheads="1"/>
            </p:cNvSpPr>
            <p:nvPr/>
          </p:nvSpPr>
          <p:spPr bwMode="auto">
            <a:xfrm>
              <a:off x="3984896" y="5112263"/>
              <a:ext cx="414460" cy="415874"/>
            </a:xfrm>
            <a:prstGeom prst="ellipse">
              <a:avLst/>
            </a:prstGeom>
            <a:grpFill/>
            <a:ln w="12700" cap="flat" cmpd="sng" algn="ctr">
              <a:noFill/>
              <a:prstDash val="solid"/>
              <a:miter lim="800000"/>
            </a:ln>
            <a:effectLst/>
            <a:extLst/>
          </p:spPr>
          <p:txBody>
            <a:bodyPr rtlCol="0" anchor="ctr"/>
            <a:lstStyle/>
            <a:p>
              <a:pPr algn="ctr"/>
              <a:endParaRPr lang="en-US">
                <a:solidFill>
                  <a:sysClr val="window" lastClr="FFFFFF"/>
                </a:solidFill>
                <a:latin typeface="Calibri" panose="020F0502020204030204"/>
              </a:endParaRPr>
            </a:p>
          </p:txBody>
        </p:sp>
        <p:sp>
          <p:nvSpPr>
            <p:cNvPr id="24" name="Freeform 21">
              <a:extLst>
                <a:ext uri="{FF2B5EF4-FFF2-40B4-BE49-F238E27FC236}">
                  <a16:creationId xmlns="" xmlns:a16="http://schemas.microsoft.com/office/drawing/2014/main" id="{58CA4D23-8903-43CF-973B-DA526C6330BF}"/>
                </a:ext>
              </a:extLst>
            </p:cNvPr>
            <p:cNvSpPr>
              <a:spLocks noEditPoints="1"/>
            </p:cNvSpPr>
            <p:nvPr/>
          </p:nvSpPr>
          <p:spPr bwMode="auto">
            <a:xfrm>
              <a:off x="6381124" y="4522401"/>
              <a:ext cx="942082" cy="919450"/>
            </a:xfrm>
            <a:custGeom>
              <a:avLst/>
              <a:gdLst>
                <a:gd name="T0" fmla="*/ 480 w 504"/>
                <a:gd name="T1" fmla="*/ 252 h 492"/>
                <a:gd name="T2" fmla="*/ 449 w 504"/>
                <a:gd name="T3" fmla="*/ 245 h 492"/>
                <a:gd name="T4" fmla="*/ 432 w 504"/>
                <a:gd name="T5" fmla="*/ 167 h 492"/>
                <a:gd name="T6" fmla="*/ 455 w 504"/>
                <a:gd name="T7" fmla="*/ 148 h 492"/>
                <a:gd name="T8" fmla="*/ 465 w 504"/>
                <a:gd name="T9" fmla="*/ 130 h 492"/>
                <a:gd name="T10" fmla="*/ 459 w 504"/>
                <a:gd name="T11" fmla="*/ 109 h 492"/>
                <a:gd name="T12" fmla="*/ 433 w 504"/>
                <a:gd name="T13" fmla="*/ 77 h 492"/>
                <a:gd name="T14" fmla="*/ 394 w 504"/>
                <a:gd name="T15" fmla="*/ 73 h 492"/>
                <a:gd name="T16" fmla="*/ 372 w 504"/>
                <a:gd name="T17" fmla="*/ 91 h 492"/>
                <a:gd name="T18" fmla="*/ 300 w 504"/>
                <a:gd name="T19" fmla="*/ 56 h 492"/>
                <a:gd name="T20" fmla="*/ 300 w 504"/>
                <a:gd name="T21" fmla="*/ 28 h 492"/>
                <a:gd name="T22" fmla="*/ 272 w 504"/>
                <a:gd name="T23" fmla="*/ 0 h 492"/>
                <a:gd name="T24" fmla="*/ 231 w 504"/>
                <a:gd name="T25" fmla="*/ 0 h 492"/>
                <a:gd name="T26" fmla="*/ 203 w 504"/>
                <a:gd name="T27" fmla="*/ 28 h 492"/>
                <a:gd name="T28" fmla="*/ 203 w 504"/>
                <a:gd name="T29" fmla="*/ 56 h 492"/>
                <a:gd name="T30" fmla="*/ 130 w 504"/>
                <a:gd name="T31" fmla="*/ 92 h 492"/>
                <a:gd name="T32" fmla="*/ 129 w 504"/>
                <a:gd name="T33" fmla="*/ 92 h 492"/>
                <a:gd name="T34" fmla="*/ 107 w 504"/>
                <a:gd name="T35" fmla="*/ 74 h 492"/>
                <a:gd name="T36" fmla="*/ 86 w 504"/>
                <a:gd name="T37" fmla="*/ 68 h 492"/>
                <a:gd name="T38" fmla="*/ 68 w 504"/>
                <a:gd name="T39" fmla="*/ 79 h 492"/>
                <a:gd name="T40" fmla="*/ 42 w 504"/>
                <a:gd name="T41" fmla="*/ 111 h 492"/>
                <a:gd name="T42" fmla="*/ 46 w 504"/>
                <a:gd name="T43" fmla="*/ 150 h 492"/>
                <a:gd name="T44" fmla="*/ 70 w 504"/>
                <a:gd name="T45" fmla="*/ 169 h 492"/>
                <a:gd name="T46" fmla="*/ 53 w 504"/>
                <a:gd name="T47" fmla="*/ 247 h 492"/>
                <a:gd name="T48" fmla="*/ 23 w 504"/>
                <a:gd name="T49" fmla="*/ 254 h 492"/>
                <a:gd name="T50" fmla="*/ 6 w 504"/>
                <a:gd name="T51" fmla="*/ 266 h 492"/>
                <a:gd name="T52" fmla="*/ 2 w 504"/>
                <a:gd name="T53" fmla="*/ 287 h 492"/>
                <a:gd name="T54" fmla="*/ 11 w 504"/>
                <a:gd name="T55" fmla="*/ 328 h 492"/>
                <a:gd name="T56" fmla="*/ 45 w 504"/>
                <a:gd name="T57" fmla="*/ 348 h 492"/>
                <a:gd name="T58" fmla="*/ 76 w 504"/>
                <a:gd name="T59" fmla="*/ 341 h 492"/>
                <a:gd name="T60" fmla="*/ 126 w 504"/>
                <a:gd name="T61" fmla="*/ 401 h 492"/>
                <a:gd name="T62" fmla="*/ 126 w 504"/>
                <a:gd name="T63" fmla="*/ 401 h 492"/>
                <a:gd name="T64" fmla="*/ 111 w 504"/>
                <a:gd name="T65" fmla="*/ 431 h 492"/>
                <a:gd name="T66" fmla="*/ 110 w 504"/>
                <a:gd name="T67" fmla="*/ 453 h 492"/>
                <a:gd name="T68" fmla="*/ 125 w 504"/>
                <a:gd name="T69" fmla="*/ 468 h 492"/>
                <a:gd name="T70" fmla="*/ 162 w 504"/>
                <a:gd name="T71" fmla="*/ 486 h 492"/>
                <a:gd name="T72" fmla="*/ 174 w 504"/>
                <a:gd name="T73" fmla="*/ 489 h 492"/>
                <a:gd name="T74" fmla="*/ 199 w 504"/>
                <a:gd name="T75" fmla="*/ 473 h 492"/>
                <a:gd name="T76" fmla="*/ 214 w 504"/>
                <a:gd name="T77" fmla="*/ 443 h 492"/>
                <a:gd name="T78" fmla="*/ 291 w 504"/>
                <a:gd name="T79" fmla="*/ 442 h 492"/>
                <a:gd name="T80" fmla="*/ 305 w 504"/>
                <a:gd name="T81" fmla="*/ 473 h 492"/>
                <a:gd name="T82" fmla="*/ 343 w 504"/>
                <a:gd name="T83" fmla="*/ 486 h 492"/>
                <a:gd name="T84" fmla="*/ 380 w 504"/>
                <a:gd name="T85" fmla="*/ 467 h 492"/>
                <a:gd name="T86" fmla="*/ 394 w 504"/>
                <a:gd name="T87" fmla="*/ 451 h 492"/>
                <a:gd name="T88" fmla="*/ 393 w 504"/>
                <a:gd name="T89" fmla="*/ 430 h 492"/>
                <a:gd name="T90" fmla="*/ 378 w 504"/>
                <a:gd name="T91" fmla="*/ 400 h 492"/>
                <a:gd name="T92" fmla="*/ 427 w 504"/>
                <a:gd name="T93" fmla="*/ 340 h 492"/>
                <a:gd name="T94" fmla="*/ 459 w 504"/>
                <a:gd name="T95" fmla="*/ 347 h 492"/>
                <a:gd name="T96" fmla="*/ 480 w 504"/>
                <a:gd name="T97" fmla="*/ 343 h 492"/>
                <a:gd name="T98" fmla="*/ 492 w 504"/>
                <a:gd name="T99" fmla="*/ 326 h 492"/>
                <a:gd name="T100" fmla="*/ 501 w 504"/>
                <a:gd name="T101" fmla="*/ 285 h 492"/>
                <a:gd name="T102" fmla="*/ 480 w 504"/>
                <a:gd name="T103" fmla="*/ 252 h 492"/>
                <a:gd name="T104" fmla="*/ 371 w 504"/>
                <a:gd name="T105" fmla="*/ 248 h 492"/>
                <a:gd name="T106" fmla="*/ 251 w 504"/>
                <a:gd name="T107" fmla="*/ 368 h 492"/>
                <a:gd name="T108" fmla="*/ 132 w 504"/>
                <a:gd name="T109" fmla="*/ 248 h 492"/>
                <a:gd name="T110" fmla="*/ 251 w 504"/>
                <a:gd name="T111" fmla="*/ 129 h 492"/>
                <a:gd name="T112" fmla="*/ 371 w 504"/>
                <a:gd name="T113" fmla="*/ 248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04" h="492">
                  <a:moveTo>
                    <a:pt x="480" y="252"/>
                  </a:moveTo>
                  <a:cubicBezTo>
                    <a:pt x="449" y="245"/>
                    <a:pt x="449" y="245"/>
                    <a:pt x="449" y="245"/>
                  </a:cubicBezTo>
                  <a:cubicBezTo>
                    <a:pt x="449" y="218"/>
                    <a:pt x="443" y="192"/>
                    <a:pt x="432" y="167"/>
                  </a:cubicBezTo>
                  <a:cubicBezTo>
                    <a:pt x="455" y="148"/>
                    <a:pt x="455" y="148"/>
                    <a:pt x="455" y="148"/>
                  </a:cubicBezTo>
                  <a:cubicBezTo>
                    <a:pt x="461" y="144"/>
                    <a:pt x="465" y="137"/>
                    <a:pt x="465" y="130"/>
                  </a:cubicBezTo>
                  <a:cubicBezTo>
                    <a:pt x="466" y="122"/>
                    <a:pt x="464" y="115"/>
                    <a:pt x="459" y="109"/>
                  </a:cubicBezTo>
                  <a:cubicBezTo>
                    <a:pt x="433" y="77"/>
                    <a:pt x="433" y="77"/>
                    <a:pt x="433" y="77"/>
                  </a:cubicBezTo>
                  <a:cubicBezTo>
                    <a:pt x="424" y="65"/>
                    <a:pt x="406" y="63"/>
                    <a:pt x="394" y="73"/>
                  </a:cubicBezTo>
                  <a:cubicBezTo>
                    <a:pt x="372" y="91"/>
                    <a:pt x="372" y="91"/>
                    <a:pt x="372" y="91"/>
                  </a:cubicBezTo>
                  <a:cubicBezTo>
                    <a:pt x="350" y="74"/>
                    <a:pt x="326" y="63"/>
                    <a:pt x="300" y="56"/>
                  </a:cubicBezTo>
                  <a:cubicBezTo>
                    <a:pt x="300" y="28"/>
                    <a:pt x="300" y="28"/>
                    <a:pt x="300" y="28"/>
                  </a:cubicBezTo>
                  <a:cubicBezTo>
                    <a:pt x="300" y="12"/>
                    <a:pt x="287" y="0"/>
                    <a:pt x="272" y="0"/>
                  </a:cubicBezTo>
                  <a:cubicBezTo>
                    <a:pt x="231" y="0"/>
                    <a:pt x="231" y="0"/>
                    <a:pt x="231" y="0"/>
                  </a:cubicBezTo>
                  <a:cubicBezTo>
                    <a:pt x="215" y="0"/>
                    <a:pt x="203" y="12"/>
                    <a:pt x="203" y="28"/>
                  </a:cubicBezTo>
                  <a:cubicBezTo>
                    <a:pt x="203" y="56"/>
                    <a:pt x="203" y="56"/>
                    <a:pt x="203" y="56"/>
                  </a:cubicBezTo>
                  <a:cubicBezTo>
                    <a:pt x="176" y="63"/>
                    <a:pt x="151" y="75"/>
                    <a:pt x="130" y="92"/>
                  </a:cubicBezTo>
                  <a:cubicBezTo>
                    <a:pt x="129" y="92"/>
                    <a:pt x="129" y="92"/>
                    <a:pt x="129" y="92"/>
                  </a:cubicBezTo>
                  <a:cubicBezTo>
                    <a:pt x="107" y="74"/>
                    <a:pt x="107" y="74"/>
                    <a:pt x="107" y="74"/>
                  </a:cubicBezTo>
                  <a:cubicBezTo>
                    <a:pt x="101" y="69"/>
                    <a:pt x="94" y="67"/>
                    <a:pt x="86" y="68"/>
                  </a:cubicBezTo>
                  <a:cubicBezTo>
                    <a:pt x="79" y="69"/>
                    <a:pt x="72" y="73"/>
                    <a:pt x="68" y="79"/>
                  </a:cubicBezTo>
                  <a:cubicBezTo>
                    <a:pt x="42" y="111"/>
                    <a:pt x="42" y="111"/>
                    <a:pt x="42" y="111"/>
                  </a:cubicBezTo>
                  <a:cubicBezTo>
                    <a:pt x="32" y="123"/>
                    <a:pt x="34" y="140"/>
                    <a:pt x="46" y="150"/>
                  </a:cubicBezTo>
                  <a:cubicBezTo>
                    <a:pt x="70" y="169"/>
                    <a:pt x="70" y="169"/>
                    <a:pt x="70" y="169"/>
                  </a:cubicBezTo>
                  <a:cubicBezTo>
                    <a:pt x="59" y="193"/>
                    <a:pt x="53" y="220"/>
                    <a:pt x="53" y="247"/>
                  </a:cubicBezTo>
                  <a:cubicBezTo>
                    <a:pt x="23" y="254"/>
                    <a:pt x="23" y="254"/>
                    <a:pt x="23" y="254"/>
                  </a:cubicBezTo>
                  <a:cubicBezTo>
                    <a:pt x="16" y="256"/>
                    <a:pt x="10" y="260"/>
                    <a:pt x="6" y="266"/>
                  </a:cubicBezTo>
                  <a:cubicBezTo>
                    <a:pt x="2" y="272"/>
                    <a:pt x="0" y="280"/>
                    <a:pt x="2" y="287"/>
                  </a:cubicBezTo>
                  <a:cubicBezTo>
                    <a:pt x="11" y="328"/>
                    <a:pt x="11" y="328"/>
                    <a:pt x="11" y="328"/>
                  </a:cubicBezTo>
                  <a:cubicBezTo>
                    <a:pt x="15" y="343"/>
                    <a:pt x="30" y="352"/>
                    <a:pt x="45" y="348"/>
                  </a:cubicBezTo>
                  <a:cubicBezTo>
                    <a:pt x="76" y="341"/>
                    <a:pt x="76" y="341"/>
                    <a:pt x="76" y="341"/>
                  </a:cubicBezTo>
                  <a:cubicBezTo>
                    <a:pt x="89" y="364"/>
                    <a:pt x="105" y="385"/>
                    <a:pt x="126" y="401"/>
                  </a:cubicBezTo>
                  <a:cubicBezTo>
                    <a:pt x="126" y="401"/>
                    <a:pt x="126" y="401"/>
                    <a:pt x="126" y="401"/>
                  </a:cubicBezTo>
                  <a:cubicBezTo>
                    <a:pt x="111" y="431"/>
                    <a:pt x="111" y="431"/>
                    <a:pt x="111" y="431"/>
                  </a:cubicBezTo>
                  <a:cubicBezTo>
                    <a:pt x="108" y="438"/>
                    <a:pt x="108" y="446"/>
                    <a:pt x="110" y="453"/>
                  </a:cubicBezTo>
                  <a:cubicBezTo>
                    <a:pt x="113" y="460"/>
                    <a:pt x="118" y="465"/>
                    <a:pt x="125" y="468"/>
                  </a:cubicBezTo>
                  <a:cubicBezTo>
                    <a:pt x="162" y="486"/>
                    <a:pt x="162" y="486"/>
                    <a:pt x="162" y="486"/>
                  </a:cubicBezTo>
                  <a:cubicBezTo>
                    <a:pt x="166" y="488"/>
                    <a:pt x="170" y="489"/>
                    <a:pt x="174" y="489"/>
                  </a:cubicBezTo>
                  <a:cubicBezTo>
                    <a:pt x="184" y="489"/>
                    <a:pt x="194" y="483"/>
                    <a:pt x="199" y="473"/>
                  </a:cubicBezTo>
                  <a:cubicBezTo>
                    <a:pt x="214" y="443"/>
                    <a:pt x="214" y="443"/>
                    <a:pt x="214" y="443"/>
                  </a:cubicBezTo>
                  <a:cubicBezTo>
                    <a:pt x="239" y="448"/>
                    <a:pt x="265" y="447"/>
                    <a:pt x="291" y="442"/>
                  </a:cubicBezTo>
                  <a:cubicBezTo>
                    <a:pt x="305" y="473"/>
                    <a:pt x="305" y="473"/>
                    <a:pt x="305" y="473"/>
                  </a:cubicBezTo>
                  <a:cubicBezTo>
                    <a:pt x="312" y="487"/>
                    <a:pt x="329" y="492"/>
                    <a:pt x="343" y="486"/>
                  </a:cubicBezTo>
                  <a:cubicBezTo>
                    <a:pt x="380" y="467"/>
                    <a:pt x="380" y="467"/>
                    <a:pt x="380" y="467"/>
                  </a:cubicBezTo>
                  <a:cubicBezTo>
                    <a:pt x="387" y="464"/>
                    <a:pt x="392" y="458"/>
                    <a:pt x="394" y="451"/>
                  </a:cubicBezTo>
                  <a:cubicBezTo>
                    <a:pt x="396" y="445"/>
                    <a:pt x="396" y="437"/>
                    <a:pt x="393" y="430"/>
                  </a:cubicBezTo>
                  <a:cubicBezTo>
                    <a:pt x="378" y="400"/>
                    <a:pt x="378" y="400"/>
                    <a:pt x="378" y="400"/>
                  </a:cubicBezTo>
                  <a:cubicBezTo>
                    <a:pt x="398" y="383"/>
                    <a:pt x="415" y="363"/>
                    <a:pt x="427" y="340"/>
                  </a:cubicBezTo>
                  <a:cubicBezTo>
                    <a:pt x="459" y="347"/>
                    <a:pt x="459" y="347"/>
                    <a:pt x="459" y="347"/>
                  </a:cubicBezTo>
                  <a:cubicBezTo>
                    <a:pt x="466" y="348"/>
                    <a:pt x="473" y="347"/>
                    <a:pt x="480" y="343"/>
                  </a:cubicBezTo>
                  <a:cubicBezTo>
                    <a:pt x="486" y="339"/>
                    <a:pt x="490" y="333"/>
                    <a:pt x="492" y="326"/>
                  </a:cubicBezTo>
                  <a:cubicBezTo>
                    <a:pt x="501" y="285"/>
                    <a:pt x="501" y="285"/>
                    <a:pt x="501" y="285"/>
                  </a:cubicBezTo>
                  <a:cubicBezTo>
                    <a:pt x="504" y="270"/>
                    <a:pt x="495" y="255"/>
                    <a:pt x="480" y="252"/>
                  </a:cubicBezTo>
                  <a:close/>
                  <a:moveTo>
                    <a:pt x="371" y="248"/>
                  </a:moveTo>
                  <a:cubicBezTo>
                    <a:pt x="371" y="314"/>
                    <a:pt x="317" y="368"/>
                    <a:pt x="251" y="368"/>
                  </a:cubicBezTo>
                  <a:cubicBezTo>
                    <a:pt x="186" y="368"/>
                    <a:pt x="132" y="314"/>
                    <a:pt x="132" y="248"/>
                  </a:cubicBezTo>
                  <a:cubicBezTo>
                    <a:pt x="132" y="182"/>
                    <a:pt x="186" y="129"/>
                    <a:pt x="251" y="129"/>
                  </a:cubicBezTo>
                  <a:cubicBezTo>
                    <a:pt x="317" y="129"/>
                    <a:pt x="371" y="182"/>
                    <a:pt x="371" y="248"/>
                  </a:cubicBezTo>
                  <a:close/>
                </a:path>
              </a:pathLst>
            </a:custGeom>
            <a:grpFill/>
            <a:ln>
              <a:noFill/>
            </a:ln>
            <a:effectLst/>
            <a:scene3d>
              <a:camera prst="orthographicFront"/>
              <a:lightRig rig="threePt" dir="t"/>
            </a:scene3d>
            <a:sp3d prstMaterial="softEdge">
              <a:bevelT w="38100" h="6350"/>
            </a:sp3d>
            <a:extLst/>
          </p:spPr>
          <p:txBody>
            <a:bodyPr vert="horz" wrap="square" lIns="91440" tIns="45720" rIns="91440" bIns="45720" numCol="1" anchor="t" anchorCtr="0" compatLnSpc="1">
              <a:prstTxWarp prst="textNoShape">
                <a:avLst/>
              </a:prstTxWarp>
              <a:noAutofit/>
            </a:bodyPr>
            <a:lstStyle/>
            <a:p>
              <a:endParaRPr lang="en-US">
                <a:solidFill>
                  <a:prstClr val="black"/>
                </a:solidFill>
                <a:latin typeface="Arial" panose="020B0604020202020204" pitchFamily="34" charset="0"/>
                <a:ea typeface="微软雅黑" panose="020B0503020204020204" pitchFamily="34" charset="-122"/>
              </a:endParaRPr>
            </a:p>
          </p:txBody>
        </p:sp>
        <p:sp>
          <p:nvSpPr>
            <p:cNvPr id="25" name="Oval 22">
              <a:extLst>
                <a:ext uri="{FF2B5EF4-FFF2-40B4-BE49-F238E27FC236}">
                  <a16:creationId xmlns="" xmlns:a16="http://schemas.microsoft.com/office/drawing/2014/main" id="{8F5D8E25-C697-41EE-B3F7-1F1648C15B83}"/>
                </a:ext>
              </a:extLst>
            </p:cNvPr>
            <p:cNvSpPr>
              <a:spLocks noChangeArrowheads="1"/>
            </p:cNvSpPr>
            <p:nvPr/>
          </p:nvSpPr>
          <p:spPr bwMode="auto">
            <a:xfrm>
              <a:off x="6731929" y="4867548"/>
              <a:ext cx="236228" cy="236228"/>
            </a:xfrm>
            <a:prstGeom prst="ellipse">
              <a:avLst/>
            </a:prstGeom>
            <a:grpFill/>
            <a:ln>
              <a:noFill/>
            </a:ln>
            <a:effectLst/>
            <a:scene3d>
              <a:camera prst="orthographicFront"/>
              <a:lightRig rig="threePt" dir="t"/>
            </a:scene3d>
            <a:sp3d prstMaterial="softEdge">
              <a:bevelT w="38100" h="6350"/>
            </a:sp3d>
            <a:extLst/>
          </p:spPr>
          <p:txBody>
            <a:bodyPr vert="horz" wrap="square" lIns="91440" tIns="45720" rIns="91440" bIns="45720" numCol="1" anchor="t" anchorCtr="0" compatLnSpc="1">
              <a:prstTxWarp prst="textNoShape">
                <a:avLst/>
              </a:prstTxWarp>
              <a:noAutofit/>
            </a:bodyPr>
            <a:lstStyle/>
            <a:p>
              <a:endParaRPr lang="en-US">
                <a:solidFill>
                  <a:prstClr val="black"/>
                </a:solidFill>
                <a:latin typeface="Arial" panose="020B0604020202020204" pitchFamily="34" charset="0"/>
                <a:ea typeface="微软雅黑" panose="020B0503020204020204" pitchFamily="34" charset="-122"/>
              </a:endParaRPr>
            </a:p>
          </p:txBody>
        </p:sp>
        <p:sp>
          <p:nvSpPr>
            <p:cNvPr id="26" name="Freeform 23">
              <a:extLst>
                <a:ext uri="{FF2B5EF4-FFF2-40B4-BE49-F238E27FC236}">
                  <a16:creationId xmlns="" xmlns:a16="http://schemas.microsoft.com/office/drawing/2014/main" id="{BFDFB32A-B537-43D4-B658-1B2B9E97EC9A}"/>
                </a:ext>
              </a:extLst>
            </p:cNvPr>
            <p:cNvSpPr>
              <a:spLocks noEditPoints="1"/>
            </p:cNvSpPr>
            <p:nvPr/>
          </p:nvSpPr>
          <p:spPr bwMode="auto">
            <a:xfrm>
              <a:off x="3840613" y="2800907"/>
              <a:ext cx="765265" cy="746876"/>
            </a:xfrm>
            <a:custGeom>
              <a:avLst/>
              <a:gdLst>
                <a:gd name="T0" fmla="*/ 389 w 409"/>
                <a:gd name="T1" fmla="*/ 205 h 400"/>
                <a:gd name="T2" fmla="*/ 364 w 409"/>
                <a:gd name="T3" fmla="*/ 200 h 400"/>
                <a:gd name="T4" fmla="*/ 350 w 409"/>
                <a:gd name="T5" fmla="*/ 136 h 400"/>
                <a:gd name="T6" fmla="*/ 369 w 409"/>
                <a:gd name="T7" fmla="*/ 121 h 400"/>
                <a:gd name="T8" fmla="*/ 377 w 409"/>
                <a:gd name="T9" fmla="*/ 106 h 400"/>
                <a:gd name="T10" fmla="*/ 372 w 409"/>
                <a:gd name="T11" fmla="*/ 89 h 400"/>
                <a:gd name="T12" fmla="*/ 351 w 409"/>
                <a:gd name="T13" fmla="*/ 63 h 400"/>
                <a:gd name="T14" fmla="*/ 319 w 409"/>
                <a:gd name="T15" fmla="*/ 60 h 400"/>
                <a:gd name="T16" fmla="*/ 301 w 409"/>
                <a:gd name="T17" fmla="*/ 74 h 400"/>
                <a:gd name="T18" fmla="*/ 243 w 409"/>
                <a:gd name="T19" fmla="*/ 46 h 400"/>
                <a:gd name="T20" fmla="*/ 243 w 409"/>
                <a:gd name="T21" fmla="*/ 23 h 400"/>
                <a:gd name="T22" fmla="*/ 220 w 409"/>
                <a:gd name="T23" fmla="*/ 0 h 400"/>
                <a:gd name="T24" fmla="*/ 186 w 409"/>
                <a:gd name="T25" fmla="*/ 0 h 400"/>
                <a:gd name="T26" fmla="*/ 164 w 409"/>
                <a:gd name="T27" fmla="*/ 23 h 400"/>
                <a:gd name="T28" fmla="*/ 164 w 409"/>
                <a:gd name="T29" fmla="*/ 46 h 400"/>
                <a:gd name="T30" fmla="*/ 104 w 409"/>
                <a:gd name="T31" fmla="*/ 75 h 400"/>
                <a:gd name="T32" fmla="*/ 104 w 409"/>
                <a:gd name="T33" fmla="*/ 75 h 400"/>
                <a:gd name="T34" fmla="*/ 86 w 409"/>
                <a:gd name="T35" fmla="*/ 61 h 400"/>
                <a:gd name="T36" fmla="*/ 69 w 409"/>
                <a:gd name="T37" fmla="*/ 56 h 400"/>
                <a:gd name="T38" fmla="*/ 54 w 409"/>
                <a:gd name="T39" fmla="*/ 64 h 400"/>
                <a:gd name="T40" fmla="*/ 33 w 409"/>
                <a:gd name="T41" fmla="*/ 91 h 400"/>
                <a:gd name="T42" fmla="*/ 37 w 409"/>
                <a:gd name="T43" fmla="*/ 122 h 400"/>
                <a:gd name="T44" fmla="*/ 56 w 409"/>
                <a:gd name="T45" fmla="*/ 137 h 400"/>
                <a:gd name="T46" fmla="*/ 42 w 409"/>
                <a:gd name="T47" fmla="*/ 201 h 400"/>
                <a:gd name="T48" fmla="*/ 18 w 409"/>
                <a:gd name="T49" fmla="*/ 207 h 400"/>
                <a:gd name="T50" fmla="*/ 4 w 409"/>
                <a:gd name="T51" fmla="*/ 217 h 400"/>
                <a:gd name="T52" fmla="*/ 1 w 409"/>
                <a:gd name="T53" fmla="*/ 234 h 400"/>
                <a:gd name="T54" fmla="*/ 8 w 409"/>
                <a:gd name="T55" fmla="*/ 267 h 400"/>
                <a:gd name="T56" fmla="*/ 36 w 409"/>
                <a:gd name="T57" fmla="*/ 283 h 400"/>
                <a:gd name="T58" fmla="*/ 61 w 409"/>
                <a:gd name="T59" fmla="*/ 278 h 400"/>
                <a:gd name="T60" fmla="*/ 101 w 409"/>
                <a:gd name="T61" fmla="*/ 327 h 400"/>
                <a:gd name="T62" fmla="*/ 101 w 409"/>
                <a:gd name="T63" fmla="*/ 327 h 400"/>
                <a:gd name="T64" fmla="*/ 90 w 409"/>
                <a:gd name="T65" fmla="*/ 351 h 400"/>
                <a:gd name="T66" fmla="*/ 89 w 409"/>
                <a:gd name="T67" fmla="*/ 368 h 400"/>
                <a:gd name="T68" fmla="*/ 100 w 409"/>
                <a:gd name="T69" fmla="*/ 381 h 400"/>
                <a:gd name="T70" fmla="*/ 131 w 409"/>
                <a:gd name="T71" fmla="*/ 396 h 400"/>
                <a:gd name="T72" fmla="*/ 140 w 409"/>
                <a:gd name="T73" fmla="*/ 398 h 400"/>
                <a:gd name="T74" fmla="*/ 161 w 409"/>
                <a:gd name="T75" fmla="*/ 385 h 400"/>
                <a:gd name="T76" fmla="*/ 173 w 409"/>
                <a:gd name="T77" fmla="*/ 360 h 400"/>
                <a:gd name="T78" fmla="*/ 235 w 409"/>
                <a:gd name="T79" fmla="*/ 360 h 400"/>
                <a:gd name="T80" fmla="*/ 247 w 409"/>
                <a:gd name="T81" fmla="*/ 385 h 400"/>
                <a:gd name="T82" fmla="*/ 278 w 409"/>
                <a:gd name="T83" fmla="*/ 395 h 400"/>
                <a:gd name="T84" fmla="*/ 308 w 409"/>
                <a:gd name="T85" fmla="*/ 380 h 400"/>
                <a:gd name="T86" fmla="*/ 319 w 409"/>
                <a:gd name="T87" fmla="*/ 367 h 400"/>
                <a:gd name="T88" fmla="*/ 318 w 409"/>
                <a:gd name="T89" fmla="*/ 350 h 400"/>
                <a:gd name="T90" fmla="*/ 306 w 409"/>
                <a:gd name="T91" fmla="*/ 326 h 400"/>
                <a:gd name="T92" fmla="*/ 346 w 409"/>
                <a:gd name="T93" fmla="*/ 276 h 400"/>
                <a:gd name="T94" fmla="*/ 372 w 409"/>
                <a:gd name="T95" fmla="*/ 282 h 400"/>
                <a:gd name="T96" fmla="*/ 389 w 409"/>
                <a:gd name="T97" fmla="*/ 279 h 400"/>
                <a:gd name="T98" fmla="*/ 399 w 409"/>
                <a:gd name="T99" fmla="*/ 265 h 400"/>
                <a:gd name="T100" fmla="*/ 406 w 409"/>
                <a:gd name="T101" fmla="*/ 232 h 400"/>
                <a:gd name="T102" fmla="*/ 389 w 409"/>
                <a:gd name="T103" fmla="*/ 205 h 400"/>
                <a:gd name="T104" fmla="*/ 301 w 409"/>
                <a:gd name="T105" fmla="*/ 202 h 400"/>
                <a:gd name="T106" fmla="*/ 203 w 409"/>
                <a:gd name="T107" fmla="*/ 299 h 400"/>
                <a:gd name="T108" fmla="*/ 106 w 409"/>
                <a:gd name="T109" fmla="*/ 202 h 400"/>
                <a:gd name="T110" fmla="*/ 203 w 409"/>
                <a:gd name="T111" fmla="*/ 105 h 400"/>
                <a:gd name="T112" fmla="*/ 301 w 409"/>
                <a:gd name="T113" fmla="*/ 202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09" h="400">
                  <a:moveTo>
                    <a:pt x="389" y="205"/>
                  </a:moveTo>
                  <a:cubicBezTo>
                    <a:pt x="364" y="200"/>
                    <a:pt x="364" y="200"/>
                    <a:pt x="364" y="200"/>
                  </a:cubicBezTo>
                  <a:cubicBezTo>
                    <a:pt x="364" y="177"/>
                    <a:pt x="359" y="156"/>
                    <a:pt x="350" y="136"/>
                  </a:cubicBezTo>
                  <a:cubicBezTo>
                    <a:pt x="369" y="121"/>
                    <a:pt x="369" y="121"/>
                    <a:pt x="369" y="121"/>
                  </a:cubicBezTo>
                  <a:cubicBezTo>
                    <a:pt x="374" y="117"/>
                    <a:pt x="377" y="112"/>
                    <a:pt x="377" y="106"/>
                  </a:cubicBezTo>
                  <a:cubicBezTo>
                    <a:pt x="378" y="100"/>
                    <a:pt x="376" y="94"/>
                    <a:pt x="372" y="89"/>
                  </a:cubicBezTo>
                  <a:cubicBezTo>
                    <a:pt x="351" y="63"/>
                    <a:pt x="351" y="63"/>
                    <a:pt x="351" y="63"/>
                  </a:cubicBezTo>
                  <a:cubicBezTo>
                    <a:pt x="343" y="53"/>
                    <a:pt x="329" y="52"/>
                    <a:pt x="319" y="60"/>
                  </a:cubicBezTo>
                  <a:cubicBezTo>
                    <a:pt x="301" y="74"/>
                    <a:pt x="301" y="74"/>
                    <a:pt x="301" y="74"/>
                  </a:cubicBezTo>
                  <a:cubicBezTo>
                    <a:pt x="284" y="61"/>
                    <a:pt x="264" y="51"/>
                    <a:pt x="243" y="46"/>
                  </a:cubicBezTo>
                  <a:cubicBezTo>
                    <a:pt x="243" y="23"/>
                    <a:pt x="243" y="23"/>
                    <a:pt x="243" y="23"/>
                  </a:cubicBezTo>
                  <a:cubicBezTo>
                    <a:pt x="243" y="10"/>
                    <a:pt x="233" y="0"/>
                    <a:pt x="220" y="0"/>
                  </a:cubicBezTo>
                  <a:cubicBezTo>
                    <a:pt x="186" y="0"/>
                    <a:pt x="186" y="0"/>
                    <a:pt x="186" y="0"/>
                  </a:cubicBezTo>
                  <a:cubicBezTo>
                    <a:pt x="174" y="0"/>
                    <a:pt x="164" y="10"/>
                    <a:pt x="164" y="23"/>
                  </a:cubicBezTo>
                  <a:cubicBezTo>
                    <a:pt x="164" y="46"/>
                    <a:pt x="164" y="46"/>
                    <a:pt x="164" y="46"/>
                  </a:cubicBezTo>
                  <a:cubicBezTo>
                    <a:pt x="142" y="51"/>
                    <a:pt x="122" y="61"/>
                    <a:pt x="104" y="75"/>
                  </a:cubicBezTo>
                  <a:cubicBezTo>
                    <a:pt x="104" y="75"/>
                    <a:pt x="104" y="75"/>
                    <a:pt x="104" y="75"/>
                  </a:cubicBezTo>
                  <a:cubicBezTo>
                    <a:pt x="86" y="61"/>
                    <a:pt x="86" y="61"/>
                    <a:pt x="86" y="61"/>
                  </a:cubicBezTo>
                  <a:cubicBezTo>
                    <a:pt x="81" y="57"/>
                    <a:pt x="75" y="55"/>
                    <a:pt x="69" y="56"/>
                  </a:cubicBezTo>
                  <a:cubicBezTo>
                    <a:pt x="63" y="56"/>
                    <a:pt x="58" y="59"/>
                    <a:pt x="54" y="64"/>
                  </a:cubicBezTo>
                  <a:cubicBezTo>
                    <a:pt x="33" y="91"/>
                    <a:pt x="33" y="91"/>
                    <a:pt x="33" y="91"/>
                  </a:cubicBezTo>
                  <a:cubicBezTo>
                    <a:pt x="26" y="100"/>
                    <a:pt x="27" y="115"/>
                    <a:pt x="37" y="122"/>
                  </a:cubicBezTo>
                  <a:cubicBezTo>
                    <a:pt x="56" y="137"/>
                    <a:pt x="56" y="137"/>
                    <a:pt x="56" y="137"/>
                  </a:cubicBezTo>
                  <a:cubicBezTo>
                    <a:pt x="47" y="158"/>
                    <a:pt x="43" y="179"/>
                    <a:pt x="42" y="201"/>
                  </a:cubicBezTo>
                  <a:cubicBezTo>
                    <a:pt x="18" y="207"/>
                    <a:pt x="18" y="207"/>
                    <a:pt x="18" y="207"/>
                  </a:cubicBezTo>
                  <a:cubicBezTo>
                    <a:pt x="12" y="208"/>
                    <a:pt x="7" y="212"/>
                    <a:pt x="4" y="217"/>
                  </a:cubicBezTo>
                  <a:cubicBezTo>
                    <a:pt x="1" y="222"/>
                    <a:pt x="0" y="228"/>
                    <a:pt x="1" y="234"/>
                  </a:cubicBezTo>
                  <a:cubicBezTo>
                    <a:pt x="8" y="267"/>
                    <a:pt x="8" y="267"/>
                    <a:pt x="8" y="267"/>
                  </a:cubicBezTo>
                  <a:cubicBezTo>
                    <a:pt x="11" y="279"/>
                    <a:pt x="23" y="286"/>
                    <a:pt x="36" y="283"/>
                  </a:cubicBezTo>
                  <a:cubicBezTo>
                    <a:pt x="61" y="278"/>
                    <a:pt x="61" y="278"/>
                    <a:pt x="61" y="278"/>
                  </a:cubicBezTo>
                  <a:cubicBezTo>
                    <a:pt x="71" y="296"/>
                    <a:pt x="85" y="313"/>
                    <a:pt x="101" y="327"/>
                  </a:cubicBezTo>
                  <a:cubicBezTo>
                    <a:pt x="101" y="327"/>
                    <a:pt x="101" y="327"/>
                    <a:pt x="101" y="327"/>
                  </a:cubicBezTo>
                  <a:cubicBezTo>
                    <a:pt x="90" y="351"/>
                    <a:pt x="90" y="351"/>
                    <a:pt x="90" y="351"/>
                  </a:cubicBezTo>
                  <a:cubicBezTo>
                    <a:pt x="87" y="356"/>
                    <a:pt x="87" y="363"/>
                    <a:pt x="89" y="368"/>
                  </a:cubicBezTo>
                  <a:cubicBezTo>
                    <a:pt x="91" y="374"/>
                    <a:pt x="95" y="378"/>
                    <a:pt x="100" y="381"/>
                  </a:cubicBezTo>
                  <a:cubicBezTo>
                    <a:pt x="131" y="396"/>
                    <a:pt x="131" y="396"/>
                    <a:pt x="131" y="396"/>
                  </a:cubicBezTo>
                  <a:cubicBezTo>
                    <a:pt x="134" y="397"/>
                    <a:pt x="137" y="398"/>
                    <a:pt x="140" y="398"/>
                  </a:cubicBezTo>
                  <a:cubicBezTo>
                    <a:pt x="149" y="398"/>
                    <a:pt x="157" y="393"/>
                    <a:pt x="161" y="385"/>
                  </a:cubicBezTo>
                  <a:cubicBezTo>
                    <a:pt x="173" y="360"/>
                    <a:pt x="173" y="360"/>
                    <a:pt x="173" y="360"/>
                  </a:cubicBezTo>
                  <a:cubicBezTo>
                    <a:pt x="193" y="364"/>
                    <a:pt x="215" y="364"/>
                    <a:pt x="235" y="360"/>
                  </a:cubicBezTo>
                  <a:cubicBezTo>
                    <a:pt x="247" y="385"/>
                    <a:pt x="247" y="385"/>
                    <a:pt x="247" y="385"/>
                  </a:cubicBezTo>
                  <a:cubicBezTo>
                    <a:pt x="253" y="396"/>
                    <a:pt x="266" y="400"/>
                    <a:pt x="278" y="395"/>
                  </a:cubicBezTo>
                  <a:cubicBezTo>
                    <a:pt x="308" y="380"/>
                    <a:pt x="308" y="380"/>
                    <a:pt x="308" y="380"/>
                  </a:cubicBezTo>
                  <a:cubicBezTo>
                    <a:pt x="313" y="377"/>
                    <a:pt x="317" y="373"/>
                    <a:pt x="319" y="367"/>
                  </a:cubicBezTo>
                  <a:cubicBezTo>
                    <a:pt x="321" y="362"/>
                    <a:pt x="321" y="355"/>
                    <a:pt x="318" y="350"/>
                  </a:cubicBezTo>
                  <a:cubicBezTo>
                    <a:pt x="306" y="326"/>
                    <a:pt x="306" y="326"/>
                    <a:pt x="306" y="326"/>
                  </a:cubicBezTo>
                  <a:cubicBezTo>
                    <a:pt x="323" y="312"/>
                    <a:pt x="336" y="295"/>
                    <a:pt x="346" y="276"/>
                  </a:cubicBezTo>
                  <a:cubicBezTo>
                    <a:pt x="372" y="282"/>
                    <a:pt x="372" y="282"/>
                    <a:pt x="372" y="282"/>
                  </a:cubicBezTo>
                  <a:cubicBezTo>
                    <a:pt x="378" y="283"/>
                    <a:pt x="384" y="282"/>
                    <a:pt x="389" y="279"/>
                  </a:cubicBezTo>
                  <a:cubicBezTo>
                    <a:pt x="394" y="276"/>
                    <a:pt x="397" y="271"/>
                    <a:pt x="399" y="265"/>
                  </a:cubicBezTo>
                  <a:cubicBezTo>
                    <a:pt x="406" y="232"/>
                    <a:pt x="406" y="232"/>
                    <a:pt x="406" y="232"/>
                  </a:cubicBezTo>
                  <a:cubicBezTo>
                    <a:pt x="409" y="220"/>
                    <a:pt x="401" y="208"/>
                    <a:pt x="389" y="205"/>
                  </a:cubicBezTo>
                  <a:close/>
                  <a:moveTo>
                    <a:pt x="301" y="202"/>
                  </a:moveTo>
                  <a:cubicBezTo>
                    <a:pt x="301" y="256"/>
                    <a:pt x="257" y="299"/>
                    <a:pt x="203" y="299"/>
                  </a:cubicBezTo>
                  <a:cubicBezTo>
                    <a:pt x="150" y="299"/>
                    <a:pt x="106" y="256"/>
                    <a:pt x="106" y="202"/>
                  </a:cubicBezTo>
                  <a:cubicBezTo>
                    <a:pt x="106" y="148"/>
                    <a:pt x="150" y="105"/>
                    <a:pt x="203" y="105"/>
                  </a:cubicBezTo>
                  <a:cubicBezTo>
                    <a:pt x="257" y="105"/>
                    <a:pt x="301" y="149"/>
                    <a:pt x="301" y="202"/>
                  </a:cubicBezTo>
                  <a:close/>
                </a:path>
              </a:pathLst>
            </a:custGeom>
            <a:grpFill/>
            <a:ln>
              <a:noFill/>
            </a:ln>
            <a:effectLst/>
            <a:scene3d>
              <a:camera prst="orthographicFront"/>
              <a:lightRig rig="threePt" dir="t"/>
            </a:scene3d>
            <a:sp3d prstMaterial="softEdge">
              <a:bevelT w="38100" h="6350"/>
            </a:sp3d>
            <a:extLst/>
          </p:spPr>
          <p:txBody>
            <a:bodyPr vert="horz" wrap="square" lIns="91440" tIns="45720" rIns="91440" bIns="45720" numCol="1" anchor="t" anchorCtr="0" compatLnSpc="1">
              <a:prstTxWarp prst="textNoShape">
                <a:avLst/>
              </a:prstTxWarp>
              <a:noAutofit/>
            </a:bodyPr>
            <a:lstStyle/>
            <a:p>
              <a:endParaRPr lang="en-US">
                <a:solidFill>
                  <a:prstClr val="black"/>
                </a:solidFill>
                <a:latin typeface="Arial" panose="020B0604020202020204" pitchFamily="34" charset="0"/>
                <a:ea typeface="微软雅黑" panose="020B0503020204020204" pitchFamily="34" charset="-122"/>
              </a:endParaRPr>
            </a:p>
          </p:txBody>
        </p:sp>
        <p:sp>
          <p:nvSpPr>
            <p:cNvPr id="27" name="Oval 24">
              <a:extLst>
                <a:ext uri="{FF2B5EF4-FFF2-40B4-BE49-F238E27FC236}">
                  <a16:creationId xmlns="" xmlns:a16="http://schemas.microsoft.com/office/drawing/2014/main" id="{016ED356-6BD4-421E-A2D8-4460AB744BB7}"/>
                </a:ext>
              </a:extLst>
            </p:cNvPr>
            <p:cNvSpPr>
              <a:spLocks noChangeArrowheads="1"/>
            </p:cNvSpPr>
            <p:nvPr/>
          </p:nvSpPr>
          <p:spPr bwMode="auto">
            <a:xfrm>
              <a:off x="4124935" y="3082401"/>
              <a:ext cx="192377" cy="190963"/>
            </a:xfrm>
            <a:prstGeom prst="ellipse">
              <a:avLst/>
            </a:prstGeom>
            <a:grpFill/>
            <a:ln>
              <a:noFill/>
            </a:ln>
            <a:effectLst/>
            <a:scene3d>
              <a:camera prst="orthographicFront"/>
              <a:lightRig rig="threePt" dir="t"/>
            </a:scene3d>
            <a:sp3d prstMaterial="softEdge">
              <a:bevelT w="38100" h="6350"/>
            </a:sp3d>
            <a:extLst/>
          </p:spPr>
          <p:txBody>
            <a:bodyPr vert="horz" wrap="square" lIns="91440" tIns="45720" rIns="91440" bIns="45720" numCol="1" anchor="t" anchorCtr="0" compatLnSpc="1">
              <a:prstTxWarp prst="textNoShape">
                <a:avLst/>
              </a:prstTxWarp>
              <a:noAutofit/>
            </a:bodyPr>
            <a:lstStyle/>
            <a:p>
              <a:endParaRPr lang="en-US">
                <a:solidFill>
                  <a:prstClr val="black"/>
                </a:solidFill>
                <a:latin typeface="Arial" panose="020B0604020202020204" pitchFamily="34" charset="0"/>
                <a:ea typeface="微软雅黑" panose="020B0503020204020204" pitchFamily="34" charset="-122"/>
              </a:endParaRPr>
            </a:p>
          </p:txBody>
        </p:sp>
        <p:sp>
          <p:nvSpPr>
            <p:cNvPr id="28" name="Freeform 13">
              <a:extLst>
                <a:ext uri="{FF2B5EF4-FFF2-40B4-BE49-F238E27FC236}">
                  <a16:creationId xmlns="" xmlns:a16="http://schemas.microsoft.com/office/drawing/2014/main" id="{44EDEFC3-F2A4-4CEE-8466-F6265F574D08}"/>
                </a:ext>
              </a:extLst>
            </p:cNvPr>
            <p:cNvSpPr>
              <a:spLocks noEditPoints="1"/>
            </p:cNvSpPr>
            <p:nvPr/>
          </p:nvSpPr>
          <p:spPr bwMode="auto">
            <a:xfrm>
              <a:off x="3546389" y="3915564"/>
              <a:ext cx="895403" cy="872770"/>
            </a:xfrm>
            <a:custGeom>
              <a:avLst/>
              <a:gdLst>
                <a:gd name="T0" fmla="*/ 455 w 479"/>
                <a:gd name="T1" fmla="*/ 239 h 467"/>
                <a:gd name="T2" fmla="*/ 427 w 479"/>
                <a:gd name="T3" fmla="*/ 232 h 467"/>
                <a:gd name="T4" fmla="*/ 410 w 479"/>
                <a:gd name="T5" fmla="*/ 158 h 467"/>
                <a:gd name="T6" fmla="*/ 432 w 479"/>
                <a:gd name="T7" fmla="*/ 140 h 467"/>
                <a:gd name="T8" fmla="*/ 442 w 479"/>
                <a:gd name="T9" fmla="*/ 123 h 467"/>
                <a:gd name="T10" fmla="*/ 436 w 479"/>
                <a:gd name="T11" fmla="*/ 103 h 467"/>
                <a:gd name="T12" fmla="*/ 411 w 479"/>
                <a:gd name="T13" fmla="*/ 73 h 467"/>
                <a:gd name="T14" fmla="*/ 374 w 479"/>
                <a:gd name="T15" fmla="*/ 69 h 467"/>
                <a:gd name="T16" fmla="*/ 353 w 479"/>
                <a:gd name="T17" fmla="*/ 86 h 467"/>
                <a:gd name="T18" fmla="*/ 285 w 479"/>
                <a:gd name="T19" fmla="*/ 53 h 467"/>
                <a:gd name="T20" fmla="*/ 285 w 479"/>
                <a:gd name="T21" fmla="*/ 26 h 467"/>
                <a:gd name="T22" fmla="*/ 258 w 479"/>
                <a:gd name="T23" fmla="*/ 0 h 467"/>
                <a:gd name="T24" fmla="*/ 219 w 479"/>
                <a:gd name="T25" fmla="*/ 0 h 467"/>
                <a:gd name="T26" fmla="*/ 192 w 479"/>
                <a:gd name="T27" fmla="*/ 26 h 467"/>
                <a:gd name="T28" fmla="*/ 192 w 479"/>
                <a:gd name="T29" fmla="*/ 53 h 467"/>
                <a:gd name="T30" fmla="*/ 123 w 479"/>
                <a:gd name="T31" fmla="*/ 87 h 467"/>
                <a:gd name="T32" fmla="*/ 123 w 479"/>
                <a:gd name="T33" fmla="*/ 87 h 467"/>
                <a:gd name="T34" fmla="*/ 101 w 479"/>
                <a:gd name="T35" fmla="*/ 70 h 467"/>
                <a:gd name="T36" fmla="*/ 82 w 479"/>
                <a:gd name="T37" fmla="*/ 64 h 467"/>
                <a:gd name="T38" fmla="*/ 64 w 479"/>
                <a:gd name="T39" fmla="*/ 74 h 467"/>
                <a:gd name="T40" fmla="*/ 40 w 479"/>
                <a:gd name="T41" fmla="*/ 105 h 467"/>
                <a:gd name="T42" fmla="*/ 44 w 479"/>
                <a:gd name="T43" fmla="*/ 142 h 467"/>
                <a:gd name="T44" fmla="*/ 66 w 479"/>
                <a:gd name="T45" fmla="*/ 160 h 467"/>
                <a:gd name="T46" fmla="*/ 50 w 479"/>
                <a:gd name="T47" fmla="*/ 234 h 467"/>
                <a:gd name="T48" fmla="*/ 22 w 479"/>
                <a:gd name="T49" fmla="*/ 241 h 467"/>
                <a:gd name="T50" fmla="*/ 5 w 479"/>
                <a:gd name="T51" fmla="*/ 252 h 467"/>
                <a:gd name="T52" fmla="*/ 2 w 479"/>
                <a:gd name="T53" fmla="*/ 272 h 467"/>
                <a:gd name="T54" fmla="*/ 11 w 479"/>
                <a:gd name="T55" fmla="*/ 311 h 467"/>
                <a:gd name="T56" fmla="*/ 42 w 479"/>
                <a:gd name="T57" fmla="*/ 331 h 467"/>
                <a:gd name="T58" fmla="*/ 72 w 479"/>
                <a:gd name="T59" fmla="*/ 324 h 467"/>
                <a:gd name="T60" fmla="*/ 119 w 479"/>
                <a:gd name="T61" fmla="*/ 381 h 467"/>
                <a:gd name="T62" fmla="*/ 119 w 479"/>
                <a:gd name="T63" fmla="*/ 381 h 467"/>
                <a:gd name="T64" fmla="*/ 106 w 479"/>
                <a:gd name="T65" fmla="*/ 409 h 467"/>
                <a:gd name="T66" fmla="*/ 105 w 479"/>
                <a:gd name="T67" fmla="*/ 430 h 467"/>
                <a:gd name="T68" fmla="*/ 118 w 479"/>
                <a:gd name="T69" fmla="*/ 445 h 467"/>
                <a:gd name="T70" fmla="*/ 154 w 479"/>
                <a:gd name="T71" fmla="*/ 462 h 467"/>
                <a:gd name="T72" fmla="*/ 165 w 479"/>
                <a:gd name="T73" fmla="*/ 464 h 467"/>
                <a:gd name="T74" fmla="*/ 189 w 479"/>
                <a:gd name="T75" fmla="*/ 449 h 467"/>
                <a:gd name="T76" fmla="*/ 203 w 479"/>
                <a:gd name="T77" fmla="*/ 420 h 467"/>
                <a:gd name="T78" fmla="*/ 276 w 479"/>
                <a:gd name="T79" fmla="*/ 420 h 467"/>
                <a:gd name="T80" fmla="*/ 290 w 479"/>
                <a:gd name="T81" fmla="*/ 449 h 467"/>
                <a:gd name="T82" fmla="*/ 325 w 479"/>
                <a:gd name="T83" fmla="*/ 461 h 467"/>
                <a:gd name="T84" fmla="*/ 361 w 479"/>
                <a:gd name="T85" fmla="*/ 443 h 467"/>
                <a:gd name="T86" fmla="*/ 374 w 479"/>
                <a:gd name="T87" fmla="*/ 428 h 467"/>
                <a:gd name="T88" fmla="*/ 373 w 479"/>
                <a:gd name="T89" fmla="*/ 408 h 467"/>
                <a:gd name="T90" fmla="*/ 359 w 479"/>
                <a:gd name="T91" fmla="*/ 380 h 467"/>
                <a:gd name="T92" fmla="*/ 405 w 479"/>
                <a:gd name="T93" fmla="*/ 322 h 467"/>
                <a:gd name="T94" fmla="*/ 435 w 479"/>
                <a:gd name="T95" fmla="*/ 329 h 467"/>
                <a:gd name="T96" fmla="*/ 455 w 479"/>
                <a:gd name="T97" fmla="*/ 325 h 467"/>
                <a:gd name="T98" fmla="*/ 467 w 479"/>
                <a:gd name="T99" fmla="*/ 309 h 467"/>
                <a:gd name="T100" fmla="*/ 475 w 479"/>
                <a:gd name="T101" fmla="*/ 270 h 467"/>
                <a:gd name="T102" fmla="*/ 455 w 479"/>
                <a:gd name="T103" fmla="*/ 239 h 467"/>
                <a:gd name="T104" fmla="*/ 363 w 479"/>
                <a:gd name="T105" fmla="*/ 235 h 467"/>
                <a:gd name="T106" fmla="*/ 239 w 479"/>
                <a:gd name="T107" fmla="*/ 360 h 467"/>
                <a:gd name="T108" fmla="*/ 114 w 479"/>
                <a:gd name="T109" fmla="*/ 235 h 467"/>
                <a:gd name="T110" fmla="*/ 239 w 479"/>
                <a:gd name="T111" fmla="*/ 111 h 467"/>
                <a:gd name="T112" fmla="*/ 363 w 479"/>
                <a:gd name="T113" fmla="*/ 235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79" h="467">
                  <a:moveTo>
                    <a:pt x="455" y="239"/>
                  </a:moveTo>
                  <a:cubicBezTo>
                    <a:pt x="427" y="232"/>
                    <a:pt x="427" y="232"/>
                    <a:pt x="427" y="232"/>
                  </a:cubicBezTo>
                  <a:cubicBezTo>
                    <a:pt x="426" y="207"/>
                    <a:pt x="421" y="182"/>
                    <a:pt x="410" y="158"/>
                  </a:cubicBezTo>
                  <a:cubicBezTo>
                    <a:pt x="432" y="140"/>
                    <a:pt x="432" y="140"/>
                    <a:pt x="432" y="140"/>
                  </a:cubicBezTo>
                  <a:cubicBezTo>
                    <a:pt x="438" y="136"/>
                    <a:pt x="441" y="130"/>
                    <a:pt x="442" y="123"/>
                  </a:cubicBezTo>
                  <a:cubicBezTo>
                    <a:pt x="443" y="116"/>
                    <a:pt x="441" y="109"/>
                    <a:pt x="436" y="103"/>
                  </a:cubicBezTo>
                  <a:cubicBezTo>
                    <a:pt x="411" y="73"/>
                    <a:pt x="411" y="73"/>
                    <a:pt x="411" y="73"/>
                  </a:cubicBezTo>
                  <a:cubicBezTo>
                    <a:pt x="402" y="61"/>
                    <a:pt x="386" y="60"/>
                    <a:pt x="374" y="69"/>
                  </a:cubicBezTo>
                  <a:cubicBezTo>
                    <a:pt x="353" y="86"/>
                    <a:pt x="353" y="86"/>
                    <a:pt x="353" y="86"/>
                  </a:cubicBezTo>
                  <a:cubicBezTo>
                    <a:pt x="333" y="70"/>
                    <a:pt x="310" y="59"/>
                    <a:pt x="285" y="53"/>
                  </a:cubicBezTo>
                  <a:cubicBezTo>
                    <a:pt x="285" y="26"/>
                    <a:pt x="285" y="26"/>
                    <a:pt x="285" y="26"/>
                  </a:cubicBezTo>
                  <a:cubicBezTo>
                    <a:pt x="285" y="11"/>
                    <a:pt x="273" y="0"/>
                    <a:pt x="258" y="0"/>
                  </a:cubicBezTo>
                  <a:cubicBezTo>
                    <a:pt x="219" y="0"/>
                    <a:pt x="219" y="0"/>
                    <a:pt x="219" y="0"/>
                  </a:cubicBezTo>
                  <a:cubicBezTo>
                    <a:pt x="204" y="0"/>
                    <a:pt x="192" y="11"/>
                    <a:pt x="192" y="26"/>
                  </a:cubicBezTo>
                  <a:cubicBezTo>
                    <a:pt x="192" y="53"/>
                    <a:pt x="192" y="53"/>
                    <a:pt x="192" y="53"/>
                  </a:cubicBezTo>
                  <a:cubicBezTo>
                    <a:pt x="167" y="59"/>
                    <a:pt x="144" y="71"/>
                    <a:pt x="123" y="87"/>
                  </a:cubicBezTo>
                  <a:cubicBezTo>
                    <a:pt x="123" y="87"/>
                    <a:pt x="123" y="87"/>
                    <a:pt x="123" y="87"/>
                  </a:cubicBezTo>
                  <a:cubicBezTo>
                    <a:pt x="101" y="70"/>
                    <a:pt x="101" y="70"/>
                    <a:pt x="101" y="70"/>
                  </a:cubicBezTo>
                  <a:cubicBezTo>
                    <a:pt x="96" y="66"/>
                    <a:pt x="89" y="64"/>
                    <a:pt x="82" y="64"/>
                  </a:cubicBezTo>
                  <a:cubicBezTo>
                    <a:pt x="75" y="65"/>
                    <a:pt x="69" y="69"/>
                    <a:pt x="64" y="74"/>
                  </a:cubicBezTo>
                  <a:cubicBezTo>
                    <a:pt x="40" y="105"/>
                    <a:pt x="40" y="105"/>
                    <a:pt x="40" y="105"/>
                  </a:cubicBezTo>
                  <a:cubicBezTo>
                    <a:pt x="31" y="116"/>
                    <a:pt x="33" y="133"/>
                    <a:pt x="44" y="142"/>
                  </a:cubicBezTo>
                  <a:cubicBezTo>
                    <a:pt x="66" y="160"/>
                    <a:pt x="66" y="160"/>
                    <a:pt x="66" y="160"/>
                  </a:cubicBezTo>
                  <a:cubicBezTo>
                    <a:pt x="56" y="183"/>
                    <a:pt x="51" y="208"/>
                    <a:pt x="50" y="234"/>
                  </a:cubicBezTo>
                  <a:cubicBezTo>
                    <a:pt x="22" y="241"/>
                    <a:pt x="22" y="241"/>
                    <a:pt x="22" y="241"/>
                  </a:cubicBezTo>
                  <a:cubicBezTo>
                    <a:pt x="15" y="242"/>
                    <a:pt x="9" y="246"/>
                    <a:pt x="5" y="252"/>
                  </a:cubicBezTo>
                  <a:cubicBezTo>
                    <a:pt x="2" y="258"/>
                    <a:pt x="0" y="266"/>
                    <a:pt x="2" y="272"/>
                  </a:cubicBezTo>
                  <a:cubicBezTo>
                    <a:pt x="11" y="311"/>
                    <a:pt x="11" y="311"/>
                    <a:pt x="11" y="311"/>
                  </a:cubicBezTo>
                  <a:cubicBezTo>
                    <a:pt x="14" y="325"/>
                    <a:pt x="28" y="334"/>
                    <a:pt x="42" y="331"/>
                  </a:cubicBezTo>
                  <a:cubicBezTo>
                    <a:pt x="72" y="324"/>
                    <a:pt x="72" y="324"/>
                    <a:pt x="72" y="324"/>
                  </a:cubicBezTo>
                  <a:cubicBezTo>
                    <a:pt x="84" y="346"/>
                    <a:pt x="100" y="365"/>
                    <a:pt x="119" y="381"/>
                  </a:cubicBezTo>
                  <a:cubicBezTo>
                    <a:pt x="119" y="381"/>
                    <a:pt x="119" y="381"/>
                    <a:pt x="119" y="381"/>
                  </a:cubicBezTo>
                  <a:cubicBezTo>
                    <a:pt x="106" y="409"/>
                    <a:pt x="106" y="409"/>
                    <a:pt x="106" y="409"/>
                  </a:cubicBezTo>
                  <a:cubicBezTo>
                    <a:pt x="103" y="416"/>
                    <a:pt x="102" y="423"/>
                    <a:pt x="105" y="430"/>
                  </a:cubicBezTo>
                  <a:cubicBezTo>
                    <a:pt x="107" y="436"/>
                    <a:pt x="112" y="442"/>
                    <a:pt x="118" y="445"/>
                  </a:cubicBezTo>
                  <a:cubicBezTo>
                    <a:pt x="154" y="462"/>
                    <a:pt x="154" y="462"/>
                    <a:pt x="154" y="462"/>
                  </a:cubicBezTo>
                  <a:cubicBezTo>
                    <a:pt x="157" y="463"/>
                    <a:pt x="161" y="464"/>
                    <a:pt x="165" y="464"/>
                  </a:cubicBezTo>
                  <a:cubicBezTo>
                    <a:pt x="175" y="464"/>
                    <a:pt x="184" y="459"/>
                    <a:pt x="189" y="449"/>
                  </a:cubicBezTo>
                  <a:cubicBezTo>
                    <a:pt x="203" y="420"/>
                    <a:pt x="203" y="420"/>
                    <a:pt x="203" y="420"/>
                  </a:cubicBezTo>
                  <a:cubicBezTo>
                    <a:pt x="227" y="425"/>
                    <a:pt x="252" y="425"/>
                    <a:pt x="276" y="420"/>
                  </a:cubicBezTo>
                  <a:cubicBezTo>
                    <a:pt x="290" y="449"/>
                    <a:pt x="290" y="449"/>
                    <a:pt x="290" y="449"/>
                  </a:cubicBezTo>
                  <a:cubicBezTo>
                    <a:pt x="296" y="462"/>
                    <a:pt x="312" y="467"/>
                    <a:pt x="325" y="461"/>
                  </a:cubicBezTo>
                  <a:cubicBezTo>
                    <a:pt x="361" y="443"/>
                    <a:pt x="361" y="443"/>
                    <a:pt x="361" y="443"/>
                  </a:cubicBezTo>
                  <a:cubicBezTo>
                    <a:pt x="367" y="440"/>
                    <a:pt x="372" y="435"/>
                    <a:pt x="374" y="428"/>
                  </a:cubicBezTo>
                  <a:cubicBezTo>
                    <a:pt x="376" y="422"/>
                    <a:pt x="376" y="414"/>
                    <a:pt x="373" y="408"/>
                  </a:cubicBezTo>
                  <a:cubicBezTo>
                    <a:pt x="359" y="380"/>
                    <a:pt x="359" y="380"/>
                    <a:pt x="359" y="380"/>
                  </a:cubicBezTo>
                  <a:cubicBezTo>
                    <a:pt x="378" y="364"/>
                    <a:pt x="394" y="344"/>
                    <a:pt x="405" y="322"/>
                  </a:cubicBezTo>
                  <a:cubicBezTo>
                    <a:pt x="435" y="329"/>
                    <a:pt x="435" y="329"/>
                    <a:pt x="435" y="329"/>
                  </a:cubicBezTo>
                  <a:cubicBezTo>
                    <a:pt x="442" y="330"/>
                    <a:pt x="449" y="329"/>
                    <a:pt x="455" y="325"/>
                  </a:cubicBezTo>
                  <a:cubicBezTo>
                    <a:pt x="461" y="322"/>
                    <a:pt x="465" y="316"/>
                    <a:pt x="467" y="309"/>
                  </a:cubicBezTo>
                  <a:cubicBezTo>
                    <a:pt x="475" y="270"/>
                    <a:pt x="475" y="270"/>
                    <a:pt x="475" y="270"/>
                  </a:cubicBezTo>
                  <a:cubicBezTo>
                    <a:pt x="479" y="256"/>
                    <a:pt x="470" y="242"/>
                    <a:pt x="455" y="239"/>
                  </a:cubicBezTo>
                  <a:close/>
                  <a:moveTo>
                    <a:pt x="363" y="235"/>
                  </a:moveTo>
                  <a:cubicBezTo>
                    <a:pt x="363" y="304"/>
                    <a:pt x="307" y="360"/>
                    <a:pt x="239" y="360"/>
                  </a:cubicBezTo>
                  <a:cubicBezTo>
                    <a:pt x="170" y="360"/>
                    <a:pt x="114" y="304"/>
                    <a:pt x="114" y="235"/>
                  </a:cubicBezTo>
                  <a:cubicBezTo>
                    <a:pt x="114" y="167"/>
                    <a:pt x="170" y="111"/>
                    <a:pt x="239" y="111"/>
                  </a:cubicBezTo>
                  <a:cubicBezTo>
                    <a:pt x="307" y="111"/>
                    <a:pt x="363" y="167"/>
                    <a:pt x="363" y="235"/>
                  </a:cubicBezTo>
                  <a:close/>
                </a:path>
              </a:pathLst>
            </a:custGeom>
            <a:grpFill/>
            <a:ln>
              <a:noFill/>
            </a:ln>
            <a:effectLst/>
            <a:scene3d>
              <a:camera prst="orthographicFront"/>
              <a:lightRig rig="threePt" dir="t"/>
            </a:scene3d>
            <a:sp3d prstMaterial="softEdge">
              <a:bevelT w="38100" h="6350"/>
            </a:sp3d>
            <a:extLst/>
          </p:spPr>
          <p:txBody>
            <a:bodyPr vert="horz" wrap="square" lIns="91440" tIns="45720" rIns="91440" bIns="45720" numCol="1" anchor="t" anchorCtr="0" compatLnSpc="1">
              <a:prstTxWarp prst="textNoShape">
                <a:avLst/>
              </a:prstTxWarp>
              <a:noAutofit/>
            </a:bodyPr>
            <a:lstStyle/>
            <a:p>
              <a:endParaRPr lang="en-US">
                <a:solidFill>
                  <a:prstClr val="black"/>
                </a:solidFill>
                <a:latin typeface="Arial" panose="020B0604020202020204" pitchFamily="34" charset="0"/>
                <a:ea typeface="微软雅黑" panose="020B0503020204020204" pitchFamily="34" charset="-122"/>
              </a:endParaRPr>
            </a:p>
          </p:txBody>
        </p:sp>
      </p:grpSp>
    </p:spTree>
    <p:extLst>
      <p:ext uri="{BB962C8B-B14F-4D97-AF65-F5344CB8AC3E}">
        <p14:creationId xmlns:p14="http://schemas.microsoft.com/office/powerpoint/2010/main" val="4263282877"/>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ppt_x"/>
                                          </p:val>
                                        </p:tav>
                                        <p:tav tm="100000">
                                          <p:val>
                                            <p:strVal val="#ppt_x"/>
                                          </p:val>
                                        </p:tav>
                                      </p:tavLst>
                                    </p:anim>
                                    <p:anim calcmode="lin" valueType="num">
                                      <p:cBhvr additive="base">
                                        <p:cTn id="13" dur="500" fill="hold"/>
                                        <p:tgtEl>
                                          <p:spTgt spid="12"/>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250" fill="hold"/>
                                        <p:tgtEl>
                                          <p:spTgt spid="5"/>
                                        </p:tgtEl>
                                        <p:attrNameLst>
                                          <p:attrName>ppt_x</p:attrName>
                                        </p:attrNameLst>
                                      </p:cBhvr>
                                      <p:tavLst>
                                        <p:tav tm="0">
                                          <p:val>
                                            <p:strVal val="1+#ppt_w/2"/>
                                          </p:val>
                                        </p:tav>
                                        <p:tav tm="100000">
                                          <p:val>
                                            <p:strVal val="#ppt_x"/>
                                          </p:val>
                                        </p:tav>
                                      </p:tavLst>
                                    </p:anim>
                                    <p:anim calcmode="lin" valueType="num">
                                      <p:cBhvr additive="base">
                                        <p:cTn id="18" dur="250" fill="hold"/>
                                        <p:tgtEl>
                                          <p:spTgt spid="5"/>
                                        </p:tgtEl>
                                        <p:attrNameLst>
                                          <p:attrName>ppt_y</p:attrName>
                                        </p:attrNameLst>
                                      </p:cBhvr>
                                      <p:tavLst>
                                        <p:tav tm="0">
                                          <p:val>
                                            <p:strVal val="#ppt_y"/>
                                          </p:val>
                                        </p:tav>
                                        <p:tav tm="100000">
                                          <p:val>
                                            <p:strVal val="#ppt_y"/>
                                          </p:val>
                                        </p:tav>
                                      </p:tavLst>
                                    </p:anim>
                                  </p:childTnLst>
                                </p:cTn>
                              </p:par>
                            </p:childTnLst>
                          </p:cTn>
                        </p:par>
                        <p:par>
                          <p:cTn id="19" fill="hold">
                            <p:stCondLst>
                              <p:cond delay="1250"/>
                            </p:stCondLst>
                            <p:childTnLst>
                              <p:par>
                                <p:cTn id="20" presetID="2" presetClass="entr" presetSubtype="2"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250" fill="hold"/>
                                        <p:tgtEl>
                                          <p:spTgt spid="8"/>
                                        </p:tgtEl>
                                        <p:attrNameLst>
                                          <p:attrName>ppt_x</p:attrName>
                                        </p:attrNameLst>
                                      </p:cBhvr>
                                      <p:tavLst>
                                        <p:tav tm="0">
                                          <p:val>
                                            <p:strVal val="1+#ppt_w/2"/>
                                          </p:val>
                                        </p:tav>
                                        <p:tav tm="100000">
                                          <p:val>
                                            <p:strVal val="#ppt_x"/>
                                          </p:val>
                                        </p:tav>
                                      </p:tavLst>
                                    </p:anim>
                                    <p:anim calcmode="lin" valueType="num">
                                      <p:cBhvr additive="base">
                                        <p:cTn id="23" dur="250" fill="hold"/>
                                        <p:tgtEl>
                                          <p:spTgt spid="8"/>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2" presetClass="entr" presetSubtype="2"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250" fill="hold"/>
                                        <p:tgtEl>
                                          <p:spTgt spid="9"/>
                                        </p:tgtEl>
                                        <p:attrNameLst>
                                          <p:attrName>ppt_x</p:attrName>
                                        </p:attrNameLst>
                                      </p:cBhvr>
                                      <p:tavLst>
                                        <p:tav tm="0">
                                          <p:val>
                                            <p:strVal val="1+#ppt_w/2"/>
                                          </p:val>
                                        </p:tav>
                                        <p:tav tm="100000">
                                          <p:val>
                                            <p:strVal val="#ppt_x"/>
                                          </p:val>
                                        </p:tav>
                                      </p:tavLst>
                                    </p:anim>
                                    <p:anim calcmode="lin" valueType="num">
                                      <p:cBhvr additive="base">
                                        <p:cTn id="28" dur="250" fill="hold"/>
                                        <p:tgtEl>
                                          <p:spTgt spid="9"/>
                                        </p:tgtEl>
                                        <p:attrNameLst>
                                          <p:attrName>ppt_y</p:attrName>
                                        </p:attrNameLst>
                                      </p:cBhvr>
                                      <p:tavLst>
                                        <p:tav tm="0">
                                          <p:val>
                                            <p:strVal val="#ppt_y"/>
                                          </p:val>
                                        </p:tav>
                                        <p:tav tm="100000">
                                          <p:val>
                                            <p:strVal val="#ppt_y"/>
                                          </p:val>
                                        </p:tav>
                                      </p:tavLst>
                                    </p:anim>
                                  </p:childTnLst>
                                </p:cTn>
                              </p:par>
                            </p:childTnLst>
                          </p:cTn>
                        </p:par>
                        <p:par>
                          <p:cTn id="29" fill="hold">
                            <p:stCondLst>
                              <p:cond delay="1750"/>
                            </p:stCondLst>
                            <p:childTnLst>
                              <p:par>
                                <p:cTn id="30" presetID="2" presetClass="entr" presetSubtype="2" fill="hold" nodeType="after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250" fill="hold"/>
                                        <p:tgtEl>
                                          <p:spTgt spid="10"/>
                                        </p:tgtEl>
                                        <p:attrNameLst>
                                          <p:attrName>ppt_x</p:attrName>
                                        </p:attrNameLst>
                                      </p:cBhvr>
                                      <p:tavLst>
                                        <p:tav tm="0">
                                          <p:val>
                                            <p:strVal val="1+#ppt_w/2"/>
                                          </p:val>
                                        </p:tav>
                                        <p:tav tm="100000">
                                          <p:val>
                                            <p:strVal val="#ppt_x"/>
                                          </p:val>
                                        </p:tav>
                                      </p:tavLst>
                                    </p:anim>
                                    <p:anim calcmode="lin" valueType="num">
                                      <p:cBhvr additive="base">
                                        <p:cTn id="33" dur="250" fill="hold"/>
                                        <p:tgtEl>
                                          <p:spTgt spid="10"/>
                                        </p:tgtEl>
                                        <p:attrNameLst>
                                          <p:attrName>ppt_y</p:attrName>
                                        </p:attrNameLst>
                                      </p:cBhvr>
                                      <p:tavLst>
                                        <p:tav tm="0">
                                          <p:val>
                                            <p:strVal val="#ppt_y"/>
                                          </p:val>
                                        </p:tav>
                                        <p:tav tm="100000">
                                          <p:val>
                                            <p:strVal val="#ppt_y"/>
                                          </p:val>
                                        </p:tav>
                                      </p:tavLst>
                                    </p:anim>
                                  </p:childTnLst>
                                </p:cTn>
                              </p:par>
                            </p:childTnLst>
                          </p:cTn>
                        </p:par>
                        <p:par>
                          <p:cTn id="34" fill="hold">
                            <p:stCondLst>
                              <p:cond delay="2000"/>
                            </p:stCondLst>
                            <p:childTnLst>
                              <p:par>
                                <p:cTn id="35" presetID="2" presetClass="entr" presetSubtype="2"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250" fill="hold"/>
                                        <p:tgtEl>
                                          <p:spTgt spid="11"/>
                                        </p:tgtEl>
                                        <p:attrNameLst>
                                          <p:attrName>ppt_x</p:attrName>
                                        </p:attrNameLst>
                                      </p:cBhvr>
                                      <p:tavLst>
                                        <p:tav tm="0">
                                          <p:val>
                                            <p:strVal val="1+#ppt_w/2"/>
                                          </p:val>
                                        </p:tav>
                                        <p:tav tm="100000">
                                          <p:val>
                                            <p:strVal val="#ppt_x"/>
                                          </p:val>
                                        </p:tav>
                                      </p:tavLst>
                                    </p:anim>
                                    <p:anim calcmode="lin" valueType="num">
                                      <p:cBhvr additive="base">
                                        <p:cTn id="38" dur="25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a:extLst>
              <a:ext uri="{FF2B5EF4-FFF2-40B4-BE49-F238E27FC236}">
                <a16:creationId xmlns="" xmlns:a16="http://schemas.microsoft.com/office/drawing/2014/main" id="{4627966F-F79C-4786-B0FA-2956BCCABB64}"/>
              </a:ext>
            </a:extLst>
          </p:cNvPr>
          <p:cNvGrpSpPr/>
          <p:nvPr/>
        </p:nvGrpSpPr>
        <p:grpSpPr>
          <a:xfrm>
            <a:off x="0" y="293830"/>
            <a:ext cx="12190413" cy="674832"/>
            <a:chOff x="-174171" y="293830"/>
            <a:chExt cx="12190413" cy="674832"/>
          </a:xfrm>
        </p:grpSpPr>
        <p:sp>
          <p:nvSpPr>
            <p:cNvPr id="4" name="TextBox 8">
              <a:extLst>
                <a:ext uri="{FF2B5EF4-FFF2-40B4-BE49-F238E27FC236}">
                  <a16:creationId xmlns="" xmlns:a16="http://schemas.microsoft.com/office/drawing/2014/main" id="{FAD4A74A-6089-42C7-80E6-C3319B374D80}"/>
                </a:ext>
              </a:extLst>
            </p:cNvPr>
            <p:cNvSpPr txBox="1">
              <a:spLocks noChangeArrowheads="1"/>
            </p:cNvSpPr>
            <p:nvPr/>
          </p:nvSpPr>
          <p:spPr bwMode="auto">
            <a:xfrm>
              <a:off x="847913" y="293830"/>
              <a:ext cx="325532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b="1" dirty="0">
                  <a:solidFill>
                    <a:schemeClr val="bg1">
                      <a:lumMod val="85000"/>
                    </a:schemeClr>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cxnSp>
          <p:nvCxnSpPr>
            <p:cNvPr id="6" name="直接连接符 5">
              <a:extLst>
                <a:ext uri="{FF2B5EF4-FFF2-40B4-BE49-F238E27FC236}">
                  <a16:creationId xmlns="" xmlns:a16="http://schemas.microsoft.com/office/drawing/2014/main" id="{C5F528C7-0141-4D96-AF7C-5B188D0AA21B}"/>
                </a:ext>
              </a:extLst>
            </p:cNvPr>
            <p:cNvCxnSpPr>
              <a:cxnSpLocks/>
            </p:cNvCxnSpPr>
            <p:nvPr/>
          </p:nvCxnSpPr>
          <p:spPr>
            <a:xfrm>
              <a:off x="-174171" y="968662"/>
              <a:ext cx="1219041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5" name="TextBox 14">
            <a:extLst>
              <a:ext uri="{FF2B5EF4-FFF2-40B4-BE49-F238E27FC236}">
                <a16:creationId xmlns="" xmlns:a16="http://schemas.microsoft.com/office/drawing/2014/main" id="{D2AD894C-B2C4-43D0-A5EA-3FC71997BBEC}"/>
              </a:ext>
            </a:extLst>
          </p:cNvPr>
          <p:cNvSpPr txBox="1"/>
          <p:nvPr/>
        </p:nvSpPr>
        <p:spPr>
          <a:xfrm>
            <a:off x="897685" y="2238676"/>
            <a:ext cx="3322664" cy="1538883"/>
          </a:xfrm>
          <a:prstGeom prst="rect">
            <a:avLst/>
          </a:prstGeom>
          <a:noFill/>
        </p:spPr>
        <p:txBody>
          <a:bodyPr wrap="square" rtlCol="0">
            <a:spAutoFit/>
          </a:bodyPr>
          <a:lstStyle/>
          <a:p>
            <a:r>
              <a:rPr lang="zh-CN" altLang="en-US" sz="1400" b="1"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加入标题描述</a:t>
            </a:r>
          </a:p>
          <a:p>
            <a:endPar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Lorem</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ipsum</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dolor sit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amet</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consectetur</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adipiscing</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elit</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Nam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viverra</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euismod</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odio</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gravida</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pellentesque</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urna</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varius</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vitae. </a:t>
            </a:r>
          </a:p>
          <a:p>
            <a:pPr marL="171450" indent="-171450">
              <a:buFont typeface="Wingdings" panose="05000000000000000000" pitchFamily="2" charset="2"/>
              <a:buChar char="ü"/>
            </a:pP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Sed</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dui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lorem</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adipiscing</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in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adipiscing</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et,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interdum</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nec</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metus</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a:t>
            </a:r>
          </a:p>
          <a:p>
            <a:pPr marL="171450" indent="-171450">
              <a:buFont typeface="Wingdings" panose="05000000000000000000" pitchFamily="2" charset="2"/>
              <a:buChar char="ü"/>
            </a:pP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Sed</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dui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lorem</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adipiscing</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in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adipiscing</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et,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interdum</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nec</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metus</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p>
        </p:txBody>
      </p:sp>
      <p:sp>
        <p:nvSpPr>
          <p:cNvPr id="8" name="TextBox 15">
            <a:extLst>
              <a:ext uri="{FF2B5EF4-FFF2-40B4-BE49-F238E27FC236}">
                <a16:creationId xmlns="" xmlns:a16="http://schemas.microsoft.com/office/drawing/2014/main" id="{FA5B1E87-EF1A-422D-9DF8-0DD9A303A10B}"/>
              </a:ext>
            </a:extLst>
          </p:cNvPr>
          <p:cNvSpPr txBox="1"/>
          <p:nvPr/>
        </p:nvSpPr>
        <p:spPr>
          <a:xfrm>
            <a:off x="897685" y="4172201"/>
            <a:ext cx="3322664" cy="1538883"/>
          </a:xfrm>
          <a:prstGeom prst="rect">
            <a:avLst/>
          </a:prstGeom>
          <a:noFill/>
        </p:spPr>
        <p:txBody>
          <a:bodyPr wrap="square" rtlCol="0">
            <a:spAutoFit/>
          </a:bodyPr>
          <a:lstStyle/>
          <a:p>
            <a:r>
              <a:rPr lang="zh-CN" altLang="en-US" sz="1400" b="1"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加入标题描述</a:t>
            </a:r>
          </a:p>
          <a:p>
            <a:endPar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Lorem ipsum dolor sit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amet</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consectetur</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adipiscing</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elit</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Nam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viverra</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euismod</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odio</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gravida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pellentesque</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urna</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varius</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vitae. </a:t>
            </a:r>
          </a:p>
          <a:p>
            <a:pPr marL="171450" indent="-171450">
              <a:buFont typeface="Wingdings" panose="05000000000000000000" pitchFamily="2" charset="2"/>
              <a:buChar char="ü"/>
            </a:pP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Sed</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dui lorem,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adipiscing</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in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adipiscing</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et,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interdum</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nec</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metus</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a:t>
            </a:r>
          </a:p>
          <a:p>
            <a:pPr marL="171450" indent="-171450">
              <a:buFont typeface="Wingdings" panose="05000000000000000000" pitchFamily="2" charset="2"/>
              <a:buChar char="ü"/>
            </a:pP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Sed</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dui lorem,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adipiscing</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in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adipiscing</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et,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interdum</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nec</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metus</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p>
        </p:txBody>
      </p:sp>
      <p:sp>
        <p:nvSpPr>
          <p:cNvPr id="9" name="TextBox 16">
            <a:extLst>
              <a:ext uri="{FF2B5EF4-FFF2-40B4-BE49-F238E27FC236}">
                <a16:creationId xmlns="" xmlns:a16="http://schemas.microsoft.com/office/drawing/2014/main" id="{D4CFAD41-6507-4AEF-83C0-8928924125DE}"/>
              </a:ext>
            </a:extLst>
          </p:cNvPr>
          <p:cNvSpPr txBox="1"/>
          <p:nvPr/>
        </p:nvSpPr>
        <p:spPr>
          <a:xfrm>
            <a:off x="8051478" y="2238676"/>
            <a:ext cx="3322664" cy="1538883"/>
          </a:xfrm>
          <a:prstGeom prst="rect">
            <a:avLst/>
          </a:prstGeom>
          <a:noFill/>
        </p:spPr>
        <p:txBody>
          <a:bodyPr wrap="square" rtlCol="0">
            <a:spAutoFit/>
          </a:bodyPr>
          <a:lstStyle/>
          <a:p>
            <a:pPr algn="r"/>
            <a:r>
              <a:rPr lang="zh-CN" altLang="en-US" sz="1400" b="1"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加入标题描述</a:t>
            </a:r>
          </a:p>
          <a:p>
            <a:pPr algn="r"/>
            <a:endPar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endParaRPr>
          </a:p>
          <a:p>
            <a:pPr algn="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Lorem ipsum dolor sit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amet</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consectetur</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adipiscing</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elit</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Nam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viverra</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euismod</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odio</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gravida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pellentesque</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urna</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varius</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vitae. </a:t>
            </a:r>
          </a:p>
          <a:p>
            <a:pPr marL="171450" indent="-171450" algn="r">
              <a:buFont typeface="Wingdings" panose="05000000000000000000" pitchFamily="2" charset="2"/>
              <a:buChar char="ü"/>
            </a:pP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Sed</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dui lorem,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adipiscing</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in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adipiscing</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et,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interdum</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nec</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metus</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a:t>
            </a:r>
          </a:p>
          <a:p>
            <a:pPr marL="171450" indent="-171450" algn="r">
              <a:buFont typeface="Wingdings" panose="05000000000000000000" pitchFamily="2" charset="2"/>
              <a:buChar char="ü"/>
            </a:pP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Sed</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dui lorem,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adipiscing</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in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adipiscing</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et,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interdum</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nec</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metus</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p>
        </p:txBody>
      </p:sp>
      <p:sp>
        <p:nvSpPr>
          <p:cNvPr id="10" name="TextBox 17">
            <a:extLst>
              <a:ext uri="{FF2B5EF4-FFF2-40B4-BE49-F238E27FC236}">
                <a16:creationId xmlns="" xmlns:a16="http://schemas.microsoft.com/office/drawing/2014/main" id="{EBC8DC9B-A92B-4213-8DD2-71DDDA713F94}"/>
              </a:ext>
            </a:extLst>
          </p:cNvPr>
          <p:cNvSpPr txBox="1"/>
          <p:nvPr/>
        </p:nvSpPr>
        <p:spPr>
          <a:xfrm>
            <a:off x="8051478" y="4172201"/>
            <a:ext cx="3322664" cy="1538883"/>
          </a:xfrm>
          <a:prstGeom prst="rect">
            <a:avLst/>
          </a:prstGeom>
          <a:noFill/>
        </p:spPr>
        <p:txBody>
          <a:bodyPr wrap="square" rtlCol="0">
            <a:spAutoFit/>
          </a:bodyPr>
          <a:lstStyle/>
          <a:p>
            <a:pPr algn="r"/>
            <a:r>
              <a:rPr lang="zh-CN" altLang="en-US" sz="1400" b="1"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加入标题描述</a:t>
            </a:r>
          </a:p>
          <a:p>
            <a:pPr algn="r"/>
            <a:endPar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endParaRPr>
          </a:p>
          <a:p>
            <a:pPr algn="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Lorem ipsum dolor sit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amet</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consectetur</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adipiscing</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elit</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Nam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viverra</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euismod</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odio</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gravida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pellentesque</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urna</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varius</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vitae. </a:t>
            </a:r>
          </a:p>
          <a:p>
            <a:pPr marL="171450" indent="-171450" algn="r">
              <a:buFont typeface="Wingdings" panose="05000000000000000000" pitchFamily="2" charset="2"/>
              <a:buChar char="ü"/>
            </a:pP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Sed</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dui lorem,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adipiscing</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in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adipiscing</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et,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interdum</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nec</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metus</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a:t>
            </a:r>
          </a:p>
          <a:p>
            <a:pPr marL="171450" indent="-171450" algn="r">
              <a:buFont typeface="Wingdings" panose="05000000000000000000" pitchFamily="2" charset="2"/>
              <a:buChar char="ü"/>
            </a:pP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Sed</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dui lorem,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adipiscing</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in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adipiscing</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et,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interdum</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nec</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metus</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p>
        </p:txBody>
      </p:sp>
      <p:grpSp>
        <p:nvGrpSpPr>
          <p:cNvPr id="11" name="组合 10">
            <a:extLst>
              <a:ext uri="{FF2B5EF4-FFF2-40B4-BE49-F238E27FC236}">
                <a16:creationId xmlns="" xmlns:a16="http://schemas.microsoft.com/office/drawing/2014/main" id="{CAA4D2D5-18F3-42E2-910C-3858B6154E49}"/>
              </a:ext>
            </a:extLst>
          </p:cNvPr>
          <p:cNvGrpSpPr/>
          <p:nvPr/>
        </p:nvGrpSpPr>
        <p:grpSpPr>
          <a:xfrm rot="2700000">
            <a:off x="4331256" y="2150554"/>
            <a:ext cx="3835400" cy="3836987"/>
            <a:chOff x="4502150" y="2097088"/>
            <a:chExt cx="3835400" cy="3836987"/>
          </a:xfrm>
        </p:grpSpPr>
        <p:sp>
          <p:nvSpPr>
            <p:cNvPr id="12" name="Oval 2">
              <a:extLst>
                <a:ext uri="{FF2B5EF4-FFF2-40B4-BE49-F238E27FC236}">
                  <a16:creationId xmlns="" xmlns:a16="http://schemas.microsoft.com/office/drawing/2014/main" id="{F3124388-A676-423D-B2CF-007616A695A6}"/>
                </a:ext>
              </a:extLst>
            </p:cNvPr>
            <p:cNvSpPr>
              <a:spLocks noChangeArrowheads="1"/>
            </p:cNvSpPr>
            <p:nvPr/>
          </p:nvSpPr>
          <p:spPr bwMode="auto">
            <a:xfrm>
              <a:off x="5880100" y="2097088"/>
              <a:ext cx="1081088" cy="1077912"/>
            </a:xfrm>
            <a:prstGeom prst="ellipse">
              <a:avLst/>
            </a:pr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lnSpc>
                  <a:spcPct val="120000"/>
                </a:lnSpc>
              </a:pPr>
              <a:endParaRPr lang="zh-CN" altLang="en-US">
                <a:solidFill>
                  <a:srgbClr val="7F7F7F"/>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Oval 3">
              <a:extLst>
                <a:ext uri="{FF2B5EF4-FFF2-40B4-BE49-F238E27FC236}">
                  <a16:creationId xmlns="" xmlns:a16="http://schemas.microsoft.com/office/drawing/2014/main" id="{6BEEC9D3-1DAD-4543-9AC8-14819A1693FA}"/>
                </a:ext>
              </a:extLst>
            </p:cNvPr>
            <p:cNvSpPr>
              <a:spLocks noChangeArrowheads="1"/>
            </p:cNvSpPr>
            <p:nvPr/>
          </p:nvSpPr>
          <p:spPr bwMode="auto">
            <a:xfrm>
              <a:off x="6024563" y="3614738"/>
              <a:ext cx="809625" cy="808037"/>
            </a:xfrm>
            <a:prstGeom prst="ellipse">
              <a:avLst/>
            </a:prstGeom>
            <a:solidFill>
              <a:schemeClr val="bg1">
                <a:lumMod val="85000"/>
              </a:schemeClr>
            </a:solidFill>
            <a:ln w="9525" cmpd="sng">
              <a:noFill/>
              <a:round/>
            </a:ln>
          </p:spPr>
          <p:txBody>
            <a:bodyPr/>
            <a:lstStyle/>
            <a:p>
              <a:pPr eaLnBrk="1" hangingPunct="1">
                <a:lnSpc>
                  <a:spcPct val="120000"/>
                </a:lnSpc>
                <a:defRPr/>
              </a:pPr>
              <a:endParaRPr lang="zh-CN" altLang="en-US" noProof="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Oval 4">
              <a:extLst>
                <a:ext uri="{FF2B5EF4-FFF2-40B4-BE49-F238E27FC236}">
                  <a16:creationId xmlns="" xmlns:a16="http://schemas.microsoft.com/office/drawing/2014/main" id="{C96B7F26-26A8-4A18-A5D2-885FACBD13F1}"/>
                </a:ext>
              </a:extLst>
            </p:cNvPr>
            <p:cNvSpPr>
              <a:spLocks noChangeArrowheads="1"/>
            </p:cNvSpPr>
            <p:nvPr/>
          </p:nvSpPr>
          <p:spPr bwMode="auto">
            <a:xfrm>
              <a:off x="7259638" y="3476625"/>
              <a:ext cx="1077912" cy="1077913"/>
            </a:xfrm>
            <a:prstGeom prst="ellipse">
              <a:avLst/>
            </a:prstGeom>
            <a:solidFill>
              <a:schemeClr val="bg1">
                <a:lumMod val="85000"/>
              </a:schemeClr>
            </a:solidFill>
            <a:ln>
              <a:noFill/>
            </a:ln>
          </p:spPr>
          <p:txBody>
            <a:bodyPr/>
            <a:lstStyle/>
            <a:p>
              <a:pPr eaLnBrk="1" hangingPunct="1">
                <a:lnSpc>
                  <a:spcPct val="120000"/>
                </a:lnSpc>
                <a:defRPr/>
              </a:pPr>
              <a:endParaRPr lang="zh-CN" altLang="en-US" noProof="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Oval 5">
              <a:extLst>
                <a:ext uri="{FF2B5EF4-FFF2-40B4-BE49-F238E27FC236}">
                  <a16:creationId xmlns="" xmlns:a16="http://schemas.microsoft.com/office/drawing/2014/main" id="{57A01245-ACE7-40C0-8FA5-1F00FFA3F4D8}"/>
                </a:ext>
              </a:extLst>
            </p:cNvPr>
            <p:cNvSpPr>
              <a:spLocks noChangeArrowheads="1"/>
            </p:cNvSpPr>
            <p:nvPr/>
          </p:nvSpPr>
          <p:spPr bwMode="auto">
            <a:xfrm>
              <a:off x="4502150" y="3476625"/>
              <a:ext cx="1079500" cy="1077913"/>
            </a:xfrm>
            <a:prstGeom prst="ellipse">
              <a:avLst/>
            </a:pr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lnSpc>
                  <a:spcPct val="120000"/>
                </a:lnSpc>
              </a:pPr>
              <a:endParaRPr lang="zh-CN" altLang="en-US">
                <a:solidFill>
                  <a:srgbClr val="7F7F7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Oval 6">
              <a:extLst>
                <a:ext uri="{FF2B5EF4-FFF2-40B4-BE49-F238E27FC236}">
                  <a16:creationId xmlns="" xmlns:a16="http://schemas.microsoft.com/office/drawing/2014/main" id="{13D25A09-8B74-4663-91E0-DD209DA8EE40}"/>
                </a:ext>
              </a:extLst>
            </p:cNvPr>
            <p:cNvSpPr>
              <a:spLocks noChangeArrowheads="1"/>
            </p:cNvSpPr>
            <p:nvPr/>
          </p:nvSpPr>
          <p:spPr bwMode="auto">
            <a:xfrm>
              <a:off x="5880100" y="4854575"/>
              <a:ext cx="1081088" cy="1079500"/>
            </a:xfrm>
            <a:prstGeom prst="ellipse">
              <a:avLst/>
            </a:prstGeom>
            <a:solidFill>
              <a:schemeClr val="bg1">
                <a:lumMod val="85000"/>
              </a:schemeClr>
            </a:solidFill>
            <a:ln>
              <a:noFill/>
            </a:ln>
          </p:spPr>
          <p:txBody>
            <a:bodyPr/>
            <a:lstStyle/>
            <a:p>
              <a:pPr eaLnBrk="1" hangingPunct="1">
                <a:lnSpc>
                  <a:spcPct val="120000"/>
                </a:lnSpc>
                <a:defRPr/>
              </a:pPr>
              <a:endParaRPr lang="zh-CN" altLang="en-US" noProof="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11">
              <a:extLst>
                <a:ext uri="{FF2B5EF4-FFF2-40B4-BE49-F238E27FC236}">
                  <a16:creationId xmlns="" xmlns:a16="http://schemas.microsoft.com/office/drawing/2014/main" id="{C8D16119-5EBB-4D4E-941B-C33C7550E041}"/>
                </a:ext>
              </a:extLst>
            </p:cNvPr>
            <p:cNvSpPr>
              <a:spLocks noChangeArrowheads="1"/>
            </p:cNvSpPr>
            <p:nvPr/>
          </p:nvSpPr>
          <p:spPr bwMode="auto">
            <a:xfrm>
              <a:off x="7038975" y="3925888"/>
              <a:ext cx="95250" cy="192087"/>
            </a:xfrm>
            <a:custGeom>
              <a:avLst/>
              <a:gdLst>
                <a:gd name="T0" fmla="*/ 0 w 43"/>
                <a:gd name="T1" fmla="*/ 0 h 86"/>
                <a:gd name="T2" fmla="*/ 210989826 w 43"/>
                <a:gd name="T3" fmla="*/ 214520975 h 86"/>
                <a:gd name="T4" fmla="*/ 0 w 43"/>
                <a:gd name="T5" fmla="*/ 429039716 h 86"/>
                <a:gd name="T6" fmla="*/ 0 60000 65536"/>
                <a:gd name="T7" fmla="*/ 0 60000 65536"/>
                <a:gd name="T8" fmla="*/ 0 60000 65536"/>
              </a:gdLst>
              <a:ahLst/>
              <a:cxnLst>
                <a:cxn ang="T6">
                  <a:pos x="T0" y="T1"/>
                </a:cxn>
                <a:cxn ang="T7">
                  <a:pos x="T2" y="T3"/>
                </a:cxn>
                <a:cxn ang="T8">
                  <a:pos x="T4" y="T5"/>
                </a:cxn>
              </a:cxnLst>
              <a:rect l="0" t="0" r="r" b="b"/>
              <a:pathLst>
                <a:path w="43" h="86">
                  <a:moveTo>
                    <a:pt x="0" y="0"/>
                  </a:moveTo>
                  <a:lnTo>
                    <a:pt x="43" y="43"/>
                  </a:lnTo>
                  <a:lnTo>
                    <a:pt x="0" y="86"/>
                  </a:lnTo>
                </a:path>
              </a:pathLst>
            </a:custGeom>
            <a:noFill/>
            <a:ln w="12700">
              <a:solidFill>
                <a:schemeClr val="bg1">
                  <a:lumMod val="85000"/>
                </a:schemeClr>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8" name="Freeform 12">
              <a:extLst>
                <a:ext uri="{FF2B5EF4-FFF2-40B4-BE49-F238E27FC236}">
                  <a16:creationId xmlns="" xmlns:a16="http://schemas.microsoft.com/office/drawing/2014/main" id="{61A08548-7606-4BE5-A330-CE39194E1EE8}"/>
                </a:ext>
              </a:extLst>
            </p:cNvPr>
            <p:cNvSpPr>
              <a:spLocks noChangeArrowheads="1"/>
            </p:cNvSpPr>
            <p:nvPr/>
          </p:nvSpPr>
          <p:spPr bwMode="auto">
            <a:xfrm>
              <a:off x="5705475" y="3925888"/>
              <a:ext cx="96838" cy="192087"/>
            </a:xfrm>
            <a:custGeom>
              <a:avLst/>
              <a:gdLst>
                <a:gd name="T0" fmla="*/ 218083680 w 43"/>
                <a:gd name="T1" fmla="*/ 429039716 h 86"/>
                <a:gd name="T2" fmla="*/ 0 w 43"/>
                <a:gd name="T3" fmla="*/ 214520975 h 86"/>
                <a:gd name="T4" fmla="*/ 218083680 w 43"/>
                <a:gd name="T5" fmla="*/ 0 h 86"/>
                <a:gd name="T6" fmla="*/ 0 60000 65536"/>
                <a:gd name="T7" fmla="*/ 0 60000 65536"/>
                <a:gd name="T8" fmla="*/ 0 60000 65536"/>
              </a:gdLst>
              <a:ahLst/>
              <a:cxnLst>
                <a:cxn ang="T6">
                  <a:pos x="T0" y="T1"/>
                </a:cxn>
                <a:cxn ang="T7">
                  <a:pos x="T2" y="T3"/>
                </a:cxn>
                <a:cxn ang="T8">
                  <a:pos x="T4" y="T5"/>
                </a:cxn>
              </a:cxnLst>
              <a:rect l="0" t="0" r="r" b="b"/>
              <a:pathLst>
                <a:path w="43" h="86">
                  <a:moveTo>
                    <a:pt x="43" y="86"/>
                  </a:moveTo>
                  <a:lnTo>
                    <a:pt x="0" y="43"/>
                  </a:lnTo>
                  <a:lnTo>
                    <a:pt x="43" y="0"/>
                  </a:lnTo>
                </a:path>
              </a:pathLst>
            </a:custGeom>
            <a:noFill/>
            <a:ln w="12700">
              <a:solidFill>
                <a:schemeClr val="bg1">
                  <a:lumMod val="85000"/>
                </a:schemeClr>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9" name="Freeform 13">
              <a:extLst>
                <a:ext uri="{FF2B5EF4-FFF2-40B4-BE49-F238E27FC236}">
                  <a16:creationId xmlns="" xmlns:a16="http://schemas.microsoft.com/office/drawing/2014/main" id="{22F4C2F2-F52F-43EA-9D72-2E4314B319B4}"/>
                </a:ext>
              </a:extLst>
            </p:cNvPr>
            <p:cNvSpPr>
              <a:spLocks noChangeArrowheads="1"/>
            </p:cNvSpPr>
            <p:nvPr/>
          </p:nvSpPr>
          <p:spPr bwMode="auto">
            <a:xfrm>
              <a:off x="6324600" y="4640263"/>
              <a:ext cx="192088" cy="95250"/>
            </a:xfrm>
            <a:custGeom>
              <a:avLst/>
              <a:gdLst>
                <a:gd name="T0" fmla="*/ 429044183 w 86"/>
                <a:gd name="T1" fmla="*/ 0 h 43"/>
                <a:gd name="T2" fmla="*/ 214522092 w 86"/>
                <a:gd name="T3" fmla="*/ 210989826 h 43"/>
                <a:gd name="T4" fmla="*/ 0 w 86"/>
                <a:gd name="T5" fmla="*/ 0 h 43"/>
                <a:gd name="T6" fmla="*/ 0 60000 65536"/>
                <a:gd name="T7" fmla="*/ 0 60000 65536"/>
                <a:gd name="T8" fmla="*/ 0 60000 65536"/>
              </a:gdLst>
              <a:ahLst/>
              <a:cxnLst>
                <a:cxn ang="T6">
                  <a:pos x="T0" y="T1"/>
                </a:cxn>
                <a:cxn ang="T7">
                  <a:pos x="T2" y="T3"/>
                </a:cxn>
                <a:cxn ang="T8">
                  <a:pos x="T4" y="T5"/>
                </a:cxn>
              </a:cxnLst>
              <a:rect l="0" t="0" r="r" b="b"/>
              <a:pathLst>
                <a:path w="86" h="43">
                  <a:moveTo>
                    <a:pt x="86" y="0"/>
                  </a:moveTo>
                  <a:lnTo>
                    <a:pt x="43" y="43"/>
                  </a:lnTo>
                  <a:lnTo>
                    <a:pt x="0" y="0"/>
                  </a:lnTo>
                </a:path>
              </a:pathLst>
            </a:custGeom>
            <a:noFill/>
            <a:ln w="12700">
              <a:solidFill>
                <a:schemeClr val="bg1">
                  <a:lumMod val="85000"/>
                </a:schemeClr>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20" name="Freeform 14">
              <a:extLst>
                <a:ext uri="{FF2B5EF4-FFF2-40B4-BE49-F238E27FC236}">
                  <a16:creationId xmlns="" xmlns:a16="http://schemas.microsoft.com/office/drawing/2014/main" id="{3B641450-0050-4086-9FA5-D29B8E4741F4}"/>
                </a:ext>
              </a:extLst>
            </p:cNvPr>
            <p:cNvSpPr>
              <a:spLocks noChangeArrowheads="1"/>
            </p:cNvSpPr>
            <p:nvPr/>
          </p:nvSpPr>
          <p:spPr bwMode="auto">
            <a:xfrm>
              <a:off x="6324600" y="3306763"/>
              <a:ext cx="192088" cy="96837"/>
            </a:xfrm>
            <a:custGeom>
              <a:avLst/>
              <a:gdLst>
                <a:gd name="T0" fmla="*/ 0 w 86"/>
                <a:gd name="T1" fmla="*/ 218079176 h 43"/>
                <a:gd name="T2" fmla="*/ 214522092 w 86"/>
                <a:gd name="T3" fmla="*/ 0 h 43"/>
                <a:gd name="T4" fmla="*/ 429044183 w 86"/>
                <a:gd name="T5" fmla="*/ 218079176 h 43"/>
                <a:gd name="T6" fmla="*/ 0 60000 65536"/>
                <a:gd name="T7" fmla="*/ 0 60000 65536"/>
                <a:gd name="T8" fmla="*/ 0 60000 65536"/>
              </a:gdLst>
              <a:ahLst/>
              <a:cxnLst>
                <a:cxn ang="T6">
                  <a:pos x="T0" y="T1"/>
                </a:cxn>
                <a:cxn ang="T7">
                  <a:pos x="T2" y="T3"/>
                </a:cxn>
                <a:cxn ang="T8">
                  <a:pos x="T4" y="T5"/>
                </a:cxn>
              </a:cxnLst>
              <a:rect l="0" t="0" r="r" b="b"/>
              <a:pathLst>
                <a:path w="86" h="43">
                  <a:moveTo>
                    <a:pt x="0" y="43"/>
                  </a:moveTo>
                  <a:lnTo>
                    <a:pt x="43" y="0"/>
                  </a:lnTo>
                  <a:lnTo>
                    <a:pt x="86" y="43"/>
                  </a:lnTo>
                </a:path>
              </a:pathLst>
            </a:custGeom>
            <a:noFill/>
            <a:ln w="12700">
              <a:solidFill>
                <a:schemeClr val="bg1">
                  <a:lumMod val="85000"/>
                </a:schemeClr>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21" name="Freeform 19">
              <a:extLst>
                <a:ext uri="{FF2B5EF4-FFF2-40B4-BE49-F238E27FC236}">
                  <a16:creationId xmlns="" xmlns:a16="http://schemas.microsoft.com/office/drawing/2014/main" id="{D7AC7952-A948-45FE-AC70-D110A29C25B2}"/>
                </a:ext>
              </a:extLst>
            </p:cNvPr>
            <p:cNvSpPr>
              <a:spLocks noEditPoints="1" noChangeArrowheads="1"/>
            </p:cNvSpPr>
            <p:nvPr/>
          </p:nvSpPr>
          <p:spPr bwMode="auto">
            <a:xfrm rot="18900000">
              <a:off x="6238875" y="2447925"/>
              <a:ext cx="393700" cy="401638"/>
            </a:xfrm>
            <a:custGeom>
              <a:avLst/>
              <a:gdLst>
                <a:gd name="T0" fmla="*/ 1089422902 w 136"/>
                <a:gd name="T1" fmla="*/ 271599091 h 140"/>
                <a:gd name="T2" fmla="*/ 838016504 w 136"/>
                <a:gd name="T3" fmla="*/ 271599091 h 140"/>
                <a:gd name="T4" fmla="*/ 838016504 w 136"/>
                <a:gd name="T5" fmla="*/ 49381392 h 140"/>
                <a:gd name="T6" fmla="*/ 787735803 w 136"/>
                <a:gd name="T7" fmla="*/ 0 h 140"/>
                <a:gd name="T8" fmla="*/ 50280701 w 136"/>
                <a:gd name="T9" fmla="*/ 0 h 140"/>
                <a:gd name="T10" fmla="*/ 0 w 136"/>
                <a:gd name="T11" fmla="*/ 49381392 h 140"/>
                <a:gd name="T12" fmla="*/ 0 w 136"/>
                <a:gd name="T13" fmla="*/ 288060511 h 140"/>
                <a:gd name="T14" fmla="*/ 0 w 136"/>
                <a:gd name="T15" fmla="*/ 855947955 h 140"/>
                <a:gd name="T16" fmla="*/ 0 w 136"/>
                <a:gd name="T17" fmla="*/ 1102854915 h 140"/>
                <a:gd name="T18" fmla="*/ 50280701 w 136"/>
                <a:gd name="T19" fmla="*/ 1152236307 h 140"/>
                <a:gd name="T20" fmla="*/ 787735803 w 136"/>
                <a:gd name="T21" fmla="*/ 1152236307 h 140"/>
                <a:gd name="T22" fmla="*/ 1089422902 w 136"/>
                <a:gd name="T23" fmla="*/ 1152236307 h 140"/>
                <a:gd name="T24" fmla="*/ 1139703603 w 136"/>
                <a:gd name="T25" fmla="*/ 1102854915 h 140"/>
                <a:gd name="T26" fmla="*/ 1139703603 w 136"/>
                <a:gd name="T27" fmla="*/ 320980483 h 140"/>
                <a:gd name="T28" fmla="*/ 1089422902 w 136"/>
                <a:gd name="T29" fmla="*/ 271599091 h 140"/>
                <a:gd name="T30" fmla="*/ 737455102 w 136"/>
                <a:gd name="T31" fmla="*/ 1053473523 h 140"/>
                <a:gd name="T32" fmla="*/ 603371304 w 136"/>
                <a:gd name="T33" fmla="*/ 1053473523 h 140"/>
                <a:gd name="T34" fmla="*/ 603371304 w 136"/>
                <a:gd name="T35" fmla="*/ 905329347 h 140"/>
                <a:gd name="T36" fmla="*/ 737455102 w 136"/>
                <a:gd name="T37" fmla="*/ 905329347 h 140"/>
                <a:gd name="T38" fmla="*/ 737455102 w 136"/>
                <a:gd name="T39" fmla="*/ 1053473523 h 140"/>
                <a:gd name="T40" fmla="*/ 502809902 w 136"/>
                <a:gd name="T41" fmla="*/ 905329347 h 140"/>
                <a:gd name="T42" fmla="*/ 502809902 w 136"/>
                <a:gd name="T43" fmla="*/ 1053473523 h 140"/>
                <a:gd name="T44" fmla="*/ 326826002 w 136"/>
                <a:gd name="T45" fmla="*/ 1053473523 h 140"/>
                <a:gd name="T46" fmla="*/ 326826002 w 136"/>
                <a:gd name="T47" fmla="*/ 905329347 h 140"/>
                <a:gd name="T48" fmla="*/ 502809902 w 136"/>
                <a:gd name="T49" fmla="*/ 905329347 h 140"/>
                <a:gd name="T50" fmla="*/ 100561401 w 136"/>
                <a:gd name="T51" fmla="*/ 806566563 h 140"/>
                <a:gd name="T52" fmla="*/ 100561401 w 136"/>
                <a:gd name="T53" fmla="*/ 337441903 h 140"/>
                <a:gd name="T54" fmla="*/ 737455102 w 136"/>
                <a:gd name="T55" fmla="*/ 337441903 h 140"/>
                <a:gd name="T56" fmla="*/ 737455102 w 136"/>
                <a:gd name="T57" fmla="*/ 806566563 h 140"/>
                <a:gd name="T58" fmla="*/ 100561401 w 136"/>
                <a:gd name="T59" fmla="*/ 806566563 h 140"/>
                <a:gd name="T60" fmla="*/ 326826002 w 136"/>
                <a:gd name="T61" fmla="*/ 238676250 h 140"/>
                <a:gd name="T62" fmla="*/ 326826002 w 136"/>
                <a:gd name="T63" fmla="*/ 98762784 h 140"/>
                <a:gd name="T64" fmla="*/ 502809902 w 136"/>
                <a:gd name="T65" fmla="*/ 98762784 h 140"/>
                <a:gd name="T66" fmla="*/ 502809902 w 136"/>
                <a:gd name="T67" fmla="*/ 238676250 h 140"/>
                <a:gd name="T68" fmla="*/ 326826002 w 136"/>
                <a:gd name="T69" fmla="*/ 238676250 h 140"/>
                <a:gd name="T70" fmla="*/ 737455102 w 136"/>
                <a:gd name="T71" fmla="*/ 238676250 h 140"/>
                <a:gd name="T72" fmla="*/ 603371304 w 136"/>
                <a:gd name="T73" fmla="*/ 238676250 h 140"/>
                <a:gd name="T74" fmla="*/ 603371304 w 136"/>
                <a:gd name="T75" fmla="*/ 98762784 h 140"/>
                <a:gd name="T76" fmla="*/ 737455102 w 136"/>
                <a:gd name="T77" fmla="*/ 98762784 h 140"/>
                <a:gd name="T78" fmla="*/ 737455102 w 136"/>
                <a:gd name="T79" fmla="*/ 238676250 h 140"/>
                <a:gd name="T80" fmla="*/ 100561401 w 136"/>
                <a:gd name="T81" fmla="*/ 98762784 h 140"/>
                <a:gd name="T82" fmla="*/ 226264601 w 136"/>
                <a:gd name="T83" fmla="*/ 98762784 h 140"/>
                <a:gd name="T84" fmla="*/ 226264601 w 136"/>
                <a:gd name="T85" fmla="*/ 238676250 h 140"/>
                <a:gd name="T86" fmla="*/ 100561401 w 136"/>
                <a:gd name="T87" fmla="*/ 238676250 h 140"/>
                <a:gd name="T88" fmla="*/ 100561401 w 136"/>
                <a:gd name="T89" fmla="*/ 98762784 h 140"/>
                <a:gd name="T90" fmla="*/ 100561401 w 136"/>
                <a:gd name="T91" fmla="*/ 905329347 h 140"/>
                <a:gd name="T92" fmla="*/ 226264601 w 136"/>
                <a:gd name="T93" fmla="*/ 905329347 h 140"/>
                <a:gd name="T94" fmla="*/ 226264601 w 136"/>
                <a:gd name="T95" fmla="*/ 1053473523 h 140"/>
                <a:gd name="T96" fmla="*/ 100561401 w 136"/>
                <a:gd name="T97" fmla="*/ 1053473523 h 140"/>
                <a:gd name="T98" fmla="*/ 100561401 w 136"/>
                <a:gd name="T99" fmla="*/ 905329347 h 140"/>
                <a:gd name="T100" fmla="*/ 1039142201 w 136"/>
                <a:gd name="T101" fmla="*/ 1053473523 h 140"/>
                <a:gd name="T102" fmla="*/ 838016504 w 136"/>
                <a:gd name="T103" fmla="*/ 1053473523 h 140"/>
                <a:gd name="T104" fmla="*/ 838016504 w 136"/>
                <a:gd name="T105" fmla="*/ 855947955 h 140"/>
                <a:gd name="T106" fmla="*/ 838016504 w 136"/>
                <a:gd name="T107" fmla="*/ 370361875 h 140"/>
                <a:gd name="T108" fmla="*/ 1039142201 w 136"/>
                <a:gd name="T109" fmla="*/ 370361875 h 140"/>
                <a:gd name="T110" fmla="*/ 1039142201 w 136"/>
                <a:gd name="T111" fmla="*/ 1053473523 h 14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36" h="140">
                  <a:moveTo>
                    <a:pt x="130" y="33"/>
                  </a:moveTo>
                  <a:cubicBezTo>
                    <a:pt x="100" y="33"/>
                    <a:pt x="100" y="33"/>
                    <a:pt x="100" y="33"/>
                  </a:cubicBezTo>
                  <a:cubicBezTo>
                    <a:pt x="100" y="6"/>
                    <a:pt x="100" y="6"/>
                    <a:pt x="100" y="6"/>
                  </a:cubicBezTo>
                  <a:cubicBezTo>
                    <a:pt x="100" y="2"/>
                    <a:pt x="97" y="0"/>
                    <a:pt x="94" y="0"/>
                  </a:cubicBezTo>
                  <a:cubicBezTo>
                    <a:pt x="6" y="0"/>
                    <a:pt x="6" y="0"/>
                    <a:pt x="6" y="0"/>
                  </a:cubicBezTo>
                  <a:cubicBezTo>
                    <a:pt x="2" y="0"/>
                    <a:pt x="0" y="2"/>
                    <a:pt x="0" y="6"/>
                  </a:cubicBezTo>
                  <a:cubicBezTo>
                    <a:pt x="0" y="35"/>
                    <a:pt x="0" y="35"/>
                    <a:pt x="0" y="35"/>
                  </a:cubicBezTo>
                  <a:cubicBezTo>
                    <a:pt x="0" y="104"/>
                    <a:pt x="0" y="104"/>
                    <a:pt x="0" y="104"/>
                  </a:cubicBezTo>
                  <a:cubicBezTo>
                    <a:pt x="0" y="134"/>
                    <a:pt x="0" y="134"/>
                    <a:pt x="0" y="134"/>
                  </a:cubicBezTo>
                  <a:cubicBezTo>
                    <a:pt x="0" y="137"/>
                    <a:pt x="2" y="140"/>
                    <a:pt x="6" y="140"/>
                  </a:cubicBezTo>
                  <a:cubicBezTo>
                    <a:pt x="94" y="140"/>
                    <a:pt x="94" y="140"/>
                    <a:pt x="94" y="140"/>
                  </a:cubicBezTo>
                  <a:cubicBezTo>
                    <a:pt x="130" y="140"/>
                    <a:pt x="130" y="140"/>
                    <a:pt x="130" y="140"/>
                  </a:cubicBezTo>
                  <a:cubicBezTo>
                    <a:pt x="134" y="140"/>
                    <a:pt x="136" y="137"/>
                    <a:pt x="136" y="134"/>
                  </a:cubicBezTo>
                  <a:cubicBezTo>
                    <a:pt x="136" y="39"/>
                    <a:pt x="136" y="39"/>
                    <a:pt x="136" y="39"/>
                  </a:cubicBezTo>
                  <a:cubicBezTo>
                    <a:pt x="136" y="36"/>
                    <a:pt x="134" y="33"/>
                    <a:pt x="130" y="33"/>
                  </a:cubicBezTo>
                  <a:close/>
                  <a:moveTo>
                    <a:pt x="88" y="128"/>
                  </a:moveTo>
                  <a:cubicBezTo>
                    <a:pt x="72" y="128"/>
                    <a:pt x="72" y="128"/>
                    <a:pt x="72" y="128"/>
                  </a:cubicBezTo>
                  <a:cubicBezTo>
                    <a:pt x="72" y="110"/>
                    <a:pt x="72" y="110"/>
                    <a:pt x="72" y="110"/>
                  </a:cubicBezTo>
                  <a:cubicBezTo>
                    <a:pt x="88" y="110"/>
                    <a:pt x="88" y="110"/>
                    <a:pt x="88" y="110"/>
                  </a:cubicBezTo>
                  <a:lnTo>
                    <a:pt x="88" y="128"/>
                  </a:lnTo>
                  <a:close/>
                  <a:moveTo>
                    <a:pt x="60" y="110"/>
                  </a:moveTo>
                  <a:cubicBezTo>
                    <a:pt x="60" y="128"/>
                    <a:pt x="60" y="128"/>
                    <a:pt x="60" y="128"/>
                  </a:cubicBezTo>
                  <a:cubicBezTo>
                    <a:pt x="39" y="128"/>
                    <a:pt x="39" y="128"/>
                    <a:pt x="39" y="128"/>
                  </a:cubicBezTo>
                  <a:cubicBezTo>
                    <a:pt x="39" y="110"/>
                    <a:pt x="39" y="110"/>
                    <a:pt x="39" y="110"/>
                  </a:cubicBezTo>
                  <a:lnTo>
                    <a:pt x="60" y="110"/>
                  </a:lnTo>
                  <a:close/>
                  <a:moveTo>
                    <a:pt x="12" y="98"/>
                  </a:moveTo>
                  <a:cubicBezTo>
                    <a:pt x="12" y="41"/>
                    <a:pt x="12" y="41"/>
                    <a:pt x="12" y="41"/>
                  </a:cubicBezTo>
                  <a:cubicBezTo>
                    <a:pt x="88" y="41"/>
                    <a:pt x="88" y="41"/>
                    <a:pt x="88" y="41"/>
                  </a:cubicBezTo>
                  <a:cubicBezTo>
                    <a:pt x="88" y="98"/>
                    <a:pt x="88" y="98"/>
                    <a:pt x="88" y="98"/>
                  </a:cubicBezTo>
                  <a:lnTo>
                    <a:pt x="12" y="98"/>
                  </a:lnTo>
                  <a:close/>
                  <a:moveTo>
                    <a:pt x="39" y="29"/>
                  </a:moveTo>
                  <a:cubicBezTo>
                    <a:pt x="39" y="12"/>
                    <a:pt x="39" y="12"/>
                    <a:pt x="39" y="12"/>
                  </a:cubicBezTo>
                  <a:cubicBezTo>
                    <a:pt x="60" y="12"/>
                    <a:pt x="60" y="12"/>
                    <a:pt x="60" y="12"/>
                  </a:cubicBezTo>
                  <a:cubicBezTo>
                    <a:pt x="60" y="29"/>
                    <a:pt x="60" y="29"/>
                    <a:pt x="60" y="29"/>
                  </a:cubicBezTo>
                  <a:lnTo>
                    <a:pt x="39" y="29"/>
                  </a:lnTo>
                  <a:close/>
                  <a:moveTo>
                    <a:pt x="88" y="29"/>
                  </a:moveTo>
                  <a:cubicBezTo>
                    <a:pt x="72" y="29"/>
                    <a:pt x="72" y="29"/>
                    <a:pt x="72" y="29"/>
                  </a:cubicBezTo>
                  <a:cubicBezTo>
                    <a:pt x="72" y="12"/>
                    <a:pt x="72" y="12"/>
                    <a:pt x="72" y="12"/>
                  </a:cubicBezTo>
                  <a:cubicBezTo>
                    <a:pt x="88" y="12"/>
                    <a:pt x="88" y="12"/>
                    <a:pt x="88" y="12"/>
                  </a:cubicBezTo>
                  <a:lnTo>
                    <a:pt x="88" y="29"/>
                  </a:lnTo>
                  <a:close/>
                  <a:moveTo>
                    <a:pt x="12" y="12"/>
                  </a:moveTo>
                  <a:cubicBezTo>
                    <a:pt x="27" y="12"/>
                    <a:pt x="27" y="12"/>
                    <a:pt x="27" y="12"/>
                  </a:cubicBezTo>
                  <a:cubicBezTo>
                    <a:pt x="27" y="29"/>
                    <a:pt x="27" y="29"/>
                    <a:pt x="27" y="29"/>
                  </a:cubicBezTo>
                  <a:cubicBezTo>
                    <a:pt x="12" y="29"/>
                    <a:pt x="12" y="29"/>
                    <a:pt x="12" y="29"/>
                  </a:cubicBezTo>
                  <a:lnTo>
                    <a:pt x="12" y="12"/>
                  </a:lnTo>
                  <a:close/>
                  <a:moveTo>
                    <a:pt x="12" y="110"/>
                  </a:moveTo>
                  <a:cubicBezTo>
                    <a:pt x="27" y="110"/>
                    <a:pt x="27" y="110"/>
                    <a:pt x="27" y="110"/>
                  </a:cubicBezTo>
                  <a:cubicBezTo>
                    <a:pt x="27" y="128"/>
                    <a:pt x="27" y="128"/>
                    <a:pt x="27" y="128"/>
                  </a:cubicBezTo>
                  <a:cubicBezTo>
                    <a:pt x="12" y="128"/>
                    <a:pt x="12" y="128"/>
                    <a:pt x="12" y="128"/>
                  </a:cubicBezTo>
                  <a:lnTo>
                    <a:pt x="12" y="110"/>
                  </a:lnTo>
                  <a:close/>
                  <a:moveTo>
                    <a:pt x="124" y="128"/>
                  </a:moveTo>
                  <a:cubicBezTo>
                    <a:pt x="100" y="128"/>
                    <a:pt x="100" y="128"/>
                    <a:pt x="100" y="128"/>
                  </a:cubicBezTo>
                  <a:cubicBezTo>
                    <a:pt x="100" y="104"/>
                    <a:pt x="100" y="104"/>
                    <a:pt x="100" y="104"/>
                  </a:cubicBezTo>
                  <a:cubicBezTo>
                    <a:pt x="100" y="45"/>
                    <a:pt x="100" y="45"/>
                    <a:pt x="100" y="45"/>
                  </a:cubicBezTo>
                  <a:cubicBezTo>
                    <a:pt x="124" y="45"/>
                    <a:pt x="124" y="45"/>
                    <a:pt x="124" y="45"/>
                  </a:cubicBezTo>
                  <a:lnTo>
                    <a:pt x="124" y="128"/>
                  </a:ln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22" name="Group 20">
              <a:extLst>
                <a:ext uri="{FF2B5EF4-FFF2-40B4-BE49-F238E27FC236}">
                  <a16:creationId xmlns="" xmlns:a16="http://schemas.microsoft.com/office/drawing/2014/main" id="{4A51ACDA-9E30-494F-9875-A7AAAE9FDDB3}"/>
                </a:ext>
              </a:extLst>
            </p:cNvPr>
            <p:cNvGrpSpPr>
              <a:grpSpLocks/>
            </p:cNvGrpSpPr>
            <p:nvPr/>
          </p:nvGrpSpPr>
          <p:grpSpPr bwMode="auto">
            <a:xfrm>
              <a:off x="4814888" y="3778250"/>
              <a:ext cx="495300" cy="398830"/>
              <a:chOff x="0" y="0"/>
              <a:chExt cx="276" cy="222"/>
            </a:xfrm>
          </p:grpSpPr>
          <p:sp>
            <p:nvSpPr>
              <p:cNvPr id="28" name="Freeform 21">
                <a:extLst>
                  <a:ext uri="{FF2B5EF4-FFF2-40B4-BE49-F238E27FC236}">
                    <a16:creationId xmlns="" xmlns:a16="http://schemas.microsoft.com/office/drawing/2014/main" id="{4D0B8861-1FA1-458B-8148-9CED6C32596A}"/>
                  </a:ext>
                </a:extLst>
              </p:cNvPr>
              <p:cNvSpPr>
                <a:spLocks noChangeArrowheads="1"/>
              </p:cNvSpPr>
              <p:nvPr/>
            </p:nvSpPr>
            <p:spPr bwMode="auto">
              <a:xfrm rot="18900000">
                <a:off x="0" y="0"/>
                <a:ext cx="276" cy="203"/>
              </a:xfrm>
              <a:custGeom>
                <a:avLst/>
                <a:gdLst>
                  <a:gd name="T0" fmla="*/ 424 w 138"/>
                  <a:gd name="T1" fmla="*/ 149 h 101"/>
                  <a:gd name="T2" fmla="*/ 400 w 138"/>
                  <a:gd name="T3" fmla="*/ 153 h 101"/>
                  <a:gd name="T4" fmla="*/ 400 w 138"/>
                  <a:gd name="T5" fmla="*/ 141 h 101"/>
                  <a:gd name="T6" fmla="*/ 264 w 138"/>
                  <a:gd name="T7" fmla="*/ 0 h 101"/>
                  <a:gd name="T8" fmla="*/ 128 w 138"/>
                  <a:gd name="T9" fmla="*/ 117 h 101"/>
                  <a:gd name="T10" fmla="*/ 88 w 138"/>
                  <a:gd name="T11" fmla="*/ 121 h 101"/>
                  <a:gd name="T12" fmla="*/ 88 w 138"/>
                  <a:gd name="T13" fmla="*/ 121 h 101"/>
                  <a:gd name="T14" fmla="*/ 32 w 138"/>
                  <a:gd name="T15" fmla="*/ 207 h 101"/>
                  <a:gd name="T16" fmla="*/ 40 w 138"/>
                  <a:gd name="T17" fmla="*/ 243 h 101"/>
                  <a:gd name="T18" fmla="*/ 0 w 138"/>
                  <a:gd name="T19" fmla="*/ 320 h 101"/>
                  <a:gd name="T20" fmla="*/ 88 w 138"/>
                  <a:gd name="T21" fmla="*/ 408 h 101"/>
                  <a:gd name="T22" fmla="*/ 180 w 138"/>
                  <a:gd name="T23" fmla="*/ 408 h 101"/>
                  <a:gd name="T24" fmla="*/ 204 w 138"/>
                  <a:gd name="T25" fmla="*/ 384 h 101"/>
                  <a:gd name="T26" fmla="*/ 180 w 138"/>
                  <a:gd name="T27" fmla="*/ 360 h 101"/>
                  <a:gd name="T28" fmla="*/ 88 w 138"/>
                  <a:gd name="T29" fmla="*/ 360 h 101"/>
                  <a:gd name="T30" fmla="*/ 48 w 138"/>
                  <a:gd name="T31" fmla="*/ 320 h 101"/>
                  <a:gd name="T32" fmla="*/ 80 w 138"/>
                  <a:gd name="T33" fmla="*/ 279 h 101"/>
                  <a:gd name="T34" fmla="*/ 100 w 138"/>
                  <a:gd name="T35" fmla="*/ 263 h 101"/>
                  <a:gd name="T36" fmla="*/ 92 w 138"/>
                  <a:gd name="T37" fmla="*/ 235 h 101"/>
                  <a:gd name="T38" fmla="*/ 80 w 138"/>
                  <a:gd name="T39" fmla="*/ 207 h 101"/>
                  <a:gd name="T40" fmla="*/ 104 w 138"/>
                  <a:gd name="T41" fmla="*/ 165 h 101"/>
                  <a:gd name="T42" fmla="*/ 104 w 138"/>
                  <a:gd name="T43" fmla="*/ 165 h 101"/>
                  <a:gd name="T44" fmla="*/ 140 w 138"/>
                  <a:gd name="T45" fmla="*/ 169 h 101"/>
                  <a:gd name="T46" fmla="*/ 164 w 138"/>
                  <a:gd name="T47" fmla="*/ 169 h 101"/>
                  <a:gd name="T48" fmla="*/ 172 w 138"/>
                  <a:gd name="T49" fmla="*/ 145 h 101"/>
                  <a:gd name="T50" fmla="*/ 172 w 138"/>
                  <a:gd name="T51" fmla="*/ 141 h 101"/>
                  <a:gd name="T52" fmla="*/ 172 w 138"/>
                  <a:gd name="T53" fmla="*/ 141 h 101"/>
                  <a:gd name="T54" fmla="*/ 264 w 138"/>
                  <a:gd name="T55" fmla="*/ 48 h 101"/>
                  <a:gd name="T56" fmla="*/ 352 w 138"/>
                  <a:gd name="T57" fmla="*/ 141 h 101"/>
                  <a:gd name="T58" fmla="*/ 336 w 138"/>
                  <a:gd name="T59" fmla="*/ 185 h 101"/>
                  <a:gd name="T60" fmla="*/ 344 w 138"/>
                  <a:gd name="T61" fmla="*/ 219 h 101"/>
                  <a:gd name="T62" fmla="*/ 372 w 138"/>
                  <a:gd name="T63" fmla="*/ 219 h 101"/>
                  <a:gd name="T64" fmla="*/ 424 w 138"/>
                  <a:gd name="T65" fmla="*/ 197 h 101"/>
                  <a:gd name="T66" fmla="*/ 504 w 138"/>
                  <a:gd name="T67" fmla="*/ 279 h 101"/>
                  <a:gd name="T68" fmla="*/ 424 w 138"/>
                  <a:gd name="T69" fmla="*/ 360 h 101"/>
                  <a:gd name="T70" fmla="*/ 372 w 138"/>
                  <a:gd name="T71" fmla="*/ 360 h 101"/>
                  <a:gd name="T72" fmla="*/ 348 w 138"/>
                  <a:gd name="T73" fmla="*/ 384 h 101"/>
                  <a:gd name="T74" fmla="*/ 372 w 138"/>
                  <a:gd name="T75" fmla="*/ 408 h 101"/>
                  <a:gd name="T76" fmla="*/ 424 w 138"/>
                  <a:gd name="T77" fmla="*/ 408 h 101"/>
                  <a:gd name="T78" fmla="*/ 552 w 138"/>
                  <a:gd name="T79" fmla="*/ 279 h 101"/>
                  <a:gd name="T80" fmla="*/ 424 w 138"/>
                  <a:gd name="T81" fmla="*/ 149 h 10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38" h="101">
                    <a:moveTo>
                      <a:pt x="106" y="37"/>
                    </a:moveTo>
                    <a:cubicBezTo>
                      <a:pt x="104" y="37"/>
                      <a:pt x="102" y="37"/>
                      <a:pt x="100" y="38"/>
                    </a:cubicBezTo>
                    <a:cubicBezTo>
                      <a:pt x="100" y="37"/>
                      <a:pt x="100" y="36"/>
                      <a:pt x="100" y="35"/>
                    </a:cubicBezTo>
                    <a:cubicBezTo>
                      <a:pt x="100" y="16"/>
                      <a:pt x="84" y="0"/>
                      <a:pt x="66" y="0"/>
                    </a:cubicBezTo>
                    <a:cubicBezTo>
                      <a:pt x="49" y="0"/>
                      <a:pt x="35" y="13"/>
                      <a:pt x="32" y="29"/>
                    </a:cubicBezTo>
                    <a:cubicBezTo>
                      <a:pt x="28" y="28"/>
                      <a:pt x="25" y="29"/>
                      <a:pt x="22" y="30"/>
                    </a:cubicBezTo>
                    <a:cubicBezTo>
                      <a:pt x="22" y="30"/>
                      <a:pt x="22" y="30"/>
                      <a:pt x="22" y="30"/>
                    </a:cubicBezTo>
                    <a:cubicBezTo>
                      <a:pt x="13" y="33"/>
                      <a:pt x="8" y="42"/>
                      <a:pt x="8" y="51"/>
                    </a:cubicBezTo>
                    <a:cubicBezTo>
                      <a:pt x="8" y="54"/>
                      <a:pt x="8" y="57"/>
                      <a:pt x="10" y="60"/>
                    </a:cubicBezTo>
                    <a:cubicBezTo>
                      <a:pt x="4" y="64"/>
                      <a:pt x="0" y="71"/>
                      <a:pt x="0" y="79"/>
                    </a:cubicBezTo>
                    <a:cubicBezTo>
                      <a:pt x="0" y="91"/>
                      <a:pt x="10" y="101"/>
                      <a:pt x="22" y="101"/>
                    </a:cubicBezTo>
                    <a:cubicBezTo>
                      <a:pt x="45" y="101"/>
                      <a:pt x="45" y="101"/>
                      <a:pt x="45" y="101"/>
                    </a:cubicBezTo>
                    <a:cubicBezTo>
                      <a:pt x="48" y="101"/>
                      <a:pt x="51" y="98"/>
                      <a:pt x="51" y="95"/>
                    </a:cubicBezTo>
                    <a:cubicBezTo>
                      <a:pt x="51" y="92"/>
                      <a:pt x="48" y="89"/>
                      <a:pt x="45" y="89"/>
                    </a:cubicBezTo>
                    <a:cubicBezTo>
                      <a:pt x="22" y="89"/>
                      <a:pt x="22" y="89"/>
                      <a:pt x="22" y="89"/>
                    </a:cubicBezTo>
                    <a:cubicBezTo>
                      <a:pt x="16" y="89"/>
                      <a:pt x="12" y="84"/>
                      <a:pt x="12" y="79"/>
                    </a:cubicBezTo>
                    <a:cubicBezTo>
                      <a:pt x="12" y="74"/>
                      <a:pt x="16" y="70"/>
                      <a:pt x="20" y="69"/>
                    </a:cubicBezTo>
                    <a:cubicBezTo>
                      <a:pt x="23" y="69"/>
                      <a:pt x="25" y="67"/>
                      <a:pt x="25" y="65"/>
                    </a:cubicBezTo>
                    <a:cubicBezTo>
                      <a:pt x="26" y="62"/>
                      <a:pt x="25" y="60"/>
                      <a:pt x="23" y="58"/>
                    </a:cubicBezTo>
                    <a:cubicBezTo>
                      <a:pt x="21" y="57"/>
                      <a:pt x="20" y="54"/>
                      <a:pt x="20" y="51"/>
                    </a:cubicBezTo>
                    <a:cubicBezTo>
                      <a:pt x="20" y="47"/>
                      <a:pt x="22" y="43"/>
                      <a:pt x="26" y="41"/>
                    </a:cubicBezTo>
                    <a:cubicBezTo>
                      <a:pt x="26" y="41"/>
                      <a:pt x="26" y="41"/>
                      <a:pt x="26" y="41"/>
                    </a:cubicBezTo>
                    <a:cubicBezTo>
                      <a:pt x="29" y="40"/>
                      <a:pt x="32" y="40"/>
                      <a:pt x="35" y="42"/>
                    </a:cubicBezTo>
                    <a:cubicBezTo>
                      <a:pt x="36" y="43"/>
                      <a:pt x="39" y="43"/>
                      <a:pt x="41" y="42"/>
                    </a:cubicBezTo>
                    <a:cubicBezTo>
                      <a:pt x="43" y="41"/>
                      <a:pt x="44" y="39"/>
                      <a:pt x="43" y="36"/>
                    </a:cubicBezTo>
                    <a:cubicBezTo>
                      <a:pt x="43" y="36"/>
                      <a:pt x="43" y="36"/>
                      <a:pt x="43" y="35"/>
                    </a:cubicBezTo>
                    <a:cubicBezTo>
                      <a:pt x="43" y="35"/>
                      <a:pt x="43" y="35"/>
                      <a:pt x="43" y="35"/>
                    </a:cubicBezTo>
                    <a:cubicBezTo>
                      <a:pt x="43" y="22"/>
                      <a:pt x="53" y="12"/>
                      <a:pt x="66" y="12"/>
                    </a:cubicBezTo>
                    <a:cubicBezTo>
                      <a:pt x="78" y="12"/>
                      <a:pt x="88" y="22"/>
                      <a:pt x="88" y="35"/>
                    </a:cubicBezTo>
                    <a:cubicBezTo>
                      <a:pt x="88" y="39"/>
                      <a:pt x="87" y="43"/>
                      <a:pt x="84" y="46"/>
                    </a:cubicBezTo>
                    <a:cubicBezTo>
                      <a:pt x="83" y="49"/>
                      <a:pt x="83" y="52"/>
                      <a:pt x="86" y="54"/>
                    </a:cubicBezTo>
                    <a:cubicBezTo>
                      <a:pt x="88" y="56"/>
                      <a:pt x="91" y="56"/>
                      <a:pt x="93" y="54"/>
                    </a:cubicBezTo>
                    <a:cubicBezTo>
                      <a:pt x="96" y="52"/>
                      <a:pt x="100" y="49"/>
                      <a:pt x="106" y="49"/>
                    </a:cubicBezTo>
                    <a:cubicBezTo>
                      <a:pt x="117" y="49"/>
                      <a:pt x="126" y="58"/>
                      <a:pt x="126" y="69"/>
                    </a:cubicBezTo>
                    <a:cubicBezTo>
                      <a:pt x="126" y="80"/>
                      <a:pt x="117" y="89"/>
                      <a:pt x="106" y="89"/>
                    </a:cubicBezTo>
                    <a:cubicBezTo>
                      <a:pt x="93" y="89"/>
                      <a:pt x="93" y="89"/>
                      <a:pt x="93" y="89"/>
                    </a:cubicBezTo>
                    <a:cubicBezTo>
                      <a:pt x="90" y="89"/>
                      <a:pt x="87" y="92"/>
                      <a:pt x="87" y="95"/>
                    </a:cubicBezTo>
                    <a:cubicBezTo>
                      <a:pt x="87" y="98"/>
                      <a:pt x="90" y="101"/>
                      <a:pt x="93" y="101"/>
                    </a:cubicBezTo>
                    <a:cubicBezTo>
                      <a:pt x="106" y="101"/>
                      <a:pt x="106" y="101"/>
                      <a:pt x="106" y="101"/>
                    </a:cubicBezTo>
                    <a:cubicBezTo>
                      <a:pt x="124" y="101"/>
                      <a:pt x="138" y="87"/>
                      <a:pt x="138" y="69"/>
                    </a:cubicBezTo>
                    <a:cubicBezTo>
                      <a:pt x="138" y="51"/>
                      <a:pt x="124" y="37"/>
                      <a:pt x="106" y="37"/>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 name="Freeform 22">
                <a:extLst>
                  <a:ext uri="{FF2B5EF4-FFF2-40B4-BE49-F238E27FC236}">
                    <a16:creationId xmlns="" xmlns:a16="http://schemas.microsoft.com/office/drawing/2014/main" id="{36B01BE2-403C-46CF-B580-D8C0C05C6C74}"/>
                  </a:ext>
                </a:extLst>
              </p:cNvPr>
              <p:cNvSpPr>
                <a:spLocks noChangeArrowheads="1"/>
              </p:cNvSpPr>
              <p:nvPr/>
            </p:nvSpPr>
            <p:spPr bwMode="auto">
              <a:xfrm rot="18900000">
                <a:off x="121" y="56"/>
                <a:ext cx="108" cy="166"/>
              </a:xfrm>
              <a:custGeom>
                <a:avLst/>
                <a:gdLst>
                  <a:gd name="T0" fmla="*/ 172 w 54"/>
                  <a:gd name="T1" fmla="*/ 212 h 83"/>
                  <a:gd name="T2" fmla="*/ 132 w 54"/>
                  <a:gd name="T3" fmla="*/ 252 h 83"/>
                  <a:gd name="T4" fmla="*/ 132 w 54"/>
                  <a:gd name="T5" fmla="*/ 24 h 83"/>
                  <a:gd name="T6" fmla="*/ 108 w 54"/>
                  <a:gd name="T7" fmla="*/ 0 h 83"/>
                  <a:gd name="T8" fmla="*/ 84 w 54"/>
                  <a:gd name="T9" fmla="*/ 24 h 83"/>
                  <a:gd name="T10" fmla="*/ 84 w 54"/>
                  <a:gd name="T11" fmla="*/ 252 h 83"/>
                  <a:gd name="T12" fmla="*/ 44 w 54"/>
                  <a:gd name="T13" fmla="*/ 212 h 83"/>
                  <a:gd name="T14" fmla="*/ 8 w 54"/>
                  <a:gd name="T15" fmla="*/ 212 h 83"/>
                  <a:gd name="T16" fmla="*/ 8 w 54"/>
                  <a:gd name="T17" fmla="*/ 244 h 83"/>
                  <a:gd name="T18" fmla="*/ 92 w 54"/>
                  <a:gd name="T19" fmla="*/ 328 h 83"/>
                  <a:gd name="T20" fmla="*/ 108 w 54"/>
                  <a:gd name="T21" fmla="*/ 332 h 83"/>
                  <a:gd name="T22" fmla="*/ 124 w 54"/>
                  <a:gd name="T23" fmla="*/ 328 h 83"/>
                  <a:gd name="T24" fmla="*/ 208 w 54"/>
                  <a:gd name="T25" fmla="*/ 244 h 83"/>
                  <a:gd name="T26" fmla="*/ 208 w 54"/>
                  <a:gd name="T27" fmla="*/ 212 h 83"/>
                  <a:gd name="T28" fmla="*/ 172 w 54"/>
                  <a:gd name="T29" fmla="*/ 212 h 8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54" h="83">
                    <a:moveTo>
                      <a:pt x="43" y="53"/>
                    </a:moveTo>
                    <a:cubicBezTo>
                      <a:pt x="33" y="63"/>
                      <a:pt x="33" y="63"/>
                      <a:pt x="33" y="63"/>
                    </a:cubicBezTo>
                    <a:cubicBezTo>
                      <a:pt x="33" y="6"/>
                      <a:pt x="33" y="6"/>
                      <a:pt x="33" y="6"/>
                    </a:cubicBezTo>
                    <a:cubicBezTo>
                      <a:pt x="33" y="2"/>
                      <a:pt x="30" y="0"/>
                      <a:pt x="27" y="0"/>
                    </a:cubicBezTo>
                    <a:cubicBezTo>
                      <a:pt x="24" y="0"/>
                      <a:pt x="21" y="2"/>
                      <a:pt x="21" y="6"/>
                    </a:cubicBezTo>
                    <a:cubicBezTo>
                      <a:pt x="21" y="63"/>
                      <a:pt x="21" y="63"/>
                      <a:pt x="21" y="63"/>
                    </a:cubicBezTo>
                    <a:cubicBezTo>
                      <a:pt x="11" y="53"/>
                      <a:pt x="11" y="53"/>
                      <a:pt x="11" y="53"/>
                    </a:cubicBezTo>
                    <a:cubicBezTo>
                      <a:pt x="8" y="50"/>
                      <a:pt x="5" y="50"/>
                      <a:pt x="2" y="53"/>
                    </a:cubicBezTo>
                    <a:cubicBezTo>
                      <a:pt x="0" y="55"/>
                      <a:pt x="0" y="59"/>
                      <a:pt x="2" y="61"/>
                    </a:cubicBezTo>
                    <a:cubicBezTo>
                      <a:pt x="23" y="82"/>
                      <a:pt x="23" y="82"/>
                      <a:pt x="23" y="82"/>
                    </a:cubicBezTo>
                    <a:cubicBezTo>
                      <a:pt x="24" y="83"/>
                      <a:pt x="25" y="83"/>
                      <a:pt x="27" y="83"/>
                    </a:cubicBezTo>
                    <a:cubicBezTo>
                      <a:pt x="28" y="83"/>
                      <a:pt x="30" y="83"/>
                      <a:pt x="31" y="82"/>
                    </a:cubicBezTo>
                    <a:cubicBezTo>
                      <a:pt x="52" y="61"/>
                      <a:pt x="52" y="61"/>
                      <a:pt x="52" y="61"/>
                    </a:cubicBezTo>
                    <a:cubicBezTo>
                      <a:pt x="54" y="59"/>
                      <a:pt x="54" y="55"/>
                      <a:pt x="52" y="53"/>
                    </a:cubicBezTo>
                    <a:cubicBezTo>
                      <a:pt x="49" y="50"/>
                      <a:pt x="45" y="50"/>
                      <a:pt x="43" y="53"/>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3" name="Freeform 23">
              <a:extLst>
                <a:ext uri="{FF2B5EF4-FFF2-40B4-BE49-F238E27FC236}">
                  <a16:creationId xmlns="" xmlns:a16="http://schemas.microsoft.com/office/drawing/2014/main" id="{68F25780-39CF-4F59-BAE4-24BA5BC70222}"/>
                </a:ext>
              </a:extLst>
            </p:cNvPr>
            <p:cNvSpPr>
              <a:spLocks noEditPoints="1" noChangeArrowheads="1"/>
            </p:cNvSpPr>
            <p:nvPr/>
          </p:nvSpPr>
          <p:spPr bwMode="auto">
            <a:xfrm rot="18900000">
              <a:off x="6210299" y="5181600"/>
              <a:ext cx="438150" cy="465138"/>
            </a:xfrm>
            <a:custGeom>
              <a:avLst/>
              <a:gdLst>
                <a:gd name="T0" fmla="*/ 1222982868 w 132"/>
                <a:gd name="T1" fmla="*/ 618151790 h 140"/>
                <a:gd name="T2" fmla="*/ 1134841693 w 132"/>
                <a:gd name="T3" fmla="*/ 618151790 h 140"/>
                <a:gd name="T4" fmla="*/ 1134841693 w 132"/>
                <a:gd name="T5" fmla="*/ 408421066 h 140"/>
                <a:gd name="T6" fmla="*/ 727179631 w 132"/>
                <a:gd name="T7" fmla="*/ 0 h 140"/>
                <a:gd name="T8" fmla="*/ 319517568 w 132"/>
                <a:gd name="T9" fmla="*/ 408421066 h 140"/>
                <a:gd name="T10" fmla="*/ 319517568 w 132"/>
                <a:gd name="T11" fmla="*/ 607114730 h 140"/>
                <a:gd name="T12" fmla="*/ 231376393 w 132"/>
                <a:gd name="T13" fmla="*/ 607114730 h 140"/>
                <a:gd name="T14" fmla="*/ 0 w 132"/>
                <a:gd name="T15" fmla="*/ 838919574 h 140"/>
                <a:gd name="T16" fmla="*/ 231376393 w 132"/>
                <a:gd name="T17" fmla="*/ 1070727742 h 140"/>
                <a:gd name="T18" fmla="*/ 451732650 w 132"/>
                <a:gd name="T19" fmla="*/ 1070727742 h 140"/>
                <a:gd name="T20" fmla="*/ 451732650 w 132"/>
                <a:gd name="T21" fmla="*/ 629192173 h 140"/>
                <a:gd name="T22" fmla="*/ 451732650 w 132"/>
                <a:gd name="T23" fmla="*/ 607114730 h 140"/>
                <a:gd name="T24" fmla="*/ 451732650 w 132"/>
                <a:gd name="T25" fmla="*/ 408421066 h 140"/>
                <a:gd name="T26" fmla="*/ 727179631 w 132"/>
                <a:gd name="T27" fmla="*/ 132461335 h 140"/>
                <a:gd name="T28" fmla="*/ 1002626611 w 132"/>
                <a:gd name="T29" fmla="*/ 408421066 h 140"/>
                <a:gd name="T30" fmla="*/ 1002626611 w 132"/>
                <a:gd name="T31" fmla="*/ 618151790 h 140"/>
                <a:gd name="T32" fmla="*/ 1002626611 w 132"/>
                <a:gd name="T33" fmla="*/ 651266293 h 140"/>
                <a:gd name="T34" fmla="*/ 1002626611 w 132"/>
                <a:gd name="T35" fmla="*/ 1015535795 h 140"/>
                <a:gd name="T36" fmla="*/ 1002626611 w 132"/>
                <a:gd name="T37" fmla="*/ 1081768124 h 140"/>
                <a:gd name="T38" fmla="*/ 1002626611 w 132"/>
                <a:gd name="T39" fmla="*/ 1203189077 h 140"/>
                <a:gd name="T40" fmla="*/ 892448483 w 132"/>
                <a:gd name="T41" fmla="*/ 1313572969 h 140"/>
                <a:gd name="T42" fmla="*/ 870411530 w 132"/>
                <a:gd name="T43" fmla="*/ 1313572969 h 140"/>
                <a:gd name="T44" fmla="*/ 727179631 w 132"/>
                <a:gd name="T45" fmla="*/ 1214229459 h 140"/>
                <a:gd name="T46" fmla="*/ 561910778 w 132"/>
                <a:gd name="T47" fmla="*/ 1379805298 h 140"/>
                <a:gd name="T48" fmla="*/ 727179631 w 132"/>
                <a:gd name="T49" fmla="*/ 1545381136 h 140"/>
                <a:gd name="T50" fmla="*/ 870411530 w 132"/>
                <a:gd name="T51" fmla="*/ 1446034304 h 140"/>
                <a:gd name="T52" fmla="*/ 892448483 w 132"/>
                <a:gd name="T53" fmla="*/ 1446034304 h 140"/>
                <a:gd name="T54" fmla="*/ 1134841693 w 132"/>
                <a:gd name="T55" fmla="*/ 1203189077 h 140"/>
                <a:gd name="T56" fmla="*/ 1134841693 w 132"/>
                <a:gd name="T57" fmla="*/ 1081768124 h 140"/>
                <a:gd name="T58" fmla="*/ 1222982868 w 132"/>
                <a:gd name="T59" fmla="*/ 1081768124 h 140"/>
                <a:gd name="T60" fmla="*/ 1454359261 w 132"/>
                <a:gd name="T61" fmla="*/ 849959957 h 140"/>
                <a:gd name="T62" fmla="*/ 1222982868 w 132"/>
                <a:gd name="T63" fmla="*/ 618151790 h 140"/>
                <a:gd name="T64" fmla="*/ 319517568 w 132"/>
                <a:gd name="T65" fmla="*/ 938266406 h 140"/>
                <a:gd name="T66" fmla="*/ 231376393 w 132"/>
                <a:gd name="T67" fmla="*/ 938266406 h 140"/>
                <a:gd name="T68" fmla="*/ 132215082 w 132"/>
                <a:gd name="T69" fmla="*/ 838919574 h 140"/>
                <a:gd name="T70" fmla="*/ 231376393 w 132"/>
                <a:gd name="T71" fmla="*/ 739576065 h 140"/>
                <a:gd name="T72" fmla="*/ 319517568 w 132"/>
                <a:gd name="T73" fmla="*/ 739576065 h 140"/>
                <a:gd name="T74" fmla="*/ 319517568 w 132"/>
                <a:gd name="T75" fmla="*/ 938266406 h 140"/>
                <a:gd name="T76" fmla="*/ 1222982868 w 132"/>
                <a:gd name="T77" fmla="*/ 949306789 h 140"/>
                <a:gd name="T78" fmla="*/ 1134841693 w 132"/>
                <a:gd name="T79" fmla="*/ 949306789 h 140"/>
                <a:gd name="T80" fmla="*/ 1134841693 w 132"/>
                <a:gd name="T81" fmla="*/ 750613125 h 140"/>
                <a:gd name="T82" fmla="*/ 1222982868 w 132"/>
                <a:gd name="T83" fmla="*/ 750613125 h 140"/>
                <a:gd name="T84" fmla="*/ 1322144180 w 132"/>
                <a:gd name="T85" fmla="*/ 849959957 h 140"/>
                <a:gd name="T86" fmla="*/ 1222982868 w 132"/>
                <a:gd name="T87" fmla="*/ 949306789 h 14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32" h="140">
                  <a:moveTo>
                    <a:pt x="111" y="56"/>
                  </a:moveTo>
                  <a:cubicBezTo>
                    <a:pt x="103" y="56"/>
                    <a:pt x="103" y="56"/>
                    <a:pt x="103" y="56"/>
                  </a:cubicBezTo>
                  <a:cubicBezTo>
                    <a:pt x="103" y="37"/>
                    <a:pt x="103" y="37"/>
                    <a:pt x="103" y="37"/>
                  </a:cubicBezTo>
                  <a:cubicBezTo>
                    <a:pt x="103" y="16"/>
                    <a:pt x="86" y="0"/>
                    <a:pt x="66" y="0"/>
                  </a:cubicBezTo>
                  <a:cubicBezTo>
                    <a:pt x="46" y="0"/>
                    <a:pt x="29" y="16"/>
                    <a:pt x="29" y="37"/>
                  </a:cubicBezTo>
                  <a:cubicBezTo>
                    <a:pt x="29" y="55"/>
                    <a:pt x="29" y="55"/>
                    <a:pt x="29" y="55"/>
                  </a:cubicBezTo>
                  <a:cubicBezTo>
                    <a:pt x="21" y="55"/>
                    <a:pt x="21" y="55"/>
                    <a:pt x="21" y="55"/>
                  </a:cubicBezTo>
                  <a:cubicBezTo>
                    <a:pt x="9" y="55"/>
                    <a:pt x="0" y="65"/>
                    <a:pt x="0" y="76"/>
                  </a:cubicBezTo>
                  <a:cubicBezTo>
                    <a:pt x="0" y="88"/>
                    <a:pt x="9" y="97"/>
                    <a:pt x="21" y="97"/>
                  </a:cubicBezTo>
                  <a:cubicBezTo>
                    <a:pt x="41" y="97"/>
                    <a:pt x="41" y="97"/>
                    <a:pt x="41" y="97"/>
                  </a:cubicBezTo>
                  <a:cubicBezTo>
                    <a:pt x="41" y="57"/>
                    <a:pt x="41" y="57"/>
                    <a:pt x="41" y="57"/>
                  </a:cubicBezTo>
                  <a:cubicBezTo>
                    <a:pt x="41" y="55"/>
                    <a:pt x="41" y="55"/>
                    <a:pt x="41" y="55"/>
                  </a:cubicBezTo>
                  <a:cubicBezTo>
                    <a:pt x="41" y="37"/>
                    <a:pt x="41" y="37"/>
                    <a:pt x="41" y="37"/>
                  </a:cubicBezTo>
                  <a:cubicBezTo>
                    <a:pt x="41" y="23"/>
                    <a:pt x="52" y="12"/>
                    <a:pt x="66" y="12"/>
                  </a:cubicBezTo>
                  <a:cubicBezTo>
                    <a:pt x="80" y="12"/>
                    <a:pt x="91" y="23"/>
                    <a:pt x="91" y="37"/>
                  </a:cubicBezTo>
                  <a:cubicBezTo>
                    <a:pt x="91" y="56"/>
                    <a:pt x="91" y="56"/>
                    <a:pt x="91" y="56"/>
                  </a:cubicBezTo>
                  <a:cubicBezTo>
                    <a:pt x="91" y="59"/>
                    <a:pt x="91" y="59"/>
                    <a:pt x="91" y="59"/>
                  </a:cubicBezTo>
                  <a:cubicBezTo>
                    <a:pt x="91" y="92"/>
                    <a:pt x="91" y="92"/>
                    <a:pt x="91" y="92"/>
                  </a:cubicBezTo>
                  <a:cubicBezTo>
                    <a:pt x="91" y="98"/>
                    <a:pt x="91" y="98"/>
                    <a:pt x="91" y="98"/>
                  </a:cubicBezTo>
                  <a:cubicBezTo>
                    <a:pt x="91" y="109"/>
                    <a:pt x="91" y="109"/>
                    <a:pt x="91" y="109"/>
                  </a:cubicBezTo>
                  <a:cubicBezTo>
                    <a:pt x="91" y="114"/>
                    <a:pt x="86" y="119"/>
                    <a:pt x="81" y="119"/>
                  </a:cubicBezTo>
                  <a:cubicBezTo>
                    <a:pt x="79" y="119"/>
                    <a:pt x="79" y="119"/>
                    <a:pt x="79" y="119"/>
                  </a:cubicBezTo>
                  <a:cubicBezTo>
                    <a:pt x="77" y="114"/>
                    <a:pt x="72" y="110"/>
                    <a:pt x="66" y="110"/>
                  </a:cubicBezTo>
                  <a:cubicBezTo>
                    <a:pt x="58" y="110"/>
                    <a:pt x="51" y="117"/>
                    <a:pt x="51" y="125"/>
                  </a:cubicBezTo>
                  <a:cubicBezTo>
                    <a:pt x="51" y="133"/>
                    <a:pt x="58" y="140"/>
                    <a:pt x="66" y="140"/>
                  </a:cubicBezTo>
                  <a:cubicBezTo>
                    <a:pt x="72" y="140"/>
                    <a:pt x="77" y="136"/>
                    <a:pt x="79" y="131"/>
                  </a:cubicBezTo>
                  <a:cubicBezTo>
                    <a:pt x="81" y="131"/>
                    <a:pt x="81" y="131"/>
                    <a:pt x="81" y="131"/>
                  </a:cubicBezTo>
                  <a:cubicBezTo>
                    <a:pt x="93" y="131"/>
                    <a:pt x="103" y="121"/>
                    <a:pt x="103" y="109"/>
                  </a:cubicBezTo>
                  <a:cubicBezTo>
                    <a:pt x="103" y="98"/>
                    <a:pt x="103" y="98"/>
                    <a:pt x="103" y="98"/>
                  </a:cubicBezTo>
                  <a:cubicBezTo>
                    <a:pt x="111" y="98"/>
                    <a:pt x="111" y="98"/>
                    <a:pt x="111" y="98"/>
                  </a:cubicBezTo>
                  <a:cubicBezTo>
                    <a:pt x="123" y="98"/>
                    <a:pt x="132" y="89"/>
                    <a:pt x="132" y="77"/>
                  </a:cubicBezTo>
                  <a:cubicBezTo>
                    <a:pt x="132" y="66"/>
                    <a:pt x="123" y="56"/>
                    <a:pt x="111" y="56"/>
                  </a:cubicBezTo>
                  <a:close/>
                  <a:moveTo>
                    <a:pt x="29" y="85"/>
                  </a:moveTo>
                  <a:cubicBezTo>
                    <a:pt x="21" y="85"/>
                    <a:pt x="21" y="85"/>
                    <a:pt x="21" y="85"/>
                  </a:cubicBezTo>
                  <a:cubicBezTo>
                    <a:pt x="16" y="85"/>
                    <a:pt x="12" y="81"/>
                    <a:pt x="12" y="76"/>
                  </a:cubicBezTo>
                  <a:cubicBezTo>
                    <a:pt x="12" y="71"/>
                    <a:pt x="16" y="67"/>
                    <a:pt x="21" y="67"/>
                  </a:cubicBezTo>
                  <a:cubicBezTo>
                    <a:pt x="29" y="67"/>
                    <a:pt x="29" y="67"/>
                    <a:pt x="29" y="67"/>
                  </a:cubicBezTo>
                  <a:lnTo>
                    <a:pt x="29" y="85"/>
                  </a:lnTo>
                  <a:close/>
                  <a:moveTo>
                    <a:pt x="111" y="86"/>
                  </a:moveTo>
                  <a:cubicBezTo>
                    <a:pt x="103" y="86"/>
                    <a:pt x="103" y="86"/>
                    <a:pt x="103" y="86"/>
                  </a:cubicBezTo>
                  <a:cubicBezTo>
                    <a:pt x="103" y="68"/>
                    <a:pt x="103" y="68"/>
                    <a:pt x="103" y="68"/>
                  </a:cubicBezTo>
                  <a:cubicBezTo>
                    <a:pt x="111" y="68"/>
                    <a:pt x="111" y="68"/>
                    <a:pt x="111" y="68"/>
                  </a:cubicBezTo>
                  <a:cubicBezTo>
                    <a:pt x="116" y="68"/>
                    <a:pt x="120" y="72"/>
                    <a:pt x="120" y="77"/>
                  </a:cubicBezTo>
                  <a:cubicBezTo>
                    <a:pt x="120" y="82"/>
                    <a:pt x="116" y="86"/>
                    <a:pt x="111" y="86"/>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24" name="Group 24">
              <a:extLst>
                <a:ext uri="{FF2B5EF4-FFF2-40B4-BE49-F238E27FC236}">
                  <a16:creationId xmlns="" xmlns:a16="http://schemas.microsoft.com/office/drawing/2014/main" id="{5618583A-16F0-48AE-BEB0-5EF2B9A98883}"/>
                </a:ext>
              </a:extLst>
            </p:cNvPr>
            <p:cNvGrpSpPr>
              <a:grpSpLocks/>
            </p:cNvGrpSpPr>
            <p:nvPr/>
          </p:nvGrpSpPr>
          <p:grpSpPr bwMode="auto">
            <a:xfrm>
              <a:off x="7593013" y="3813175"/>
              <a:ext cx="431800" cy="371475"/>
              <a:chOff x="0" y="0"/>
              <a:chExt cx="280" cy="240"/>
            </a:xfrm>
          </p:grpSpPr>
          <p:sp>
            <p:nvSpPr>
              <p:cNvPr id="26" name="Freeform 25">
                <a:extLst>
                  <a:ext uri="{FF2B5EF4-FFF2-40B4-BE49-F238E27FC236}">
                    <a16:creationId xmlns="" xmlns:a16="http://schemas.microsoft.com/office/drawing/2014/main" id="{4CC00551-BE1B-4E8A-9ECE-4DD1B5825954}"/>
                  </a:ext>
                </a:extLst>
              </p:cNvPr>
              <p:cNvSpPr>
                <a:spLocks noEditPoints="1" noChangeArrowheads="1"/>
              </p:cNvSpPr>
              <p:nvPr/>
            </p:nvSpPr>
            <p:spPr bwMode="auto">
              <a:xfrm rot="18900000">
                <a:off x="0" y="0"/>
                <a:ext cx="280" cy="240"/>
              </a:xfrm>
              <a:custGeom>
                <a:avLst/>
                <a:gdLst>
                  <a:gd name="T0" fmla="*/ 488 w 140"/>
                  <a:gd name="T1" fmla="*/ 80 h 120"/>
                  <a:gd name="T2" fmla="*/ 400 w 140"/>
                  <a:gd name="T3" fmla="*/ 80 h 120"/>
                  <a:gd name="T4" fmla="*/ 400 w 140"/>
                  <a:gd name="T5" fmla="*/ 72 h 120"/>
                  <a:gd name="T6" fmla="*/ 400 w 140"/>
                  <a:gd name="T7" fmla="*/ 60 h 120"/>
                  <a:gd name="T8" fmla="*/ 340 w 140"/>
                  <a:gd name="T9" fmla="*/ 0 h 120"/>
                  <a:gd name="T10" fmla="*/ 280 w 140"/>
                  <a:gd name="T11" fmla="*/ 0 h 120"/>
                  <a:gd name="T12" fmla="*/ 224 w 140"/>
                  <a:gd name="T13" fmla="*/ 60 h 120"/>
                  <a:gd name="T14" fmla="*/ 224 w 140"/>
                  <a:gd name="T15" fmla="*/ 80 h 120"/>
                  <a:gd name="T16" fmla="*/ 72 w 140"/>
                  <a:gd name="T17" fmla="*/ 80 h 120"/>
                  <a:gd name="T18" fmla="*/ 0 w 140"/>
                  <a:gd name="T19" fmla="*/ 152 h 120"/>
                  <a:gd name="T20" fmla="*/ 0 w 140"/>
                  <a:gd name="T21" fmla="*/ 404 h 120"/>
                  <a:gd name="T22" fmla="*/ 72 w 140"/>
                  <a:gd name="T23" fmla="*/ 480 h 120"/>
                  <a:gd name="T24" fmla="*/ 488 w 140"/>
                  <a:gd name="T25" fmla="*/ 480 h 120"/>
                  <a:gd name="T26" fmla="*/ 560 w 140"/>
                  <a:gd name="T27" fmla="*/ 404 h 120"/>
                  <a:gd name="T28" fmla="*/ 560 w 140"/>
                  <a:gd name="T29" fmla="*/ 152 h 120"/>
                  <a:gd name="T30" fmla="*/ 488 w 140"/>
                  <a:gd name="T31" fmla="*/ 80 h 120"/>
                  <a:gd name="T32" fmla="*/ 48 w 140"/>
                  <a:gd name="T33" fmla="*/ 404 h 120"/>
                  <a:gd name="T34" fmla="*/ 48 w 140"/>
                  <a:gd name="T35" fmla="*/ 152 h 120"/>
                  <a:gd name="T36" fmla="*/ 72 w 140"/>
                  <a:gd name="T37" fmla="*/ 128 h 120"/>
                  <a:gd name="T38" fmla="*/ 132 w 140"/>
                  <a:gd name="T39" fmla="*/ 128 h 120"/>
                  <a:gd name="T40" fmla="*/ 132 w 140"/>
                  <a:gd name="T41" fmla="*/ 432 h 120"/>
                  <a:gd name="T42" fmla="*/ 72 w 140"/>
                  <a:gd name="T43" fmla="*/ 432 h 120"/>
                  <a:gd name="T44" fmla="*/ 48 w 140"/>
                  <a:gd name="T45" fmla="*/ 404 h 120"/>
                  <a:gd name="T46" fmla="*/ 512 w 140"/>
                  <a:gd name="T47" fmla="*/ 404 h 120"/>
                  <a:gd name="T48" fmla="*/ 488 w 140"/>
                  <a:gd name="T49" fmla="*/ 432 h 120"/>
                  <a:gd name="T50" fmla="*/ 180 w 140"/>
                  <a:gd name="T51" fmla="*/ 432 h 120"/>
                  <a:gd name="T52" fmla="*/ 180 w 140"/>
                  <a:gd name="T53" fmla="*/ 128 h 120"/>
                  <a:gd name="T54" fmla="*/ 224 w 140"/>
                  <a:gd name="T55" fmla="*/ 128 h 120"/>
                  <a:gd name="T56" fmla="*/ 396 w 140"/>
                  <a:gd name="T57" fmla="*/ 128 h 120"/>
                  <a:gd name="T58" fmla="*/ 488 w 140"/>
                  <a:gd name="T59" fmla="*/ 128 h 120"/>
                  <a:gd name="T60" fmla="*/ 512 w 140"/>
                  <a:gd name="T61" fmla="*/ 152 h 120"/>
                  <a:gd name="T62" fmla="*/ 512 w 140"/>
                  <a:gd name="T63" fmla="*/ 404 h 12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40" h="120">
                    <a:moveTo>
                      <a:pt x="122" y="20"/>
                    </a:moveTo>
                    <a:cubicBezTo>
                      <a:pt x="100" y="20"/>
                      <a:pt x="100" y="20"/>
                      <a:pt x="100" y="20"/>
                    </a:cubicBezTo>
                    <a:cubicBezTo>
                      <a:pt x="100" y="18"/>
                      <a:pt x="100" y="18"/>
                      <a:pt x="100" y="18"/>
                    </a:cubicBezTo>
                    <a:cubicBezTo>
                      <a:pt x="100" y="15"/>
                      <a:pt x="100" y="15"/>
                      <a:pt x="100" y="15"/>
                    </a:cubicBezTo>
                    <a:cubicBezTo>
                      <a:pt x="100" y="6"/>
                      <a:pt x="93" y="0"/>
                      <a:pt x="85" y="0"/>
                    </a:cubicBezTo>
                    <a:cubicBezTo>
                      <a:pt x="70" y="0"/>
                      <a:pt x="70" y="0"/>
                      <a:pt x="70" y="0"/>
                    </a:cubicBezTo>
                    <a:cubicBezTo>
                      <a:pt x="62" y="0"/>
                      <a:pt x="56" y="6"/>
                      <a:pt x="56" y="15"/>
                    </a:cubicBezTo>
                    <a:cubicBezTo>
                      <a:pt x="56" y="20"/>
                      <a:pt x="56" y="20"/>
                      <a:pt x="56" y="20"/>
                    </a:cubicBezTo>
                    <a:cubicBezTo>
                      <a:pt x="18" y="20"/>
                      <a:pt x="18" y="20"/>
                      <a:pt x="18" y="20"/>
                    </a:cubicBezTo>
                    <a:cubicBezTo>
                      <a:pt x="8" y="20"/>
                      <a:pt x="0" y="28"/>
                      <a:pt x="0" y="38"/>
                    </a:cubicBezTo>
                    <a:cubicBezTo>
                      <a:pt x="0" y="101"/>
                      <a:pt x="0" y="101"/>
                      <a:pt x="0" y="101"/>
                    </a:cubicBezTo>
                    <a:cubicBezTo>
                      <a:pt x="0" y="112"/>
                      <a:pt x="8" y="120"/>
                      <a:pt x="18" y="120"/>
                    </a:cubicBezTo>
                    <a:cubicBezTo>
                      <a:pt x="122" y="120"/>
                      <a:pt x="122" y="120"/>
                      <a:pt x="122" y="120"/>
                    </a:cubicBezTo>
                    <a:cubicBezTo>
                      <a:pt x="132" y="120"/>
                      <a:pt x="140" y="111"/>
                      <a:pt x="140" y="101"/>
                    </a:cubicBezTo>
                    <a:cubicBezTo>
                      <a:pt x="140" y="38"/>
                      <a:pt x="140" y="38"/>
                      <a:pt x="140" y="38"/>
                    </a:cubicBezTo>
                    <a:cubicBezTo>
                      <a:pt x="140" y="28"/>
                      <a:pt x="132" y="20"/>
                      <a:pt x="122" y="20"/>
                    </a:cubicBezTo>
                    <a:close/>
                    <a:moveTo>
                      <a:pt x="12" y="101"/>
                    </a:moveTo>
                    <a:cubicBezTo>
                      <a:pt x="12" y="38"/>
                      <a:pt x="12" y="38"/>
                      <a:pt x="12" y="38"/>
                    </a:cubicBezTo>
                    <a:cubicBezTo>
                      <a:pt x="12" y="34"/>
                      <a:pt x="15" y="32"/>
                      <a:pt x="18" y="32"/>
                    </a:cubicBezTo>
                    <a:cubicBezTo>
                      <a:pt x="33" y="32"/>
                      <a:pt x="33" y="32"/>
                      <a:pt x="33" y="32"/>
                    </a:cubicBezTo>
                    <a:cubicBezTo>
                      <a:pt x="33" y="108"/>
                      <a:pt x="33" y="108"/>
                      <a:pt x="33" y="108"/>
                    </a:cubicBezTo>
                    <a:cubicBezTo>
                      <a:pt x="18" y="108"/>
                      <a:pt x="18" y="108"/>
                      <a:pt x="18" y="108"/>
                    </a:cubicBezTo>
                    <a:cubicBezTo>
                      <a:pt x="14" y="108"/>
                      <a:pt x="12" y="105"/>
                      <a:pt x="12" y="101"/>
                    </a:cubicBezTo>
                    <a:close/>
                    <a:moveTo>
                      <a:pt x="128" y="101"/>
                    </a:moveTo>
                    <a:cubicBezTo>
                      <a:pt x="128" y="105"/>
                      <a:pt x="125" y="108"/>
                      <a:pt x="122" y="108"/>
                    </a:cubicBezTo>
                    <a:cubicBezTo>
                      <a:pt x="45" y="108"/>
                      <a:pt x="45" y="108"/>
                      <a:pt x="45" y="108"/>
                    </a:cubicBezTo>
                    <a:cubicBezTo>
                      <a:pt x="45" y="32"/>
                      <a:pt x="45" y="32"/>
                      <a:pt x="45" y="32"/>
                    </a:cubicBezTo>
                    <a:cubicBezTo>
                      <a:pt x="56" y="32"/>
                      <a:pt x="56" y="32"/>
                      <a:pt x="56" y="32"/>
                    </a:cubicBezTo>
                    <a:cubicBezTo>
                      <a:pt x="99" y="32"/>
                      <a:pt x="99" y="32"/>
                      <a:pt x="99" y="32"/>
                    </a:cubicBezTo>
                    <a:cubicBezTo>
                      <a:pt x="122" y="32"/>
                      <a:pt x="122" y="32"/>
                      <a:pt x="122" y="32"/>
                    </a:cubicBezTo>
                    <a:cubicBezTo>
                      <a:pt x="125" y="32"/>
                      <a:pt x="128" y="34"/>
                      <a:pt x="128" y="38"/>
                    </a:cubicBezTo>
                    <a:lnTo>
                      <a:pt x="128" y="101"/>
                    </a:ln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 name="Freeform 26">
                <a:extLst>
                  <a:ext uri="{FF2B5EF4-FFF2-40B4-BE49-F238E27FC236}">
                    <a16:creationId xmlns="" xmlns:a16="http://schemas.microsoft.com/office/drawing/2014/main" id="{3A2F293D-294C-4E3B-94E9-E4B5A0CBDB1E}"/>
                  </a:ext>
                </a:extLst>
              </p:cNvPr>
              <p:cNvSpPr>
                <a:spLocks noEditPoints="1" noChangeArrowheads="1"/>
              </p:cNvSpPr>
              <p:nvPr/>
            </p:nvSpPr>
            <p:spPr bwMode="auto">
              <a:xfrm>
                <a:off x="112" y="100"/>
                <a:ext cx="88" cy="88"/>
              </a:xfrm>
              <a:custGeom>
                <a:avLst/>
                <a:gdLst>
                  <a:gd name="T0" fmla="*/ 88 w 44"/>
                  <a:gd name="T1" fmla="*/ 0 h 44"/>
                  <a:gd name="T2" fmla="*/ 0 w 44"/>
                  <a:gd name="T3" fmla="*/ 88 h 44"/>
                  <a:gd name="T4" fmla="*/ 88 w 44"/>
                  <a:gd name="T5" fmla="*/ 176 h 44"/>
                  <a:gd name="T6" fmla="*/ 176 w 44"/>
                  <a:gd name="T7" fmla="*/ 88 h 44"/>
                  <a:gd name="T8" fmla="*/ 88 w 44"/>
                  <a:gd name="T9" fmla="*/ 0 h 44"/>
                  <a:gd name="T10" fmla="*/ 88 w 44"/>
                  <a:gd name="T11" fmla="*/ 128 h 44"/>
                  <a:gd name="T12" fmla="*/ 48 w 44"/>
                  <a:gd name="T13" fmla="*/ 88 h 44"/>
                  <a:gd name="T14" fmla="*/ 88 w 44"/>
                  <a:gd name="T15" fmla="*/ 48 h 44"/>
                  <a:gd name="T16" fmla="*/ 128 w 44"/>
                  <a:gd name="T17" fmla="*/ 88 h 44"/>
                  <a:gd name="T18" fmla="*/ 88 w 44"/>
                  <a:gd name="T19" fmla="*/ 128 h 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2"/>
                    </a:moveTo>
                    <a:cubicBezTo>
                      <a:pt x="16" y="32"/>
                      <a:pt x="12" y="27"/>
                      <a:pt x="12" y="22"/>
                    </a:cubicBezTo>
                    <a:cubicBezTo>
                      <a:pt x="12" y="16"/>
                      <a:pt x="16" y="12"/>
                      <a:pt x="22" y="12"/>
                    </a:cubicBezTo>
                    <a:cubicBezTo>
                      <a:pt x="27" y="12"/>
                      <a:pt x="32" y="16"/>
                      <a:pt x="32" y="22"/>
                    </a:cubicBezTo>
                    <a:cubicBezTo>
                      <a:pt x="32" y="27"/>
                      <a:pt x="27" y="32"/>
                      <a:pt x="22" y="3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5" name="Freeform 27">
              <a:extLst>
                <a:ext uri="{FF2B5EF4-FFF2-40B4-BE49-F238E27FC236}">
                  <a16:creationId xmlns="" xmlns:a16="http://schemas.microsoft.com/office/drawing/2014/main" id="{10B4DCE3-316B-4628-B0D9-710B61601AC4}"/>
                </a:ext>
              </a:extLst>
            </p:cNvPr>
            <p:cNvSpPr>
              <a:spLocks noEditPoints="1" noChangeArrowheads="1"/>
            </p:cNvSpPr>
            <p:nvPr/>
          </p:nvSpPr>
          <p:spPr bwMode="auto">
            <a:xfrm rot="18900000">
              <a:off x="6265863" y="3870325"/>
              <a:ext cx="327025" cy="303213"/>
            </a:xfrm>
            <a:custGeom>
              <a:avLst/>
              <a:gdLst>
                <a:gd name="T0" fmla="*/ 731921101 w 142"/>
                <a:gd name="T1" fmla="*/ 244280248 h 133"/>
                <a:gd name="T2" fmla="*/ 604630074 w 142"/>
                <a:gd name="T3" fmla="*/ 155924436 h 133"/>
                <a:gd name="T4" fmla="*/ 604630074 w 142"/>
                <a:gd name="T5" fmla="*/ 62370686 h 133"/>
                <a:gd name="T6" fmla="*/ 572807317 w 142"/>
                <a:gd name="T7" fmla="*/ 31185343 h 133"/>
                <a:gd name="T8" fmla="*/ 551592146 w 142"/>
                <a:gd name="T9" fmla="*/ 31185343 h 133"/>
                <a:gd name="T10" fmla="*/ 519769390 w 142"/>
                <a:gd name="T11" fmla="*/ 62370686 h 133"/>
                <a:gd name="T12" fmla="*/ 519769390 w 142"/>
                <a:gd name="T13" fmla="*/ 93553749 h 133"/>
                <a:gd name="T14" fmla="*/ 392478363 w 142"/>
                <a:gd name="T15" fmla="*/ 10395874 h 133"/>
                <a:gd name="T16" fmla="*/ 360657909 w 142"/>
                <a:gd name="T17" fmla="*/ 10395874 h 133"/>
                <a:gd name="T18" fmla="*/ 21215171 w 142"/>
                <a:gd name="T19" fmla="*/ 244280248 h 133"/>
                <a:gd name="T20" fmla="*/ 10607586 w 142"/>
                <a:gd name="T21" fmla="*/ 291059402 h 133"/>
                <a:gd name="T22" fmla="*/ 53037928 w 142"/>
                <a:gd name="T23" fmla="*/ 296255060 h 133"/>
                <a:gd name="T24" fmla="*/ 90164477 w 142"/>
                <a:gd name="T25" fmla="*/ 270267654 h 133"/>
                <a:gd name="T26" fmla="*/ 90164477 w 142"/>
                <a:gd name="T27" fmla="*/ 639289274 h 133"/>
                <a:gd name="T28" fmla="*/ 143202405 w 142"/>
                <a:gd name="T29" fmla="*/ 691264085 h 133"/>
                <a:gd name="T30" fmla="*/ 609933867 w 142"/>
                <a:gd name="T31" fmla="*/ 691264085 h 133"/>
                <a:gd name="T32" fmla="*/ 662971795 w 142"/>
                <a:gd name="T33" fmla="*/ 639289274 h 133"/>
                <a:gd name="T34" fmla="*/ 662971795 w 142"/>
                <a:gd name="T35" fmla="*/ 270267654 h 133"/>
                <a:gd name="T36" fmla="*/ 700098344 w 142"/>
                <a:gd name="T37" fmla="*/ 296255060 h 133"/>
                <a:gd name="T38" fmla="*/ 716009723 w 142"/>
                <a:gd name="T39" fmla="*/ 301452997 h 133"/>
                <a:gd name="T40" fmla="*/ 742528686 w 142"/>
                <a:gd name="T41" fmla="*/ 291059402 h 133"/>
                <a:gd name="T42" fmla="*/ 731921101 w 142"/>
                <a:gd name="T43" fmla="*/ 244280248 h 133"/>
                <a:gd name="T44" fmla="*/ 440212498 w 142"/>
                <a:gd name="T45" fmla="*/ 628893399 h 133"/>
                <a:gd name="T46" fmla="*/ 312923774 w 142"/>
                <a:gd name="T47" fmla="*/ 628893399 h 133"/>
                <a:gd name="T48" fmla="*/ 312923774 w 142"/>
                <a:gd name="T49" fmla="*/ 436587963 h 133"/>
                <a:gd name="T50" fmla="*/ 440212498 w 142"/>
                <a:gd name="T51" fmla="*/ 436587963 h 133"/>
                <a:gd name="T52" fmla="*/ 440212498 w 142"/>
                <a:gd name="T53" fmla="*/ 628893399 h 133"/>
                <a:gd name="T54" fmla="*/ 599326281 w 142"/>
                <a:gd name="T55" fmla="*/ 628893399 h 133"/>
                <a:gd name="T56" fmla="*/ 503858011 w 142"/>
                <a:gd name="T57" fmla="*/ 628893399 h 133"/>
                <a:gd name="T58" fmla="*/ 503858011 w 142"/>
                <a:gd name="T59" fmla="*/ 426192089 h 133"/>
                <a:gd name="T60" fmla="*/ 450820083 w 142"/>
                <a:gd name="T61" fmla="*/ 374217277 h 133"/>
                <a:gd name="T62" fmla="*/ 302316189 w 142"/>
                <a:gd name="T63" fmla="*/ 374217277 h 133"/>
                <a:gd name="T64" fmla="*/ 249278261 w 142"/>
                <a:gd name="T65" fmla="*/ 426192089 h 133"/>
                <a:gd name="T66" fmla="*/ 249278261 w 142"/>
                <a:gd name="T67" fmla="*/ 628893399 h 133"/>
                <a:gd name="T68" fmla="*/ 153809991 w 142"/>
                <a:gd name="T69" fmla="*/ 628893399 h 133"/>
                <a:gd name="T70" fmla="*/ 153809991 w 142"/>
                <a:gd name="T71" fmla="*/ 228688716 h 133"/>
                <a:gd name="T72" fmla="*/ 376569288 w 142"/>
                <a:gd name="T73" fmla="*/ 72764281 h 133"/>
                <a:gd name="T74" fmla="*/ 599326281 w 142"/>
                <a:gd name="T75" fmla="*/ 228688716 h 133"/>
                <a:gd name="T76" fmla="*/ 599326281 w 142"/>
                <a:gd name="T77" fmla="*/ 628893399 h 133"/>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42" h="133">
                  <a:moveTo>
                    <a:pt x="138" y="47"/>
                  </a:moveTo>
                  <a:cubicBezTo>
                    <a:pt x="114" y="30"/>
                    <a:pt x="114" y="30"/>
                    <a:pt x="114" y="30"/>
                  </a:cubicBezTo>
                  <a:cubicBezTo>
                    <a:pt x="114" y="12"/>
                    <a:pt x="114" y="12"/>
                    <a:pt x="114" y="12"/>
                  </a:cubicBezTo>
                  <a:cubicBezTo>
                    <a:pt x="114" y="9"/>
                    <a:pt x="111" y="6"/>
                    <a:pt x="108" y="6"/>
                  </a:cubicBezTo>
                  <a:cubicBezTo>
                    <a:pt x="104" y="6"/>
                    <a:pt x="104" y="6"/>
                    <a:pt x="104" y="6"/>
                  </a:cubicBezTo>
                  <a:cubicBezTo>
                    <a:pt x="100" y="6"/>
                    <a:pt x="98" y="9"/>
                    <a:pt x="98" y="12"/>
                  </a:cubicBezTo>
                  <a:cubicBezTo>
                    <a:pt x="98" y="18"/>
                    <a:pt x="98" y="18"/>
                    <a:pt x="98" y="18"/>
                  </a:cubicBezTo>
                  <a:cubicBezTo>
                    <a:pt x="74" y="2"/>
                    <a:pt x="74" y="2"/>
                    <a:pt x="74" y="2"/>
                  </a:cubicBezTo>
                  <a:cubicBezTo>
                    <a:pt x="72" y="0"/>
                    <a:pt x="70" y="0"/>
                    <a:pt x="68" y="2"/>
                  </a:cubicBezTo>
                  <a:cubicBezTo>
                    <a:pt x="4" y="47"/>
                    <a:pt x="4" y="47"/>
                    <a:pt x="4" y="47"/>
                  </a:cubicBezTo>
                  <a:cubicBezTo>
                    <a:pt x="1" y="49"/>
                    <a:pt x="0" y="53"/>
                    <a:pt x="2" y="56"/>
                  </a:cubicBezTo>
                  <a:cubicBezTo>
                    <a:pt x="4" y="58"/>
                    <a:pt x="8" y="59"/>
                    <a:pt x="10" y="57"/>
                  </a:cubicBezTo>
                  <a:cubicBezTo>
                    <a:pt x="17" y="52"/>
                    <a:pt x="17" y="52"/>
                    <a:pt x="17" y="52"/>
                  </a:cubicBezTo>
                  <a:cubicBezTo>
                    <a:pt x="17" y="123"/>
                    <a:pt x="17" y="123"/>
                    <a:pt x="17" y="123"/>
                  </a:cubicBezTo>
                  <a:cubicBezTo>
                    <a:pt x="17" y="129"/>
                    <a:pt x="21" y="133"/>
                    <a:pt x="27" y="133"/>
                  </a:cubicBezTo>
                  <a:cubicBezTo>
                    <a:pt x="115" y="133"/>
                    <a:pt x="115" y="133"/>
                    <a:pt x="115" y="133"/>
                  </a:cubicBezTo>
                  <a:cubicBezTo>
                    <a:pt x="121" y="133"/>
                    <a:pt x="125" y="129"/>
                    <a:pt x="125" y="123"/>
                  </a:cubicBezTo>
                  <a:cubicBezTo>
                    <a:pt x="125" y="52"/>
                    <a:pt x="125" y="52"/>
                    <a:pt x="125" y="52"/>
                  </a:cubicBezTo>
                  <a:cubicBezTo>
                    <a:pt x="132" y="57"/>
                    <a:pt x="132" y="57"/>
                    <a:pt x="132" y="57"/>
                  </a:cubicBezTo>
                  <a:cubicBezTo>
                    <a:pt x="133" y="58"/>
                    <a:pt x="134" y="58"/>
                    <a:pt x="135" y="58"/>
                  </a:cubicBezTo>
                  <a:cubicBezTo>
                    <a:pt x="137" y="58"/>
                    <a:pt x="139" y="57"/>
                    <a:pt x="140" y="56"/>
                  </a:cubicBezTo>
                  <a:cubicBezTo>
                    <a:pt x="142" y="53"/>
                    <a:pt x="141" y="49"/>
                    <a:pt x="138" y="47"/>
                  </a:cubicBezTo>
                  <a:close/>
                  <a:moveTo>
                    <a:pt x="83" y="121"/>
                  </a:moveTo>
                  <a:cubicBezTo>
                    <a:pt x="59" y="121"/>
                    <a:pt x="59" y="121"/>
                    <a:pt x="59" y="121"/>
                  </a:cubicBezTo>
                  <a:cubicBezTo>
                    <a:pt x="59" y="84"/>
                    <a:pt x="59" y="84"/>
                    <a:pt x="59" y="84"/>
                  </a:cubicBezTo>
                  <a:cubicBezTo>
                    <a:pt x="83" y="84"/>
                    <a:pt x="83" y="84"/>
                    <a:pt x="83" y="84"/>
                  </a:cubicBezTo>
                  <a:lnTo>
                    <a:pt x="83" y="121"/>
                  </a:lnTo>
                  <a:close/>
                  <a:moveTo>
                    <a:pt x="113" y="121"/>
                  </a:moveTo>
                  <a:cubicBezTo>
                    <a:pt x="95" y="121"/>
                    <a:pt x="95" y="121"/>
                    <a:pt x="95" y="121"/>
                  </a:cubicBezTo>
                  <a:cubicBezTo>
                    <a:pt x="95" y="82"/>
                    <a:pt x="95" y="82"/>
                    <a:pt x="95" y="82"/>
                  </a:cubicBezTo>
                  <a:cubicBezTo>
                    <a:pt x="95" y="76"/>
                    <a:pt x="90" y="72"/>
                    <a:pt x="85" y="72"/>
                  </a:cubicBezTo>
                  <a:cubicBezTo>
                    <a:pt x="57" y="72"/>
                    <a:pt x="57" y="72"/>
                    <a:pt x="57" y="72"/>
                  </a:cubicBezTo>
                  <a:cubicBezTo>
                    <a:pt x="52" y="72"/>
                    <a:pt x="47" y="76"/>
                    <a:pt x="47" y="82"/>
                  </a:cubicBezTo>
                  <a:cubicBezTo>
                    <a:pt x="47" y="121"/>
                    <a:pt x="47" y="121"/>
                    <a:pt x="47" y="121"/>
                  </a:cubicBezTo>
                  <a:cubicBezTo>
                    <a:pt x="29" y="121"/>
                    <a:pt x="29" y="121"/>
                    <a:pt x="29" y="121"/>
                  </a:cubicBezTo>
                  <a:cubicBezTo>
                    <a:pt x="29" y="44"/>
                    <a:pt x="29" y="44"/>
                    <a:pt x="29" y="44"/>
                  </a:cubicBezTo>
                  <a:cubicBezTo>
                    <a:pt x="71" y="14"/>
                    <a:pt x="71" y="14"/>
                    <a:pt x="71" y="14"/>
                  </a:cubicBezTo>
                  <a:cubicBezTo>
                    <a:pt x="113" y="44"/>
                    <a:pt x="113" y="44"/>
                    <a:pt x="113" y="44"/>
                  </a:cubicBezTo>
                  <a:lnTo>
                    <a:pt x="113" y="121"/>
                  </a:ln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Tree>
    <p:extLst>
      <p:ext uri="{BB962C8B-B14F-4D97-AF65-F5344CB8AC3E}">
        <p14:creationId xmlns:p14="http://schemas.microsoft.com/office/powerpoint/2010/main" val="1064210313"/>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50"/>
                                        <p:tgtEl>
                                          <p:spTgt spid="5"/>
                                        </p:tgtEl>
                                      </p:cBhvr>
                                    </p:animEffect>
                                    <p:anim calcmode="lin" valueType="num">
                                      <p:cBhvr>
                                        <p:cTn id="13" dur="250" fill="hold"/>
                                        <p:tgtEl>
                                          <p:spTgt spid="5"/>
                                        </p:tgtEl>
                                        <p:attrNameLst>
                                          <p:attrName>ppt_x</p:attrName>
                                        </p:attrNameLst>
                                      </p:cBhvr>
                                      <p:tavLst>
                                        <p:tav tm="0">
                                          <p:val>
                                            <p:strVal val="#ppt_x"/>
                                          </p:val>
                                        </p:tav>
                                        <p:tav tm="100000">
                                          <p:val>
                                            <p:strVal val="#ppt_x"/>
                                          </p:val>
                                        </p:tav>
                                      </p:tavLst>
                                    </p:anim>
                                    <p:anim calcmode="lin" valueType="num">
                                      <p:cBhvr>
                                        <p:cTn id="14" dur="25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750"/>
                            </p:stCondLst>
                            <p:childTnLst>
                              <p:par>
                                <p:cTn id="16" presetID="42" presetClass="entr" presetSubtype="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250"/>
                                        <p:tgtEl>
                                          <p:spTgt spid="8"/>
                                        </p:tgtEl>
                                      </p:cBhvr>
                                    </p:animEffect>
                                    <p:anim calcmode="lin" valueType="num">
                                      <p:cBhvr>
                                        <p:cTn id="19" dur="250" fill="hold"/>
                                        <p:tgtEl>
                                          <p:spTgt spid="8"/>
                                        </p:tgtEl>
                                        <p:attrNameLst>
                                          <p:attrName>ppt_x</p:attrName>
                                        </p:attrNameLst>
                                      </p:cBhvr>
                                      <p:tavLst>
                                        <p:tav tm="0">
                                          <p:val>
                                            <p:strVal val="#ppt_x"/>
                                          </p:val>
                                        </p:tav>
                                        <p:tav tm="100000">
                                          <p:val>
                                            <p:strVal val="#ppt_x"/>
                                          </p:val>
                                        </p:tav>
                                      </p:tavLst>
                                    </p:anim>
                                    <p:anim calcmode="lin" valueType="num">
                                      <p:cBhvr>
                                        <p:cTn id="20" dur="250" fill="hold"/>
                                        <p:tgtEl>
                                          <p:spTgt spid="8"/>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42" presetClass="entr" presetSubtype="0"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250"/>
                                        <p:tgtEl>
                                          <p:spTgt spid="9"/>
                                        </p:tgtEl>
                                      </p:cBhvr>
                                    </p:animEffect>
                                    <p:anim calcmode="lin" valueType="num">
                                      <p:cBhvr>
                                        <p:cTn id="25" dur="250" fill="hold"/>
                                        <p:tgtEl>
                                          <p:spTgt spid="9"/>
                                        </p:tgtEl>
                                        <p:attrNameLst>
                                          <p:attrName>ppt_x</p:attrName>
                                        </p:attrNameLst>
                                      </p:cBhvr>
                                      <p:tavLst>
                                        <p:tav tm="0">
                                          <p:val>
                                            <p:strVal val="#ppt_x"/>
                                          </p:val>
                                        </p:tav>
                                        <p:tav tm="100000">
                                          <p:val>
                                            <p:strVal val="#ppt_x"/>
                                          </p:val>
                                        </p:tav>
                                      </p:tavLst>
                                    </p:anim>
                                    <p:anim calcmode="lin" valueType="num">
                                      <p:cBhvr>
                                        <p:cTn id="26" dur="250" fill="hold"/>
                                        <p:tgtEl>
                                          <p:spTgt spid="9"/>
                                        </p:tgtEl>
                                        <p:attrNameLst>
                                          <p:attrName>ppt_y</p:attrName>
                                        </p:attrNameLst>
                                      </p:cBhvr>
                                      <p:tavLst>
                                        <p:tav tm="0">
                                          <p:val>
                                            <p:strVal val="#ppt_y+.1"/>
                                          </p:val>
                                        </p:tav>
                                        <p:tav tm="100000">
                                          <p:val>
                                            <p:strVal val="#ppt_y"/>
                                          </p:val>
                                        </p:tav>
                                      </p:tavLst>
                                    </p:anim>
                                  </p:childTnLst>
                                </p:cTn>
                              </p:par>
                            </p:childTnLst>
                          </p:cTn>
                        </p:par>
                        <p:par>
                          <p:cTn id="27" fill="hold">
                            <p:stCondLst>
                              <p:cond delay="1250"/>
                            </p:stCondLst>
                            <p:childTnLst>
                              <p:par>
                                <p:cTn id="28" presetID="42" presetClass="entr" presetSubtype="0"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250"/>
                                        <p:tgtEl>
                                          <p:spTgt spid="10"/>
                                        </p:tgtEl>
                                      </p:cBhvr>
                                    </p:animEffect>
                                    <p:anim calcmode="lin" valueType="num">
                                      <p:cBhvr>
                                        <p:cTn id="31" dur="250" fill="hold"/>
                                        <p:tgtEl>
                                          <p:spTgt spid="10"/>
                                        </p:tgtEl>
                                        <p:attrNameLst>
                                          <p:attrName>ppt_x</p:attrName>
                                        </p:attrNameLst>
                                      </p:cBhvr>
                                      <p:tavLst>
                                        <p:tav tm="0">
                                          <p:val>
                                            <p:strVal val="#ppt_x"/>
                                          </p:val>
                                        </p:tav>
                                        <p:tav tm="100000">
                                          <p:val>
                                            <p:strVal val="#ppt_x"/>
                                          </p:val>
                                        </p:tav>
                                      </p:tavLst>
                                    </p:anim>
                                    <p:anim calcmode="lin" valueType="num">
                                      <p:cBhvr>
                                        <p:cTn id="32" dur="250" fill="hold"/>
                                        <p:tgtEl>
                                          <p:spTgt spid="10"/>
                                        </p:tgtEl>
                                        <p:attrNameLst>
                                          <p:attrName>ppt_y</p:attrName>
                                        </p:attrNameLst>
                                      </p:cBhvr>
                                      <p:tavLst>
                                        <p:tav tm="0">
                                          <p:val>
                                            <p:strVal val="#ppt_y+.1"/>
                                          </p:val>
                                        </p:tav>
                                        <p:tav tm="100000">
                                          <p:val>
                                            <p:strVal val="#ppt_y"/>
                                          </p:val>
                                        </p:tav>
                                      </p:tavLst>
                                    </p:anim>
                                  </p:childTnLst>
                                </p:cTn>
                              </p:par>
                            </p:childTnLst>
                          </p:cTn>
                        </p:par>
                        <p:par>
                          <p:cTn id="33" fill="hold">
                            <p:stCondLst>
                              <p:cond delay="1500"/>
                            </p:stCondLst>
                            <p:childTnLst>
                              <p:par>
                                <p:cTn id="34" presetID="2" presetClass="entr" presetSubtype="1" fill="hold" nodeType="after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500" fill="hold"/>
                                        <p:tgtEl>
                                          <p:spTgt spid="11"/>
                                        </p:tgtEl>
                                        <p:attrNameLst>
                                          <p:attrName>ppt_x</p:attrName>
                                        </p:attrNameLst>
                                      </p:cBhvr>
                                      <p:tavLst>
                                        <p:tav tm="0">
                                          <p:val>
                                            <p:strVal val="#ppt_x"/>
                                          </p:val>
                                        </p:tav>
                                        <p:tav tm="100000">
                                          <p:val>
                                            <p:strVal val="#ppt_x"/>
                                          </p:val>
                                        </p:tav>
                                      </p:tavLst>
                                    </p:anim>
                                    <p:anim calcmode="lin" valueType="num">
                                      <p:cBhvr additive="base">
                                        <p:cTn id="37"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9" grpId="0"/>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a:extLst>
              <a:ext uri="{FF2B5EF4-FFF2-40B4-BE49-F238E27FC236}">
                <a16:creationId xmlns="" xmlns:a16="http://schemas.microsoft.com/office/drawing/2014/main" id="{14ADE3A8-448C-4CBD-8243-3B990D0E3D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36" name="矩形 35">
            <a:extLst>
              <a:ext uri="{FF2B5EF4-FFF2-40B4-BE49-F238E27FC236}">
                <a16:creationId xmlns="" xmlns:a16="http://schemas.microsoft.com/office/drawing/2014/main" id="{3770B86E-2342-4786-A194-407F680CF8E0}"/>
              </a:ext>
            </a:extLst>
          </p:cNvPr>
          <p:cNvSpPr/>
          <p:nvPr/>
        </p:nvSpPr>
        <p:spPr>
          <a:xfrm>
            <a:off x="586762" y="1444584"/>
            <a:ext cx="3099868" cy="16081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zh-CN" altLang="en-US" sz="4400" b="1" dirty="0">
                <a:solidFill>
                  <a:schemeClr val="bg1">
                    <a:lumMod val="85000"/>
                  </a:schemeClr>
                </a:solidFill>
                <a:latin typeface="微软雅黑" panose="020B0503020204020204" pitchFamily="34" charset="-122"/>
                <a:ea typeface="微软雅黑" panose="020B0503020204020204" pitchFamily="34" charset="-122"/>
              </a:rPr>
              <a:t>第三章</a:t>
            </a:r>
          </a:p>
        </p:txBody>
      </p:sp>
      <p:grpSp>
        <p:nvGrpSpPr>
          <p:cNvPr id="24" name="组合 23">
            <a:extLst>
              <a:ext uri="{FF2B5EF4-FFF2-40B4-BE49-F238E27FC236}">
                <a16:creationId xmlns="" xmlns:a16="http://schemas.microsoft.com/office/drawing/2014/main" id="{0D4E198E-931C-46A4-A0DE-DE1B96D7B9F0}"/>
              </a:ext>
            </a:extLst>
          </p:cNvPr>
          <p:cNvGrpSpPr/>
          <p:nvPr/>
        </p:nvGrpSpPr>
        <p:grpSpPr>
          <a:xfrm>
            <a:off x="6238673" y="1359890"/>
            <a:ext cx="3875946" cy="652655"/>
            <a:chOff x="6238673" y="1359890"/>
            <a:chExt cx="3875946" cy="652655"/>
          </a:xfrm>
        </p:grpSpPr>
        <p:grpSp>
          <p:nvGrpSpPr>
            <p:cNvPr id="25" name="组合 24">
              <a:extLst>
                <a:ext uri="{FF2B5EF4-FFF2-40B4-BE49-F238E27FC236}">
                  <a16:creationId xmlns="" xmlns:a16="http://schemas.microsoft.com/office/drawing/2014/main" id="{5CAAD38F-706F-4FA0-A224-8EF2C0D07CB8}"/>
                </a:ext>
              </a:extLst>
            </p:cNvPr>
            <p:cNvGrpSpPr/>
            <p:nvPr/>
          </p:nvGrpSpPr>
          <p:grpSpPr>
            <a:xfrm>
              <a:off x="7199423" y="1444584"/>
              <a:ext cx="2915196" cy="497873"/>
              <a:chOff x="3178798" y="1432965"/>
              <a:chExt cx="2713464" cy="463420"/>
            </a:xfrm>
            <a:noFill/>
          </p:grpSpPr>
          <p:sp>
            <p:nvSpPr>
              <p:cNvPr id="27" name="燕尾形 12">
                <a:extLst>
                  <a:ext uri="{FF2B5EF4-FFF2-40B4-BE49-F238E27FC236}">
                    <a16:creationId xmlns="" xmlns:a16="http://schemas.microsoft.com/office/drawing/2014/main" id="{824421FC-3EF3-41F6-A801-D1FCE8FF4EEE}"/>
                  </a:ext>
                </a:extLst>
              </p:cNvPr>
              <p:cNvSpPr/>
              <p:nvPr/>
            </p:nvSpPr>
            <p:spPr>
              <a:xfrm>
                <a:off x="3178798" y="1432965"/>
                <a:ext cx="2713464" cy="463420"/>
              </a:xfrm>
              <a:prstGeom prst="chevron">
                <a:avLst/>
              </a:pr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bg1">
                      <a:lumMod val="85000"/>
                    </a:schemeClr>
                  </a:solidFill>
                </a:endParaRPr>
              </a:p>
            </p:txBody>
          </p:sp>
          <p:sp>
            <p:nvSpPr>
              <p:cNvPr id="28" name="矩形 27">
                <a:extLst>
                  <a:ext uri="{FF2B5EF4-FFF2-40B4-BE49-F238E27FC236}">
                    <a16:creationId xmlns="" xmlns:a16="http://schemas.microsoft.com/office/drawing/2014/main" id="{F2F96454-3A77-4CEF-A45E-AE651D5F985B}"/>
                  </a:ext>
                </a:extLst>
              </p:cNvPr>
              <p:cNvSpPr/>
              <p:nvPr/>
            </p:nvSpPr>
            <p:spPr>
              <a:xfrm>
                <a:off x="3552205" y="1441265"/>
                <a:ext cx="1843011" cy="372422"/>
              </a:xfrm>
              <a:prstGeom prst="rect">
                <a:avLst/>
              </a:prstGeom>
              <a:grpFill/>
              <a:ln>
                <a:noFill/>
              </a:ln>
            </p:spPr>
            <p:txBody>
              <a:bodyPr wrap="none">
                <a:spAutoFit/>
              </a:bodyPr>
              <a:lstStyle/>
              <a:p>
                <a:pPr fontAlgn="base">
                  <a:spcBef>
                    <a:spcPct val="0"/>
                  </a:spcBef>
                  <a:spcAft>
                    <a:spcPct val="0"/>
                  </a:spcAft>
                </a:pPr>
                <a:r>
                  <a:rPr lang="zh-CN" altLang="en-US" sz="2000" dirty="0">
                    <a:solidFill>
                      <a:schemeClr val="bg1">
                        <a:lumMod val="85000"/>
                      </a:schemeClr>
                    </a:solidFill>
                    <a:latin typeface="微软雅黑" panose="020B0503020204020204" pitchFamily="34" charset="-122"/>
                    <a:ea typeface="微软雅黑" panose="020B0503020204020204" pitchFamily="34" charset="-122"/>
                  </a:rPr>
                  <a:t>添加目录一文字</a:t>
                </a:r>
              </a:p>
            </p:txBody>
          </p:sp>
        </p:grpSp>
        <p:sp>
          <p:nvSpPr>
            <p:cNvPr id="26" name="矩形 25">
              <a:extLst>
                <a:ext uri="{FF2B5EF4-FFF2-40B4-BE49-F238E27FC236}">
                  <a16:creationId xmlns="" xmlns:a16="http://schemas.microsoft.com/office/drawing/2014/main" id="{89D1A6D3-2C74-4CEF-B6D1-373BBAB15551}"/>
                </a:ext>
              </a:extLst>
            </p:cNvPr>
            <p:cNvSpPr/>
            <p:nvPr/>
          </p:nvSpPr>
          <p:spPr>
            <a:xfrm>
              <a:off x="6238673" y="1359890"/>
              <a:ext cx="652654" cy="652655"/>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a:solidFill>
                    <a:schemeClr val="bg1">
                      <a:lumMod val="85000"/>
                    </a:schemeClr>
                  </a:solidFill>
                </a:rPr>
                <a:t>1</a:t>
              </a:r>
              <a:endParaRPr lang="zh-CN" altLang="en-US" sz="4000" dirty="0">
                <a:solidFill>
                  <a:schemeClr val="bg1">
                    <a:lumMod val="85000"/>
                  </a:schemeClr>
                </a:solidFill>
              </a:endParaRPr>
            </a:p>
          </p:txBody>
        </p:sp>
      </p:grpSp>
      <p:grpSp>
        <p:nvGrpSpPr>
          <p:cNvPr id="29" name="组合 28">
            <a:extLst>
              <a:ext uri="{FF2B5EF4-FFF2-40B4-BE49-F238E27FC236}">
                <a16:creationId xmlns="" xmlns:a16="http://schemas.microsoft.com/office/drawing/2014/main" id="{BD9202F1-08A1-43F6-BB94-19F61FCA603E}"/>
              </a:ext>
            </a:extLst>
          </p:cNvPr>
          <p:cNvGrpSpPr/>
          <p:nvPr/>
        </p:nvGrpSpPr>
        <p:grpSpPr>
          <a:xfrm>
            <a:off x="6238673" y="2394277"/>
            <a:ext cx="3875946" cy="652655"/>
            <a:chOff x="6238673" y="2394277"/>
            <a:chExt cx="3875946" cy="652655"/>
          </a:xfrm>
        </p:grpSpPr>
        <p:grpSp>
          <p:nvGrpSpPr>
            <p:cNvPr id="30" name="组合 29">
              <a:extLst>
                <a:ext uri="{FF2B5EF4-FFF2-40B4-BE49-F238E27FC236}">
                  <a16:creationId xmlns="" xmlns:a16="http://schemas.microsoft.com/office/drawing/2014/main" id="{73ECF478-1A44-4D04-922A-27A37F5026F1}"/>
                </a:ext>
              </a:extLst>
            </p:cNvPr>
            <p:cNvGrpSpPr/>
            <p:nvPr/>
          </p:nvGrpSpPr>
          <p:grpSpPr>
            <a:xfrm>
              <a:off x="7199423" y="2466847"/>
              <a:ext cx="2915196" cy="497873"/>
              <a:chOff x="4259771" y="2325220"/>
              <a:chExt cx="2713464" cy="463420"/>
            </a:xfrm>
            <a:noFill/>
          </p:grpSpPr>
          <p:sp>
            <p:nvSpPr>
              <p:cNvPr id="32" name="燕尾形 15">
                <a:extLst>
                  <a:ext uri="{FF2B5EF4-FFF2-40B4-BE49-F238E27FC236}">
                    <a16:creationId xmlns="" xmlns:a16="http://schemas.microsoft.com/office/drawing/2014/main" id="{CEF0F0C9-2E60-4668-9CAA-A2AB86ADE929}"/>
                  </a:ext>
                </a:extLst>
              </p:cNvPr>
              <p:cNvSpPr/>
              <p:nvPr/>
            </p:nvSpPr>
            <p:spPr>
              <a:xfrm>
                <a:off x="4259771" y="2325220"/>
                <a:ext cx="2713464" cy="463420"/>
              </a:xfrm>
              <a:prstGeom prst="chevron">
                <a:avLst/>
              </a:pr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bg1">
                      <a:lumMod val="85000"/>
                    </a:schemeClr>
                  </a:solidFill>
                </a:endParaRPr>
              </a:p>
            </p:txBody>
          </p:sp>
          <p:sp>
            <p:nvSpPr>
              <p:cNvPr id="33" name="矩形 32">
                <a:extLst>
                  <a:ext uri="{FF2B5EF4-FFF2-40B4-BE49-F238E27FC236}">
                    <a16:creationId xmlns="" xmlns:a16="http://schemas.microsoft.com/office/drawing/2014/main" id="{79B807DD-E9BA-462F-9826-C72C91B4D901}"/>
                  </a:ext>
                </a:extLst>
              </p:cNvPr>
              <p:cNvSpPr/>
              <p:nvPr/>
            </p:nvSpPr>
            <p:spPr>
              <a:xfrm>
                <a:off x="4627681" y="2346648"/>
                <a:ext cx="1843011" cy="372422"/>
              </a:xfrm>
              <a:prstGeom prst="rect">
                <a:avLst/>
              </a:prstGeom>
              <a:grpFill/>
              <a:ln>
                <a:noFill/>
              </a:ln>
            </p:spPr>
            <p:txBody>
              <a:bodyPr wrap="none">
                <a:spAutoFit/>
              </a:bodyPr>
              <a:lstStyle/>
              <a:p>
                <a:pPr fontAlgn="base">
                  <a:spcBef>
                    <a:spcPct val="0"/>
                  </a:spcBef>
                  <a:spcAft>
                    <a:spcPct val="0"/>
                  </a:spcAft>
                </a:pPr>
                <a:r>
                  <a:rPr lang="zh-CN" altLang="en-US" sz="2000" dirty="0">
                    <a:solidFill>
                      <a:schemeClr val="bg1">
                        <a:lumMod val="85000"/>
                      </a:schemeClr>
                    </a:solidFill>
                    <a:latin typeface="微软雅黑" panose="020B0503020204020204" pitchFamily="34" charset="-122"/>
                    <a:ea typeface="微软雅黑" panose="020B0503020204020204" pitchFamily="34" charset="-122"/>
                  </a:rPr>
                  <a:t>添加目录二文字</a:t>
                </a:r>
              </a:p>
            </p:txBody>
          </p:sp>
        </p:grpSp>
        <p:sp>
          <p:nvSpPr>
            <p:cNvPr id="31" name="矩形 30">
              <a:extLst>
                <a:ext uri="{FF2B5EF4-FFF2-40B4-BE49-F238E27FC236}">
                  <a16:creationId xmlns="" xmlns:a16="http://schemas.microsoft.com/office/drawing/2014/main" id="{D2864CA1-9FFF-4330-8224-F07AF3395B18}"/>
                </a:ext>
              </a:extLst>
            </p:cNvPr>
            <p:cNvSpPr/>
            <p:nvPr/>
          </p:nvSpPr>
          <p:spPr>
            <a:xfrm>
              <a:off x="6238673" y="2394277"/>
              <a:ext cx="652654" cy="652655"/>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a:solidFill>
                    <a:schemeClr val="bg1">
                      <a:lumMod val="85000"/>
                    </a:schemeClr>
                  </a:solidFill>
                </a:rPr>
                <a:t>2</a:t>
              </a:r>
              <a:endParaRPr lang="zh-CN" altLang="en-US" sz="4000" dirty="0">
                <a:solidFill>
                  <a:schemeClr val="bg1">
                    <a:lumMod val="85000"/>
                  </a:schemeClr>
                </a:solidFill>
              </a:endParaRPr>
            </a:p>
          </p:txBody>
        </p:sp>
      </p:grpSp>
      <p:grpSp>
        <p:nvGrpSpPr>
          <p:cNvPr id="34" name="组合 33">
            <a:extLst>
              <a:ext uri="{FF2B5EF4-FFF2-40B4-BE49-F238E27FC236}">
                <a16:creationId xmlns="" xmlns:a16="http://schemas.microsoft.com/office/drawing/2014/main" id="{DF4F8D28-4F1B-4A03-AEE5-CC85171A4C9A}"/>
              </a:ext>
            </a:extLst>
          </p:cNvPr>
          <p:cNvGrpSpPr/>
          <p:nvPr/>
        </p:nvGrpSpPr>
        <p:grpSpPr>
          <a:xfrm>
            <a:off x="6238673" y="3437623"/>
            <a:ext cx="3875946" cy="652655"/>
            <a:chOff x="6238673" y="3437623"/>
            <a:chExt cx="3875946" cy="652655"/>
          </a:xfrm>
        </p:grpSpPr>
        <p:grpSp>
          <p:nvGrpSpPr>
            <p:cNvPr id="35" name="组合 34">
              <a:extLst>
                <a:ext uri="{FF2B5EF4-FFF2-40B4-BE49-F238E27FC236}">
                  <a16:creationId xmlns="" xmlns:a16="http://schemas.microsoft.com/office/drawing/2014/main" id="{C6EC9816-B7FF-4A62-830E-BD3C471BA792}"/>
                </a:ext>
              </a:extLst>
            </p:cNvPr>
            <p:cNvGrpSpPr/>
            <p:nvPr/>
          </p:nvGrpSpPr>
          <p:grpSpPr>
            <a:xfrm>
              <a:off x="7199423" y="3505566"/>
              <a:ext cx="2915196" cy="497873"/>
              <a:chOff x="5273934" y="3221290"/>
              <a:chExt cx="2713464" cy="463420"/>
            </a:xfrm>
            <a:noFill/>
          </p:grpSpPr>
          <p:sp>
            <p:nvSpPr>
              <p:cNvPr id="42" name="燕尾形 18">
                <a:extLst>
                  <a:ext uri="{FF2B5EF4-FFF2-40B4-BE49-F238E27FC236}">
                    <a16:creationId xmlns="" xmlns:a16="http://schemas.microsoft.com/office/drawing/2014/main" id="{D2BB736C-0F12-4973-97A4-3CE9AC847257}"/>
                  </a:ext>
                </a:extLst>
              </p:cNvPr>
              <p:cNvSpPr/>
              <p:nvPr/>
            </p:nvSpPr>
            <p:spPr>
              <a:xfrm>
                <a:off x="5273934" y="3221290"/>
                <a:ext cx="2713464" cy="463420"/>
              </a:xfrm>
              <a:prstGeom prst="chevron">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bg1">
                      <a:lumMod val="85000"/>
                    </a:schemeClr>
                  </a:solidFill>
                </a:endParaRPr>
              </a:p>
            </p:txBody>
          </p:sp>
          <p:sp>
            <p:nvSpPr>
              <p:cNvPr id="45" name="矩形 44">
                <a:extLst>
                  <a:ext uri="{FF2B5EF4-FFF2-40B4-BE49-F238E27FC236}">
                    <a16:creationId xmlns="" xmlns:a16="http://schemas.microsoft.com/office/drawing/2014/main" id="{EEA4758E-4E0C-4FEF-813E-3BF3F4CA18C0}"/>
                  </a:ext>
                </a:extLst>
              </p:cNvPr>
              <p:cNvSpPr/>
              <p:nvPr/>
            </p:nvSpPr>
            <p:spPr>
              <a:xfrm>
                <a:off x="5647462" y="3240464"/>
                <a:ext cx="2138284" cy="372422"/>
              </a:xfrm>
              <a:prstGeom prst="rect">
                <a:avLst/>
              </a:prstGeom>
              <a:grpFill/>
              <a:ln>
                <a:noFill/>
              </a:ln>
            </p:spPr>
            <p:txBody>
              <a:bodyPr wrap="square">
                <a:spAutoFit/>
              </a:bodyPr>
              <a:lstStyle/>
              <a:p>
                <a:pPr fontAlgn="base">
                  <a:spcBef>
                    <a:spcPct val="0"/>
                  </a:spcBef>
                  <a:spcAft>
                    <a:spcPct val="0"/>
                  </a:spcAft>
                </a:pP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添加目录三文字</a:t>
                </a:r>
              </a:p>
            </p:txBody>
          </p:sp>
        </p:grpSp>
        <p:sp>
          <p:nvSpPr>
            <p:cNvPr id="40" name="矩形 39">
              <a:extLst>
                <a:ext uri="{FF2B5EF4-FFF2-40B4-BE49-F238E27FC236}">
                  <a16:creationId xmlns="" xmlns:a16="http://schemas.microsoft.com/office/drawing/2014/main" id="{C7125B79-DFC8-41CC-A8F9-CB277D70A668}"/>
                </a:ext>
              </a:extLst>
            </p:cNvPr>
            <p:cNvSpPr/>
            <p:nvPr/>
          </p:nvSpPr>
          <p:spPr>
            <a:xfrm>
              <a:off x="6238673" y="3437623"/>
              <a:ext cx="652654" cy="652655"/>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a:solidFill>
                    <a:schemeClr val="tx1">
                      <a:lumMod val="85000"/>
                      <a:lumOff val="15000"/>
                    </a:schemeClr>
                  </a:solidFill>
                </a:rPr>
                <a:t>3</a:t>
              </a:r>
              <a:endParaRPr lang="zh-CN" altLang="en-US" sz="4000" dirty="0">
                <a:solidFill>
                  <a:schemeClr val="tx1">
                    <a:lumMod val="85000"/>
                    <a:lumOff val="15000"/>
                  </a:schemeClr>
                </a:solidFill>
              </a:endParaRPr>
            </a:p>
          </p:txBody>
        </p:sp>
      </p:grpSp>
      <p:grpSp>
        <p:nvGrpSpPr>
          <p:cNvPr id="47" name="组合 46">
            <a:extLst>
              <a:ext uri="{FF2B5EF4-FFF2-40B4-BE49-F238E27FC236}">
                <a16:creationId xmlns="" xmlns:a16="http://schemas.microsoft.com/office/drawing/2014/main" id="{6F60BCC1-8980-453E-9182-DD1F35AB1597}"/>
              </a:ext>
            </a:extLst>
          </p:cNvPr>
          <p:cNvGrpSpPr/>
          <p:nvPr/>
        </p:nvGrpSpPr>
        <p:grpSpPr>
          <a:xfrm>
            <a:off x="6237897" y="4475858"/>
            <a:ext cx="3876722" cy="652655"/>
            <a:chOff x="6237897" y="4475858"/>
            <a:chExt cx="3876722" cy="652655"/>
          </a:xfrm>
        </p:grpSpPr>
        <p:grpSp>
          <p:nvGrpSpPr>
            <p:cNvPr id="48" name="组合 47">
              <a:extLst>
                <a:ext uri="{FF2B5EF4-FFF2-40B4-BE49-F238E27FC236}">
                  <a16:creationId xmlns="" xmlns:a16="http://schemas.microsoft.com/office/drawing/2014/main" id="{D0B2B8AC-B5C3-427B-9ADD-E06CE5C6242A}"/>
                </a:ext>
              </a:extLst>
            </p:cNvPr>
            <p:cNvGrpSpPr/>
            <p:nvPr/>
          </p:nvGrpSpPr>
          <p:grpSpPr>
            <a:xfrm>
              <a:off x="7199423" y="4548428"/>
              <a:ext cx="2915196" cy="497873"/>
              <a:chOff x="4265470" y="4122389"/>
              <a:chExt cx="2713464" cy="463420"/>
            </a:xfrm>
            <a:noFill/>
          </p:grpSpPr>
          <p:sp>
            <p:nvSpPr>
              <p:cNvPr id="50" name="燕尾形 21">
                <a:extLst>
                  <a:ext uri="{FF2B5EF4-FFF2-40B4-BE49-F238E27FC236}">
                    <a16:creationId xmlns="" xmlns:a16="http://schemas.microsoft.com/office/drawing/2014/main" id="{2ABC0185-A20C-47DD-AA4E-307641EE1BA5}"/>
                  </a:ext>
                </a:extLst>
              </p:cNvPr>
              <p:cNvSpPr/>
              <p:nvPr/>
            </p:nvSpPr>
            <p:spPr>
              <a:xfrm>
                <a:off x="4265470" y="4122389"/>
                <a:ext cx="2713464" cy="463420"/>
              </a:xfrm>
              <a:prstGeom prst="chevron">
                <a:avLst/>
              </a:pr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bg1">
                      <a:lumMod val="85000"/>
                    </a:schemeClr>
                  </a:solidFill>
                </a:endParaRPr>
              </a:p>
            </p:txBody>
          </p:sp>
          <p:sp>
            <p:nvSpPr>
              <p:cNvPr id="51" name="矩形 50">
                <a:extLst>
                  <a:ext uri="{FF2B5EF4-FFF2-40B4-BE49-F238E27FC236}">
                    <a16:creationId xmlns="" xmlns:a16="http://schemas.microsoft.com/office/drawing/2014/main" id="{D83FDC53-1639-4D93-8EB5-C4BC89306E59}"/>
                  </a:ext>
                </a:extLst>
              </p:cNvPr>
              <p:cNvSpPr/>
              <p:nvPr/>
            </p:nvSpPr>
            <p:spPr>
              <a:xfrm>
                <a:off x="4633380" y="4129817"/>
                <a:ext cx="2143902" cy="372422"/>
              </a:xfrm>
              <a:prstGeom prst="rect">
                <a:avLst/>
              </a:prstGeom>
              <a:grpFill/>
              <a:ln>
                <a:noFill/>
              </a:ln>
            </p:spPr>
            <p:txBody>
              <a:bodyPr wrap="square">
                <a:spAutoFit/>
              </a:bodyPr>
              <a:lstStyle/>
              <a:p>
                <a:pPr fontAlgn="base">
                  <a:spcBef>
                    <a:spcPct val="0"/>
                  </a:spcBef>
                  <a:spcAft>
                    <a:spcPct val="0"/>
                  </a:spcAft>
                </a:pPr>
                <a:r>
                  <a:rPr lang="zh-CN" altLang="en-US" sz="2000" dirty="0">
                    <a:solidFill>
                      <a:schemeClr val="bg1">
                        <a:lumMod val="85000"/>
                      </a:schemeClr>
                    </a:solidFill>
                    <a:latin typeface="微软雅黑" panose="020B0503020204020204" pitchFamily="34" charset="-122"/>
                    <a:ea typeface="微软雅黑" panose="020B0503020204020204" pitchFamily="34" charset="-122"/>
                  </a:rPr>
                  <a:t>添加目录四文字</a:t>
                </a:r>
              </a:p>
            </p:txBody>
          </p:sp>
        </p:grpSp>
        <p:sp>
          <p:nvSpPr>
            <p:cNvPr id="49" name="矩形 48">
              <a:extLst>
                <a:ext uri="{FF2B5EF4-FFF2-40B4-BE49-F238E27FC236}">
                  <a16:creationId xmlns="" xmlns:a16="http://schemas.microsoft.com/office/drawing/2014/main" id="{60B4081C-AD45-4641-A715-37469283CACD}"/>
                </a:ext>
              </a:extLst>
            </p:cNvPr>
            <p:cNvSpPr/>
            <p:nvPr/>
          </p:nvSpPr>
          <p:spPr>
            <a:xfrm>
              <a:off x="6237897" y="4475858"/>
              <a:ext cx="652654" cy="652655"/>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a:solidFill>
                    <a:schemeClr val="bg1">
                      <a:lumMod val="85000"/>
                    </a:schemeClr>
                  </a:solidFill>
                </a:rPr>
                <a:t>4</a:t>
              </a:r>
              <a:endParaRPr lang="zh-CN" altLang="en-US" sz="4000" dirty="0">
                <a:solidFill>
                  <a:schemeClr val="bg1">
                    <a:lumMod val="85000"/>
                  </a:schemeClr>
                </a:solidFill>
              </a:endParaRPr>
            </a:p>
          </p:txBody>
        </p:sp>
      </p:grpSp>
    </p:spTree>
    <p:extLst>
      <p:ext uri="{BB962C8B-B14F-4D97-AF65-F5344CB8AC3E}">
        <p14:creationId xmlns:p14="http://schemas.microsoft.com/office/powerpoint/2010/main" val="4245316591"/>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750"/>
                                        <p:tgtEl>
                                          <p:spTgt spid="18"/>
                                        </p:tgtEl>
                                      </p:cBhvr>
                                    </p:animEffect>
                                  </p:childTnLst>
                                </p:cTn>
                              </p:par>
                            </p:childTnLst>
                          </p:cTn>
                        </p:par>
                        <p:par>
                          <p:cTn id="8" fill="hold">
                            <p:stCondLst>
                              <p:cond delay="750"/>
                            </p:stCondLst>
                            <p:childTnLst>
                              <p:par>
                                <p:cTn id="9" presetID="42" presetClass="entr" presetSubtype="0" fill="hold" grpId="0"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fade">
                                      <p:cBhvr>
                                        <p:cTn id="11" dur="750"/>
                                        <p:tgtEl>
                                          <p:spTgt spid="36"/>
                                        </p:tgtEl>
                                      </p:cBhvr>
                                    </p:animEffect>
                                    <p:anim calcmode="lin" valueType="num">
                                      <p:cBhvr>
                                        <p:cTn id="12" dur="750" fill="hold"/>
                                        <p:tgtEl>
                                          <p:spTgt spid="36"/>
                                        </p:tgtEl>
                                        <p:attrNameLst>
                                          <p:attrName>ppt_x</p:attrName>
                                        </p:attrNameLst>
                                      </p:cBhvr>
                                      <p:tavLst>
                                        <p:tav tm="0">
                                          <p:val>
                                            <p:strVal val="#ppt_x"/>
                                          </p:val>
                                        </p:tav>
                                        <p:tav tm="100000">
                                          <p:val>
                                            <p:strVal val="#ppt_x"/>
                                          </p:val>
                                        </p:tav>
                                      </p:tavLst>
                                    </p:anim>
                                    <p:anim calcmode="lin" valueType="num">
                                      <p:cBhvr>
                                        <p:cTn id="13" dur="750" fill="hold"/>
                                        <p:tgtEl>
                                          <p:spTgt spid="3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 presetClass="entr" presetSubtype="8" fill="hold" nodeType="after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500" fill="hold"/>
                                        <p:tgtEl>
                                          <p:spTgt spid="24"/>
                                        </p:tgtEl>
                                        <p:attrNameLst>
                                          <p:attrName>ppt_x</p:attrName>
                                        </p:attrNameLst>
                                      </p:cBhvr>
                                      <p:tavLst>
                                        <p:tav tm="0">
                                          <p:val>
                                            <p:strVal val="0-#ppt_w/2"/>
                                          </p:val>
                                        </p:tav>
                                        <p:tav tm="100000">
                                          <p:val>
                                            <p:strVal val="#ppt_x"/>
                                          </p:val>
                                        </p:tav>
                                      </p:tavLst>
                                    </p:anim>
                                    <p:anim calcmode="lin" valueType="num">
                                      <p:cBhvr additive="base">
                                        <p:cTn id="18" dur="500" fill="hold"/>
                                        <p:tgtEl>
                                          <p:spTgt spid="24"/>
                                        </p:tgtEl>
                                        <p:attrNameLst>
                                          <p:attrName>ppt_y</p:attrName>
                                        </p:attrNameLst>
                                      </p:cBhvr>
                                      <p:tavLst>
                                        <p:tav tm="0">
                                          <p:val>
                                            <p:strVal val="#ppt_y"/>
                                          </p:val>
                                        </p:tav>
                                        <p:tav tm="100000">
                                          <p:val>
                                            <p:strVal val="#ppt_y"/>
                                          </p:val>
                                        </p:tav>
                                      </p:tavLst>
                                    </p:anim>
                                  </p:childTnLst>
                                </p:cTn>
                              </p:par>
                            </p:childTnLst>
                          </p:cTn>
                        </p:par>
                        <p:par>
                          <p:cTn id="19" fill="hold">
                            <p:stCondLst>
                              <p:cond delay="2000"/>
                            </p:stCondLst>
                            <p:childTnLst>
                              <p:par>
                                <p:cTn id="20" presetID="2" presetClass="entr" presetSubtype="8" fill="hold" nodeType="afterEffect">
                                  <p:stCondLst>
                                    <p:cond delay="0"/>
                                  </p:stCondLst>
                                  <p:childTnLst>
                                    <p:set>
                                      <p:cBhvr>
                                        <p:cTn id="21" dur="1" fill="hold">
                                          <p:stCondLst>
                                            <p:cond delay="0"/>
                                          </p:stCondLst>
                                        </p:cTn>
                                        <p:tgtEl>
                                          <p:spTgt spid="29"/>
                                        </p:tgtEl>
                                        <p:attrNameLst>
                                          <p:attrName>style.visibility</p:attrName>
                                        </p:attrNameLst>
                                      </p:cBhvr>
                                      <p:to>
                                        <p:strVal val="visible"/>
                                      </p:to>
                                    </p:set>
                                    <p:anim calcmode="lin" valueType="num">
                                      <p:cBhvr additive="base">
                                        <p:cTn id="22" dur="500" fill="hold"/>
                                        <p:tgtEl>
                                          <p:spTgt spid="29"/>
                                        </p:tgtEl>
                                        <p:attrNameLst>
                                          <p:attrName>ppt_x</p:attrName>
                                        </p:attrNameLst>
                                      </p:cBhvr>
                                      <p:tavLst>
                                        <p:tav tm="0">
                                          <p:val>
                                            <p:strVal val="0-#ppt_w/2"/>
                                          </p:val>
                                        </p:tav>
                                        <p:tav tm="100000">
                                          <p:val>
                                            <p:strVal val="#ppt_x"/>
                                          </p:val>
                                        </p:tav>
                                      </p:tavLst>
                                    </p:anim>
                                    <p:anim calcmode="lin" valueType="num">
                                      <p:cBhvr additive="base">
                                        <p:cTn id="23" dur="500" fill="hold"/>
                                        <p:tgtEl>
                                          <p:spTgt spid="29"/>
                                        </p:tgtEl>
                                        <p:attrNameLst>
                                          <p:attrName>ppt_y</p:attrName>
                                        </p:attrNameLst>
                                      </p:cBhvr>
                                      <p:tavLst>
                                        <p:tav tm="0">
                                          <p:val>
                                            <p:strVal val="#ppt_y"/>
                                          </p:val>
                                        </p:tav>
                                        <p:tav tm="100000">
                                          <p:val>
                                            <p:strVal val="#ppt_y"/>
                                          </p:val>
                                        </p:tav>
                                      </p:tavLst>
                                    </p:anim>
                                  </p:childTnLst>
                                </p:cTn>
                              </p:par>
                            </p:childTnLst>
                          </p:cTn>
                        </p:par>
                        <p:par>
                          <p:cTn id="24" fill="hold">
                            <p:stCondLst>
                              <p:cond delay="2500"/>
                            </p:stCondLst>
                            <p:childTnLst>
                              <p:par>
                                <p:cTn id="25" presetID="2" presetClass="entr" presetSubtype="8" fill="hold" nodeType="after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fill="hold"/>
                                        <p:tgtEl>
                                          <p:spTgt spid="34"/>
                                        </p:tgtEl>
                                        <p:attrNameLst>
                                          <p:attrName>ppt_x</p:attrName>
                                        </p:attrNameLst>
                                      </p:cBhvr>
                                      <p:tavLst>
                                        <p:tav tm="0">
                                          <p:val>
                                            <p:strVal val="0-#ppt_w/2"/>
                                          </p:val>
                                        </p:tav>
                                        <p:tav tm="100000">
                                          <p:val>
                                            <p:strVal val="#ppt_x"/>
                                          </p:val>
                                        </p:tav>
                                      </p:tavLst>
                                    </p:anim>
                                    <p:anim calcmode="lin" valueType="num">
                                      <p:cBhvr additive="base">
                                        <p:cTn id="28" dur="500" fill="hold"/>
                                        <p:tgtEl>
                                          <p:spTgt spid="34"/>
                                        </p:tgtEl>
                                        <p:attrNameLst>
                                          <p:attrName>ppt_y</p:attrName>
                                        </p:attrNameLst>
                                      </p:cBhvr>
                                      <p:tavLst>
                                        <p:tav tm="0">
                                          <p:val>
                                            <p:strVal val="#ppt_y"/>
                                          </p:val>
                                        </p:tav>
                                        <p:tav tm="100000">
                                          <p:val>
                                            <p:strVal val="#ppt_y"/>
                                          </p:val>
                                        </p:tav>
                                      </p:tavLst>
                                    </p:anim>
                                  </p:childTnLst>
                                </p:cTn>
                              </p:par>
                            </p:childTnLst>
                          </p:cTn>
                        </p:par>
                        <p:par>
                          <p:cTn id="29" fill="hold">
                            <p:stCondLst>
                              <p:cond delay="3000"/>
                            </p:stCondLst>
                            <p:childTnLst>
                              <p:par>
                                <p:cTn id="30" presetID="2" presetClass="entr" presetSubtype="8" fill="hold" nodeType="afterEffect">
                                  <p:stCondLst>
                                    <p:cond delay="0"/>
                                  </p:stCondLst>
                                  <p:childTnLst>
                                    <p:set>
                                      <p:cBhvr>
                                        <p:cTn id="31" dur="1" fill="hold">
                                          <p:stCondLst>
                                            <p:cond delay="0"/>
                                          </p:stCondLst>
                                        </p:cTn>
                                        <p:tgtEl>
                                          <p:spTgt spid="47"/>
                                        </p:tgtEl>
                                        <p:attrNameLst>
                                          <p:attrName>style.visibility</p:attrName>
                                        </p:attrNameLst>
                                      </p:cBhvr>
                                      <p:to>
                                        <p:strVal val="visible"/>
                                      </p:to>
                                    </p:set>
                                    <p:anim calcmode="lin" valueType="num">
                                      <p:cBhvr additive="base">
                                        <p:cTn id="32" dur="500" fill="hold"/>
                                        <p:tgtEl>
                                          <p:spTgt spid="47"/>
                                        </p:tgtEl>
                                        <p:attrNameLst>
                                          <p:attrName>ppt_x</p:attrName>
                                        </p:attrNameLst>
                                      </p:cBhvr>
                                      <p:tavLst>
                                        <p:tav tm="0">
                                          <p:val>
                                            <p:strVal val="0-#ppt_w/2"/>
                                          </p:val>
                                        </p:tav>
                                        <p:tav tm="100000">
                                          <p:val>
                                            <p:strVal val="#ppt_x"/>
                                          </p:val>
                                        </p:tav>
                                      </p:tavLst>
                                    </p:anim>
                                    <p:anim calcmode="lin" valueType="num">
                                      <p:cBhvr additive="base">
                                        <p:cTn id="33" dur="500" fill="hold"/>
                                        <p:tgtEl>
                                          <p:spTgt spid="47"/>
                                        </p:tgtEl>
                                        <p:attrNameLst>
                                          <p:attrName>ppt_y</p:attrName>
                                        </p:attrNameLst>
                                      </p:cBhvr>
                                      <p:tavLst>
                                        <p:tav tm="0">
                                          <p:val>
                                            <p:strVal val="#ppt_y"/>
                                          </p:val>
                                        </p:tav>
                                        <p:tav tm="100000">
                                          <p:val>
                                            <p:strVal val="#ppt_y"/>
                                          </p:val>
                                        </p:tav>
                                      </p:tavLst>
                                    </p:anim>
                                  </p:childTnLst>
                                </p:cTn>
                              </p:par>
                            </p:childTnLst>
                          </p:cTn>
                        </p:par>
                        <p:par>
                          <p:cTn id="34" fill="hold">
                            <p:stCondLst>
                              <p:cond delay="3500"/>
                            </p:stCondLst>
                            <p:childTnLst>
                              <p:par>
                                <p:cTn id="35" presetID="53" presetClass="entr" presetSubtype="16" fill="hold" nodeType="afterEffect">
                                  <p:stCondLst>
                                    <p:cond delay="0"/>
                                  </p:stCondLst>
                                  <p:childTnLst>
                                    <p:set>
                                      <p:cBhvr>
                                        <p:cTn id="36" dur="1" fill="hold">
                                          <p:stCondLst>
                                            <p:cond delay="0"/>
                                          </p:stCondLst>
                                        </p:cTn>
                                        <p:tgtEl>
                                          <p:spTgt spid="34"/>
                                        </p:tgtEl>
                                        <p:attrNameLst>
                                          <p:attrName>style.visibility</p:attrName>
                                        </p:attrNameLst>
                                      </p:cBhvr>
                                      <p:to>
                                        <p:strVal val="visible"/>
                                      </p:to>
                                    </p:set>
                                    <p:anim calcmode="lin" valueType="num">
                                      <p:cBhvr>
                                        <p:cTn id="37" dur="500" fill="hold"/>
                                        <p:tgtEl>
                                          <p:spTgt spid="34"/>
                                        </p:tgtEl>
                                        <p:attrNameLst>
                                          <p:attrName>ppt_w</p:attrName>
                                        </p:attrNameLst>
                                      </p:cBhvr>
                                      <p:tavLst>
                                        <p:tav tm="0">
                                          <p:val>
                                            <p:fltVal val="0"/>
                                          </p:val>
                                        </p:tav>
                                        <p:tav tm="100000">
                                          <p:val>
                                            <p:strVal val="#ppt_w"/>
                                          </p:val>
                                        </p:tav>
                                      </p:tavLst>
                                    </p:anim>
                                    <p:anim calcmode="lin" valueType="num">
                                      <p:cBhvr>
                                        <p:cTn id="38" dur="500" fill="hold"/>
                                        <p:tgtEl>
                                          <p:spTgt spid="34"/>
                                        </p:tgtEl>
                                        <p:attrNameLst>
                                          <p:attrName>ppt_h</p:attrName>
                                        </p:attrNameLst>
                                      </p:cBhvr>
                                      <p:tavLst>
                                        <p:tav tm="0">
                                          <p:val>
                                            <p:fltVal val="0"/>
                                          </p:val>
                                        </p:tav>
                                        <p:tav tm="100000">
                                          <p:val>
                                            <p:strVal val="#ppt_h"/>
                                          </p:val>
                                        </p:tav>
                                      </p:tavLst>
                                    </p:anim>
                                    <p:animEffect transition="in" filter="fade">
                                      <p:cBhvr>
                                        <p:cTn id="39"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a:extLst>
              <a:ext uri="{FF2B5EF4-FFF2-40B4-BE49-F238E27FC236}">
                <a16:creationId xmlns="" xmlns:a16="http://schemas.microsoft.com/office/drawing/2014/main" id="{4627966F-F79C-4786-B0FA-2956BCCABB64}"/>
              </a:ext>
            </a:extLst>
          </p:cNvPr>
          <p:cNvGrpSpPr/>
          <p:nvPr/>
        </p:nvGrpSpPr>
        <p:grpSpPr>
          <a:xfrm>
            <a:off x="0" y="293830"/>
            <a:ext cx="12190413" cy="674832"/>
            <a:chOff x="-174171" y="293830"/>
            <a:chExt cx="12190413" cy="674832"/>
          </a:xfrm>
        </p:grpSpPr>
        <p:sp>
          <p:nvSpPr>
            <p:cNvPr id="4" name="TextBox 8">
              <a:extLst>
                <a:ext uri="{FF2B5EF4-FFF2-40B4-BE49-F238E27FC236}">
                  <a16:creationId xmlns="" xmlns:a16="http://schemas.microsoft.com/office/drawing/2014/main" id="{FAD4A74A-6089-42C7-80E6-C3319B374D80}"/>
                </a:ext>
              </a:extLst>
            </p:cNvPr>
            <p:cNvSpPr txBox="1">
              <a:spLocks noChangeArrowheads="1"/>
            </p:cNvSpPr>
            <p:nvPr/>
          </p:nvSpPr>
          <p:spPr bwMode="auto">
            <a:xfrm>
              <a:off x="847913" y="293830"/>
              <a:ext cx="325532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b="1" dirty="0">
                  <a:solidFill>
                    <a:schemeClr val="bg1">
                      <a:lumMod val="85000"/>
                    </a:schemeClr>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cxnSp>
          <p:nvCxnSpPr>
            <p:cNvPr id="6" name="直接连接符 5">
              <a:extLst>
                <a:ext uri="{FF2B5EF4-FFF2-40B4-BE49-F238E27FC236}">
                  <a16:creationId xmlns="" xmlns:a16="http://schemas.microsoft.com/office/drawing/2014/main" id="{C5F528C7-0141-4D96-AF7C-5B188D0AA21B}"/>
                </a:ext>
              </a:extLst>
            </p:cNvPr>
            <p:cNvCxnSpPr>
              <a:cxnSpLocks/>
            </p:cNvCxnSpPr>
            <p:nvPr/>
          </p:nvCxnSpPr>
          <p:spPr>
            <a:xfrm>
              <a:off x="-174171" y="968662"/>
              <a:ext cx="1219041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grpSp>
        <p:nvGrpSpPr>
          <p:cNvPr id="5" name="组合 4">
            <a:extLst>
              <a:ext uri="{FF2B5EF4-FFF2-40B4-BE49-F238E27FC236}">
                <a16:creationId xmlns="" xmlns:a16="http://schemas.microsoft.com/office/drawing/2014/main" id="{3DA19A96-89AD-4AB5-AF89-6491ADEFF752}"/>
              </a:ext>
            </a:extLst>
          </p:cNvPr>
          <p:cNvGrpSpPr/>
          <p:nvPr/>
        </p:nvGrpSpPr>
        <p:grpSpPr>
          <a:xfrm>
            <a:off x="4092253" y="1595965"/>
            <a:ext cx="7315976" cy="4548577"/>
            <a:chOff x="3467779" y="2089451"/>
            <a:chExt cx="6323947" cy="3551183"/>
          </a:xfrm>
        </p:grpSpPr>
        <p:sp>
          <p:nvSpPr>
            <p:cNvPr id="8" name="Rectangle 29">
              <a:extLst>
                <a:ext uri="{FF2B5EF4-FFF2-40B4-BE49-F238E27FC236}">
                  <a16:creationId xmlns="" xmlns:a16="http://schemas.microsoft.com/office/drawing/2014/main" id="{DC6DF4D9-2F8A-477B-8618-10F8F3F3A947}"/>
                </a:ext>
              </a:extLst>
            </p:cNvPr>
            <p:cNvSpPr/>
            <p:nvPr/>
          </p:nvSpPr>
          <p:spPr>
            <a:xfrm>
              <a:off x="3467779" y="4726234"/>
              <a:ext cx="6323947" cy="914400"/>
            </a:xfrm>
            <a:prstGeom prst="rect">
              <a:avLst/>
            </a:prstGeom>
            <a:solidFill>
              <a:schemeClr val="bg1">
                <a:lumMod val="85000"/>
              </a:schemeClr>
            </a:solid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点击此处添加文字内容点击此处添加文字内容点击此处添加文字内容点击此处添加文字内容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 name="Rectangle 18">
              <a:extLst>
                <a:ext uri="{FF2B5EF4-FFF2-40B4-BE49-F238E27FC236}">
                  <a16:creationId xmlns="" xmlns:a16="http://schemas.microsoft.com/office/drawing/2014/main" id="{1ED97F19-63EB-43CF-9DA5-5B0A5682AF82}"/>
                </a:ext>
              </a:extLst>
            </p:cNvPr>
            <p:cNvSpPr/>
            <p:nvPr/>
          </p:nvSpPr>
          <p:spPr>
            <a:xfrm>
              <a:off x="6668180" y="2089451"/>
              <a:ext cx="3123546" cy="2535183"/>
            </a:xfrm>
            <a:prstGeom prst="rect">
              <a:avLst/>
            </a:prstGeom>
            <a:solidFill>
              <a:schemeClr val="bg1">
                <a:lumMod val="85000"/>
              </a:schemeClr>
            </a:solid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marL="285750" indent="-285750" algn="ctr">
                <a:buFont typeface="Wingdings" panose="05000000000000000000" pitchFamily="2" charset="2"/>
                <a:buChar char="n"/>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添加文字内容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pPr marL="285750" indent="-285750" algn="ctr">
                <a:buFont typeface="Wingdings" panose="05000000000000000000" pitchFamily="2" charset="2"/>
                <a:buChar char="n"/>
              </a:pPr>
              <a:endParaRPr 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a:p>
              <a:pPr marL="285750" indent="-285750" algn="ctr">
                <a:buFont typeface="Wingdings" panose="05000000000000000000" pitchFamily="2" charset="2"/>
                <a:buChar char="n"/>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添加文字内容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pPr marL="285750" indent="-285750" algn="ctr">
                <a:buFont typeface="Wingdings" panose="05000000000000000000" pitchFamily="2" charset="2"/>
                <a:buChar char="n"/>
              </a:pPr>
              <a:endParaRPr 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a:p>
              <a:pPr marL="285750" indent="-285750" algn="ctr">
                <a:buFont typeface="Wingdings" panose="05000000000000000000" pitchFamily="2" charset="2"/>
                <a:buChar char="n"/>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添加文字内容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pPr marL="285750" indent="-285750" algn="ctr">
                <a:buFont typeface="Wingdings" panose="05000000000000000000" pitchFamily="2" charset="2"/>
                <a:buChar char="n"/>
              </a:pPr>
              <a:endParaRPr 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a:p>
              <a:pPr marL="285750" indent="-285750" algn="ctr">
                <a:buFont typeface="Wingdings" panose="05000000000000000000" pitchFamily="2" charset="2"/>
                <a:buChar char="n"/>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添加文字内容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0" name="Rectangle 44">
              <a:extLst>
                <a:ext uri="{FF2B5EF4-FFF2-40B4-BE49-F238E27FC236}">
                  <a16:creationId xmlns="" xmlns:a16="http://schemas.microsoft.com/office/drawing/2014/main" id="{60CC55AD-BAFE-42D3-98DA-C46753D05F42}"/>
                </a:ext>
              </a:extLst>
            </p:cNvPr>
            <p:cNvSpPr/>
            <p:nvPr/>
          </p:nvSpPr>
          <p:spPr>
            <a:xfrm>
              <a:off x="3467779" y="2089451"/>
              <a:ext cx="3052601" cy="2535183"/>
            </a:xfrm>
            <a:prstGeom prst="rect">
              <a:avLst/>
            </a:prstGeom>
            <a:blipFill>
              <a:blip r:embed="rId3"/>
              <a:stretch>
                <a:fillRect/>
              </a:stretch>
            </a:blip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US">
                <a:solidFill>
                  <a:schemeClr val="tx1">
                    <a:lumMod val="85000"/>
                    <a:lumOff val="15000"/>
                  </a:schemeClr>
                </a:solidFill>
              </a:endParaRPr>
            </a:p>
          </p:txBody>
        </p:sp>
      </p:grpSp>
      <p:sp>
        <p:nvSpPr>
          <p:cNvPr id="11" name="矩形 10">
            <a:extLst>
              <a:ext uri="{FF2B5EF4-FFF2-40B4-BE49-F238E27FC236}">
                <a16:creationId xmlns="" xmlns:a16="http://schemas.microsoft.com/office/drawing/2014/main" id="{76407898-E169-4655-9392-394179F4FEFC}"/>
              </a:ext>
            </a:extLst>
          </p:cNvPr>
          <p:cNvSpPr/>
          <p:nvPr/>
        </p:nvSpPr>
        <p:spPr>
          <a:xfrm>
            <a:off x="752218" y="1624993"/>
            <a:ext cx="3150722" cy="1323439"/>
          </a:xfrm>
          <a:prstGeom prst="rect">
            <a:avLst/>
          </a:prstGeom>
        </p:spPr>
        <p:txBody>
          <a:bodyPr wrap="square">
            <a:spAutoFit/>
          </a:bodyPr>
          <a:lstStyle/>
          <a:p>
            <a:pPr>
              <a:lnSpc>
                <a:spcPct val="125000"/>
              </a:lnSpc>
            </a:pPr>
            <a:r>
              <a:rPr lang="zh-CN" altLang="en-US" sz="1600" b="1" dirty="0">
                <a:solidFill>
                  <a:schemeClr val="bg1">
                    <a:lumMod val="85000"/>
                  </a:schemeClr>
                </a:solidFill>
                <a:latin typeface="微软雅黑" panose="020B0503020204020204" pitchFamily="34" charset="-122"/>
                <a:ea typeface="微软雅黑" panose="020B0503020204020204" pitchFamily="34" charset="-122"/>
              </a:rPr>
              <a:t>标题一</a:t>
            </a:r>
            <a:endParaRPr lang="en-US" altLang="zh-CN" sz="1600" b="1" dirty="0">
              <a:solidFill>
                <a:schemeClr val="bg1">
                  <a:lumMod val="85000"/>
                </a:schemeClr>
              </a:solidFill>
              <a:latin typeface="微软雅黑" panose="020B0503020204020204" pitchFamily="34" charset="-122"/>
              <a:ea typeface="微软雅黑" panose="020B0503020204020204" pitchFamily="34" charset="-122"/>
            </a:endParaRPr>
          </a:p>
          <a:p>
            <a:pPr>
              <a:lnSpc>
                <a:spcPct val="125000"/>
              </a:lnSpc>
            </a:pPr>
            <a:r>
              <a:rPr lang="zh-CN" altLang="en-US" sz="1600" dirty="0">
                <a:solidFill>
                  <a:schemeClr val="bg1">
                    <a:lumMod val="85000"/>
                  </a:schemeClr>
                </a:solidFill>
                <a:latin typeface="微软雅黑" panose="020B0503020204020204" pitchFamily="34" charset="-122"/>
                <a:ea typeface="微软雅黑" panose="020B0503020204020204" pitchFamily="34" charset="-122"/>
              </a:rPr>
              <a:t>点击此处添加文字内容点击此处添加文字内容点击此处添加文字内容点击此处添加文字内容</a:t>
            </a:r>
          </a:p>
        </p:txBody>
      </p:sp>
      <p:sp>
        <p:nvSpPr>
          <p:cNvPr id="12" name="矩形 11">
            <a:extLst>
              <a:ext uri="{FF2B5EF4-FFF2-40B4-BE49-F238E27FC236}">
                <a16:creationId xmlns="" xmlns:a16="http://schemas.microsoft.com/office/drawing/2014/main" id="{C45AF3B0-ED5B-4DAB-AFD4-44009B47BC2E}"/>
              </a:ext>
            </a:extLst>
          </p:cNvPr>
          <p:cNvSpPr/>
          <p:nvPr/>
        </p:nvSpPr>
        <p:spPr>
          <a:xfrm>
            <a:off x="752218" y="3256209"/>
            <a:ext cx="3150722" cy="1323439"/>
          </a:xfrm>
          <a:prstGeom prst="rect">
            <a:avLst/>
          </a:prstGeom>
        </p:spPr>
        <p:txBody>
          <a:bodyPr wrap="square">
            <a:spAutoFit/>
          </a:bodyPr>
          <a:lstStyle/>
          <a:p>
            <a:pPr>
              <a:lnSpc>
                <a:spcPct val="125000"/>
              </a:lnSpc>
            </a:pPr>
            <a:r>
              <a:rPr lang="zh-CN" altLang="en-US" sz="1600" b="1" dirty="0">
                <a:solidFill>
                  <a:schemeClr val="bg1">
                    <a:lumMod val="85000"/>
                  </a:schemeClr>
                </a:solidFill>
                <a:latin typeface="微软雅黑" panose="020B0503020204020204" pitchFamily="34" charset="-122"/>
                <a:ea typeface="微软雅黑" panose="020B0503020204020204" pitchFamily="34" charset="-122"/>
              </a:rPr>
              <a:t>标题二</a:t>
            </a:r>
            <a:endParaRPr lang="en-US" altLang="zh-CN" sz="1600" b="1" dirty="0">
              <a:solidFill>
                <a:schemeClr val="bg1">
                  <a:lumMod val="85000"/>
                </a:schemeClr>
              </a:solidFill>
              <a:latin typeface="微软雅黑" panose="020B0503020204020204" pitchFamily="34" charset="-122"/>
              <a:ea typeface="微软雅黑" panose="020B0503020204020204" pitchFamily="34" charset="-122"/>
            </a:endParaRPr>
          </a:p>
          <a:p>
            <a:pPr>
              <a:lnSpc>
                <a:spcPct val="125000"/>
              </a:lnSpc>
            </a:pPr>
            <a:r>
              <a:rPr lang="zh-CN" altLang="en-US" sz="1600" dirty="0">
                <a:solidFill>
                  <a:schemeClr val="bg1">
                    <a:lumMod val="85000"/>
                  </a:schemeClr>
                </a:solidFill>
                <a:latin typeface="微软雅黑" panose="020B0503020204020204" pitchFamily="34" charset="-122"/>
                <a:ea typeface="微软雅黑" panose="020B0503020204020204" pitchFamily="34" charset="-122"/>
              </a:rPr>
              <a:t>点击此处添加文字内容点击此处添加文字内容点击此处添加文字内容点击此处添加文字内容</a:t>
            </a:r>
          </a:p>
        </p:txBody>
      </p:sp>
      <p:sp>
        <p:nvSpPr>
          <p:cNvPr id="13" name="矩形 12">
            <a:extLst>
              <a:ext uri="{FF2B5EF4-FFF2-40B4-BE49-F238E27FC236}">
                <a16:creationId xmlns="" xmlns:a16="http://schemas.microsoft.com/office/drawing/2014/main" id="{0563058E-D508-41DE-BC73-DDB4B1DC19B2}"/>
              </a:ext>
            </a:extLst>
          </p:cNvPr>
          <p:cNvSpPr/>
          <p:nvPr/>
        </p:nvSpPr>
        <p:spPr>
          <a:xfrm>
            <a:off x="752218" y="4850131"/>
            <a:ext cx="3150722" cy="1323439"/>
          </a:xfrm>
          <a:prstGeom prst="rect">
            <a:avLst/>
          </a:prstGeom>
        </p:spPr>
        <p:txBody>
          <a:bodyPr wrap="square">
            <a:spAutoFit/>
          </a:bodyPr>
          <a:lstStyle/>
          <a:p>
            <a:pPr>
              <a:lnSpc>
                <a:spcPct val="125000"/>
              </a:lnSpc>
            </a:pPr>
            <a:r>
              <a:rPr lang="zh-CN" altLang="en-US" sz="1600" b="1" dirty="0">
                <a:solidFill>
                  <a:schemeClr val="bg1">
                    <a:lumMod val="85000"/>
                  </a:schemeClr>
                </a:solidFill>
                <a:latin typeface="微软雅黑" panose="020B0503020204020204" pitchFamily="34" charset="-122"/>
                <a:ea typeface="微软雅黑" panose="020B0503020204020204" pitchFamily="34" charset="-122"/>
              </a:rPr>
              <a:t>标题二</a:t>
            </a:r>
            <a:endParaRPr lang="en-US" altLang="zh-CN" sz="1600" b="1" dirty="0">
              <a:solidFill>
                <a:schemeClr val="bg1">
                  <a:lumMod val="85000"/>
                </a:schemeClr>
              </a:solidFill>
              <a:latin typeface="微软雅黑" panose="020B0503020204020204" pitchFamily="34" charset="-122"/>
              <a:ea typeface="微软雅黑" panose="020B0503020204020204" pitchFamily="34" charset="-122"/>
            </a:endParaRPr>
          </a:p>
          <a:p>
            <a:pPr>
              <a:lnSpc>
                <a:spcPct val="125000"/>
              </a:lnSpc>
            </a:pPr>
            <a:r>
              <a:rPr lang="zh-CN" altLang="en-US" sz="1600" dirty="0">
                <a:solidFill>
                  <a:schemeClr val="bg1">
                    <a:lumMod val="85000"/>
                  </a:schemeClr>
                </a:solidFill>
                <a:latin typeface="微软雅黑" panose="020B0503020204020204" pitchFamily="34" charset="-122"/>
                <a:ea typeface="微软雅黑" panose="020B0503020204020204" pitchFamily="34" charset="-122"/>
              </a:rPr>
              <a:t>点击此处添加文字内容点击此处添加文字内容点击此处添加文字内容点击此处添加文字内容</a:t>
            </a:r>
          </a:p>
        </p:txBody>
      </p:sp>
    </p:spTree>
    <p:extLst>
      <p:ext uri="{BB962C8B-B14F-4D97-AF65-F5344CB8AC3E}">
        <p14:creationId xmlns:p14="http://schemas.microsoft.com/office/powerpoint/2010/main" val="3183558481"/>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par>
                          <p:cTn id="13" fill="hold">
                            <p:stCondLst>
                              <p:cond delay="3100"/>
                            </p:stCondLst>
                            <p:childTnLst>
                              <p:par>
                                <p:cTn id="14" presetID="10" presetClass="entr" presetSubtype="0" fill="hold" grpId="0" nodeType="afterEffect">
                                  <p:stCondLst>
                                    <p:cond delay="0"/>
                                  </p:stCondLst>
                                  <p:iterate type="lt">
                                    <p:tmPct val="10000"/>
                                  </p:iterate>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childTnLst>
                          </p:cTn>
                        </p:par>
                        <p:par>
                          <p:cTn id="17" fill="hold">
                            <p:stCondLst>
                              <p:cond delay="5700"/>
                            </p:stCondLst>
                            <p:childTnLst>
                              <p:par>
                                <p:cTn id="18" presetID="10" presetClass="entr" presetSubtype="0" fill="hold" grpId="0" nodeType="afterEffect">
                                  <p:stCondLst>
                                    <p:cond delay="0"/>
                                  </p:stCondLst>
                                  <p:iterate type="lt">
                                    <p:tmPct val="10000"/>
                                  </p:iterate>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childTnLst>
                          </p:cTn>
                        </p:par>
                        <p:par>
                          <p:cTn id="21" fill="hold">
                            <p:stCondLst>
                              <p:cond delay="8300"/>
                            </p:stCondLst>
                            <p:childTnLst>
                              <p:par>
                                <p:cTn id="22" presetID="42" presetClass="entr" presetSubtype="0"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a:extLst>
              <a:ext uri="{FF2B5EF4-FFF2-40B4-BE49-F238E27FC236}">
                <a16:creationId xmlns="" xmlns:a16="http://schemas.microsoft.com/office/drawing/2014/main" id="{4627966F-F79C-4786-B0FA-2956BCCABB64}"/>
              </a:ext>
            </a:extLst>
          </p:cNvPr>
          <p:cNvGrpSpPr/>
          <p:nvPr/>
        </p:nvGrpSpPr>
        <p:grpSpPr>
          <a:xfrm>
            <a:off x="0" y="293830"/>
            <a:ext cx="12190413" cy="674832"/>
            <a:chOff x="-174171" y="293830"/>
            <a:chExt cx="12190413" cy="674832"/>
          </a:xfrm>
        </p:grpSpPr>
        <p:sp>
          <p:nvSpPr>
            <p:cNvPr id="4" name="TextBox 8">
              <a:extLst>
                <a:ext uri="{FF2B5EF4-FFF2-40B4-BE49-F238E27FC236}">
                  <a16:creationId xmlns="" xmlns:a16="http://schemas.microsoft.com/office/drawing/2014/main" id="{FAD4A74A-6089-42C7-80E6-C3319B374D80}"/>
                </a:ext>
              </a:extLst>
            </p:cNvPr>
            <p:cNvSpPr txBox="1">
              <a:spLocks noChangeArrowheads="1"/>
            </p:cNvSpPr>
            <p:nvPr/>
          </p:nvSpPr>
          <p:spPr bwMode="auto">
            <a:xfrm>
              <a:off x="847913" y="293830"/>
              <a:ext cx="325532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b="1" dirty="0">
                  <a:solidFill>
                    <a:schemeClr val="bg1">
                      <a:lumMod val="85000"/>
                    </a:schemeClr>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cxnSp>
          <p:nvCxnSpPr>
            <p:cNvPr id="6" name="直接连接符 5">
              <a:extLst>
                <a:ext uri="{FF2B5EF4-FFF2-40B4-BE49-F238E27FC236}">
                  <a16:creationId xmlns="" xmlns:a16="http://schemas.microsoft.com/office/drawing/2014/main" id="{C5F528C7-0141-4D96-AF7C-5B188D0AA21B}"/>
                </a:ext>
              </a:extLst>
            </p:cNvPr>
            <p:cNvCxnSpPr>
              <a:cxnSpLocks/>
            </p:cNvCxnSpPr>
            <p:nvPr/>
          </p:nvCxnSpPr>
          <p:spPr>
            <a:xfrm>
              <a:off x="-174171" y="968662"/>
              <a:ext cx="1219041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grpSp>
        <p:nvGrpSpPr>
          <p:cNvPr id="5" name="组合 4">
            <a:extLst>
              <a:ext uri="{FF2B5EF4-FFF2-40B4-BE49-F238E27FC236}">
                <a16:creationId xmlns="" xmlns:a16="http://schemas.microsoft.com/office/drawing/2014/main" id="{AC038123-F8F0-46D0-A665-429EF7F3B4BE}"/>
              </a:ext>
            </a:extLst>
          </p:cNvPr>
          <p:cNvGrpSpPr/>
          <p:nvPr/>
        </p:nvGrpSpPr>
        <p:grpSpPr>
          <a:xfrm>
            <a:off x="1391959" y="1646913"/>
            <a:ext cx="9377466" cy="4296700"/>
            <a:chOff x="381000" y="971550"/>
            <a:chExt cx="8229600" cy="3770756"/>
          </a:xfrm>
        </p:grpSpPr>
        <p:graphicFrame>
          <p:nvGraphicFramePr>
            <p:cNvPr id="8" name="Chart 2">
              <a:extLst>
                <a:ext uri="{FF2B5EF4-FFF2-40B4-BE49-F238E27FC236}">
                  <a16:creationId xmlns="" xmlns:a16="http://schemas.microsoft.com/office/drawing/2014/main" id="{127A7AA0-6015-4812-87C2-170DCC61857B}"/>
                </a:ext>
              </a:extLst>
            </p:cNvPr>
            <p:cNvGraphicFramePr/>
            <p:nvPr>
              <p:extLst>
                <p:ext uri="{D42A27DB-BD31-4B8C-83A1-F6EECF244321}">
                  <p14:modId xmlns:p14="http://schemas.microsoft.com/office/powerpoint/2010/main" val="1730322768"/>
                </p:ext>
              </p:extLst>
            </p:nvPr>
          </p:nvGraphicFramePr>
          <p:xfrm>
            <a:off x="381000" y="1675056"/>
            <a:ext cx="8229600" cy="2268294"/>
          </p:xfrm>
          <a:graphic>
            <a:graphicData uri="http://schemas.openxmlformats.org/drawingml/2006/chart">
              <c:chart xmlns:c="http://schemas.openxmlformats.org/drawingml/2006/chart" xmlns:r="http://schemas.openxmlformats.org/officeDocument/2006/relationships" r:id="rId3"/>
            </a:graphicData>
          </a:graphic>
        </p:graphicFrame>
        <p:grpSp>
          <p:nvGrpSpPr>
            <p:cNvPr id="9" name="Group 5">
              <a:extLst>
                <a:ext uri="{FF2B5EF4-FFF2-40B4-BE49-F238E27FC236}">
                  <a16:creationId xmlns="" xmlns:a16="http://schemas.microsoft.com/office/drawing/2014/main" id="{27170753-A792-48C9-AAFA-4DB93F8C984F}"/>
                </a:ext>
              </a:extLst>
            </p:cNvPr>
            <p:cNvGrpSpPr/>
            <p:nvPr/>
          </p:nvGrpSpPr>
          <p:grpSpPr>
            <a:xfrm>
              <a:off x="914400" y="1000125"/>
              <a:ext cx="838200" cy="962025"/>
              <a:chOff x="914400" y="1257300"/>
              <a:chExt cx="838200" cy="962025"/>
            </a:xfrm>
            <a:solidFill>
              <a:srgbClr val="45C1A4"/>
            </a:solidFill>
          </p:grpSpPr>
          <p:sp>
            <p:nvSpPr>
              <p:cNvPr id="57" name="Oval 3">
                <a:extLst>
                  <a:ext uri="{FF2B5EF4-FFF2-40B4-BE49-F238E27FC236}">
                    <a16:creationId xmlns="" xmlns:a16="http://schemas.microsoft.com/office/drawing/2014/main" id="{8FE62FB0-52F1-46E5-933B-E08E74D0E9F1}"/>
                  </a:ext>
                </a:extLst>
              </p:cNvPr>
              <p:cNvSpPr/>
              <p:nvPr/>
            </p:nvSpPr>
            <p:spPr>
              <a:xfrm>
                <a:off x="914400" y="1257300"/>
                <a:ext cx="838200" cy="8382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Isosceles Triangle 4">
                <a:extLst>
                  <a:ext uri="{FF2B5EF4-FFF2-40B4-BE49-F238E27FC236}">
                    <a16:creationId xmlns="" xmlns:a16="http://schemas.microsoft.com/office/drawing/2014/main" id="{109D8890-C09B-4B80-B19C-DF3F6BBF1633}"/>
                  </a:ext>
                </a:extLst>
              </p:cNvPr>
              <p:cNvSpPr/>
              <p:nvPr/>
            </p:nvSpPr>
            <p:spPr>
              <a:xfrm flipV="1">
                <a:off x="1166885" y="1971675"/>
                <a:ext cx="287274" cy="247650"/>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Text Box 10">
              <a:extLst>
                <a:ext uri="{FF2B5EF4-FFF2-40B4-BE49-F238E27FC236}">
                  <a16:creationId xmlns="" xmlns:a16="http://schemas.microsoft.com/office/drawing/2014/main" id="{3901734C-AA00-4F35-97A2-EBA290570850}"/>
                </a:ext>
              </a:extLst>
            </p:cNvPr>
            <p:cNvSpPr txBox="1">
              <a:spLocks noChangeArrowheads="1"/>
            </p:cNvSpPr>
            <p:nvPr/>
          </p:nvSpPr>
          <p:spPr bwMode="auto">
            <a:xfrm>
              <a:off x="990600" y="1476375"/>
              <a:ext cx="678180" cy="229587"/>
            </a:xfrm>
            <a:prstGeom prst="rect">
              <a:avLst/>
            </a:prstGeom>
            <a:noFill/>
            <a:ln w="9525">
              <a:noFill/>
              <a:miter lim="800000"/>
              <a:headEnd/>
              <a:tailEnd/>
            </a:ln>
          </p:spPr>
          <p:txBody>
            <a:bodyPr wrap="square" lIns="45720" tIns="22860" rIns="45720" bIns="22860">
              <a:spAutoFit/>
            </a:bodyPr>
            <a:lstStyle/>
            <a:p>
              <a:pPr algn="ctr" defTabSz="1088232"/>
              <a:r>
                <a:rPr lang="en-US" sz="1400" b="1">
                  <a:solidFill>
                    <a:schemeClr val="tx1">
                      <a:lumMod val="85000"/>
                      <a:lumOff val="15000"/>
                    </a:schemeClr>
                  </a:solidFill>
                  <a:latin typeface="Open Sans" pitchFamily="34" charset="0"/>
                  <a:ea typeface="Open Sans" pitchFamily="34" charset="0"/>
                  <a:cs typeface="Open Sans" pitchFamily="34" charset="0"/>
                </a:rPr>
                <a:t>45%</a:t>
              </a:r>
              <a:endParaRPr lang="en-US" sz="1050">
                <a:solidFill>
                  <a:schemeClr val="tx1">
                    <a:lumMod val="85000"/>
                    <a:lumOff val="15000"/>
                  </a:schemeClr>
                </a:solidFill>
                <a:latin typeface="Open Sans" pitchFamily="34" charset="0"/>
                <a:ea typeface="Open Sans" pitchFamily="34" charset="0"/>
                <a:cs typeface="Open Sans" pitchFamily="34" charset="0"/>
              </a:endParaRPr>
            </a:p>
          </p:txBody>
        </p:sp>
        <p:grpSp>
          <p:nvGrpSpPr>
            <p:cNvPr id="11" name="Group 10">
              <a:extLst>
                <a:ext uri="{FF2B5EF4-FFF2-40B4-BE49-F238E27FC236}">
                  <a16:creationId xmlns="" xmlns:a16="http://schemas.microsoft.com/office/drawing/2014/main" id="{4930CAB0-B75A-412D-869F-21E76F969792}"/>
                </a:ext>
              </a:extLst>
            </p:cNvPr>
            <p:cNvGrpSpPr/>
            <p:nvPr/>
          </p:nvGrpSpPr>
          <p:grpSpPr>
            <a:xfrm>
              <a:off x="2514600" y="1657350"/>
              <a:ext cx="838200" cy="962025"/>
              <a:chOff x="914400" y="1257300"/>
              <a:chExt cx="838200" cy="962025"/>
            </a:xfrm>
            <a:solidFill>
              <a:srgbClr val="45C1A4"/>
            </a:solidFill>
          </p:grpSpPr>
          <p:sp>
            <p:nvSpPr>
              <p:cNvPr id="55" name="Oval 11">
                <a:extLst>
                  <a:ext uri="{FF2B5EF4-FFF2-40B4-BE49-F238E27FC236}">
                    <a16:creationId xmlns="" xmlns:a16="http://schemas.microsoft.com/office/drawing/2014/main" id="{F4BEE103-58AA-46B9-8453-94EF005319C0}"/>
                  </a:ext>
                </a:extLst>
              </p:cNvPr>
              <p:cNvSpPr/>
              <p:nvPr/>
            </p:nvSpPr>
            <p:spPr>
              <a:xfrm>
                <a:off x="914400" y="1257300"/>
                <a:ext cx="838200" cy="8382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Isosceles Triangle 12">
                <a:extLst>
                  <a:ext uri="{FF2B5EF4-FFF2-40B4-BE49-F238E27FC236}">
                    <a16:creationId xmlns="" xmlns:a16="http://schemas.microsoft.com/office/drawing/2014/main" id="{E73806DD-E51F-4AE6-9549-330B25D2A7F2}"/>
                  </a:ext>
                </a:extLst>
              </p:cNvPr>
              <p:cNvSpPr/>
              <p:nvPr/>
            </p:nvSpPr>
            <p:spPr>
              <a:xfrm flipV="1">
                <a:off x="1166885" y="1971675"/>
                <a:ext cx="287274" cy="247650"/>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Text Box 10">
              <a:extLst>
                <a:ext uri="{FF2B5EF4-FFF2-40B4-BE49-F238E27FC236}">
                  <a16:creationId xmlns="" xmlns:a16="http://schemas.microsoft.com/office/drawing/2014/main" id="{F7CDF360-F039-49C8-B2B6-7C82A5647E82}"/>
                </a:ext>
              </a:extLst>
            </p:cNvPr>
            <p:cNvSpPr txBox="1">
              <a:spLocks noChangeArrowheads="1"/>
            </p:cNvSpPr>
            <p:nvPr/>
          </p:nvSpPr>
          <p:spPr bwMode="auto">
            <a:xfrm>
              <a:off x="2590800" y="2157740"/>
              <a:ext cx="678180" cy="229587"/>
            </a:xfrm>
            <a:prstGeom prst="rect">
              <a:avLst/>
            </a:prstGeom>
            <a:noFill/>
            <a:ln w="9525">
              <a:noFill/>
              <a:miter lim="800000"/>
              <a:headEnd/>
              <a:tailEnd/>
            </a:ln>
          </p:spPr>
          <p:txBody>
            <a:bodyPr wrap="square" lIns="45720" tIns="22860" rIns="45720" bIns="22860">
              <a:spAutoFit/>
            </a:bodyPr>
            <a:lstStyle/>
            <a:p>
              <a:pPr algn="ctr" defTabSz="1088232"/>
              <a:r>
                <a:rPr lang="en-US" sz="1400" b="1">
                  <a:solidFill>
                    <a:schemeClr val="tx1">
                      <a:lumMod val="85000"/>
                      <a:lumOff val="15000"/>
                    </a:schemeClr>
                  </a:solidFill>
                  <a:latin typeface="Open Sans" pitchFamily="34" charset="0"/>
                  <a:ea typeface="Open Sans" pitchFamily="34" charset="0"/>
                  <a:cs typeface="Open Sans" pitchFamily="34" charset="0"/>
                </a:rPr>
                <a:t>30%</a:t>
              </a:r>
              <a:endParaRPr lang="en-US" sz="1050">
                <a:solidFill>
                  <a:schemeClr val="tx1">
                    <a:lumMod val="85000"/>
                    <a:lumOff val="15000"/>
                  </a:schemeClr>
                </a:solidFill>
                <a:latin typeface="Open Sans" pitchFamily="34" charset="0"/>
                <a:ea typeface="Open Sans" pitchFamily="34" charset="0"/>
                <a:cs typeface="Open Sans" pitchFamily="34" charset="0"/>
              </a:endParaRPr>
            </a:p>
          </p:txBody>
        </p:sp>
        <p:grpSp>
          <p:nvGrpSpPr>
            <p:cNvPr id="13" name="Group 14">
              <a:extLst>
                <a:ext uri="{FF2B5EF4-FFF2-40B4-BE49-F238E27FC236}">
                  <a16:creationId xmlns="" xmlns:a16="http://schemas.microsoft.com/office/drawing/2014/main" id="{55D2843A-1B5E-48D1-8A3B-AB20DA7DE537}"/>
                </a:ext>
              </a:extLst>
            </p:cNvPr>
            <p:cNvGrpSpPr/>
            <p:nvPr/>
          </p:nvGrpSpPr>
          <p:grpSpPr>
            <a:xfrm>
              <a:off x="4114800" y="1304925"/>
              <a:ext cx="838200" cy="962025"/>
              <a:chOff x="914400" y="1257300"/>
              <a:chExt cx="838200" cy="962025"/>
            </a:xfrm>
            <a:solidFill>
              <a:srgbClr val="45C1A4"/>
            </a:solidFill>
          </p:grpSpPr>
          <p:sp>
            <p:nvSpPr>
              <p:cNvPr id="53" name="Oval 15">
                <a:extLst>
                  <a:ext uri="{FF2B5EF4-FFF2-40B4-BE49-F238E27FC236}">
                    <a16:creationId xmlns="" xmlns:a16="http://schemas.microsoft.com/office/drawing/2014/main" id="{58EF916F-7002-4440-A050-8EDF4E9B8342}"/>
                  </a:ext>
                </a:extLst>
              </p:cNvPr>
              <p:cNvSpPr/>
              <p:nvPr/>
            </p:nvSpPr>
            <p:spPr>
              <a:xfrm>
                <a:off x="914400" y="1257300"/>
                <a:ext cx="838200" cy="8382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Isosceles Triangle 16">
                <a:extLst>
                  <a:ext uri="{FF2B5EF4-FFF2-40B4-BE49-F238E27FC236}">
                    <a16:creationId xmlns="" xmlns:a16="http://schemas.microsoft.com/office/drawing/2014/main" id="{FFE6D704-64B0-4763-8B4A-8168A524549D}"/>
                  </a:ext>
                </a:extLst>
              </p:cNvPr>
              <p:cNvSpPr/>
              <p:nvPr/>
            </p:nvSpPr>
            <p:spPr>
              <a:xfrm flipV="1">
                <a:off x="1166885" y="1971675"/>
                <a:ext cx="287274" cy="247650"/>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Text Box 10">
              <a:extLst>
                <a:ext uri="{FF2B5EF4-FFF2-40B4-BE49-F238E27FC236}">
                  <a16:creationId xmlns="" xmlns:a16="http://schemas.microsoft.com/office/drawing/2014/main" id="{055AF878-6A68-4401-9D9B-4ADD5D794B1E}"/>
                </a:ext>
              </a:extLst>
            </p:cNvPr>
            <p:cNvSpPr txBox="1">
              <a:spLocks noChangeArrowheads="1"/>
            </p:cNvSpPr>
            <p:nvPr/>
          </p:nvSpPr>
          <p:spPr bwMode="auto">
            <a:xfrm>
              <a:off x="4191000" y="1809750"/>
              <a:ext cx="678180" cy="229587"/>
            </a:xfrm>
            <a:prstGeom prst="rect">
              <a:avLst/>
            </a:prstGeom>
            <a:noFill/>
            <a:ln w="9525">
              <a:noFill/>
              <a:miter lim="800000"/>
              <a:headEnd/>
              <a:tailEnd/>
            </a:ln>
          </p:spPr>
          <p:txBody>
            <a:bodyPr wrap="square" lIns="45720" tIns="22860" rIns="45720" bIns="22860">
              <a:spAutoFit/>
            </a:bodyPr>
            <a:lstStyle/>
            <a:p>
              <a:pPr algn="ctr" defTabSz="1088232"/>
              <a:r>
                <a:rPr lang="en-US" sz="1400" b="1">
                  <a:solidFill>
                    <a:schemeClr val="tx1">
                      <a:lumMod val="85000"/>
                      <a:lumOff val="15000"/>
                    </a:schemeClr>
                  </a:solidFill>
                  <a:latin typeface="Open Sans" pitchFamily="34" charset="0"/>
                  <a:ea typeface="Open Sans" pitchFamily="34" charset="0"/>
                  <a:cs typeface="Open Sans" pitchFamily="34" charset="0"/>
                </a:rPr>
                <a:t>35%</a:t>
              </a:r>
              <a:endParaRPr lang="en-US" sz="1050">
                <a:solidFill>
                  <a:schemeClr val="tx1">
                    <a:lumMod val="85000"/>
                    <a:lumOff val="15000"/>
                  </a:schemeClr>
                </a:solidFill>
                <a:latin typeface="Open Sans" pitchFamily="34" charset="0"/>
                <a:ea typeface="Open Sans" pitchFamily="34" charset="0"/>
                <a:cs typeface="Open Sans" pitchFamily="34" charset="0"/>
              </a:endParaRPr>
            </a:p>
          </p:txBody>
        </p:sp>
        <p:grpSp>
          <p:nvGrpSpPr>
            <p:cNvPr id="15" name="Group 18">
              <a:extLst>
                <a:ext uri="{FF2B5EF4-FFF2-40B4-BE49-F238E27FC236}">
                  <a16:creationId xmlns="" xmlns:a16="http://schemas.microsoft.com/office/drawing/2014/main" id="{F4D1DDC2-5558-4A41-B087-A73B0D5DDF18}"/>
                </a:ext>
              </a:extLst>
            </p:cNvPr>
            <p:cNvGrpSpPr/>
            <p:nvPr/>
          </p:nvGrpSpPr>
          <p:grpSpPr>
            <a:xfrm>
              <a:off x="5638800" y="971550"/>
              <a:ext cx="838200" cy="962025"/>
              <a:chOff x="914400" y="1257300"/>
              <a:chExt cx="838200" cy="962025"/>
            </a:xfrm>
            <a:solidFill>
              <a:srgbClr val="45C1A4"/>
            </a:solidFill>
          </p:grpSpPr>
          <p:sp>
            <p:nvSpPr>
              <p:cNvPr id="51" name="Oval 19">
                <a:extLst>
                  <a:ext uri="{FF2B5EF4-FFF2-40B4-BE49-F238E27FC236}">
                    <a16:creationId xmlns="" xmlns:a16="http://schemas.microsoft.com/office/drawing/2014/main" id="{FD93B80A-0628-4182-85D8-38BC90BF6115}"/>
                  </a:ext>
                </a:extLst>
              </p:cNvPr>
              <p:cNvSpPr/>
              <p:nvPr/>
            </p:nvSpPr>
            <p:spPr>
              <a:xfrm>
                <a:off x="914400" y="1257300"/>
                <a:ext cx="838200" cy="8382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Isosceles Triangle 20">
                <a:extLst>
                  <a:ext uri="{FF2B5EF4-FFF2-40B4-BE49-F238E27FC236}">
                    <a16:creationId xmlns="" xmlns:a16="http://schemas.microsoft.com/office/drawing/2014/main" id="{43AC52B4-DD32-4C0C-85B8-E6A3FA56305B}"/>
                  </a:ext>
                </a:extLst>
              </p:cNvPr>
              <p:cNvSpPr/>
              <p:nvPr/>
            </p:nvSpPr>
            <p:spPr>
              <a:xfrm flipV="1">
                <a:off x="1189863" y="1971675"/>
                <a:ext cx="287274" cy="247650"/>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Text Box 10">
              <a:extLst>
                <a:ext uri="{FF2B5EF4-FFF2-40B4-BE49-F238E27FC236}">
                  <a16:creationId xmlns="" xmlns:a16="http://schemas.microsoft.com/office/drawing/2014/main" id="{885CCC96-EC9D-4730-8C40-3760E6223B7E}"/>
                </a:ext>
              </a:extLst>
            </p:cNvPr>
            <p:cNvSpPr txBox="1">
              <a:spLocks noChangeArrowheads="1"/>
            </p:cNvSpPr>
            <p:nvPr/>
          </p:nvSpPr>
          <p:spPr bwMode="auto">
            <a:xfrm>
              <a:off x="5715000" y="1447800"/>
              <a:ext cx="678180" cy="229587"/>
            </a:xfrm>
            <a:prstGeom prst="rect">
              <a:avLst/>
            </a:prstGeom>
            <a:noFill/>
            <a:ln w="9525">
              <a:noFill/>
              <a:miter lim="800000"/>
              <a:headEnd/>
              <a:tailEnd/>
            </a:ln>
          </p:spPr>
          <p:txBody>
            <a:bodyPr wrap="square" lIns="45720" tIns="22860" rIns="45720" bIns="22860">
              <a:spAutoFit/>
            </a:bodyPr>
            <a:lstStyle/>
            <a:p>
              <a:pPr algn="ctr" defTabSz="1088232"/>
              <a:r>
                <a:rPr lang="en-US" sz="1400" b="1">
                  <a:solidFill>
                    <a:schemeClr val="tx1">
                      <a:lumMod val="85000"/>
                      <a:lumOff val="15000"/>
                    </a:schemeClr>
                  </a:solidFill>
                  <a:latin typeface="Open Sans" pitchFamily="34" charset="0"/>
                  <a:ea typeface="Open Sans" pitchFamily="34" charset="0"/>
                  <a:cs typeface="Open Sans" pitchFamily="34" charset="0"/>
                </a:rPr>
                <a:t>50%</a:t>
              </a:r>
              <a:endParaRPr lang="en-US" sz="1050">
                <a:solidFill>
                  <a:schemeClr val="tx1">
                    <a:lumMod val="85000"/>
                    <a:lumOff val="15000"/>
                  </a:schemeClr>
                </a:solidFill>
                <a:latin typeface="Open Sans" pitchFamily="34" charset="0"/>
                <a:ea typeface="Open Sans" pitchFamily="34" charset="0"/>
                <a:cs typeface="Open Sans" pitchFamily="34" charset="0"/>
              </a:endParaRPr>
            </a:p>
          </p:txBody>
        </p:sp>
        <p:grpSp>
          <p:nvGrpSpPr>
            <p:cNvPr id="17" name="Group 22">
              <a:extLst>
                <a:ext uri="{FF2B5EF4-FFF2-40B4-BE49-F238E27FC236}">
                  <a16:creationId xmlns="" xmlns:a16="http://schemas.microsoft.com/office/drawing/2014/main" id="{41E08374-8B1F-42F6-8840-8F6301E4AD49}"/>
                </a:ext>
              </a:extLst>
            </p:cNvPr>
            <p:cNvGrpSpPr/>
            <p:nvPr/>
          </p:nvGrpSpPr>
          <p:grpSpPr>
            <a:xfrm>
              <a:off x="7239000" y="1047750"/>
              <a:ext cx="838200" cy="962025"/>
              <a:chOff x="914400" y="1257300"/>
              <a:chExt cx="838200" cy="962025"/>
            </a:xfrm>
            <a:solidFill>
              <a:srgbClr val="45C1A4"/>
            </a:solidFill>
          </p:grpSpPr>
          <p:sp>
            <p:nvSpPr>
              <p:cNvPr id="49" name="Oval 23">
                <a:extLst>
                  <a:ext uri="{FF2B5EF4-FFF2-40B4-BE49-F238E27FC236}">
                    <a16:creationId xmlns="" xmlns:a16="http://schemas.microsoft.com/office/drawing/2014/main" id="{6302D634-E280-4009-91F7-2776A01F8A2C}"/>
                  </a:ext>
                </a:extLst>
              </p:cNvPr>
              <p:cNvSpPr/>
              <p:nvPr/>
            </p:nvSpPr>
            <p:spPr>
              <a:xfrm>
                <a:off x="914400" y="1257300"/>
                <a:ext cx="838200" cy="8382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Isosceles Triangle 24">
                <a:extLst>
                  <a:ext uri="{FF2B5EF4-FFF2-40B4-BE49-F238E27FC236}">
                    <a16:creationId xmlns="" xmlns:a16="http://schemas.microsoft.com/office/drawing/2014/main" id="{44052197-1E39-4DC2-8F7C-339C25834762}"/>
                  </a:ext>
                </a:extLst>
              </p:cNvPr>
              <p:cNvSpPr/>
              <p:nvPr/>
            </p:nvSpPr>
            <p:spPr>
              <a:xfrm flipV="1">
                <a:off x="1189863" y="1971675"/>
                <a:ext cx="287274" cy="247650"/>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Text Box 10">
              <a:extLst>
                <a:ext uri="{FF2B5EF4-FFF2-40B4-BE49-F238E27FC236}">
                  <a16:creationId xmlns="" xmlns:a16="http://schemas.microsoft.com/office/drawing/2014/main" id="{EA395101-BE30-4EBA-84DA-CE155119583F}"/>
                </a:ext>
              </a:extLst>
            </p:cNvPr>
            <p:cNvSpPr txBox="1">
              <a:spLocks noChangeArrowheads="1"/>
            </p:cNvSpPr>
            <p:nvPr/>
          </p:nvSpPr>
          <p:spPr bwMode="auto">
            <a:xfrm>
              <a:off x="7315200" y="1548140"/>
              <a:ext cx="678180" cy="229587"/>
            </a:xfrm>
            <a:prstGeom prst="rect">
              <a:avLst/>
            </a:prstGeom>
            <a:noFill/>
            <a:ln w="9525">
              <a:noFill/>
              <a:miter lim="800000"/>
              <a:headEnd/>
              <a:tailEnd/>
            </a:ln>
          </p:spPr>
          <p:txBody>
            <a:bodyPr wrap="square" lIns="45720" tIns="22860" rIns="45720" bIns="22860">
              <a:spAutoFit/>
            </a:bodyPr>
            <a:lstStyle/>
            <a:p>
              <a:pPr algn="ctr" defTabSz="1088232"/>
              <a:r>
                <a:rPr lang="en-US" sz="1400" b="1" dirty="0">
                  <a:solidFill>
                    <a:schemeClr val="tx1">
                      <a:lumMod val="85000"/>
                      <a:lumOff val="15000"/>
                    </a:schemeClr>
                  </a:solidFill>
                  <a:latin typeface="Open Sans" pitchFamily="34" charset="0"/>
                  <a:ea typeface="Open Sans" pitchFamily="34" charset="0"/>
                  <a:cs typeface="Open Sans" pitchFamily="34" charset="0"/>
                </a:rPr>
                <a:t>48%</a:t>
              </a:r>
              <a:endParaRPr lang="en-US" sz="1050" dirty="0">
                <a:solidFill>
                  <a:schemeClr val="tx1">
                    <a:lumMod val="85000"/>
                    <a:lumOff val="15000"/>
                  </a:schemeClr>
                </a:solidFill>
                <a:latin typeface="Open Sans" pitchFamily="34" charset="0"/>
                <a:ea typeface="Open Sans" pitchFamily="34" charset="0"/>
                <a:cs typeface="Open Sans" pitchFamily="34" charset="0"/>
              </a:endParaRPr>
            </a:p>
          </p:txBody>
        </p:sp>
        <p:sp>
          <p:nvSpPr>
            <p:cNvPr id="19" name="Rectangle 26">
              <a:extLst>
                <a:ext uri="{FF2B5EF4-FFF2-40B4-BE49-F238E27FC236}">
                  <a16:creationId xmlns="" xmlns:a16="http://schemas.microsoft.com/office/drawing/2014/main" id="{29FA13EA-8D29-47FD-B1B7-4CACCCC3E05F}"/>
                </a:ext>
              </a:extLst>
            </p:cNvPr>
            <p:cNvSpPr/>
            <p:nvPr/>
          </p:nvSpPr>
          <p:spPr>
            <a:xfrm flipV="1">
              <a:off x="533400" y="4705348"/>
              <a:ext cx="8001000" cy="3695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 Box 7">
              <a:extLst>
                <a:ext uri="{FF2B5EF4-FFF2-40B4-BE49-F238E27FC236}">
                  <a16:creationId xmlns="" xmlns:a16="http://schemas.microsoft.com/office/drawing/2014/main" id="{6BC42F2B-08F4-4B96-B87D-1EFA21112F7F}"/>
                </a:ext>
              </a:extLst>
            </p:cNvPr>
            <p:cNvSpPr txBox="1">
              <a:spLocks noChangeArrowheads="1"/>
            </p:cNvSpPr>
            <p:nvPr/>
          </p:nvSpPr>
          <p:spPr bwMode="auto">
            <a:xfrm>
              <a:off x="630017" y="4143407"/>
              <a:ext cx="7821339" cy="486185"/>
            </a:xfrm>
            <a:prstGeom prst="rect">
              <a:avLst/>
            </a:prstGeom>
            <a:noFill/>
            <a:ln w="9525">
              <a:noFill/>
              <a:miter lim="800000"/>
              <a:headEnd/>
              <a:tailEnd/>
            </a:ln>
          </p:spPr>
          <p:txBody>
            <a:bodyPr wrap="square" lIns="45720" tIns="22860" rIns="45720" bIns="22860" anchor="ctr">
              <a:spAutoFit/>
            </a:bodyPr>
            <a:lstStyle/>
            <a:p>
              <a:pPr algn="ctr" defTabSz="1088232"/>
              <a:r>
                <a:rPr lang="en-US" sz="1100" dirty="0" err="1">
                  <a:solidFill>
                    <a:schemeClr val="bg1">
                      <a:lumMod val="85000"/>
                    </a:schemeClr>
                  </a:solidFill>
                  <a:latin typeface="Open Sans Semibold" pitchFamily="34" charset="0"/>
                  <a:ea typeface="Open Sans Semibold" pitchFamily="34" charset="0"/>
                  <a:cs typeface="Open Sans Semibold" pitchFamily="34" charset="0"/>
                </a:rPr>
                <a:t>Nullam</a:t>
              </a:r>
              <a:r>
                <a:rPr lang="en-US" sz="1100" dirty="0">
                  <a:solidFill>
                    <a:schemeClr val="bg1">
                      <a:lumMod val="85000"/>
                    </a:schemeClr>
                  </a:solidFill>
                  <a:latin typeface="Open Sans Semibold" pitchFamily="34" charset="0"/>
                  <a:ea typeface="Open Sans Semibold" pitchFamily="34" charset="0"/>
                  <a:cs typeface="Open Sans Semibold" pitchFamily="34" charset="0"/>
                </a:rPr>
                <a:t> </a:t>
              </a:r>
              <a:r>
                <a:rPr lang="en-US" sz="1100" dirty="0" err="1">
                  <a:solidFill>
                    <a:schemeClr val="bg1">
                      <a:lumMod val="85000"/>
                    </a:schemeClr>
                  </a:solidFill>
                  <a:latin typeface="Open Sans Semibold" pitchFamily="34" charset="0"/>
                  <a:ea typeface="Open Sans Semibold" pitchFamily="34" charset="0"/>
                  <a:cs typeface="Open Sans Semibold" pitchFamily="34" charset="0"/>
                </a:rPr>
                <a:t>eu</a:t>
              </a:r>
              <a:r>
                <a:rPr lang="en-US" sz="1100" dirty="0">
                  <a:solidFill>
                    <a:schemeClr val="bg1">
                      <a:lumMod val="85000"/>
                    </a:schemeClr>
                  </a:solidFill>
                  <a:latin typeface="Open Sans Semibold" pitchFamily="34" charset="0"/>
                  <a:ea typeface="Open Sans Semibold" pitchFamily="34" charset="0"/>
                  <a:cs typeface="Open Sans Semibold" pitchFamily="34" charset="0"/>
                </a:rPr>
                <a:t> </a:t>
              </a:r>
              <a:r>
                <a:rPr lang="en-US" sz="1100" dirty="0" err="1">
                  <a:solidFill>
                    <a:schemeClr val="bg1">
                      <a:lumMod val="85000"/>
                    </a:schemeClr>
                  </a:solidFill>
                  <a:latin typeface="Open Sans Semibold" pitchFamily="34" charset="0"/>
                  <a:ea typeface="Open Sans Semibold" pitchFamily="34" charset="0"/>
                  <a:cs typeface="Open Sans Semibold" pitchFamily="34" charset="0"/>
                </a:rPr>
                <a:t>tempor</a:t>
              </a:r>
              <a:r>
                <a:rPr lang="en-US" sz="1100" dirty="0">
                  <a:solidFill>
                    <a:schemeClr val="bg1">
                      <a:lumMod val="85000"/>
                    </a:schemeClr>
                  </a:solidFill>
                  <a:latin typeface="Open Sans Semibold" pitchFamily="34" charset="0"/>
                  <a:ea typeface="Open Sans Semibold" pitchFamily="34" charset="0"/>
                  <a:cs typeface="Open Sans Semibold" pitchFamily="34" charset="0"/>
                </a:rPr>
                <a:t> </a:t>
              </a:r>
              <a:r>
                <a:rPr lang="en-US" sz="1100" dirty="0" err="1">
                  <a:solidFill>
                    <a:schemeClr val="bg1">
                      <a:lumMod val="85000"/>
                    </a:schemeClr>
                  </a:solidFill>
                  <a:latin typeface="Open Sans Semibold" pitchFamily="34" charset="0"/>
                  <a:ea typeface="Open Sans Semibold" pitchFamily="34" charset="0"/>
                  <a:cs typeface="Open Sans Semibold" pitchFamily="34" charset="0"/>
                </a:rPr>
                <a:t>purus</a:t>
              </a:r>
              <a:r>
                <a:rPr lang="en-US" sz="1100" dirty="0">
                  <a:solidFill>
                    <a:schemeClr val="bg1">
                      <a:lumMod val="85000"/>
                    </a:schemeClr>
                  </a:solidFill>
                  <a:latin typeface="Open Sans Semibold" pitchFamily="34" charset="0"/>
                  <a:ea typeface="Open Sans Semibold" pitchFamily="34" charset="0"/>
                  <a:cs typeface="Open Sans Semibold" pitchFamily="34" charset="0"/>
                </a:rPr>
                <a:t>. Nunc a </a:t>
              </a:r>
              <a:r>
                <a:rPr lang="en-US" sz="1100" dirty="0" err="1">
                  <a:solidFill>
                    <a:schemeClr val="bg1">
                      <a:lumMod val="85000"/>
                    </a:schemeClr>
                  </a:solidFill>
                  <a:latin typeface="Open Sans Semibold" pitchFamily="34" charset="0"/>
                  <a:ea typeface="Open Sans Semibold" pitchFamily="34" charset="0"/>
                  <a:cs typeface="Open Sans Semibold" pitchFamily="34" charset="0"/>
                </a:rPr>
                <a:t>leo</a:t>
              </a:r>
              <a:r>
                <a:rPr lang="en-US" sz="1100" dirty="0">
                  <a:solidFill>
                    <a:schemeClr val="bg1">
                      <a:lumMod val="85000"/>
                    </a:schemeClr>
                  </a:solidFill>
                  <a:latin typeface="Open Sans Semibold" pitchFamily="34" charset="0"/>
                  <a:ea typeface="Open Sans Semibold" pitchFamily="34" charset="0"/>
                  <a:cs typeface="Open Sans Semibold" pitchFamily="34" charset="0"/>
                </a:rPr>
                <a:t> magna, sit </a:t>
              </a:r>
              <a:r>
                <a:rPr lang="en-US" sz="1100" dirty="0" err="1">
                  <a:solidFill>
                    <a:schemeClr val="bg1">
                      <a:lumMod val="85000"/>
                    </a:schemeClr>
                  </a:solidFill>
                  <a:latin typeface="Open Sans Semibold" pitchFamily="34" charset="0"/>
                  <a:ea typeface="Open Sans Semibold" pitchFamily="34" charset="0"/>
                  <a:cs typeface="Open Sans Semibold" pitchFamily="34" charset="0"/>
                </a:rPr>
                <a:t>amet</a:t>
              </a:r>
              <a:r>
                <a:rPr lang="en-US" sz="1100" dirty="0">
                  <a:solidFill>
                    <a:schemeClr val="bg1">
                      <a:lumMod val="85000"/>
                    </a:schemeClr>
                  </a:solidFill>
                  <a:latin typeface="Open Sans Semibold" pitchFamily="34" charset="0"/>
                  <a:ea typeface="Open Sans Semibold" pitchFamily="34" charset="0"/>
                  <a:cs typeface="Open Sans Semibold" pitchFamily="34" charset="0"/>
                </a:rPr>
                <a:t> </a:t>
              </a:r>
              <a:r>
                <a:rPr lang="en-US" sz="1100" dirty="0" err="1">
                  <a:solidFill>
                    <a:schemeClr val="bg1">
                      <a:lumMod val="85000"/>
                    </a:schemeClr>
                  </a:solidFill>
                  <a:latin typeface="Open Sans Semibold" pitchFamily="34" charset="0"/>
                  <a:ea typeface="Open Sans Semibold" pitchFamily="34" charset="0"/>
                  <a:cs typeface="Open Sans Semibold" pitchFamily="34" charset="0"/>
                </a:rPr>
                <a:t>consequat</a:t>
              </a:r>
              <a:r>
                <a:rPr lang="en-US" sz="1100" dirty="0">
                  <a:solidFill>
                    <a:schemeClr val="bg1">
                      <a:lumMod val="85000"/>
                    </a:schemeClr>
                  </a:solidFill>
                  <a:latin typeface="Open Sans Semibold" pitchFamily="34" charset="0"/>
                  <a:ea typeface="Open Sans Semibold" pitchFamily="34" charset="0"/>
                  <a:cs typeface="Open Sans Semibold" pitchFamily="34" charset="0"/>
                </a:rPr>
                <a:t> </a:t>
              </a:r>
              <a:r>
                <a:rPr lang="en-US" sz="1100" dirty="0" err="1">
                  <a:solidFill>
                    <a:schemeClr val="bg1">
                      <a:lumMod val="85000"/>
                    </a:schemeClr>
                  </a:solidFill>
                  <a:latin typeface="Open Sans Semibold" pitchFamily="34" charset="0"/>
                  <a:ea typeface="Open Sans Semibold" pitchFamily="34" charset="0"/>
                  <a:cs typeface="Open Sans Semibold" pitchFamily="34" charset="0"/>
                </a:rPr>
                <a:t>risus</a:t>
              </a:r>
              <a:r>
                <a:rPr lang="en-US" sz="1100" dirty="0">
                  <a:solidFill>
                    <a:schemeClr val="bg1">
                      <a:lumMod val="85000"/>
                    </a:schemeClr>
                  </a:solidFill>
                  <a:latin typeface="Open Sans Semibold" pitchFamily="34" charset="0"/>
                  <a:ea typeface="Open Sans Semibold" pitchFamily="34" charset="0"/>
                  <a:cs typeface="Open Sans Semibold" pitchFamily="34" charset="0"/>
                </a:rPr>
                <a:t>. </a:t>
              </a:r>
              <a:r>
                <a:rPr lang="en-US" sz="1100" dirty="0" err="1">
                  <a:solidFill>
                    <a:schemeClr val="bg1">
                      <a:lumMod val="85000"/>
                    </a:schemeClr>
                  </a:solidFill>
                  <a:latin typeface="Open Sans Semibold" pitchFamily="34" charset="0"/>
                  <a:ea typeface="Open Sans Semibold" pitchFamily="34" charset="0"/>
                  <a:cs typeface="Open Sans Semibold" pitchFamily="34" charset="0"/>
                </a:rPr>
                <a:t>Etiam</a:t>
              </a:r>
              <a:r>
                <a:rPr lang="en-US" sz="1100" dirty="0">
                  <a:solidFill>
                    <a:schemeClr val="bg1">
                      <a:lumMod val="85000"/>
                    </a:schemeClr>
                  </a:solidFill>
                  <a:latin typeface="Open Sans Semibold" pitchFamily="34" charset="0"/>
                  <a:ea typeface="Open Sans Semibold" pitchFamily="34" charset="0"/>
                  <a:cs typeface="Open Sans Semibold" pitchFamily="34" charset="0"/>
                </a:rPr>
                <a:t> </a:t>
              </a:r>
              <a:r>
                <a:rPr lang="en-US" sz="1100" dirty="0" err="1">
                  <a:solidFill>
                    <a:schemeClr val="bg1">
                      <a:lumMod val="85000"/>
                    </a:schemeClr>
                  </a:solidFill>
                  <a:latin typeface="Open Sans Semibold" pitchFamily="34" charset="0"/>
                  <a:ea typeface="Open Sans Semibold" pitchFamily="34" charset="0"/>
                  <a:cs typeface="Open Sans Semibold" pitchFamily="34" charset="0"/>
                </a:rPr>
                <a:t>faucibus</a:t>
              </a:r>
              <a:r>
                <a:rPr lang="en-US" sz="1100" dirty="0">
                  <a:solidFill>
                    <a:schemeClr val="bg1">
                      <a:lumMod val="85000"/>
                    </a:schemeClr>
                  </a:solidFill>
                  <a:latin typeface="Open Sans Semibold" pitchFamily="34" charset="0"/>
                  <a:ea typeface="Open Sans Semibold" pitchFamily="34" charset="0"/>
                  <a:cs typeface="Open Sans Semibold" pitchFamily="34" charset="0"/>
                </a:rPr>
                <a:t> </a:t>
              </a:r>
              <a:r>
                <a:rPr lang="en-US" sz="1100" dirty="0" err="1">
                  <a:solidFill>
                    <a:schemeClr val="bg1">
                      <a:lumMod val="85000"/>
                    </a:schemeClr>
                  </a:solidFill>
                  <a:latin typeface="Open Sans Semibold" pitchFamily="34" charset="0"/>
                  <a:ea typeface="Open Sans Semibold" pitchFamily="34" charset="0"/>
                  <a:cs typeface="Open Sans Semibold" pitchFamily="34" charset="0"/>
                </a:rPr>
                <a:t>tortor</a:t>
              </a:r>
              <a:r>
                <a:rPr lang="en-US" sz="1100" dirty="0">
                  <a:solidFill>
                    <a:schemeClr val="bg1">
                      <a:lumMod val="85000"/>
                    </a:schemeClr>
                  </a:solidFill>
                  <a:latin typeface="Open Sans Semibold" pitchFamily="34" charset="0"/>
                  <a:ea typeface="Open Sans Semibold" pitchFamily="34" charset="0"/>
                  <a:cs typeface="Open Sans Semibold" pitchFamily="34" charset="0"/>
                </a:rPr>
                <a:t> a ipsum </a:t>
              </a:r>
              <a:r>
                <a:rPr lang="en-US" sz="1100" dirty="0" err="1">
                  <a:solidFill>
                    <a:schemeClr val="bg1">
                      <a:lumMod val="85000"/>
                    </a:schemeClr>
                  </a:solidFill>
                  <a:latin typeface="Open Sans Semibold" pitchFamily="34" charset="0"/>
                  <a:ea typeface="Open Sans Semibold" pitchFamily="34" charset="0"/>
                  <a:cs typeface="Open Sans Semibold" pitchFamily="34" charset="0"/>
                </a:rPr>
                <a:t>vehicula</a:t>
              </a:r>
              <a:r>
                <a:rPr lang="en-US" sz="1100" dirty="0">
                  <a:solidFill>
                    <a:schemeClr val="bg1">
                      <a:lumMod val="85000"/>
                    </a:schemeClr>
                  </a:solidFill>
                  <a:latin typeface="Open Sans Semibold" pitchFamily="34" charset="0"/>
                  <a:ea typeface="Open Sans Semibold" pitchFamily="34" charset="0"/>
                  <a:cs typeface="Open Sans Semibold" pitchFamily="34" charset="0"/>
                </a:rPr>
                <a:t> </a:t>
              </a:r>
              <a:r>
                <a:rPr lang="en-US" sz="1100" dirty="0" err="1">
                  <a:solidFill>
                    <a:schemeClr val="bg1">
                      <a:lumMod val="85000"/>
                    </a:schemeClr>
                  </a:solidFill>
                  <a:latin typeface="Open Sans Semibold" pitchFamily="34" charset="0"/>
                  <a:ea typeface="Open Sans Semibold" pitchFamily="34" charset="0"/>
                  <a:cs typeface="Open Sans Semibold" pitchFamily="34" charset="0"/>
                </a:rPr>
                <a:t>sed</a:t>
              </a:r>
              <a:r>
                <a:rPr lang="en-US" sz="1100" dirty="0">
                  <a:solidFill>
                    <a:schemeClr val="bg1">
                      <a:lumMod val="85000"/>
                    </a:schemeClr>
                  </a:solidFill>
                  <a:latin typeface="Open Sans Semibold" pitchFamily="34" charset="0"/>
                  <a:ea typeface="Open Sans Semibold" pitchFamily="34" charset="0"/>
                  <a:cs typeface="Open Sans Semibold" pitchFamily="34" charset="0"/>
                </a:rPr>
                <a:t> </a:t>
              </a:r>
              <a:r>
                <a:rPr lang="en-US" sz="1100" dirty="0" err="1">
                  <a:solidFill>
                    <a:schemeClr val="bg1">
                      <a:lumMod val="85000"/>
                    </a:schemeClr>
                  </a:solidFill>
                  <a:latin typeface="Open Sans Semibold" pitchFamily="34" charset="0"/>
                  <a:ea typeface="Open Sans Semibold" pitchFamily="34" charset="0"/>
                  <a:cs typeface="Open Sans Semibold" pitchFamily="34" charset="0"/>
                </a:rPr>
                <a:t>suscipit</a:t>
              </a:r>
              <a:r>
                <a:rPr lang="en-US" sz="1100" dirty="0">
                  <a:solidFill>
                    <a:schemeClr val="bg1">
                      <a:lumMod val="85000"/>
                    </a:schemeClr>
                  </a:solidFill>
                  <a:latin typeface="Open Sans Semibold" pitchFamily="34" charset="0"/>
                  <a:ea typeface="Open Sans Semibold" pitchFamily="34" charset="0"/>
                  <a:cs typeface="Open Sans Semibold" pitchFamily="34" charset="0"/>
                </a:rPr>
                <a:t>. Nunc a </a:t>
              </a:r>
              <a:r>
                <a:rPr lang="en-US" sz="1100" dirty="0" err="1">
                  <a:solidFill>
                    <a:schemeClr val="bg1">
                      <a:lumMod val="85000"/>
                    </a:schemeClr>
                  </a:solidFill>
                  <a:latin typeface="Open Sans Semibold" pitchFamily="34" charset="0"/>
                  <a:ea typeface="Open Sans Semibold" pitchFamily="34" charset="0"/>
                  <a:cs typeface="Open Sans Semibold" pitchFamily="34" charset="0"/>
                </a:rPr>
                <a:t>leo</a:t>
              </a:r>
              <a:r>
                <a:rPr lang="en-US" sz="1100" dirty="0">
                  <a:solidFill>
                    <a:schemeClr val="bg1">
                      <a:lumMod val="85000"/>
                    </a:schemeClr>
                  </a:solidFill>
                  <a:latin typeface="Open Sans Semibold" pitchFamily="34" charset="0"/>
                  <a:ea typeface="Open Sans Semibold" pitchFamily="34" charset="0"/>
                  <a:cs typeface="Open Sans Semibold" pitchFamily="34" charset="0"/>
                </a:rPr>
                <a:t> magna, sit </a:t>
              </a:r>
              <a:r>
                <a:rPr lang="en-US" sz="1100" dirty="0" err="1">
                  <a:solidFill>
                    <a:schemeClr val="bg1">
                      <a:lumMod val="85000"/>
                    </a:schemeClr>
                  </a:solidFill>
                  <a:latin typeface="Open Sans Semibold" pitchFamily="34" charset="0"/>
                  <a:ea typeface="Open Sans Semibold" pitchFamily="34" charset="0"/>
                  <a:cs typeface="Open Sans Semibold" pitchFamily="34" charset="0"/>
                </a:rPr>
                <a:t>amet</a:t>
              </a:r>
              <a:r>
                <a:rPr lang="en-US" sz="1100" dirty="0">
                  <a:solidFill>
                    <a:schemeClr val="bg1">
                      <a:lumMod val="85000"/>
                    </a:schemeClr>
                  </a:solidFill>
                  <a:latin typeface="Open Sans Semibold" pitchFamily="34" charset="0"/>
                  <a:ea typeface="Open Sans Semibold" pitchFamily="34" charset="0"/>
                  <a:cs typeface="Open Sans Semibold" pitchFamily="34" charset="0"/>
                </a:rPr>
                <a:t> </a:t>
              </a:r>
              <a:r>
                <a:rPr lang="en-US" sz="1100" dirty="0" err="1">
                  <a:solidFill>
                    <a:schemeClr val="bg1">
                      <a:lumMod val="85000"/>
                    </a:schemeClr>
                  </a:solidFill>
                  <a:latin typeface="Open Sans Semibold" pitchFamily="34" charset="0"/>
                  <a:ea typeface="Open Sans Semibold" pitchFamily="34" charset="0"/>
                  <a:cs typeface="Open Sans Semibold" pitchFamily="34" charset="0"/>
                </a:rPr>
                <a:t>consequat</a:t>
              </a:r>
              <a:r>
                <a:rPr lang="en-US" sz="1100" dirty="0">
                  <a:solidFill>
                    <a:schemeClr val="bg1">
                      <a:lumMod val="85000"/>
                    </a:schemeClr>
                  </a:solidFill>
                  <a:latin typeface="Open Sans Semibold" pitchFamily="34" charset="0"/>
                  <a:ea typeface="Open Sans Semibold" pitchFamily="34" charset="0"/>
                  <a:cs typeface="Open Sans Semibold" pitchFamily="34" charset="0"/>
                </a:rPr>
                <a:t> </a:t>
              </a:r>
              <a:r>
                <a:rPr lang="en-US" sz="1100" dirty="0" err="1">
                  <a:solidFill>
                    <a:schemeClr val="bg1">
                      <a:lumMod val="85000"/>
                    </a:schemeClr>
                  </a:solidFill>
                  <a:latin typeface="Open Sans Semibold" pitchFamily="34" charset="0"/>
                  <a:ea typeface="Open Sans Semibold" pitchFamily="34" charset="0"/>
                  <a:cs typeface="Open Sans Semibold" pitchFamily="34" charset="0"/>
                </a:rPr>
                <a:t>risus</a:t>
              </a:r>
              <a:r>
                <a:rPr lang="en-US" sz="1100" dirty="0">
                  <a:solidFill>
                    <a:schemeClr val="bg1">
                      <a:lumMod val="85000"/>
                    </a:schemeClr>
                  </a:solidFill>
                  <a:latin typeface="Open Sans Semibold" pitchFamily="34" charset="0"/>
                  <a:ea typeface="Open Sans Semibold" pitchFamily="34" charset="0"/>
                  <a:cs typeface="Open Sans Semibold" pitchFamily="34" charset="0"/>
                </a:rPr>
                <a:t>. </a:t>
              </a:r>
              <a:r>
                <a:rPr lang="en-US" sz="1100" dirty="0" err="1">
                  <a:solidFill>
                    <a:schemeClr val="bg1">
                      <a:lumMod val="85000"/>
                    </a:schemeClr>
                  </a:solidFill>
                  <a:latin typeface="Open Sans Semibold" pitchFamily="34" charset="0"/>
                  <a:ea typeface="Open Sans Semibold" pitchFamily="34" charset="0"/>
                  <a:cs typeface="Open Sans Semibold" pitchFamily="34" charset="0"/>
                </a:rPr>
                <a:t>Nullam</a:t>
              </a:r>
              <a:r>
                <a:rPr lang="en-US" sz="1100" dirty="0">
                  <a:solidFill>
                    <a:schemeClr val="bg1">
                      <a:lumMod val="85000"/>
                    </a:schemeClr>
                  </a:solidFill>
                  <a:latin typeface="Open Sans Semibold" pitchFamily="34" charset="0"/>
                  <a:ea typeface="Open Sans Semibold" pitchFamily="34" charset="0"/>
                  <a:cs typeface="Open Sans Semibold" pitchFamily="34" charset="0"/>
                </a:rPr>
                <a:t> </a:t>
              </a:r>
              <a:r>
                <a:rPr lang="en-US" sz="1100" dirty="0" err="1">
                  <a:solidFill>
                    <a:schemeClr val="bg1">
                      <a:lumMod val="85000"/>
                    </a:schemeClr>
                  </a:solidFill>
                  <a:latin typeface="Open Sans Semibold" pitchFamily="34" charset="0"/>
                  <a:ea typeface="Open Sans Semibold" pitchFamily="34" charset="0"/>
                  <a:cs typeface="Open Sans Semibold" pitchFamily="34" charset="0"/>
                </a:rPr>
                <a:t>eu</a:t>
              </a:r>
              <a:r>
                <a:rPr lang="en-US" sz="1100" dirty="0">
                  <a:solidFill>
                    <a:schemeClr val="bg1">
                      <a:lumMod val="85000"/>
                    </a:schemeClr>
                  </a:solidFill>
                  <a:latin typeface="Open Sans Semibold" pitchFamily="34" charset="0"/>
                  <a:ea typeface="Open Sans Semibold" pitchFamily="34" charset="0"/>
                  <a:cs typeface="Open Sans Semibold" pitchFamily="34" charset="0"/>
                </a:rPr>
                <a:t> </a:t>
              </a:r>
              <a:r>
                <a:rPr lang="en-US" sz="1100" dirty="0" err="1">
                  <a:solidFill>
                    <a:schemeClr val="bg1">
                      <a:lumMod val="85000"/>
                    </a:schemeClr>
                  </a:solidFill>
                  <a:latin typeface="Open Sans Semibold" pitchFamily="34" charset="0"/>
                  <a:ea typeface="Open Sans Semibold" pitchFamily="34" charset="0"/>
                  <a:cs typeface="Open Sans Semibold" pitchFamily="34" charset="0"/>
                </a:rPr>
                <a:t>tempor</a:t>
              </a:r>
              <a:r>
                <a:rPr lang="en-US" sz="1100" dirty="0">
                  <a:solidFill>
                    <a:schemeClr val="bg1">
                      <a:lumMod val="85000"/>
                    </a:schemeClr>
                  </a:solidFill>
                  <a:latin typeface="Open Sans Semibold" pitchFamily="34" charset="0"/>
                  <a:ea typeface="Open Sans Semibold" pitchFamily="34" charset="0"/>
                  <a:cs typeface="Open Sans Semibold" pitchFamily="34" charset="0"/>
                </a:rPr>
                <a:t> </a:t>
              </a:r>
              <a:r>
                <a:rPr lang="en-US" sz="1100" dirty="0" err="1">
                  <a:solidFill>
                    <a:schemeClr val="bg1">
                      <a:lumMod val="85000"/>
                    </a:schemeClr>
                  </a:solidFill>
                  <a:latin typeface="Open Sans Semibold" pitchFamily="34" charset="0"/>
                  <a:ea typeface="Open Sans Semibold" pitchFamily="34" charset="0"/>
                  <a:cs typeface="Open Sans Semibold" pitchFamily="34" charset="0"/>
                </a:rPr>
                <a:t>purus</a:t>
              </a:r>
              <a:r>
                <a:rPr lang="en-US" sz="1100" dirty="0">
                  <a:solidFill>
                    <a:schemeClr val="bg1">
                      <a:lumMod val="85000"/>
                    </a:schemeClr>
                  </a:solidFill>
                  <a:latin typeface="Open Sans Semibold" pitchFamily="34" charset="0"/>
                  <a:ea typeface="Open Sans Semibold" pitchFamily="34" charset="0"/>
                  <a:cs typeface="Open Sans Semibold" pitchFamily="34" charset="0"/>
                </a:rPr>
                <a:t>. Nunc a </a:t>
              </a:r>
              <a:r>
                <a:rPr lang="en-US" sz="1100" dirty="0" err="1">
                  <a:solidFill>
                    <a:schemeClr val="bg1">
                      <a:lumMod val="85000"/>
                    </a:schemeClr>
                  </a:solidFill>
                  <a:latin typeface="Open Sans Semibold" pitchFamily="34" charset="0"/>
                  <a:ea typeface="Open Sans Semibold" pitchFamily="34" charset="0"/>
                  <a:cs typeface="Open Sans Semibold" pitchFamily="34" charset="0"/>
                </a:rPr>
                <a:t>leo</a:t>
              </a:r>
              <a:r>
                <a:rPr lang="en-US" sz="1100" dirty="0">
                  <a:solidFill>
                    <a:schemeClr val="bg1">
                      <a:lumMod val="85000"/>
                    </a:schemeClr>
                  </a:solidFill>
                  <a:latin typeface="Open Sans Semibold" pitchFamily="34" charset="0"/>
                  <a:ea typeface="Open Sans Semibold" pitchFamily="34" charset="0"/>
                  <a:cs typeface="Open Sans Semibold" pitchFamily="34" charset="0"/>
                </a:rPr>
                <a:t> magna, sit </a:t>
              </a:r>
              <a:r>
                <a:rPr lang="en-US" sz="1100" dirty="0" err="1">
                  <a:solidFill>
                    <a:schemeClr val="bg1">
                      <a:lumMod val="85000"/>
                    </a:schemeClr>
                  </a:solidFill>
                  <a:latin typeface="Open Sans Semibold" pitchFamily="34" charset="0"/>
                  <a:ea typeface="Open Sans Semibold" pitchFamily="34" charset="0"/>
                  <a:cs typeface="Open Sans Semibold" pitchFamily="34" charset="0"/>
                </a:rPr>
                <a:t>amet</a:t>
              </a:r>
              <a:r>
                <a:rPr lang="en-US" sz="1100" dirty="0">
                  <a:solidFill>
                    <a:schemeClr val="bg1">
                      <a:lumMod val="85000"/>
                    </a:schemeClr>
                  </a:solidFill>
                  <a:latin typeface="Open Sans Semibold" pitchFamily="34" charset="0"/>
                  <a:ea typeface="Open Sans Semibold" pitchFamily="34" charset="0"/>
                  <a:cs typeface="Open Sans Semibold" pitchFamily="34" charset="0"/>
                </a:rPr>
                <a:t> </a:t>
              </a:r>
              <a:r>
                <a:rPr lang="en-US" sz="1100" dirty="0" err="1">
                  <a:solidFill>
                    <a:schemeClr val="bg1">
                      <a:lumMod val="85000"/>
                    </a:schemeClr>
                  </a:solidFill>
                  <a:latin typeface="Open Sans Semibold" pitchFamily="34" charset="0"/>
                  <a:ea typeface="Open Sans Semibold" pitchFamily="34" charset="0"/>
                  <a:cs typeface="Open Sans Semibold" pitchFamily="34" charset="0"/>
                </a:rPr>
                <a:t>consequat</a:t>
              </a:r>
              <a:r>
                <a:rPr lang="en-US" sz="1100" dirty="0">
                  <a:solidFill>
                    <a:schemeClr val="bg1">
                      <a:lumMod val="85000"/>
                    </a:schemeClr>
                  </a:solidFill>
                  <a:latin typeface="Open Sans Semibold" pitchFamily="34" charset="0"/>
                  <a:ea typeface="Open Sans Semibold" pitchFamily="34" charset="0"/>
                  <a:cs typeface="Open Sans Semibold" pitchFamily="34" charset="0"/>
                </a:rPr>
                <a:t> </a:t>
              </a:r>
              <a:r>
                <a:rPr lang="en-US" sz="1100" dirty="0" err="1">
                  <a:solidFill>
                    <a:schemeClr val="bg1">
                      <a:lumMod val="85000"/>
                    </a:schemeClr>
                  </a:solidFill>
                  <a:latin typeface="Open Sans Semibold" pitchFamily="34" charset="0"/>
                  <a:ea typeface="Open Sans Semibold" pitchFamily="34" charset="0"/>
                  <a:cs typeface="Open Sans Semibold" pitchFamily="34" charset="0"/>
                </a:rPr>
                <a:t>risus</a:t>
              </a:r>
              <a:r>
                <a:rPr lang="en-US" sz="1100" dirty="0">
                  <a:solidFill>
                    <a:schemeClr val="bg1">
                      <a:lumMod val="85000"/>
                    </a:schemeClr>
                  </a:solidFill>
                  <a:latin typeface="Open Sans Semibold" pitchFamily="34" charset="0"/>
                  <a:ea typeface="Open Sans Semibold" pitchFamily="34" charset="0"/>
                  <a:cs typeface="Open Sans Semibold" pitchFamily="34" charset="0"/>
                </a:rPr>
                <a:t>. </a:t>
              </a:r>
              <a:r>
                <a:rPr lang="en-US" sz="1100" dirty="0" err="1">
                  <a:solidFill>
                    <a:schemeClr val="bg1">
                      <a:lumMod val="85000"/>
                    </a:schemeClr>
                  </a:solidFill>
                  <a:latin typeface="Open Sans Semibold" pitchFamily="34" charset="0"/>
                  <a:ea typeface="Open Sans Semibold" pitchFamily="34" charset="0"/>
                  <a:cs typeface="Open Sans Semibold" pitchFamily="34" charset="0"/>
                </a:rPr>
                <a:t>Etiam</a:t>
              </a:r>
              <a:r>
                <a:rPr lang="en-US" sz="1100" dirty="0">
                  <a:solidFill>
                    <a:schemeClr val="bg1">
                      <a:lumMod val="85000"/>
                    </a:schemeClr>
                  </a:solidFill>
                  <a:latin typeface="Open Sans Semibold" pitchFamily="34" charset="0"/>
                  <a:ea typeface="Open Sans Semibold" pitchFamily="34" charset="0"/>
                  <a:cs typeface="Open Sans Semibold" pitchFamily="34" charset="0"/>
                </a:rPr>
                <a:t> </a:t>
              </a:r>
              <a:r>
                <a:rPr lang="en-US" sz="1100" dirty="0" err="1">
                  <a:solidFill>
                    <a:schemeClr val="bg1">
                      <a:lumMod val="85000"/>
                    </a:schemeClr>
                  </a:solidFill>
                  <a:latin typeface="Open Sans Semibold" pitchFamily="34" charset="0"/>
                  <a:ea typeface="Open Sans Semibold" pitchFamily="34" charset="0"/>
                  <a:cs typeface="Open Sans Semibold" pitchFamily="34" charset="0"/>
                </a:rPr>
                <a:t>faucibus</a:t>
              </a:r>
              <a:r>
                <a:rPr lang="en-US" sz="1100" dirty="0">
                  <a:solidFill>
                    <a:schemeClr val="bg1">
                      <a:lumMod val="85000"/>
                    </a:schemeClr>
                  </a:solidFill>
                  <a:latin typeface="Open Sans Semibold" pitchFamily="34" charset="0"/>
                  <a:ea typeface="Open Sans Semibold" pitchFamily="34" charset="0"/>
                  <a:cs typeface="Open Sans Semibold" pitchFamily="34" charset="0"/>
                </a:rPr>
                <a:t> </a:t>
              </a:r>
              <a:r>
                <a:rPr lang="en-US" sz="1100" dirty="0" err="1">
                  <a:solidFill>
                    <a:schemeClr val="bg1">
                      <a:lumMod val="85000"/>
                    </a:schemeClr>
                  </a:solidFill>
                  <a:latin typeface="Open Sans Semibold" pitchFamily="34" charset="0"/>
                  <a:ea typeface="Open Sans Semibold" pitchFamily="34" charset="0"/>
                  <a:cs typeface="Open Sans Semibold" pitchFamily="34" charset="0"/>
                </a:rPr>
                <a:t>tortor</a:t>
              </a:r>
              <a:r>
                <a:rPr lang="en-US" sz="1100" dirty="0">
                  <a:solidFill>
                    <a:schemeClr val="bg1">
                      <a:lumMod val="85000"/>
                    </a:schemeClr>
                  </a:solidFill>
                  <a:latin typeface="Open Sans Semibold" pitchFamily="34" charset="0"/>
                  <a:ea typeface="Open Sans Semibold" pitchFamily="34" charset="0"/>
                  <a:cs typeface="Open Sans Semibold" pitchFamily="34" charset="0"/>
                </a:rPr>
                <a:t> a ipsum </a:t>
              </a:r>
              <a:r>
                <a:rPr lang="en-US" sz="1100" dirty="0" err="1">
                  <a:solidFill>
                    <a:schemeClr val="bg1">
                      <a:lumMod val="85000"/>
                    </a:schemeClr>
                  </a:solidFill>
                  <a:latin typeface="Open Sans Semibold" pitchFamily="34" charset="0"/>
                  <a:ea typeface="Open Sans Semibold" pitchFamily="34" charset="0"/>
                  <a:cs typeface="Open Sans Semibold" pitchFamily="34" charset="0"/>
                </a:rPr>
                <a:t>vehicula</a:t>
              </a:r>
              <a:r>
                <a:rPr lang="en-US" sz="1100" dirty="0">
                  <a:solidFill>
                    <a:schemeClr val="bg1">
                      <a:lumMod val="85000"/>
                    </a:schemeClr>
                  </a:solidFill>
                  <a:latin typeface="Open Sans Semibold" pitchFamily="34" charset="0"/>
                  <a:ea typeface="Open Sans Semibold" pitchFamily="34" charset="0"/>
                  <a:cs typeface="Open Sans Semibold" pitchFamily="34" charset="0"/>
                </a:rPr>
                <a:t> </a:t>
              </a:r>
              <a:r>
                <a:rPr lang="en-US" sz="1100" dirty="0" err="1">
                  <a:solidFill>
                    <a:schemeClr val="bg1">
                      <a:lumMod val="85000"/>
                    </a:schemeClr>
                  </a:solidFill>
                  <a:latin typeface="Open Sans Semibold" pitchFamily="34" charset="0"/>
                  <a:ea typeface="Open Sans Semibold" pitchFamily="34" charset="0"/>
                  <a:cs typeface="Open Sans Semibold" pitchFamily="34" charset="0"/>
                </a:rPr>
                <a:t>sed</a:t>
              </a:r>
              <a:r>
                <a:rPr lang="en-US" sz="1100" dirty="0">
                  <a:solidFill>
                    <a:schemeClr val="bg1">
                      <a:lumMod val="85000"/>
                    </a:schemeClr>
                  </a:solidFill>
                  <a:latin typeface="Open Sans Semibold" pitchFamily="34" charset="0"/>
                  <a:ea typeface="Open Sans Semibold" pitchFamily="34" charset="0"/>
                  <a:cs typeface="Open Sans Semibold" pitchFamily="34" charset="0"/>
                </a:rPr>
                <a:t> </a:t>
              </a:r>
              <a:r>
                <a:rPr lang="en-US" sz="1100" dirty="0" err="1">
                  <a:solidFill>
                    <a:schemeClr val="bg1">
                      <a:lumMod val="85000"/>
                    </a:schemeClr>
                  </a:solidFill>
                  <a:latin typeface="Open Sans Semibold" pitchFamily="34" charset="0"/>
                  <a:ea typeface="Open Sans Semibold" pitchFamily="34" charset="0"/>
                  <a:cs typeface="Open Sans Semibold" pitchFamily="34" charset="0"/>
                </a:rPr>
                <a:t>suscipit</a:t>
              </a:r>
              <a:r>
                <a:rPr lang="en-US" sz="1100" dirty="0">
                  <a:solidFill>
                    <a:schemeClr val="bg1">
                      <a:lumMod val="85000"/>
                    </a:schemeClr>
                  </a:solidFill>
                  <a:latin typeface="Open Sans Semibold" pitchFamily="34" charset="0"/>
                  <a:ea typeface="Open Sans Semibold" pitchFamily="34" charset="0"/>
                  <a:cs typeface="Open Sans Semibold" pitchFamily="34" charset="0"/>
                </a:rPr>
                <a:t>. </a:t>
              </a:r>
            </a:p>
          </p:txBody>
        </p:sp>
        <p:grpSp>
          <p:nvGrpSpPr>
            <p:cNvPr id="21" name="Group 28">
              <a:extLst>
                <a:ext uri="{FF2B5EF4-FFF2-40B4-BE49-F238E27FC236}">
                  <a16:creationId xmlns="" xmlns:a16="http://schemas.microsoft.com/office/drawing/2014/main" id="{6CC08E0B-8D30-46FE-91C7-8C9FB6749F07}"/>
                </a:ext>
              </a:extLst>
            </p:cNvPr>
            <p:cNvGrpSpPr/>
            <p:nvPr/>
          </p:nvGrpSpPr>
          <p:grpSpPr>
            <a:xfrm>
              <a:off x="2732967" y="1785611"/>
              <a:ext cx="427650" cy="347990"/>
              <a:chOff x="1578576" y="1314466"/>
              <a:chExt cx="509139" cy="414300"/>
            </a:xfrm>
            <a:solidFill>
              <a:schemeClr val="bg1"/>
            </a:solidFill>
          </p:grpSpPr>
          <p:sp>
            <p:nvSpPr>
              <p:cNvPr id="46" name="Freeform 5">
                <a:extLst>
                  <a:ext uri="{FF2B5EF4-FFF2-40B4-BE49-F238E27FC236}">
                    <a16:creationId xmlns="" xmlns:a16="http://schemas.microsoft.com/office/drawing/2014/main" id="{D33584BE-7396-44F9-995F-82ADC9C104C7}"/>
                  </a:ext>
                </a:extLst>
              </p:cNvPr>
              <p:cNvSpPr>
                <a:spLocks noEditPoints="1"/>
              </p:cNvSpPr>
              <p:nvPr/>
            </p:nvSpPr>
            <p:spPr bwMode="auto">
              <a:xfrm>
                <a:off x="1578576"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6">
                <a:extLst>
                  <a:ext uri="{FF2B5EF4-FFF2-40B4-BE49-F238E27FC236}">
                    <a16:creationId xmlns="" xmlns:a16="http://schemas.microsoft.com/office/drawing/2014/main" id="{9D5BEB9E-10A9-4C90-A8A1-7C6C87E9CC42}"/>
                  </a:ext>
                </a:extLst>
              </p:cNvPr>
              <p:cNvSpPr>
                <a:spLocks/>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Oval 7">
                <a:extLst>
                  <a:ext uri="{FF2B5EF4-FFF2-40B4-BE49-F238E27FC236}">
                    <a16:creationId xmlns="" xmlns:a16="http://schemas.microsoft.com/office/drawing/2014/main" id="{735D729D-1F28-465E-B89D-9DD9DE531A9D}"/>
                  </a:ext>
                </a:extLst>
              </p:cNvPr>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2" name="Group 32">
              <a:extLst>
                <a:ext uri="{FF2B5EF4-FFF2-40B4-BE49-F238E27FC236}">
                  <a16:creationId xmlns="" xmlns:a16="http://schemas.microsoft.com/office/drawing/2014/main" id="{0714D464-12E3-462F-AFAB-E5C777911667}"/>
                </a:ext>
              </a:extLst>
            </p:cNvPr>
            <p:cNvGrpSpPr/>
            <p:nvPr/>
          </p:nvGrpSpPr>
          <p:grpSpPr>
            <a:xfrm>
              <a:off x="7495409" y="1215609"/>
              <a:ext cx="325383" cy="314291"/>
              <a:chOff x="5099140" y="1309474"/>
              <a:chExt cx="439257" cy="424283"/>
            </a:xfrm>
            <a:solidFill>
              <a:schemeClr val="bg1"/>
            </a:solidFill>
          </p:grpSpPr>
          <p:sp>
            <p:nvSpPr>
              <p:cNvPr id="32" name="Rectangle 18">
                <a:extLst>
                  <a:ext uri="{FF2B5EF4-FFF2-40B4-BE49-F238E27FC236}">
                    <a16:creationId xmlns="" xmlns:a16="http://schemas.microsoft.com/office/drawing/2014/main" id="{1A0954F5-EAAB-46C0-BE23-3FDA7F843A60}"/>
                  </a:ext>
                </a:extLst>
              </p:cNvPr>
              <p:cNvSpPr>
                <a:spLocks noChangeArrowheads="1"/>
              </p:cNvSpPr>
              <p:nvPr/>
            </p:nvSpPr>
            <p:spPr bwMode="auto">
              <a:xfrm>
                <a:off x="5256374" y="1479187"/>
                <a:ext cx="47421" cy="44924"/>
              </a:xfrm>
              <a:prstGeom prst="rect">
                <a:avLst/>
              </a:prstGeom>
              <a:solidFill>
                <a:schemeClr val="tx1">
                  <a:lumMod val="85000"/>
                  <a:lumOff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Rectangle 19">
                <a:extLst>
                  <a:ext uri="{FF2B5EF4-FFF2-40B4-BE49-F238E27FC236}">
                    <a16:creationId xmlns="" xmlns:a16="http://schemas.microsoft.com/office/drawing/2014/main" id="{E10FC4E8-7386-4BBC-A470-81AAD77F6F02}"/>
                  </a:ext>
                </a:extLst>
              </p:cNvPr>
              <p:cNvSpPr>
                <a:spLocks noChangeArrowheads="1"/>
              </p:cNvSpPr>
              <p:nvPr/>
            </p:nvSpPr>
            <p:spPr bwMode="auto">
              <a:xfrm>
                <a:off x="5331247" y="1479187"/>
                <a:ext cx="49916" cy="44924"/>
              </a:xfrm>
              <a:prstGeom prst="rect">
                <a:avLst/>
              </a:prstGeom>
              <a:solidFill>
                <a:schemeClr val="tx1">
                  <a:lumMod val="85000"/>
                  <a:lumOff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Rectangle 20">
                <a:extLst>
                  <a:ext uri="{FF2B5EF4-FFF2-40B4-BE49-F238E27FC236}">
                    <a16:creationId xmlns="" xmlns:a16="http://schemas.microsoft.com/office/drawing/2014/main" id="{7859C717-EF94-45B7-B0AD-7ECBD0CE0E08}"/>
                  </a:ext>
                </a:extLst>
              </p:cNvPr>
              <p:cNvSpPr>
                <a:spLocks noChangeArrowheads="1"/>
              </p:cNvSpPr>
              <p:nvPr/>
            </p:nvSpPr>
            <p:spPr bwMode="auto">
              <a:xfrm>
                <a:off x="5408617" y="1479187"/>
                <a:ext cx="49916" cy="44924"/>
              </a:xfrm>
              <a:prstGeom prst="rect">
                <a:avLst/>
              </a:prstGeom>
              <a:solidFill>
                <a:schemeClr val="tx1">
                  <a:lumMod val="85000"/>
                  <a:lumOff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Rectangle 21">
                <a:extLst>
                  <a:ext uri="{FF2B5EF4-FFF2-40B4-BE49-F238E27FC236}">
                    <a16:creationId xmlns="" xmlns:a16="http://schemas.microsoft.com/office/drawing/2014/main" id="{F2DE5ACD-CAC4-4DBA-83D4-F7956E35C2E6}"/>
                  </a:ext>
                </a:extLst>
              </p:cNvPr>
              <p:cNvSpPr>
                <a:spLocks noChangeArrowheads="1"/>
              </p:cNvSpPr>
              <p:nvPr/>
            </p:nvSpPr>
            <p:spPr bwMode="auto">
              <a:xfrm>
                <a:off x="5256374" y="1546573"/>
                <a:ext cx="47421" cy="47421"/>
              </a:xfrm>
              <a:prstGeom prst="rect">
                <a:avLst/>
              </a:prstGeom>
              <a:solidFill>
                <a:schemeClr val="tx1">
                  <a:lumMod val="85000"/>
                  <a:lumOff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Rectangle 22">
                <a:extLst>
                  <a:ext uri="{FF2B5EF4-FFF2-40B4-BE49-F238E27FC236}">
                    <a16:creationId xmlns="" xmlns:a16="http://schemas.microsoft.com/office/drawing/2014/main" id="{C06D507C-93D8-4DBC-81F6-FD810DDD1BB4}"/>
                  </a:ext>
                </a:extLst>
              </p:cNvPr>
              <p:cNvSpPr>
                <a:spLocks noChangeArrowheads="1"/>
              </p:cNvSpPr>
              <p:nvPr/>
            </p:nvSpPr>
            <p:spPr bwMode="auto">
              <a:xfrm>
                <a:off x="5331247" y="1546573"/>
                <a:ext cx="49916" cy="47421"/>
              </a:xfrm>
              <a:prstGeom prst="rect">
                <a:avLst/>
              </a:prstGeom>
              <a:solidFill>
                <a:schemeClr val="tx1">
                  <a:lumMod val="85000"/>
                  <a:lumOff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Rectangle 23">
                <a:extLst>
                  <a:ext uri="{FF2B5EF4-FFF2-40B4-BE49-F238E27FC236}">
                    <a16:creationId xmlns="" xmlns:a16="http://schemas.microsoft.com/office/drawing/2014/main" id="{3489D265-5F1A-43ED-88AB-288A4CA85264}"/>
                  </a:ext>
                </a:extLst>
              </p:cNvPr>
              <p:cNvSpPr>
                <a:spLocks noChangeArrowheads="1"/>
              </p:cNvSpPr>
              <p:nvPr/>
            </p:nvSpPr>
            <p:spPr bwMode="auto">
              <a:xfrm>
                <a:off x="5408617" y="1546573"/>
                <a:ext cx="49916" cy="47421"/>
              </a:xfrm>
              <a:prstGeom prst="rect">
                <a:avLst/>
              </a:prstGeom>
              <a:solidFill>
                <a:schemeClr val="tx1">
                  <a:lumMod val="85000"/>
                  <a:lumOff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Rectangle 24">
                <a:extLst>
                  <a:ext uri="{FF2B5EF4-FFF2-40B4-BE49-F238E27FC236}">
                    <a16:creationId xmlns="" xmlns:a16="http://schemas.microsoft.com/office/drawing/2014/main" id="{DDE37CBB-EEBE-4D3E-BFD7-B16E2E1182FA}"/>
                  </a:ext>
                </a:extLst>
              </p:cNvPr>
              <p:cNvSpPr>
                <a:spLocks noChangeArrowheads="1"/>
              </p:cNvSpPr>
              <p:nvPr/>
            </p:nvSpPr>
            <p:spPr bwMode="auto">
              <a:xfrm>
                <a:off x="5256374" y="1618951"/>
                <a:ext cx="47421" cy="44924"/>
              </a:xfrm>
              <a:prstGeom prst="rect">
                <a:avLst/>
              </a:prstGeom>
              <a:solidFill>
                <a:schemeClr val="tx1">
                  <a:lumMod val="85000"/>
                  <a:lumOff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Rectangle 25">
                <a:extLst>
                  <a:ext uri="{FF2B5EF4-FFF2-40B4-BE49-F238E27FC236}">
                    <a16:creationId xmlns="" xmlns:a16="http://schemas.microsoft.com/office/drawing/2014/main" id="{5331185B-E9C9-4C28-93F3-08D5893FD5DD}"/>
                  </a:ext>
                </a:extLst>
              </p:cNvPr>
              <p:cNvSpPr>
                <a:spLocks noChangeArrowheads="1"/>
              </p:cNvSpPr>
              <p:nvPr/>
            </p:nvSpPr>
            <p:spPr bwMode="auto">
              <a:xfrm>
                <a:off x="5179005" y="1546573"/>
                <a:ext cx="49916" cy="47421"/>
              </a:xfrm>
              <a:prstGeom prst="rect">
                <a:avLst/>
              </a:prstGeom>
              <a:solidFill>
                <a:schemeClr val="tx1">
                  <a:lumMod val="85000"/>
                  <a:lumOff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Rectangle 26">
                <a:extLst>
                  <a:ext uri="{FF2B5EF4-FFF2-40B4-BE49-F238E27FC236}">
                    <a16:creationId xmlns="" xmlns:a16="http://schemas.microsoft.com/office/drawing/2014/main" id="{3B199387-33A1-40F1-A3D9-B83F7B174288}"/>
                  </a:ext>
                </a:extLst>
              </p:cNvPr>
              <p:cNvSpPr>
                <a:spLocks noChangeArrowheads="1"/>
              </p:cNvSpPr>
              <p:nvPr/>
            </p:nvSpPr>
            <p:spPr bwMode="auto">
              <a:xfrm>
                <a:off x="5179005" y="1618951"/>
                <a:ext cx="49916" cy="44924"/>
              </a:xfrm>
              <a:prstGeom prst="rect">
                <a:avLst/>
              </a:prstGeom>
              <a:solidFill>
                <a:schemeClr val="tx1">
                  <a:lumMod val="85000"/>
                  <a:lumOff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Rectangle 27">
                <a:extLst>
                  <a:ext uri="{FF2B5EF4-FFF2-40B4-BE49-F238E27FC236}">
                    <a16:creationId xmlns="" xmlns:a16="http://schemas.microsoft.com/office/drawing/2014/main" id="{B6F5102F-63ED-4F85-B24B-5AF438C60DB9}"/>
                  </a:ext>
                </a:extLst>
              </p:cNvPr>
              <p:cNvSpPr>
                <a:spLocks noChangeArrowheads="1"/>
              </p:cNvSpPr>
              <p:nvPr/>
            </p:nvSpPr>
            <p:spPr bwMode="auto">
              <a:xfrm>
                <a:off x="5331247" y="1618951"/>
                <a:ext cx="49916" cy="44924"/>
              </a:xfrm>
              <a:prstGeom prst="rect">
                <a:avLst/>
              </a:prstGeom>
              <a:solidFill>
                <a:schemeClr val="tx1">
                  <a:lumMod val="85000"/>
                  <a:lumOff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Rectangle 28">
                <a:extLst>
                  <a:ext uri="{FF2B5EF4-FFF2-40B4-BE49-F238E27FC236}">
                    <a16:creationId xmlns="" xmlns:a16="http://schemas.microsoft.com/office/drawing/2014/main" id="{583E8F03-3563-43FA-A97A-558C1C4B76C0}"/>
                  </a:ext>
                </a:extLst>
              </p:cNvPr>
              <p:cNvSpPr>
                <a:spLocks noChangeArrowheads="1"/>
              </p:cNvSpPr>
              <p:nvPr/>
            </p:nvSpPr>
            <p:spPr bwMode="auto">
              <a:xfrm>
                <a:off x="5408617" y="1618951"/>
                <a:ext cx="49916" cy="44924"/>
              </a:xfrm>
              <a:prstGeom prst="rect">
                <a:avLst/>
              </a:prstGeom>
              <a:solidFill>
                <a:schemeClr val="tx1">
                  <a:lumMod val="85000"/>
                  <a:lumOff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29">
                <a:extLst>
                  <a:ext uri="{FF2B5EF4-FFF2-40B4-BE49-F238E27FC236}">
                    <a16:creationId xmlns="" xmlns:a16="http://schemas.microsoft.com/office/drawing/2014/main" id="{60BF2592-E163-4CCA-995E-1637622CB913}"/>
                  </a:ext>
                </a:extLst>
              </p:cNvPr>
              <p:cNvSpPr>
                <a:spLocks noEditPoints="1"/>
              </p:cNvSpPr>
              <p:nvPr/>
            </p:nvSpPr>
            <p:spPr bwMode="auto">
              <a:xfrm>
                <a:off x="5099140" y="1339424"/>
                <a:ext cx="439257" cy="394333"/>
              </a:xfrm>
              <a:custGeom>
                <a:avLst/>
                <a:gdLst>
                  <a:gd name="T0" fmla="*/ 174 w 176"/>
                  <a:gd name="T1" fmla="*/ 0 h 158"/>
                  <a:gd name="T2" fmla="*/ 150 w 176"/>
                  <a:gd name="T3" fmla="*/ 0 h 158"/>
                  <a:gd name="T4" fmla="*/ 150 w 176"/>
                  <a:gd name="T5" fmla="*/ 16 h 158"/>
                  <a:gd name="T6" fmla="*/ 126 w 176"/>
                  <a:gd name="T7" fmla="*/ 16 h 158"/>
                  <a:gd name="T8" fmla="*/ 126 w 176"/>
                  <a:gd name="T9" fmla="*/ 0 h 158"/>
                  <a:gd name="T10" fmla="*/ 52 w 176"/>
                  <a:gd name="T11" fmla="*/ 0 h 158"/>
                  <a:gd name="T12" fmla="*/ 52 w 176"/>
                  <a:gd name="T13" fmla="*/ 16 h 158"/>
                  <a:gd name="T14" fmla="*/ 28 w 176"/>
                  <a:gd name="T15" fmla="*/ 16 h 158"/>
                  <a:gd name="T16" fmla="*/ 28 w 176"/>
                  <a:gd name="T17" fmla="*/ 0 h 158"/>
                  <a:gd name="T18" fmla="*/ 0 w 176"/>
                  <a:gd name="T19" fmla="*/ 0 h 158"/>
                  <a:gd name="T20" fmla="*/ 0 w 176"/>
                  <a:gd name="T21" fmla="*/ 158 h 158"/>
                  <a:gd name="T22" fmla="*/ 13 w 176"/>
                  <a:gd name="T23" fmla="*/ 158 h 158"/>
                  <a:gd name="T24" fmla="*/ 162 w 176"/>
                  <a:gd name="T25" fmla="*/ 158 h 158"/>
                  <a:gd name="T26" fmla="*/ 176 w 176"/>
                  <a:gd name="T27" fmla="*/ 158 h 158"/>
                  <a:gd name="T28" fmla="*/ 174 w 176"/>
                  <a:gd name="T29" fmla="*/ 0 h 158"/>
                  <a:gd name="T30" fmla="*/ 162 w 176"/>
                  <a:gd name="T31" fmla="*/ 144 h 158"/>
                  <a:gd name="T32" fmla="*/ 13 w 176"/>
                  <a:gd name="T33" fmla="*/ 144 h 158"/>
                  <a:gd name="T34" fmla="*/ 13 w 176"/>
                  <a:gd name="T35" fmla="*/ 44 h 158"/>
                  <a:gd name="T36" fmla="*/ 162 w 176"/>
                  <a:gd name="T37" fmla="*/ 44 h 158"/>
                  <a:gd name="T38" fmla="*/ 162 w 176"/>
                  <a:gd name="T39" fmla="*/ 144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6" h="158">
                    <a:moveTo>
                      <a:pt x="174" y="0"/>
                    </a:moveTo>
                    <a:lnTo>
                      <a:pt x="150" y="0"/>
                    </a:lnTo>
                    <a:lnTo>
                      <a:pt x="150" y="16"/>
                    </a:lnTo>
                    <a:lnTo>
                      <a:pt x="126" y="16"/>
                    </a:lnTo>
                    <a:lnTo>
                      <a:pt x="126" y="0"/>
                    </a:lnTo>
                    <a:lnTo>
                      <a:pt x="52" y="0"/>
                    </a:lnTo>
                    <a:lnTo>
                      <a:pt x="52" y="16"/>
                    </a:lnTo>
                    <a:lnTo>
                      <a:pt x="28" y="16"/>
                    </a:lnTo>
                    <a:lnTo>
                      <a:pt x="28" y="0"/>
                    </a:lnTo>
                    <a:lnTo>
                      <a:pt x="0" y="0"/>
                    </a:lnTo>
                    <a:lnTo>
                      <a:pt x="0" y="158"/>
                    </a:lnTo>
                    <a:lnTo>
                      <a:pt x="13" y="158"/>
                    </a:lnTo>
                    <a:lnTo>
                      <a:pt x="162" y="158"/>
                    </a:lnTo>
                    <a:lnTo>
                      <a:pt x="176" y="158"/>
                    </a:lnTo>
                    <a:lnTo>
                      <a:pt x="174" y="0"/>
                    </a:lnTo>
                    <a:close/>
                    <a:moveTo>
                      <a:pt x="162" y="144"/>
                    </a:moveTo>
                    <a:lnTo>
                      <a:pt x="13" y="144"/>
                    </a:lnTo>
                    <a:lnTo>
                      <a:pt x="13" y="44"/>
                    </a:lnTo>
                    <a:lnTo>
                      <a:pt x="162" y="44"/>
                    </a:lnTo>
                    <a:lnTo>
                      <a:pt x="162" y="144"/>
                    </a:ln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Rectangle 30">
                <a:extLst>
                  <a:ext uri="{FF2B5EF4-FFF2-40B4-BE49-F238E27FC236}">
                    <a16:creationId xmlns="" xmlns:a16="http://schemas.microsoft.com/office/drawing/2014/main" id="{D1376B94-0E36-40E1-8EF0-50A4AF7192D1}"/>
                  </a:ext>
                </a:extLst>
              </p:cNvPr>
              <p:cNvSpPr>
                <a:spLocks noChangeArrowheads="1"/>
              </p:cNvSpPr>
              <p:nvPr/>
            </p:nvSpPr>
            <p:spPr bwMode="auto">
              <a:xfrm>
                <a:off x="5181500" y="1309474"/>
                <a:ext cx="37438" cy="59899"/>
              </a:xfrm>
              <a:prstGeom prst="rect">
                <a:avLst/>
              </a:prstGeom>
              <a:solidFill>
                <a:schemeClr val="tx1">
                  <a:lumMod val="85000"/>
                  <a:lumOff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Rectangle 31">
                <a:extLst>
                  <a:ext uri="{FF2B5EF4-FFF2-40B4-BE49-F238E27FC236}">
                    <a16:creationId xmlns="" xmlns:a16="http://schemas.microsoft.com/office/drawing/2014/main" id="{0710C75F-8049-454B-9ACC-72E631D1A529}"/>
                  </a:ext>
                </a:extLst>
              </p:cNvPr>
              <p:cNvSpPr>
                <a:spLocks noChangeArrowheads="1"/>
              </p:cNvSpPr>
              <p:nvPr/>
            </p:nvSpPr>
            <p:spPr bwMode="auto">
              <a:xfrm>
                <a:off x="5428583" y="1309474"/>
                <a:ext cx="34941" cy="59899"/>
              </a:xfrm>
              <a:prstGeom prst="rect">
                <a:avLst/>
              </a:prstGeom>
              <a:solidFill>
                <a:schemeClr val="tx1">
                  <a:lumMod val="85000"/>
                  <a:lumOff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3" name="Freeform 34">
              <a:extLst>
                <a:ext uri="{FF2B5EF4-FFF2-40B4-BE49-F238E27FC236}">
                  <a16:creationId xmlns="" xmlns:a16="http://schemas.microsoft.com/office/drawing/2014/main" id="{80F4768A-F9D6-45AF-9EF7-C2B3DE715DE1}"/>
                </a:ext>
              </a:extLst>
            </p:cNvPr>
            <p:cNvSpPr>
              <a:spLocks/>
            </p:cNvSpPr>
            <p:nvPr/>
          </p:nvSpPr>
          <p:spPr bwMode="auto">
            <a:xfrm>
              <a:off x="4367285" y="1479282"/>
              <a:ext cx="373842" cy="330468"/>
            </a:xfrm>
            <a:custGeom>
              <a:avLst/>
              <a:gdLst>
                <a:gd name="T0" fmla="*/ 136 w 136"/>
                <a:gd name="T1" fmla="*/ 48 h 120"/>
                <a:gd name="T2" fmla="*/ 68 w 136"/>
                <a:gd name="T3" fmla="*/ 0 h 120"/>
                <a:gd name="T4" fmla="*/ 0 w 136"/>
                <a:gd name="T5" fmla="*/ 48 h 120"/>
                <a:gd name="T6" fmla="*/ 37 w 136"/>
                <a:gd name="T7" fmla="*/ 91 h 120"/>
                <a:gd name="T8" fmla="*/ 22 w 136"/>
                <a:gd name="T9" fmla="*/ 120 h 120"/>
                <a:gd name="T10" fmla="*/ 73 w 136"/>
                <a:gd name="T11" fmla="*/ 96 h 120"/>
                <a:gd name="T12" fmla="*/ 136 w 136"/>
                <a:gd name="T13" fmla="*/ 48 h 120"/>
              </a:gdLst>
              <a:ahLst/>
              <a:cxnLst>
                <a:cxn ang="0">
                  <a:pos x="T0" y="T1"/>
                </a:cxn>
                <a:cxn ang="0">
                  <a:pos x="T2" y="T3"/>
                </a:cxn>
                <a:cxn ang="0">
                  <a:pos x="T4" y="T5"/>
                </a:cxn>
                <a:cxn ang="0">
                  <a:pos x="T6" y="T7"/>
                </a:cxn>
                <a:cxn ang="0">
                  <a:pos x="T8" y="T9"/>
                </a:cxn>
                <a:cxn ang="0">
                  <a:pos x="T10" y="T11"/>
                </a:cxn>
                <a:cxn ang="0">
                  <a:pos x="T12" y="T13"/>
                </a:cxn>
              </a:cxnLst>
              <a:rect l="0" t="0" r="r" b="b"/>
              <a:pathLst>
                <a:path w="136" h="120">
                  <a:moveTo>
                    <a:pt x="136" y="48"/>
                  </a:moveTo>
                  <a:cubicBezTo>
                    <a:pt x="136" y="22"/>
                    <a:pt x="106" y="0"/>
                    <a:pt x="68" y="0"/>
                  </a:cubicBezTo>
                  <a:cubicBezTo>
                    <a:pt x="31" y="0"/>
                    <a:pt x="0" y="22"/>
                    <a:pt x="0" y="48"/>
                  </a:cubicBezTo>
                  <a:cubicBezTo>
                    <a:pt x="0" y="67"/>
                    <a:pt x="15" y="83"/>
                    <a:pt x="37" y="91"/>
                  </a:cubicBezTo>
                  <a:cubicBezTo>
                    <a:pt x="38" y="96"/>
                    <a:pt x="37" y="106"/>
                    <a:pt x="22" y="120"/>
                  </a:cubicBezTo>
                  <a:cubicBezTo>
                    <a:pt x="22" y="120"/>
                    <a:pt x="54" y="111"/>
                    <a:pt x="73" y="96"/>
                  </a:cubicBezTo>
                  <a:cubicBezTo>
                    <a:pt x="108" y="94"/>
                    <a:pt x="136" y="73"/>
                    <a:pt x="136" y="48"/>
                  </a:cubicBezTo>
                  <a:close/>
                </a:path>
              </a:pathLst>
            </a:custGeom>
            <a:solidFill>
              <a:schemeClr val="tx1">
                <a:lumMod val="85000"/>
                <a:lumOff val="15000"/>
              </a:schemeClr>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24" name="Group 53">
              <a:extLst>
                <a:ext uri="{FF2B5EF4-FFF2-40B4-BE49-F238E27FC236}">
                  <a16:creationId xmlns="" xmlns:a16="http://schemas.microsoft.com/office/drawing/2014/main" id="{00B24CA6-371D-43DC-8718-8FA781EAA6DE}"/>
                </a:ext>
              </a:extLst>
            </p:cNvPr>
            <p:cNvGrpSpPr/>
            <p:nvPr/>
          </p:nvGrpSpPr>
          <p:grpSpPr>
            <a:xfrm>
              <a:off x="1148987" y="1193117"/>
              <a:ext cx="416796" cy="259561"/>
              <a:chOff x="2966670" y="3296116"/>
              <a:chExt cx="416796" cy="259561"/>
            </a:xfrm>
            <a:solidFill>
              <a:schemeClr val="bg1"/>
            </a:solidFill>
          </p:grpSpPr>
          <p:sp>
            <p:nvSpPr>
              <p:cNvPr id="29" name="Freeform 95">
                <a:extLst>
                  <a:ext uri="{FF2B5EF4-FFF2-40B4-BE49-F238E27FC236}">
                    <a16:creationId xmlns="" xmlns:a16="http://schemas.microsoft.com/office/drawing/2014/main" id="{9A0339F5-D546-4454-94E9-95BE17E19392}"/>
                  </a:ext>
                </a:extLst>
              </p:cNvPr>
              <p:cNvSpPr>
                <a:spLocks noEditPoints="1"/>
              </p:cNvSpPr>
              <p:nvPr/>
            </p:nvSpPr>
            <p:spPr bwMode="auto">
              <a:xfrm>
                <a:off x="2966670" y="3296116"/>
                <a:ext cx="416796" cy="259561"/>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5 h 78"/>
                  <a:gd name="T16" fmla="*/ 113 w 125"/>
                  <a:gd name="T17" fmla="*/ 18 h 78"/>
                  <a:gd name="T18" fmla="*/ 104 w 125"/>
                  <a:gd name="T19" fmla="*/ 68 h 78"/>
                  <a:gd name="T20" fmla="*/ 10 w 125"/>
                  <a:gd name="T21" fmla="*/ 68 h 78"/>
                  <a:gd name="T22" fmla="*/ 10 w 125"/>
                  <a:gd name="T23" fmla="*/ 9 h 78"/>
                  <a:gd name="T24" fmla="*/ 104 w 125"/>
                  <a:gd name="T25" fmla="*/ 9 h 78"/>
                  <a:gd name="T26" fmla="*/ 104 w 125"/>
                  <a:gd name="T27" fmla="*/ 6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5"/>
                      <a:pt x="125" y="25"/>
                      <a:pt x="125" y="25"/>
                    </a:cubicBezTo>
                    <a:cubicBezTo>
                      <a:pt x="125" y="17"/>
                      <a:pt x="116" y="18"/>
                      <a:pt x="113" y="18"/>
                    </a:cubicBezTo>
                    <a:close/>
                    <a:moveTo>
                      <a:pt x="104" y="68"/>
                    </a:moveTo>
                    <a:cubicBezTo>
                      <a:pt x="10" y="68"/>
                      <a:pt x="10" y="68"/>
                      <a:pt x="10" y="68"/>
                    </a:cubicBezTo>
                    <a:cubicBezTo>
                      <a:pt x="10" y="9"/>
                      <a:pt x="10" y="9"/>
                      <a:pt x="10" y="9"/>
                    </a:cubicBezTo>
                    <a:cubicBezTo>
                      <a:pt x="104" y="9"/>
                      <a:pt x="104" y="9"/>
                      <a:pt x="104" y="9"/>
                    </a:cubicBezTo>
                    <a:lnTo>
                      <a:pt x="104" y="68"/>
                    </a:ln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Rectangle 96">
                <a:extLst>
                  <a:ext uri="{FF2B5EF4-FFF2-40B4-BE49-F238E27FC236}">
                    <a16:creationId xmlns="" xmlns:a16="http://schemas.microsoft.com/office/drawing/2014/main" id="{25815104-6732-429F-937B-1043B97C9909}"/>
                  </a:ext>
                </a:extLst>
              </p:cNvPr>
              <p:cNvSpPr>
                <a:spLocks noChangeArrowheads="1"/>
              </p:cNvSpPr>
              <p:nvPr/>
            </p:nvSpPr>
            <p:spPr bwMode="auto">
              <a:xfrm>
                <a:off x="3024072" y="3351023"/>
                <a:ext cx="79865" cy="144755"/>
              </a:xfrm>
              <a:prstGeom prst="rect">
                <a:avLst/>
              </a:prstGeom>
              <a:solidFill>
                <a:schemeClr val="tx1">
                  <a:lumMod val="85000"/>
                  <a:lumOff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Rectangle 97">
                <a:extLst>
                  <a:ext uri="{FF2B5EF4-FFF2-40B4-BE49-F238E27FC236}">
                    <a16:creationId xmlns="" xmlns:a16="http://schemas.microsoft.com/office/drawing/2014/main" id="{27B62818-6AE7-4534-987F-20CF381875D8}"/>
                  </a:ext>
                </a:extLst>
              </p:cNvPr>
              <p:cNvSpPr>
                <a:spLocks noChangeArrowheads="1"/>
              </p:cNvSpPr>
              <p:nvPr/>
            </p:nvSpPr>
            <p:spPr bwMode="auto">
              <a:xfrm>
                <a:off x="3116418" y="3351023"/>
                <a:ext cx="77370" cy="144755"/>
              </a:xfrm>
              <a:prstGeom prst="rect">
                <a:avLst/>
              </a:prstGeom>
              <a:solidFill>
                <a:schemeClr val="tx1">
                  <a:lumMod val="85000"/>
                  <a:lumOff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5" name="Group 57">
              <a:extLst>
                <a:ext uri="{FF2B5EF4-FFF2-40B4-BE49-F238E27FC236}">
                  <a16:creationId xmlns="" xmlns:a16="http://schemas.microsoft.com/office/drawing/2014/main" id="{ED56C006-D965-4C00-88E9-A3DAD8E1F829}"/>
                </a:ext>
              </a:extLst>
            </p:cNvPr>
            <p:cNvGrpSpPr/>
            <p:nvPr/>
          </p:nvGrpSpPr>
          <p:grpSpPr>
            <a:xfrm>
              <a:off x="5888728" y="1075929"/>
              <a:ext cx="312809" cy="352821"/>
              <a:chOff x="5513440" y="1766202"/>
              <a:chExt cx="429274" cy="484183"/>
            </a:xfrm>
            <a:solidFill>
              <a:schemeClr val="bg1"/>
            </a:solidFill>
          </p:grpSpPr>
          <p:sp>
            <p:nvSpPr>
              <p:cNvPr id="26" name="Freeform 147">
                <a:extLst>
                  <a:ext uri="{FF2B5EF4-FFF2-40B4-BE49-F238E27FC236}">
                    <a16:creationId xmlns="" xmlns:a16="http://schemas.microsoft.com/office/drawing/2014/main" id="{04CF0A2F-F149-4175-AEDB-8E6166FDCE07}"/>
                  </a:ext>
                </a:extLst>
              </p:cNvPr>
              <p:cNvSpPr>
                <a:spLocks/>
              </p:cNvSpPr>
              <p:nvPr/>
            </p:nvSpPr>
            <p:spPr bwMode="auto">
              <a:xfrm>
                <a:off x="5513440" y="1766202"/>
                <a:ext cx="429274" cy="87353"/>
              </a:xfrm>
              <a:custGeom>
                <a:avLst/>
                <a:gdLst>
                  <a:gd name="T0" fmla="*/ 68 w 129"/>
                  <a:gd name="T1" fmla="*/ 8 h 26"/>
                  <a:gd name="T2" fmla="*/ 68 w 129"/>
                  <a:gd name="T3" fmla="*/ 4 h 26"/>
                  <a:gd name="T4" fmla="*/ 64 w 129"/>
                  <a:gd name="T5" fmla="*/ 0 h 26"/>
                  <a:gd name="T6" fmla="*/ 61 w 129"/>
                  <a:gd name="T7" fmla="*/ 4 h 26"/>
                  <a:gd name="T8" fmla="*/ 61 w 129"/>
                  <a:gd name="T9" fmla="*/ 8 h 26"/>
                  <a:gd name="T10" fmla="*/ 0 w 129"/>
                  <a:gd name="T11" fmla="*/ 8 h 26"/>
                  <a:gd name="T12" fmla="*/ 0 w 129"/>
                  <a:gd name="T13" fmla="*/ 26 h 26"/>
                  <a:gd name="T14" fmla="*/ 129 w 129"/>
                  <a:gd name="T15" fmla="*/ 26 h 26"/>
                  <a:gd name="T16" fmla="*/ 129 w 129"/>
                  <a:gd name="T17" fmla="*/ 8 h 26"/>
                  <a:gd name="T18" fmla="*/ 68 w 129"/>
                  <a:gd name="T19" fmla="*/ 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26">
                    <a:moveTo>
                      <a:pt x="68" y="8"/>
                    </a:moveTo>
                    <a:cubicBezTo>
                      <a:pt x="68" y="4"/>
                      <a:pt x="68" y="4"/>
                      <a:pt x="68" y="4"/>
                    </a:cubicBezTo>
                    <a:cubicBezTo>
                      <a:pt x="68" y="2"/>
                      <a:pt x="66" y="0"/>
                      <a:pt x="64" y="0"/>
                    </a:cubicBezTo>
                    <a:cubicBezTo>
                      <a:pt x="63" y="0"/>
                      <a:pt x="61" y="2"/>
                      <a:pt x="61" y="4"/>
                    </a:cubicBezTo>
                    <a:cubicBezTo>
                      <a:pt x="61" y="8"/>
                      <a:pt x="61" y="8"/>
                      <a:pt x="61" y="8"/>
                    </a:cubicBezTo>
                    <a:cubicBezTo>
                      <a:pt x="0" y="8"/>
                      <a:pt x="0" y="8"/>
                      <a:pt x="0" y="8"/>
                    </a:cubicBezTo>
                    <a:cubicBezTo>
                      <a:pt x="0" y="26"/>
                      <a:pt x="0" y="26"/>
                      <a:pt x="0" y="26"/>
                    </a:cubicBezTo>
                    <a:cubicBezTo>
                      <a:pt x="129" y="26"/>
                      <a:pt x="129" y="26"/>
                      <a:pt x="129" y="26"/>
                    </a:cubicBezTo>
                    <a:cubicBezTo>
                      <a:pt x="129" y="8"/>
                      <a:pt x="129" y="8"/>
                      <a:pt x="129" y="8"/>
                    </a:cubicBezTo>
                    <a:lnTo>
                      <a:pt x="68" y="8"/>
                    </a:ln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148">
                <a:extLst>
                  <a:ext uri="{FF2B5EF4-FFF2-40B4-BE49-F238E27FC236}">
                    <a16:creationId xmlns="" xmlns:a16="http://schemas.microsoft.com/office/drawing/2014/main" id="{5ED24390-2527-43FB-9827-39F7FBB22AB5}"/>
                  </a:ext>
                </a:extLst>
              </p:cNvPr>
              <p:cNvSpPr>
                <a:spLocks noEditPoints="1"/>
              </p:cNvSpPr>
              <p:nvPr/>
            </p:nvSpPr>
            <p:spPr bwMode="auto">
              <a:xfrm>
                <a:off x="5550876" y="1873521"/>
                <a:ext cx="356897" cy="376864"/>
              </a:xfrm>
              <a:custGeom>
                <a:avLst/>
                <a:gdLst>
                  <a:gd name="T0" fmla="*/ 143 w 143"/>
                  <a:gd name="T1" fmla="*/ 95 h 151"/>
                  <a:gd name="T2" fmla="*/ 143 w 143"/>
                  <a:gd name="T3" fmla="*/ 0 h 151"/>
                  <a:gd name="T4" fmla="*/ 0 w 143"/>
                  <a:gd name="T5" fmla="*/ 0 h 151"/>
                  <a:gd name="T6" fmla="*/ 0 w 143"/>
                  <a:gd name="T7" fmla="*/ 95 h 151"/>
                  <a:gd name="T8" fmla="*/ 63 w 143"/>
                  <a:gd name="T9" fmla="*/ 95 h 151"/>
                  <a:gd name="T10" fmla="*/ 63 w 143"/>
                  <a:gd name="T11" fmla="*/ 125 h 151"/>
                  <a:gd name="T12" fmla="*/ 45 w 143"/>
                  <a:gd name="T13" fmla="*/ 125 h 151"/>
                  <a:gd name="T14" fmla="*/ 45 w 143"/>
                  <a:gd name="T15" fmla="*/ 121 h 151"/>
                  <a:gd name="T16" fmla="*/ 37 w 143"/>
                  <a:gd name="T17" fmla="*/ 121 h 151"/>
                  <a:gd name="T18" fmla="*/ 25 w 143"/>
                  <a:gd name="T19" fmla="*/ 151 h 151"/>
                  <a:gd name="T20" fmla="*/ 33 w 143"/>
                  <a:gd name="T21" fmla="*/ 151 h 151"/>
                  <a:gd name="T22" fmla="*/ 40 w 143"/>
                  <a:gd name="T23" fmla="*/ 137 h 151"/>
                  <a:gd name="T24" fmla="*/ 104 w 143"/>
                  <a:gd name="T25" fmla="*/ 137 h 151"/>
                  <a:gd name="T26" fmla="*/ 109 w 143"/>
                  <a:gd name="T27" fmla="*/ 151 h 151"/>
                  <a:gd name="T28" fmla="*/ 119 w 143"/>
                  <a:gd name="T29" fmla="*/ 151 h 151"/>
                  <a:gd name="T30" fmla="*/ 107 w 143"/>
                  <a:gd name="T31" fmla="*/ 121 h 151"/>
                  <a:gd name="T32" fmla="*/ 97 w 143"/>
                  <a:gd name="T33" fmla="*/ 121 h 151"/>
                  <a:gd name="T34" fmla="*/ 97 w 143"/>
                  <a:gd name="T35" fmla="*/ 125 h 151"/>
                  <a:gd name="T36" fmla="*/ 80 w 143"/>
                  <a:gd name="T37" fmla="*/ 125 h 151"/>
                  <a:gd name="T38" fmla="*/ 80 w 143"/>
                  <a:gd name="T39" fmla="*/ 95 h 151"/>
                  <a:gd name="T40" fmla="*/ 143 w 143"/>
                  <a:gd name="T41" fmla="*/ 95 h 151"/>
                  <a:gd name="T42" fmla="*/ 92 w 143"/>
                  <a:gd name="T43" fmla="*/ 28 h 151"/>
                  <a:gd name="T44" fmla="*/ 133 w 143"/>
                  <a:gd name="T45" fmla="*/ 28 h 151"/>
                  <a:gd name="T46" fmla="*/ 133 w 143"/>
                  <a:gd name="T47" fmla="*/ 37 h 151"/>
                  <a:gd name="T48" fmla="*/ 92 w 143"/>
                  <a:gd name="T49" fmla="*/ 37 h 151"/>
                  <a:gd name="T50" fmla="*/ 92 w 143"/>
                  <a:gd name="T51" fmla="*/ 28 h 151"/>
                  <a:gd name="T52" fmla="*/ 92 w 143"/>
                  <a:gd name="T53" fmla="*/ 46 h 151"/>
                  <a:gd name="T54" fmla="*/ 133 w 143"/>
                  <a:gd name="T55" fmla="*/ 46 h 151"/>
                  <a:gd name="T56" fmla="*/ 133 w 143"/>
                  <a:gd name="T57" fmla="*/ 56 h 151"/>
                  <a:gd name="T58" fmla="*/ 92 w 143"/>
                  <a:gd name="T59" fmla="*/ 56 h 151"/>
                  <a:gd name="T60" fmla="*/ 92 w 143"/>
                  <a:gd name="T61" fmla="*/ 46 h 151"/>
                  <a:gd name="T62" fmla="*/ 92 w 143"/>
                  <a:gd name="T63" fmla="*/ 63 h 151"/>
                  <a:gd name="T64" fmla="*/ 133 w 143"/>
                  <a:gd name="T65" fmla="*/ 63 h 151"/>
                  <a:gd name="T66" fmla="*/ 133 w 143"/>
                  <a:gd name="T67" fmla="*/ 74 h 151"/>
                  <a:gd name="T68" fmla="*/ 92 w 143"/>
                  <a:gd name="T69" fmla="*/ 74 h 151"/>
                  <a:gd name="T70" fmla="*/ 92 w 143"/>
                  <a:gd name="T71" fmla="*/ 63 h 151"/>
                  <a:gd name="T72" fmla="*/ 8 w 143"/>
                  <a:gd name="T73" fmla="*/ 75 h 151"/>
                  <a:gd name="T74" fmla="*/ 8 w 143"/>
                  <a:gd name="T75" fmla="*/ 24 h 151"/>
                  <a:gd name="T76" fmla="*/ 83 w 143"/>
                  <a:gd name="T77" fmla="*/ 24 h 151"/>
                  <a:gd name="T78" fmla="*/ 83 w 143"/>
                  <a:gd name="T79" fmla="*/ 75 h 151"/>
                  <a:gd name="T80" fmla="*/ 8 w 143"/>
                  <a:gd name="T81" fmla="*/ 7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3" h="151">
                    <a:moveTo>
                      <a:pt x="143" y="95"/>
                    </a:moveTo>
                    <a:lnTo>
                      <a:pt x="143" y="0"/>
                    </a:lnTo>
                    <a:lnTo>
                      <a:pt x="0" y="0"/>
                    </a:lnTo>
                    <a:lnTo>
                      <a:pt x="0" y="95"/>
                    </a:lnTo>
                    <a:lnTo>
                      <a:pt x="63" y="95"/>
                    </a:lnTo>
                    <a:lnTo>
                      <a:pt x="63" y="125"/>
                    </a:lnTo>
                    <a:lnTo>
                      <a:pt x="45" y="125"/>
                    </a:lnTo>
                    <a:lnTo>
                      <a:pt x="45" y="121"/>
                    </a:lnTo>
                    <a:lnTo>
                      <a:pt x="37" y="121"/>
                    </a:lnTo>
                    <a:lnTo>
                      <a:pt x="25" y="151"/>
                    </a:lnTo>
                    <a:lnTo>
                      <a:pt x="33" y="151"/>
                    </a:lnTo>
                    <a:lnTo>
                      <a:pt x="40" y="137"/>
                    </a:lnTo>
                    <a:lnTo>
                      <a:pt x="104" y="137"/>
                    </a:lnTo>
                    <a:lnTo>
                      <a:pt x="109" y="151"/>
                    </a:lnTo>
                    <a:lnTo>
                      <a:pt x="119" y="151"/>
                    </a:lnTo>
                    <a:lnTo>
                      <a:pt x="107" y="121"/>
                    </a:lnTo>
                    <a:lnTo>
                      <a:pt x="97" y="121"/>
                    </a:lnTo>
                    <a:lnTo>
                      <a:pt x="97" y="125"/>
                    </a:lnTo>
                    <a:lnTo>
                      <a:pt x="80" y="125"/>
                    </a:lnTo>
                    <a:lnTo>
                      <a:pt x="80" y="95"/>
                    </a:lnTo>
                    <a:lnTo>
                      <a:pt x="143" y="95"/>
                    </a:lnTo>
                    <a:close/>
                    <a:moveTo>
                      <a:pt x="92" y="28"/>
                    </a:moveTo>
                    <a:lnTo>
                      <a:pt x="133" y="28"/>
                    </a:lnTo>
                    <a:lnTo>
                      <a:pt x="133" y="37"/>
                    </a:lnTo>
                    <a:lnTo>
                      <a:pt x="92" y="37"/>
                    </a:lnTo>
                    <a:lnTo>
                      <a:pt x="92" y="28"/>
                    </a:lnTo>
                    <a:close/>
                    <a:moveTo>
                      <a:pt x="92" y="46"/>
                    </a:moveTo>
                    <a:lnTo>
                      <a:pt x="133" y="46"/>
                    </a:lnTo>
                    <a:lnTo>
                      <a:pt x="133" y="56"/>
                    </a:lnTo>
                    <a:lnTo>
                      <a:pt x="92" y="56"/>
                    </a:lnTo>
                    <a:lnTo>
                      <a:pt x="92" y="46"/>
                    </a:lnTo>
                    <a:close/>
                    <a:moveTo>
                      <a:pt x="92" y="63"/>
                    </a:moveTo>
                    <a:lnTo>
                      <a:pt x="133" y="63"/>
                    </a:lnTo>
                    <a:lnTo>
                      <a:pt x="133" y="74"/>
                    </a:lnTo>
                    <a:lnTo>
                      <a:pt x="92" y="74"/>
                    </a:lnTo>
                    <a:lnTo>
                      <a:pt x="92" y="63"/>
                    </a:lnTo>
                    <a:close/>
                    <a:moveTo>
                      <a:pt x="8" y="75"/>
                    </a:moveTo>
                    <a:lnTo>
                      <a:pt x="8" y="24"/>
                    </a:lnTo>
                    <a:lnTo>
                      <a:pt x="83" y="24"/>
                    </a:lnTo>
                    <a:lnTo>
                      <a:pt x="83" y="75"/>
                    </a:lnTo>
                    <a:lnTo>
                      <a:pt x="8" y="75"/>
                    </a:ln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149">
                <a:extLst>
                  <a:ext uri="{FF2B5EF4-FFF2-40B4-BE49-F238E27FC236}">
                    <a16:creationId xmlns="" xmlns:a16="http://schemas.microsoft.com/office/drawing/2014/main" id="{62DEC6A5-C90A-4318-A393-1CE0A0C06819}"/>
                  </a:ext>
                </a:extLst>
              </p:cNvPr>
              <p:cNvSpPr>
                <a:spLocks/>
              </p:cNvSpPr>
              <p:nvPr/>
            </p:nvSpPr>
            <p:spPr bwMode="auto">
              <a:xfrm>
                <a:off x="5578330" y="1945898"/>
                <a:ext cx="174705" cy="102328"/>
              </a:xfrm>
              <a:custGeom>
                <a:avLst/>
                <a:gdLst>
                  <a:gd name="T0" fmla="*/ 58 w 70"/>
                  <a:gd name="T1" fmla="*/ 12 h 41"/>
                  <a:gd name="T2" fmla="*/ 54 w 70"/>
                  <a:gd name="T3" fmla="*/ 20 h 41"/>
                  <a:gd name="T4" fmla="*/ 48 w 70"/>
                  <a:gd name="T5" fmla="*/ 16 h 41"/>
                  <a:gd name="T6" fmla="*/ 48 w 70"/>
                  <a:gd name="T7" fmla="*/ 16 h 41"/>
                  <a:gd name="T8" fmla="*/ 34 w 70"/>
                  <a:gd name="T9" fmla="*/ 8 h 41"/>
                  <a:gd name="T10" fmla="*/ 32 w 70"/>
                  <a:gd name="T11" fmla="*/ 12 h 41"/>
                  <a:gd name="T12" fmla="*/ 28 w 70"/>
                  <a:gd name="T13" fmla="*/ 20 h 41"/>
                  <a:gd name="T14" fmla="*/ 16 w 70"/>
                  <a:gd name="T15" fmla="*/ 12 h 41"/>
                  <a:gd name="T16" fmla="*/ 12 w 70"/>
                  <a:gd name="T17" fmla="*/ 17 h 41"/>
                  <a:gd name="T18" fmla="*/ 12 w 70"/>
                  <a:gd name="T19" fmla="*/ 17 h 41"/>
                  <a:gd name="T20" fmla="*/ 0 w 70"/>
                  <a:gd name="T21" fmla="*/ 37 h 41"/>
                  <a:gd name="T22" fmla="*/ 5 w 70"/>
                  <a:gd name="T23" fmla="*/ 41 h 41"/>
                  <a:gd name="T24" fmla="*/ 17 w 70"/>
                  <a:gd name="T25" fmla="*/ 21 h 41"/>
                  <a:gd name="T26" fmla="*/ 24 w 70"/>
                  <a:gd name="T27" fmla="*/ 25 h 41"/>
                  <a:gd name="T28" fmla="*/ 24 w 70"/>
                  <a:gd name="T29" fmla="*/ 25 h 41"/>
                  <a:gd name="T30" fmla="*/ 30 w 70"/>
                  <a:gd name="T31" fmla="*/ 29 h 41"/>
                  <a:gd name="T32" fmla="*/ 37 w 70"/>
                  <a:gd name="T33" fmla="*/ 17 h 41"/>
                  <a:gd name="T34" fmla="*/ 42 w 70"/>
                  <a:gd name="T35" fmla="*/ 21 h 41"/>
                  <a:gd name="T36" fmla="*/ 42 w 70"/>
                  <a:gd name="T37" fmla="*/ 21 h 41"/>
                  <a:gd name="T38" fmla="*/ 56 w 70"/>
                  <a:gd name="T39" fmla="*/ 28 h 41"/>
                  <a:gd name="T40" fmla="*/ 57 w 70"/>
                  <a:gd name="T41" fmla="*/ 28 h 41"/>
                  <a:gd name="T42" fmla="*/ 57 w 70"/>
                  <a:gd name="T43" fmla="*/ 28 h 41"/>
                  <a:gd name="T44" fmla="*/ 64 w 70"/>
                  <a:gd name="T45" fmla="*/ 17 h 41"/>
                  <a:gd name="T46" fmla="*/ 64 w 70"/>
                  <a:gd name="T47" fmla="*/ 17 h 41"/>
                  <a:gd name="T48" fmla="*/ 70 w 70"/>
                  <a:gd name="T49" fmla="*/ 4 h 41"/>
                  <a:gd name="T50" fmla="*/ 65 w 70"/>
                  <a:gd name="T51" fmla="*/ 0 h 41"/>
                  <a:gd name="T52" fmla="*/ 58 w 70"/>
                  <a:gd name="T53"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0" h="41">
                    <a:moveTo>
                      <a:pt x="58" y="12"/>
                    </a:moveTo>
                    <a:lnTo>
                      <a:pt x="54" y="20"/>
                    </a:lnTo>
                    <a:lnTo>
                      <a:pt x="48" y="16"/>
                    </a:lnTo>
                    <a:lnTo>
                      <a:pt x="48" y="16"/>
                    </a:lnTo>
                    <a:lnTo>
                      <a:pt x="34" y="8"/>
                    </a:lnTo>
                    <a:lnTo>
                      <a:pt x="32" y="12"/>
                    </a:lnTo>
                    <a:lnTo>
                      <a:pt x="28" y="20"/>
                    </a:lnTo>
                    <a:lnTo>
                      <a:pt x="16" y="12"/>
                    </a:lnTo>
                    <a:lnTo>
                      <a:pt x="12" y="17"/>
                    </a:lnTo>
                    <a:lnTo>
                      <a:pt x="12" y="17"/>
                    </a:lnTo>
                    <a:lnTo>
                      <a:pt x="0" y="37"/>
                    </a:lnTo>
                    <a:lnTo>
                      <a:pt x="5" y="41"/>
                    </a:lnTo>
                    <a:lnTo>
                      <a:pt x="17" y="21"/>
                    </a:lnTo>
                    <a:lnTo>
                      <a:pt x="24" y="25"/>
                    </a:lnTo>
                    <a:lnTo>
                      <a:pt x="24" y="25"/>
                    </a:lnTo>
                    <a:lnTo>
                      <a:pt x="30" y="29"/>
                    </a:lnTo>
                    <a:lnTo>
                      <a:pt x="37" y="17"/>
                    </a:lnTo>
                    <a:lnTo>
                      <a:pt x="42" y="21"/>
                    </a:lnTo>
                    <a:lnTo>
                      <a:pt x="42" y="21"/>
                    </a:lnTo>
                    <a:lnTo>
                      <a:pt x="56" y="28"/>
                    </a:lnTo>
                    <a:lnTo>
                      <a:pt x="57" y="28"/>
                    </a:lnTo>
                    <a:lnTo>
                      <a:pt x="57" y="28"/>
                    </a:lnTo>
                    <a:lnTo>
                      <a:pt x="64" y="17"/>
                    </a:lnTo>
                    <a:lnTo>
                      <a:pt x="64" y="17"/>
                    </a:lnTo>
                    <a:lnTo>
                      <a:pt x="70" y="4"/>
                    </a:lnTo>
                    <a:lnTo>
                      <a:pt x="65" y="0"/>
                    </a:lnTo>
                    <a:lnTo>
                      <a:pt x="58" y="12"/>
                    </a:ln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Tree>
    <p:extLst>
      <p:ext uri="{BB962C8B-B14F-4D97-AF65-F5344CB8AC3E}">
        <p14:creationId xmlns:p14="http://schemas.microsoft.com/office/powerpoint/2010/main" val="3278648003"/>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a:extLst>
              <a:ext uri="{FF2B5EF4-FFF2-40B4-BE49-F238E27FC236}">
                <a16:creationId xmlns="" xmlns:a16="http://schemas.microsoft.com/office/drawing/2014/main" id="{4627966F-F79C-4786-B0FA-2956BCCABB64}"/>
              </a:ext>
            </a:extLst>
          </p:cNvPr>
          <p:cNvGrpSpPr/>
          <p:nvPr/>
        </p:nvGrpSpPr>
        <p:grpSpPr>
          <a:xfrm>
            <a:off x="0" y="293830"/>
            <a:ext cx="12190413" cy="674832"/>
            <a:chOff x="-174171" y="293830"/>
            <a:chExt cx="12190413" cy="674832"/>
          </a:xfrm>
        </p:grpSpPr>
        <p:sp>
          <p:nvSpPr>
            <p:cNvPr id="4" name="TextBox 8">
              <a:extLst>
                <a:ext uri="{FF2B5EF4-FFF2-40B4-BE49-F238E27FC236}">
                  <a16:creationId xmlns="" xmlns:a16="http://schemas.microsoft.com/office/drawing/2014/main" id="{FAD4A74A-6089-42C7-80E6-C3319B374D80}"/>
                </a:ext>
              </a:extLst>
            </p:cNvPr>
            <p:cNvSpPr txBox="1">
              <a:spLocks noChangeArrowheads="1"/>
            </p:cNvSpPr>
            <p:nvPr/>
          </p:nvSpPr>
          <p:spPr bwMode="auto">
            <a:xfrm>
              <a:off x="847913" y="293830"/>
              <a:ext cx="325532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b="1" dirty="0">
                  <a:solidFill>
                    <a:schemeClr val="bg1">
                      <a:lumMod val="85000"/>
                    </a:schemeClr>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cxnSp>
          <p:nvCxnSpPr>
            <p:cNvPr id="6" name="直接连接符 5">
              <a:extLst>
                <a:ext uri="{FF2B5EF4-FFF2-40B4-BE49-F238E27FC236}">
                  <a16:creationId xmlns="" xmlns:a16="http://schemas.microsoft.com/office/drawing/2014/main" id="{C5F528C7-0141-4D96-AF7C-5B188D0AA21B}"/>
                </a:ext>
              </a:extLst>
            </p:cNvPr>
            <p:cNvCxnSpPr>
              <a:cxnSpLocks/>
            </p:cNvCxnSpPr>
            <p:nvPr/>
          </p:nvCxnSpPr>
          <p:spPr>
            <a:xfrm>
              <a:off x="-174171" y="968662"/>
              <a:ext cx="1219041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grpSp>
        <p:nvGrpSpPr>
          <p:cNvPr id="5" name="组合 4">
            <a:extLst>
              <a:ext uri="{FF2B5EF4-FFF2-40B4-BE49-F238E27FC236}">
                <a16:creationId xmlns="" xmlns:a16="http://schemas.microsoft.com/office/drawing/2014/main" id="{10670DDB-6D9D-43B1-A8FB-65D3B006DE76}"/>
              </a:ext>
            </a:extLst>
          </p:cNvPr>
          <p:cNvGrpSpPr/>
          <p:nvPr/>
        </p:nvGrpSpPr>
        <p:grpSpPr>
          <a:xfrm>
            <a:off x="1600520" y="1630716"/>
            <a:ext cx="9155977" cy="4828810"/>
            <a:chOff x="1070259" y="1425773"/>
            <a:chExt cx="10297548" cy="5430870"/>
          </a:xfrm>
        </p:grpSpPr>
        <p:sp>
          <p:nvSpPr>
            <p:cNvPr id="8" name="3">
              <a:extLst>
                <a:ext uri="{FF2B5EF4-FFF2-40B4-BE49-F238E27FC236}">
                  <a16:creationId xmlns="" xmlns:a16="http://schemas.microsoft.com/office/drawing/2014/main" id="{E2033A4C-3218-49CF-BFEE-55512BA924B9}"/>
                </a:ext>
              </a:extLst>
            </p:cNvPr>
            <p:cNvSpPr/>
            <p:nvPr/>
          </p:nvSpPr>
          <p:spPr>
            <a:xfrm rot="10800000">
              <a:off x="5307487" y="3214517"/>
              <a:ext cx="1730427" cy="2624367"/>
            </a:xfrm>
            <a:custGeom>
              <a:avLst/>
              <a:gdLst>
                <a:gd name="connsiteX0" fmla="*/ 320923 w 1297989"/>
                <a:gd name="connsiteY0" fmla="*/ 1430869 h 1968275"/>
                <a:gd name="connsiteX1" fmla="*/ 305551 w 1297989"/>
                <a:gd name="connsiteY1" fmla="*/ 1354608 h 1968275"/>
                <a:gd name="connsiteX2" fmla="*/ 278731 w 1297989"/>
                <a:gd name="connsiteY2" fmla="*/ 1179709 h 1968275"/>
                <a:gd name="connsiteX3" fmla="*/ 250257 w 1297989"/>
                <a:gd name="connsiteY3" fmla="*/ 871159 h 1968275"/>
                <a:gd name="connsiteX4" fmla="*/ 186221 w 1297989"/>
                <a:gd name="connsiteY4" fmla="*/ 657852 h 1968275"/>
                <a:gd name="connsiteX5" fmla="*/ 161836 w 1297989"/>
                <a:gd name="connsiteY5" fmla="*/ 610560 h 1968275"/>
                <a:gd name="connsiteX6" fmla="*/ 189581 w 1297989"/>
                <a:gd name="connsiteY6" fmla="*/ 553240 h 1968275"/>
                <a:gd name="connsiteX7" fmla="*/ 421829 w 1297989"/>
                <a:gd name="connsiteY7" fmla="*/ 265316 h 1968275"/>
                <a:gd name="connsiteX8" fmla="*/ 841399 w 1297989"/>
                <a:gd name="connsiteY8" fmla="*/ 67872 h 1968275"/>
                <a:gd name="connsiteX9" fmla="*/ 1174586 w 1297989"/>
                <a:gd name="connsiteY9" fmla="*/ 12341 h 1968275"/>
                <a:gd name="connsiteX10" fmla="*/ 1297989 w 1297989"/>
                <a:gd name="connsiteY10" fmla="*/ 0 h 1968275"/>
                <a:gd name="connsiteX11" fmla="*/ 1291819 w 1297989"/>
                <a:gd name="connsiteY11" fmla="*/ 86382 h 1968275"/>
                <a:gd name="connsiteX12" fmla="*/ 1279479 w 1297989"/>
                <a:gd name="connsiteY12" fmla="*/ 357868 h 1968275"/>
                <a:gd name="connsiteX13" fmla="*/ 1199267 w 1297989"/>
                <a:gd name="connsiteY13" fmla="*/ 629355 h 1968275"/>
                <a:gd name="connsiteX14" fmla="*/ 1007993 w 1297989"/>
                <a:gd name="connsiteY14" fmla="*/ 851480 h 1968275"/>
                <a:gd name="connsiteX15" fmla="*/ 755017 w 1297989"/>
                <a:gd name="connsiteY15" fmla="*/ 1030414 h 1968275"/>
                <a:gd name="connsiteX16" fmla="*/ 483531 w 1297989"/>
                <a:gd name="connsiteY16" fmla="*/ 1258709 h 1968275"/>
                <a:gd name="connsiteX17" fmla="*/ 370926 w 1297989"/>
                <a:gd name="connsiteY17" fmla="*/ 1372471 h 1968275"/>
                <a:gd name="connsiteX18" fmla="*/ 2260 w 1297989"/>
                <a:gd name="connsiteY18" fmla="*/ 1968275 h 1968275"/>
                <a:gd name="connsiteX19" fmla="*/ 0 w 1297989"/>
                <a:gd name="connsiteY19" fmla="*/ 1863560 h 1968275"/>
                <a:gd name="connsiteX20" fmla="*/ 36254 w 1297989"/>
                <a:gd name="connsiteY20" fmla="*/ 1890574 h 1968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97989" h="1968275">
                  <a:moveTo>
                    <a:pt x="320923" y="1430869"/>
                  </a:moveTo>
                  <a:lnTo>
                    <a:pt x="305551" y="1354608"/>
                  </a:lnTo>
                  <a:cubicBezTo>
                    <a:pt x="295216" y="1294612"/>
                    <a:pt x="286267" y="1234527"/>
                    <a:pt x="278731" y="1179709"/>
                  </a:cubicBezTo>
                  <a:cubicBezTo>
                    <a:pt x="263657" y="1070074"/>
                    <a:pt x="271124" y="968702"/>
                    <a:pt x="250257" y="871159"/>
                  </a:cubicBezTo>
                  <a:cubicBezTo>
                    <a:pt x="234607" y="798001"/>
                    <a:pt x="215373" y="724110"/>
                    <a:pt x="186221" y="657852"/>
                  </a:cubicBezTo>
                  <a:lnTo>
                    <a:pt x="161836" y="610560"/>
                  </a:lnTo>
                  <a:lnTo>
                    <a:pt x="189581" y="553240"/>
                  </a:lnTo>
                  <a:cubicBezTo>
                    <a:pt x="253115" y="439044"/>
                    <a:pt x="333134" y="340900"/>
                    <a:pt x="421829" y="265316"/>
                  </a:cubicBezTo>
                  <a:cubicBezTo>
                    <a:pt x="540090" y="164537"/>
                    <a:pt x="682003" y="113119"/>
                    <a:pt x="841399" y="67872"/>
                  </a:cubicBezTo>
                  <a:lnTo>
                    <a:pt x="1174586" y="12341"/>
                  </a:lnTo>
                  <a:cubicBezTo>
                    <a:pt x="1250685" y="1029"/>
                    <a:pt x="1274337" y="514"/>
                    <a:pt x="1297989" y="0"/>
                  </a:cubicBezTo>
                  <a:cubicBezTo>
                    <a:pt x="1295932" y="28794"/>
                    <a:pt x="1294904" y="26738"/>
                    <a:pt x="1291819" y="86382"/>
                  </a:cubicBezTo>
                  <a:cubicBezTo>
                    <a:pt x="1288734" y="146027"/>
                    <a:pt x="1294904" y="267373"/>
                    <a:pt x="1279479" y="357868"/>
                  </a:cubicBezTo>
                  <a:cubicBezTo>
                    <a:pt x="1264053" y="448364"/>
                    <a:pt x="1244515" y="547086"/>
                    <a:pt x="1199267" y="629355"/>
                  </a:cubicBezTo>
                  <a:cubicBezTo>
                    <a:pt x="1154019" y="711623"/>
                    <a:pt x="1082034" y="784636"/>
                    <a:pt x="1007993" y="851480"/>
                  </a:cubicBezTo>
                  <a:cubicBezTo>
                    <a:pt x="933951" y="918323"/>
                    <a:pt x="842427" y="962542"/>
                    <a:pt x="755017" y="1030414"/>
                  </a:cubicBezTo>
                  <a:cubicBezTo>
                    <a:pt x="667606" y="1098285"/>
                    <a:pt x="564771" y="1181582"/>
                    <a:pt x="483531" y="1258709"/>
                  </a:cubicBezTo>
                  <a:cubicBezTo>
                    <a:pt x="442910" y="1297272"/>
                    <a:pt x="406147" y="1334293"/>
                    <a:pt x="370926" y="1372471"/>
                  </a:cubicBezTo>
                  <a:close/>
                  <a:moveTo>
                    <a:pt x="2260" y="1968275"/>
                  </a:moveTo>
                  <a:lnTo>
                    <a:pt x="0" y="1863560"/>
                  </a:lnTo>
                  <a:lnTo>
                    <a:pt x="36254" y="1890574"/>
                  </a:lnTo>
                  <a:close/>
                </a:path>
              </a:pathLst>
            </a:custGeom>
            <a:solidFill>
              <a:schemeClr val="bg1">
                <a:lumMod val="85000"/>
              </a:schemeClr>
            </a:solidFill>
            <a:ln w="38100" cap="flat" cmpd="sng" algn="ctr">
              <a:solidFill>
                <a:schemeClr val="tx1">
                  <a:lumMod val="85000"/>
                  <a:lumOff val="15000"/>
                </a:schemeClr>
              </a:solidFill>
              <a:prstDash val="solid"/>
            </a:ln>
            <a:effectLst/>
          </p:spPr>
          <p:txBody>
            <a:bodyPr wrap="square" lIns="121908" tIns="0" rIns="121908" bIns="911909" rtlCol="0" anchor="ctr">
              <a:noAutofit/>
            </a:bodyPr>
            <a:lstStyle/>
            <a:p>
              <a:pPr algn="ctr" defTabSz="1219078" fontAlgn="base">
                <a:spcBef>
                  <a:spcPct val="0"/>
                </a:spcBef>
                <a:spcAft>
                  <a:spcPct val="0"/>
                </a:spcAft>
                <a:defRPr/>
              </a:pPr>
              <a:r>
                <a:rPr lang="en-US" altLang="zh-CN" sz="2800" kern="0" dirty="0">
                  <a:solidFill>
                    <a:schemeClr val="tx1">
                      <a:lumMod val="85000"/>
                      <a:lumOff val="15000"/>
                    </a:schemeClr>
                  </a:solidFill>
                  <a:latin typeface="Stencil Std" panose="04020904080802020404" pitchFamily="82" charset="0"/>
                </a:rPr>
                <a:t>5</a:t>
              </a:r>
              <a:endParaRPr lang="zh-CN" altLang="en-US" sz="2800" kern="0" dirty="0">
                <a:solidFill>
                  <a:schemeClr val="tx1">
                    <a:lumMod val="85000"/>
                    <a:lumOff val="15000"/>
                  </a:schemeClr>
                </a:solidFill>
                <a:latin typeface="Stencil Std" panose="04020904080802020404" pitchFamily="82" charset="0"/>
              </a:endParaRPr>
            </a:p>
          </p:txBody>
        </p:sp>
        <p:sp>
          <p:nvSpPr>
            <p:cNvPr id="9" name="4">
              <a:extLst>
                <a:ext uri="{FF2B5EF4-FFF2-40B4-BE49-F238E27FC236}">
                  <a16:creationId xmlns="" xmlns:a16="http://schemas.microsoft.com/office/drawing/2014/main" id="{C19B9677-8660-4C44-87D2-EBEA578D892A}"/>
                </a:ext>
              </a:extLst>
            </p:cNvPr>
            <p:cNvSpPr/>
            <p:nvPr/>
          </p:nvSpPr>
          <p:spPr>
            <a:xfrm rot="7200000">
              <a:off x="5925097" y="2862354"/>
              <a:ext cx="1730652" cy="2624025"/>
            </a:xfrm>
            <a:custGeom>
              <a:avLst/>
              <a:gdLst>
                <a:gd name="connsiteX0" fmla="*/ 320923 w 1297989"/>
                <a:gd name="connsiteY0" fmla="*/ 1430869 h 1968275"/>
                <a:gd name="connsiteX1" fmla="*/ 305551 w 1297989"/>
                <a:gd name="connsiteY1" fmla="*/ 1354609 h 1968275"/>
                <a:gd name="connsiteX2" fmla="*/ 278731 w 1297989"/>
                <a:gd name="connsiteY2" fmla="*/ 1179710 h 1968275"/>
                <a:gd name="connsiteX3" fmla="*/ 250257 w 1297989"/>
                <a:gd name="connsiteY3" fmla="*/ 871159 h 1968275"/>
                <a:gd name="connsiteX4" fmla="*/ 186220 w 1297989"/>
                <a:gd name="connsiteY4" fmla="*/ 657852 h 1968275"/>
                <a:gd name="connsiteX5" fmla="*/ 161836 w 1297989"/>
                <a:gd name="connsiteY5" fmla="*/ 610560 h 1968275"/>
                <a:gd name="connsiteX6" fmla="*/ 189581 w 1297989"/>
                <a:gd name="connsiteY6" fmla="*/ 553240 h 1968275"/>
                <a:gd name="connsiteX7" fmla="*/ 421829 w 1297989"/>
                <a:gd name="connsiteY7" fmla="*/ 265316 h 1968275"/>
                <a:gd name="connsiteX8" fmla="*/ 841398 w 1297989"/>
                <a:gd name="connsiteY8" fmla="*/ 67871 h 1968275"/>
                <a:gd name="connsiteX9" fmla="*/ 1174586 w 1297989"/>
                <a:gd name="connsiteY9" fmla="*/ 12340 h 1968275"/>
                <a:gd name="connsiteX10" fmla="*/ 1297989 w 1297989"/>
                <a:gd name="connsiteY10" fmla="*/ 0 h 1968275"/>
                <a:gd name="connsiteX11" fmla="*/ 1291819 w 1297989"/>
                <a:gd name="connsiteY11" fmla="*/ 86382 h 1968275"/>
                <a:gd name="connsiteX12" fmla="*/ 1279478 w 1297989"/>
                <a:gd name="connsiteY12" fmla="*/ 357868 h 1968275"/>
                <a:gd name="connsiteX13" fmla="*/ 1199267 w 1297989"/>
                <a:gd name="connsiteY13" fmla="*/ 629354 h 1968275"/>
                <a:gd name="connsiteX14" fmla="*/ 1007992 w 1297989"/>
                <a:gd name="connsiteY14" fmla="*/ 851480 h 1968275"/>
                <a:gd name="connsiteX15" fmla="*/ 755017 w 1297989"/>
                <a:gd name="connsiteY15" fmla="*/ 1030413 h 1968275"/>
                <a:gd name="connsiteX16" fmla="*/ 483530 w 1297989"/>
                <a:gd name="connsiteY16" fmla="*/ 1258709 h 1968275"/>
                <a:gd name="connsiteX17" fmla="*/ 370925 w 1297989"/>
                <a:gd name="connsiteY17" fmla="*/ 1372471 h 1968275"/>
                <a:gd name="connsiteX18" fmla="*/ 2259 w 1297989"/>
                <a:gd name="connsiteY18" fmla="*/ 1968275 h 1968275"/>
                <a:gd name="connsiteX19" fmla="*/ 0 w 1297989"/>
                <a:gd name="connsiteY19" fmla="*/ 1863561 h 1968275"/>
                <a:gd name="connsiteX20" fmla="*/ 36253 w 1297989"/>
                <a:gd name="connsiteY20" fmla="*/ 1890575 h 1968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97989" h="1968275">
                  <a:moveTo>
                    <a:pt x="320923" y="1430869"/>
                  </a:moveTo>
                  <a:lnTo>
                    <a:pt x="305551" y="1354609"/>
                  </a:lnTo>
                  <a:cubicBezTo>
                    <a:pt x="295216" y="1294613"/>
                    <a:pt x="286267" y="1234527"/>
                    <a:pt x="278731" y="1179710"/>
                  </a:cubicBezTo>
                  <a:cubicBezTo>
                    <a:pt x="263657" y="1070075"/>
                    <a:pt x="271124" y="968703"/>
                    <a:pt x="250257" y="871159"/>
                  </a:cubicBezTo>
                  <a:cubicBezTo>
                    <a:pt x="234607" y="798002"/>
                    <a:pt x="215372" y="724111"/>
                    <a:pt x="186220" y="657852"/>
                  </a:cubicBezTo>
                  <a:lnTo>
                    <a:pt x="161836" y="610560"/>
                  </a:lnTo>
                  <a:lnTo>
                    <a:pt x="189581" y="553240"/>
                  </a:lnTo>
                  <a:cubicBezTo>
                    <a:pt x="253114" y="439044"/>
                    <a:pt x="333133" y="340900"/>
                    <a:pt x="421829" y="265316"/>
                  </a:cubicBezTo>
                  <a:cubicBezTo>
                    <a:pt x="540090" y="164537"/>
                    <a:pt x="682003" y="113119"/>
                    <a:pt x="841398" y="67871"/>
                  </a:cubicBezTo>
                  <a:lnTo>
                    <a:pt x="1174586" y="12340"/>
                  </a:lnTo>
                  <a:cubicBezTo>
                    <a:pt x="1250685" y="1028"/>
                    <a:pt x="1274337" y="514"/>
                    <a:pt x="1297989" y="0"/>
                  </a:cubicBezTo>
                  <a:cubicBezTo>
                    <a:pt x="1295932" y="28794"/>
                    <a:pt x="1294904" y="26737"/>
                    <a:pt x="1291819" y="86382"/>
                  </a:cubicBezTo>
                  <a:cubicBezTo>
                    <a:pt x="1288734" y="146027"/>
                    <a:pt x="1294904" y="267373"/>
                    <a:pt x="1279478" y="357868"/>
                  </a:cubicBezTo>
                  <a:cubicBezTo>
                    <a:pt x="1264054" y="448364"/>
                    <a:pt x="1244515" y="547086"/>
                    <a:pt x="1199267" y="629354"/>
                  </a:cubicBezTo>
                  <a:cubicBezTo>
                    <a:pt x="1154019" y="711623"/>
                    <a:pt x="1082034" y="784636"/>
                    <a:pt x="1007992" y="851480"/>
                  </a:cubicBezTo>
                  <a:cubicBezTo>
                    <a:pt x="933951" y="918323"/>
                    <a:pt x="842427" y="962542"/>
                    <a:pt x="755017" y="1030413"/>
                  </a:cubicBezTo>
                  <a:cubicBezTo>
                    <a:pt x="667606" y="1098285"/>
                    <a:pt x="564770" y="1181582"/>
                    <a:pt x="483530" y="1258709"/>
                  </a:cubicBezTo>
                  <a:cubicBezTo>
                    <a:pt x="442910" y="1297272"/>
                    <a:pt x="406147" y="1334293"/>
                    <a:pt x="370925" y="1372471"/>
                  </a:cubicBezTo>
                  <a:close/>
                  <a:moveTo>
                    <a:pt x="2259" y="1968275"/>
                  </a:moveTo>
                  <a:lnTo>
                    <a:pt x="0" y="1863561"/>
                  </a:lnTo>
                  <a:lnTo>
                    <a:pt x="36253" y="1890575"/>
                  </a:lnTo>
                  <a:close/>
                </a:path>
              </a:pathLst>
            </a:custGeom>
            <a:solidFill>
              <a:schemeClr val="bg1">
                <a:lumMod val="85000"/>
              </a:schemeClr>
            </a:solidFill>
            <a:ln w="38100" cap="flat" cmpd="sng" algn="ctr">
              <a:solidFill>
                <a:schemeClr val="tx1">
                  <a:lumMod val="85000"/>
                  <a:lumOff val="15000"/>
                </a:schemeClr>
              </a:solidFill>
              <a:prstDash val="solid"/>
            </a:ln>
            <a:effectLst/>
          </p:spPr>
          <p:txBody>
            <a:bodyPr wrap="square" lIns="121908" tIns="0" rIns="121908" bIns="911909" rtlCol="0" anchor="ctr">
              <a:noAutofit/>
            </a:bodyPr>
            <a:lstStyle/>
            <a:p>
              <a:pPr algn="ctr" defTabSz="1219078" fontAlgn="base">
                <a:spcBef>
                  <a:spcPct val="0"/>
                </a:spcBef>
                <a:spcAft>
                  <a:spcPct val="0"/>
                </a:spcAft>
                <a:defRPr/>
              </a:pPr>
              <a:r>
                <a:rPr lang="en-US" altLang="zh-CN" sz="2800" kern="0" dirty="0">
                  <a:solidFill>
                    <a:schemeClr val="tx1">
                      <a:lumMod val="85000"/>
                      <a:lumOff val="15000"/>
                    </a:schemeClr>
                  </a:solidFill>
                  <a:latin typeface="Stencil Std" panose="04020904080802020404" pitchFamily="82" charset="0"/>
                </a:rPr>
                <a:t>4</a:t>
              </a:r>
              <a:endParaRPr lang="zh-CN" altLang="en-US" sz="2800" kern="0" dirty="0">
                <a:solidFill>
                  <a:schemeClr val="tx1">
                    <a:lumMod val="85000"/>
                    <a:lumOff val="15000"/>
                  </a:schemeClr>
                </a:solidFill>
                <a:latin typeface="Stencil Std" panose="04020904080802020404" pitchFamily="82" charset="0"/>
              </a:endParaRPr>
            </a:p>
          </p:txBody>
        </p:sp>
        <p:sp>
          <p:nvSpPr>
            <p:cNvPr id="10" name="5">
              <a:extLst>
                <a:ext uri="{FF2B5EF4-FFF2-40B4-BE49-F238E27FC236}">
                  <a16:creationId xmlns="" xmlns:a16="http://schemas.microsoft.com/office/drawing/2014/main" id="{14C3ED5F-E2E7-4CA5-AB89-2F13646B6449}"/>
                </a:ext>
              </a:extLst>
            </p:cNvPr>
            <p:cNvSpPr/>
            <p:nvPr/>
          </p:nvSpPr>
          <p:spPr>
            <a:xfrm rot="3600000">
              <a:off x="5928087" y="2150704"/>
              <a:ext cx="1731689" cy="2624025"/>
            </a:xfrm>
            <a:custGeom>
              <a:avLst/>
              <a:gdLst>
                <a:gd name="connsiteX0" fmla="*/ 0 w 1298767"/>
                <a:gd name="connsiteY0" fmla="*/ 1862981 h 1968275"/>
                <a:gd name="connsiteX1" fmla="*/ 37031 w 1298767"/>
                <a:gd name="connsiteY1" fmla="*/ 1890575 h 1968275"/>
                <a:gd name="connsiteX2" fmla="*/ 3037 w 1298767"/>
                <a:gd name="connsiteY2" fmla="*/ 1968275 h 1968275"/>
                <a:gd name="connsiteX3" fmla="*/ 190359 w 1298767"/>
                <a:gd name="connsiteY3" fmla="*/ 553240 h 1968275"/>
                <a:gd name="connsiteX4" fmla="*/ 422607 w 1298767"/>
                <a:gd name="connsiteY4" fmla="*/ 265316 h 1968275"/>
                <a:gd name="connsiteX5" fmla="*/ 842177 w 1298767"/>
                <a:gd name="connsiteY5" fmla="*/ 67871 h 1968275"/>
                <a:gd name="connsiteX6" fmla="*/ 1175364 w 1298767"/>
                <a:gd name="connsiteY6" fmla="*/ 12340 h 1968275"/>
                <a:gd name="connsiteX7" fmla="*/ 1298767 w 1298767"/>
                <a:gd name="connsiteY7" fmla="*/ 0 h 1968275"/>
                <a:gd name="connsiteX8" fmla="*/ 1292597 w 1298767"/>
                <a:gd name="connsiteY8" fmla="*/ 86382 h 1968275"/>
                <a:gd name="connsiteX9" fmla="*/ 1280257 w 1298767"/>
                <a:gd name="connsiteY9" fmla="*/ 357868 h 1968275"/>
                <a:gd name="connsiteX10" fmla="*/ 1200045 w 1298767"/>
                <a:gd name="connsiteY10" fmla="*/ 629354 h 1968275"/>
                <a:gd name="connsiteX11" fmla="*/ 1008770 w 1298767"/>
                <a:gd name="connsiteY11" fmla="*/ 851479 h 1968275"/>
                <a:gd name="connsiteX12" fmla="*/ 755795 w 1298767"/>
                <a:gd name="connsiteY12" fmla="*/ 1030414 h 1968275"/>
                <a:gd name="connsiteX13" fmla="*/ 484308 w 1298767"/>
                <a:gd name="connsiteY13" fmla="*/ 1258709 h 1968275"/>
                <a:gd name="connsiteX14" fmla="*/ 371703 w 1298767"/>
                <a:gd name="connsiteY14" fmla="*/ 1372471 h 1968275"/>
                <a:gd name="connsiteX15" fmla="*/ 321700 w 1298767"/>
                <a:gd name="connsiteY15" fmla="*/ 1430870 h 1968275"/>
                <a:gd name="connsiteX16" fmla="*/ 306328 w 1298767"/>
                <a:gd name="connsiteY16" fmla="*/ 1354609 h 1968275"/>
                <a:gd name="connsiteX17" fmla="*/ 279508 w 1298767"/>
                <a:gd name="connsiteY17" fmla="*/ 1179710 h 1968275"/>
                <a:gd name="connsiteX18" fmla="*/ 251034 w 1298767"/>
                <a:gd name="connsiteY18" fmla="*/ 871159 h 1968275"/>
                <a:gd name="connsiteX19" fmla="*/ 186998 w 1298767"/>
                <a:gd name="connsiteY19" fmla="*/ 657852 h 1968275"/>
                <a:gd name="connsiteX20" fmla="*/ 162614 w 1298767"/>
                <a:gd name="connsiteY20" fmla="*/ 610560 h 1968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98767" h="1968275">
                  <a:moveTo>
                    <a:pt x="0" y="1862981"/>
                  </a:moveTo>
                  <a:lnTo>
                    <a:pt x="37031" y="1890575"/>
                  </a:lnTo>
                  <a:lnTo>
                    <a:pt x="3037" y="1968275"/>
                  </a:lnTo>
                  <a:close/>
                  <a:moveTo>
                    <a:pt x="190359" y="553240"/>
                  </a:moveTo>
                  <a:cubicBezTo>
                    <a:pt x="253892" y="439044"/>
                    <a:pt x="333911" y="340900"/>
                    <a:pt x="422607" y="265316"/>
                  </a:cubicBezTo>
                  <a:cubicBezTo>
                    <a:pt x="540868" y="164537"/>
                    <a:pt x="682781" y="113119"/>
                    <a:pt x="842177" y="67871"/>
                  </a:cubicBezTo>
                  <a:lnTo>
                    <a:pt x="1175364" y="12340"/>
                  </a:lnTo>
                  <a:cubicBezTo>
                    <a:pt x="1251463" y="1028"/>
                    <a:pt x="1275115" y="514"/>
                    <a:pt x="1298767" y="0"/>
                  </a:cubicBezTo>
                  <a:cubicBezTo>
                    <a:pt x="1296710" y="28794"/>
                    <a:pt x="1295682" y="26737"/>
                    <a:pt x="1292597" y="86382"/>
                  </a:cubicBezTo>
                  <a:cubicBezTo>
                    <a:pt x="1289512" y="146027"/>
                    <a:pt x="1295682" y="267373"/>
                    <a:pt x="1280257" y="357868"/>
                  </a:cubicBezTo>
                  <a:cubicBezTo>
                    <a:pt x="1264831" y="448363"/>
                    <a:pt x="1245293" y="547086"/>
                    <a:pt x="1200045" y="629354"/>
                  </a:cubicBezTo>
                  <a:cubicBezTo>
                    <a:pt x="1154797" y="711623"/>
                    <a:pt x="1082812" y="784636"/>
                    <a:pt x="1008770" y="851479"/>
                  </a:cubicBezTo>
                  <a:cubicBezTo>
                    <a:pt x="934729" y="918323"/>
                    <a:pt x="843205" y="962542"/>
                    <a:pt x="755795" y="1030414"/>
                  </a:cubicBezTo>
                  <a:cubicBezTo>
                    <a:pt x="668384" y="1098285"/>
                    <a:pt x="565549" y="1181582"/>
                    <a:pt x="484308" y="1258709"/>
                  </a:cubicBezTo>
                  <a:cubicBezTo>
                    <a:pt x="443688" y="1297272"/>
                    <a:pt x="406924" y="1334293"/>
                    <a:pt x="371703" y="1372471"/>
                  </a:cubicBezTo>
                  <a:lnTo>
                    <a:pt x="321700" y="1430870"/>
                  </a:lnTo>
                  <a:lnTo>
                    <a:pt x="306328" y="1354609"/>
                  </a:lnTo>
                  <a:cubicBezTo>
                    <a:pt x="295993" y="1294613"/>
                    <a:pt x="287044" y="1234527"/>
                    <a:pt x="279508" y="1179710"/>
                  </a:cubicBezTo>
                  <a:cubicBezTo>
                    <a:pt x="264434" y="1070074"/>
                    <a:pt x="271901" y="968703"/>
                    <a:pt x="251034" y="871159"/>
                  </a:cubicBezTo>
                  <a:cubicBezTo>
                    <a:pt x="235384" y="798001"/>
                    <a:pt x="216149" y="724110"/>
                    <a:pt x="186998" y="657852"/>
                  </a:cubicBezTo>
                  <a:lnTo>
                    <a:pt x="162614" y="610560"/>
                  </a:lnTo>
                  <a:close/>
                </a:path>
              </a:pathLst>
            </a:custGeom>
            <a:solidFill>
              <a:schemeClr val="bg1">
                <a:lumMod val="85000"/>
              </a:schemeClr>
            </a:solidFill>
            <a:ln w="38100" cap="flat" cmpd="sng" algn="ctr">
              <a:solidFill>
                <a:schemeClr val="tx1">
                  <a:lumMod val="85000"/>
                  <a:lumOff val="15000"/>
                </a:schemeClr>
              </a:solidFill>
              <a:prstDash val="solid"/>
            </a:ln>
            <a:effectLst/>
          </p:spPr>
          <p:txBody>
            <a:bodyPr wrap="square" lIns="121908" tIns="0" rIns="121908" bIns="911909" rtlCol="0" anchor="ctr">
              <a:noAutofit/>
            </a:bodyPr>
            <a:lstStyle/>
            <a:p>
              <a:pPr algn="ctr" defTabSz="1219078" fontAlgn="base">
                <a:spcBef>
                  <a:spcPct val="0"/>
                </a:spcBef>
                <a:spcAft>
                  <a:spcPct val="0"/>
                </a:spcAft>
                <a:defRPr/>
              </a:pPr>
              <a:r>
                <a:rPr lang="en-US" altLang="zh-CN" sz="2800" kern="0" dirty="0">
                  <a:solidFill>
                    <a:schemeClr val="tx1">
                      <a:lumMod val="85000"/>
                      <a:lumOff val="15000"/>
                    </a:schemeClr>
                  </a:solidFill>
                  <a:latin typeface="Stencil Std" panose="04020904080802020404" pitchFamily="82" charset="0"/>
                </a:rPr>
                <a:t>3</a:t>
              </a:r>
              <a:endParaRPr lang="zh-CN" altLang="en-US" sz="2800" kern="0" dirty="0">
                <a:solidFill>
                  <a:schemeClr val="tx1">
                    <a:lumMod val="85000"/>
                    <a:lumOff val="15000"/>
                  </a:schemeClr>
                </a:solidFill>
                <a:latin typeface="Stencil Std" panose="04020904080802020404" pitchFamily="82" charset="0"/>
              </a:endParaRPr>
            </a:p>
          </p:txBody>
        </p:sp>
        <p:sp>
          <p:nvSpPr>
            <p:cNvPr id="11" name="TextBox 34">
              <a:extLst>
                <a:ext uri="{FF2B5EF4-FFF2-40B4-BE49-F238E27FC236}">
                  <a16:creationId xmlns="" xmlns:a16="http://schemas.microsoft.com/office/drawing/2014/main" id="{0DE37BDF-9805-4E4F-9A90-B10CE166EA31}"/>
                </a:ext>
              </a:extLst>
            </p:cNvPr>
            <p:cNvSpPr txBox="1"/>
            <p:nvPr/>
          </p:nvSpPr>
          <p:spPr>
            <a:xfrm>
              <a:off x="6830899" y="5521424"/>
              <a:ext cx="2965309" cy="1119195"/>
            </a:xfrm>
            <a:prstGeom prst="rect">
              <a:avLst/>
            </a:prstGeom>
            <a:noFill/>
          </p:spPr>
          <p:txBody>
            <a:bodyPr wrap="none" lIns="162540" tIns="81269" rIns="162540" bIns="81269" rtlCol="0">
              <a:spAutoFit/>
            </a:bodyPr>
            <a:lstStyle/>
            <a:p>
              <a:pPr>
                <a:lnSpc>
                  <a:spcPct val="150000"/>
                </a:lnSpc>
              </a:pPr>
              <a:r>
                <a:rPr lang="zh-CN" altLang="en-US" sz="1200" dirty="0">
                  <a:solidFill>
                    <a:schemeClr val="bg1">
                      <a:lumMod val="85000"/>
                    </a:schemeClr>
                  </a:solidFill>
                </a:rPr>
                <a:t>这里根据您的需要输入介绍文本，</a:t>
              </a:r>
              <a:endParaRPr lang="en-US" altLang="zh-CN" sz="1200" dirty="0">
                <a:solidFill>
                  <a:schemeClr val="bg1">
                    <a:lumMod val="85000"/>
                  </a:schemeClr>
                </a:solidFill>
              </a:endParaRPr>
            </a:p>
            <a:p>
              <a:pPr>
                <a:lnSpc>
                  <a:spcPct val="150000"/>
                </a:lnSpc>
              </a:pPr>
              <a:r>
                <a:rPr lang="zh-CN" altLang="en-US" sz="1200" dirty="0">
                  <a:solidFill>
                    <a:schemeClr val="bg1">
                      <a:lumMod val="85000"/>
                    </a:schemeClr>
                  </a:solidFill>
                </a:rPr>
                <a:t>这里根据您的需要输入介绍文本，</a:t>
              </a:r>
              <a:endParaRPr lang="en-US" altLang="zh-CN" sz="1200" dirty="0">
                <a:solidFill>
                  <a:schemeClr val="bg1">
                    <a:lumMod val="85000"/>
                  </a:schemeClr>
                </a:solidFill>
              </a:endParaRPr>
            </a:p>
            <a:p>
              <a:pPr>
                <a:lnSpc>
                  <a:spcPct val="150000"/>
                </a:lnSpc>
              </a:pPr>
              <a:r>
                <a:rPr lang="zh-CN" altLang="en-US" sz="1200" dirty="0">
                  <a:solidFill>
                    <a:schemeClr val="bg1">
                      <a:lumMod val="85000"/>
                    </a:schemeClr>
                  </a:solidFill>
                </a:rPr>
                <a:t>这里根据您的需要输入介绍文本。</a:t>
              </a:r>
            </a:p>
          </p:txBody>
        </p:sp>
        <p:sp>
          <p:nvSpPr>
            <p:cNvPr id="12" name="TextBox 34">
              <a:extLst>
                <a:ext uri="{FF2B5EF4-FFF2-40B4-BE49-F238E27FC236}">
                  <a16:creationId xmlns="" xmlns:a16="http://schemas.microsoft.com/office/drawing/2014/main" id="{163E8FA6-7DEC-44BD-9D25-866E70E2BF83}"/>
                </a:ext>
              </a:extLst>
            </p:cNvPr>
            <p:cNvSpPr txBox="1"/>
            <p:nvPr/>
          </p:nvSpPr>
          <p:spPr>
            <a:xfrm>
              <a:off x="1921778" y="1607863"/>
              <a:ext cx="2965309" cy="1119195"/>
            </a:xfrm>
            <a:prstGeom prst="rect">
              <a:avLst/>
            </a:prstGeom>
            <a:noFill/>
          </p:spPr>
          <p:txBody>
            <a:bodyPr wrap="none" lIns="162540" tIns="81269" rIns="162540" bIns="81269" rtlCol="0">
              <a:spAutoFit/>
            </a:bodyPr>
            <a:lstStyle/>
            <a:p>
              <a:pPr>
                <a:lnSpc>
                  <a:spcPct val="150000"/>
                </a:lnSpc>
              </a:pPr>
              <a:r>
                <a:rPr lang="zh-CN" altLang="en-US" sz="1200" dirty="0">
                  <a:solidFill>
                    <a:schemeClr val="bg1">
                      <a:lumMod val="85000"/>
                    </a:schemeClr>
                  </a:solidFill>
                </a:rPr>
                <a:t>这里根据您的需要输入介绍文本，</a:t>
              </a:r>
              <a:endParaRPr lang="en-US" altLang="zh-CN" sz="1200" dirty="0">
                <a:solidFill>
                  <a:schemeClr val="bg1">
                    <a:lumMod val="85000"/>
                  </a:schemeClr>
                </a:solidFill>
              </a:endParaRPr>
            </a:p>
            <a:p>
              <a:pPr>
                <a:lnSpc>
                  <a:spcPct val="150000"/>
                </a:lnSpc>
              </a:pPr>
              <a:r>
                <a:rPr lang="zh-CN" altLang="en-US" sz="1200" dirty="0">
                  <a:solidFill>
                    <a:schemeClr val="bg1">
                      <a:lumMod val="85000"/>
                    </a:schemeClr>
                  </a:solidFill>
                </a:rPr>
                <a:t>这里根据您的需要输入介绍文本，</a:t>
              </a:r>
              <a:endParaRPr lang="en-US" altLang="zh-CN" sz="1200" dirty="0">
                <a:solidFill>
                  <a:schemeClr val="bg1">
                    <a:lumMod val="85000"/>
                  </a:schemeClr>
                </a:solidFill>
              </a:endParaRPr>
            </a:p>
            <a:p>
              <a:pPr>
                <a:lnSpc>
                  <a:spcPct val="150000"/>
                </a:lnSpc>
              </a:pPr>
              <a:r>
                <a:rPr lang="zh-CN" altLang="en-US" sz="1200" dirty="0">
                  <a:solidFill>
                    <a:schemeClr val="bg1">
                      <a:lumMod val="85000"/>
                    </a:schemeClr>
                  </a:solidFill>
                </a:rPr>
                <a:t>这里根据您的需要输入介绍文本。</a:t>
              </a:r>
            </a:p>
          </p:txBody>
        </p:sp>
        <p:sp>
          <p:nvSpPr>
            <p:cNvPr id="13" name="TextBox 34">
              <a:extLst>
                <a:ext uri="{FF2B5EF4-FFF2-40B4-BE49-F238E27FC236}">
                  <a16:creationId xmlns="" xmlns:a16="http://schemas.microsoft.com/office/drawing/2014/main" id="{B8006819-AA0B-4964-91AD-F51D6ED6E014}"/>
                </a:ext>
              </a:extLst>
            </p:cNvPr>
            <p:cNvSpPr txBox="1"/>
            <p:nvPr/>
          </p:nvSpPr>
          <p:spPr>
            <a:xfrm>
              <a:off x="3662547" y="5737448"/>
              <a:ext cx="2965309" cy="1119195"/>
            </a:xfrm>
            <a:prstGeom prst="rect">
              <a:avLst/>
            </a:prstGeom>
            <a:noFill/>
          </p:spPr>
          <p:txBody>
            <a:bodyPr wrap="none" lIns="162540" tIns="81269" rIns="162540" bIns="81269" rtlCol="0">
              <a:spAutoFit/>
            </a:bodyPr>
            <a:lstStyle/>
            <a:p>
              <a:pPr>
                <a:lnSpc>
                  <a:spcPct val="150000"/>
                </a:lnSpc>
              </a:pPr>
              <a:r>
                <a:rPr lang="zh-CN" altLang="en-US" sz="1200" dirty="0">
                  <a:solidFill>
                    <a:schemeClr val="bg1">
                      <a:lumMod val="85000"/>
                    </a:schemeClr>
                  </a:solidFill>
                </a:rPr>
                <a:t>这里根据您的需要输入介绍文本，</a:t>
              </a:r>
              <a:endParaRPr lang="en-US" altLang="zh-CN" sz="1200" dirty="0">
                <a:solidFill>
                  <a:schemeClr val="bg1">
                    <a:lumMod val="85000"/>
                  </a:schemeClr>
                </a:solidFill>
              </a:endParaRPr>
            </a:p>
            <a:p>
              <a:pPr>
                <a:lnSpc>
                  <a:spcPct val="150000"/>
                </a:lnSpc>
              </a:pPr>
              <a:r>
                <a:rPr lang="zh-CN" altLang="en-US" sz="1200" dirty="0">
                  <a:solidFill>
                    <a:schemeClr val="bg1">
                      <a:lumMod val="85000"/>
                    </a:schemeClr>
                  </a:solidFill>
                </a:rPr>
                <a:t>这里根据您的需要输入介绍文本，</a:t>
              </a:r>
              <a:endParaRPr lang="en-US" altLang="zh-CN" sz="1200" dirty="0">
                <a:solidFill>
                  <a:schemeClr val="bg1">
                    <a:lumMod val="85000"/>
                  </a:schemeClr>
                </a:solidFill>
              </a:endParaRPr>
            </a:p>
            <a:p>
              <a:pPr>
                <a:lnSpc>
                  <a:spcPct val="150000"/>
                </a:lnSpc>
              </a:pPr>
              <a:r>
                <a:rPr lang="zh-CN" altLang="en-US" sz="1200" dirty="0">
                  <a:solidFill>
                    <a:schemeClr val="bg1">
                      <a:lumMod val="85000"/>
                    </a:schemeClr>
                  </a:solidFill>
                </a:rPr>
                <a:t>这里根据您的需要输入介绍文本。</a:t>
              </a:r>
            </a:p>
          </p:txBody>
        </p:sp>
        <p:sp>
          <p:nvSpPr>
            <p:cNvPr id="14" name="TextBox 34">
              <a:extLst>
                <a:ext uri="{FF2B5EF4-FFF2-40B4-BE49-F238E27FC236}">
                  <a16:creationId xmlns="" xmlns:a16="http://schemas.microsoft.com/office/drawing/2014/main" id="{46ED5527-565A-4D83-B10D-F838E8F70C8E}"/>
                </a:ext>
              </a:extLst>
            </p:cNvPr>
            <p:cNvSpPr txBox="1"/>
            <p:nvPr/>
          </p:nvSpPr>
          <p:spPr>
            <a:xfrm>
              <a:off x="1070259" y="3702928"/>
              <a:ext cx="2965309" cy="1119195"/>
            </a:xfrm>
            <a:prstGeom prst="rect">
              <a:avLst/>
            </a:prstGeom>
            <a:noFill/>
          </p:spPr>
          <p:txBody>
            <a:bodyPr wrap="none" lIns="162540" tIns="81269" rIns="162540" bIns="81269" rtlCol="0">
              <a:spAutoFit/>
            </a:bodyPr>
            <a:lstStyle/>
            <a:p>
              <a:pPr>
                <a:lnSpc>
                  <a:spcPct val="150000"/>
                </a:lnSpc>
              </a:pPr>
              <a:r>
                <a:rPr lang="zh-CN" altLang="en-US" sz="1200" dirty="0">
                  <a:solidFill>
                    <a:schemeClr val="bg1">
                      <a:lumMod val="85000"/>
                    </a:schemeClr>
                  </a:solidFill>
                </a:rPr>
                <a:t>这里根据您的需要输入介绍文本，</a:t>
              </a:r>
              <a:endParaRPr lang="en-US" altLang="zh-CN" sz="1200" dirty="0">
                <a:solidFill>
                  <a:schemeClr val="bg1">
                    <a:lumMod val="85000"/>
                  </a:schemeClr>
                </a:solidFill>
              </a:endParaRPr>
            </a:p>
            <a:p>
              <a:pPr>
                <a:lnSpc>
                  <a:spcPct val="150000"/>
                </a:lnSpc>
              </a:pPr>
              <a:r>
                <a:rPr lang="zh-CN" altLang="en-US" sz="1200" dirty="0">
                  <a:solidFill>
                    <a:schemeClr val="bg1">
                      <a:lumMod val="85000"/>
                    </a:schemeClr>
                  </a:solidFill>
                </a:rPr>
                <a:t>这里根据您的需要输入介绍文本，</a:t>
              </a:r>
              <a:endParaRPr lang="en-US" altLang="zh-CN" sz="1200" dirty="0">
                <a:solidFill>
                  <a:schemeClr val="bg1">
                    <a:lumMod val="85000"/>
                  </a:schemeClr>
                </a:solidFill>
              </a:endParaRPr>
            </a:p>
            <a:p>
              <a:pPr>
                <a:lnSpc>
                  <a:spcPct val="150000"/>
                </a:lnSpc>
              </a:pPr>
              <a:r>
                <a:rPr lang="zh-CN" altLang="en-US" sz="1200" dirty="0">
                  <a:solidFill>
                    <a:schemeClr val="bg1">
                      <a:lumMod val="85000"/>
                    </a:schemeClr>
                  </a:solidFill>
                </a:rPr>
                <a:t>这里根据您的需要输入介绍文本。</a:t>
              </a:r>
            </a:p>
          </p:txBody>
        </p:sp>
        <p:sp>
          <p:nvSpPr>
            <p:cNvPr id="15" name="TextBox 34">
              <a:extLst>
                <a:ext uri="{FF2B5EF4-FFF2-40B4-BE49-F238E27FC236}">
                  <a16:creationId xmlns="" xmlns:a16="http://schemas.microsoft.com/office/drawing/2014/main" id="{17CCDB61-2879-4E73-848D-86812BA42F8F}"/>
                </a:ext>
              </a:extLst>
            </p:cNvPr>
            <p:cNvSpPr txBox="1"/>
            <p:nvPr/>
          </p:nvSpPr>
          <p:spPr>
            <a:xfrm>
              <a:off x="8402498" y="3179680"/>
              <a:ext cx="2965309" cy="1119195"/>
            </a:xfrm>
            <a:prstGeom prst="rect">
              <a:avLst/>
            </a:prstGeom>
            <a:noFill/>
          </p:spPr>
          <p:txBody>
            <a:bodyPr wrap="none" lIns="162540" tIns="81269" rIns="162540" bIns="81269" rtlCol="0">
              <a:spAutoFit/>
            </a:bodyPr>
            <a:lstStyle/>
            <a:p>
              <a:pPr>
                <a:lnSpc>
                  <a:spcPct val="150000"/>
                </a:lnSpc>
              </a:pPr>
              <a:r>
                <a:rPr lang="zh-CN" altLang="en-US" sz="1200" dirty="0">
                  <a:solidFill>
                    <a:schemeClr val="bg1">
                      <a:lumMod val="85000"/>
                    </a:schemeClr>
                  </a:solidFill>
                </a:rPr>
                <a:t>这里根据您的需要输入介绍文本，</a:t>
              </a:r>
              <a:endParaRPr lang="en-US" altLang="zh-CN" sz="1200" dirty="0">
                <a:solidFill>
                  <a:schemeClr val="bg1">
                    <a:lumMod val="85000"/>
                  </a:schemeClr>
                </a:solidFill>
              </a:endParaRPr>
            </a:p>
            <a:p>
              <a:pPr>
                <a:lnSpc>
                  <a:spcPct val="150000"/>
                </a:lnSpc>
              </a:pPr>
              <a:r>
                <a:rPr lang="zh-CN" altLang="en-US" sz="1200" dirty="0">
                  <a:solidFill>
                    <a:schemeClr val="bg1">
                      <a:lumMod val="85000"/>
                    </a:schemeClr>
                  </a:solidFill>
                </a:rPr>
                <a:t>这里根据您的需要输入介绍文本，</a:t>
              </a:r>
              <a:endParaRPr lang="en-US" altLang="zh-CN" sz="1200" dirty="0">
                <a:solidFill>
                  <a:schemeClr val="bg1">
                    <a:lumMod val="85000"/>
                  </a:schemeClr>
                </a:solidFill>
              </a:endParaRPr>
            </a:p>
            <a:p>
              <a:pPr>
                <a:lnSpc>
                  <a:spcPct val="150000"/>
                </a:lnSpc>
              </a:pPr>
              <a:r>
                <a:rPr lang="zh-CN" altLang="en-US" sz="1200" dirty="0">
                  <a:solidFill>
                    <a:schemeClr val="bg1">
                      <a:lumMod val="85000"/>
                    </a:schemeClr>
                  </a:solidFill>
                </a:rPr>
                <a:t>这里根据您的需要输入介绍文本。</a:t>
              </a:r>
            </a:p>
          </p:txBody>
        </p:sp>
        <p:sp>
          <p:nvSpPr>
            <p:cNvPr id="16" name="TextBox 34">
              <a:extLst>
                <a:ext uri="{FF2B5EF4-FFF2-40B4-BE49-F238E27FC236}">
                  <a16:creationId xmlns="" xmlns:a16="http://schemas.microsoft.com/office/drawing/2014/main" id="{83B5A99D-EFC2-4A37-BD37-5B0732B4160E}"/>
                </a:ext>
              </a:extLst>
            </p:cNvPr>
            <p:cNvSpPr txBox="1"/>
            <p:nvPr/>
          </p:nvSpPr>
          <p:spPr>
            <a:xfrm>
              <a:off x="7080520" y="1425773"/>
              <a:ext cx="2965309" cy="1119195"/>
            </a:xfrm>
            <a:prstGeom prst="rect">
              <a:avLst/>
            </a:prstGeom>
            <a:noFill/>
          </p:spPr>
          <p:txBody>
            <a:bodyPr wrap="none" lIns="162540" tIns="81269" rIns="162540" bIns="81269" rtlCol="0">
              <a:spAutoFit/>
            </a:bodyPr>
            <a:lstStyle/>
            <a:p>
              <a:pPr>
                <a:lnSpc>
                  <a:spcPct val="150000"/>
                </a:lnSpc>
              </a:pPr>
              <a:r>
                <a:rPr lang="zh-CN" altLang="en-US" sz="1200" dirty="0">
                  <a:solidFill>
                    <a:schemeClr val="bg1">
                      <a:lumMod val="85000"/>
                    </a:schemeClr>
                  </a:solidFill>
                </a:rPr>
                <a:t>这里根据您的需要输入介绍文本，</a:t>
              </a:r>
              <a:endParaRPr lang="en-US" altLang="zh-CN" sz="1200" dirty="0">
                <a:solidFill>
                  <a:schemeClr val="bg1">
                    <a:lumMod val="85000"/>
                  </a:schemeClr>
                </a:solidFill>
              </a:endParaRPr>
            </a:p>
            <a:p>
              <a:pPr>
                <a:lnSpc>
                  <a:spcPct val="150000"/>
                </a:lnSpc>
              </a:pPr>
              <a:r>
                <a:rPr lang="zh-CN" altLang="en-US" sz="1200" dirty="0">
                  <a:solidFill>
                    <a:schemeClr val="bg1">
                      <a:lumMod val="85000"/>
                    </a:schemeClr>
                  </a:solidFill>
                </a:rPr>
                <a:t>这里根据您的需要输入介绍文本，</a:t>
              </a:r>
              <a:endParaRPr lang="en-US" altLang="zh-CN" sz="1200" dirty="0">
                <a:solidFill>
                  <a:schemeClr val="bg1">
                    <a:lumMod val="85000"/>
                  </a:schemeClr>
                </a:solidFill>
              </a:endParaRPr>
            </a:p>
            <a:p>
              <a:pPr>
                <a:lnSpc>
                  <a:spcPct val="150000"/>
                </a:lnSpc>
              </a:pPr>
              <a:r>
                <a:rPr lang="zh-CN" altLang="en-US" sz="1200" dirty="0">
                  <a:solidFill>
                    <a:schemeClr val="bg1">
                      <a:lumMod val="85000"/>
                    </a:schemeClr>
                  </a:solidFill>
                </a:rPr>
                <a:t>这里根据您的需要输入介绍文本。</a:t>
              </a:r>
            </a:p>
          </p:txBody>
        </p:sp>
        <p:sp>
          <p:nvSpPr>
            <p:cNvPr id="17" name="12">
              <a:extLst>
                <a:ext uri="{FF2B5EF4-FFF2-40B4-BE49-F238E27FC236}">
                  <a16:creationId xmlns="" xmlns:a16="http://schemas.microsoft.com/office/drawing/2014/main" id="{9E34369C-A5F3-464F-9DF7-3970A1E1687B}"/>
                </a:ext>
              </a:extLst>
            </p:cNvPr>
            <p:cNvSpPr/>
            <p:nvPr/>
          </p:nvSpPr>
          <p:spPr>
            <a:xfrm>
              <a:off x="5516777" y="1795104"/>
              <a:ext cx="1514673" cy="1907825"/>
            </a:xfrm>
            <a:custGeom>
              <a:avLst/>
              <a:gdLst>
                <a:gd name="connsiteX0" fmla="*/ 1136153 w 1136153"/>
                <a:gd name="connsiteY0" fmla="*/ 0 h 1430869"/>
                <a:gd name="connsiteX1" fmla="*/ 1129983 w 1136153"/>
                <a:gd name="connsiteY1" fmla="*/ 86382 h 1430869"/>
                <a:gd name="connsiteX2" fmla="*/ 1117643 w 1136153"/>
                <a:gd name="connsiteY2" fmla="*/ 357868 h 1430869"/>
                <a:gd name="connsiteX3" fmla="*/ 1037431 w 1136153"/>
                <a:gd name="connsiteY3" fmla="*/ 629355 h 1430869"/>
                <a:gd name="connsiteX4" fmla="*/ 846157 w 1136153"/>
                <a:gd name="connsiteY4" fmla="*/ 851480 h 1430869"/>
                <a:gd name="connsiteX5" fmla="*/ 593181 w 1136153"/>
                <a:gd name="connsiteY5" fmla="*/ 1030414 h 1430869"/>
                <a:gd name="connsiteX6" fmla="*/ 321695 w 1136153"/>
                <a:gd name="connsiteY6" fmla="*/ 1258709 h 1430869"/>
                <a:gd name="connsiteX7" fmla="*/ 209090 w 1136153"/>
                <a:gd name="connsiteY7" fmla="*/ 1372471 h 1430869"/>
                <a:gd name="connsiteX8" fmla="*/ 159087 w 1136153"/>
                <a:gd name="connsiteY8" fmla="*/ 1430869 h 1430869"/>
                <a:gd name="connsiteX9" fmla="*/ 143715 w 1136153"/>
                <a:gd name="connsiteY9" fmla="*/ 1354609 h 1430869"/>
                <a:gd name="connsiteX10" fmla="*/ 116895 w 1136153"/>
                <a:gd name="connsiteY10" fmla="*/ 1179710 h 1430869"/>
                <a:gd name="connsiteX11" fmla="*/ 88421 w 1136153"/>
                <a:gd name="connsiteY11" fmla="*/ 871159 h 1430869"/>
                <a:gd name="connsiteX12" fmla="*/ 24385 w 1136153"/>
                <a:gd name="connsiteY12" fmla="*/ 657852 h 1430869"/>
                <a:gd name="connsiteX13" fmla="*/ 0 w 1136153"/>
                <a:gd name="connsiteY13" fmla="*/ 610560 h 1430869"/>
                <a:gd name="connsiteX14" fmla="*/ 27745 w 1136153"/>
                <a:gd name="connsiteY14" fmla="*/ 553240 h 1430869"/>
                <a:gd name="connsiteX15" fmla="*/ 259993 w 1136153"/>
                <a:gd name="connsiteY15" fmla="*/ 265316 h 1430869"/>
                <a:gd name="connsiteX16" fmla="*/ 679563 w 1136153"/>
                <a:gd name="connsiteY16" fmla="*/ 67872 h 1430869"/>
                <a:gd name="connsiteX17" fmla="*/ 1012750 w 1136153"/>
                <a:gd name="connsiteY17" fmla="*/ 12340 h 1430869"/>
                <a:gd name="connsiteX18" fmla="*/ 1136153 w 1136153"/>
                <a:gd name="connsiteY18" fmla="*/ 0 h 1430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36153" h="1430869">
                  <a:moveTo>
                    <a:pt x="1136153" y="0"/>
                  </a:moveTo>
                  <a:cubicBezTo>
                    <a:pt x="1134096" y="28794"/>
                    <a:pt x="1133068" y="26737"/>
                    <a:pt x="1129983" y="86382"/>
                  </a:cubicBezTo>
                  <a:cubicBezTo>
                    <a:pt x="1126898" y="146027"/>
                    <a:pt x="1133068" y="267373"/>
                    <a:pt x="1117643" y="357868"/>
                  </a:cubicBezTo>
                  <a:cubicBezTo>
                    <a:pt x="1102217" y="448364"/>
                    <a:pt x="1082679" y="547086"/>
                    <a:pt x="1037431" y="629355"/>
                  </a:cubicBezTo>
                  <a:cubicBezTo>
                    <a:pt x="992183" y="711623"/>
                    <a:pt x="920198" y="784636"/>
                    <a:pt x="846157" y="851480"/>
                  </a:cubicBezTo>
                  <a:cubicBezTo>
                    <a:pt x="772115" y="918323"/>
                    <a:pt x="680591" y="962542"/>
                    <a:pt x="593181" y="1030414"/>
                  </a:cubicBezTo>
                  <a:cubicBezTo>
                    <a:pt x="505770" y="1098285"/>
                    <a:pt x="402935" y="1181582"/>
                    <a:pt x="321695" y="1258709"/>
                  </a:cubicBezTo>
                  <a:cubicBezTo>
                    <a:pt x="281075" y="1297272"/>
                    <a:pt x="244311" y="1334293"/>
                    <a:pt x="209090" y="1372471"/>
                  </a:cubicBezTo>
                  <a:lnTo>
                    <a:pt x="159087" y="1430869"/>
                  </a:lnTo>
                  <a:lnTo>
                    <a:pt x="143715" y="1354609"/>
                  </a:lnTo>
                  <a:cubicBezTo>
                    <a:pt x="133380" y="1294613"/>
                    <a:pt x="124432" y="1234528"/>
                    <a:pt x="116895" y="1179710"/>
                  </a:cubicBezTo>
                  <a:cubicBezTo>
                    <a:pt x="101821" y="1070075"/>
                    <a:pt x="109288" y="968703"/>
                    <a:pt x="88421" y="871159"/>
                  </a:cubicBezTo>
                  <a:cubicBezTo>
                    <a:pt x="72771" y="798002"/>
                    <a:pt x="53536" y="724111"/>
                    <a:pt x="24385" y="657852"/>
                  </a:cubicBezTo>
                  <a:lnTo>
                    <a:pt x="0" y="610560"/>
                  </a:lnTo>
                  <a:lnTo>
                    <a:pt x="27745" y="553240"/>
                  </a:lnTo>
                  <a:cubicBezTo>
                    <a:pt x="91278" y="439044"/>
                    <a:pt x="171298" y="340900"/>
                    <a:pt x="259993" y="265316"/>
                  </a:cubicBezTo>
                  <a:cubicBezTo>
                    <a:pt x="378254" y="164537"/>
                    <a:pt x="520167" y="113119"/>
                    <a:pt x="679563" y="67872"/>
                  </a:cubicBezTo>
                  <a:lnTo>
                    <a:pt x="1012750" y="12340"/>
                  </a:lnTo>
                  <a:cubicBezTo>
                    <a:pt x="1088849" y="1028"/>
                    <a:pt x="1112501" y="514"/>
                    <a:pt x="1136153" y="0"/>
                  </a:cubicBezTo>
                  <a:close/>
                </a:path>
              </a:pathLst>
            </a:custGeom>
            <a:solidFill>
              <a:schemeClr val="bg1">
                <a:lumMod val="85000"/>
              </a:schemeClr>
            </a:solidFill>
            <a:ln w="38100" cap="flat" cmpd="sng" algn="ctr">
              <a:solidFill>
                <a:schemeClr val="tx1">
                  <a:lumMod val="85000"/>
                  <a:lumOff val="15000"/>
                </a:schemeClr>
              </a:solidFill>
              <a:prstDash val="solid"/>
            </a:ln>
            <a:effectLst/>
          </p:spPr>
          <p:txBody>
            <a:bodyPr wrap="square" lIns="121908" tIns="0" rIns="121908" bIns="335966" rtlCol="0" anchor="ctr">
              <a:noAutofit/>
            </a:bodyPr>
            <a:lstStyle/>
            <a:p>
              <a:pPr algn="ctr" defTabSz="1219078" fontAlgn="base">
                <a:spcBef>
                  <a:spcPct val="0"/>
                </a:spcBef>
                <a:spcAft>
                  <a:spcPct val="0"/>
                </a:spcAft>
                <a:defRPr/>
              </a:pPr>
              <a:r>
                <a:rPr lang="en-US" altLang="zh-CN" sz="2800" kern="0" dirty="0">
                  <a:solidFill>
                    <a:schemeClr val="tx1">
                      <a:lumMod val="85000"/>
                      <a:lumOff val="15000"/>
                    </a:schemeClr>
                  </a:solidFill>
                  <a:latin typeface="Stencil Std" panose="04020904080802020404" pitchFamily="82" charset="0"/>
                </a:rPr>
                <a:t>2</a:t>
              </a:r>
              <a:endParaRPr lang="zh-CN" altLang="en-US" sz="2800" kern="0" dirty="0">
                <a:solidFill>
                  <a:schemeClr val="tx1">
                    <a:lumMod val="85000"/>
                    <a:lumOff val="15000"/>
                  </a:schemeClr>
                </a:solidFill>
                <a:latin typeface="Stencil Std" panose="04020904080802020404" pitchFamily="82" charset="0"/>
              </a:endParaRPr>
            </a:p>
          </p:txBody>
        </p:sp>
        <p:sp>
          <p:nvSpPr>
            <p:cNvPr id="18" name="13">
              <a:extLst>
                <a:ext uri="{FF2B5EF4-FFF2-40B4-BE49-F238E27FC236}">
                  <a16:creationId xmlns="" xmlns:a16="http://schemas.microsoft.com/office/drawing/2014/main" id="{53A8376A-75AD-45E2-B38C-36E8A0EAA8E5}"/>
                </a:ext>
              </a:extLst>
            </p:cNvPr>
            <p:cNvSpPr/>
            <p:nvPr/>
          </p:nvSpPr>
          <p:spPr>
            <a:xfrm rot="18000000">
              <a:off x="4581218" y="2260728"/>
              <a:ext cx="1514871" cy="1907577"/>
            </a:xfrm>
            <a:custGeom>
              <a:avLst/>
              <a:gdLst>
                <a:gd name="connsiteX0" fmla="*/ 1136153 w 1136153"/>
                <a:gd name="connsiteY0" fmla="*/ 0 h 1430869"/>
                <a:gd name="connsiteX1" fmla="*/ 1129983 w 1136153"/>
                <a:gd name="connsiteY1" fmla="*/ 86382 h 1430869"/>
                <a:gd name="connsiteX2" fmla="*/ 1117643 w 1136153"/>
                <a:gd name="connsiteY2" fmla="*/ 357868 h 1430869"/>
                <a:gd name="connsiteX3" fmla="*/ 1037431 w 1136153"/>
                <a:gd name="connsiteY3" fmla="*/ 629354 h 1430869"/>
                <a:gd name="connsiteX4" fmla="*/ 846157 w 1136153"/>
                <a:gd name="connsiteY4" fmla="*/ 851479 h 1430869"/>
                <a:gd name="connsiteX5" fmla="*/ 593181 w 1136153"/>
                <a:gd name="connsiteY5" fmla="*/ 1030413 h 1430869"/>
                <a:gd name="connsiteX6" fmla="*/ 321694 w 1136153"/>
                <a:gd name="connsiteY6" fmla="*/ 1258709 h 1430869"/>
                <a:gd name="connsiteX7" fmla="*/ 209089 w 1136153"/>
                <a:gd name="connsiteY7" fmla="*/ 1372471 h 1430869"/>
                <a:gd name="connsiteX8" fmla="*/ 159087 w 1136153"/>
                <a:gd name="connsiteY8" fmla="*/ 1430869 h 1430869"/>
                <a:gd name="connsiteX9" fmla="*/ 143715 w 1136153"/>
                <a:gd name="connsiteY9" fmla="*/ 1354609 h 1430869"/>
                <a:gd name="connsiteX10" fmla="*/ 116895 w 1136153"/>
                <a:gd name="connsiteY10" fmla="*/ 1179710 h 1430869"/>
                <a:gd name="connsiteX11" fmla="*/ 88421 w 1136153"/>
                <a:gd name="connsiteY11" fmla="*/ 871159 h 1430869"/>
                <a:gd name="connsiteX12" fmla="*/ 24384 w 1136153"/>
                <a:gd name="connsiteY12" fmla="*/ 657852 h 1430869"/>
                <a:gd name="connsiteX13" fmla="*/ 0 w 1136153"/>
                <a:gd name="connsiteY13" fmla="*/ 610560 h 1430869"/>
                <a:gd name="connsiteX14" fmla="*/ 27745 w 1136153"/>
                <a:gd name="connsiteY14" fmla="*/ 553240 h 1430869"/>
                <a:gd name="connsiteX15" fmla="*/ 259993 w 1136153"/>
                <a:gd name="connsiteY15" fmla="*/ 265316 h 1430869"/>
                <a:gd name="connsiteX16" fmla="*/ 679563 w 1136153"/>
                <a:gd name="connsiteY16" fmla="*/ 67872 h 1430869"/>
                <a:gd name="connsiteX17" fmla="*/ 1012750 w 1136153"/>
                <a:gd name="connsiteY17" fmla="*/ 12340 h 1430869"/>
                <a:gd name="connsiteX18" fmla="*/ 1136153 w 1136153"/>
                <a:gd name="connsiteY18" fmla="*/ 0 h 1430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36153" h="1430869">
                  <a:moveTo>
                    <a:pt x="1136153" y="0"/>
                  </a:moveTo>
                  <a:cubicBezTo>
                    <a:pt x="1134096" y="28794"/>
                    <a:pt x="1133068" y="26737"/>
                    <a:pt x="1129983" y="86382"/>
                  </a:cubicBezTo>
                  <a:cubicBezTo>
                    <a:pt x="1126898" y="146027"/>
                    <a:pt x="1133068" y="267373"/>
                    <a:pt x="1117643" y="357868"/>
                  </a:cubicBezTo>
                  <a:cubicBezTo>
                    <a:pt x="1102217" y="448364"/>
                    <a:pt x="1082679" y="547086"/>
                    <a:pt x="1037431" y="629354"/>
                  </a:cubicBezTo>
                  <a:cubicBezTo>
                    <a:pt x="992183" y="711623"/>
                    <a:pt x="920198" y="784636"/>
                    <a:pt x="846157" y="851479"/>
                  </a:cubicBezTo>
                  <a:cubicBezTo>
                    <a:pt x="772115" y="918323"/>
                    <a:pt x="680591" y="962542"/>
                    <a:pt x="593181" y="1030413"/>
                  </a:cubicBezTo>
                  <a:cubicBezTo>
                    <a:pt x="505770" y="1098285"/>
                    <a:pt x="402934" y="1181582"/>
                    <a:pt x="321694" y="1258709"/>
                  </a:cubicBezTo>
                  <a:cubicBezTo>
                    <a:pt x="281075" y="1297272"/>
                    <a:pt x="244311" y="1334293"/>
                    <a:pt x="209089" y="1372471"/>
                  </a:cubicBezTo>
                  <a:lnTo>
                    <a:pt x="159087" y="1430869"/>
                  </a:lnTo>
                  <a:lnTo>
                    <a:pt x="143715" y="1354609"/>
                  </a:lnTo>
                  <a:cubicBezTo>
                    <a:pt x="133380" y="1294613"/>
                    <a:pt x="124431" y="1234527"/>
                    <a:pt x="116895" y="1179710"/>
                  </a:cubicBezTo>
                  <a:cubicBezTo>
                    <a:pt x="101821" y="1070075"/>
                    <a:pt x="109288" y="968703"/>
                    <a:pt x="88421" y="871159"/>
                  </a:cubicBezTo>
                  <a:cubicBezTo>
                    <a:pt x="72771" y="798002"/>
                    <a:pt x="53536" y="724111"/>
                    <a:pt x="24384" y="657852"/>
                  </a:cubicBezTo>
                  <a:lnTo>
                    <a:pt x="0" y="610560"/>
                  </a:lnTo>
                  <a:lnTo>
                    <a:pt x="27745" y="553240"/>
                  </a:lnTo>
                  <a:cubicBezTo>
                    <a:pt x="91278" y="439044"/>
                    <a:pt x="171297" y="340900"/>
                    <a:pt x="259993" y="265316"/>
                  </a:cubicBezTo>
                  <a:cubicBezTo>
                    <a:pt x="378254" y="164537"/>
                    <a:pt x="520167" y="113119"/>
                    <a:pt x="679563" y="67872"/>
                  </a:cubicBezTo>
                  <a:lnTo>
                    <a:pt x="1012750" y="12340"/>
                  </a:lnTo>
                  <a:cubicBezTo>
                    <a:pt x="1088849" y="1028"/>
                    <a:pt x="1112501" y="514"/>
                    <a:pt x="1136153" y="0"/>
                  </a:cubicBezTo>
                  <a:close/>
                </a:path>
              </a:pathLst>
            </a:custGeom>
            <a:solidFill>
              <a:schemeClr val="bg1">
                <a:lumMod val="85000"/>
              </a:schemeClr>
            </a:solidFill>
            <a:ln w="38100" cap="flat" cmpd="sng" algn="ctr">
              <a:solidFill>
                <a:schemeClr val="tx1">
                  <a:lumMod val="85000"/>
                  <a:lumOff val="15000"/>
                </a:schemeClr>
              </a:solidFill>
              <a:prstDash val="solid"/>
            </a:ln>
            <a:effectLst/>
          </p:spPr>
          <p:txBody>
            <a:bodyPr wrap="square" lIns="121908" tIns="0" rIns="121908" bIns="335966" rtlCol="0" anchor="ctr">
              <a:noAutofit/>
            </a:bodyPr>
            <a:lstStyle/>
            <a:p>
              <a:pPr algn="ctr" defTabSz="1219078" fontAlgn="base">
                <a:spcBef>
                  <a:spcPct val="0"/>
                </a:spcBef>
                <a:spcAft>
                  <a:spcPct val="0"/>
                </a:spcAft>
                <a:defRPr/>
              </a:pPr>
              <a:r>
                <a:rPr lang="en-US" altLang="zh-CN" sz="2800" kern="0" dirty="0">
                  <a:solidFill>
                    <a:schemeClr val="tx1">
                      <a:lumMod val="85000"/>
                      <a:lumOff val="15000"/>
                    </a:schemeClr>
                  </a:solidFill>
                  <a:latin typeface="Stencil Std" panose="04020904080802020404" pitchFamily="82" charset="0"/>
                </a:rPr>
                <a:t>1</a:t>
              </a:r>
              <a:endParaRPr lang="zh-CN" altLang="en-US" sz="2800" kern="0" dirty="0">
                <a:solidFill>
                  <a:schemeClr val="tx1">
                    <a:lumMod val="85000"/>
                    <a:lumOff val="15000"/>
                  </a:schemeClr>
                </a:solidFill>
                <a:latin typeface="Stencil Std" panose="04020904080802020404" pitchFamily="82" charset="0"/>
              </a:endParaRPr>
            </a:p>
          </p:txBody>
        </p:sp>
        <p:sp>
          <p:nvSpPr>
            <p:cNvPr id="19" name="14">
              <a:extLst>
                <a:ext uri="{FF2B5EF4-FFF2-40B4-BE49-F238E27FC236}">
                  <a16:creationId xmlns="" xmlns:a16="http://schemas.microsoft.com/office/drawing/2014/main" id="{4CE76A19-43D4-42E6-A217-CE0440EBEDD3}"/>
                </a:ext>
              </a:extLst>
            </p:cNvPr>
            <p:cNvSpPr/>
            <p:nvPr/>
          </p:nvSpPr>
          <p:spPr>
            <a:xfrm rot="14400000">
              <a:off x="4436291" y="3286199"/>
              <a:ext cx="1514871" cy="1907578"/>
            </a:xfrm>
            <a:custGeom>
              <a:avLst/>
              <a:gdLst>
                <a:gd name="connsiteX0" fmla="*/ 1037431 w 1136153"/>
                <a:gd name="connsiteY0" fmla="*/ 629354 h 1430870"/>
                <a:gd name="connsiteX1" fmla="*/ 846156 w 1136153"/>
                <a:gd name="connsiteY1" fmla="*/ 851479 h 1430870"/>
                <a:gd name="connsiteX2" fmla="*/ 593181 w 1136153"/>
                <a:gd name="connsiteY2" fmla="*/ 1030414 h 1430870"/>
                <a:gd name="connsiteX3" fmla="*/ 321694 w 1136153"/>
                <a:gd name="connsiteY3" fmla="*/ 1258709 h 1430870"/>
                <a:gd name="connsiteX4" fmla="*/ 209089 w 1136153"/>
                <a:gd name="connsiteY4" fmla="*/ 1372471 h 1430870"/>
                <a:gd name="connsiteX5" fmla="*/ 159087 w 1136153"/>
                <a:gd name="connsiteY5" fmla="*/ 1430870 h 1430870"/>
                <a:gd name="connsiteX6" fmla="*/ 143715 w 1136153"/>
                <a:gd name="connsiteY6" fmla="*/ 1354609 h 1430870"/>
                <a:gd name="connsiteX7" fmla="*/ 116894 w 1136153"/>
                <a:gd name="connsiteY7" fmla="*/ 1179710 h 1430870"/>
                <a:gd name="connsiteX8" fmla="*/ 88421 w 1136153"/>
                <a:gd name="connsiteY8" fmla="*/ 871159 h 1430870"/>
                <a:gd name="connsiteX9" fmla="*/ 24384 w 1136153"/>
                <a:gd name="connsiteY9" fmla="*/ 657852 h 1430870"/>
                <a:gd name="connsiteX10" fmla="*/ 0 w 1136153"/>
                <a:gd name="connsiteY10" fmla="*/ 610560 h 1430870"/>
                <a:gd name="connsiteX11" fmla="*/ 27745 w 1136153"/>
                <a:gd name="connsiteY11" fmla="*/ 553240 h 1430870"/>
                <a:gd name="connsiteX12" fmla="*/ 259993 w 1136153"/>
                <a:gd name="connsiteY12" fmla="*/ 265316 h 1430870"/>
                <a:gd name="connsiteX13" fmla="*/ 679563 w 1136153"/>
                <a:gd name="connsiteY13" fmla="*/ 67872 h 1430870"/>
                <a:gd name="connsiteX14" fmla="*/ 1012750 w 1136153"/>
                <a:gd name="connsiteY14" fmla="*/ 12340 h 1430870"/>
                <a:gd name="connsiteX15" fmla="*/ 1136153 w 1136153"/>
                <a:gd name="connsiteY15" fmla="*/ 0 h 1430870"/>
                <a:gd name="connsiteX16" fmla="*/ 1129983 w 1136153"/>
                <a:gd name="connsiteY16" fmla="*/ 86382 h 1430870"/>
                <a:gd name="connsiteX17" fmla="*/ 1117643 w 1136153"/>
                <a:gd name="connsiteY17" fmla="*/ 357868 h 1430870"/>
                <a:gd name="connsiteX18" fmla="*/ 1037431 w 1136153"/>
                <a:gd name="connsiteY18" fmla="*/ 629354 h 1430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36153" h="1430870">
                  <a:moveTo>
                    <a:pt x="1037431" y="629354"/>
                  </a:moveTo>
                  <a:cubicBezTo>
                    <a:pt x="992183" y="711623"/>
                    <a:pt x="920198" y="784636"/>
                    <a:pt x="846156" y="851479"/>
                  </a:cubicBezTo>
                  <a:cubicBezTo>
                    <a:pt x="772115" y="918323"/>
                    <a:pt x="680591" y="962542"/>
                    <a:pt x="593181" y="1030414"/>
                  </a:cubicBezTo>
                  <a:cubicBezTo>
                    <a:pt x="505770" y="1098285"/>
                    <a:pt x="402935" y="1181582"/>
                    <a:pt x="321694" y="1258709"/>
                  </a:cubicBezTo>
                  <a:cubicBezTo>
                    <a:pt x="281074" y="1297272"/>
                    <a:pt x="244310" y="1334293"/>
                    <a:pt x="209089" y="1372471"/>
                  </a:cubicBezTo>
                  <a:lnTo>
                    <a:pt x="159087" y="1430870"/>
                  </a:lnTo>
                  <a:lnTo>
                    <a:pt x="143715" y="1354609"/>
                  </a:lnTo>
                  <a:cubicBezTo>
                    <a:pt x="133379" y="1294613"/>
                    <a:pt x="124431" y="1234528"/>
                    <a:pt x="116894" y="1179710"/>
                  </a:cubicBezTo>
                  <a:cubicBezTo>
                    <a:pt x="101821" y="1070075"/>
                    <a:pt x="109288" y="968703"/>
                    <a:pt x="88421" y="871159"/>
                  </a:cubicBezTo>
                  <a:cubicBezTo>
                    <a:pt x="72771" y="798002"/>
                    <a:pt x="53536" y="724111"/>
                    <a:pt x="24384" y="657852"/>
                  </a:cubicBezTo>
                  <a:lnTo>
                    <a:pt x="0" y="610560"/>
                  </a:lnTo>
                  <a:lnTo>
                    <a:pt x="27745" y="553240"/>
                  </a:lnTo>
                  <a:cubicBezTo>
                    <a:pt x="91278" y="439044"/>
                    <a:pt x="171297" y="340900"/>
                    <a:pt x="259993" y="265316"/>
                  </a:cubicBezTo>
                  <a:cubicBezTo>
                    <a:pt x="378254" y="164537"/>
                    <a:pt x="520167" y="113119"/>
                    <a:pt x="679563" y="67872"/>
                  </a:cubicBezTo>
                  <a:lnTo>
                    <a:pt x="1012750" y="12340"/>
                  </a:lnTo>
                  <a:cubicBezTo>
                    <a:pt x="1088849" y="1028"/>
                    <a:pt x="1112501" y="514"/>
                    <a:pt x="1136153" y="0"/>
                  </a:cubicBezTo>
                  <a:cubicBezTo>
                    <a:pt x="1134096" y="28794"/>
                    <a:pt x="1133068" y="26737"/>
                    <a:pt x="1129983" y="86382"/>
                  </a:cubicBezTo>
                  <a:cubicBezTo>
                    <a:pt x="1126898" y="146027"/>
                    <a:pt x="1133068" y="267373"/>
                    <a:pt x="1117643" y="357868"/>
                  </a:cubicBezTo>
                  <a:cubicBezTo>
                    <a:pt x="1102217" y="448363"/>
                    <a:pt x="1082679" y="547086"/>
                    <a:pt x="1037431" y="629354"/>
                  </a:cubicBezTo>
                  <a:close/>
                </a:path>
              </a:pathLst>
            </a:custGeom>
            <a:solidFill>
              <a:schemeClr val="bg1">
                <a:lumMod val="85000"/>
              </a:schemeClr>
            </a:solidFill>
            <a:ln w="38100" cap="flat" cmpd="sng" algn="ctr">
              <a:solidFill>
                <a:schemeClr val="tx1">
                  <a:lumMod val="85000"/>
                  <a:lumOff val="15000"/>
                </a:schemeClr>
              </a:solidFill>
              <a:prstDash val="solid"/>
            </a:ln>
            <a:effectLst/>
          </p:spPr>
          <p:txBody>
            <a:bodyPr wrap="square" lIns="121908" tIns="0" rIns="121908" bIns="335966" rtlCol="0" anchor="ctr">
              <a:noAutofit/>
            </a:bodyPr>
            <a:lstStyle/>
            <a:p>
              <a:pPr algn="ctr" fontAlgn="base">
                <a:spcBef>
                  <a:spcPct val="0"/>
                </a:spcBef>
                <a:spcAft>
                  <a:spcPct val="0"/>
                </a:spcAft>
              </a:pPr>
              <a:r>
                <a:rPr lang="en-US" altLang="zh-CN" sz="2800" kern="0" dirty="0">
                  <a:solidFill>
                    <a:schemeClr val="tx1">
                      <a:lumMod val="85000"/>
                      <a:lumOff val="15000"/>
                    </a:schemeClr>
                  </a:solidFill>
                  <a:latin typeface="Stencil Std" panose="04020904080802020404" pitchFamily="82" charset="0"/>
                </a:rPr>
                <a:t>6</a:t>
              </a:r>
              <a:endParaRPr lang="zh-CN" altLang="en-US" sz="2800" kern="0" dirty="0">
                <a:solidFill>
                  <a:schemeClr val="tx1">
                    <a:lumMod val="85000"/>
                    <a:lumOff val="15000"/>
                  </a:schemeClr>
                </a:solidFill>
                <a:latin typeface="Stencil Std" panose="04020904080802020404" pitchFamily="82" charset="0"/>
              </a:endParaRPr>
            </a:p>
          </p:txBody>
        </p:sp>
      </p:grpSp>
    </p:spTree>
    <p:extLst>
      <p:ext uri="{BB962C8B-B14F-4D97-AF65-F5344CB8AC3E}">
        <p14:creationId xmlns:p14="http://schemas.microsoft.com/office/powerpoint/2010/main" val="2073213766"/>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1000" fill="hold"/>
                                        <p:tgtEl>
                                          <p:spTgt spid="5"/>
                                        </p:tgtEl>
                                        <p:attrNameLst>
                                          <p:attrName>ppt_x</p:attrName>
                                        </p:attrNameLst>
                                      </p:cBhvr>
                                      <p:tavLst>
                                        <p:tav tm="0">
                                          <p:val>
                                            <p:strVal val="#ppt_x"/>
                                          </p:val>
                                        </p:tav>
                                        <p:tav tm="100000">
                                          <p:val>
                                            <p:strVal val="#ppt_x"/>
                                          </p:val>
                                        </p:tav>
                                      </p:tavLst>
                                    </p:anim>
                                    <p:anim calcmode="lin" valueType="num">
                                      <p:cBhvr additive="base">
                                        <p:cTn id="13" dur="10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a:extLst>
              <a:ext uri="{FF2B5EF4-FFF2-40B4-BE49-F238E27FC236}">
                <a16:creationId xmlns="" xmlns:a16="http://schemas.microsoft.com/office/drawing/2014/main" id="{4627966F-F79C-4786-B0FA-2956BCCABB64}"/>
              </a:ext>
            </a:extLst>
          </p:cNvPr>
          <p:cNvGrpSpPr/>
          <p:nvPr/>
        </p:nvGrpSpPr>
        <p:grpSpPr>
          <a:xfrm>
            <a:off x="0" y="293830"/>
            <a:ext cx="12190413" cy="674832"/>
            <a:chOff x="-174171" y="293830"/>
            <a:chExt cx="12190413" cy="674832"/>
          </a:xfrm>
        </p:grpSpPr>
        <p:sp>
          <p:nvSpPr>
            <p:cNvPr id="4" name="TextBox 8">
              <a:extLst>
                <a:ext uri="{FF2B5EF4-FFF2-40B4-BE49-F238E27FC236}">
                  <a16:creationId xmlns="" xmlns:a16="http://schemas.microsoft.com/office/drawing/2014/main" id="{FAD4A74A-6089-42C7-80E6-C3319B374D80}"/>
                </a:ext>
              </a:extLst>
            </p:cNvPr>
            <p:cNvSpPr txBox="1">
              <a:spLocks noChangeArrowheads="1"/>
            </p:cNvSpPr>
            <p:nvPr/>
          </p:nvSpPr>
          <p:spPr bwMode="auto">
            <a:xfrm>
              <a:off x="847913" y="293830"/>
              <a:ext cx="325532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b="1" dirty="0">
                  <a:solidFill>
                    <a:schemeClr val="bg1">
                      <a:lumMod val="85000"/>
                    </a:schemeClr>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cxnSp>
          <p:nvCxnSpPr>
            <p:cNvPr id="6" name="直接连接符 5">
              <a:extLst>
                <a:ext uri="{FF2B5EF4-FFF2-40B4-BE49-F238E27FC236}">
                  <a16:creationId xmlns="" xmlns:a16="http://schemas.microsoft.com/office/drawing/2014/main" id="{C5F528C7-0141-4D96-AF7C-5B188D0AA21B}"/>
                </a:ext>
              </a:extLst>
            </p:cNvPr>
            <p:cNvCxnSpPr>
              <a:cxnSpLocks/>
            </p:cNvCxnSpPr>
            <p:nvPr/>
          </p:nvCxnSpPr>
          <p:spPr>
            <a:xfrm>
              <a:off x="-174171" y="968662"/>
              <a:ext cx="1219041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5" name="椭圆 4">
            <a:extLst>
              <a:ext uri="{FF2B5EF4-FFF2-40B4-BE49-F238E27FC236}">
                <a16:creationId xmlns="" xmlns:a16="http://schemas.microsoft.com/office/drawing/2014/main" id="{4A0A3FBE-CA21-4229-AED3-22E4B7CCBB67}"/>
              </a:ext>
            </a:extLst>
          </p:cNvPr>
          <p:cNvSpPr>
            <a:spLocks noChangeAspect="1"/>
          </p:cNvSpPr>
          <p:nvPr/>
        </p:nvSpPr>
        <p:spPr>
          <a:xfrm>
            <a:off x="1225104" y="2085339"/>
            <a:ext cx="2222550" cy="2222550"/>
          </a:xfrm>
          <a:prstGeom prst="ellipse">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 xmlns:a16="http://schemas.microsoft.com/office/drawing/2014/main" id="{F438AAAE-F5B0-4A3E-A9B5-30F37B34FC6D}"/>
              </a:ext>
            </a:extLst>
          </p:cNvPr>
          <p:cNvSpPr>
            <a:spLocks noChangeAspect="1"/>
          </p:cNvSpPr>
          <p:nvPr/>
        </p:nvSpPr>
        <p:spPr>
          <a:xfrm>
            <a:off x="3693977" y="2082169"/>
            <a:ext cx="2222550" cy="2222550"/>
          </a:xfrm>
          <a:prstGeom prst="ellipse">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a:extLst>
              <a:ext uri="{FF2B5EF4-FFF2-40B4-BE49-F238E27FC236}">
                <a16:creationId xmlns="" xmlns:a16="http://schemas.microsoft.com/office/drawing/2014/main" id="{67E2F139-B459-4FF7-B451-4EB0636A68BE}"/>
              </a:ext>
            </a:extLst>
          </p:cNvPr>
          <p:cNvSpPr>
            <a:spLocks noChangeAspect="1"/>
          </p:cNvSpPr>
          <p:nvPr/>
        </p:nvSpPr>
        <p:spPr>
          <a:xfrm>
            <a:off x="6134670" y="2084115"/>
            <a:ext cx="2222550" cy="2222550"/>
          </a:xfrm>
          <a:prstGeom prst="ellipse">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 xmlns:a16="http://schemas.microsoft.com/office/drawing/2014/main" id="{C6DADC88-E8B1-4939-B02E-501AA0C7AAAC}"/>
              </a:ext>
            </a:extLst>
          </p:cNvPr>
          <p:cNvSpPr>
            <a:spLocks noChangeAspect="1"/>
          </p:cNvSpPr>
          <p:nvPr/>
        </p:nvSpPr>
        <p:spPr>
          <a:xfrm>
            <a:off x="8610555" y="2085558"/>
            <a:ext cx="2222550" cy="2222550"/>
          </a:xfrm>
          <a:prstGeom prst="ellipse">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3">
            <a:extLst>
              <a:ext uri="{FF2B5EF4-FFF2-40B4-BE49-F238E27FC236}">
                <a16:creationId xmlns="" xmlns:a16="http://schemas.microsoft.com/office/drawing/2014/main" id="{407CD85D-E18B-4E86-840C-D37812E3DF12}"/>
              </a:ext>
            </a:extLst>
          </p:cNvPr>
          <p:cNvSpPr txBox="1">
            <a:spLocks noChangeArrowheads="1"/>
          </p:cNvSpPr>
          <p:nvPr/>
        </p:nvSpPr>
        <p:spPr bwMode="auto">
          <a:xfrm>
            <a:off x="1225104" y="4768956"/>
            <a:ext cx="2055371" cy="830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200" dirty="0">
                <a:solidFill>
                  <a:schemeClr val="bg1">
                    <a:lumMod val="85000"/>
                  </a:schemeClr>
                </a:solidFill>
                <a:latin typeface="方正姚体" pitchFamily="2" charset="-122"/>
                <a:ea typeface="方正姚体" pitchFamily="2" charset="-122"/>
              </a:rPr>
              <a:t>Click here to add  you to the</a:t>
            </a:r>
          </a:p>
          <a:p>
            <a:r>
              <a:rPr lang="en-US" altLang="zh-CN" sz="1200" dirty="0">
                <a:solidFill>
                  <a:schemeClr val="bg1">
                    <a:lumMod val="85000"/>
                  </a:schemeClr>
                </a:solidFill>
                <a:latin typeface="方正姚体" pitchFamily="2" charset="-122"/>
                <a:ea typeface="方正姚体" pitchFamily="2" charset="-122"/>
              </a:rPr>
              <a:t>center of the  narrative thought</a:t>
            </a:r>
          </a:p>
          <a:p>
            <a:r>
              <a:rPr lang="en-US" altLang="zh-CN" sz="1200" dirty="0">
                <a:solidFill>
                  <a:schemeClr val="bg1">
                    <a:lumMod val="85000"/>
                  </a:schemeClr>
                </a:solidFill>
                <a:latin typeface="方正姚体" pitchFamily="2" charset="-122"/>
                <a:ea typeface="方正姚体" pitchFamily="2" charset="-122"/>
              </a:rPr>
              <a:t>Click here to add  you to the</a:t>
            </a:r>
          </a:p>
          <a:p>
            <a:r>
              <a:rPr lang="en-US" altLang="zh-CN" sz="1200" dirty="0">
                <a:solidFill>
                  <a:schemeClr val="bg1">
                    <a:lumMod val="85000"/>
                  </a:schemeClr>
                </a:solidFill>
                <a:latin typeface="方正姚体" pitchFamily="2" charset="-122"/>
                <a:ea typeface="方正姚体" pitchFamily="2" charset="-122"/>
              </a:rPr>
              <a:t>center of the  narrative thought</a:t>
            </a:r>
            <a:endParaRPr lang="zh-CN" altLang="zh-CN" sz="1200" dirty="0">
              <a:solidFill>
                <a:schemeClr val="bg1">
                  <a:lumMod val="85000"/>
                </a:schemeClr>
              </a:solidFill>
              <a:latin typeface="方正姚体" pitchFamily="2" charset="-122"/>
              <a:ea typeface="方正姚体" pitchFamily="2" charset="-122"/>
            </a:endParaRPr>
          </a:p>
        </p:txBody>
      </p:sp>
      <p:sp>
        <p:nvSpPr>
          <p:cNvPr id="12" name="文本框 13">
            <a:extLst>
              <a:ext uri="{FF2B5EF4-FFF2-40B4-BE49-F238E27FC236}">
                <a16:creationId xmlns="" xmlns:a16="http://schemas.microsoft.com/office/drawing/2014/main" id="{D32EB3F5-C6E8-4371-9A41-D8A9586A09B1}"/>
              </a:ext>
            </a:extLst>
          </p:cNvPr>
          <p:cNvSpPr txBox="1">
            <a:spLocks noChangeArrowheads="1"/>
          </p:cNvSpPr>
          <p:nvPr/>
        </p:nvSpPr>
        <p:spPr bwMode="auto">
          <a:xfrm>
            <a:off x="1525321" y="3450868"/>
            <a:ext cx="1733167" cy="4001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dirty="0">
                <a:solidFill>
                  <a:schemeClr val="tx1">
                    <a:lumMod val="85000"/>
                    <a:lumOff val="15000"/>
                  </a:schemeClr>
                </a:solidFill>
                <a:latin typeface="方正姚体" pitchFamily="2" charset="-122"/>
                <a:ea typeface="方正姚体" pitchFamily="2" charset="-122"/>
              </a:rPr>
              <a:t>加入标题描述</a:t>
            </a:r>
          </a:p>
        </p:txBody>
      </p:sp>
      <p:sp>
        <p:nvSpPr>
          <p:cNvPr id="13" name="文本框 13">
            <a:extLst>
              <a:ext uri="{FF2B5EF4-FFF2-40B4-BE49-F238E27FC236}">
                <a16:creationId xmlns="" xmlns:a16="http://schemas.microsoft.com/office/drawing/2014/main" id="{1DF34EAF-55C3-4280-9BED-515ADC986644}"/>
              </a:ext>
            </a:extLst>
          </p:cNvPr>
          <p:cNvSpPr txBox="1">
            <a:spLocks noChangeArrowheads="1"/>
          </p:cNvSpPr>
          <p:nvPr/>
        </p:nvSpPr>
        <p:spPr bwMode="auto">
          <a:xfrm>
            <a:off x="4031643" y="3450868"/>
            <a:ext cx="1733167" cy="4001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dirty="0">
                <a:solidFill>
                  <a:schemeClr val="tx1">
                    <a:lumMod val="85000"/>
                    <a:lumOff val="15000"/>
                  </a:schemeClr>
                </a:solidFill>
                <a:latin typeface="方正姚体" pitchFamily="2" charset="-122"/>
                <a:ea typeface="方正姚体" pitchFamily="2" charset="-122"/>
              </a:rPr>
              <a:t>加入标题描述</a:t>
            </a:r>
          </a:p>
        </p:txBody>
      </p:sp>
      <p:sp>
        <p:nvSpPr>
          <p:cNvPr id="14" name="文本框 13">
            <a:extLst>
              <a:ext uri="{FF2B5EF4-FFF2-40B4-BE49-F238E27FC236}">
                <a16:creationId xmlns="" xmlns:a16="http://schemas.microsoft.com/office/drawing/2014/main" id="{5C5F4C92-E92C-48AD-ADB8-D9DE08976FF3}"/>
              </a:ext>
            </a:extLst>
          </p:cNvPr>
          <p:cNvSpPr txBox="1">
            <a:spLocks noChangeArrowheads="1"/>
          </p:cNvSpPr>
          <p:nvPr/>
        </p:nvSpPr>
        <p:spPr bwMode="auto">
          <a:xfrm>
            <a:off x="6474574" y="3450868"/>
            <a:ext cx="1733167" cy="4001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dirty="0">
                <a:solidFill>
                  <a:schemeClr val="tx1">
                    <a:lumMod val="85000"/>
                    <a:lumOff val="15000"/>
                  </a:schemeClr>
                </a:solidFill>
                <a:latin typeface="方正姚体" pitchFamily="2" charset="-122"/>
                <a:ea typeface="方正姚体" pitchFamily="2" charset="-122"/>
              </a:rPr>
              <a:t>加入标题描述</a:t>
            </a:r>
          </a:p>
        </p:txBody>
      </p:sp>
      <p:sp>
        <p:nvSpPr>
          <p:cNvPr id="15" name="文本框 13">
            <a:extLst>
              <a:ext uri="{FF2B5EF4-FFF2-40B4-BE49-F238E27FC236}">
                <a16:creationId xmlns="" xmlns:a16="http://schemas.microsoft.com/office/drawing/2014/main" id="{AA0261AA-566F-4AF9-9C39-D6457707792C}"/>
              </a:ext>
            </a:extLst>
          </p:cNvPr>
          <p:cNvSpPr txBox="1">
            <a:spLocks noChangeArrowheads="1"/>
          </p:cNvSpPr>
          <p:nvPr/>
        </p:nvSpPr>
        <p:spPr bwMode="auto">
          <a:xfrm>
            <a:off x="8971647" y="3450868"/>
            <a:ext cx="1733167" cy="4001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dirty="0">
                <a:solidFill>
                  <a:schemeClr val="tx1">
                    <a:lumMod val="85000"/>
                    <a:lumOff val="15000"/>
                  </a:schemeClr>
                </a:solidFill>
                <a:latin typeface="方正姚体" pitchFamily="2" charset="-122"/>
                <a:ea typeface="方正姚体" pitchFamily="2" charset="-122"/>
              </a:rPr>
              <a:t>加入标题描述</a:t>
            </a:r>
          </a:p>
        </p:txBody>
      </p:sp>
      <p:sp>
        <p:nvSpPr>
          <p:cNvPr id="16" name="文本框 13">
            <a:extLst>
              <a:ext uri="{FF2B5EF4-FFF2-40B4-BE49-F238E27FC236}">
                <a16:creationId xmlns="" xmlns:a16="http://schemas.microsoft.com/office/drawing/2014/main" id="{C563D338-7E5E-4CA7-BE11-23671D7FE905}"/>
              </a:ext>
            </a:extLst>
          </p:cNvPr>
          <p:cNvSpPr txBox="1">
            <a:spLocks noChangeArrowheads="1"/>
          </p:cNvSpPr>
          <p:nvPr/>
        </p:nvSpPr>
        <p:spPr bwMode="auto">
          <a:xfrm>
            <a:off x="3737362" y="4766632"/>
            <a:ext cx="2055371" cy="830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200" dirty="0">
                <a:solidFill>
                  <a:schemeClr val="bg1">
                    <a:lumMod val="85000"/>
                  </a:schemeClr>
                </a:solidFill>
                <a:latin typeface="方正姚体" pitchFamily="2" charset="-122"/>
                <a:ea typeface="方正姚体" pitchFamily="2" charset="-122"/>
              </a:rPr>
              <a:t>Click here to add  you to the</a:t>
            </a:r>
          </a:p>
          <a:p>
            <a:r>
              <a:rPr lang="en-US" altLang="zh-CN" sz="1200" dirty="0">
                <a:solidFill>
                  <a:schemeClr val="bg1">
                    <a:lumMod val="85000"/>
                  </a:schemeClr>
                </a:solidFill>
                <a:latin typeface="方正姚体" pitchFamily="2" charset="-122"/>
                <a:ea typeface="方正姚体" pitchFamily="2" charset="-122"/>
              </a:rPr>
              <a:t>center of the  narrative thought</a:t>
            </a:r>
          </a:p>
          <a:p>
            <a:r>
              <a:rPr lang="en-US" altLang="zh-CN" sz="1200" dirty="0">
                <a:solidFill>
                  <a:schemeClr val="bg1">
                    <a:lumMod val="85000"/>
                  </a:schemeClr>
                </a:solidFill>
                <a:latin typeface="方正姚体" pitchFamily="2" charset="-122"/>
                <a:ea typeface="方正姚体" pitchFamily="2" charset="-122"/>
              </a:rPr>
              <a:t>Click here to add  you to the</a:t>
            </a:r>
          </a:p>
          <a:p>
            <a:r>
              <a:rPr lang="en-US" altLang="zh-CN" sz="1200" dirty="0">
                <a:solidFill>
                  <a:schemeClr val="bg1">
                    <a:lumMod val="85000"/>
                  </a:schemeClr>
                </a:solidFill>
                <a:latin typeface="方正姚体" pitchFamily="2" charset="-122"/>
                <a:ea typeface="方正姚体" pitchFamily="2" charset="-122"/>
              </a:rPr>
              <a:t>center of the  narrative thought</a:t>
            </a:r>
            <a:endParaRPr lang="zh-CN" altLang="zh-CN" sz="1200" dirty="0">
              <a:solidFill>
                <a:schemeClr val="bg1">
                  <a:lumMod val="85000"/>
                </a:schemeClr>
              </a:solidFill>
              <a:latin typeface="方正姚体" pitchFamily="2" charset="-122"/>
              <a:ea typeface="方正姚体" pitchFamily="2" charset="-122"/>
            </a:endParaRPr>
          </a:p>
        </p:txBody>
      </p:sp>
      <p:sp>
        <p:nvSpPr>
          <p:cNvPr id="17" name="文本框 13">
            <a:extLst>
              <a:ext uri="{FF2B5EF4-FFF2-40B4-BE49-F238E27FC236}">
                <a16:creationId xmlns="" xmlns:a16="http://schemas.microsoft.com/office/drawing/2014/main" id="{8B3EEDB7-7C5D-4955-8786-14554A13246B}"/>
              </a:ext>
            </a:extLst>
          </p:cNvPr>
          <p:cNvSpPr txBox="1">
            <a:spLocks noChangeArrowheads="1"/>
          </p:cNvSpPr>
          <p:nvPr/>
        </p:nvSpPr>
        <p:spPr bwMode="auto">
          <a:xfrm>
            <a:off x="6218259" y="4765661"/>
            <a:ext cx="2055371" cy="830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200" dirty="0">
                <a:solidFill>
                  <a:schemeClr val="bg1">
                    <a:lumMod val="85000"/>
                  </a:schemeClr>
                </a:solidFill>
                <a:latin typeface="方正姚体" pitchFamily="2" charset="-122"/>
                <a:ea typeface="方正姚体" pitchFamily="2" charset="-122"/>
              </a:rPr>
              <a:t>Click here to add  you to the</a:t>
            </a:r>
          </a:p>
          <a:p>
            <a:r>
              <a:rPr lang="en-US" altLang="zh-CN" sz="1200" dirty="0">
                <a:solidFill>
                  <a:schemeClr val="bg1">
                    <a:lumMod val="85000"/>
                  </a:schemeClr>
                </a:solidFill>
                <a:latin typeface="方正姚体" pitchFamily="2" charset="-122"/>
                <a:ea typeface="方正姚体" pitchFamily="2" charset="-122"/>
              </a:rPr>
              <a:t>center of the  narrative thought</a:t>
            </a:r>
          </a:p>
          <a:p>
            <a:r>
              <a:rPr lang="en-US" altLang="zh-CN" sz="1200" dirty="0">
                <a:solidFill>
                  <a:schemeClr val="bg1">
                    <a:lumMod val="85000"/>
                  </a:schemeClr>
                </a:solidFill>
                <a:latin typeface="方正姚体" pitchFamily="2" charset="-122"/>
                <a:ea typeface="方正姚体" pitchFamily="2" charset="-122"/>
              </a:rPr>
              <a:t>Click here to add  you to the</a:t>
            </a:r>
          </a:p>
          <a:p>
            <a:r>
              <a:rPr lang="en-US" altLang="zh-CN" sz="1200" dirty="0">
                <a:solidFill>
                  <a:schemeClr val="bg1">
                    <a:lumMod val="85000"/>
                  </a:schemeClr>
                </a:solidFill>
                <a:latin typeface="方正姚体" pitchFamily="2" charset="-122"/>
                <a:ea typeface="方正姚体" pitchFamily="2" charset="-122"/>
              </a:rPr>
              <a:t>center of the  narrative thought</a:t>
            </a:r>
            <a:endParaRPr lang="zh-CN" altLang="zh-CN" sz="1200" dirty="0">
              <a:solidFill>
                <a:schemeClr val="bg1">
                  <a:lumMod val="85000"/>
                </a:schemeClr>
              </a:solidFill>
              <a:latin typeface="方正姚体" pitchFamily="2" charset="-122"/>
              <a:ea typeface="方正姚体" pitchFamily="2" charset="-122"/>
            </a:endParaRPr>
          </a:p>
        </p:txBody>
      </p:sp>
      <p:sp>
        <p:nvSpPr>
          <p:cNvPr id="18" name="文本框 13">
            <a:extLst>
              <a:ext uri="{FF2B5EF4-FFF2-40B4-BE49-F238E27FC236}">
                <a16:creationId xmlns="" xmlns:a16="http://schemas.microsoft.com/office/drawing/2014/main" id="{F493918C-28A8-489E-9B16-4016129C9B73}"/>
              </a:ext>
            </a:extLst>
          </p:cNvPr>
          <p:cNvSpPr txBox="1">
            <a:spLocks noChangeArrowheads="1"/>
          </p:cNvSpPr>
          <p:nvPr/>
        </p:nvSpPr>
        <p:spPr bwMode="auto">
          <a:xfrm>
            <a:off x="8777734" y="4765660"/>
            <a:ext cx="2055371" cy="830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200" dirty="0">
                <a:solidFill>
                  <a:schemeClr val="bg1">
                    <a:lumMod val="85000"/>
                  </a:schemeClr>
                </a:solidFill>
                <a:latin typeface="方正姚体" pitchFamily="2" charset="-122"/>
                <a:ea typeface="方正姚体" pitchFamily="2" charset="-122"/>
              </a:rPr>
              <a:t>Click here to add  you to the</a:t>
            </a:r>
          </a:p>
          <a:p>
            <a:r>
              <a:rPr lang="en-US" altLang="zh-CN" sz="1200" dirty="0">
                <a:solidFill>
                  <a:schemeClr val="bg1">
                    <a:lumMod val="85000"/>
                  </a:schemeClr>
                </a:solidFill>
                <a:latin typeface="方正姚体" pitchFamily="2" charset="-122"/>
                <a:ea typeface="方正姚体" pitchFamily="2" charset="-122"/>
              </a:rPr>
              <a:t>center of the  narrative thought</a:t>
            </a:r>
          </a:p>
          <a:p>
            <a:r>
              <a:rPr lang="en-US" altLang="zh-CN" sz="1200" dirty="0">
                <a:solidFill>
                  <a:schemeClr val="bg1">
                    <a:lumMod val="85000"/>
                  </a:schemeClr>
                </a:solidFill>
                <a:latin typeface="方正姚体" pitchFamily="2" charset="-122"/>
                <a:ea typeface="方正姚体" pitchFamily="2" charset="-122"/>
              </a:rPr>
              <a:t>Click here to add  you to the</a:t>
            </a:r>
          </a:p>
          <a:p>
            <a:r>
              <a:rPr lang="en-US" altLang="zh-CN" sz="1200" dirty="0">
                <a:solidFill>
                  <a:schemeClr val="bg1">
                    <a:lumMod val="85000"/>
                  </a:schemeClr>
                </a:solidFill>
                <a:latin typeface="方正姚体" pitchFamily="2" charset="-122"/>
                <a:ea typeface="方正姚体" pitchFamily="2" charset="-122"/>
              </a:rPr>
              <a:t>center of the  narrative thought</a:t>
            </a:r>
            <a:endParaRPr lang="zh-CN" altLang="zh-CN" sz="1200" dirty="0">
              <a:solidFill>
                <a:schemeClr val="bg1">
                  <a:lumMod val="85000"/>
                </a:schemeClr>
              </a:solidFill>
              <a:latin typeface="方正姚体" pitchFamily="2" charset="-122"/>
              <a:ea typeface="方正姚体" pitchFamily="2" charset="-122"/>
            </a:endParaRPr>
          </a:p>
        </p:txBody>
      </p:sp>
      <p:grpSp>
        <p:nvGrpSpPr>
          <p:cNvPr id="19" name="组合 18">
            <a:extLst>
              <a:ext uri="{FF2B5EF4-FFF2-40B4-BE49-F238E27FC236}">
                <a16:creationId xmlns="" xmlns:a16="http://schemas.microsoft.com/office/drawing/2014/main" id="{08D263F7-EFF7-457E-96CC-6489B32DF1AD}"/>
              </a:ext>
            </a:extLst>
          </p:cNvPr>
          <p:cNvGrpSpPr>
            <a:grpSpLocks noChangeAspect="1"/>
          </p:cNvGrpSpPr>
          <p:nvPr/>
        </p:nvGrpSpPr>
        <p:grpSpPr>
          <a:xfrm>
            <a:off x="4556516" y="2679731"/>
            <a:ext cx="539455" cy="409882"/>
            <a:chOff x="4268086" y="4221191"/>
            <a:chExt cx="509646" cy="387231"/>
          </a:xfrm>
          <a:solidFill>
            <a:schemeClr val="tx1">
              <a:lumMod val="85000"/>
              <a:lumOff val="15000"/>
            </a:schemeClr>
          </a:solidFill>
          <a:effectLst/>
        </p:grpSpPr>
        <p:sp>
          <p:nvSpPr>
            <p:cNvPr id="20" name="Freeform 20">
              <a:extLst>
                <a:ext uri="{FF2B5EF4-FFF2-40B4-BE49-F238E27FC236}">
                  <a16:creationId xmlns="" xmlns:a16="http://schemas.microsoft.com/office/drawing/2014/main" id="{CBBF559A-A3E5-4614-AE33-5364A87B2221}"/>
                </a:ext>
              </a:extLst>
            </p:cNvPr>
            <p:cNvSpPr>
              <a:spLocks noEditPoints="1"/>
            </p:cNvSpPr>
            <p:nvPr/>
          </p:nvSpPr>
          <p:spPr bwMode="auto">
            <a:xfrm>
              <a:off x="4268086" y="4273030"/>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000" noProof="1">
                <a:solidFill>
                  <a:prstClr val="black"/>
                </a:solidFill>
              </a:endParaRPr>
            </a:p>
          </p:txBody>
        </p:sp>
        <p:sp>
          <p:nvSpPr>
            <p:cNvPr id="21" name="Freeform 21">
              <a:extLst>
                <a:ext uri="{FF2B5EF4-FFF2-40B4-BE49-F238E27FC236}">
                  <a16:creationId xmlns="" xmlns:a16="http://schemas.microsoft.com/office/drawing/2014/main" id="{60F17C4B-CEC8-4101-AE7E-CCC3A2AFB65F}"/>
                </a:ext>
              </a:extLst>
            </p:cNvPr>
            <p:cNvSpPr>
              <a:spLocks noEditPoints="1"/>
            </p:cNvSpPr>
            <p:nvPr/>
          </p:nvSpPr>
          <p:spPr bwMode="auto">
            <a:xfrm>
              <a:off x="4577871" y="4221191"/>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000" noProof="1">
                <a:solidFill>
                  <a:prstClr val="black"/>
                </a:solidFill>
              </a:endParaRPr>
            </a:p>
          </p:txBody>
        </p:sp>
      </p:grpSp>
      <p:grpSp>
        <p:nvGrpSpPr>
          <p:cNvPr id="22" name="组合 21">
            <a:extLst>
              <a:ext uri="{FF2B5EF4-FFF2-40B4-BE49-F238E27FC236}">
                <a16:creationId xmlns="" xmlns:a16="http://schemas.microsoft.com/office/drawing/2014/main" id="{A7EEEEF5-C36C-46E7-BE01-C918A71A80EA}"/>
              </a:ext>
            </a:extLst>
          </p:cNvPr>
          <p:cNvGrpSpPr/>
          <p:nvPr/>
        </p:nvGrpSpPr>
        <p:grpSpPr>
          <a:xfrm>
            <a:off x="2085229" y="2740575"/>
            <a:ext cx="433936" cy="415007"/>
            <a:chOff x="1004888" y="993775"/>
            <a:chExt cx="2438400" cy="2332038"/>
          </a:xfrm>
          <a:solidFill>
            <a:schemeClr val="tx1">
              <a:lumMod val="85000"/>
              <a:lumOff val="15000"/>
            </a:schemeClr>
          </a:solidFill>
          <a:effectLst/>
        </p:grpSpPr>
        <p:sp>
          <p:nvSpPr>
            <p:cNvPr id="23" name="Freeform 25">
              <a:extLst>
                <a:ext uri="{FF2B5EF4-FFF2-40B4-BE49-F238E27FC236}">
                  <a16:creationId xmlns="" xmlns:a16="http://schemas.microsoft.com/office/drawing/2014/main" id="{3739BF11-68D8-4E3A-B606-FF5C310A09E4}"/>
                </a:ext>
              </a:extLst>
            </p:cNvPr>
            <p:cNvSpPr/>
            <p:nvPr/>
          </p:nvSpPr>
          <p:spPr bwMode="auto">
            <a:xfrm>
              <a:off x="1898651" y="2670175"/>
              <a:ext cx="655638" cy="655638"/>
            </a:xfrm>
            <a:custGeom>
              <a:avLst/>
              <a:gdLst>
                <a:gd name="T0" fmla="*/ 206 w 413"/>
                <a:gd name="T1" fmla="*/ 413 h 413"/>
                <a:gd name="T2" fmla="*/ 0 w 413"/>
                <a:gd name="T3" fmla="*/ 0 h 413"/>
                <a:gd name="T4" fmla="*/ 413 w 413"/>
                <a:gd name="T5" fmla="*/ 0 h 413"/>
                <a:gd name="T6" fmla="*/ 206 w 413"/>
                <a:gd name="T7" fmla="*/ 413 h 413"/>
              </a:gdLst>
              <a:ahLst/>
              <a:cxnLst>
                <a:cxn ang="0">
                  <a:pos x="T0" y="T1"/>
                </a:cxn>
                <a:cxn ang="0">
                  <a:pos x="T2" y="T3"/>
                </a:cxn>
                <a:cxn ang="0">
                  <a:pos x="T4" y="T5"/>
                </a:cxn>
                <a:cxn ang="0">
                  <a:pos x="T6" y="T7"/>
                </a:cxn>
              </a:cxnLst>
              <a:rect l="0" t="0" r="r" b="b"/>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000" noProof="1">
                <a:solidFill>
                  <a:prstClr val="black"/>
                </a:solidFill>
              </a:endParaRPr>
            </a:p>
          </p:txBody>
        </p:sp>
        <p:sp>
          <p:nvSpPr>
            <p:cNvPr id="24" name="任意多边形 32">
              <a:extLst>
                <a:ext uri="{FF2B5EF4-FFF2-40B4-BE49-F238E27FC236}">
                  <a16:creationId xmlns="" xmlns:a16="http://schemas.microsoft.com/office/drawing/2014/main" id="{04A87BC9-931F-4B00-9266-B211DDFFAB37}"/>
                </a:ext>
              </a:extLst>
            </p:cNvPr>
            <p:cNvSpPr>
              <a:spLocks noChangeArrowheads="1"/>
            </p:cNvSpPr>
            <p:nvPr/>
          </p:nvSpPr>
          <p:spPr bwMode="auto">
            <a:xfrm>
              <a:off x="1004888" y="993775"/>
              <a:ext cx="2438400" cy="1774825"/>
            </a:xfrm>
            <a:custGeom>
              <a:avLst/>
              <a:gdLst>
                <a:gd name="connsiteX0" fmla="*/ 290196 w 2438400"/>
                <a:gd name="connsiteY0" fmla="*/ 0 h 1774825"/>
                <a:gd name="connsiteX1" fmla="*/ 2151973 w 2438400"/>
                <a:gd name="connsiteY1" fmla="*/ 0 h 1774825"/>
                <a:gd name="connsiteX2" fmla="*/ 2438400 w 2438400"/>
                <a:gd name="connsiteY2" fmla="*/ 286384 h 1774825"/>
                <a:gd name="connsiteX3" fmla="*/ 2438400 w 2438400"/>
                <a:gd name="connsiteY3" fmla="*/ 1484673 h 1774825"/>
                <a:gd name="connsiteX4" fmla="*/ 2151973 w 2438400"/>
                <a:gd name="connsiteY4" fmla="*/ 1774825 h 1774825"/>
                <a:gd name="connsiteX5" fmla="*/ 290196 w 2438400"/>
                <a:gd name="connsiteY5" fmla="*/ 1774825 h 1774825"/>
                <a:gd name="connsiteX6" fmla="*/ 0 w 2438400"/>
                <a:gd name="connsiteY6" fmla="*/ 1484673 h 1774825"/>
                <a:gd name="connsiteX7" fmla="*/ 0 w 2438400"/>
                <a:gd name="connsiteY7" fmla="*/ 286384 h 1774825"/>
                <a:gd name="connsiteX8" fmla="*/ 290196 w 2438400"/>
                <a:gd name="connsiteY8" fmla="*/ 0 h 1774825"/>
                <a:gd name="connsiteX9" fmla="*/ 471488 w 2438400"/>
                <a:gd name="connsiteY9" fmla="*/ 425450 h 1774825"/>
                <a:gd name="connsiteX10" fmla="*/ 471488 w 2438400"/>
                <a:gd name="connsiteY10" fmla="*/ 598488 h 1774825"/>
                <a:gd name="connsiteX11" fmla="*/ 1971676 w 2438400"/>
                <a:gd name="connsiteY11" fmla="*/ 598488 h 1774825"/>
                <a:gd name="connsiteX12" fmla="*/ 1971676 w 2438400"/>
                <a:gd name="connsiteY12" fmla="*/ 425450 h 1774825"/>
                <a:gd name="connsiteX13" fmla="*/ 471488 w 2438400"/>
                <a:gd name="connsiteY13" fmla="*/ 425450 h 1774825"/>
                <a:gd name="connsiteX14" fmla="*/ 471488 w 2438400"/>
                <a:gd name="connsiteY14" fmla="*/ 801688 h 1774825"/>
                <a:gd name="connsiteX15" fmla="*/ 471488 w 2438400"/>
                <a:gd name="connsiteY15" fmla="*/ 971551 h 1774825"/>
                <a:gd name="connsiteX16" fmla="*/ 1971676 w 2438400"/>
                <a:gd name="connsiteY16" fmla="*/ 971551 h 1774825"/>
                <a:gd name="connsiteX17" fmla="*/ 1971676 w 2438400"/>
                <a:gd name="connsiteY17" fmla="*/ 801688 h 1774825"/>
                <a:gd name="connsiteX18" fmla="*/ 471488 w 2438400"/>
                <a:gd name="connsiteY18" fmla="*/ 801688 h 1774825"/>
                <a:gd name="connsiteX19" fmla="*/ 471488 w 2438400"/>
                <a:gd name="connsiteY19" fmla="*/ 1174750 h 1774825"/>
                <a:gd name="connsiteX20" fmla="*/ 471488 w 2438400"/>
                <a:gd name="connsiteY20" fmla="*/ 1347788 h 1774825"/>
                <a:gd name="connsiteX21" fmla="*/ 1971676 w 2438400"/>
                <a:gd name="connsiteY21" fmla="*/ 1347788 h 1774825"/>
                <a:gd name="connsiteX22" fmla="*/ 1971676 w 2438400"/>
                <a:gd name="connsiteY22" fmla="*/ 1174750 h 1774825"/>
                <a:gd name="connsiteX23" fmla="*/ 471488 w 2438400"/>
                <a:gd name="connsiteY23" fmla="*/ 1174750 h 17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endParaRPr lang="zh-CN" altLang="en-US" sz="2000" noProof="1">
                <a:solidFill>
                  <a:prstClr val="black"/>
                </a:solidFill>
              </a:endParaRPr>
            </a:p>
          </p:txBody>
        </p:sp>
      </p:grpSp>
      <p:grpSp>
        <p:nvGrpSpPr>
          <p:cNvPr id="25" name="组合 24">
            <a:extLst>
              <a:ext uri="{FF2B5EF4-FFF2-40B4-BE49-F238E27FC236}">
                <a16:creationId xmlns="" xmlns:a16="http://schemas.microsoft.com/office/drawing/2014/main" id="{394546DE-D495-4BF4-8064-F61339C22B63}"/>
              </a:ext>
            </a:extLst>
          </p:cNvPr>
          <p:cNvGrpSpPr/>
          <p:nvPr/>
        </p:nvGrpSpPr>
        <p:grpSpPr>
          <a:xfrm>
            <a:off x="9593300" y="2587624"/>
            <a:ext cx="363278" cy="464592"/>
            <a:chOff x="1605186" y="572440"/>
            <a:chExt cx="563562" cy="720725"/>
          </a:xfrm>
          <a:solidFill>
            <a:schemeClr val="tx1">
              <a:lumMod val="85000"/>
              <a:lumOff val="15000"/>
            </a:schemeClr>
          </a:solidFill>
          <a:effectLst/>
        </p:grpSpPr>
        <p:sp>
          <p:nvSpPr>
            <p:cNvPr id="26" name="Freeform 32">
              <a:extLst>
                <a:ext uri="{FF2B5EF4-FFF2-40B4-BE49-F238E27FC236}">
                  <a16:creationId xmlns="" xmlns:a16="http://schemas.microsoft.com/office/drawing/2014/main" id="{86B86AF9-05DD-4ED7-98D5-5C42450F98F3}"/>
                </a:ext>
              </a:extLst>
            </p:cNvPr>
            <p:cNvSpPr/>
            <p:nvPr/>
          </p:nvSpPr>
          <p:spPr bwMode="auto">
            <a:xfrm>
              <a:off x="1814736"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noProof="1">
                <a:solidFill>
                  <a:prstClr val="black"/>
                </a:solidFill>
              </a:endParaRPr>
            </a:p>
          </p:txBody>
        </p:sp>
        <p:sp>
          <p:nvSpPr>
            <p:cNvPr id="27" name="Freeform 33">
              <a:extLst>
                <a:ext uri="{FF2B5EF4-FFF2-40B4-BE49-F238E27FC236}">
                  <a16:creationId xmlns="" xmlns:a16="http://schemas.microsoft.com/office/drawing/2014/main" id="{F143C271-0A70-41EA-AEF1-0FA6F7F932E9}"/>
                </a:ext>
              </a:extLst>
            </p:cNvPr>
            <p:cNvSpPr/>
            <p:nvPr/>
          </p:nvSpPr>
          <p:spPr bwMode="auto">
            <a:xfrm>
              <a:off x="1605186"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noProof="1">
                <a:solidFill>
                  <a:prstClr val="black"/>
                </a:solidFill>
              </a:endParaRPr>
            </a:p>
          </p:txBody>
        </p:sp>
        <p:sp>
          <p:nvSpPr>
            <p:cNvPr id="28" name="Freeform 34">
              <a:extLst>
                <a:ext uri="{FF2B5EF4-FFF2-40B4-BE49-F238E27FC236}">
                  <a16:creationId xmlns="" xmlns:a16="http://schemas.microsoft.com/office/drawing/2014/main" id="{14515F99-83D6-4017-9931-2AEFCF3BFE78}"/>
                </a:ext>
              </a:extLst>
            </p:cNvPr>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noProof="1">
                <a:solidFill>
                  <a:prstClr val="black"/>
                </a:solidFill>
              </a:endParaRPr>
            </a:p>
          </p:txBody>
        </p:sp>
      </p:grpSp>
      <p:sp>
        <p:nvSpPr>
          <p:cNvPr id="29" name="Freeform 223">
            <a:extLst>
              <a:ext uri="{FF2B5EF4-FFF2-40B4-BE49-F238E27FC236}">
                <a16:creationId xmlns="" xmlns:a16="http://schemas.microsoft.com/office/drawing/2014/main" id="{ECA90014-377A-48EE-AF73-1B8CEB232E57}"/>
              </a:ext>
            </a:extLst>
          </p:cNvPr>
          <p:cNvSpPr>
            <a:spLocks noChangeAspect="1" noChangeArrowheads="1"/>
          </p:cNvSpPr>
          <p:nvPr/>
        </p:nvSpPr>
        <p:spPr bwMode="auto">
          <a:xfrm>
            <a:off x="7035075" y="2651825"/>
            <a:ext cx="481013" cy="390525"/>
          </a:xfrm>
          <a:custGeom>
            <a:avLst/>
            <a:gdLst>
              <a:gd name="T0" fmla="*/ 107 w 107"/>
              <a:gd name="T1" fmla="*/ 10 h 87"/>
              <a:gd name="T2" fmla="*/ 95 w 107"/>
              <a:gd name="T3" fmla="*/ 13 h 87"/>
              <a:gd name="T4" fmla="*/ 104 w 107"/>
              <a:gd name="T5" fmla="*/ 1 h 87"/>
              <a:gd name="T6" fmla="*/ 90 w 107"/>
              <a:gd name="T7" fmla="*/ 7 h 87"/>
              <a:gd name="T8" fmla="*/ 74 w 107"/>
              <a:gd name="T9" fmla="*/ 0 h 87"/>
              <a:gd name="T10" fmla="*/ 52 w 107"/>
              <a:gd name="T11" fmla="*/ 22 h 87"/>
              <a:gd name="T12" fmla="*/ 53 w 107"/>
              <a:gd name="T13" fmla="*/ 27 h 87"/>
              <a:gd name="T14" fmla="*/ 7 w 107"/>
              <a:gd name="T15" fmla="*/ 4 h 87"/>
              <a:gd name="T16" fmla="*/ 4 w 107"/>
              <a:gd name="T17" fmla="*/ 15 h 87"/>
              <a:gd name="T18" fmla="*/ 14 w 107"/>
              <a:gd name="T19" fmla="*/ 33 h 87"/>
              <a:gd name="T20" fmla="*/ 4 w 107"/>
              <a:gd name="T21" fmla="*/ 30 h 87"/>
              <a:gd name="T22" fmla="*/ 4 w 107"/>
              <a:gd name="T23" fmla="*/ 31 h 87"/>
              <a:gd name="T24" fmla="*/ 22 w 107"/>
              <a:gd name="T25" fmla="*/ 52 h 87"/>
              <a:gd name="T26" fmla="*/ 16 w 107"/>
              <a:gd name="T27" fmla="*/ 53 h 87"/>
              <a:gd name="T28" fmla="*/ 12 w 107"/>
              <a:gd name="T29" fmla="*/ 53 h 87"/>
              <a:gd name="T30" fmla="*/ 32 w 107"/>
              <a:gd name="T31" fmla="*/ 68 h 87"/>
              <a:gd name="T32" fmla="*/ 5 w 107"/>
              <a:gd name="T33" fmla="*/ 77 h 87"/>
              <a:gd name="T34" fmla="*/ 0 w 107"/>
              <a:gd name="T35" fmla="*/ 77 h 87"/>
              <a:gd name="T36" fmla="*/ 33 w 107"/>
              <a:gd name="T37" fmla="*/ 87 h 87"/>
              <a:gd name="T38" fmla="*/ 96 w 107"/>
              <a:gd name="T39" fmla="*/ 24 h 87"/>
              <a:gd name="T40" fmla="*/ 96 w 107"/>
              <a:gd name="T41" fmla="*/ 21 h 87"/>
              <a:gd name="T42" fmla="*/ 107 w 107"/>
              <a:gd name="T43"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87">
                <a:moveTo>
                  <a:pt x="107" y="10"/>
                </a:moveTo>
                <a:cubicBezTo>
                  <a:pt x="103" y="12"/>
                  <a:pt x="99" y="13"/>
                  <a:pt x="95" y="13"/>
                </a:cubicBezTo>
                <a:cubicBezTo>
                  <a:pt x="99" y="11"/>
                  <a:pt x="103" y="6"/>
                  <a:pt x="104" y="1"/>
                </a:cubicBezTo>
                <a:cubicBezTo>
                  <a:pt x="100" y="4"/>
                  <a:pt x="95" y="6"/>
                  <a:pt x="90" y="7"/>
                </a:cubicBezTo>
                <a:cubicBezTo>
                  <a:pt x="86" y="2"/>
                  <a:pt x="80" y="0"/>
                  <a:pt x="74" y="0"/>
                </a:cubicBezTo>
                <a:cubicBezTo>
                  <a:pt x="62" y="0"/>
                  <a:pt x="52" y="9"/>
                  <a:pt x="52" y="22"/>
                </a:cubicBezTo>
                <a:cubicBezTo>
                  <a:pt x="52" y="23"/>
                  <a:pt x="52" y="25"/>
                  <a:pt x="53" y="27"/>
                </a:cubicBezTo>
                <a:cubicBezTo>
                  <a:pt x="34" y="26"/>
                  <a:pt x="18" y="17"/>
                  <a:pt x="7" y="4"/>
                </a:cubicBezTo>
                <a:cubicBezTo>
                  <a:pt x="5" y="7"/>
                  <a:pt x="4" y="11"/>
                  <a:pt x="4" y="15"/>
                </a:cubicBezTo>
                <a:cubicBezTo>
                  <a:pt x="4" y="22"/>
                  <a:pt x="8" y="29"/>
                  <a:pt x="14" y="33"/>
                </a:cubicBezTo>
                <a:cubicBezTo>
                  <a:pt x="10" y="33"/>
                  <a:pt x="7" y="32"/>
                  <a:pt x="4" y="30"/>
                </a:cubicBezTo>
                <a:cubicBezTo>
                  <a:pt x="4" y="31"/>
                  <a:pt x="4" y="31"/>
                  <a:pt x="4" y="31"/>
                </a:cubicBezTo>
                <a:cubicBezTo>
                  <a:pt x="4" y="41"/>
                  <a:pt x="12" y="50"/>
                  <a:pt x="22" y="52"/>
                </a:cubicBezTo>
                <a:cubicBezTo>
                  <a:pt x="20" y="53"/>
                  <a:pt x="18" y="53"/>
                  <a:pt x="16" y="53"/>
                </a:cubicBezTo>
                <a:cubicBezTo>
                  <a:pt x="14" y="53"/>
                  <a:pt x="13" y="53"/>
                  <a:pt x="12" y="53"/>
                </a:cubicBezTo>
                <a:cubicBezTo>
                  <a:pt x="15" y="61"/>
                  <a:pt x="23" y="68"/>
                  <a:pt x="32" y="68"/>
                </a:cubicBezTo>
                <a:cubicBezTo>
                  <a:pt x="25" y="74"/>
                  <a:pt x="15" y="77"/>
                  <a:pt x="5" y="77"/>
                </a:cubicBezTo>
                <a:cubicBezTo>
                  <a:pt x="3" y="77"/>
                  <a:pt x="1" y="77"/>
                  <a:pt x="0" y="77"/>
                </a:cubicBezTo>
                <a:cubicBezTo>
                  <a:pt x="9" y="83"/>
                  <a:pt x="21" y="87"/>
                  <a:pt x="33" y="87"/>
                </a:cubicBezTo>
                <a:cubicBezTo>
                  <a:pt x="74" y="87"/>
                  <a:pt x="96" y="53"/>
                  <a:pt x="96" y="24"/>
                </a:cubicBezTo>
                <a:cubicBezTo>
                  <a:pt x="96" y="23"/>
                  <a:pt x="96" y="22"/>
                  <a:pt x="96" y="21"/>
                </a:cubicBezTo>
                <a:cubicBezTo>
                  <a:pt x="101" y="18"/>
                  <a:pt x="104" y="14"/>
                  <a:pt x="107" y="10"/>
                </a:cubicBezTo>
                <a:close/>
              </a:path>
            </a:pathLst>
          </a:custGeom>
          <a:solidFill>
            <a:schemeClr val="tx1">
              <a:lumMod val="85000"/>
              <a:lumOff val="15000"/>
            </a:schemeClr>
          </a:solidFill>
          <a:ln>
            <a:noFill/>
          </a:ln>
          <a:effectLst/>
        </p:spPr>
        <p:txBody>
          <a:bodyPr/>
          <a:lstStyle/>
          <a:p>
            <a:endParaRPr lang="zh-CN" altLang="en-US">
              <a:solidFill>
                <a:srgbClr val="000000"/>
              </a:solidFill>
            </a:endParaRPr>
          </a:p>
        </p:txBody>
      </p:sp>
    </p:spTree>
    <p:extLst>
      <p:ext uri="{BB962C8B-B14F-4D97-AF65-F5344CB8AC3E}">
        <p14:creationId xmlns:p14="http://schemas.microsoft.com/office/powerpoint/2010/main" val="3192853026"/>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50"/>
                                        <p:tgtEl>
                                          <p:spTgt spid="5"/>
                                        </p:tgtEl>
                                      </p:cBhvr>
                                    </p:animEffect>
                                    <p:anim calcmode="lin" valueType="num">
                                      <p:cBhvr>
                                        <p:cTn id="13" dur="250" fill="hold"/>
                                        <p:tgtEl>
                                          <p:spTgt spid="5"/>
                                        </p:tgtEl>
                                        <p:attrNameLst>
                                          <p:attrName>ppt_x</p:attrName>
                                        </p:attrNameLst>
                                      </p:cBhvr>
                                      <p:tavLst>
                                        <p:tav tm="0">
                                          <p:val>
                                            <p:strVal val="#ppt_x"/>
                                          </p:val>
                                        </p:tav>
                                        <p:tav tm="100000">
                                          <p:val>
                                            <p:strVal val="#ppt_x"/>
                                          </p:val>
                                        </p:tav>
                                      </p:tavLst>
                                    </p:anim>
                                    <p:anim calcmode="lin" valueType="num">
                                      <p:cBhvr>
                                        <p:cTn id="14" dur="25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750"/>
                            </p:stCondLst>
                            <p:childTnLst>
                              <p:par>
                                <p:cTn id="16" presetID="42" presetClass="entr" presetSubtype="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250"/>
                                        <p:tgtEl>
                                          <p:spTgt spid="8"/>
                                        </p:tgtEl>
                                      </p:cBhvr>
                                    </p:animEffect>
                                    <p:anim calcmode="lin" valueType="num">
                                      <p:cBhvr>
                                        <p:cTn id="19" dur="250" fill="hold"/>
                                        <p:tgtEl>
                                          <p:spTgt spid="8"/>
                                        </p:tgtEl>
                                        <p:attrNameLst>
                                          <p:attrName>ppt_x</p:attrName>
                                        </p:attrNameLst>
                                      </p:cBhvr>
                                      <p:tavLst>
                                        <p:tav tm="0">
                                          <p:val>
                                            <p:strVal val="#ppt_x"/>
                                          </p:val>
                                        </p:tav>
                                        <p:tav tm="100000">
                                          <p:val>
                                            <p:strVal val="#ppt_x"/>
                                          </p:val>
                                        </p:tav>
                                      </p:tavLst>
                                    </p:anim>
                                    <p:anim calcmode="lin" valueType="num">
                                      <p:cBhvr>
                                        <p:cTn id="20" dur="250" fill="hold"/>
                                        <p:tgtEl>
                                          <p:spTgt spid="8"/>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42" presetClass="entr" presetSubtype="0"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250"/>
                                        <p:tgtEl>
                                          <p:spTgt spid="9"/>
                                        </p:tgtEl>
                                      </p:cBhvr>
                                    </p:animEffect>
                                    <p:anim calcmode="lin" valueType="num">
                                      <p:cBhvr>
                                        <p:cTn id="25" dur="250" fill="hold"/>
                                        <p:tgtEl>
                                          <p:spTgt spid="9"/>
                                        </p:tgtEl>
                                        <p:attrNameLst>
                                          <p:attrName>ppt_x</p:attrName>
                                        </p:attrNameLst>
                                      </p:cBhvr>
                                      <p:tavLst>
                                        <p:tav tm="0">
                                          <p:val>
                                            <p:strVal val="#ppt_x"/>
                                          </p:val>
                                        </p:tav>
                                        <p:tav tm="100000">
                                          <p:val>
                                            <p:strVal val="#ppt_x"/>
                                          </p:val>
                                        </p:tav>
                                      </p:tavLst>
                                    </p:anim>
                                    <p:anim calcmode="lin" valueType="num">
                                      <p:cBhvr>
                                        <p:cTn id="26" dur="250" fill="hold"/>
                                        <p:tgtEl>
                                          <p:spTgt spid="9"/>
                                        </p:tgtEl>
                                        <p:attrNameLst>
                                          <p:attrName>ppt_y</p:attrName>
                                        </p:attrNameLst>
                                      </p:cBhvr>
                                      <p:tavLst>
                                        <p:tav tm="0">
                                          <p:val>
                                            <p:strVal val="#ppt_y+.1"/>
                                          </p:val>
                                        </p:tav>
                                        <p:tav tm="100000">
                                          <p:val>
                                            <p:strVal val="#ppt_y"/>
                                          </p:val>
                                        </p:tav>
                                      </p:tavLst>
                                    </p:anim>
                                  </p:childTnLst>
                                </p:cTn>
                              </p:par>
                            </p:childTnLst>
                          </p:cTn>
                        </p:par>
                        <p:par>
                          <p:cTn id="27" fill="hold">
                            <p:stCondLst>
                              <p:cond delay="1250"/>
                            </p:stCondLst>
                            <p:childTnLst>
                              <p:par>
                                <p:cTn id="28" presetID="42" presetClass="entr" presetSubtype="0"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250"/>
                                        <p:tgtEl>
                                          <p:spTgt spid="10"/>
                                        </p:tgtEl>
                                      </p:cBhvr>
                                    </p:animEffect>
                                    <p:anim calcmode="lin" valueType="num">
                                      <p:cBhvr>
                                        <p:cTn id="31" dur="250" fill="hold"/>
                                        <p:tgtEl>
                                          <p:spTgt spid="10"/>
                                        </p:tgtEl>
                                        <p:attrNameLst>
                                          <p:attrName>ppt_x</p:attrName>
                                        </p:attrNameLst>
                                      </p:cBhvr>
                                      <p:tavLst>
                                        <p:tav tm="0">
                                          <p:val>
                                            <p:strVal val="#ppt_x"/>
                                          </p:val>
                                        </p:tav>
                                        <p:tav tm="100000">
                                          <p:val>
                                            <p:strVal val="#ppt_x"/>
                                          </p:val>
                                        </p:tav>
                                      </p:tavLst>
                                    </p:anim>
                                    <p:anim calcmode="lin" valueType="num">
                                      <p:cBhvr>
                                        <p:cTn id="32" dur="250" fill="hold"/>
                                        <p:tgtEl>
                                          <p:spTgt spid="10"/>
                                        </p:tgtEl>
                                        <p:attrNameLst>
                                          <p:attrName>ppt_y</p:attrName>
                                        </p:attrNameLst>
                                      </p:cBhvr>
                                      <p:tavLst>
                                        <p:tav tm="0">
                                          <p:val>
                                            <p:strVal val="#ppt_y+.1"/>
                                          </p:val>
                                        </p:tav>
                                        <p:tav tm="100000">
                                          <p:val>
                                            <p:strVal val="#ppt_y"/>
                                          </p:val>
                                        </p:tav>
                                      </p:tavLst>
                                    </p:anim>
                                  </p:childTnLst>
                                </p:cTn>
                              </p:par>
                            </p:childTnLst>
                          </p:cTn>
                        </p:par>
                        <p:par>
                          <p:cTn id="33" fill="hold">
                            <p:stCondLst>
                              <p:cond delay="1500"/>
                            </p:stCondLst>
                            <p:childTnLst>
                              <p:par>
                                <p:cTn id="34" presetID="42" presetClass="entr" presetSubtype="0" fill="hold" grpId="0" nodeType="after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250"/>
                                        <p:tgtEl>
                                          <p:spTgt spid="11"/>
                                        </p:tgtEl>
                                      </p:cBhvr>
                                    </p:animEffect>
                                    <p:anim calcmode="lin" valueType="num">
                                      <p:cBhvr>
                                        <p:cTn id="37" dur="250" fill="hold"/>
                                        <p:tgtEl>
                                          <p:spTgt spid="11"/>
                                        </p:tgtEl>
                                        <p:attrNameLst>
                                          <p:attrName>ppt_x</p:attrName>
                                        </p:attrNameLst>
                                      </p:cBhvr>
                                      <p:tavLst>
                                        <p:tav tm="0">
                                          <p:val>
                                            <p:strVal val="#ppt_x"/>
                                          </p:val>
                                        </p:tav>
                                        <p:tav tm="100000">
                                          <p:val>
                                            <p:strVal val="#ppt_x"/>
                                          </p:val>
                                        </p:tav>
                                      </p:tavLst>
                                    </p:anim>
                                    <p:anim calcmode="lin" valueType="num">
                                      <p:cBhvr>
                                        <p:cTn id="38" dur="250" fill="hold"/>
                                        <p:tgtEl>
                                          <p:spTgt spid="11"/>
                                        </p:tgtEl>
                                        <p:attrNameLst>
                                          <p:attrName>ppt_y</p:attrName>
                                        </p:attrNameLst>
                                      </p:cBhvr>
                                      <p:tavLst>
                                        <p:tav tm="0">
                                          <p:val>
                                            <p:strVal val="#ppt_y+.1"/>
                                          </p:val>
                                        </p:tav>
                                        <p:tav tm="100000">
                                          <p:val>
                                            <p:strVal val="#ppt_y"/>
                                          </p:val>
                                        </p:tav>
                                      </p:tavLst>
                                    </p:anim>
                                  </p:childTnLst>
                                </p:cTn>
                              </p:par>
                            </p:childTnLst>
                          </p:cTn>
                        </p:par>
                        <p:par>
                          <p:cTn id="39" fill="hold">
                            <p:stCondLst>
                              <p:cond delay="1750"/>
                            </p:stCondLst>
                            <p:childTnLst>
                              <p:par>
                                <p:cTn id="40" presetID="42" presetClass="entr" presetSubtype="0"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250"/>
                                        <p:tgtEl>
                                          <p:spTgt spid="12"/>
                                        </p:tgtEl>
                                      </p:cBhvr>
                                    </p:animEffect>
                                    <p:anim calcmode="lin" valueType="num">
                                      <p:cBhvr>
                                        <p:cTn id="43" dur="250" fill="hold"/>
                                        <p:tgtEl>
                                          <p:spTgt spid="12"/>
                                        </p:tgtEl>
                                        <p:attrNameLst>
                                          <p:attrName>ppt_x</p:attrName>
                                        </p:attrNameLst>
                                      </p:cBhvr>
                                      <p:tavLst>
                                        <p:tav tm="0">
                                          <p:val>
                                            <p:strVal val="#ppt_x"/>
                                          </p:val>
                                        </p:tav>
                                        <p:tav tm="100000">
                                          <p:val>
                                            <p:strVal val="#ppt_x"/>
                                          </p:val>
                                        </p:tav>
                                      </p:tavLst>
                                    </p:anim>
                                    <p:anim calcmode="lin" valueType="num">
                                      <p:cBhvr>
                                        <p:cTn id="44" dur="250" fill="hold"/>
                                        <p:tgtEl>
                                          <p:spTgt spid="12"/>
                                        </p:tgtEl>
                                        <p:attrNameLst>
                                          <p:attrName>ppt_y</p:attrName>
                                        </p:attrNameLst>
                                      </p:cBhvr>
                                      <p:tavLst>
                                        <p:tav tm="0">
                                          <p:val>
                                            <p:strVal val="#ppt_y+.1"/>
                                          </p:val>
                                        </p:tav>
                                        <p:tav tm="100000">
                                          <p:val>
                                            <p:strVal val="#ppt_y"/>
                                          </p:val>
                                        </p:tav>
                                      </p:tavLst>
                                    </p:anim>
                                  </p:childTnLst>
                                </p:cTn>
                              </p:par>
                            </p:childTnLst>
                          </p:cTn>
                        </p:par>
                        <p:par>
                          <p:cTn id="45" fill="hold">
                            <p:stCondLst>
                              <p:cond delay="2000"/>
                            </p:stCondLst>
                            <p:childTnLst>
                              <p:par>
                                <p:cTn id="46" presetID="42" presetClass="entr" presetSubtype="0"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fade">
                                      <p:cBhvr>
                                        <p:cTn id="48" dur="250"/>
                                        <p:tgtEl>
                                          <p:spTgt spid="13"/>
                                        </p:tgtEl>
                                      </p:cBhvr>
                                    </p:animEffect>
                                    <p:anim calcmode="lin" valueType="num">
                                      <p:cBhvr>
                                        <p:cTn id="49" dur="250" fill="hold"/>
                                        <p:tgtEl>
                                          <p:spTgt spid="13"/>
                                        </p:tgtEl>
                                        <p:attrNameLst>
                                          <p:attrName>ppt_x</p:attrName>
                                        </p:attrNameLst>
                                      </p:cBhvr>
                                      <p:tavLst>
                                        <p:tav tm="0">
                                          <p:val>
                                            <p:strVal val="#ppt_x"/>
                                          </p:val>
                                        </p:tav>
                                        <p:tav tm="100000">
                                          <p:val>
                                            <p:strVal val="#ppt_x"/>
                                          </p:val>
                                        </p:tav>
                                      </p:tavLst>
                                    </p:anim>
                                    <p:anim calcmode="lin" valueType="num">
                                      <p:cBhvr>
                                        <p:cTn id="50" dur="250" fill="hold"/>
                                        <p:tgtEl>
                                          <p:spTgt spid="13"/>
                                        </p:tgtEl>
                                        <p:attrNameLst>
                                          <p:attrName>ppt_y</p:attrName>
                                        </p:attrNameLst>
                                      </p:cBhvr>
                                      <p:tavLst>
                                        <p:tav tm="0">
                                          <p:val>
                                            <p:strVal val="#ppt_y+.1"/>
                                          </p:val>
                                        </p:tav>
                                        <p:tav tm="100000">
                                          <p:val>
                                            <p:strVal val="#ppt_y"/>
                                          </p:val>
                                        </p:tav>
                                      </p:tavLst>
                                    </p:anim>
                                  </p:childTnLst>
                                </p:cTn>
                              </p:par>
                            </p:childTnLst>
                          </p:cTn>
                        </p:par>
                        <p:par>
                          <p:cTn id="51" fill="hold">
                            <p:stCondLst>
                              <p:cond delay="2250"/>
                            </p:stCondLst>
                            <p:childTnLst>
                              <p:par>
                                <p:cTn id="52" presetID="42" presetClass="entr" presetSubtype="0" fill="hold" grpId="0" nodeType="after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fade">
                                      <p:cBhvr>
                                        <p:cTn id="54" dur="250"/>
                                        <p:tgtEl>
                                          <p:spTgt spid="14"/>
                                        </p:tgtEl>
                                      </p:cBhvr>
                                    </p:animEffect>
                                    <p:anim calcmode="lin" valueType="num">
                                      <p:cBhvr>
                                        <p:cTn id="55" dur="250" fill="hold"/>
                                        <p:tgtEl>
                                          <p:spTgt spid="14"/>
                                        </p:tgtEl>
                                        <p:attrNameLst>
                                          <p:attrName>ppt_x</p:attrName>
                                        </p:attrNameLst>
                                      </p:cBhvr>
                                      <p:tavLst>
                                        <p:tav tm="0">
                                          <p:val>
                                            <p:strVal val="#ppt_x"/>
                                          </p:val>
                                        </p:tav>
                                        <p:tav tm="100000">
                                          <p:val>
                                            <p:strVal val="#ppt_x"/>
                                          </p:val>
                                        </p:tav>
                                      </p:tavLst>
                                    </p:anim>
                                    <p:anim calcmode="lin" valueType="num">
                                      <p:cBhvr>
                                        <p:cTn id="56" dur="250" fill="hold"/>
                                        <p:tgtEl>
                                          <p:spTgt spid="14"/>
                                        </p:tgtEl>
                                        <p:attrNameLst>
                                          <p:attrName>ppt_y</p:attrName>
                                        </p:attrNameLst>
                                      </p:cBhvr>
                                      <p:tavLst>
                                        <p:tav tm="0">
                                          <p:val>
                                            <p:strVal val="#ppt_y+.1"/>
                                          </p:val>
                                        </p:tav>
                                        <p:tav tm="100000">
                                          <p:val>
                                            <p:strVal val="#ppt_y"/>
                                          </p:val>
                                        </p:tav>
                                      </p:tavLst>
                                    </p:anim>
                                  </p:childTnLst>
                                </p:cTn>
                              </p:par>
                            </p:childTnLst>
                          </p:cTn>
                        </p:par>
                        <p:par>
                          <p:cTn id="57" fill="hold">
                            <p:stCondLst>
                              <p:cond delay="2500"/>
                            </p:stCondLst>
                            <p:childTnLst>
                              <p:par>
                                <p:cTn id="58" presetID="42" presetClass="entr" presetSubtype="0" fill="hold" grpId="0" nodeType="after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fade">
                                      <p:cBhvr>
                                        <p:cTn id="60" dur="250"/>
                                        <p:tgtEl>
                                          <p:spTgt spid="15"/>
                                        </p:tgtEl>
                                      </p:cBhvr>
                                    </p:animEffect>
                                    <p:anim calcmode="lin" valueType="num">
                                      <p:cBhvr>
                                        <p:cTn id="61" dur="250" fill="hold"/>
                                        <p:tgtEl>
                                          <p:spTgt spid="15"/>
                                        </p:tgtEl>
                                        <p:attrNameLst>
                                          <p:attrName>ppt_x</p:attrName>
                                        </p:attrNameLst>
                                      </p:cBhvr>
                                      <p:tavLst>
                                        <p:tav tm="0">
                                          <p:val>
                                            <p:strVal val="#ppt_x"/>
                                          </p:val>
                                        </p:tav>
                                        <p:tav tm="100000">
                                          <p:val>
                                            <p:strVal val="#ppt_x"/>
                                          </p:val>
                                        </p:tav>
                                      </p:tavLst>
                                    </p:anim>
                                    <p:anim calcmode="lin" valueType="num">
                                      <p:cBhvr>
                                        <p:cTn id="62" dur="250" fill="hold"/>
                                        <p:tgtEl>
                                          <p:spTgt spid="15"/>
                                        </p:tgtEl>
                                        <p:attrNameLst>
                                          <p:attrName>ppt_y</p:attrName>
                                        </p:attrNameLst>
                                      </p:cBhvr>
                                      <p:tavLst>
                                        <p:tav tm="0">
                                          <p:val>
                                            <p:strVal val="#ppt_y+.1"/>
                                          </p:val>
                                        </p:tav>
                                        <p:tav tm="100000">
                                          <p:val>
                                            <p:strVal val="#ppt_y"/>
                                          </p:val>
                                        </p:tav>
                                      </p:tavLst>
                                    </p:anim>
                                  </p:childTnLst>
                                </p:cTn>
                              </p:par>
                            </p:childTnLst>
                          </p:cTn>
                        </p:par>
                        <p:par>
                          <p:cTn id="63" fill="hold">
                            <p:stCondLst>
                              <p:cond delay="2750"/>
                            </p:stCondLst>
                            <p:childTnLst>
                              <p:par>
                                <p:cTn id="64" presetID="42" presetClass="entr" presetSubtype="0" fill="hold" grpId="0" nodeType="afterEffect">
                                  <p:stCondLst>
                                    <p:cond delay="0"/>
                                  </p:stCondLst>
                                  <p:childTnLst>
                                    <p:set>
                                      <p:cBhvr>
                                        <p:cTn id="65" dur="1" fill="hold">
                                          <p:stCondLst>
                                            <p:cond delay="0"/>
                                          </p:stCondLst>
                                        </p:cTn>
                                        <p:tgtEl>
                                          <p:spTgt spid="16"/>
                                        </p:tgtEl>
                                        <p:attrNameLst>
                                          <p:attrName>style.visibility</p:attrName>
                                        </p:attrNameLst>
                                      </p:cBhvr>
                                      <p:to>
                                        <p:strVal val="visible"/>
                                      </p:to>
                                    </p:set>
                                    <p:animEffect transition="in" filter="fade">
                                      <p:cBhvr>
                                        <p:cTn id="66" dur="250"/>
                                        <p:tgtEl>
                                          <p:spTgt spid="16"/>
                                        </p:tgtEl>
                                      </p:cBhvr>
                                    </p:animEffect>
                                    <p:anim calcmode="lin" valueType="num">
                                      <p:cBhvr>
                                        <p:cTn id="67" dur="250" fill="hold"/>
                                        <p:tgtEl>
                                          <p:spTgt spid="16"/>
                                        </p:tgtEl>
                                        <p:attrNameLst>
                                          <p:attrName>ppt_x</p:attrName>
                                        </p:attrNameLst>
                                      </p:cBhvr>
                                      <p:tavLst>
                                        <p:tav tm="0">
                                          <p:val>
                                            <p:strVal val="#ppt_x"/>
                                          </p:val>
                                        </p:tav>
                                        <p:tav tm="100000">
                                          <p:val>
                                            <p:strVal val="#ppt_x"/>
                                          </p:val>
                                        </p:tav>
                                      </p:tavLst>
                                    </p:anim>
                                    <p:anim calcmode="lin" valueType="num">
                                      <p:cBhvr>
                                        <p:cTn id="68" dur="250" fill="hold"/>
                                        <p:tgtEl>
                                          <p:spTgt spid="16"/>
                                        </p:tgtEl>
                                        <p:attrNameLst>
                                          <p:attrName>ppt_y</p:attrName>
                                        </p:attrNameLst>
                                      </p:cBhvr>
                                      <p:tavLst>
                                        <p:tav tm="0">
                                          <p:val>
                                            <p:strVal val="#ppt_y+.1"/>
                                          </p:val>
                                        </p:tav>
                                        <p:tav tm="100000">
                                          <p:val>
                                            <p:strVal val="#ppt_y"/>
                                          </p:val>
                                        </p:tav>
                                      </p:tavLst>
                                    </p:anim>
                                  </p:childTnLst>
                                </p:cTn>
                              </p:par>
                            </p:childTnLst>
                          </p:cTn>
                        </p:par>
                        <p:par>
                          <p:cTn id="69" fill="hold">
                            <p:stCondLst>
                              <p:cond delay="3000"/>
                            </p:stCondLst>
                            <p:childTnLst>
                              <p:par>
                                <p:cTn id="70" presetID="42" presetClass="entr" presetSubtype="0" fill="hold" grpId="0" nodeType="afterEffect">
                                  <p:stCondLst>
                                    <p:cond delay="0"/>
                                  </p:stCondLst>
                                  <p:childTnLst>
                                    <p:set>
                                      <p:cBhvr>
                                        <p:cTn id="71" dur="1" fill="hold">
                                          <p:stCondLst>
                                            <p:cond delay="0"/>
                                          </p:stCondLst>
                                        </p:cTn>
                                        <p:tgtEl>
                                          <p:spTgt spid="17"/>
                                        </p:tgtEl>
                                        <p:attrNameLst>
                                          <p:attrName>style.visibility</p:attrName>
                                        </p:attrNameLst>
                                      </p:cBhvr>
                                      <p:to>
                                        <p:strVal val="visible"/>
                                      </p:to>
                                    </p:set>
                                    <p:animEffect transition="in" filter="fade">
                                      <p:cBhvr>
                                        <p:cTn id="72" dur="250"/>
                                        <p:tgtEl>
                                          <p:spTgt spid="17"/>
                                        </p:tgtEl>
                                      </p:cBhvr>
                                    </p:animEffect>
                                    <p:anim calcmode="lin" valueType="num">
                                      <p:cBhvr>
                                        <p:cTn id="73" dur="250" fill="hold"/>
                                        <p:tgtEl>
                                          <p:spTgt spid="17"/>
                                        </p:tgtEl>
                                        <p:attrNameLst>
                                          <p:attrName>ppt_x</p:attrName>
                                        </p:attrNameLst>
                                      </p:cBhvr>
                                      <p:tavLst>
                                        <p:tav tm="0">
                                          <p:val>
                                            <p:strVal val="#ppt_x"/>
                                          </p:val>
                                        </p:tav>
                                        <p:tav tm="100000">
                                          <p:val>
                                            <p:strVal val="#ppt_x"/>
                                          </p:val>
                                        </p:tav>
                                      </p:tavLst>
                                    </p:anim>
                                    <p:anim calcmode="lin" valueType="num">
                                      <p:cBhvr>
                                        <p:cTn id="74" dur="250" fill="hold"/>
                                        <p:tgtEl>
                                          <p:spTgt spid="17"/>
                                        </p:tgtEl>
                                        <p:attrNameLst>
                                          <p:attrName>ppt_y</p:attrName>
                                        </p:attrNameLst>
                                      </p:cBhvr>
                                      <p:tavLst>
                                        <p:tav tm="0">
                                          <p:val>
                                            <p:strVal val="#ppt_y+.1"/>
                                          </p:val>
                                        </p:tav>
                                        <p:tav tm="100000">
                                          <p:val>
                                            <p:strVal val="#ppt_y"/>
                                          </p:val>
                                        </p:tav>
                                      </p:tavLst>
                                    </p:anim>
                                  </p:childTnLst>
                                </p:cTn>
                              </p:par>
                            </p:childTnLst>
                          </p:cTn>
                        </p:par>
                        <p:par>
                          <p:cTn id="75" fill="hold">
                            <p:stCondLst>
                              <p:cond delay="3250"/>
                            </p:stCondLst>
                            <p:childTnLst>
                              <p:par>
                                <p:cTn id="76" presetID="42" presetClass="entr" presetSubtype="0" fill="hold" grpId="0" nodeType="afterEffect">
                                  <p:stCondLst>
                                    <p:cond delay="0"/>
                                  </p:stCondLst>
                                  <p:childTnLst>
                                    <p:set>
                                      <p:cBhvr>
                                        <p:cTn id="77" dur="1" fill="hold">
                                          <p:stCondLst>
                                            <p:cond delay="0"/>
                                          </p:stCondLst>
                                        </p:cTn>
                                        <p:tgtEl>
                                          <p:spTgt spid="18"/>
                                        </p:tgtEl>
                                        <p:attrNameLst>
                                          <p:attrName>style.visibility</p:attrName>
                                        </p:attrNameLst>
                                      </p:cBhvr>
                                      <p:to>
                                        <p:strVal val="visible"/>
                                      </p:to>
                                    </p:set>
                                    <p:animEffect transition="in" filter="fade">
                                      <p:cBhvr>
                                        <p:cTn id="78" dur="250"/>
                                        <p:tgtEl>
                                          <p:spTgt spid="18"/>
                                        </p:tgtEl>
                                      </p:cBhvr>
                                    </p:animEffect>
                                    <p:anim calcmode="lin" valueType="num">
                                      <p:cBhvr>
                                        <p:cTn id="79" dur="250" fill="hold"/>
                                        <p:tgtEl>
                                          <p:spTgt spid="18"/>
                                        </p:tgtEl>
                                        <p:attrNameLst>
                                          <p:attrName>ppt_x</p:attrName>
                                        </p:attrNameLst>
                                      </p:cBhvr>
                                      <p:tavLst>
                                        <p:tav tm="0">
                                          <p:val>
                                            <p:strVal val="#ppt_x"/>
                                          </p:val>
                                        </p:tav>
                                        <p:tav tm="100000">
                                          <p:val>
                                            <p:strVal val="#ppt_x"/>
                                          </p:val>
                                        </p:tav>
                                      </p:tavLst>
                                    </p:anim>
                                    <p:anim calcmode="lin" valueType="num">
                                      <p:cBhvr>
                                        <p:cTn id="80" dur="250" fill="hold"/>
                                        <p:tgtEl>
                                          <p:spTgt spid="18"/>
                                        </p:tgtEl>
                                        <p:attrNameLst>
                                          <p:attrName>ppt_y</p:attrName>
                                        </p:attrNameLst>
                                      </p:cBhvr>
                                      <p:tavLst>
                                        <p:tav tm="0">
                                          <p:val>
                                            <p:strVal val="#ppt_y+.1"/>
                                          </p:val>
                                        </p:tav>
                                        <p:tav tm="100000">
                                          <p:val>
                                            <p:strVal val="#ppt_y"/>
                                          </p:val>
                                        </p:tav>
                                      </p:tavLst>
                                    </p:anim>
                                  </p:childTnLst>
                                </p:cTn>
                              </p:par>
                            </p:childTnLst>
                          </p:cTn>
                        </p:par>
                        <p:par>
                          <p:cTn id="81" fill="hold">
                            <p:stCondLst>
                              <p:cond delay="3500"/>
                            </p:stCondLst>
                            <p:childTnLst>
                              <p:par>
                                <p:cTn id="82" presetID="42" presetClass="entr" presetSubtype="0" fill="hold" nodeType="afterEffect">
                                  <p:stCondLst>
                                    <p:cond delay="0"/>
                                  </p:stCondLst>
                                  <p:childTnLst>
                                    <p:set>
                                      <p:cBhvr>
                                        <p:cTn id="83" dur="1" fill="hold">
                                          <p:stCondLst>
                                            <p:cond delay="0"/>
                                          </p:stCondLst>
                                        </p:cTn>
                                        <p:tgtEl>
                                          <p:spTgt spid="19"/>
                                        </p:tgtEl>
                                        <p:attrNameLst>
                                          <p:attrName>style.visibility</p:attrName>
                                        </p:attrNameLst>
                                      </p:cBhvr>
                                      <p:to>
                                        <p:strVal val="visible"/>
                                      </p:to>
                                    </p:set>
                                    <p:animEffect transition="in" filter="fade">
                                      <p:cBhvr>
                                        <p:cTn id="84" dur="250"/>
                                        <p:tgtEl>
                                          <p:spTgt spid="19"/>
                                        </p:tgtEl>
                                      </p:cBhvr>
                                    </p:animEffect>
                                    <p:anim calcmode="lin" valueType="num">
                                      <p:cBhvr>
                                        <p:cTn id="85" dur="250" fill="hold"/>
                                        <p:tgtEl>
                                          <p:spTgt spid="19"/>
                                        </p:tgtEl>
                                        <p:attrNameLst>
                                          <p:attrName>ppt_x</p:attrName>
                                        </p:attrNameLst>
                                      </p:cBhvr>
                                      <p:tavLst>
                                        <p:tav tm="0">
                                          <p:val>
                                            <p:strVal val="#ppt_x"/>
                                          </p:val>
                                        </p:tav>
                                        <p:tav tm="100000">
                                          <p:val>
                                            <p:strVal val="#ppt_x"/>
                                          </p:val>
                                        </p:tav>
                                      </p:tavLst>
                                    </p:anim>
                                    <p:anim calcmode="lin" valueType="num">
                                      <p:cBhvr>
                                        <p:cTn id="86" dur="250" fill="hold"/>
                                        <p:tgtEl>
                                          <p:spTgt spid="19"/>
                                        </p:tgtEl>
                                        <p:attrNameLst>
                                          <p:attrName>ppt_y</p:attrName>
                                        </p:attrNameLst>
                                      </p:cBhvr>
                                      <p:tavLst>
                                        <p:tav tm="0">
                                          <p:val>
                                            <p:strVal val="#ppt_y+.1"/>
                                          </p:val>
                                        </p:tav>
                                        <p:tav tm="100000">
                                          <p:val>
                                            <p:strVal val="#ppt_y"/>
                                          </p:val>
                                        </p:tav>
                                      </p:tavLst>
                                    </p:anim>
                                  </p:childTnLst>
                                </p:cTn>
                              </p:par>
                            </p:childTnLst>
                          </p:cTn>
                        </p:par>
                        <p:par>
                          <p:cTn id="87" fill="hold">
                            <p:stCondLst>
                              <p:cond delay="3750"/>
                            </p:stCondLst>
                            <p:childTnLst>
                              <p:par>
                                <p:cTn id="88" presetID="42" presetClass="entr" presetSubtype="0" fill="hold" nodeType="afterEffect">
                                  <p:stCondLst>
                                    <p:cond delay="0"/>
                                  </p:stCondLst>
                                  <p:childTnLst>
                                    <p:set>
                                      <p:cBhvr>
                                        <p:cTn id="89" dur="1" fill="hold">
                                          <p:stCondLst>
                                            <p:cond delay="0"/>
                                          </p:stCondLst>
                                        </p:cTn>
                                        <p:tgtEl>
                                          <p:spTgt spid="22"/>
                                        </p:tgtEl>
                                        <p:attrNameLst>
                                          <p:attrName>style.visibility</p:attrName>
                                        </p:attrNameLst>
                                      </p:cBhvr>
                                      <p:to>
                                        <p:strVal val="visible"/>
                                      </p:to>
                                    </p:set>
                                    <p:animEffect transition="in" filter="fade">
                                      <p:cBhvr>
                                        <p:cTn id="90" dur="250"/>
                                        <p:tgtEl>
                                          <p:spTgt spid="22"/>
                                        </p:tgtEl>
                                      </p:cBhvr>
                                    </p:animEffect>
                                    <p:anim calcmode="lin" valueType="num">
                                      <p:cBhvr>
                                        <p:cTn id="91" dur="250" fill="hold"/>
                                        <p:tgtEl>
                                          <p:spTgt spid="22"/>
                                        </p:tgtEl>
                                        <p:attrNameLst>
                                          <p:attrName>ppt_x</p:attrName>
                                        </p:attrNameLst>
                                      </p:cBhvr>
                                      <p:tavLst>
                                        <p:tav tm="0">
                                          <p:val>
                                            <p:strVal val="#ppt_x"/>
                                          </p:val>
                                        </p:tav>
                                        <p:tav tm="100000">
                                          <p:val>
                                            <p:strVal val="#ppt_x"/>
                                          </p:val>
                                        </p:tav>
                                      </p:tavLst>
                                    </p:anim>
                                    <p:anim calcmode="lin" valueType="num">
                                      <p:cBhvr>
                                        <p:cTn id="92" dur="250" fill="hold"/>
                                        <p:tgtEl>
                                          <p:spTgt spid="22"/>
                                        </p:tgtEl>
                                        <p:attrNameLst>
                                          <p:attrName>ppt_y</p:attrName>
                                        </p:attrNameLst>
                                      </p:cBhvr>
                                      <p:tavLst>
                                        <p:tav tm="0">
                                          <p:val>
                                            <p:strVal val="#ppt_y+.1"/>
                                          </p:val>
                                        </p:tav>
                                        <p:tav tm="100000">
                                          <p:val>
                                            <p:strVal val="#ppt_y"/>
                                          </p:val>
                                        </p:tav>
                                      </p:tavLst>
                                    </p:anim>
                                  </p:childTnLst>
                                </p:cTn>
                              </p:par>
                            </p:childTnLst>
                          </p:cTn>
                        </p:par>
                        <p:par>
                          <p:cTn id="93" fill="hold">
                            <p:stCondLst>
                              <p:cond delay="4000"/>
                            </p:stCondLst>
                            <p:childTnLst>
                              <p:par>
                                <p:cTn id="94" presetID="42" presetClass="entr" presetSubtype="0" fill="hold" nodeType="afterEffect">
                                  <p:stCondLst>
                                    <p:cond delay="0"/>
                                  </p:stCondLst>
                                  <p:childTnLst>
                                    <p:set>
                                      <p:cBhvr>
                                        <p:cTn id="95" dur="1" fill="hold">
                                          <p:stCondLst>
                                            <p:cond delay="0"/>
                                          </p:stCondLst>
                                        </p:cTn>
                                        <p:tgtEl>
                                          <p:spTgt spid="25"/>
                                        </p:tgtEl>
                                        <p:attrNameLst>
                                          <p:attrName>style.visibility</p:attrName>
                                        </p:attrNameLst>
                                      </p:cBhvr>
                                      <p:to>
                                        <p:strVal val="visible"/>
                                      </p:to>
                                    </p:set>
                                    <p:animEffect transition="in" filter="fade">
                                      <p:cBhvr>
                                        <p:cTn id="96" dur="250"/>
                                        <p:tgtEl>
                                          <p:spTgt spid="25"/>
                                        </p:tgtEl>
                                      </p:cBhvr>
                                    </p:animEffect>
                                    <p:anim calcmode="lin" valueType="num">
                                      <p:cBhvr>
                                        <p:cTn id="97" dur="250" fill="hold"/>
                                        <p:tgtEl>
                                          <p:spTgt spid="25"/>
                                        </p:tgtEl>
                                        <p:attrNameLst>
                                          <p:attrName>ppt_x</p:attrName>
                                        </p:attrNameLst>
                                      </p:cBhvr>
                                      <p:tavLst>
                                        <p:tav tm="0">
                                          <p:val>
                                            <p:strVal val="#ppt_x"/>
                                          </p:val>
                                        </p:tav>
                                        <p:tav tm="100000">
                                          <p:val>
                                            <p:strVal val="#ppt_x"/>
                                          </p:val>
                                        </p:tav>
                                      </p:tavLst>
                                    </p:anim>
                                    <p:anim calcmode="lin" valueType="num">
                                      <p:cBhvr>
                                        <p:cTn id="98" dur="250" fill="hold"/>
                                        <p:tgtEl>
                                          <p:spTgt spid="25"/>
                                        </p:tgtEl>
                                        <p:attrNameLst>
                                          <p:attrName>ppt_y</p:attrName>
                                        </p:attrNameLst>
                                      </p:cBhvr>
                                      <p:tavLst>
                                        <p:tav tm="0">
                                          <p:val>
                                            <p:strVal val="#ppt_y+.1"/>
                                          </p:val>
                                        </p:tav>
                                        <p:tav tm="100000">
                                          <p:val>
                                            <p:strVal val="#ppt_y"/>
                                          </p:val>
                                        </p:tav>
                                      </p:tavLst>
                                    </p:anim>
                                  </p:childTnLst>
                                </p:cTn>
                              </p:par>
                            </p:childTnLst>
                          </p:cTn>
                        </p:par>
                        <p:par>
                          <p:cTn id="99" fill="hold">
                            <p:stCondLst>
                              <p:cond delay="4250"/>
                            </p:stCondLst>
                            <p:childTnLst>
                              <p:par>
                                <p:cTn id="100" presetID="42" presetClass="entr" presetSubtype="0" fill="hold" grpId="0" nodeType="afterEffect">
                                  <p:stCondLst>
                                    <p:cond delay="0"/>
                                  </p:stCondLst>
                                  <p:childTnLst>
                                    <p:set>
                                      <p:cBhvr>
                                        <p:cTn id="101" dur="1" fill="hold">
                                          <p:stCondLst>
                                            <p:cond delay="0"/>
                                          </p:stCondLst>
                                        </p:cTn>
                                        <p:tgtEl>
                                          <p:spTgt spid="29"/>
                                        </p:tgtEl>
                                        <p:attrNameLst>
                                          <p:attrName>style.visibility</p:attrName>
                                        </p:attrNameLst>
                                      </p:cBhvr>
                                      <p:to>
                                        <p:strVal val="visible"/>
                                      </p:to>
                                    </p:set>
                                    <p:animEffect transition="in" filter="fade">
                                      <p:cBhvr>
                                        <p:cTn id="102" dur="250"/>
                                        <p:tgtEl>
                                          <p:spTgt spid="29"/>
                                        </p:tgtEl>
                                      </p:cBhvr>
                                    </p:animEffect>
                                    <p:anim calcmode="lin" valueType="num">
                                      <p:cBhvr>
                                        <p:cTn id="103" dur="250" fill="hold"/>
                                        <p:tgtEl>
                                          <p:spTgt spid="29"/>
                                        </p:tgtEl>
                                        <p:attrNameLst>
                                          <p:attrName>ppt_x</p:attrName>
                                        </p:attrNameLst>
                                      </p:cBhvr>
                                      <p:tavLst>
                                        <p:tav tm="0">
                                          <p:val>
                                            <p:strVal val="#ppt_x"/>
                                          </p:val>
                                        </p:tav>
                                        <p:tav tm="100000">
                                          <p:val>
                                            <p:strVal val="#ppt_x"/>
                                          </p:val>
                                        </p:tav>
                                      </p:tavLst>
                                    </p:anim>
                                    <p:anim calcmode="lin" valueType="num">
                                      <p:cBhvr>
                                        <p:cTn id="104" dur="25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9" grpId="0" animBg="1"/>
      <p:bldP spid="10" grpId="0" animBg="1"/>
      <p:bldP spid="11" grpId="0"/>
      <p:bldP spid="12" grpId="0"/>
      <p:bldP spid="13" grpId="0"/>
      <p:bldP spid="14" grpId="0"/>
      <p:bldP spid="15" grpId="0"/>
      <p:bldP spid="16" grpId="0"/>
      <p:bldP spid="17" grpId="0"/>
      <p:bldP spid="18" grpId="0"/>
      <p:bldP spid="2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a:extLst>
              <a:ext uri="{FF2B5EF4-FFF2-40B4-BE49-F238E27FC236}">
                <a16:creationId xmlns="" xmlns:a16="http://schemas.microsoft.com/office/drawing/2014/main" id="{14ADE3A8-448C-4CBD-8243-3B990D0E3D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36" name="矩形 35">
            <a:extLst>
              <a:ext uri="{FF2B5EF4-FFF2-40B4-BE49-F238E27FC236}">
                <a16:creationId xmlns="" xmlns:a16="http://schemas.microsoft.com/office/drawing/2014/main" id="{3770B86E-2342-4786-A194-407F680CF8E0}"/>
              </a:ext>
            </a:extLst>
          </p:cNvPr>
          <p:cNvSpPr/>
          <p:nvPr/>
        </p:nvSpPr>
        <p:spPr>
          <a:xfrm>
            <a:off x="586762" y="1444584"/>
            <a:ext cx="3099868" cy="16081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zh-CN" altLang="en-US" sz="4400" b="1" dirty="0">
                <a:solidFill>
                  <a:schemeClr val="bg1">
                    <a:lumMod val="85000"/>
                  </a:schemeClr>
                </a:solidFill>
                <a:latin typeface="微软雅黑" panose="020B0503020204020204" pitchFamily="34" charset="-122"/>
                <a:ea typeface="微软雅黑" panose="020B0503020204020204" pitchFamily="34" charset="-122"/>
              </a:rPr>
              <a:t>第四章</a:t>
            </a:r>
            <a:endParaRPr lang="zh-CN" altLang="en-US" sz="4400" dirty="0">
              <a:solidFill>
                <a:schemeClr val="bg1">
                  <a:lumMod val="85000"/>
                </a:schemeClr>
              </a:solidFill>
              <a:latin typeface="微软雅黑" panose="020B0503020204020204" pitchFamily="34" charset="-122"/>
              <a:ea typeface="微软雅黑" panose="020B0503020204020204" pitchFamily="34" charset="-122"/>
            </a:endParaRPr>
          </a:p>
        </p:txBody>
      </p:sp>
      <p:grpSp>
        <p:nvGrpSpPr>
          <p:cNvPr id="24" name="组合 23">
            <a:extLst>
              <a:ext uri="{FF2B5EF4-FFF2-40B4-BE49-F238E27FC236}">
                <a16:creationId xmlns="" xmlns:a16="http://schemas.microsoft.com/office/drawing/2014/main" id="{811E8749-C63D-4818-9A91-858C71C31F8F}"/>
              </a:ext>
            </a:extLst>
          </p:cNvPr>
          <p:cNvGrpSpPr/>
          <p:nvPr/>
        </p:nvGrpSpPr>
        <p:grpSpPr>
          <a:xfrm>
            <a:off x="6238673" y="1359890"/>
            <a:ext cx="3875946" cy="652655"/>
            <a:chOff x="6238673" y="1359890"/>
            <a:chExt cx="3875946" cy="652655"/>
          </a:xfrm>
        </p:grpSpPr>
        <p:grpSp>
          <p:nvGrpSpPr>
            <p:cNvPr id="25" name="组合 24">
              <a:extLst>
                <a:ext uri="{FF2B5EF4-FFF2-40B4-BE49-F238E27FC236}">
                  <a16:creationId xmlns="" xmlns:a16="http://schemas.microsoft.com/office/drawing/2014/main" id="{D6A769CF-E904-4CFA-980E-B8478AEF543B}"/>
                </a:ext>
              </a:extLst>
            </p:cNvPr>
            <p:cNvGrpSpPr/>
            <p:nvPr/>
          </p:nvGrpSpPr>
          <p:grpSpPr>
            <a:xfrm>
              <a:off x="7199423" y="1444584"/>
              <a:ext cx="2915196" cy="497873"/>
              <a:chOff x="3178798" y="1432965"/>
              <a:chExt cx="2713464" cy="463420"/>
            </a:xfrm>
            <a:noFill/>
          </p:grpSpPr>
          <p:sp>
            <p:nvSpPr>
              <p:cNvPr id="27" name="燕尾形 12">
                <a:extLst>
                  <a:ext uri="{FF2B5EF4-FFF2-40B4-BE49-F238E27FC236}">
                    <a16:creationId xmlns="" xmlns:a16="http://schemas.microsoft.com/office/drawing/2014/main" id="{96BF39EF-8ACD-4782-84AE-B28C76AAB603}"/>
                  </a:ext>
                </a:extLst>
              </p:cNvPr>
              <p:cNvSpPr/>
              <p:nvPr/>
            </p:nvSpPr>
            <p:spPr>
              <a:xfrm>
                <a:off x="3178798" y="1432965"/>
                <a:ext cx="2713464" cy="463420"/>
              </a:xfrm>
              <a:prstGeom prst="chevron">
                <a:avLst/>
              </a:pr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bg1">
                      <a:lumMod val="85000"/>
                    </a:schemeClr>
                  </a:solidFill>
                </a:endParaRPr>
              </a:p>
            </p:txBody>
          </p:sp>
          <p:sp>
            <p:nvSpPr>
              <p:cNvPr id="28" name="矩形 27">
                <a:extLst>
                  <a:ext uri="{FF2B5EF4-FFF2-40B4-BE49-F238E27FC236}">
                    <a16:creationId xmlns="" xmlns:a16="http://schemas.microsoft.com/office/drawing/2014/main" id="{C751EF9B-5E7F-4307-B13D-388DE88AE2ED}"/>
                  </a:ext>
                </a:extLst>
              </p:cNvPr>
              <p:cNvSpPr/>
              <p:nvPr/>
            </p:nvSpPr>
            <p:spPr>
              <a:xfrm>
                <a:off x="3552205" y="1441265"/>
                <a:ext cx="1843011" cy="372422"/>
              </a:xfrm>
              <a:prstGeom prst="rect">
                <a:avLst/>
              </a:prstGeom>
              <a:grpFill/>
              <a:ln>
                <a:noFill/>
              </a:ln>
            </p:spPr>
            <p:txBody>
              <a:bodyPr wrap="none">
                <a:spAutoFit/>
              </a:bodyPr>
              <a:lstStyle/>
              <a:p>
                <a:pPr fontAlgn="base">
                  <a:spcBef>
                    <a:spcPct val="0"/>
                  </a:spcBef>
                  <a:spcAft>
                    <a:spcPct val="0"/>
                  </a:spcAft>
                </a:pPr>
                <a:r>
                  <a:rPr lang="zh-CN" altLang="en-US" sz="2000" dirty="0">
                    <a:solidFill>
                      <a:schemeClr val="bg1">
                        <a:lumMod val="85000"/>
                      </a:schemeClr>
                    </a:solidFill>
                    <a:latin typeface="微软雅黑" panose="020B0503020204020204" pitchFamily="34" charset="-122"/>
                    <a:ea typeface="微软雅黑" panose="020B0503020204020204" pitchFamily="34" charset="-122"/>
                  </a:rPr>
                  <a:t>添加目录一文字</a:t>
                </a:r>
              </a:p>
            </p:txBody>
          </p:sp>
        </p:grpSp>
        <p:sp>
          <p:nvSpPr>
            <p:cNvPr id="26" name="矩形 25">
              <a:extLst>
                <a:ext uri="{FF2B5EF4-FFF2-40B4-BE49-F238E27FC236}">
                  <a16:creationId xmlns="" xmlns:a16="http://schemas.microsoft.com/office/drawing/2014/main" id="{F7679181-77BE-4397-828B-9C9487DAE78B}"/>
                </a:ext>
              </a:extLst>
            </p:cNvPr>
            <p:cNvSpPr/>
            <p:nvPr/>
          </p:nvSpPr>
          <p:spPr>
            <a:xfrm>
              <a:off x="6238673" y="1359890"/>
              <a:ext cx="652654" cy="652655"/>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a:solidFill>
                    <a:schemeClr val="bg1">
                      <a:lumMod val="85000"/>
                    </a:schemeClr>
                  </a:solidFill>
                </a:rPr>
                <a:t>1</a:t>
              </a:r>
              <a:endParaRPr lang="zh-CN" altLang="en-US" sz="4000" dirty="0">
                <a:solidFill>
                  <a:schemeClr val="bg1">
                    <a:lumMod val="85000"/>
                  </a:schemeClr>
                </a:solidFill>
              </a:endParaRPr>
            </a:p>
          </p:txBody>
        </p:sp>
      </p:grpSp>
      <p:grpSp>
        <p:nvGrpSpPr>
          <p:cNvPr id="29" name="组合 28">
            <a:extLst>
              <a:ext uri="{FF2B5EF4-FFF2-40B4-BE49-F238E27FC236}">
                <a16:creationId xmlns="" xmlns:a16="http://schemas.microsoft.com/office/drawing/2014/main" id="{49F3DB0B-D3B4-4737-9594-8871361950E7}"/>
              </a:ext>
            </a:extLst>
          </p:cNvPr>
          <p:cNvGrpSpPr/>
          <p:nvPr/>
        </p:nvGrpSpPr>
        <p:grpSpPr>
          <a:xfrm>
            <a:off x="6238673" y="2394277"/>
            <a:ext cx="3875946" cy="652655"/>
            <a:chOff x="6238673" y="2394277"/>
            <a:chExt cx="3875946" cy="652655"/>
          </a:xfrm>
        </p:grpSpPr>
        <p:grpSp>
          <p:nvGrpSpPr>
            <p:cNvPr id="30" name="组合 29">
              <a:extLst>
                <a:ext uri="{FF2B5EF4-FFF2-40B4-BE49-F238E27FC236}">
                  <a16:creationId xmlns="" xmlns:a16="http://schemas.microsoft.com/office/drawing/2014/main" id="{4A95E47E-7455-40FA-B65F-F0868245C88A}"/>
                </a:ext>
              </a:extLst>
            </p:cNvPr>
            <p:cNvGrpSpPr/>
            <p:nvPr/>
          </p:nvGrpSpPr>
          <p:grpSpPr>
            <a:xfrm>
              <a:off x="7199423" y="2466847"/>
              <a:ext cx="2915196" cy="497873"/>
              <a:chOff x="4259771" y="2325220"/>
              <a:chExt cx="2713464" cy="463420"/>
            </a:xfrm>
            <a:noFill/>
          </p:grpSpPr>
          <p:sp>
            <p:nvSpPr>
              <p:cNvPr id="32" name="燕尾形 15">
                <a:extLst>
                  <a:ext uri="{FF2B5EF4-FFF2-40B4-BE49-F238E27FC236}">
                    <a16:creationId xmlns="" xmlns:a16="http://schemas.microsoft.com/office/drawing/2014/main" id="{18CBAAE4-C292-4203-9406-E30A623C0736}"/>
                  </a:ext>
                </a:extLst>
              </p:cNvPr>
              <p:cNvSpPr/>
              <p:nvPr/>
            </p:nvSpPr>
            <p:spPr>
              <a:xfrm>
                <a:off x="4259771" y="2325220"/>
                <a:ext cx="2713464" cy="463420"/>
              </a:xfrm>
              <a:prstGeom prst="chevron">
                <a:avLst/>
              </a:pr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bg1">
                      <a:lumMod val="85000"/>
                    </a:schemeClr>
                  </a:solidFill>
                </a:endParaRPr>
              </a:p>
            </p:txBody>
          </p:sp>
          <p:sp>
            <p:nvSpPr>
              <p:cNvPr id="33" name="矩形 32">
                <a:extLst>
                  <a:ext uri="{FF2B5EF4-FFF2-40B4-BE49-F238E27FC236}">
                    <a16:creationId xmlns="" xmlns:a16="http://schemas.microsoft.com/office/drawing/2014/main" id="{25EB7B1B-1F29-467C-8609-6873E44F97CC}"/>
                  </a:ext>
                </a:extLst>
              </p:cNvPr>
              <p:cNvSpPr/>
              <p:nvPr/>
            </p:nvSpPr>
            <p:spPr>
              <a:xfrm>
                <a:off x="4627681" y="2346648"/>
                <a:ext cx="1843011" cy="372422"/>
              </a:xfrm>
              <a:prstGeom prst="rect">
                <a:avLst/>
              </a:prstGeom>
              <a:grpFill/>
              <a:ln>
                <a:noFill/>
              </a:ln>
            </p:spPr>
            <p:txBody>
              <a:bodyPr wrap="none">
                <a:spAutoFit/>
              </a:bodyPr>
              <a:lstStyle/>
              <a:p>
                <a:pPr fontAlgn="base">
                  <a:spcBef>
                    <a:spcPct val="0"/>
                  </a:spcBef>
                  <a:spcAft>
                    <a:spcPct val="0"/>
                  </a:spcAft>
                </a:pPr>
                <a:r>
                  <a:rPr lang="zh-CN" altLang="en-US" sz="2000" dirty="0">
                    <a:solidFill>
                      <a:schemeClr val="bg1">
                        <a:lumMod val="85000"/>
                      </a:schemeClr>
                    </a:solidFill>
                    <a:latin typeface="微软雅黑" panose="020B0503020204020204" pitchFamily="34" charset="-122"/>
                    <a:ea typeface="微软雅黑" panose="020B0503020204020204" pitchFamily="34" charset="-122"/>
                  </a:rPr>
                  <a:t>添加目录二文字</a:t>
                </a:r>
              </a:p>
            </p:txBody>
          </p:sp>
        </p:grpSp>
        <p:sp>
          <p:nvSpPr>
            <p:cNvPr id="31" name="矩形 30">
              <a:extLst>
                <a:ext uri="{FF2B5EF4-FFF2-40B4-BE49-F238E27FC236}">
                  <a16:creationId xmlns="" xmlns:a16="http://schemas.microsoft.com/office/drawing/2014/main" id="{2EB2BECB-1AE5-478E-96F4-74109BBDB275}"/>
                </a:ext>
              </a:extLst>
            </p:cNvPr>
            <p:cNvSpPr/>
            <p:nvPr/>
          </p:nvSpPr>
          <p:spPr>
            <a:xfrm>
              <a:off x="6238673" y="2394277"/>
              <a:ext cx="652654" cy="652655"/>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a:solidFill>
                    <a:schemeClr val="bg1">
                      <a:lumMod val="85000"/>
                    </a:schemeClr>
                  </a:solidFill>
                </a:rPr>
                <a:t>2</a:t>
              </a:r>
              <a:endParaRPr lang="zh-CN" altLang="en-US" sz="4000" dirty="0">
                <a:solidFill>
                  <a:schemeClr val="bg1">
                    <a:lumMod val="85000"/>
                  </a:schemeClr>
                </a:solidFill>
              </a:endParaRPr>
            </a:p>
          </p:txBody>
        </p:sp>
      </p:grpSp>
      <p:grpSp>
        <p:nvGrpSpPr>
          <p:cNvPr id="34" name="组合 33">
            <a:extLst>
              <a:ext uri="{FF2B5EF4-FFF2-40B4-BE49-F238E27FC236}">
                <a16:creationId xmlns="" xmlns:a16="http://schemas.microsoft.com/office/drawing/2014/main" id="{959C9D64-C6A2-41CB-BCA3-896595407BBC}"/>
              </a:ext>
            </a:extLst>
          </p:cNvPr>
          <p:cNvGrpSpPr/>
          <p:nvPr/>
        </p:nvGrpSpPr>
        <p:grpSpPr>
          <a:xfrm>
            <a:off x="6238673" y="3437623"/>
            <a:ext cx="3875946" cy="652655"/>
            <a:chOff x="6238673" y="3437623"/>
            <a:chExt cx="3875946" cy="652655"/>
          </a:xfrm>
        </p:grpSpPr>
        <p:grpSp>
          <p:nvGrpSpPr>
            <p:cNvPr id="35" name="组合 34">
              <a:extLst>
                <a:ext uri="{FF2B5EF4-FFF2-40B4-BE49-F238E27FC236}">
                  <a16:creationId xmlns="" xmlns:a16="http://schemas.microsoft.com/office/drawing/2014/main" id="{E009502B-9611-4C71-B748-4C16AA487EDF}"/>
                </a:ext>
              </a:extLst>
            </p:cNvPr>
            <p:cNvGrpSpPr/>
            <p:nvPr/>
          </p:nvGrpSpPr>
          <p:grpSpPr>
            <a:xfrm>
              <a:off x="7199423" y="3505566"/>
              <a:ext cx="2915196" cy="497873"/>
              <a:chOff x="5273934" y="3221290"/>
              <a:chExt cx="2713464" cy="463420"/>
            </a:xfrm>
            <a:noFill/>
          </p:grpSpPr>
          <p:sp>
            <p:nvSpPr>
              <p:cNvPr id="42" name="燕尾形 18">
                <a:extLst>
                  <a:ext uri="{FF2B5EF4-FFF2-40B4-BE49-F238E27FC236}">
                    <a16:creationId xmlns="" xmlns:a16="http://schemas.microsoft.com/office/drawing/2014/main" id="{A2B4DCD7-9A7C-406D-9118-96565BCE5D8C}"/>
                  </a:ext>
                </a:extLst>
              </p:cNvPr>
              <p:cNvSpPr/>
              <p:nvPr/>
            </p:nvSpPr>
            <p:spPr>
              <a:xfrm>
                <a:off x="5273934" y="3221290"/>
                <a:ext cx="2713464" cy="463420"/>
              </a:xfrm>
              <a:prstGeom prst="chevron">
                <a:avLst/>
              </a:pr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bg1">
                      <a:lumMod val="85000"/>
                    </a:schemeClr>
                  </a:solidFill>
                </a:endParaRPr>
              </a:p>
            </p:txBody>
          </p:sp>
          <p:sp>
            <p:nvSpPr>
              <p:cNvPr id="45" name="矩形 44">
                <a:extLst>
                  <a:ext uri="{FF2B5EF4-FFF2-40B4-BE49-F238E27FC236}">
                    <a16:creationId xmlns="" xmlns:a16="http://schemas.microsoft.com/office/drawing/2014/main" id="{B565570F-69AC-491E-BC4E-B4B1C9F6F07F}"/>
                  </a:ext>
                </a:extLst>
              </p:cNvPr>
              <p:cNvSpPr/>
              <p:nvPr/>
            </p:nvSpPr>
            <p:spPr>
              <a:xfrm>
                <a:off x="5647462" y="3240464"/>
                <a:ext cx="2138284" cy="372422"/>
              </a:xfrm>
              <a:prstGeom prst="rect">
                <a:avLst/>
              </a:prstGeom>
              <a:grpFill/>
              <a:ln>
                <a:noFill/>
              </a:ln>
            </p:spPr>
            <p:txBody>
              <a:bodyPr wrap="square">
                <a:spAutoFit/>
              </a:bodyPr>
              <a:lstStyle/>
              <a:p>
                <a:pPr fontAlgn="base">
                  <a:spcBef>
                    <a:spcPct val="0"/>
                  </a:spcBef>
                  <a:spcAft>
                    <a:spcPct val="0"/>
                  </a:spcAft>
                </a:pPr>
                <a:r>
                  <a:rPr lang="zh-CN" altLang="en-US" sz="2000" dirty="0">
                    <a:solidFill>
                      <a:schemeClr val="bg1">
                        <a:lumMod val="85000"/>
                      </a:schemeClr>
                    </a:solidFill>
                    <a:latin typeface="微软雅黑" panose="020B0503020204020204" pitchFamily="34" charset="-122"/>
                    <a:ea typeface="微软雅黑" panose="020B0503020204020204" pitchFamily="34" charset="-122"/>
                  </a:rPr>
                  <a:t>添加目录三文字</a:t>
                </a:r>
              </a:p>
            </p:txBody>
          </p:sp>
        </p:grpSp>
        <p:sp>
          <p:nvSpPr>
            <p:cNvPr id="40" name="矩形 39">
              <a:extLst>
                <a:ext uri="{FF2B5EF4-FFF2-40B4-BE49-F238E27FC236}">
                  <a16:creationId xmlns="" xmlns:a16="http://schemas.microsoft.com/office/drawing/2014/main" id="{5685FE99-2AFF-414C-B3F8-D8F733C6DD06}"/>
                </a:ext>
              </a:extLst>
            </p:cNvPr>
            <p:cNvSpPr/>
            <p:nvPr/>
          </p:nvSpPr>
          <p:spPr>
            <a:xfrm>
              <a:off x="6238673" y="3437623"/>
              <a:ext cx="652654" cy="652655"/>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a:solidFill>
                    <a:schemeClr val="bg1">
                      <a:lumMod val="85000"/>
                    </a:schemeClr>
                  </a:solidFill>
                </a:rPr>
                <a:t>3</a:t>
              </a:r>
              <a:endParaRPr lang="zh-CN" altLang="en-US" sz="4000" dirty="0">
                <a:solidFill>
                  <a:schemeClr val="bg1">
                    <a:lumMod val="85000"/>
                  </a:schemeClr>
                </a:solidFill>
              </a:endParaRPr>
            </a:p>
          </p:txBody>
        </p:sp>
      </p:grpSp>
      <p:grpSp>
        <p:nvGrpSpPr>
          <p:cNvPr id="47" name="组合 46">
            <a:extLst>
              <a:ext uri="{FF2B5EF4-FFF2-40B4-BE49-F238E27FC236}">
                <a16:creationId xmlns="" xmlns:a16="http://schemas.microsoft.com/office/drawing/2014/main" id="{BA3E0E82-B26E-454C-AB33-202381370A0C}"/>
              </a:ext>
            </a:extLst>
          </p:cNvPr>
          <p:cNvGrpSpPr/>
          <p:nvPr/>
        </p:nvGrpSpPr>
        <p:grpSpPr>
          <a:xfrm>
            <a:off x="6237897" y="4475858"/>
            <a:ext cx="3876722" cy="652655"/>
            <a:chOff x="6237897" y="4475858"/>
            <a:chExt cx="3876722" cy="652655"/>
          </a:xfrm>
        </p:grpSpPr>
        <p:grpSp>
          <p:nvGrpSpPr>
            <p:cNvPr id="48" name="组合 47">
              <a:extLst>
                <a:ext uri="{FF2B5EF4-FFF2-40B4-BE49-F238E27FC236}">
                  <a16:creationId xmlns="" xmlns:a16="http://schemas.microsoft.com/office/drawing/2014/main" id="{FAFBA313-7AA9-4EFA-AC54-C45700CD44EB}"/>
                </a:ext>
              </a:extLst>
            </p:cNvPr>
            <p:cNvGrpSpPr/>
            <p:nvPr/>
          </p:nvGrpSpPr>
          <p:grpSpPr>
            <a:xfrm>
              <a:off x="7199423" y="4548428"/>
              <a:ext cx="2915196" cy="497873"/>
              <a:chOff x="4265470" y="4122389"/>
              <a:chExt cx="2713464" cy="463420"/>
            </a:xfrm>
            <a:noFill/>
          </p:grpSpPr>
          <p:sp>
            <p:nvSpPr>
              <p:cNvPr id="50" name="燕尾形 21">
                <a:extLst>
                  <a:ext uri="{FF2B5EF4-FFF2-40B4-BE49-F238E27FC236}">
                    <a16:creationId xmlns="" xmlns:a16="http://schemas.microsoft.com/office/drawing/2014/main" id="{E527C940-F504-48F4-AD68-8E1315E46955}"/>
                  </a:ext>
                </a:extLst>
              </p:cNvPr>
              <p:cNvSpPr/>
              <p:nvPr/>
            </p:nvSpPr>
            <p:spPr>
              <a:xfrm>
                <a:off x="4265470" y="4122389"/>
                <a:ext cx="2713464" cy="463420"/>
              </a:xfrm>
              <a:prstGeom prst="chevron">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dirty="0">
                  <a:solidFill>
                    <a:schemeClr val="bg1">
                      <a:lumMod val="85000"/>
                    </a:schemeClr>
                  </a:solidFill>
                </a:endParaRPr>
              </a:p>
            </p:txBody>
          </p:sp>
          <p:sp>
            <p:nvSpPr>
              <p:cNvPr id="51" name="矩形 50">
                <a:extLst>
                  <a:ext uri="{FF2B5EF4-FFF2-40B4-BE49-F238E27FC236}">
                    <a16:creationId xmlns="" xmlns:a16="http://schemas.microsoft.com/office/drawing/2014/main" id="{6FD5A38C-EAAF-4E2E-8F0A-F9C114CCE7A3}"/>
                  </a:ext>
                </a:extLst>
              </p:cNvPr>
              <p:cNvSpPr/>
              <p:nvPr/>
            </p:nvSpPr>
            <p:spPr>
              <a:xfrm>
                <a:off x="4633380" y="4129817"/>
                <a:ext cx="2143902" cy="372422"/>
              </a:xfrm>
              <a:prstGeom prst="rect">
                <a:avLst/>
              </a:prstGeom>
              <a:grpFill/>
              <a:ln>
                <a:noFill/>
              </a:ln>
            </p:spPr>
            <p:txBody>
              <a:bodyPr wrap="square">
                <a:spAutoFit/>
              </a:bodyPr>
              <a:lstStyle/>
              <a:p>
                <a:pPr fontAlgn="base">
                  <a:spcBef>
                    <a:spcPct val="0"/>
                  </a:spcBef>
                  <a:spcAft>
                    <a:spcPct val="0"/>
                  </a:spcAft>
                </a:pP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添加目录四文字</a:t>
                </a:r>
              </a:p>
            </p:txBody>
          </p:sp>
        </p:grpSp>
        <p:sp>
          <p:nvSpPr>
            <p:cNvPr id="49" name="矩形 48">
              <a:extLst>
                <a:ext uri="{FF2B5EF4-FFF2-40B4-BE49-F238E27FC236}">
                  <a16:creationId xmlns="" xmlns:a16="http://schemas.microsoft.com/office/drawing/2014/main" id="{6526EBD4-ADA2-4B75-AE3B-9CA4B10A7CCA}"/>
                </a:ext>
              </a:extLst>
            </p:cNvPr>
            <p:cNvSpPr/>
            <p:nvPr/>
          </p:nvSpPr>
          <p:spPr>
            <a:xfrm>
              <a:off x="6237897" y="4475858"/>
              <a:ext cx="652654" cy="652655"/>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a:solidFill>
                    <a:schemeClr val="tx1">
                      <a:lumMod val="85000"/>
                      <a:lumOff val="15000"/>
                    </a:schemeClr>
                  </a:solidFill>
                </a:rPr>
                <a:t>4</a:t>
              </a:r>
              <a:endParaRPr lang="zh-CN" altLang="en-US" sz="4000" dirty="0">
                <a:solidFill>
                  <a:schemeClr val="tx1">
                    <a:lumMod val="85000"/>
                    <a:lumOff val="15000"/>
                  </a:schemeClr>
                </a:solidFill>
              </a:endParaRPr>
            </a:p>
          </p:txBody>
        </p:sp>
      </p:grpSp>
    </p:spTree>
    <p:extLst>
      <p:ext uri="{BB962C8B-B14F-4D97-AF65-F5344CB8AC3E}">
        <p14:creationId xmlns:p14="http://schemas.microsoft.com/office/powerpoint/2010/main" val="3176941096"/>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750"/>
                                        <p:tgtEl>
                                          <p:spTgt spid="18"/>
                                        </p:tgtEl>
                                      </p:cBhvr>
                                    </p:animEffect>
                                  </p:childTnLst>
                                </p:cTn>
                              </p:par>
                            </p:childTnLst>
                          </p:cTn>
                        </p:par>
                        <p:par>
                          <p:cTn id="8" fill="hold">
                            <p:stCondLst>
                              <p:cond delay="750"/>
                            </p:stCondLst>
                            <p:childTnLst>
                              <p:par>
                                <p:cTn id="9" presetID="42" presetClass="entr" presetSubtype="0" fill="hold" grpId="0"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fade">
                                      <p:cBhvr>
                                        <p:cTn id="11" dur="750"/>
                                        <p:tgtEl>
                                          <p:spTgt spid="36"/>
                                        </p:tgtEl>
                                      </p:cBhvr>
                                    </p:animEffect>
                                    <p:anim calcmode="lin" valueType="num">
                                      <p:cBhvr>
                                        <p:cTn id="12" dur="750" fill="hold"/>
                                        <p:tgtEl>
                                          <p:spTgt spid="36"/>
                                        </p:tgtEl>
                                        <p:attrNameLst>
                                          <p:attrName>ppt_x</p:attrName>
                                        </p:attrNameLst>
                                      </p:cBhvr>
                                      <p:tavLst>
                                        <p:tav tm="0">
                                          <p:val>
                                            <p:strVal val="#ppt_x"/>
                                          </p:val>
                                        </p:tav>
                                        <p:tav tm="100000">
                                          <p:val>
                                            <p:strVal val="#ppt_x"/>
                                          </p:val>
                                        </p:tav>
                                      </p:tavLst>
                                    </p:anim>
                                    <p:anim calcmode="lin" valueType="num">
                                      <p:cBhvr>
                                        <p:cTn id="13" dur="750" fill="hold"/>
                                        <p:tgtEl>
                                          <p:spTgt spid="3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 presetClass="entr" presetSubtype="8" fill="hold" nodeType="after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500" fill="hold"/>
                                        <p:tgtEl>
                                          <p:spTgt spid="24"/>
                                        </p:tgtEl>
                                        <p:attrNameLst>
                                          <p:attrName>ppt_x</p:attrName>
                                        </p:attrNameLst>
                                      </p:cBhvr>
                                      <p:tavLst>
                                        <p:tav tm="0">
                                          <p:val>
                                            <p:strVal val="0-#ppt_w/2"/>
                                          </p:val>
                                        </p:tav>
                                        <p:tav tm="100000">
                                          <p:val>
                                            <p:strVal val="#ppt_x"/>
                                          </p:val>
                                        </p:tav>
                                      </p:tavLst>
                                    </p:anim>
                                    <p:anim calcmode="lin" valueType="num">
                                      <p:cBhvr additive="base">
                                        <p:cTn id="18" dur="500" fill="hold"/>
                                        <p:tgtEl>
                                          <p:spTgt spid="24"/>
                                        </p:tgtEl>
                                        <p:attrNameLst>
                                          <p:attrName>ppt_y</p:attrName>
                                        </p:attrNameLst>
                                      </p:cBhvr>
                                      <p:tavLst>
                                        <p:tav tm="0">
                                          <p:val>
                                            <p:strVal val="#ppt_y"/>
                                          </p:val>
                                        </p:tav>
                                        <p:tav tm="100000">
                                          <p:val>
                                            <p:strVal val="#ppt_y"/>
                                          </p:val>
                                        </p:tav>
                                      </p:tavLst>
                                    </p:anim>
                                  </p:childTnLst>
                                </p:cTn>
                              </p:par>
                            </p:childTnLst>
                          </p:cTn>
                        </p:par>
                        <p:par>
                          <p:cTn id="19" fill="hold">
                            <p:stCondLst>
                              <p:cond delay="2000"/>
                            </p:stCondLst>
                            <p:childTnLst>
                              <p:par>
                                <p:cTn id="20" presetID="2" presetClass="entr" presetSubtype="8" fill="hold" nodeType="afterEffect">
                                  <p:stCondLst>
                                    <p:cond delay="0"/>
                                  </p:stCondLst>
                                  <p:childTnLst>
                                    <p:set>
                                      <p:cBhvr>
                                        <p:cTn id="21" dur="1" fill="hold">
                                          <p:stCondLst>
                                            <p:cond delay="0"/>
                                          </p:stCondLst>
                                        </p:cTn>
                                        <p:tgtEl>
                                          <p:spTgt spid="29"/>
                                        </p:tgtEl>
                                        <p:attrNameLst>
                                          <p:attrName>style.visibility</p:attrName>
                                        </p:attrNameLst>
                                      </p:cBhvr>
                                      <p:to>
                                        <p:strVal val="visible"/>
                                      </p:to>
                                    </p:set>
                                    <p:anim calcmode="lin" valueType="num">
                                      <p:cBhvr additive="base">
                                        <p:cTn id="22" dur="500" fill="hold"/>
                                        <p:tgtEl>
                                          <p:spTgt spid="29"/>
                                        </p:tgtEl>
                                        <p:attrNameLst>
                                          <p:attrName>ppt_x</p:attrName>
                                        </p:attrNameLst>
                                      </p:cBhvr>
                                      <p:tavLst>
                                        <p:tav tm="0">
                                          <p:val>
                                            <p:strVal val="0-#ppt_w/2"/>
                                          </p:val>
                                        </p:tav>
                                        <p:tav tm="100000">
                                          <p:val>
                                            <p:strVal val="#ppt_x"/>
                                          </p:val>
                                        </p:tav>
                                      </p:tavLst>
                                    </p:anim>
                                    <p:anim calcmode="lin" valueType="num">
                                      <p:cBhvr additive="base">
                                        <p:cTn id="23" dur="500" fill="hold"/>
                                        <p:tgtEl>
                                          <p:spTgt spid="29"/>
                                        </p:tgtEl>
                                        <p:attrNameLst>
                                          <p:attrName>ppt_y</p:attrName>
                                        </p:attrNameLst>
                                      </p:cBhvr>
                                      <p:tavLst>
                                        <p:tav tm="0">
                                          <p:val>
                                            <p:strVal val="#ppt_y"/>
                                          </p:val>
                                        </p:tav>
                                        <p:tav tm="100000">
                                          <p:val>
                                            <p:strVal val="#ppt_y"/>
                                          </p:val>
                                        </p:tav>
                                      </p:tavLst>
                                    </p:anim>
                                  </p:childTnLst>
                                </p:cTn>
                              </p:par>
                            </p:childTnLst>
                          </p:cTn>
                        </p:par>
                        <p:par>
                          <p:cTn id="24" fill="hold">
                            <p:stCondLst>
                              <p:cond delay="2500"/>
                            </p:stCondLst>
                            <p:childTnLst>
                              <p:par>
                                <p:cTn id="25" presetID="2" presetClass="entr" presetSubtype="8" fill="hold" nodeType="after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fill="hold"/>
                                        <p:tgtEl>
                                          <p:spTgt spid="34"/>
                                        </p:tgtEl>
                                        <p:attrNameLst>
                                          <p:attrName>ppt_x</p:attrName>
                                        </p:attrNameLst>
                                      </p:cBhvr>
                                      <p:tavLst>
                                        <p:tav tm="0">
                                          <p:val>
                                            <p:strVal val="0-#ppt_w/2"/>
                                          </p:val>
                                        </p:tav>
                                        <p:tav tm="100000">
                                          <p:val>
                                            <p:strVal val="#ppt_x"/>
                                          </p:val>
                                        </p:tav>
                                      </p:tavLst>
                                    </p:anim>
                                    <p:anim calcmode="lin" valueType="num">
                                      <p:cBhvr additive="base">
                                        <p:cTn id="28" dur="500" fill="hold"/>
                                        <p:tgtEl>
                                          <p:spTgt spid="34"/>
                                        </p:tgtEl>
                                        <p:attrNameLst>
                                          <p:attrName>ppt_y</p:attrName>
                                        </p:attrNameLst>
                                      </p:cBhvr>
                                      <p:tavLst>
                                        <p:tav tm="0">
                                          <p:val>
                                            <p:strVal val="#ppt_y"/>
                                          </p:val>
                                        </p:tav>
                                        <p:tav tm="100000">
                                          <p:val>
                                            <p:strVal val="#ppt_y"/>
                                          </p:val>
                                        </p:tav>
                                      </p:tavLst>
                                    </p:anim>
                                  </p:childTnLst>
                                </p:cTn>
                              </p:par>
                            </p:childTnLst>
                          </p:cTn>
                        </p:par>
                        <p:par>
                          <p:cTn id="29" fill="hold">
                            <p:stCondLst>
                              <p:cond delay="3000"/>
                            </p:stCondLst>
                            <p:childTnLst>
                              <p:par>
                                <p:cTn id="30" presetID="2" presetClass="entr" presetSubtype="8" fill="hold" nodeType="afterEffect">
                                  <p:stCondLst>
                                    <p:cond delay="0"/>
                                  </p:stCondLst>
                                  <p:childTnLst>
                                    <p:set>
                                      <p:cBhvr>
                                        <p:cTn id="31" dur="1" fill="hold">
                                          <p:stCondLst>
                                            <p:cond delay="0"/>
                                          </p:stCondLst>
                                        </p:cTn>
                                        <p:tgtEl>
                                          <p:spTgt spid="47"/>
                                        </p:tgtEl>
                                        <p:attrNameLst>
                                          <p:attrName>style.visibility</p:attrName>
                                        </p:attrNameLst>
                                      </p:cBhvr>
                                      <p:to>
                                        <p:strVal val="visible"/>
                                      </p:to>
                                    </p:set>
                                    <p:anim calcmode="lin" valueType="num">
                                      <p:cBhvr additive="base">
                                        <p:cTn id="32" dur="500" fill="hold"/>
                                        <p:tgtEl>
                                          <p:spTgt spid="47"/>
                                        </p:tgtEl>
                                        <p:attrNameLst>
                                          <p:attrName>ppt_x</p:attrName>
                                        </p:attrNameLst>
                                      </p:cBhvr>
                                      <p:tavLst>
                                        <p:tav tm="0">
                                          <p:val>
                                            <p:strVal val="0-#ppt_w/2"/>
                                          </p:val>
                                        </p:tav>
                                        <p:tav tm="100000">
                                          <p:val>
                                            <p:strVal val="#ppt_x"/>
                                          </p:val>
                                        </p:tav>
                                      </p:tavLst>
                                    </p:anim>
                                    <p:anim calcmode="lin" valueType="num">
                                      <p:cBhvr additive="base">
                                        <p:cTn id="33" dur="500" fill="hold"/>
                                        <p:tgtEl>
                                          <p:spTgt spid="47"/>
                                        </p:tgtEl>
                                        <p:attrNameLst>
                                          <p:attrName>ppt_y</p:attrName>
                                        </p:attrNameLst>
                                      </p:cBhvr>
                                      <p:tavLst>
                                        <p:tav tm="0">
                                          <p:val>
                                            <p:strVal val="#ppt_y"/>
                                          </p:val>
                                        </p:tav>
                                        <p:tav tm="100000">
                                          <p:val>
                                            <p:strVal val="#ppt_y"/>
                                          </p:val>
                                        </p:tav>
                                      </p:tavLst>
                                    </p:anim>
                                  </p:childTnLst>
                                </p:cTn>
                              </p:par>
                            </p:childTnLst>
                          </p:cTn>
                        </p:par>
                        <p:par>
                          <p:cTn id="34" fill="hold">
                            <p:stCondLst>
                              <p:cond delay="3500"/>
                            </p:stCondLst>
                            <p:childTnLst>
                              <p:par>
                                <p:cTn id="35" presetID="53" presetClass="entr" presetSubtype="16" fill="hold" nodeType="after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Effect transition="in" filter="fade">
                                      <p:cBhvr>
                                        <p:cTn id="39"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a:extLst>
              <a:ext uri="{FF2B5EF4-FFF2-40B4-BE49-F238E27FC236}">
                <a16:creationId xmlns="" xmlns:a16="http://schemas.microsoft.com/office/drawing/2014/main" id="{4627966F-F79C-4786-B0FA-2956BCCABB64}"/>
              </a:ext>
            </a:extLst>
          </p:cNvPr>
          <p:cNvGrpSpPr/>
          <p:nvPr/>
        </p:nvGrpSpPr>
        <p:grpSpPr>
          <a:xfrm>
            <a:off x="0" y="293830"/>
            <a:ext cx="12190413" cy="674832"/>
            <a:chOff x="-174171" y="293830"/>
            <a:chExt cx="12190413" cy="674832"/>
          </a:xfrm>
        </p:grpSpPr>
        <p:sp>
          <p:nvSpPr>
            <p:cNvPr id="4" name="TextBox 8">
              <a:extLst>
                <a:ext uri="{FF2B5EF4-FFF2-40B4-BE49-F238E27FC236}">
                  <a16:creationId xmlns="" xmlns:a16="http://schemas.microsoft.com/office/drawing/2014/main" id="{FAD4A74A-6089-42C7-80E6-C3319B374D80}"/>
                </a:ext>
              </a:extLst>
            </p:cNvPr>
            <p:cNvSpPr txBox="1">
              <a:spLocks noChangeArrowheads="1"/>
            </p:cNvSpPr>
            <p:nvPr/>
          </p:nvSpPr>
          <p:spPr bwMode="auto">
            <a:xfrm>
              <a:off x="847913" y="293830"/>
              <a:ext cx="325532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b="1" dirty="0">
                  <a:solidFill>
                    <a:schemeClr val="bg1">
                      <a:lumMod val="85000"/>
                    </a:schemeClr>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cxnSp>
          <p:nvCxnSpPr>
            <p:cNvPr id="6" name="直接连接符 5">
              <a:extLst>
                <a:ext uri="{FF2B5EF4-FFF2-40B4-BE49-F238E27FC236}">
                  <a16:creationId xmlns="" xmlns:a16="http://schemas.microsoft.com/office/drawing/2014/main" id="{C5F528C7-0141-4D96-AF7C-5B188D0AA21B}"/>
                </a:ext>
              </a:extLst>
            </p:cNvPr>
            <p:cNvCxnSpPr>
              <a:cxnSpLocks/>
            </p:cNvCxnSpPr>
            <p:nvPr/>
          </p:nvCxnSpPr>
          <p:spPr>
            <a:xfrm>
              <a:off x="-174171" y="968662"/>
              <a:ext cx="1219041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5" name="TextBox 20">
            <a:extLst>
              <a:ext uri="{FF2B5EF4-FFF2-40B4-BE49-F238E27FC236}">
                <a16:creationId xmlns="" xmlns:a16="http://schemas.microsoft.com/office/drawing/2014/main" id="{806DCE02-4EF5-4EDD-825E-872DF8AE414B}"/>
              </a:ext>
            </a:extLst>
          </p:cNvPr>
          <p:cNvSpPr txBox="1"/>
          <p:nvPr/>
        </p:nvSpPr>
        <p:spPr>
          <a:xfrm>
            <a:off x="7630341" y="2208498"/>
            <a:ext cx="3595383" cy="1261884"/>
          </a:xfrm>
          <a:prstGeom prst="rect">
            <a:avLst/>
          </a:prstGeom>
          <a:noFill/>
        </p:spPr>
        <p:txBody>
          <a:bodyPr wrap="square" rtlCol="0">
            <a:spAutoFit/>
          </a:bodyPr>
          <a:lstStyle/>
          <a:p>
            <a:r>
              <a:rPr lang="en-US" sz="1000" b="1"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FOR</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zh-CN" altLang="en-US" sz="1600" b="1"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加入标题描述</a:t>
            </a:r>
            <a:endParaRPr lang="en-US" sz="1600" b="1"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endParaRPr>
          </a:p>
          <a:p>
            <a:endPar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est</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laborum</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dolo</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rumes</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fugats</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untras</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Etharums</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ser</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quidem</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rerum</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facilis</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dolores</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nemis</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omnis</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fugats</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vitaes</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nemo</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minima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rerums</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unsers</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sadips</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amets</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Sed</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ut</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perspiciatis</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unde</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omnis</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iste</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natus</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error sit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voluptatem</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accusantium</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doloremque</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laudantium</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totam</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rem </a:t>
            </a:r>
            <a:r>
              <a:rPr lang="en-US" sz="100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aperiam</a:t>
            </a:r>
            <a:r>
              <a:rPr lang="en-US" sz="100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p>
        </p:txBody>
      </p:sp>
      <p:sp>
        <p:nvSpPr>
          <p:cNvPr id="8" name="Oval 36">
            <a:extLst>
              <a:ext uri="{FF2B5EF4-FFF2-40B4-BE49-F238E27FC236}">
                <a16:creationId xmlns="" xmlns:a16="http://schemas.microsoft.com/office/drawing/2014/main" id="{D7347A59-1C79-46F0-AB60-7B860280D050}"/>
              </a:ext>
            </a:extLst>
          </p:cNvPr>
          <p:cNvSpPr/>
          <p:nvPr/>
        </p:nvSpPr>
        <p:spPr>
          <a:xfrm>
            <a:off x="7654479" y="3699954"/>
            <a:ext cx="392048" cy="392048"/>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lumMod val="85000"/>
                    <a:lumOff val="15000"/>
                  </a:schemeClr>
                </a:solidFill>
                <a:latin typeface="FontAwesome" pitchFamily="2" charset="0"/>
              </a:rPr>
              <a:t>1</a:t>
            </a:r>
            <a:endParaRPr lang="en-US" sz="1600" dirty="0">
              <a:solidFill>
                <a:schemeClr val="tx1">
                  <a:lumMod val="85000"/>
                  <a:lumOff val="15000"/>
                </a:schemeClr>
              </a:solidFill>
            </a:endParaRPr>
          </a:p>
        </p:txBody>
      </p:sp>
      <p:sp>
        <p:nvSpPr>
          <p:cNvPr id="9" name="Oval 37">
            <a:extLst>
              <a:ext uri="{FF2B5EF4-FFF2-40B4-BE49-F238E27FC236}">
                <a16:creationId xmlns="" xmlns:a16="http://schemas.microsoft.com/office/drawing/2014/main" id="{B5643E27-1A99-4166-957D-58A368A836DF}"/>
              </a:ext>
            </a:extLst>
          </p:cNvPr>
          <p:cNvSpPr/>
          <p:nvPr/>
        </p:nvSpPr>
        <p:spPr>
          <a:xfrm>
            <a:off x="7654479" y="4551146"/>
            <a:ext cx="392048" cy="392048"/>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lumMod val="85000"/>
                    <a:lumOff val="15000"/>
                  </a:schemeClr>
                </a:solidFill>
                <a:latin typeface="FontAwesome" pitchFamily="2" charset="0"/>
              </a:rPr>
              <a:t>2</a:t>
            </a:r>
            <a:endParaRPr lang="en-US" sz="1600" dirty="0">
              <a:solidFill>
                <a:schemeClr val="tx1">
                  <a:lumMod val="85000"/>
                  <a:lumOff val="15000"/>
                </a:schemeClr>
              </a:solidFill>
            </a:endParaRPr>
          </a:p>
        </p:txBody>
      </p:sp>
      <p:sp>
        <p:nvSpPr>
          <p:cNvPr id="10" name="Oval 38">
            <a:extLst>
              <a:ext uri="{FF2B5EF4-FFF2-40B4-BE49-F238E27FC236}">
                <a16:creationId xmlns="" xmlns:a16="http://schemas.microsoft.com/office/drawing/2014/main" id="{0AD7F340-445B-4CCC-ADD4-D61427675854}"/>
              </a:ext>
            </a:extLst>
          </p:cNvPr>
          <p:cNvSpPr/>
          <p:nvPr/>
        </p:nvSpPr>
        <p:spPr>
          <a:xfrm>
            <a:off x="7654479" y="5402337"/>
            <a:ext cx="392048" cy="392048"/>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lumMod val="85000"/>
                    <a:lumOff val="15000"/>
                  </a:schemeClr>
                </a:solidFill>
                <a:latin typeface="FontAwesome" pitchFamily="2" charset="0"/>
              </a:rPr>
              <a:t>3</a:t>
            </a:r>
            <a:endParaRPr lang="en-US" sz="1600" dirty="0">
              <a:solidFill>
                <a:schemeClr val="tx1">
                  <a:lumMod val="85000"/>
                  <a:lumOff val="15000"/>
                </a:schemeClr>
              </a:solidFill>
            </a:endParaRPr>
          </a:p>
        </p:txBody>
      </p:sp>
      <p:sp>
        <p:nvSpPr>
          <p:cNvPr id="11" name="TextBox 24">
            <a:extLst>
              <a:ext uri="{FF2B5EF4-FFF2-40B4-BE49-F238E27FC236}">
                <a16:creationId xmlns="" xmlns:a16="http://schemas.microsoft.com/office/drawing/2014/main" id="{0F7276F3-D609-40D1-956E-549ED42F17BE}"/>
              </a:ext>
            </a:extLst>
          </p:cNvPr>
          <p:cNvSpPr txBox="1"/>
          <p:nvPr/>
        </p:nvSpPr>
        <p:spPr>
          <a:xfrm>
            <a:off x="8199021" y="3618979"/>
            <a:ext cx="3031624" cy="577081"/>
          </a:xfrm>
          <a:prstGeom prst="rect">
            <a:avLst/>
          </a:prstGeom>
          <a:noFill/>
        </p:spPr>
        <p:txBody>
          <a:bodyPr wrap="square" rtlCol="0">
            <a:spAutoFit/>
          </a:bodyPr>
          <a:lstStyle/>
          <a:p>
            <a:r>
              <a:rPr lang="zh-CN" altLang="en-US" sz="1050" b="1"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加入标题描述</a:t>
            </a:r>
            <a:endParaRPr lang="en-US" altLang="zh-CN" sz="1050" b="1"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05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105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est</a:t>
            </a:r>
            <a:r>
              <a:rPr lang="en-US" sz="105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laborum</a:t>
            </a:r>
            <a:r>
              <a:rPr lang="en-US" sz="105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dolo</a:t>
            </a:r>
            <a:r>
              <a:rPr lang="en-US" sz="105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rumes</a:t>
            </a:r>
            <a:r>
              <a:rPr lang="en-US" sz="105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fugats</a:t>
            </a:r>
            <a:r>
              <a:rPr lang="en-US" sz="105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untras</a:t>
            </a:r>
            <a:r>
              <a:rPr lang="en-US" sz="105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Etharums</a:t>
            </a:r>
            <a:r>
              <a:rPr lang="en-US" sz="105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ser</a:t>
            </a:r>
            <a:r>
              <a:rPr lang="en-US" sz="105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quidem</a:t>
            </a:r>
            <a:r>
              <a:rPr lang="en-US" sz="105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rerum</a:t>
            </a:r>
            <a:r>
              <a:rPr lang="en-US" sz="105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facilis</a:t>
            </a:r>
            <a:endParaRPr lang="en-US" sz="105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2" name="TextBox 25">
            <a:extLst>
              <a:ext uri="{FF2B5EF4-FFF2-40B4-BE49-F238E27FC236}">
                <a16:creationId xmlns="" xmlns:a16="http://schemas.microsoft.com/office/drawing/2014/main" id="{A9772548-45E4-4D54-B489-97DB5268A5E7}"/>
              </a:ext>
            </a:extLst>
          </p:cNvPr>
          <p:cNvSpPr txBox="1"/>
          <p:nvPr/>
        </p:nvSpPr>
        <p:spPr>
          <a:xfrm>
            <a:off x="8194100" y="4470572"/>
            <a:ext cx="3031624" cy="577081"/>
          </a:xfrm>
          <a:prstGeom prst="rect">
            <a:avLst/>
          </a:prstGeom>
          <a:noFill/>
        </p:spPr>
        <p:txBody>
          <a:bodyPr wrap="square" rtlCol="0">
            <a:spAutoFit/>
          </a:bodyPr>
          <a:lstStyle/>
          <a:p>
            <a:r>
              <a:rPr lang="zh-CN" altLang="en-US" sz="1050" b="1"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加入标题描述</a:t>
            </a:r>
            <a:endParaRPr lang="en-US" altLang="zh-CN" sz="1050" b="1"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altLang="zh-CN" sz="105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Lid </a:t>
            </a:r>
            <a:r>
              <a:rPr lang="en-US" altLang="zh-CN" sz="105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est</a:t>
            </a:r>
            <a:r>
              <a:rPr lang="en-US" altLang="zh-CN" sz="105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05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laborum</a:t>
            </a:r>
            <a:r>
              <a:rPr lang="en-US" altLang="zh-CN" sz="105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05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dolo</a:t>
            </a:r>
            <a:r>
              <a:rPr lang="en-US" altLang="zh-CN" sz="105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05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rumes</a:t>
            </a:r>
            <a:r>
              <a:rPr lang="en-US" altLang="zh-CN" sz="105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05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fugats</a:t>
            </a:r>
            <a:r>
              <a:rPr lang="en-US" altLang="zh-CN" sz="105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05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untras</a:t>
            </a:r>
            <a:r>
              <a:rPr lang="en-US" altLang="zh-CN" sz="105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05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Etharums</a:t>
            </a:r>
            <a:r>
              <a:rPr lang="en-US" altLang="zh-CN" sz="105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05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ser</a:t>
            </a:r>
            <a:r>
              <a:rPr lang="en-US" altLang="zh-CN" sz="105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05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quidem</a:t>
            </a:r>
            <a:r>
              <a:rPr lang="en-US" altLang="zh-CN" sz="105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05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rerum</a:t>
            </a:r>
            <a:r>
              <a:rPr lang="en-US" altLang="zh-CN" sz="105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05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facilis</a:t>
            </a:r>
            <a:endParaRPr lang="en-US" altLang="zh-CN" sz="105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3" name="TextBox 26">
            <a:extLst>
              <a:ext uri="{FF2B5EF4-FFF2-40B4-BE49-F238E27FC236}">
                <a16:creationId xmlns="" xmlns:a16="http://schemas.microsoft.com/office/drawing/2014/main" id="{F476A3EE-6FF3-48D6-B204-5760DB5B84BB}"/>
              </a:ext>
            </a:extLst>
          </p:cNvPr>
          <p:cNvSpPr txBox="1"/>
          <p:nvPr/>
        </p:nvSpPr>
        <p:spPr>
          <a:xfrm>
            <a:off x="8194100" y="5321362"/>
            <a:ext cx="3031624" cy="577081"/>
          </a:xfrm>
          <a:prstGeom prst="rect">
            <a:avLst/>
          </a:prstGeom>
          <a:noFill/>
        </p:spPr>
        <p:txBody>
          <a:bodyPr wrap="square" rtlCol="0">
            <a:spAutoFit/>
          </a:bodyPr>
          <a:lstStyle/>
          <a:p>
            <a:r>
              <a:rPr lang="zh-CN" altLang="en-US" sz="1050" b="1"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加入标题描述</a:t>
            </a:r>
            <a:endParaRPr lang="en-US" altLang="zh-CN" sz="1050" b="1"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altLang="zh-CN" sz="105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Lid </a:t>
            </a:r>
            <a:r>
              <a:rPr lang="en-US" altLang="zh-CN" sz="105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est</a:t>
            </a:r>
            <a:r>
              <a:rPr lang="en-US" altLang="zh-CN" sz="105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05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laborum</a:t>
            </a:r>
            <a:r>
              <a:rPr lang="en-US" altLang="zh-CN" sz="105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05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dolo</a:t>
            </a:r>
            <a:r>
              <a:rPr lang="en-US" altLang="zh-CN" sz="105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05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rumes</a:t>
            </a:r>
            <a:r>
              <a:rPr lang="en-US" altLang="zh-CN" sz="105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05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fugats</a:t>
            </a:r>
            <a:r>
              <a:rPr lang="en-US" altLang="zh-CN" sz="105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05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untras</a:t>
            </a:r>
            <a:r>
              <a:rPr lang="en-US" altLang="zh-CN" sz="105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05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Etharums</a:t>
            </a:r>
            <a:r>
              <a:rPr lang="en-US" altLang="zh-CN" sz="105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05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ser</a:t>
            </a:r>
            <a:r>
              <a:rPr lang="en-US" altLang="zh-CN" sz="105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05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quidem</a:t>
            </a:r>
            <a:r>
              <a:rPr lang="en-US" altLang="zh-CN" sz="105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05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rerum</a:t>
            </a:r>
            <a:r>
              <a:rPr lang="en-US" altLang="zh-CN" sz="105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050" dirty="0" err="1">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facilis</a:t>
            </a:r>
            <a:endParaRPr lang="en-US" altLang="zh-CN" sz="1050"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14" name="组合 354">
            <a:extLst>
              <a:ext uri="{FF2B5EF4-FFF2-40B4-BE49-F238E27FC236}">
                <a16:creationId xmlns="" xmlns:a16="http://schemas.microsoft.com/office/drawing/2014/main" id="{724D9723-99CE-4BB6-A856-A7A701BC57F2}"/>
              </a:ext>
            </a:extLst>
          </p:cNvPr>
          <p:cNvGrpSpPr/>
          <p:nvPr/>
        </p:nvGrpSpPr>
        <p:grpSpPr>
          <a:xfrm>
            <a:off x="1289394" y="3593043"/>
            <a:ext cx="2348825" cy="892935"/>
            <a:chOff x="1343472" y="4037003"/>
            <a:chExt cx="1761619" cy="669701"/>
          </a:xfrm>
        </p:grpSpPr>
        <p:sp>
          <p:nvSpPr>
            <p:cNvPr id="15" name="文本框 355">
              <a:extLst>
                <a:ext uri="{FF2B5EF4-FFF2-40B4-BE49-F238E27FC236}">
                  <a16:creationId xmlns="" xmlns:a16="http://schemas.microsoft.com/office/drawing/2014/main" id="{4AF75ECA-17ED-4286-A474-EC81F01886C9}"/>
                </a:ext>
              </a:extLst>
            </p:cNvPr>
            <p:cNvSpPr txBox="1"/>
            <p:nvPr/>
          </p:nvSpPr>
          <p:spPr>
            <a:xfrm>
              <a:off x="1454173" y="4360455"/>
              <a:ext cx="1650918" cy="346249"/>
            </a:xfrm>
            <a:prstGeom prst="rect">
              <a:avLst/>
            </a:prstGeom>
            <a:noFill/>
          </p:spPr>
          <p:txBody>
            <a:bodyPr wrap="square" rtlCol="0">
              <a:spAutoFit/>
            </a:bodyPr>
            <a:lstStyle/>
            <a:p>
              <a:r>
                <a:rPr lang="en-US" altLang="zh-CN" sz="1200" dirty="0">
                  <a:solidFill>
                    <a:schemeClr val="bg1">
                      <a:lumMod val="85000"/>
                    </a:schemeClr>
                  </a:solidFill>
                  <a:latin typeface="微软雅黑" panose="020B0503020204020204" pitchFamily="34" charset="-122"/>
                  <a:ea typeface="微软雅黑" panose="020B0503020204020204" pitchFamily="34" charset="-122"/>
                </a:rPr>
                <a:t>Your text here. </a:t>
              </a:r>
            </a:p>
            <a:p>
              <a:r>
                <a:rPr lang="en-US" altLang="zh-CN" sz="1200" dirty="0">
                  <a:solidFill>
                    <a:schemeClr val="bg1">
                      <a:lumMod val="85000"/>
                    </a:schemeClr>
                  </a:solidFill>
                  <a:latin typeface="微软雅黑" panose="020B0503020204020204" pitchFamily="34" charset="-122"/>
                  <a:ea typeface="微软雅黑" panose="020B0503020204020204" pitchFamily="34" charset="-122"/>
                </a:rPr>
                <a:t>Your text here.</a:t>
              </a:r>
              <a:endParaRPr lang="zh-CN" altLang="en-US" sz="1200" dirty="0">
                <a:solidFill>
                  <a:schemeClr val="bg1">
                    <a:lumMod val="85000"/>
                  </a:schemeClr>
                </a:solidFill>
                <a:latin typeface="微软雅黑" panose="020B0503020204020204" pitchFamily="34" charset="-122"/>
                <a:ea typeface="微软雅黑" panose="020B0503020204020204" pitchFamily="34" charset="-122"/>
              </a:endParaRPr>
            </a:p>
          </p:txBody>
        </p:sp>
        <p:sp>
          <p:nvSpPr>
            <p:cNvPr id="16" name="文本框 356">
              <a:extLst>
                <a:ext uri="{FF2B5EF4-FFF2-40B4-BE49-F238E27FC236}">
                  <a16:creationId xmlns="" xmlns:a16="http://schemas.microsoft.com/office/drawing/2014/main" id="{2DDF63B8-6921-4240-99FA-57A60CC6D6C6}"/>
                </a:ext>
              </a:extLst>
            </p:cNvPr>
            <p:cNvSpPr txBox="1"/>
            <p:nvPr/>
          </p:nvSpPr>
          <p:spPr>
            <a:xfrm>
              <a:off x="1343472" y="4037003"/>
              <a:ext cx="1650918" cy="284742"/>
            </a:xfrm>
            <a:prstGeom prst="rect">
              <a:avLst/>
            </a:prstGeom>
            <a:noFill/>
          </p:spPr>
          <p:txBody>
            <a:bodyPr wrap="square" rtlCol="0">
              <a:spAutoFit/>
            </a:bodyPr>
            <a:lstStyle/>
            <a:p>
              <a:r>
                <a:rPr lang="zh-CN" altLang="en-US" b="1" dirty="0">
                  <a:solidFill>
                    <a:schemeClr val="bg1">
                      <a:lumMod val="85000"/>
                    </a:schemeClr>
                  </a:solidFill>
                  <a:latin typeface="微软雅黑" panose="020B0503020204020204" pitchFamily="34" charset="-122"/>
                  <a:ea typeface="微软雅黑" panose="020B0503020204020204" pitchFamily="34" charset="-122"/>
                </a:rPr>
                <a:t>加入标题描述</a:t>
              </a:r>
            </a:p>
          </p:txBody>
        </p:sp>
      </p:grpSp>
      <p:grpSp>
        <p:nvGrpSpPr>
          <p:cNvPr id="17" name="组合 354">
            <a:extLst>
              <a:ext uri="{FF2B5EF4-FFF2-40B4-BE49-F238E27FC236}">
                <a16:creationId xmlns="" xmlns:a16="http://schemas.microsoft.com/office/drawing/2014/main" id="{8F57F44E-F912-4556-AB06-BA3CF679BFB2}"/>
              </a:ext>
            </a:extLst>
          </p:cNvPr>
          <p:cNvGrpSpPr/>
          <p:nvPr/>
        </p:nvGrpSpPr>
        <p:grpSpPr>
          <a:xfrm>
            <a:off x="3305618" y="3593043"/>
            <a:ext cx="2348825" cy="892935"/>
            <a:chOff x="1343472" y="4037003"/>
            <a:chExt cx="1761619" cy="669701"/>
          </a:xfrm>
        </p:grpSpPr>
        <p:sp>
          <p:nvSpPr>
            <p:cNvPr id="18" name="文本框 355">
              <a:extLst>
                <a:ext uri="{FF2B5EF4-FFF2-40B4-BE49-F238E27FC236}">
                  <a16:creationId xmlns="" xmlns:a16="http://schemas.microsoft.com/office/drawing/2014/main" id="{4FF58017-84B9-461F-B0B8-97B57C40A351}"/>
                </a:ext>
              </a:extLst>
            </p:cNvPr>
            <p:cNvSpPr txBox="1"/>
            <p:nvPr/>
          </p:nvSpPr>
          <p:spPr>
            <a:xfrm>
              <a:off x="1454173" y="4360455"/>
              <a:ext cx="1650918" cy="346249"/>
            </a:xfrm>
            <a:prstGeom prst="rect">
              <a:avLst/>
            </a:prstGeom>
            <a:noFill/>
          </p:spPr>
          <p:txBody>
            <a:bodyPr wrap="square" rtlCol="0">
              <a:spAutoFit/>
            </a:bodyPr>
            <a:lstStyle/>
            <a:p>
              <a:r>
                <a:rPr lang="en-US" altLang="zh-CN" sz="1200" dirty="0">
                  <a:solidFill>
                    <a:schemeClr val="bg1">
                      <a:lumMod val="85000"/>
                    </a:schemeClr>
                  </a:solidFill>
                  <a:latin typeface="微软雅黑" panose="020B0503020204020204" pitchFamily="34" charset="-122"/>
                  <a:ea typeface="微软雅黑" panose="020B0503020204020204" pitchFamily="34" charset="-122"/>
                </a:rPr>
                <a:t>Your text here. </a:t>
              </a:r>
            </a:p>
            <a:p>
              <a:r>
                <a:rPr lang="en-US" altLang="zh-CN" sz="1200" dirty="0">
                  <a:solidFill>
                    <a:schemeClr val="bg1">
                      <a:lumMod val="85000"/>
                    </a:schemeClr>
                  </a:solidFill>
                  <a:latin typeface="微软雅黑" panose="020B0503020204020204" pitchFamily="34" charset="-122"/>
                  <a:ea typeface="微软雅黑" panose="020B0503020204020204" pitchFamily="34" charset="-122"/>
                </a:rPr>
                <a:t>Your text here.</a:t>
              </a:r>
              <a:endParaRPr lang="zh-CN" altLang="en-US" sz="1200" dirty="0">
                <a:solidFill>
                  <a:schemeClr val="bg1">
                    <a:lumMod val="85000"/>
                  </a:schemeClr>
                </a:solidFill>
                <a:latin typeface="微软雅黑" panose="020B0503020204020204" pitchFamily="34" charset="-122"/>
                <a:ea typeface="微软雅黑" panose="020B0503020204020204" pitchFamily="34" charset="-122"/>
              </a:endParaRPr>
            </a:p>
          </p:txBody>
        </p:sp>
        <p:sp>
          <p:nvSpPr>
            <p:cNvPr id="19" name="文本框 356">
              <a:extLst>
                <a:ext uri="{FF2B5EF4-FFF2-40B4-BE49-F238E27FC236}">
                  <a16:creationId xmlns="" xmlns:a16="http://schemas.microsoft.com/office/drawing/2014/main" id="{339E7406-3BDA-4116-B7DA-F9706A9B9CBA}"/>
                </a:ext>
              </a:extLst>
            </p:cNvPr>
            <p:cNvSpPr txBox="1"/>
            <p:nvPr/>
          </p:nvSpPr>
          <p:spPr>
            <a:xfrm>
              <a:off x="1343472" y="4037003"/>
              <a:ext cx="1650918" cy="284742"/>
            </a:xfrm>
            <a:prstGeom prst="rect">
              <a:avLst/>
            </a:prstGeom>
            <a:noFill/>
          </p:spPr>
          <p:txBody>
            <a:bodyPr wrap="square" rtlCol="0">
              <a:spAutoFit/>
            </a:bodyPr>
            <a:lstStyle/>
            <a:p>
              <a:r>
                <a:rPr lang="zh-CN" altLang="en-US" b="1" dirty="0">
                  <a:solidFill>
                    <a:schemeClr val="bg1">
                      <a:lumMod val="85000"/>
                    </a:schemeClr>
                  </a:solidFill>
                  <a:latin typeface="微软雅黑" panose="020B0503020204020204" pitchFamily="34" charset="-122"/>
                  <a:ea typeface="微软雅黑" panose="020B0503020204020204" pitchFamily="34" charset="-122"/>
                </a:rPr>
                <a:t>加入标题描述</a:t>
              </a:r>
            </a:p>
          </p:txBody>
        </p:sp>
      </p:grpSp>
      <p:grpSp>
        <p:nvGrpSpPr>
          <p:cNvPr id="20" name="组合 354">
            <a:extLst>
              <a:ext uri="{FF2B5EF4-FFF2-40B4-BE49-F238E27FC236}">
                <a16:creationId xmlns="" xmlns:a16="http://schemas.microsoft.com/office/drawing/2014/main" id="{538D9F66-473D-40CE-A0FA-5F593614F53D}"/>
              </a:ext>
            </a:extLst>
          </p:cNvPr>
          <p:cNvGrpSpPr/>
          <p:nvPr/>
        </p:nvGrpSpPr>
        <p:grpSpPr>
          <a:xfrm>
            <a:off x="5429004" y="3570741"/>
            <a:ext cx="2348825" cy="892935"/>
            <a:chOff x="1343472" y="4037003"/>
            <a:chExt cx="1761619" cy="669701"/>
          </a:xfrm>
        </p:grpSpPr>
        <p:sp>
          <p:nvSpPr>
            <p:cNvPr id="21" name="文本框 355">
              <a:extLst>
                <a:ext uri="{FF2B5EF4-FFF2-40B4-BE49-F238E27FC236}">
                  <a16:creationId xmlns="" xmlns:a16="http://schemas.microsoft.com/office/drawing/2014/main" id="{26B1C1B5-5BAB-4AFA-8600-42EFD7A8AE01}"/>
                </a:ext>
              </a:extLst>
            </p:cNvPr>
            <p:cNvSpPr txBox="1"/>
            <p:nvPr/>
          </p:nvSpPr>
          <p:spPr>
            <a:xfrm>
              <a:off x="1454173" y="4360455"/>
              <a:ext cx="1650918" cy="346249"/>
            </a:xfrm>
            <a:prstGeom prst="rect">
              <a:avLst/>
            </a:prstGeom>
            <a:noFill/>
          </p:spPr>
          <p:txBody>
            <a:bodyPr wrap="square" rtlCol="0">
              <a:spAutoFit/>
            </a:bodyPr>
            <a:lstStyle/>
            <a:p>
              <a:r>
                <a:rPr lang="en-US" altLang="zh-CN" sz="1200" dirty="0">
                  <a:solidFill>
                    <a:schemeClr val="bg1">
                      <a:lumMod val="85000"/>
                    </a:schemeClr>
                  </a:solidFill>
                  <a:latin typeface="微软雅黑" panose="020B0503020204020204" pitchFamily="34" charset="-122"/>
                  <a:ea typeface="微软雅黑" panose="020B0503020204020204" pitchFamily="34" charset="-122"/>
                </a:rPr>
                <a:t>Your text here. </a:t>
              </a:r>
            </a:p>
            <a:p>
              <a:r>
                <a:rPr lang="en-US" altLang="zh-CN" sz="1200" dirty="0">
                  <a:solidFill>
                    <a:schemeClr val="bg1">
                      <a:lumMod val="85000"/>
                    </a:schemeClr>
                  </a:solidFill>
                  <a:latin typeface="微软雅黑" panose="020B0503020204020204" pitchFamily="34" charset="-122"/>
                  <a:ea typeface="微软雅黑" panose="020B0503020204020204" pitchFamily="34" charset="-122"/>
                </a:rPr>
                <a:t>Your text here.</a:t>
              </a:r>
              <a:endParaRPr lang="zh-CN" altLang="en-US" sz="1200" dirty="0">
                <a:solidFill>
                  <a:schemeClr val="bg1">
                    <a:lumMod val="85000"/>
                  </a:schemeClr>
                </a:solidFill>
                <a:latin typeface="微软雅黑" panose="020B0503020204020204" pitchFamily="34" charset="-122"/>
                <a:ea typeface="微软雅黑" panose="020B0503020204020204" pitchFamily="34" charset="-122"/>
              </a:endParaRPr>
            </a:p>
          </p:txBody>
        </p:sp>
        <p:sp>
          <p:nvSpPr>
            <p:cNvPr id="22" name="文本框 356">
              <a:extLst>
                <a:ext uri="{FF2B5EF4-FFF2-40B4-BE49-F238E27FC236}">
                  <a16:creationId xmlns="" xmlns:a16="http://schemas.microsoft.com/office/drawing/2014/main" id="{99A49055-A79E-408A-9CA8-7036C48BBFC4}"/>
                </a:ext>
              </a:extLst>
            </p:cNvPr>
            <p:cNvSpPr txBox="1"/>
            <p:nvPr/>
          </p:nvSpPr>
          <p:spPr>
            <a:xfrm>
              <a:off x="1343472" y="4037003"/>
              <a:ext cx="1650918" cy="284742"/>
            </a:xfrm>
            <a:prstGeom prst="rect">
              <a:avLst/>
            </a:prstGeom>
            <a:noFill/>
          </p:spPr>
          <p:txBody>
            <a:bodyPr wrap="square" rtlCol="0">
              <a:spAutoFit/>
            </a:bodyPr>
            <a:lstStyle/>
            <a:p>
              <a:r>
                <a:rPr lang="zh-CN" altLang="en-US" b="1" dirty="0">
                  <a:solidFill>
                    <a:schemeClr val="bg1">
                      <a:lumMod val="85000"/>
                    </a:schemeClr>
                  </a:solidFill>
                  <a:latin typeface="微软雅黑" panose="020B0503020204020204" pitchFamily="34" charset="-122"/>
                  <a:ea typeface="微软雅黑" panose="020B0503020204020204" pitchFamily="34" charset="-122"/>
                </a:rPr>
                <a:t>加入标题描述</a:t>
              </a:r>
            </a:p>
          </p:txBody>
        </p:sp>
      </p:grpSp>
      <p:grpSp>
        <p:nvGrpSpPr>
          <p:cNvPr id="23" name="Group 4">
            <a:extLst>
              <a:ext uri="{FF2B5EF4-FFF2-40B4-BE49-F238E27FC236}">
                <a16:creationId xmlns="" xmlns:a16="http://schemas.microsoft.com/office/drawing/2014/main" id="{D46EC85D-F32A-47AD-B950-DAEDC1327B66}"/>
              </a:ext>
            </a:extLst>
          </p:cNvPr>
          <p:cNvGrpSpPr>
            <a:grpSpLocks noChangeAspect="1"/>
          </p:cNvGrpSpPr>
          <p:nvPr/>
        </p:nvGrpSpPr>
        <p:grpSpPr bwMode="auto">
          <a:xfrm>
            <a:off x="1769445" y="2185717"/>
            <a:ext cx="576064" cy="1349113"/>
            <a:chOff x="1885" y="1509"/>
            <a:chExt cx="503" cy="1178"/>
          </a:xfrm>
          <a:solidFill>
            <a:schemeClr val="bg1">
              <a:lumMod val="85000"/>
            </a:schemeClr>
          </a:solidFill>
        </p:grpSpPr>
        <p:sp>
          <p:nvSpPr>
            <p:cNvPr id="24" name="Freeform 5">
              <a:extLst>
                <a:ext uri="{FF2B5EF4-FFF2-40B4-BE49-F238E27FC236}">
                  <a16:creationId xmlns="" xmlns:a16="http://schemas.microsoft.com/office/drawing/2014/main" id="{B51F1E55-8317-4AFE-9E88-3606824D66CB}"/>
                </a:ext>
              </a:extLst>
            </p:cNvPr>
            <p:cNvSpPr>
              <a:spLocks/>
            </p:cNvSpPr>
            <p:nvPr/>
          </p:nvSpPr>
          <p:spPr bwMode="auto">
            <a:xfrm>
              <a:off x="1885" y="1715"/>
              <a:ext cx="503" cy="972"/>
            </a:xfrm>
            <a:custGeom>
              <a:avLst/>
              <a:gdLst>
                <a:gd name="T0" fmla="*/ 27 w 35"/>
                <a:gd name="T1" fmla="*/ 0 h 71"/>
                <a:gd name="T2" fmla="*/ 9 w 35"/>
                <a:gd name="T3" fmla="*/ 0 h 71"/>
                <a:gd name="T4" fmla="*/ 0 w 35"/>
                <a:gd name="T5" fmla="*/ 7 h 71"/>
                <a:gd name="T6" fmla="*/ 0 w 35"/>
                <a:gd name="T7" fmla="*/ 7 h 71"/>
                <a:gd name="T8" fmla="*/ 0 w 35"/>
                <a:gd name="T9" fmla="*/ 8 h 71"/>
                <a:gd name="T10" fmla="*/ 0 w 35"/>
                <a:gd name="T11" fmla="*/ 32 h 71"/>
                <a:gd name="T12" fmla="*/ 3 w 35"/>
                <a:gd name="T13" fmla="*/ 35 h 71"/>
                <a:gd name="T14" fmla="*/ 6 w 35"/>
                <a:gd name="T15" fmla="*/ 32 h 71"/>
                <a:gd name="T16" fmla="*/ 6 w 35"/>
                <a:gd name="T17" fmla="*/ 11 h 71"/>
                <a:gd name="T18" fmla="*/ 8 w 35"/>
                <a:gd name="T19" fmla="*/ 11 h 71"/>
                <a:gd name="T20" fmla="*/ 8 w 35"/>
                <a:gd name="T21" fmla="*/ 31 h 71"/>
                <a:gd name="T22" fmla="*/ 9 w 35"/>
                <a:gd name="T23" fmla="*/ 32 h 71"/>
                <a:gd name="T24" fmla="*/ 9 w 35"/>
                <a:gd name="T25" fmla="*/ 67 h 71"/>
                <a:gd name="T26" fmla="*/ 13 w 35"/>
                <a:gd name="T27" fmla="*/ 71 h 71"/>
                <a:gd name="T28" fmla="*/ 17 w 35"/>
                <a:gd name="T29" fmla="*/ 67 h 71"/>
                <a:gd name="T30" fmla="*/ 17 w 35"/>
                <a:gd name="T31" fmla="*/ 36 h 71"/>
                <a:gd name="T32" fmla="*/ 19 w 35"/>
                <a:gd name="T33" fmla="*/ 36 h 71"/>
                <a:gd name="T34" fmla="*/ 19 w 35"/>
                <a:gd name="T35" fmla="*/ 67 h 71"/>
                <a:gd name="T36" fmla="*/ 23 w 35"/>
                <a:gd name="T37" fmla="*/ 71 h 71"/>
                <a:gd name="T38" fmla="*/ 27 w 35"/>
                <a:gd name="T39" fmla="*/ 67 h 71"/>
                <a:gd name="T40" fmla="*/ 27 w 35"/>
                <a:gd name="T41" fmla="*/ 31 h 71"/>
                <a:gd name="T42" fmla="*/ 27 w 35"/>
                <a:gd name="T43" fmla="*/ 31 h 71"/>
                <a:gd name="T44" fmla="*/ 27 w 35"/>
                <a:gd name="T45" fmla="*/ 11 h 71"/>
                <a:gd name="T46" fmla="*/ 29 w 35"/>
                <a:gd name="T47" fmla="*/ 11 h 71"/>
                <a:gd name="T48" fmla="*/ 29 w 35"/>
                <a:gd name="T49" fmla="*/ 32 h 71"/>
                <a:gd name="T50" fmla="*/ 32 w 35"/>
                <a:gd name="T51" fmla="*/ 35 h 71"/>
                <a:gd name="T52" fmla="*/ 35 w 35"/>
                <a:gd name="T53" fmla="*/ 32 h 71"/>
                <a:gd name="T54" fmla="*/ 35 w 35"/>
                <a:gd name="T55" fmla="*/ 8 h 71"/>
                <a:gd name="T56" fmla="*/ 35 w 35"/>
                <a:gd name="T57" fmla="*/ 7 h 71"/>
                <a:gd name="T58" fmla="*/ 35 w 35"/>
                <a:gd name="T59" fmla="*/ 7 h 71"/>
                <a:gd name="T60" fmla="*/ 27 w 35"/>
                <a:gd name="T6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5" h="71">
                  <a:moveTo>
                    <a:pt x="27" y="0"/>
                  </a:moveTo>
                  <a:cubicBezTo>
                    <a:pt x="9" y="0"/>
                    <a:pt x="9" y="0"/>
                    <a:pt x="9" y="0"/>
                  </a:cubicBezTo>
                  <a:cubicBezTo>
                    <a:pt x="3" y="0"/>
                    <a:pt x="0" y="5"/>
                    <a:pt x="0" y="7"/>
                  </a:cubicBezTo>
                  <a:cubicBezTo>
                    <a:pt x="0" y="7"/>
                    <a:pt x="0" y="7"/>
                    <a:pt x="0" y="7"/>
                  </a:cubicBezTo>
                  <a:cubicBezTo>
                    <a:pt x="0" y="8"/>
                    <a:pt x="0" y="8"/>
                    <a:pt x="0" y="8"/>
                  </a:cubicBezTo>
                  <a:cubicBezTo>
                    <a:pt x="0" y="32"/>
                    <a:pt x="0" y="32"/>
                    <a:pt x="0" y="32"/>
                  </a:cubicBezTo>
                  <a:cubicBezTo>
                    <a:pt x="0" y="34"/>
                    <a:pt x="2" y="35"/>
                    <a:pt x="3" y="35"/>
                  </a:cubicBezTo>
                  <a:cubicBezTo>
                    <a:pt x="5" y="35"/>
                    <a:pt x="6" y="34"/>
                    <a:pt x="6" y="32"/>
                  </a:cubicBezTo>
                  <a:cubicBezTo>
                    <a:pt x="6" y="11"/>
                    <a:pt x="6" y="11"/>
                    <a:pt x="6" y="11"/>
                  </a:cubicBezTo>
                  <a:cubicBezTo>
                    <a:pt x="8" y="11"/>
                    <a:pt x="8" y="11"/>
                    <a:pt x="8" y="11"/>
                  </a:cubicBezTo>
                  <a:cubicBezTo>
                    <a:pt x="8" y="31"/>
                    <a:pt x="8" y="31"/>
                    <a:pt x="8" y="31"/>
                  </a:cubicBezTo>
                  <a:cubicBezTo>
                    <a:pt x="8" y="31"/>
                    <a:pt x="9" y="32"/>
                    <a:pt x="9" y="32"/>
                  </a:cubicBezTo>
                  <a:cubicBezTo>
                    <a:pt x="9" y="67"/>
                    <a:pt x="9" y="67"/>
                    <a:pt x="9" y="67"/>
                  </a:cubicBezTo>
                  <a:cubicBezTo>
                    <a:pt x="9" y="70"/>
                    <a:pt x="10" y="71"/>
                    <a:pt x="13" y="71"/>
                  </a:cubicBezTo>
                  <a:cubicBezTo>
                    <a:pt x="15" y="71"/>
                    <a:pt x="17" y="70"/>
                    <a:pt x="17" y="67"/>
                  </a:cubicBezTo>
                  <a:cubicBezTo>
                    <a:pt x="17" y="36"/>
                    <a:pt x="17" y="36"/>
                    <a:pt x="17" y="36"/>
                  </a:cubicBezTo>
                  <a:cubicBezTo>
                    <a:pt x="19" y="36"/>
                    <a:pt x="19" y="36"/>
                    <a:pt x="19" y="36"/>
                  </a:cubicBezTo>
                  <a:cubicBezTo>
                    <a:pt x="19" y="67"/>
                    <a:pt x="19" y="67"/>
                    <a:pt x="19" y="67"/>
                  </a:cubicBezTo>
                  <a:cubicBezTo>
                    <a:pt x="19" y="70"/>
                    <a:pt x="20" y="71"/>
                    <a:pt x="23" y="71"/>
                  </a:cubicBezTo>
                  <a:cubicBezTo>
                    <a:pt x="25" y="71"/>
                    <a:pt x="27" y="70"/>
                    <a:pt x="27" y="67"/>
                  </a:cubicBezTo>
                  <a:cubicBezTo>
                    <a:pt x="27" y="31"/>
                    <a:pt x="27" y="31"/>
                    <a:pt x="27" y="31"/>
                  </a:cubicBezTo>
                  <a:cubicBezTo>
                    <a:pt x="27" y="31"/>
                    <a:pt x="27" y="31"/>
                    <a:pt x="27" y="31"/>
                  </a:cubicBezTo>
                  <a:cubicBezTo>
                    <a:pt x="27" y="11"/>
                    <a:pt x="27" y="11"/>
                    <a:pt x="27" y="11"/>
                  </a:cubicBezTo>
                  <a:cubicBezTo>
                    <a:pt x="29" y="11"/>
                    <a:pt x="29" y="11"/>
                    <a:pt x="29" y="11"/>
                  </a:cubicBezTo>
                  <a:cubicBezTo>
                    <a:pt x="29" y="32"/>
                    <a:pt x="29" y="32"/>
                    <a:pt x="29" y="32"/>
                  </a:cubicBezTo>
                  <a:cubicBezTo>
                    <a:pt x="29" y="34"/>
                    <a:pt x="30" y="35"/>
                    <a:pt x="32" y="35"/>
                  </a:cubicBezTo>
                  <a:cubicBezTo>
                    <a:pt x="33" y="35"/>
                    <a:pt x="35" y="34"/>
                    <a:pt x="35" y="32"/>
                  </a:cubicBezTo>
                  <a:cubicBezTo>
                    <a:pt x="35" y="8"/>
                    <a:pt x="35" y="8"/>
                    <a:pt x="35" y="8"/>
                  </a:cubicBezTo>
                  <a:cubicBezTo>
                    <a:pt x="35" y="7"/>
                    <a:pt x="35" y="7"/>
                    <a:pt x="35" y="7"/>
                  </a:cubicBezTo>
                  <a:cubicBezTo>
                    <a:pt x="35" y="7"/>
                    <a:pt x="35" y="7"/>
                    <a:pt x="35" y="7"/>
                  </a:cubicBezTo>
                  <a:cubicBezTo>
                    <a:pt x="35" y="4"/>
                    <a:pt x="32" y="0"/>
                    <a:pt x="2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800">
                <a:solidFill>
                  <a:schemeClr val="bg1">
                    <a:lumMod val="85000"/>
                  </a:schemeClr>
                </a:solidFill>
              </a:endParaRPr>
            </a:p>
          </p:txBody>
        </p:sp>
        <p:sp>
          <p:nvSpPr>
            <p:cNvPr id="25" name="Oval 6">
              <a:extLst>
                <a:ext uri="{FF2B5EF4-FFF2-40B4-BE49-F238E27FC236}">
                  <a16:creationId xmlns="" xmlns:a16="http://schemas.microsoft.com/office/drawing/2014/main" id="{942D71D4-8D5E-4EB3-85A4-21495BAC8B33}"/>
                </a:ext>
              </a:extLst>
            </p:cNvPr>
            <p:cNvSpPr>
              <a:spLocks noChangeArrowheads="1"/>
            </p:cNvSpPr>
            <p:nvPr/>
          </p:nvSpPr>
          <p:spPr bwMode="auto">
            <a:xfrm>
              <a:off x="2043" y="1509"/>
              <a:ext cx="187" cy="19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800">
                <a:solidFill>
                  <a:schemeClr val="bg1">
                    <a:lumMod val="85000"/>
                  </a:schemeClr>
                </a:solidFill>
              </a:endParaRPr>
            </a:p>
          </p:txBody>
        </p:sp>
      </p:grpSp>
      <p:grpSp>
        <p:nvGrpSpPr>
          <p:cNvPr id="26" name="Group 4">
            <a:extLst>
              <a:ext uri="{FF2B5EF4-FFF2-40B4-BE49-F238E27FC236}">
                <a16:creationId xmlns="" xmlns:a16="http://schemas.microsoft.com/office/drawing/2014/main" id="{D1C677A7-ED41-43D3-90CC-5DEFBB6D500E}"/>
              </a:ext>
            </a:extLst>
          </p:cNvPr>
          <p:cNvGrpSpPr>
            <a:grpSpLocks noChangeAspect="1"/>
          </p:cNvGrpSpPr>
          <p:nvPr/>
        </p:nvGrpSpPr>
        <p:grpSpPr bwMode="auto">
          <a:xfrm>
            <a:off x="3785669" y="2185717"/>
            <a:ext cx="576064" cy="1349113"/>
            <a:chOff x="1885" y="1509"/>
            <a:chExt cx="503" cy="1178"/>
          </a:xfrm>
          <a:solidFill>
            <a:schemeClr val="bg1">
              <a:lumMod val="85000"/>
            </a:schemeClr>
          </a:solidFill>
        </p:grpSpPr>
        <p:sp>
          <p:nvSpPr>
            <p:cNvPr id="27" name="Freeform 5">
              <a:extLst>
                <a:ext uri="{FF2B5EF4-FFF2-40B4-BE49-F238E27FC236}">
                  <a16:creationId xmlns="" xmlns:a16="http://schemas.microsoft.com/office/drawing/2014/main" id="{8A32F842-021F-4A3D-9666-411A339ACE51}"/>
                </a:ext>
              </a:extLst>
            </p:cNvPr>
            <p:cNvSpPr>
              <a:spLocks/>
            </p:cNvSpPr>
            <p:nvPr/>
          </p:nvSpPr>
          <p:spPr bwMode="auto">
            <a:xfrm>
              <a:off x="1885" y="1715"/>
              <a:ext cx="503" cy="972"/>
            </a:xfrm>
            <a:custGeom>
              <a:avLst/>
              <a:gdLst>
                <a:gd name="T0" fmla="*/ 27 w 35"/>
                <a:gd name="T1" fmla="*/ 0 h 71"/>
                <a:gd name="T2" fmla="*/ 9 w 35"/>
                <a:gd name="T3" fmla="*/ 0 h 71"/>
                <a:gd name="T4" fmla="*/ 0 w 35"/>
                <a:gd name="T5" fmla="*/ 7 h 71"/>
                <a:gd name="T6" fmla="*/ 0 w 35"/>
                <a:gd name="T7" fmla="*/ 7 h 71"/>
                <a:gd name="T8" fmla="*/ 0 w 35"/>
                <a:gd name="T9" fmla="*/ 8 h 71"/>
                <a:gd name="T10" fmla="*/ 0 w 35"/>
                <a:gd name="T11" fmla="*/ 32 h 71"/>
                <a:gd name="T12" fmla="*/ 3 w 35"/>
                <a:gd name="T13" fmla="*/ 35 h 71"/>
                <a:gd name="T14" fmla="*/ 6 w 35"/>
                <a:gd name="T15" fmla="*/ 32 h 71"/>
                <a:gd name="T16" fmla="*/ 6 w 35"/>
                <a:gd name="T17" fmla="*/ 11 h 71"/>
                <a:gd name="T18" fmla="*/ 8 w 35"/>
                <a:gd name="T19" fmla="*/ 11 h 71"/>
                <a:gd name="T20" fmla="*/ 8 w 35"/>
                <a:gd name="T21" fmla="*/ 31 h 71"/>
                <a:gd name="T22" fmla="*/ 9 w 35"/>
                <a:gd name="T23" fmla="*/ 32 h 71"/>
                <a:gd name="T24" fmla="*/ 9 w 35"/>
                <a:gd name="T25" fmla="*/ 67 h 71"/>
                <a:gd name="T26" fmla="*/ 13 w 35"/>
                <a:gd name="T27" fmla="*/ 71 h 71"/>
                <a:gd name="T28" fmla="*/ 17 w 35"/>
                <a:gd name="T29" fmla="*/ 67 h 71"/>
                <a:gd name="T30" fmla="*/ 17 w 35"/>
                <a:gd name="T31" fmla="*/ 36 h 71"/>
                <a:gd name="T32" fmla="*/ 19 w 35"/>
                <a:gd name="T33" fmla="*/ 36 h 71"/>
                <a:gd name="T34" fmla="*/ 19 w 35"/>
                <a:gd name="T35" fmla="*/ 67 h 71"/>
                <a:gd name="T36" fmla="*/ 23 w 35"/>
                <a:gd name="T37" fmla="*/ 71 h 71"/>
                <a:gd name="T38" fmla="*/ 27 w 35"/>
                <a:gd name="T39" fmla="*/ 67 h 71"/>
                <a:gd name="T40" fmla="*/ 27 w 35"/>
                <a:gd name="T41" fmla="*/ 31 h 71"/>
                <a:gd name="T42" fmla="*/ 27 w 35"/>
                <a:gd name="T43" fmla="*/ 31 h 71"/>
                <a:gd name="T44" fmla="*/ 27 w 35"/>
                <a:gd name="T45" fmla="*/ 11 h 71"/>
                <a:gd name="T46" fmla="*/ 29 w 35"/>
                <a:gd name="T47" fmla="*/ 11 h 71"/>
                <a:gd name="T48" fmla="*/ 29 w 35"/>
                <a:gd name="T49" fmla="*/ 32 h 71"/>
                <a:gd name="T50" fmla="*/ 32 w 35"/>
                <a:gd name="T51" fmla="*/ 35 h 71"/>
                <a:gd name="T52" fmla="*/ 35 w 35"/>
                <a:gd name="T53" fmla="*/ 32 h 71"/>
                <a:gd name="T54" fmla="*/ 35 w 35"/>
                <a:gd name="T55" fmla="*/ 8 h 71"/>
                <a:gd name="T56" fmla="*/ 35 w 35"/>
                <a:gd name="T57" fmla="*/ 7 h 71"/>
                <a:gd name="T58" fmla="*/ 35 w 35"/>
                <a:gd name="T59" fmla="*/ 7 h 71"/>
                <a:gd name="T60" fmla="*/ 27 w 35"/>
                <a:gd name="T6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5" h="71">
                  <a:moveTo>
                    <a:pt x="27" y="0"/>
                  </a:moveTo>
                  <a:cubicBezTo>
                    <a:pt x="9" y="0"/>
                    <a:pt x="9" y="0"/>
                    <a:pt x="9" y="0"/>
                  </a:cubicBezTo>
                  <a:cubicBezTo>
                    <a:pt x="3" y="0"/>
                    <a:pt x="0" y="5"/>
                    <a:pt x="0" y="7"/>
                  </a:cubicBezTo>
                  <a:cubicBezTo>
                    <a:pt x="0" y="7"/>
                    <a:pt x="0" y="7"/>
                    <a:pt x="0" y="7"/>
                  </a:cubicBezTo>
                  <a:cubicBezTo>
                    <a:pt x="0" y="8"/>
                    <a:pt x="0" y="8"/>
                    <a:pt x="0" y="8"/>
                  </a:cubicBezTo>
                  <a:cubicBezTo>
                    <a:pt x="0" y="32"/>
                    <a:pt x="0" y="32"/>
                    <a:pt x="0" y="32"/>
                  </a:cubicBezTo>
                  <a:cubicBezTo>
                    <a:pt x="0" y="34"/>
                    <a:pt x="2" y="35"/>
                    <a:pt x="3" y="35"/>
                  </a:cubicBezTo>
                  <a:cubicBezTo>
                    <a:pt x="5" y="35"/>
                    <a:pt x="6" y="34"/>
                    <a:pt x="6" y="32"/>
                  </a:cubicBezTo>
                  <a:cubicBezTo>
                    <a:pt x="6" y="11"/>
                    <a:pt x="6" y="11"/>
                    <a:pt x="6" y="11"/>
                  </a:cubicBezTo>
                  <a:cubicBezTo>
                    <a:pt x="8" y="11"/>
                    <a:pt x="8" y="11"/>
                    <a:pt x="8" y="11"/>
                  </a:cubicBezTo>
                  <a:cubicBezTo>
                    <a:pt x="8" y="31"/>
                    <a:pt x="8" y="31"/>
                    <a:pt x="8" y="31"/>
                  </a:cubicBezTo>
                  <a:cubicBezTo>
                    <a:pt x="8" y="31"/>
                    <a:pt x="9" y="32"/>
                    <a:pt x="9" y="32"/>
                  </a:cubicBezTo>
                  <a:cubicBezTo>
                    <a:pt x="9" y="67"/>
                    <a:pt x="9" y="67"/>
                    <a:pt x="9" y="67"/>
                  </a:cubicBezTo>
                  <a:cubicBezTo>
                    <a:pt x="9" y="70"/>
                    <a:pt x="10" y="71"/>
                    <a:pt x="13" y="71"/>
                  </a:cubicBezTo>
                  <a:cubicBezTo>
                    <a:pt x="15" y="71"/>
                    <a:pt x="17" y="70"/>
                    <a:pt x="17" y="67"/>
                  </a:cubicBezTo>
                  <a:cubicBezTo>
                    <a:pt x="17" y="36"/>
                    <a:pt x="17" y="36"/>
                    <a:pt x="17" y="36"/>
                  </a:cubicBezTo>
                  <a:cubicBezTo>
                    <a:pt x="19" y="36"/>
                    <a:pt x="19" y="36"/>
                    <a:pt x="19" y="36"/>
                  </a:cubicBezTo>
                  <a:cubicBezTo>
                    <a:pt x="19" y="67"/>
                    <a:pt x="19" y="67"/>
                    <a:pt x="19" y="67"/>
                  </a:cubicBezTo>
                  <a:cubicBezTo>
                    <a:pt x="19" y="70"/>
                    <a:pt x="20" y="71"/>
                    <a:pt x="23" y="71"/>
                  </a:cubicBezTo>
                  <a:cubicBezTo>
                    <a:pt x="25" y="71"/>
                    <a:pt x="27" y="70"/>
                    <a:pt x="27" y="67"/>
                  </a:cubicBezTo>
                  <a:cubicBezTo>
                    <a:pt x="27" y="31"/>
                    <a:pt x="27" y="31"/>
                    <a:pt x="27" y="31"/>
                  </a:cubicBezTo>
                  <a:cubicBezTo>
                    <a:pt x="27" y="31"/>
                    <a:pt x="27" y="31"/>
                    <a:pt x="27" y="31"/>
                  </a:cubicBezTo>
                  <a:cubicBezTo>
                    <a:pt x="27" y="11"/>
                    <a:pt x="27" y="11"/>
                    <a:pt x="27" y="11"/>
                  </a:cubicBezTo>
                  <a:cubicBezTo>
                    <a:pt x="29" y="11"/>
                    <a:pt x="29" y="11"/>
                    <a:pt x="29" y="11"/>
                  </a:cubicBezTo>
                  <a:cubicBezTo>
                    <a:pt x="29" y="32"/>
                    <a:pt x="29" y="32"/>
                    <a:pt x="29" y="32"/>
                  </a:cubicBezTo>
                  <a:cubicBezTo>
                    <a:pt x="29" y="34"/>
                    <a:pt x="30" y="35"/>
                    <a:pt x="32" y="35"/>
                  </a:cubicBezTo>
                  <a:cubicBezTo>
                    <a:pt x="33" y="35"/>
                    <a:pt x="35" y="34"/>
                    <a:pt x="35" y="32"/>
                  </a:cubicBezTo>
                  <a:cubicBezTo>
                    <a:pt x="35" y="8"/>
                    <a:pt x="35" y="8"/>
                    <a:pt x="35" y="8"/>
                  </a:cubicBezTo>
                  <a:cubicBezTo>
                    <a:pt x="35" y="7"/>
                    <a:pt x="35" y="7"/>
                    <a:pt x="35" y="7"/>
                  </a:cubicBezTo>
                  <a:cubicBezTo>
                    <a:pt x="35" y="7"/>
                    <a:pt x="35" y="7"/>
                    <a:pt x="35" y="7"/>
                  </a:cubicBezTo>
                  <a:cubicBezTo>
                    <a:pt x="35" y="4"/>
                    <a:pt x="32" y="0"/>
                    <a:pt x="2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800">
                <a:solidFill>
                  <a:schemeClr val="bg1">
                    <a:lumMod val="85000"/>
                  </a:schemeClr>
                </a:solidFill>
              </a:endParaRPr>
            </a:p>
          </p:txBody>
        </p:sp>
        <p:sp>
          <p:nvSpPr>
            <p:cNvPr id="28" name="Oval 6">
              <a:extLst>
                <a:ext uri="{FF2B5EF4-FFF2-40B4-BE49-F238E27FC236}">
                  <a16:creationId xmlns="" xmlns:a16="http://schemas.microsoft.com/office/drawing/2014/main" id="{31F690DB-E5B5-4DA4-AE85-8625D61A2A05}"/>
                </a:ext>
              </a:extLst>
            </p:cNvPr>
            <p:cNvSpPr>
              <a:spLocks noChangeArrowheads="1"/>
            </p:cNvSpPr>
            <p:nvPr/>
          </p:nvSpPr>
          <p:spPr bwMode="auto">
            <a:xfrm>
              <a:off x="2043" y="1509"/>
              <a:ext cx="187" cy="19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800">
                <a:solidFill>
                  <a:schemeClr val="bg1">
                    <a:lumMod val="85000"/>
                  </a:schemeClr>
                </a:solidFill>
              </a:endParaRPr>
            </a:p>
          </p:txBody>
        </p:sp>
      </p:grpSp>
      <p:grpSp>
        <p:nvGrpSpPr>
          <p:cNvPr id="29" name="Group 4">
            <a:extLst>
              <a:ext uri="{FF2B5EF4-FFF2-40B4-BE49-F238E27FC236}">
                <a16:creationId xmlns="" xmlns:a16="http://schemas.microsoft.com/office/drawing/2014/main" id="{5AAB82FE-3EAA-42C5-89C2-16B88E1C62B3}"/>
              </a:ext>
            </a:extLst>
          </p:cNvPr>
          <p:cNvGrpSpPr>
            <a:grpSpLocks noChangeAspect="1"/>
          </p:cNvGrpSpPr>
          <p:nvPr/>
        </p:nvGrpSpPr>
        <p:grpSpPr bwMode="auto">
          <a:xfrm>
            <a:off x="5801895" y="2185717"/>
            <a:ext cx="576064" cy="1349113"/>
            <a:chOff x="1885" y="1509"/>
            <a:chExt cx="503" cy="1178"/>
          </a:xfrm>
          <a:solidFill>
            <a:schemeClr val="bg1">
              <a:lumMod val="85000"/>
            </a:schemeClr>
          </a:solidFill>
        </p:grpSpPr>
        <p:sp>
          <p:nvSpPr>
            <p:cNvPr id="30" name="Freeform 5">
              <a:extLst>
                <a:ext uri="{FF2B5EF4-FFF2-40B4-BE49-F238E27FC236}">
                  <a16:creationId xmlns="" xmlns:a16="http://schemas.microsoft.com/office/drawing/2014/main" id="{73FCA0E4-3347-4652-AAE0-7AD66D2E9729}"/>
                </a:ext>
              </a:extLst>
            </p:cNvPr>
            <p:cNvSpPr>
              <a:spLocks/>
            </p:cNvSpPr>
            <p:nvPr/>
          </p:nvSpPr>
          <p:spPr bwMode="auto">
            <a:xfrm>
              <a:off x="1885" y="1715"/>
              <a:ext cx="503" cy="972"/>
            </a:xfrm>
            <a:custGeom>
              <a:avLst/>
              <a:gdLst>
                <a:gd name="T0" fmla="*/ 27 w 35"/>
                <a:gd name="T1" fmla="*/ 0 h 71"/>
                <a:gd name="T2" fmla="*/ 9 w 35"/>
                <a:gd name="T3" fmla="*/ 0 h 71"/>
                <a:gd name="T4" fmla="*/ 0 w 35"/>
                <a:gd name="T5" fmla="*/ 7 h 71"/>
                <a:gd name="T6" fmla="*/ 0 w 35"/>
                <a:gd name="T7" fmla="*/ 7 h 71"/>
                <a:gd name="T8" fmla="*/ 0 w 35"/>
                <a:gd name="T9" fmla="*/ 8 h 71"/>
                <a:gd name="T10" fmla="*/ 0 w 35"/>
                <a:gd name="T11" fmla="*/ 32 h 71"/>
                <a:gd name="T12" fmla="*/ 3 w 35"/>
                <a:gd name="T13" fmla="*/ 35 h 71"/>
                <a:gd name="T14" fmla="*/ 6 w 35"/>
                <a:gd name="T15" fmla="*/ 32 h 71"/>
                <a:gd name="T16" fmla="*/ 6 w 35"/>
                <a:gd name="T17" fmla="*/ 11 h 71"/>
                <a:gd name="T18" fmla="*/ 8 w 35"/>
                <a:gd name="T19" fmla="*/ 11 h 71"/>
                <a:gd name="T20" fmla="*/ 8 w 35"/>
                <a:gd name="T21" fmla="*/ 31 h 71"/>
                <a:gd name="T22" fmla="*/ 9 w 35"/>
                <a:gd name="T23" fmla="*/ 32 h 71"/>
                <a:gd name="T24" fmla="*/ 9 w 35"/>
                <a:gd name="T25" fmla="*/ 67 h 71"/>
                <a:gd name="T26" fmla="*/ 13 w 35"/>
                <a:gd name="T27" fmla="*/ 71 h 71"/>
                <a:gd name="T28" fmla="*/ 17 w 35"/>
                <a:gd name="T29" fmla="*/ 67 h 71"/>
                <a:gd name="T30" fmla="*/ 17 w 35"/>
                <a:gd name="T31" fmla="*/ 36 h 71"/>
                <a:gd name="T32" fmla="*/ 19 w 35"/>
                <a:gd name="T33" fmla="*/ 36 h 71"/>
                <a:gd name="T34" fmla="*/ 19 w 35"/>
                <a:gd name="T35" fmla="*/ 67 h 71"/>
                <a:gd name="T36" fmla="*/ 23 w 35"/>
                <a:gd name="T37" fmla="*/ 71 h 71"/>
                <a:gd name="T38" fmla="*/ 27 w 35"/>
                <a:gd name="T39" fmla="*/ 67 h 71"/>
                <a:gd name="T40" fmla="*/ 27 w 35"/>
                <a:gd name="T41" fmla="*/ 31 h 71"/>
                <a:gd name="T42" fmla="*/ 27 w 35"/>
                <a:gd name="T43" fmla="*/ 31 h 71"/>
                <a:gd name="T44" fmla="*/ 27 w 35"/>
                <a:gd name="T45" fmla="*/ 11 h 71"/>
                <a:gd name="T46" fmla="*/ 29 w 35"/>
                <a:gd name="T47" fmla="*/ 11 h 71"/>
                <a:gd name="T48" fmla="*/ 29 w 35"/>
                <a:gd name="T49" fmla="*/ 32 h 71"/>
                <a:gd name="T50" fmla="*/ 32 w 35"/>
                <a:gd name="T51" fmla="*/ 35 h 71"/>
                <a:gd name="T52" fmla="*/ 35 w 35"/>
                <a:gd name="T53" fmla="*/ 32 h 71"/>
                <a:gd name="T54" fmla="*/ 35 w 35"/>
                <a:gd name="T55" fmla="*/ 8 h 71"/>
                <a:gd name="T56" fmla="*/ 35 w 35"/>
                <a:gd name="T57" fmla="*/ 7 h 71"/>
                <a:gd name="T58" fmla="*/ 35 w 35"/>
                <a:gd name="T59" fmla="*/ 7 h 71"/>
                <a:gd name="T60" fmla="*/ 27 w 35"/>
                <a:gd name="T6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5" h="71">
                  <a:moveTo>
                    <a:pt x="27" y="0"/>
                  </a:moveTo>
                  <a:cubicBezTo>
                    <a:pt x="9" y="0"/>
                    <a:pt x="9" y="0"/>
                    <a:pt x="9" y="0"/>
                  </a:cubicBezTo>
                  <a:cubicBezTo>
                    <a:pt x="3" y="0"/>
                    <a:pt x="0" y="5"/>
                    <a:pt x="0" y="7"/>
                  </a:cubicBezTo>
                  <a:cubicBezTo>
                    <a:pt x="0" y="7"/>
                    <a:pt x="0" y="7"/>
                    <a:pt x="0" y="7"/>
                  </a:cubicBezTo>
                  <a:cubicBezTo>
                    <a:pt x="0" y="8"/>
                    <a:pt x="0" y="8"/>
                    <a:pt x="0" y="8"/>
                  </a:cubicBezTo>
                  <a:cubicBezTo>
                    <a:pt x="0" y="32"/>
                    <a:pt x="0" y="32"/>
                    <a:pt x="0" y="32"/>
                  </a:cubicBezTo>
                  <a:cubicBezTo>
                    <a:pt x="0" y="34"/>
                    <a:pt x="2" y="35"/>
                    <a:pt x="3" y="35"/>
                  </a:cubicBezTo>
                  <a:cubicBezTo>
                    <a:pt x="5" y="35"/>
                    <a:pt x="6" y="34"/>
                    <a:pt x="6" y="32"/>
                  </a:cubicBezTo>
                  <a:cubicBezTo>
                    <a:pt x="6" y="11"/>
                    <a:pt x="6" y="11"/>
                    <a:pt x="6" y="11"/>
                  </a:cubicBezTo>
                  <a:cubicBezTo>
                    <a:pt x="8" y="11"/>
                    <a:pt x="8" y="11"/>
                    <a:pt x="8" y="11"/>
                  </a:cubicBezTo>
                  <a:cubicBezTo>
                    <a:pt x="8" y="31"/>
                    <a:pt x="8" y="31"/>
                    <a:pt x="8" y="31"/>
                  </a:cubicBezTo>
                  <a:cubicBezTo>
                    <a:pt x="8" y="31"/>
                    <a:pt x="9" y="32"/>
                    <a:pt x="9" y="32"/>
                  </a:cubicBezTo>
                  <a:cubicBezTo>
                    <a:pt x="9" y="67"/>
                    <a:pt x="9" y="67"/>
                    <a:pt x="9" y="67"/>
                  </a:cubicBezTo>
                  <a:cubicBezTo>
                    <a:pt x="9" y="70"/>
                    <a:pt x="10" y="71"/>
                    <a:pt x="13" y="71"/>
                  </a:cubicBezTo>
                  <a:cubicBezTo>
                    <a:pt x="15" y="71"/>
                    <a:pt x="17" y="70"/>
                    <a:pt x="17" y="67"/>
                  </a:cubicBezTo>
                  <a:cubicBezTo>
                    <a:pt x="17" y="36"/>
                    <a:pt x="17" y="36"/>
                    <a:pt x="17" y="36"/>
                  </a:cubicBezTo>
                  <a:cubicBezTo>
                    <a:pt x="19" y="36"/>
                    <a:pt x="19" y="36"/>
                    <a:pt x="19" y="36"/>
                  </a:cubicBezTo>
                  <a:cubicBezTo>
                    <a:pt x="19" y="67"/>
                    <a:pt x="19" y="67"/>
                    <a:pt x="19" y="67"/>
                  </a:cubicBezTo>
                  <a:cubicBezTo>
                    <a:pt x="19" y="70"/>
                    <a:pt x="20" y="71"/>
                    <a:pt x="23" y="71"/>
                  </a:cubicBezTo>
                  <a:cubicBezTo>
                    <a:pt x="25" y="71"/>
                    <a:pt x="27" y="70"/>
                    <a:pt x="27" y="67"/>
                  </a:cubicBezTo>
                  <a:cubicBezTo>
                    <a:pt x="27" y="31"/>
                    <a:pt x="27" y="31"/>
                    <a:pt x="27" y="31"/>
                  </a:cubicBezTo>
                  <a:cubicBezTo>
                    <a:pt x="27" y="31"/>
                    <a:pt x="27" y="31"/>
                    <a:pt x="27" y="31"/>
                  </a:cubicBezTo>
                  <a:cubicBezTo>
                    <a:pt x="27" y="11"/>
                    <a:pt x="27" y="11"/>
                    <a:pt x="27" y="11"/>
                  </a:cubicBezTo>
                  <a:cubicBezTo>
                    <a:pt x="29" y="11"/>
                    <a:pt x="29" y="11"/>
                    <a:pt x="29" y="11"/>
                  </a:cubicBezTo>
                  <a:cubicBezTo>
                    <a:pt x="29" y="32"/>
                    <a:pt x="29" y="32"/>
                    <a:pt x="29" y="32"/>
                  </a:cubicBezTo>
                  <a:cubicBezTo>
                    <a:pt x="29" y="34"/>
                    <a:pt x="30" y="35"/>
                    <a:pt x="32" y="35"/>
                  </a:cubicBezTo>
                  <a:cubicBezTo>
                    <a:pt x="33" y="35"/>
                    <a:pt x="35" y="34"/>
                    <a:pt x="35" y="32"/>
                  </a:cubicBezTo>
                  <a:cubicBezTo>
                    <a:pt x="35" y="8"/>
                    <a:pt x="35" y="8"/>
                    <a:pt x="35" y="8"/>
                  </a:cubicBezTo>
                  <a:cubicBezTo>
                    <a:pt x="35" y="7"/>
                    <a:pt x="35" y="7"/>
                    <a:pt x="35" y="7"/>
                  </a:cubicBezTo>
                  <a:cubicBezTo>
                    <a:pt x="35" y="7"/>
                    <a:pt x="35" y="7"/>
                    <a:pt x="35" y="7"/>
                  </a:cubicBezTo>
                  <a:cubicBezTo>
                    <a:pt x="35" y="4"/>
                    <a:pt x="32" y="0"/>
                    <a:pt x="2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800">
                <a:solidFill>
                  <a:schemeClr val="bg1">
                    <a:lumMod val="85000"/>
                  </a:schemeClr>
                </a:solidFill>
              </a:endParaRPr>
            </a:p>
          </p:txBody>
        </p:sp>
        <p:sp>
          <p:nvSpPr>
            <p:cNvPr id="31" name="Oval 6">
              <a:extLst>
                <a:ext uri="{FF2B5EF4-FFF2-40B4-BE49-F238E27FC236}">
                  <a16:creationId xmlns="" xmlns:a16="http://schemas.microsoft.com/office/drawing/2014/main" id="{E7DA5617-E3AF-4604-8D42-5E802BBD7263}"/>
                </a:ext>
              </a:extLst>
            </p:cNvPr>
            <p:cNvSpPr>
              <a:spLocks noChangeArrowheads="1"/>
            </p:cNvSpPr>
            <p:nvPr/>
          </p:nvSpPr>
          <p:spPr bwMode="auto">
            <a:xfrm>
              <a:off x="2043" y="1509"/>
              <a:ext cx="187" cy="19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800">
                <a:solidFill>
                  <a:schemeClr val="bg1">
                    <a:lumMod val="85000"/>
                  </a:schemeClr>
                </a:solidFill>
              </a:endParaRPr>
            </a:p>
          </p:txBody>
        </p:sp>
      </p:grpSp>
      <p:sp>
        <p:nvSpPr>
          <p:cNvPr id="32" name="Rectangle 42">
            <a:extLst>
              <a:ext uri="{FF2B5EF4-FFF2-40B4-BE49-F238E27FC236}">
                <a16:creationId xmlns="" xmlns:a16="http://schemas.microsoft.com/office/drawing/2014/main" id="{AC9DA3FA-787D-40A2-88A8-EBD792BD80E4}"/>
              </a:ext>
            </a:extLst>
          </p:cNvPr>
          <p:cNvSpPr/>
          <p:nvPr/>
        </p:nvSpPr>
        <p:spPr>
          <a:xfrm>
            <a:off x="1289395" y="5433778"/>
            <a:ext cx="5875436" cy="974169"/>
          </a:xfrm>
          <a:prstGeom prst="rect">
            <a:avLst/>
          </a:prstGeom>
          <a:noFill/>
          <a:ln w="12700" cap="flat" cmpd="sng" algn="ctr">
            <a:noFill/>
            <a:prstDash val="solid"/>
          </a:ln>
          <a:effectLst/>
        </p:spPr>
        <p:txBody>
          <a:bodyPr lIns="91440" tIns="0" rIns="91440" bIns="0" rtlCol="0" anchor="t"/>
          <a:lstStyle/>
          <a:p>
            <a:pPr algn="just">
              <a:defRPr/>
            </a:pPr>
            <a:r>
              <a:rPr lang="en-US" sz="1200" kern="0" dirty="0">
                <a:solidFill>
                  <a:schemeClr val="bg1">
                    <a:lumMod val="85000"/>
                  </a:schemeClr>
                </a:solidFill>
                <a:latin typeface="Arial" pitchFamily="34" charset="0"/>
                <a:cs typeface="Arial" pitchFamily="34" charset="0"/>
              </a:rPr>
              <a:t>This is a sample text. Insert your desired text here. Again, this is a dummy text, enter your own text here. This is a sample text. Insert your desired text here.</a:t>
            </a:r>
          </a:p>
        </p:txBody>
      </p:sp>
    </p:spTree>
    <p:extLst>
      <p:ext uri="{BB962C8B-B14F-4D97-AF65-F5344CB8AC3E}">
        <p14:creationId xmlns:p14="http://schemas.microsoft.com/office/powerpoint/2010/main" val="3122362852"/>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250" fill="hold"/>
                                        <p:tgtEl>
                                          <p:spTgt spid="5"/>
                                        </p:tgtEl>
                                        <p:attrNameLst>
                                          <p:attrName>ppt_x</p:attrName>
                                        </p:attrNameLst>
                                      </p:cBhvr>
                                      <p:tavLst>
                                        <p:tav tm="0">
                                          <p:val>
                                            <p:strVal val="#ppt_x"/>
                                          </p:val>
                                        </p:tav>
                                        <p:tav tm="100000">
                                          <p:val>
                                            <p:strVal val="#ppt_x"/>
                                          </p:val>
                                        </p:tav>
                                      </p:tavLst>
                                    </p:anim>
                                    <p:anim calcmode="lin" valueType="num">
                                      <p:cBhvr additive="base">
                                        <p:cTn id="13" dur="250" fill="hold"/>
                                        <p:tgtEl>
                                          <p:spTgt spid="5"/>
                                        </p:tgtEl>
                                        <p:attrNameLst>
                                          <p:attrName>ppt_y</p:attrName>
                                        </p:attrNameLst>
                                      </p:cBhvr>
                                      <p:tavLst>
                                        <p:tav tm="0">
                                          <p:val>
                                            <p:strVal val="1+#ppt_h/2"/>
                                          </p:val>
                                        </p:tav>
                                        <p:tav tm="100000">
                                          <p:val>
                                            <p:strVal val="#ppt_y"/>
                                          </p:val>
                                        </p:tav>
                                      </p:tavLst>
                                    </p:anim>
                                  </p:childTnLst>
                                </p:cTn>
                              </p:par>
                            </p:childTnLst>
                          </p:cTn>
                        </p:par>
                        <p:par>
                          <p:cTn id="14" fill="hold">
                            <p:stCondLst>
                              <p:cond delay="750"/>
                            </p:stCondLst>
                            <p:childTnLst>
                              <p:par>
                                <p:cTn id="15" presetID="2" presetClass="entr" presetSubtype="4"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250" fill="hold"/>
                                        <p:tgtEl>
                                          <p:spTgt spid="8"/>
                                        </p:tgtEl>
                                        <p:attrNameLst>
                                          <p:attrName>ppt_x</p:attrName>
                                        </p:attrNameLst>
                                      </p:cBhvr>
                                      <p:tavLst>
                                        <p:tav tm="0">
                                          <p:val>
                                            <p:strVal val="#ppt_x"/>
                                          </p:val>
                                        </p:tav>
                                        <p:tav tm="100000">
                                          <p:val>
                                            <p:strVal val="#ppt_x"/>
                                          </p:val>
                                        </p:tav>
                                      </p:tavLst>
                                    </p:anim>
                                    <p:anim calcmode="lin" valueType="num">
                                      <p:cBhvr additive="base">
                                        <p:cTn id="18" dur="250" fill="hold"/>
                                        <p:tgtEl>
                                          <p:spTgt spid="8"/>
                                        </p:tgtEl>
                                        <p:attrNameLst>
                                          <p:attrName>ppt_y</p:attrName>
                                        </p:attrNameLst>
                                      </p:cBhvr>
                                      <p:tavLst>
                                        <p:tav tm="0">
                                          <p:val>
                                            <p:strVal val="1+#ppt_h/2"/>
                                          </p:val>
                                        </p:tav>
                                        <p:tav tm="100000">
                                          <p:val>
                                            <p:strVal val="#ppt_y"/>
                                          </p:val>
                                        </p:tav>
                                      </p:tavLst>
                                    </p:anim>
                                  </p:childTnLst>
                                </p:cTn>
                              </p:par>
                            </p:childTnLst>
                          </p:cTn>
                        </p:par>
                        <p:par>
                          <p:cTn id="19" fill="hold">
                            <p:stCondLst>
                              <p:cond delay="1000"/>
                            </p:stCondLst>
                            <p:childTnLst>
                              <p:par>
                                <p:cTn id="20" presetID="2" presetClass="entr" presetSubtype="4"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250" fill="hold"/>
                                        <p:tgtEl>
                                          <p:spTgt spid="9"/>
                                        </p:tgtEl>
                                        <p:attrNameLst>
                                          <p:attrName>ppt_x</p:attrName>
                                        </p:attrNameLst>
                                      </p:cBhvr>
                                      <p:tavLst>
                                        <p:tav tm="0">
                                          <p:val>
                                            <p:strVal val="#ppt_x"/>
                                          </p:val>
                                        </p:tav>
                                        <p:tav tm="100000">
                                          <p:val>
                                            <p:strVal val="#ppt_x"/>
                                          </p:val>
                                        </p:tav>
                                      </p:tavLst>
                                    </p:anim>
                                    <p:anim calcmode="lin" valueType="num">
                                      <p:cBhvr additive="base">
                                        <p:cTn id="23" dur="250" fill="hold"/>
                                        <p:tgtEl>
                                          <p:spTgt spid="9"/>
                                        </p:tgtEl>
                                        <p:attrNameLst>
                                          <p:attrName>ppt_y</p:attrName>
                                        </p:attrNameLst>
                                      </p:cBhvr>
                                      <p:tavLst>
                                        <p:tav tm="0">
                                          <p:val>
                                            <p:strVal val="1+#ppt_h/2"/>
                                          </p:val>
                                        </p:tav>
                                        <p:tav tm="100000">
                                          <p:val>
                                            <p:strVal val="#ppt_y"/>
                                          </p:val>
                                        </p:tav>
                                      </p:tavLst>
                                    </p:anim>
                                  </p:childTnLst>
                                </p:cTn>
                              </p:par>
                            </p:childTnLst>
                          </p:cTn>
                        </p:par>
                        <p:par>
                          <p:cTn id="24" fill="hold">
                            <p:stCondLst>
                              <p:cond delay="1250"/>
                            </p:stCondLst>
                            <p:childTnLst>
                              <p:par>
                                <p:cTn id="25" presetID="2" presetClass="entr" presetSubtype="4"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250" fill="hold"/>
                                        <p:tgtEl>
                                          <p:spTgt spid="10"/>
                                        </p:tgtEl>
                                        <p:attrNameLst>
                                          <p:attrName>ppt_x</p:attrName>
                                        </p:attrNameLst>
                                      </p:cBhvr>
                                      <p:tavLst>
                                        <p:tav tm="0">
                                          <p:val>
                                            <p:strVal val="#ppt_x"/>
                                          </p:val>
                                        </p:tav>
                                        <p:tav tm="100000">
                                          <p:val>
                                            <p:strVal val="#ppt_x"/>
                                          </p:val>
                                        </p:tav>
                                      </p:tavLst>
                                    </p:anim>
                                    <p:anim calcmode="lin" valueType="num">
                                      <p:cBhvr additive="base">
                                        <p:cTn id="28" dur="250" fill="hold"/>
                                        <p:tgtEl>
                                          <p:spTgt spid="10"/>
                                        </p:tgtEl>
                                        <p:attrNameLst>
                                          <p:attrName>ppt_y</p:attrName>
                                        </p:attrNameLst>
                                      </p:cBhvr>
                                      <p:tavLst>
                                        <p:tav tm="0">
                                          <p:val>
                                            <p:strVal val="1+#ppt_h/2"/>
                                          </p:val>
                                        </p:tav>
                                        <p:tav tm="100000">
                                          <p:val>
                                            <p:strVal val="#ppt_y"/>
                                          </p:val>
                                        </p:tav>
                                      </p:tavLst>
                                    </p:anim>
                                  </p:childTnLst>
                                </p:cTn>
                              </p:par>
                            </p:childTnLst>
                          </p:cTn>
                        </p:par>
                        <p:par>
                          <p:cTn id="29" fill="hold">
                            <p:stCondLst>
                              <p:cond delay="1500"/>
                            </p:stCondLst>
                            <p:childTnLst>
                              <p:par>
                                <p:cTn id="30" presetID="2" presetClass="entr" presetSubtype="4"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250" fill="hold"/>
                                        <p:tgtEl>
                                          <p:spTgt spid="11"/>
                                        </p:tgtEl>
                                        <p:attrNameLst>
                                          <p:attrName>ppt_x</p:attrName>
                                        </p:attrNameLst>
                                      </p:cBhvr>
                                      <p:tavLst>
                                        <p:tav tm="0">
                                          <p:val>
                                            <p:strVal val="#ppt_x"/>
                                          </p:val>
                                        </p:tav>
                                        <p:tav tm="100000">
                                          <p:val>
                                            <p:strVal val="#ppt_x"/>
                                          </p:val>
                                        </p:tav>
                                      </p:tavLst>
                                    </p:anim>
                                    <p:anim calcmode="lin" valueType="num">
                                      <p:cBhvr additive="base">
                                        <p:cTn id="33" dur="250" fill="hold"/>
                                        <p:tgtEl>
                                          <p:spTgt spid="11"/>
                                        </p:tgtEl>
                                        <p:attrNameLst>
                                          <p:attrName>ppt_y</p:attrName>
                                        </p:attrNameLst>
                                      </p:cBhvr>
                                      <p:tavLst>
                                        <p:tav tm="0">
                                          <p:val>
                                            <p:strVal val="1+#ppt_h/2"/>
                                          </p:val>
                                        </p:tav>
                                        <p:tav tm="100000">
                                          <p:val>
                                            <p:strVal val="#ppt_y"/>
                                          </p:val>
                                        </p:tav>
                                      </p:tavLst>
                                    </p:anim>
                                  </p:childTnLst>
                                </p:cTn>
                              </p:par>
                            </p:childTnLst>
                          </p:cTn>
                        </p:par>
                        <p:par>
                          <p:cTn id="34" fill="hold">
                            <p:stCondLst>
                              <p:cond delay="1750"/>
                            </p:stCondLst>
                            <p:childTnLst>
                              <p:par>
                                <p:cTn id="35" presetID="2" presetClass="entr" presetSubtype="4"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250" fill="hold"/>
                                        <p:tgtEl>
                                          <p:spTgt spid="12"/>
                                        </p:tgtEl>
                                        <p:attrNameLst>
                                          <p:attrName>ppt_x</p:attrName>
                                        </p:attrNameLst>
                                      </p:cBhvr>
                                      <p:tavLst>
                                        <p:tav tm="0">
                                          <p:val>
                                            <p:strVal val="#ppt_x"/>
                                          </p:val>
                                        </p:tav>
                                        <p:tav tm="100000">
                                          <p:val>
                                            <p:strVal val="#ppt_x"/>
                                          </p:val>
                                        </p:tav>
                                      </p:tavLst>
                                    </p:anim>
                                    <p:anim calcmode="lin" valueType="num">
                                      <p:cBhvr additive="base">
                                        <p:cTn id="38" dur="250" fill="hold"/>
                                        <p:tgtEl>
                                          <p:spTgt spid="12"/>
                                        </p:tgtEl>
                                        <p:attrNameLst>
                                          <p:attrName>ppt_y</p:attrName>
                                        </p:attrNameLst>
                                      </p:cBhvr>
                                      <p:tavLst>
                                        <p:tav tm="0">
                                          <p:val>
                                            <p:strVal val="1+#ppt_h/2"/>
                                          </p:val>
                                        </p:tav>
                                        <p:tav tm="100000">
                                          <p:val>
                                            <p:strVal val="#ppt_y"/>
                                          </p:val>
                                        </p:tav>
                                      </p:tavLst>
                                    </p:anim>
                                  </p:childTnLst>
                                </p:cTn>
                              </p:par>
                            </p:childTnLst>
                          </p:cTn>
                        </p:par>
                        <p:par>
                          <p:cTn id="39" fill="hold">
                            <p:stCondLst>
                              <p:cond delay="2000"/>
                            </p:stCondLst>
                            <p:childTnLst>
                              <p:par>
                                <p:cTn id="40" presetID="2" presetClass="entr" presetSubtype="4"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additive="base">
                                        <p:cTn id="42" dur="250" fill="hold"/>
                                        <p:tgtEl>
                                          <p:spTgt spid="13"/>
                                        </p:tgtEl>
                                        <p:attrNameLst>
                                          <p:attrName>ppt_x</p:attrName>
                                        </p:attrNameLst>
                                      </p:cBhvr>
                                      <p:tavLst>
                                        <p:tav tm="0">
                                          <p:val>
                                            <p:strVal val="#ppt_x"/>
                                          </p:val>
                                        </p:tav>
                                        <p:tav tm="100000">
                                          <p:val>
                                            <p:strVal val="#ppt_x"/>
                                          </p:val>
                                        </p:tav>
                                      </p:tavLst>
                                    </p:anim>
                                    <p:anim calcmode="lin" valueType="num">
                                      <p:cBhvr additive="base">
                                        <p:cTn id="43" dur="250" fill="hold"/>
                                        <p:tgtEl>
                                          <p:spTgt spid="13"/>
                                        </p:tgtEl>
                                        <p:attrNameLst>
                                          <p:attrName>ppt_y</p:attrName>
                                        </p:attrNameLst>
                                      </p:cBhvr>
                                      <p:tavLst>
                                        <p:tav tm="0">
                                          <p:val>
                                            <p:strVal val="1+#ppt_h/2"/>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fade">
                                      <p:cBhvr>
                                        <p:cTn id="46" dur="1000"/>
                                        <p:tgtEl>
                                          <p:spTgt spid="23"/>
                                        </p:tgtEl>
                                      </p:cBhvr>
                                    </p:animEffect>
                                    <p:anim calcmode="lin" valueType="num">
                                      <p:cBhvr>
                                        <p:cTn id="47" dur="1000" fill="hold"/>
                                        <p:tgtEl>
                                          <p:spTgt spid="23"/>
                                        </p:tgtEl>
                                        <p:attrNameLst>
                                          <p:attrName>ppt_x</p:attrName>
                                        </p:attrNameLst>
                                      </p:cBhvr>
                                      <p:tavLst>
                                        <p:tav tm="0">
                                          <p:val>
                                            <p:strVal val="#ppt_x"/>
                                          </p:val>
                                        </p:tav>
                                        <p:tav tm="100000">
                                          <p:val>
                                            <p:strVal val="#ppt_x"/>
                                          </p:val>
                                        </p:tav>
                                      </p:tavLst>
                                    </p:anim>
                                    <p:anim calcmode="lin" valueType="num">
                                      <p:cBhvr>
                                        <p:cTn id="48" dur="1000" fill="hold"/>
                                        <p:tgtEl>
                                          <p:spTgt spid="23"/>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1000"/>
                                        <p:tgtEl>
                                          <p:spTgt spid="14"/>
                                        </p:tgtEl>
                                      </p:cBhvr>
                                    </p:animEffect>
                                    <p:anim calcmode="lin" valueType="num">
                                      <p:cBhvr>
                                        <p:cTn id="52" dur="1000" fill="hold"/>
                                        <p:tgtEl>
                                          <p:spTgt spid="14"/>
                                        </p:tgtEl>
                                        <p:attrNameLst>
                                          <p:attrName>ppt_x</p:attrName>
                                        </p:attrNameLst>
                                      </p:cBhvr>
                                      <p:tavLst>
                                        <p:tav tm="0">
                                          <p:val>
                                            <p:strVal val="#ppt_x"/>
                                          </p:val>
                                        </p:tav>
                                        <p:tav tm="100000">
                                          <p:val>
                                            <p:strVal val="#ppt_x"/>
                                          </p:val>
                                        </p:tav>
                                      </p:tavLst>
                                    </p:anim>
                                    <p:anim calcmode="lin" valueType="num">
                                      <p:cBhvr>
                                        <p:cTn id="53" dur="1000" fill="hold"/>
                                        <p:tgtEl>
                                          <p:spTgt spid="14"/>
                                        </p:tgtEl>
                                        <p:attrNameLst>
                                          <p:attrName>ppt_y</p:attrName>
                                        </p:attrNameLst>
                                      </p:cBhvr>
                                      <p:tavLst>
                                        <p:tav tm="0">
                                          <p:val>
                                            <p:strVal val="#ppt_y+.1"/>
                                          </p:val>
                                        </p:tav>
                                        <p:tav tm="100000">
                                          <p:val>
                                            <p:strVal val="#ppt_y"/>
                                          </p:val>
                                        </p:tav>
                                      </p:tavLst>
                                    </p:anim>
                                  </p:childTnLst>
                                </p:cTn>
                              </p:par>
                              <p:par>
                                <p:cTn id="54" presetID="42" presetClass="entr" presetSubtype="0" fill="hold" nodeType="withEffect">
                                  <p:stCondLst>
                                    <p:cond delay="0"/>
                                  </p:stCondLst>
                                  <p:childTnLst>
                                    <p:set>
                                      <p:cBhvr>
                                        <p:cTn id="55" dur="1" fill="hold">
                                          <p:stCondLst>
                                            <p:cond delay="0"/>
                                          </p:stCondLst>
                                        </p:cTn>
                                        <p:tgtEl>
                                          <p:spTgt spid="26"/>
                                        </p:tgtEl>
                                        <p:attrNameLst>
                                          <p:attrName>style.visibility</p:attrName>
                                        </p:attrNameLst>
                                      </p:cBhvr>
                                      <p:to>
                                        <p:strVal val="visible"/>
                                      </p:to>
                                    </p:set>
                                    <p:animEffect transition="in" filter="fade">
                                      <p:cBhvr>
                                        <p:cTn id="56" dur="1000"/>
                                        <p:tgtEl>
                                          <p:spTgt spid="26"/>
                                        </p:tgtEl>
                                      </p:cBhvr>
                                    </p:animEffect>
                                    <p:anim calcmode="lin" valueType="num">
                                      <p:cBhvr>
                                        <p:cTn id="57" dur="1000" fill="hold"/>
                                        <p:tgtEl>
                                          <p:spTgt spid="26"/>
                                        </p:tgtEl>
                                        <p:attrNameLst>
                                          <p:attrName>ppt_x</p:attrName>
                                        </p:attrNameLst>
                                      </p:cBhvr>
                                      <p:tavLst>
                                        <p:tav tm="0">
                                          <p:val>
                                            <p:strVal val="#ppt_x"/>
                                          </p:val>
                                        </p:tav>
                                        <p:tav tm="100000">
                                          <p:val>
                                            <p:strVal val="#ppt_x"/>
                                          </p:val>
                                        </p:tav>
                                      </p:tavLst>
                                    </p:anim>
                                    <p:anim calcmode="lin" valueType="num">
                                      <p:cBhvr>
                                        <p:cTn id="58" dur="1000" fill="hold"/>
                                        <p:tgtEl>
                                          <p:spTgt spid="26"/>
                                        </p:tgtEl>
                                        <p:attrNameLst>
                                          <p:attrName>ppt_y</p:attrName>
                                        </p:attrNameLst>
                                      </p:cBhvr>
                                      <p:tavLst>
                                        <p:tav tm="0">
                                          <p:val>
                                            <p:strVal val="#ppt_y+.1"/>
                                          </p:val>
                                        </p:tav>
                                        <p:tav tm="100000">
                                          <p:val>
                                            <p:strVal val="#ppt_y"/>
                                          </p:val>
                                        </p:tav>
                                      </p:tavLst>
                                    </p:anim>
                                  </p:childTnLst>
                                </p:cTn>
                              </p:par>
                              <p:par>
                                <p:cTn id="59" presetID="42" presetClass="entr" presetSubtype="0" fill="hold" nodeType="with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fade">
                                      <p:cBhvr>
                                        <p:cTn id="61" dur="1000"/>
                                        <p:tgtEl>
                                          <p:spTgt spid="17"/>
                                        </p:tgtEl>
                                      </p:cBhvr>
                                    </p:animEffect>
                                    <p:anim calcmode="lin" valueType="num">
                                      <p:cBhvr>
                                        <p:cTn id="62" dur="1000" fill="hold"/>
                                        <p:tgtEl>
                                          <p:spTgt spid="17"/>
                                        </p:tgtEl>
                                        <p:attrNameLst>
                                          <p:attrName>ppt_x</p:attrName>
                                        </p:attrNameLst>
                                      </p:cBhvr>
                                      <p:tavLst>
                                        <p:tav tm="0">
                                          <p:val>
                                            <p:strVal val="#ppt_x"/>
                                          </p:val>
                                        </p:tav>
                                        <p:tav tm="100000">
                                          <p:val>
                                            <p:strVal val="#ppt_x"/>
                                          </p:val>
                                        </p:tav>
                                      </p:tavLst>
                                    </p:anim>
                                    <p:anim calcmode="lin" valueType="num">
                                      <p:cBhvr>
                                        <p:cTn id="63" dur="1000" fill="hold"/>
                                        <p:tgtEl>
                                          <p:spTgt spid="17"/>
                                        </p:tgtEl>
                                        <p:attrNameLst>
                                          <p:attrName>ppt_y</p:attrName>
                                        </p:attrNameLst>
                                      </p:cBhvr>
                                      <p:tavLst>
                                        <p:tav tm="0">
                                          <p:val>
                                            <p:strVal val="#ppt_y+.1"/>
                                          </p:val>
                                        </p:tav>
                                        <p:tav tm="100000">
                                          <p:val>
                                            <p:strVal val="#ppt_y"/>
                                          </p:val>
                                        </p:tav>
                                      </p:tavLst>
                                    </p:anim>
                                  </p:childTnLst>
                                </p:cTn>
                              </p:par>
                              <p:par>
                                <p:cTn id="64" presetID="42" presetClass="entr" presetSubtype="0" fill="hold" nodeType="withEffect">
                                  <p:stCondLst>
                                    <p:cond delay="0"/>
                                  </p:stCondLst>
                                  <p:childTnLst>
                                    <p:set>
                                      <p:cBhvr>
                                        <p:cTn id="65" dur="1" fill="hold">
                                          <p:stCondLst>
                                            <p:cond delay="0"/>
                                          </p:stCondLst>
                                        </p:cTn>
                                        <p:tgtEl>
                                          <p:spTgt spid="29"/>
                                        </p:tgtEl>
                                        <p:attrNameLst>
                                          <p:attrName>style.visibility</p:attrName>
                                        </p:attrNameLst>
                                      </p:cBhvr>
                                      <p:to>
                                        <p:strVal val="visible"/>
                                      </p:to>
                                    </p:set>
                                    <p:animEffect transition="in" filter="fade">
                                      <p:cBhvr>
                                        <p:cTn id="66" dur="1000"/>
                                        <p:tgtEl>
                                          <p:spTgt spid="29"/>
                                        </p:tgtEl>
                                      </p:cBhvr>
                                    </p:animEffect>
                                    <p:anim calcmode="lin" valueType="num">
                                      <p:cBhvr>
                                        <p:cTn id="67" dur="1000" fill="hold"/>
                                        <p:tgtEl>
                                          <p:spTgt spid="29"/>
                                        </p:tgtEl>
                                        <p:attrNameLst>
                                          <p:attrName>ppt_x</p:attrName>
                                        </p:attrNameLst>
                                      </p:cBhvr>
                                      <p:tavLst>
                                        <p:tav tm="0">
                                          <p:val>
                                            <p:strVal val="#ppt_x"/>
                                          </p:val>
                                        </p:tav>
                                        <p:tav tm="100000">
                                          <p:val>
                                            <p:strVal val="#ppt_x"/>
                                          </p:val>
                                        </p:tav>
                                      </p:tavLst>
                                    </p:anim>
                                    <p:anim calcmode="lin" valueType="num">
                                      <p:cBhvr>
                                        <p:cTn id="68" dur="1000" fill="hold"/>
                                        <p:tgtEl>
                                          <p:spTgt spid="29"/>
                                        </p:tgtEl>
                                        <p:attrNameLst>
                                          <p:attrName>ppt_y</p:attrName>
                                        </p:attrNameLst>
                                      </p:cBhvr>
                                      <p:tavLst>
                                        <p:tav tm="0">
                                          <p:val>
                                            <p:strVal val="#ppt_y+.1"/>
                                          </p:val>
                                        </p:tav>
                                        <p:tav tm="100000">
                                          <p:val>
                                            <p:strVal val="#ppt_y"/>
                                          </p:val>
                                        </p:tav>
                                      </p:tavLst>
                                    </p:anim>
                                  </p:childTnLst>
                                </p:cTn>
                              </p:par>
                              <p:par>
                                <p:cTn id="69" presetID="42" presetClass="entr" presetSubtype="0" fill="hold" nodeType="with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fade">
                                      <p:cBhvr>
                                        <p:cTn id="71" dur="1000"/>
                                        <p:tgtEl>
                                          <p:spTgt spid="20"/>
                                        </p:tgtEl>
                                      </p:cBhvr>
                                    </p:animEffect>
                                    <p:anim calcmode="lin" valueType="num">
                                      <p:cBhvr>
                                        <p:cTn id="72" dur="1000" fill="hold"/>
                                        <p:tgtEl>
                                          <p:spTgt spid="20"/>
                                        </p:tgtEl>
                                        <p:attrNameLst>
                                          <p:attrName>ppt_x</p:attrName>
                                        </p:attrNameLst>
                                      </p:cBhvr>
                                      <p:tavLst>
                                        <p:tav tm="0">
                                          <p:val>
                                            <p:strVal val="#ppt_x"/>
                                          </p:val>
                                        </p:tav>
                                        <p:tav tm="100000">
                                          <p:val>
                                            <p:strVal val="#ppt_x"/>
                                          </p:val>
                                        </p:tav>
                                      </p:tavLst>
                                    </p:anim>
                                    <p:anim calcmode="lin" valueType="num">
                                      <p:cBhvr>
                                        <p:cTn id="73" dur="1000" fill="hold"/>
                                        <p:tgtEl>
                                          <p:spTgt spid="20"/>
                                        </p:tgtEl>
                                        <p:attrNameLst>
                                          <p:attrName>ppt_y</p:attrName>
                                        </p:attrNameLst>
                                      </p:cBhvr>
                                      <p:tavLst>
                                        <p:tav tm="0">
                                          <p:val>
                                            <p:strVal val="#ppt_y+.1"/>
                                          </p:val>
                                        </p:tav>
                                        <p:tav tm="100000">
                                          <p:val>
                                            <p:strVal val="#ppt_y"/>
                                          </p:val>
                                        </p:tav>
                                      </p:tavLst>
                                    </p:anim>
                                  </p:childTnLst>
                                </p:cTn>
                              </p:par>
                            </p:childTnLst>
                          </p:cTn>
                        </p:par>
                        <p:par>
                          <p:cTn id="74" fill="hold">
                            <p:stCondLst>
                              <p:cond delay="3000"/>
                            </p:stCondLst>
                            <p:childTnLst>
                              <p:par>
                                <p:cTn id="75" presetID="22" presetClass="entr" presetSubtype="8" fill="hold" grpId="0" nodeType="afterEffect">
                                  <p:stCondLst>
                                    <p:cond delay="0"/>
                                  </p:stCondLst>
                                  <p:childTnLst>
                                    <p:set>
                                      <p:cBhvr>
                                        <p:cTn id="76" dur="1" fill="hold">
                                          <p:stCondLst>
                                            <p:cond delay="0"/>
                                          </p:stCondLst>
                                        </p:cTn>
                                        <p:tgtEl>
                                          <p:spTgt spid="32"/>
                                        </p:tgtEl>
                                        <p:attrNameLst>
                                          <p:attrName>style.visibility</p:attrName>
                                        </p:attrNameLst>
                                      </p:cBhvr>
                                      <p:to>
                                        <p:strVal val="visible"/>
                                      </p:to>
                                    </p:set>
                                    <p:animEffect transition="in" filter="wipe(left)">
                                      <p:cBhvr>
                                        <p:cTn id="7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animBg="1"/>
      <p:bldP spid="9" grpId="0" animBg="1"/>
      <p:bldP spid="10" grpId="0" animBg="1"/>
      <p:bldP spid="11" grpId="0"/>
      <p:bldP spid="12" grpId="0"/>
      <p:bldP spid="13" grpId="0"/>
      <p:bldP spid="3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a:extLst>
              <a:ext uri="{FF2B5EF4-FFF2-40B4-BE49-F238E27FC236}">
                <a16:creationId xmlns="" xmlns:a16="http://schemas.microsoft.com/office/drawing/2014/main" id="{4627966F-F79C-4786-B0FA-2956BCCABB64}"/>
              </a:ext>
            </a:extLst>
          </p:cNvPr>
          <p:cNvGrpSpPr/>
          <p:nvPr/>
        </p:nvGrpSpPr>
        <p:grpSpPr>
          <a:xfrm>
            <a:off x="0" y="293830"/>
            <a:ext cx="12190413" cy="674832"/>
            <a:chOff x="-174171" y="293830"/>
            <a:chExt cx="12190413" cy="674832"/>
          </a:xfrm>
        </p:grpSpPr>
        <p:sp>
          <p:nvSpPr>
            <p:cNvPr id="4" name="TextBox 8">
              <a:extLst>
                <a:ext uri="{FF2B5EF4-FFF2-40B4-BE49-F238E27FC236}">
                  <a16:creationId xmlns="" xmlns:a16="http://schemas.microsoft.com/office/drawing/2014/main" id="{FAD4A74A-6089-42C7-80E6-C3319B374D80}"/>
                </a:ext>
              </a:extLst>
            </p:cNvPr>
            <p:cNvSpPr txBox="1">
              <a:spLocks noChangeArrowheads="1"/>
            </p:cNvSpPr>
            <p:nvPr/>
          </p:nvSpPr>
          <p:spPr bwMode="auto">
            <a:xfrm>
              <a:off x="847913" y="293830"/>
              <a:ext cx="325532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b="1" dirty="0">
                  <a:solidFill>
                    <a:schemeClr val="bg1">
                      <a:lumMod val="85000"/>
                    </a:schemeClr>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cxnSp>
          <p:nvCxnSpPr>
            <p:cNvPr id="6" name="直接连接符 5">
              <a:extLst>
                <a:ext uri="{FF2B5EF4-FFF2-40B4-BE49-F238E27FC236}">
                  <a16:creationId xmlns="" xmlns:a16="http://schemas.microsoft.com/office/drawing/2014/main" id="{C5F528C7-0141-4D96-AF7C-5B188D0AA21B}"/>
                </a:ext>
              </a:extLst>
            </p:cNvPr>
            <p:cNvCxnSpPr>
              <a:cxnSpLocks/>
            </p:cNvCxnSpPr>
            <p:nvPr/>
          </p:nvCxnSpPr>
          <p:spPr>
            <a:xfrm>
              <a:off x="-174171" y="968662"/>
              <a:ext cx="1219041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5" name="文本框 17">
            <a:extLst>
              <a:ext uri="{FF2B5EF4-FFF2-40B4-BE49-F238E27FC236}">
                <a16:creationId xmlns="" xmlns:a16="http://schemas.microsoft.com/office/drawing/2014/main" id="{718BACE6-B316-4434-9F59-1F009E60516E}"/>
              </a:ext>
            </a:extLst>
          </p:cNvPr>
          <p:cNvSpPr txBox="1">
            <a:spLocks noChangeArrowheads="1"/>
          </p:cNvSpPr>
          <p:nvPr/>
        </p:nvSpPr>
        <p:spPr bwMode="auto">
          <a:xfrm>
            <a:off x="3239860" y="2002509"/>
            <a:ext cx="11064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600" dirty="0">
                <a:solidFill>
                  <a:schemeClr val="bg1">
                    <a:lumMod val="85000"/>
                  </a:schemeClr>
                </a:solidFill>
                <a:latin typeface="微软雅黑" pitchFamily="34" charset="-122"/>
                <a:ea typeface="微软雅黑" pitchFamily="34" charset="-122"/>
              </a:rPr>
              <a:t>标题内容</a:t>
            </a:r>
          </a:p>
        </p:txBody>
      </p:sp>
      <p:sp>
        <p:nvSpPr>
          <p:cNvPr id="8" name="文本框 18">
            <a:extLst>
              <a:ext uri="{FF2B5EF4-FFF2-40B4-BE49-F238E27FC236}">
                <a16:creationId xmlns="" xmlns:a16="http://schemas.microsoft.com/office/drawing/2014/main" id="{20E05D67-A0C9-4711-B320-1DD7DC8FE702}"/>
              </a:ext>
            </a:extLst>
          </p:cNvPr>
          <p:cNvSpPr txBox="1">
            <a:spLocks noChangeArrowheads="1"/>
          </p:cNvSpPr>
          <p:nvPr/>
        </p:nvSpPr>
        <p:spPr bwMode="auto">
          <a:xfrm>
            <a:off x="3177948" y="2445422"/>
            <a:ext cx="30702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200">
                <a:solidFill>
                  <a:schemeClr val="bg1">
                    <a:lumMod val="85000"/>
                  </a:schemeClr>
                </a:solidFill>
                <a:latin typeface="微软雅黑" pitchFamily="34" charset="-122"/>
                <a:ea typeface="微软雅黑" pitchFamily="34" charset="-122"/>
              </a:rPr>
              <a:t>内容描述内容描述内容描述内容描述</a:t>
            </a:r>
          </a:p>
          <a:p>
            <a:pPr eaLnBrk="1" hangingPunct="1">
              <a:buFont typeface="Arial" pitchFamily="34" charset="0"/>
              <a:buNone/>
            </a:pPr>
            <a:r>
              <a:rPr lang="zh-CN" altLang="en-US" sz="1200">
                <a:solidFill>
                  <a:schemeClr val="bg1">
                    <a:lumMod val="85000"/>
                  </a:schemeClr>
                </a:solidFill>
                <a:latin typeface="微软雅黑" pitchFamily="34" charset="-122"/>
                <a:ea typeface="微软雅黑" pitchFamily="34" charset="-122"/>
              </a:rPr>
              <a:t>内容描述内容描述内容描述内容描述</a:t>
            </a:r>
          </a:p>
        </p:txBody>
      </p:sp>
      <p:sp>
        <p:nvSpPr>
          <p:cNvPr id="9" name="文本框 19">
            <a:extLst>
              <a:ext uri="{FF2B5EF4-FFF2-40B4-BE49-F238E27FC236}">
                <a16:creationId xmlns="" xmlns:a16="http://schemas.microsoft.com/office/drawing/2014/main" id="{B1B9E359-8F93-464D-A477-AD7F4193C71F}"/>
              </a:ext>
            </a:extLst>
          </p:cNvPr>
          <p:cNvSpPr txBox="1">
            <a:spLocks noChangeArrowheads="1"/>
          </p:cNvSpPr>
          <p:nvPr/>
        </p:nvSpPr>
        <p:spPr bwMode="auto">
          <a:xfrm>
            <a:off x="8560706" y="2002509"/>
            <a:ext cx="11049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600">
                <a:solidFill>
                  <a:schemeClr val="bg1">
                    <a:lumMod val="85000"/>
                  </a:schemeClr>
                </a:solidFill>
                <a:latin typeface="微软雅黑" pitchFamily="34" charset="-122"/>
                <a:ea typeface="微软雅黑" pitchFamily="34" charset="-122"/>
              </a:rPr>
              <a:t>标题内容</a:t>
            </a:r>
          </a:p>
        </p:txBody>
      </p:sp>
      <p:sp>
        <p:nvSpPr>
          <p:cNvPr id="10" name="文本框 21">
            <a:extLst>
              <a:ext uri="{FF2B5EF4-FFF2-40B4-BE49-F238E27FC236}">
                <a16:creationId xmlns="" xmlns:a16="http://schemas.microsoft.com/office/drawing/2014/main" id="{D77128D2-E4C7-44EE-9E6B-DEF291E8247C}"/>
              </a:ext>
            </a:extLst>
          </p:cNvPr>
          <p:cNvSpPr txBox="1">
            <a:spLocks noChangeArrowheads="1"/>
          </p:cNvSpPr>
          <p:nvPr/>
        </p:nvSpPr>
        <p:spPr bwMode="auto">
          <a:xfrm>
            <a:off x="8560706" y="4410293"/>
            <a:ext cx="11049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600">
                <a:solidFill>
                  <a:schemeClr val="bg1">
                    <a:lumMod val="85000"/>
                  </a:schemeClr>
                </a:solidFill>
                <a:latin typeface="微软雅黑" pitchFamily="34" charset="-122"/>
                <a:ea typeface="微软雅黑" pitchFamily="34" charset="-122"/>
              </a:rPr>
              <a:t>标题内容</a:t>
            </a:r>
          </a:p>
        </p:txBody>
      </p:sp>
      <p:sp>
        <p:nvSpPr>
          <p:cNvPr id="11" name="文本框 23">
            <a:extLst>
              <a:ext uri="{FF2B5EF4-FFF2-40B4-BE49-F238E27FC236}">
                <a16:creationId xmlns="" xmlns:a16="http://schemas.microsoft.com/office/drawing/2014/main" id="{6C8A52D6-4E93-4E06-BDEE-4B63D79E1541}"/>
              </a:ext>
            </a:extLst>
          </p:cNvPr>
          <p:cNvSpPr txBox="1">
            <a:spLocks noChangeArrowheads="1"/>
          </p:cNvSpPr>
          <p:nvPr/>
        </p:nvSpPr>
        <p:spPr bwMode="auto">
          <a:xfrm>
            <a:off x="3349398" y="4410293"/>
            <a:ext cx="11064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600">
                <a:solidFill>
                  <a:schemeClr val="bg1">
                    <a:lumMod val="85000"/>
                  </a:schemeClr>
                </a:solidFill>
                <a:latin typeface="微软雅黑" pitchFamily="34" charset="-122"/>
                <a:ea typeface="微软雅黑" pitchFamily="34" charset="-122"/>
              </a:rPr>
              <a:t>标题内容</a:t>
            </a:r>
          </a:p>
        </p:txBody>
      </p:sp>
      <p:sp>
        <p:nvSpPr>
          <p:cNvPr id="12" name="文本框 26">
            <a:extLst>
              <a:ext uri="{FF2B5EF4-FFF2-40B4-BE49-F238E27FC236}">
                <a16:creationId xmlns="" xmlns:a16="http://schemas.microsoft.com/office/drawing/2014/main" id="{D056EF62-B49B-4B8A-95CA-2873C0E5DF96}"/>
              </a:ext>
            </a:extLst>
          </p:cNvPr>
          <p:cNvSpPr txBox="1">
            <a:spLocks noChangeArrowheads="1"/>
          </p:cNvSpPr>
          <p:nvPr/>
        </p:nvSpPr>
        <p:spPr bwMode="auto">
          <a:xfrm>
            <a:off x="3177948" y="3032797"/>
            <a:ext cx="30702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200">
                <a:solidFill>
                  <a:schemeClr val="bg1">
                    <a:lumMod val="85000"/>
                  </a:schemeClr>
                </a:solidFill>
                <a:latin typeface="微软雅黑" pitchFamily="34" charset="-122"/>
                <a:ea typeface="微软雅黑" pitchFamily="34" charset="-122"/>
              </a:rPr>
              <a:t>内容描述内容描述内容描述内容描述</a:t>
            </a:r>
          </a:p>
          <a:p>
            <a:pPr eaLnBrk="1" hangingPunct="1">
              <a:buFont typeface="Arial" pitchFamily="34" charset="0"/>
              <a:buNone/>
            </a:pPr>
            <a:r>
              <a:rPr lang="zh-CN" altLang="en-US" sz="1200">
                <a:solidFill>
                  <a:schemeClr val="bg1">
                    <a:lumMod val="85000"/>
                  </a:schemeClr>
                </a:solidFill>
                <a:latin typeface="微软雅黑" pitchFamily="34" charset="-122"/>
                <a:ea typeface="微软雅黑" pitchFamily="34" charset="-122"/>
              </a:rPr>
              <a:t>内容描述内容描述内容描述内容描述</a:t>
            </a:r>
          </a:p>
        </p:txBody>
      </p:sp>
      <p:sp>
        <p:nvSpPr>
          <p:cNvPr id="13" name="文本框 27">
            <a:extLst>
              <a:ext uri="{FF2B5EF4-FFF2-40B4-BE49-F238E27FC236}">
                <a16:creationId xmlns="" xmlns:a16="http://schemas.microsoft.com/office/drawing/2014/main" id="{0519A60F-F06E-45E9-8C3A-1ADC9346BBE8}"/>
              </a:ext>
            </a:extLst>
          </p:cNvPr>
          <p:cNvSpPr txBox="1">
            <a:spLocks noChangeArrowheads="1"/>
          </p:cNvSpPr>
          <p:nvPr/>
        </p:nvSpPr>
        <p:spPr bwMode="auto">
          <a:xfrm>
            <a:off x="3177948" y="4923055"/>
            <a:ext cx="30702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200">
                <a:solidFill>
                  <a:schemeClr val="bg1">
                    <a:lumMod val="85000"/>
                  </a:schemeClr>
                </a:solidFill>
                <a:latin typeface="微软雅黑" pitchFamily="34" charset="-122"/>
                <a:ea typeface="微软雅黑" pitchFamily="34" charset="-122"/>
              </a:rPr>
              <a:t>内容描述内容描述内容描述内容描述</a:t>
            </a:r>
          </a:p>
          <a:p>
            <a:pPr eaLnBrk="1" hangingPunct="1">
              <a:buFont typeface="Arial" pitchFamily="34" charset="0"/>
              <a:buNone/>
            </a:pPr>
            <a:r>
              <a:rPr lang="zh-CN" altLang="en-US" sz="1200">
                <a:solidFill>
                  <a:schemeClr val="bg1">
                    <a:lumMod val="85000"/>
                  </a:schemeClr>
                </a:solidFill>
                <a:latin typeface="微软雅黑" pitchFamily="34" charset="-122"/>
                <a:ea typeface="微软雅黑" pitchFamily="34" charset="-122"/>
              </a:rPr>
              <a:t>内容描述内容描述内容描述内容描述</a:t>
            </a:r>
          </a:p>
        </p:txBody>
      </p:sp>
      <p:sp>
        <p:nvSpPr>
          <p:cNvPr id="14" name="文本框 28">
            <a:extLst>
              <a:ext uri="{FF2B5EF4-FFF2-40B4-BE49-F238E27FC236}">
                <a16:creationId xmlns="" xmlns:a16="http://schemas.microsoft.com/office/drawing/2014/main" id="{DCEA504A-195A-4351-B0B4-6EFF83A8CAAA}"/>
              </a:ext>
            </a:extLst>
          </p:cNvPr>
          <p:cNvSpPr txBox="1">
            <a:spLocks noChangeArrowheads="1"/>
          </p:cNvSpPr>
          <p:nvPr/>
        </p:nvSpPr>
        <p:spPr bwMode="auto">
          <a:xfrm>
            <a:off x="3177948" y="5510430"/>
            <a:ext cx="30702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200">
                <a:solidFill>
                  <a:schemeClr val="bg1">
                    <a:lumMod val="85000"/>
                  </a:schemeClr>
                </a:solidFill>
                <a:latin typeface="微软雅黑" pitchFamily="34" charset="-122"/>
                <a:ea typeface="微软雅黑" pitchFamily="34" charset="-122"/>
              </a:rPr>
              <a:t>内容描述内容描述内容描述内容描述</a:t>
            </a:r>
          </a:p>
          <a:p>
            <a:pPr eaLnBrk="1" hangingPunct="1">
              <a:buFont typeface="Arial" pitchFamily="34" charset="0"/>
              <a:buNone/>
            </a:pPr>
            <a:r>
              <a:rPr lang="zh-CN" altLang="en-US" sz="1200">
                <a:solidFill>
                  <a:schemeClr val="bg1">
                    <a:lumMod val="85000"/>
                  </a:schemeClr>
                </a:solidFill>
                <a:latin typeface="微软雅黑" pitchFamily="34" charset="-122"/>
                <a:ea typeface="微软雅黑" pitchFamily="34" charset="-122"/>
              </a:rPr>
              <a:t>内容描述内容描述内容描述内容描述</a:t>
            </a:r>
          </a:p>
        </p:txBody>
      </p:sp>
      <p:sp>
        <p:nvSpPr>
          <p:cNvPr id="15" name="文本框 29">
            <a:extLst>
              <a:ext uri="{FF2B5EF4-FFF2-40B4-BE49-F238E27FC236}">
                <a16:creationId xmlns="" xmlns:a16="http://schemas.microsoft.com/office/drawing/2014/main" id="{C86CAC1F-1968-411F-9B4B-F2E06D5A9D4B}"/>
              </a:ext>
            </a:extLst>
          </p:cNvPr>
          <p:cNvSpPr txBox="1">
            <a:spLocks noChangeArrowheads="1"/>
          </p:cNvSpPr>
          <p:nvPr/>
        </p:nvSpPr>
        <p:spPr bwMode="auto">
          <a:xfrm>
            <a:off x="8643256" y="4923055"/>
            <a:ext cx="30702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200">
                <a:solidFill>
                  <a:schemeClr val="bg1">
                    <a:lumMod val="85000"/>
                  </a:schemeClr>
                </a:solidFill>
                <a:latin typeface="微软雅黑" pitchFamily="34" charset="-122"/>
                <a:ea typeface="微软雅黑" pitchFamily="34" charset="-122"/>
              </a:rPr>
              <a:t>内容描述内容描述内容描述内容描述</a:t>
            </a:r>
          </a:p>
          <a:p>
            <a:pPr eaLnBrk="1" hangingPunct="1">
              <a:buFont typeface="Arial" pitchFamily="34" charset="0"/>
              <a:buNone/>
            </a:pPr>
            <a:r>
              <a:rPr lang="zh-CN" altLang="en-US" sz="1200">
                <a:solidFill>
                  <a:schemeClr val="bg1">
                    <a:lumMod val="85000"/>
                  </a:schemeClr>
                </a:solidFill>
                <a:latin typeface="微软雅黑" pitchFamily="34" charset="-122"/>
                <a:ea typeface="微软雅黑" pitchFamily="34" charset="-122"/>
              </a:rPr>
              <a:t>内容描述内容描述内容描述内容描述</a:t>
            </a:r>
          </a:p>
        </p:txBody>
      </p:sp>
      <p:sp>
        <p:nvSpPr>
          <p:cNvPr id="16" name="文本框 30">
            <a:extLst>
              <a:ext uri="{FF2B5EF4-FFF2-40B4-BE49-F238E27FC236}">
                <a16:creationId xmlns="" xmlns:a16="http://schemas.microsoft.com/office/drawing/2014/main" id="{C9428D7E-31AB-4197-B35D-5C094665190B}"/>
              </a:ext>
            </a:extLst>
          </p:cNvPr>
          <p:cNvSpPr txBox="1">
            <a:spLocks noChangeArrowheads="1"/>
          </p:cNvSpPr>
          <p:nvPr/>
        </p:nvSpPr>
        <p:spPr bwMode="auto">
          <a:xfrm>
            <a:off x="8643256" y="5510430"/>
            <a:ext cx="30702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200">
                <a:solidFill>
                  <a:schemeClr val="bg1">
                    <a:lumMod val="85000"/>
                  </a:schemeClr>
                </a:solidFill>
                <a:latin typeface="微软雅黑" pitchFamily="34" charset="-122"/>
                <a:ea typeface="微软雅黑" pitchFamily="34" charset="-122"/>
              </a:rPr>
              <a:t>内容描述内容描述内容描述内容描述</a:t>
            </a:r>
          </a:p>
          <a:p>
            <a:pPr eaLnBrk="1" hangingPunct="1">
              <a:buFont typeface="Arial" pitchFamily="34" charset="0"/>
              <a:buNone/>
            </a:pPr>
            <a:r>
              <a:rPr lang="zh-CN" altLang="en-US" sz="1200">
                <a:solidFill>
                  <a:schemeClr val="bg1">
                    <a:lumMod val="85000"/>
                  </a:schemeClr>
                </a:solidFill>
                <a:latin typeface="微软雅黑" pitchFamily="34" charset="-122"/>
                <a:ea typeface="微软雅黑" pitchFamily="34" charset="-122"/>
              </a:rPr>
              <a:t>内容描述内容描述内容描述内容描述</a:t>
            </a:r>
          </a:p>
        </p:txBody>
      </p:sp>
      <p:sp>
        <p:nvSpPr>
          <p:cNvPr id="17" name="文本框 31">
            <a:extLst>
              <a:ext uri="{FF2B5EF4-FFF2-40B4-BE49-F238E27FC236}">
                <a16:creationId xmlns="" xmlns:a16="http://schemas.microsoft.com/office/drawing/2014/main" id="{25BC2839-56CB-41A8-8EB9-B36C2244B823}"/>
              </a:ext>
            </a:extLst>
          </p:cNvPr>
          <p:cNvSpPr txBox="1">
            <a:spLocks noChangeArrowheads="1"/>
          </p:cNvSpPr>
          <p:nvPr/>
        </p:nvSpPr>
        <p:spPr bwMode="auto">
          <a:xfrm>
            <a:off x="8643256" y="2445422"/>
            <a:ext cx="30702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200">
                <a:solidFill>
                  <a:schemeClr val="bg1">
                    <a:lumMod val="85000"/>
                  </a:schemeClr>
                </a:solidFill>
                <a:latin typeface="微软雅黑" pitchFamily="34" charset="-122"/>
                <a:ea typeface="微软雅黑" pitchFamily="34" charset="-122"/>
              </a:rPr>
              <a:t>内容描述内容描述内容描述内容描述</a:t>
            </a:r>
          </a:p>
          <a:p>
            <a:pPr eaLnBrk="1" hangingPunct="1">
              <a:buFont typeface="Arial" pitchFamily="34" charset="0"/>
              <a:buNone/>
            </a:pPr>
            <a:r>
              <a:rPr lang="zh-CN" altLang="en-US" sz="1200">
                <a:solidFill>
                  <a:schemeClr val="bg1">
                    <a:lumMod val="85000"/>
                  </a:schemeClr>
                </a:solidFill>
                <a:latin typeface="微软雅黑" pitchFamily="34" charset="-122"/>
                <a:ea typeface="微软雅黑" pitchFamily="34" charset="-122"/>
              </a:rPr>
              <a:t>内容描述内容描述内容描述内容描述</a:t>
            </a:r>
          </a:p>
        </p:txBody>
      </p:sp>
      <p:sp>
        <p:nvSpPr>
          <p:cNvPr id="18" name="文本框 32">
            <a:extLst>
              <a:ext uri="{FF2B5EF4-FFF2-40B4-BE49-F238E27FC236}">
                <a16:creationId xmlns="" xmlns:a16="http://schemas.microsoft.com/office/drawing/2014/main" id="{EB5C6565-B90D-4B34-962A-B2EA563AF369}"/>
              </a:ext>
            </a:extLst>
          </p:cNvPr>
          <p:cNvSpPr txBox="1">
            <a:spLocks noChangeArrowheads="1"/>
          </p:cNvSpPr>
          <p:nvPr/>
        </p:nvSpPr>
        <p:spPr bwMode="auto">
          <a:xfrm>
            <a:off x="8643256" y="3032797"/>
            <a:ext cx="30702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200">
                <a:solidFill>
                  <a:schemeClr val="bg1">
                    <a:lumMod val="85000"/>
                  </a:schemeClr>
                </a:solidFill>
                <a:latin typeface="微软雅黑" pitchFamily="34" charset="-122"/>
                <a:ea typeface="微软雅黑" pitchFamily="34" charset="-122"/>
              </a:rPr>
              <a:t>内容描述内容描述内容描述内容描述</a:t>
            </a:r>
          </a:p>
          <a:p>
            <a:pPr eaLnBrk="1" hangingPunct="1">
              <a:buFont typeface="Arial" pitchFamily="34" charset="0"/>
              <a:buNone/>
            </a:pPr>
            <a:r>
              <a:rPr lang="zh-CN" altLang="en-US" sz="1200">
                <a:solidFill>
                  <a:schemeClr val="bg1">
                    <a:lumMod val="85000"/>
                  </a:schemeClr>
                </a:solidFill>
                <a:latin typeface="微软雅黑" pitchFamily="34" charset="-122"/>
                <a:ea typeface="微软雅黑" pitchFamily="34" charset="-122"/>
              </a:rPr>
              <a:t>内容描述内容描述内容描述内容描述</a:t>
            </a:r>
          </a:p>
        </p:txBody>
      </p:sp>
      <p:sp>
        <p:nvSpPr>
          <p:cNvPr id="19" name="矩形 18">
            <a:extLst>
              <a:ext uri="{FF2B5EF4-FFF2-40B4-BE49-F238E27FC236}">
                <a16:creationId xmlns="" xmlns:a16="http://schemas.microsoft.com/office/drawing/2014/main" id="{1E3A1B15-AF36-4C87-B75B-E4D1AB3531ED}"/>
              </a:ext>
            </a:extLst>
          </p:cNvPr>
          <p:cNvSpPr/>
          <p:nvPr/>
        </p:nvSpPr>
        <p:spPr>
          <a:xfrm>
            <a:off x="836385" y="1888201"/>
            <a:ext cx="2341563" cy="1751959"/>
          </a:xfrm>
          <a:prstGeom prst="rect">
            <a:avLst/>
          </a:prstGeom>
          <a:blipFill dpi="0" rotWithShape="1">
            <a:blip r:embed="rId3"/>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sz="1600">
              <a:solidFill>
                <a:prstClr val="white"/>
              </a:solidFill>
              <a:latin typeface="Calibri"/>
              <a:ea typeface="宋体"/>
            </a:endParaRPr>
          </a:p>
        </p:txBody>
      </p:sp>
      <p:sp>
        <p:nvSpPr>
          <p:cNvPr id="20" name="矩形 19">
            <a:extLst>
              <a:ext uri="{FF2B5EF4-FFF2-40B4-BE49-F238E27FC236}">
                <a16:creationId xmlns="" xmlns:a16="http://schemas.microsoft.com/office/drawing/2014/main" id="{21E9F317-D1FC-429C-B1DD-0D08E2C9DE9F}"/>
              </a:ext>
            </a:extLst>
          </p:cNvPr>
          <p:cNvSpPr/>
          <p:nvPr/>
        </p:nvSpPr>
        <p:spPr>
          <a:xfrm>
            <a:off x="836385" y="4389648"/>
            <a:ext cx="2341563" cy="1751959"/>
          </a:xfrm>
          <a:prstGeom prst="rect">
            <a:avLst/>
          </a:prstGeom>
          <a:blipFill dpi="0" rotWithShape="1">
            <a:blip r:embed="rId4"/>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sz="1600">
              <a:solidFill>
                <a:prstClr val="white"/>
              </a:solidFill>
              <a:latin typeface="Calibri"/>
              <a:ea typeface="宋体"/>
            </a:endParaRPr>
          </a:p>
        </p:txBody>
      </p:sp>
      <p:sp>
        <p:nvSpPr>
          <p:cNvPr id="21" name="矩形 20">
            <a:extLst>
              <a:ext uri="{FF2B5EF4-FFF2-40B4-BE49-F238E27FC236}">
                <a16:creationId xmlns="" xmlns:a16="http://schemas.microsoft.com/office/drawing/2014/main" id="{46BBC40F-D898-4967-8D74-11E882D45EDA}"/>
              </a:ext>
            </a:extLst>
          </p:cNvPr>
          <p:cNvSpPr/>
          <p:nvPr/>
        </p:nvSpPr>
        <p:spPr>
          <a:xfrm>
            <a:off x="6248512" y="1888201"/>
            <a:ext cx="2341563" cy="1751959"/>
          </a:xfrm>
          <a:prstGeom prst="rect">
            <a:avLst/>
          </a:prstGeom>
          <a:blipFill dpi="0" rotWithShape="1">
            <a:blip r:embed="rId5"/>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sz="1600">
              <a:solidFill>
                <a:schemeClr val="bg1">
                  <a:lumMod val="85000"/>
                </a:schemeClr>
              </a:solidFill>
              <a:latin typeface="Calibri"/>
              <a:ea typeface="宋体"/>
            </a:endParaRPr>
          </a:p>
        </p:txBody>
      </p:sp>
      <p:sp>
        <p:nvSpPr>
          <p:cNvPr id="22" name="矩形 21">
            <a:extLst>
              <a:ext uri="{FF2B5EF4-FFF2-40B4-BE49-F238E27FC236}">
                <a16:creationId xmlns="" xmlns:a16="http://schemas.microsoft.com/office/drawing/2014/main" id="{D7C9FF78-9A99-40DC-A1A2-E6E3ABE020BD}"/>
              </a:ext>
            </a:extLst>
          </p:cNvPr>
          <p:cNvSpPr/>
          <p:nvPr/>
        </p:nvSpPr>
        <p:spPr>
          <a:xfrm>
            <a:off x="6248512" y="4389648"/>
            <a:ext cx="2341563" cy="1751959"/>
          </a:xfrm>
          <a:prstGeom prst="rect">
            <a:avLst/>
          </a:prstGeom>
          <a:blipFill dpi="0" rotWithShape="1">
            <a:blip r:embed="rId6"/>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sz="1600">
              <a:solidFill>
                <a:schemeClr val="bg1">
                  <a:lumMod val="85000"/>
                </a:schemeClr>
              </a:solidFill>
              <a:latin typeface="Calibri"/>
              <a:ea typeface="宋体"/>
            </a:endParaRPr>
          </a:p>
        </p:txBody>
      </p:sp>
    </p:spTree>
    <p:extLst>
      <p:ext uri="{BB962C8B-B14F-4D97-AF65-F5344CB8AC3E}">
        <p14:creationId xmlns:p14="http://schemas.microsoft.com/office/powerpoint/2010/main" val="1496337007"/>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1000"/>
                                        <p:tgtEl>
                                          <p:spTgt spid="12"/>
                                        </p:tgtEl>
                                      </p:cBhvr>
                                    </p:animEffect>
                                    <p:anim calcmode="lin" valueType="num">
                                      <p:cBhvr>
                                        <p:cTn id="23" dur="1000" fill="hold"/>
                                        <p:tgtEl>
                                          <p:spTgt spid="12"/>
                                        </p:tgtEl>
                                        <p:attrNameLst>
                                          <p:attrName>ppt_x</p:attrName>
                                        </p:attrNameLst>
                                      </p:cBhvr>
                                      <p:tavLst>
                                        <p:tav tm="0">
                                          <p:val>
                                            <p:strVal val="#ppt_x"/>
                                          </p:val>
                                        </p:tav>
                                        <p:tav tm="100000">
                                          <p:val>
                                            <p:strVal val="#ppt_x"/>
                                          </p:val>
                                        </p:tav>
                                      </p:tavLst>
                                    </p:anim>
                                    <p:anim calcmode="lin" valueType="num">
                                      <p:cBhvr>
                                        <p:cTn id="24" dur="1000" fill="hold"/>
                                        <p:tgtEl>
                                          <p:spTgt spid="12"/>
                                        </p:tgtEl>
                                        <p:attrNameLst>
                                          <p:attrName>ppt_y</p:attrName>
                                        </p:attrNameLst>
                                      </p:cBhvr>
                                      <p:tavLst>
                                        <p:tav tm="0">
                                          <p:val>
                                            <p:strVal val="#ppt_y+.1"/>
                                          </p:val>
                                        </p:tav>
                                        <p:tav tm="100000">
                                          <p:val>
                                            <p:strVal val="#ppt_y"/>
                                          </p:val>
                                        </p:tav>
                                      </p:tavLst>
                                    </p:anim>
                                  </p:childTnLst>
                                </p:cTn>
                              </p:par>
                            </p:childTnLst>
                          </p:cTn>
                        </p:par>
                        <p:par>
                          <p:cTn id="25" fill="hold">
                            <p:stCondLst>
                              <p:cond delay="1500"/>
                            </p:stCondLst>
                            <p:childTnLst>
                              <p:par>
                                <p:cTn id="26" presetID="42" presetClass="entr" presetSubtype="0"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fade">
                                      <p:cBhvr>
                                        <p:cTn id="33" dur="1000"/>
                                        <p:tgtEl>
                                          <p:spTgt spid="17"/>
                                        </p:tgtEl>
                                      </p:cBhvr>
                                    </p:animEffect>
                                    <p:anim calcmode="lin" valueType="num">
                                      <p:cBhvr>
                                        <p:cTn id="34" dur="1000" fill="hold"/>
                                        <p:tgtEl>
                                          <p:spTgt spid="17"/>
                                        </p:tgtEl>
                                        <p:attrNameLst>
                                          <p:attrName>ppt_x</p:attrName>
                                        </p:attrNameLst>
                                      </p:cBhvr>
                                      <p:tavLst>
                                        <p:tav tm="0">
                                          <p:val>
                                            <p:strVal val="#ppt_x"/>
                                          </p:val>
                                        </p:tav>
                                        <p:tav tm="100000">
                                          <p:val>
                                            <p:strVal val="#ppt_x"/>
                                          </p:val>
                                        </p:tav>
                                      </p:tavLst>
                                    </p:anim>
                                    <p:anim calcmode="lin" valueType="num">
                                      <p:cBhvr>
                                        <p:cTn id="35" dur="1000" fill="hold"/>
                                        <p:tgtEl>
                                          <p:spTgt spid="17"/>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1000"/>
                                        <p:tgtEl>
                                          <p:spTgt spid="18"/>
                                        </p:tgtEl>
                                      </p:cBhvr>
                                    </p:animEffect>
                                    <p:anim calcmode="lin" valueType="num">
                                      <p:cBhvr>
                                        <p:cTn id="39" dur="1000" fill="hold"/>
                                        <p:tgtEl>
                                          <p:spTgt spid="18"/>
                                        </p:tgtEl>
                                        <p:attrNameLst>
                                          <p:attrName>ppt_x</p:attrName>
                                        </p:attrNameLst>
                                      </p:cBhvr>
                                      <p:tavLst>
                                        <p:tav tm="0">
                                          <p:val>
                                            <p:strVal val="#ppt_x"/>
                                          </p:val>
                                        </p:tav>
                                        <p:tav tm="100000">
                                          <p:val>
                                            <p:strVal val="#ppt_x"/>
                                          </p:val>
                                        </p:tav>
                                      </p:tavLst>
                                    </p:anim>
                                    <p:anim calcmode="lin" valueType="num">
                                      <p:cBhvr>
                                        <p:cTn id="40" dur="1000" fill="hold"/>
                                        <p:tgtEl>
                                          <p:spTgt spid="18"/>
                                        </p:tgtEl>
                                        <p:attrNameLst>
                                          <p:attrName>ppt_y</p:attrName>
                                        </p:attrNameLst>
                                      </p:cBhvr>
                                      <p:tavLst>
                                        <p:tav tm="0">
                                          <p:val>
                                            <p:strVal val="#ppt_y+.1"/>
                                          </p:val>
                                        </p:tav>
                                        <p:tav tm="100000">
                                          <p:val>
                                            <p:strVal val="#ppt_y"/>
                                          </p:val>
                                        </p:tav>
                                      </p:tavLst>
                                    </p:anim>
                                  </p:childTnLst>
                                </p:cTn>
                              </p:par>
                            </p:childTnLst>
                          </p:cTn>
                        </p:par>
                        <p:par>
                          <p:cTn id="41" fill="hold">
                            <p:stCondLst>
                              <p:cond delay="2500"/>
                            </p:stCondLst>
                            <p:childTnLst>
                              <p:par>
                                <p:cTn id="42" presetID="42" presetClass="entr" presetSubtype="0" fill="hold" grpId="0" nodeType="after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fade">
                                      <p:cBhvr>
                                        <p:cTn id="44" dur="1000"/>
                                        <p:tgtEl>
                                          <p:spTgt spid="11"/>
                                        </p:tgtEl>
                                      </p:cBhvr>
                                    </p:animEffect>
                                    <p:anim calcmode="lin" valueType="num">
                                      <p:cBhvr>
                                        <p:cTn id="45" dur="1000" fill="hold"/>
                                        <p:tgtEl>
                                          <p:spTgt spid="11"/>
                                        </p:tgtEl>
                                        <p:attrNameLst>
                                          <p:attrName>ppt_x</p:attrName>
                                        </p:attrNameLst>
                                      </p:cBhvr>
                                      <p:tavLst>
                                        <p:tav tm="0">
                                          <p:val>
                                            <p:strVal val="#ppt_x"/>
                                          </p:val>
                                        </p:tav>
                                        <p:tav tm="100000">
                                          <p:val>
                                            <p:strVal val="#ppt_x"/>
                                          </p:val>
                                        </p:tav>
                                      </p:tavLst>
                                    </p:anim>
                                    <p:anim calcmode="lin" valueType="num">
                                      <p:cBhvr>
                                        <p:cTn id="46" dur="1000" fill="hold"/>
                                        <p:tgtEl>
                                          <p:spTgt spid="11"/>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1000"/>
                                        <p:tgtEl>
                                          <p:spTgt spid="13"/>
                                        </p:tgtEl>
                                      </p:cBhvr>
                                    </p:animEffect>
                                    <p:anim calcmode="lin" valueType="num">
                                      <p:cBhvr>
                                        <p:cTn id="50" dur="1000" fill="hold"/>
                                        <p:tgtEl>
                                          <p:spTgt spid="13"/>
                                        </p:tgtEl>
                                        <p:attrNameLst>
                                          <p:attrName>ppt_x</p:attrName>
                                        </p:attrNameLst>
                                      </p:cBhvr>
                                      <p:tavLst>
                                        <p:tav tm="0">
                                          <p:val>
                                            <p:strVal val="#ppt_x"/>
                                          </p:val>
                                        </p:tav>
                                        <p:tav tm="100000">
                                          <p:val>
                                            <p:strVal val="#ppt_x"/>
                                          </p:val>
                                        </p:tav>
                                      </p:tavLst>
                                    </p:anim>
                                    <p:anim calcmode="lin" valueType="num">
                                      <p:cBhvr>
                                        <p:cTn id="51" dur="1000" fill="hold"/>
                                        <p:tgtEl>
                                          <p:spTgt spid="13"/>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fade">
                                      <p:cBhvr>
                                        <p:cTn id="54" dur="1000"/>
                                        <p:tgtEl>
                                          <p:spTgt spid="14"/>
                                        </p:tgtEl>
                                      </p:cBhvr>
                                    </p:animEffect>
                                    <p:anim calcmode="lin" valueType="num">
                                      <p:cBhvr>
                                        <p:cTn id="55" dur="1000" fill="hold"/>
                                        <p:tgtEl>
                                          <p:spTgt spid="14"/>
                                        </p:tgtEl>
                                        <p:attrNameLst>
                                          <p:attrName>ppt_x</p:attrName>
                                        </p:attrNameLst>
                                      </p:cBhvr>
                                      <p:tavLst>
                                        <p:tav tm="0">
                                          <p:val>
                                            <p:strVal val="#ppt_x"/>
                                          </p:val>
                                        </p:tav>
                                        <p:tav tm="100000">
                                          <p:val>
                                            <p:strVal val="#ppt_x"/>
                                          </p:val>
                                        </p:tav>
                                      </p:tavLst>
                                    </p:anim>
                                    <p:anim calcmode="lin" valueType="num">
                                      <p:cBhvr>
                                        <p:cTn id="56" dur="1000" fill="hold"/>
                                        <p:tgtEl>
                                          <p:spTgt spid="14"/>
                                        </p:tgtEl>
                                        <p:attrNameLst>
                                          <p:attrName>ppt_y</p:attrName>
                                        </p:attrNameLst>
                                      </p:cBhvr>
                                      <p:tavLst>
                                        <p:tav tm="0">
                                          <p:val>
                                            <p:strVal val="#ppt_y+.1"/>
                                          </p:val>
                                        </p:tav>
                                        <p:tav tm="100000">
                                          <p:val>
                                            <p:strVal val="#ppt_y"/>
                                          </p:val>
                                        </p:tav>
                                      </p:tavLst>
                                    </p:anim>
                                  </p:childTnLst>
                                </p:cTn>
                              </p:par>
                            </p:childTnLst>
                          </p:cTn>
                        </p:par>
                        <p:par>
                          <p:cTn id="57" fill="hold">
                            <p:stCondLst>
                              <p:cond delay="3500"/>
                            </p:stCondLst>
                            <p:childTnLst>
                              <p:par>
                                <p:cTn id="58" presetID="42" presetClass="entr" presetSubtype="0" fill="hold" grpId="0" nodeType="afterEffect">
                                  <p:stCondLst>
                                    <p:cond delay="0"/>
                                  </p:stCondLst>
                                  <p:childTnLst>
                                    <p:set>
                                      <p:cBhvr>
                                        <p:cTn id="59" dur="1" fill="hold">
                                          <p:stCondLst>
                                            <p:cond delay="0"/>
                                          </p:stCondLst>
                                        </p:cTn>
                                        <p:tgtEl>
                                          <p:spTgt spid="10"/>
                                        </p:tgtEl>
                                        <p:attrNameLst>
                                          <p:attrName>style.visibility</p:attrName>
                                        </p:attrNameLst>
                                      </p:cBhvr>
                                      <p:to>
                                        <p:strVal val="visible"/>
                                      </p:to>
                                    </p:set>
                                    <p:animEffect transition="in" filter="fade">
                                      <p:cBhvr>
                                        <p:cTn id="60" dur="1000"/>
                                        <p:tgtEl>
                                          <p:spTgt spid="10"/>
                                        </p:tgtEl>
                                      </p:cBhvr>
                                    </p:animEffect>
                                    <p:anim calcmode="lin" valueType="num">
                                      <p:cBhvr>
                                        <p:cTn id="61" dur="1000" fill="hold"/>
                                        <p:tgtEl>
                                          <p:spTgt spid="10"/>
                                        </p:tgtEl>
                                        <p:attrNameLst>
                                          <p:attrName>ppt_x</p:attrName>
                                        </p:attrNameLst>
                                      </p:cBhvr>
                                      <p:tavLst>
                                        <p:tav tm="0">
                                          <p:val>
                                            <p:strVal val="#ppt_x"/>
                                          </p:val>
                                        </p:tav>
                                        <p:tav tm="100000">
                                          <p:val>
                                            <p:strVal val="#ppt_x"/>
                                          </p:val>
                                        </p:tav>
                                      </p:tavLst>
                                    </p:anim>
                                    <p:anim calcmode="lin" valueType="num">
                                      <p:cBhvr>
                                        <p:cTn id="62" dur="1000" fill="hold"/>
                                        <p:tgtEl>
                                          <p:spTgt spid="10"/>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15"/>
                                        </p:tgtEl>
                                        <p:attrNameLst>
                                          <p:attrName>style.visibility</p:attrName>
                                        </p:attrNameLst>
                                      </p:cBhvr>
                                      <p:to>
                                        <p:strVal val="visible"/>
                                      </p:to>
                                    </p:set>
                                    <p:animEffect transition="in" filter="fade">
                                      <p:cBhvr>
                                        <p:cTn id="65" dur="1000"/>
                                        <p:tgtEl>
                                          <p:spTgt spid="15"/>
                                        </p:tgtEl>
                                      </p:cBhvr>
                                    </p:animEffect>
                                    <p:anim calcmode="lin" valueType="num">
                                      <p:cBhvr>
                                        <p:cTn id="66" dur="1000" fill="hold"/>
                                        <p:tgtEl>
                                          <p:spTgt spid="15"/>
                                        </p:tgtEl>
                                        <p:attrNameLst>
                                          <p:attrName>ppt_x</p:attrName>
                                        </p:attrNameLst>
                                      </p:cBhvr>
                                      <p:tavLst>
                                        <p:tav tm="0">
                                          <p:val>
                                            <p:strVal val="#ppt_x"/>
                                          </p:val>
                                        </p:tav>
                                        <p:tav tm="100000">
                                          <p:val>
                                            <p:strVal val="#ppt_x"/>
                                          </p:val>
                                        </p:tav>
                                      </p:tavLst>
                                    </p:anim>
                                    <p:anim calcmode="lin" valueType="num">
                                      <p:cBhvr>
                                        <p:cTn id="67" dur="1000" fill="hold"/>
                                        <p:tgtEl>
                                          <p:spTgt spid="15"/>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16"/>
                                        </p:tgtEl>
                                        <p:attrNameLst>
                                          <p:attrName>style.visibility</p:attrName>
                                        </p:attrNameLst>
                                      </p:cBhvr>
                                      <p:to>
                                        <p:strVal val="visible"/>
                                      </p:to>
                                    </p:set>
                                    <p:animEffect transition="in" filter="fade">
                                      <p:cBhvr>
                                        <p:cTn id="70" dur="1000"/>
                                        <p:tgtEl>
                                          <p:spTgt spid="16"/>
                                        </p:tgtEl>
                                      </p:cBhvr>
                                    </p:animEffect>
                                    <p:anim calcmode="lin" valueType="num">
                                      <p:cBhvr>
                                        <p:cTn id="71" dur="1000" fill="hold"/>
                                        <p:tgtEl>
                                          <p:spTgt spid="16"/>
                                        </p:tgtEl>
                                        <p:attrNameLst>
                                          <p:attrName>ppt_x</p:attrName>
                                        </p:attrNameLst>
                                      </p:cBhvr>
                                      <p:tavLst>
                                        <p:tav tm="0">
                                          <p:val>
                                            <p:strVal val="#ppt_x"/>
                                          </p:val>
                                        </p:tav>
                                        <p:tav tm="100000">
                                          <p:val>
                                            <p:strVal val="#ppt_x"/>
                                          </p:val>
                                        </p:tav>
                                      </p:tavLst>
                                    </p:anim>
                                    <p:anim calcmode="lin" valueType="num">
                                      <p:cBhvr>
                                        <p:cTn id="72" dur="1000" fill="hold"/>
                                        <p:tgtEl>
                                          <p:spTgt spid="16"/>
                                        </p:tgtEl>
                                        <p:attrNameLst>
                                          <p:attrName>ppt_y</p:attrName>
                                        </p:attrNameLst>
                                      </p:cBhvr>
                                      <p:tavLst>
                                        <p:tav tm="0">
                                          <p:val>
                                            <p:strVal val="#ppt_y+.1"/>
                                          </p:val>
                                        </p:tav>
                                        <p:tav tm="100000">
                                          <p:val>
                                            <p:strVal val="#ppt_y"/>
                                          </p:val>
                                        </p:tav>
                                      </p:tavLst>
                                    </p:anim>
                                  </p:childTnLst>
                                </p:cTn>
                              </p:par>
                            </p:childTnLst>
                          </p:cTn>
                        </p:par>
                        <p:par>
                          <p:cTn id="73" fill="hold">
                            <p:stCondLst>
                              <p:cond delay="4500"/>
                            </p:stCondLst>
                            <p:childTnLst>
                              <p:par>
                                <p:cTn id="74" presetID="42" presetClass="entr" presetSubtype="0" fill="hold" grpId="0" nodeType="afterEffect">
                                  <p:stCondLst>
                                    <p:cond delay="0"/>
                                  </p:stCondLst>
                                  <p:childTnLst>
                                    <p:set>
                                      <p:cBhvr>
                                        <p:cTn id="75" dur="1" fill="hold">
                                          <p:stCondLst>
                                            <p:cond delay="0"/>
                                          </p:stCondLst>
                                        </p:cTn>
                                        <p:tgtEl>
                                          <p:spTgt spid="19"/>
                                        </p:tgtEl>
                                        <p:attrNameLst>
                                          <p:attrName>style.visibility</p:attrName>
                                        </p:attrNameLst>
                                      </p:cBhvr>
                                      <p:to>
                                        <p:strVal val="visible"/>
                                      </p:to>
                                    </p:set>
                                    <p:animEffect transition="in" filter="fade">
                                      <p:cBhvr>
                                        <p:cTn id="76" dur="250"/>
                                        <p:tgtEl>
                                          <p:spTgt spid="19"/>
                                        </p:tgtEl>
                                      </p:cBhvr>
                                    </p:animEffect>
                                    <p:anim calcmode="lin" valueType="num">
                                      <p:cBhvr>
                                        <p:cTn id="77" dur="250" fill="hold"/>
                                        <p:tgtEl>
                                          <p:spTgt spid="19"/>
                                        </p:tgtEl>
                                        <p:attrNameLst>
                                          <p:attrName>ppt_x</p:attrName>
                                        </p:attrNameLst>
                                      </p:cBhvr>
                                      <p:tavLst>
                                        <p:tav tm="0">
                                          <p:val>
                                            <p:strVal val="#ppt_x"/>
                                          </p:val>
                                        </p:tav>
                                        <p:tav tm="100000">
                                          <p:val>
                                            <p:strVal val="#ppt_x"/>
                                          </p:val>
                                        </p:tav>
                                      </p:tavLst>
                                    </p:anim>
                                    <p:anim calcmode="lin" valueType="num">
                                      <p:cBhvr>
                                        <p:cTn id="78" dur="250" fill="hold"/>
                                        <p:tgtEl>
                                          <p:spTgt spid="19"/>
                                        </p:tgtEl>
                                        <p:attrNameLst>
                                          <p:attrName>ppt_y</p:attrName>
                                        </p:attrNameLst>
                                      </p:cBhvr>
                                      <p:tavLst>
                                        <p:tav tm="0">
                                          <p:val>
                                            <p:strVal val="#ppt_y+.1"/>
                                          </p:val>
                                        </p:tav>
                                        <p:tav tm="100000">
                                          <p:val>
                                            <p:strVal val="#ppt_y"/>
                                          </p:val>
                                        </p:tav>
                                      </p:tavLst>
                                    </p:anim>
                                  </p:childTnLst>
                                </p:cTn>
                              </p:par>
                            </p:childTnLst>
                          </p:cTn>
                        </p:par>
                        <p:par>
                          <p:cTn id="79" fill="hold">
                            <p:stCondLst>
                              <p:cond delay="4750"/>
                            </p:stCondLst>
                            <p:childTnLst>
                              <p:par>
                                <p:cTn id="80" presetID="42" presetClass="entr" presetSubtype="0" fill="hold" grpId="0" nodeType="afterEffect">
                                  <p:stCondLst>
                                    <p:cond delay="0"/>
                                  </p:stCondLst>
                                  <p:childTnLst>
                                    <p:set>
                                      <p:cBhvr>
                                        <p:cTn id="81" dur="1" fill="hold">
                                          <p:stCondLst>
                                            <p:cond delay="0"/>
                                          </p:stCondLst>
                                        </p:cTn>
                                        <p:tgtEl>
                                          <p:spTgt spid="20"/>
                                        </p:tgtEl>
                                        <p:attrNameLst>
                                          <p:attrName>style.visibility</p:attrName>
                                        </p:attrNameLst>
                                      </p:cBhvr>
                                      <p:to>
                                        <p:strVal val="visible"/>
                                      </p:to>
                                    </p:set>
                                    <p:animEffect transition="in" filter="fade">
                                      <p:cBhvr>
                                        <p:cTn id="82" dur="250"/>
                                        <p:tgtEl>
                                          <p:spTgt spid="20"/>
                                        </p:tgtEl>
                                      </p:cBhvr>
                                    </p:animEffect>
                                    <p:anim calcmode="lin" valueType="num">
                                      <p:cBhvr>
                                        <p:cTn id="83" dur="250" fill="hold"/>
                                        <p:tgtEl>
                                          <p:spTgt spid="20"/>
                                        </p:tgtEl>
                                        <p:attrNameLst>
                                          <p:attrName>ppt_x</p:attrName>
                                        </p:attrNameLst>
                                      </p:cBhvr>
                                      <p:tavLst>
                                        <p:tav tm="0">
                                          <p:val>
                                            <p:strVal val="#ppt_x"/>
                                          </p:val>
                                        </p:tav>
                                        <p:tav tm="100000">
                                          <p:val>
                                            <p:strVal val="#ppt_x"/>
                                          </p:val>
                                        </p:tav>
                                      </p:tavLst>
                                    </p:anim>
                                    <p:anim calcmode="lin" valueType="num">
                                      <p:cBhvr>
                                        <p:cTn id="84" dur="250" fill="hold"/>
                                        <p:tgtEl>
                                          <p:spTgt spid="20"/>
                                        </p:tgtEl>
                                        <p:attrNameLst>
                                          <p:attrName>ppt_y</p:attrName>
                                        </p:attrNameLst>
                                      </p:cBhvr>
                                      <p:tavLst>
                                        <p:tav tm="0">
                                          <p:val>
                                            <p:strVal val="#ppt_y+.1"/>
                                          </p:val>
                                        </p:tav>
                                        <p:tav tm="100000">
                                          <p:val>
                                            <p:strVal val="#ppt_y"/>
                                          </p:val>
                                        </p:tav>
                                      </p:tavLst>
                                    </p:anim>
                                  </p:childTnLst>
                                </p:cTn>
                              </p:par>
                            </p:childTnLst>
                          </p:cTn>
                        </p:par>
                        <p:par>
                          <p:cTn id="85" fill="hold">
                            <p:stCondLst>
                              <p:cond delay="5000"/>
                            </p:stCondLst>
                            <p:childTnLst>
                              <p:par>
                                <p:cTn id="86" presetID="42" presetClass="entr" presetSubtype="0" fill="hold" grpId="0" nodeType="afterEffect">
                                  <p:stCondLst>
                                    <p:cond delay="0"/>
                                  </p:stCondLst>
                                  <p:childTnLst>
                                    <p:set>
                                      <p:cBhvr>
                                        <p:cTn id="87" dur="1" fill="hold">
                                          <p:stCondLst>
                                            <p:cond delay="0"/>
                                          </p:stCondLst>
                                        </p:cTn>
                                        <p:tgtEl>
                                          <p:spTgt spid="21"/>
                                        </p:tgtEl>
                                        <p:attrNameLst>
                                          <p:attrName>style.visibility</p:attrName>
                                        </p:attrNameLst>
                                      </p:cBhvr>
                                      <p:to>
                                        <p:strVal val="visible"/>
                                      </p:to>
                                    </p:set>
                                    <p:animEffect transition="in" filter="fade">
                                      <p:cBhvr>
                                        <p:cTn id="88" dur="250"/>
                                        <p:tgtEl>
                                          <p:spTgt spid="21"/>
                                        </p:tgtEl>
                                      </p:cBhvr>
                                    </p:animEffect>
                                    <p:anim calcmode="lin" valueType="num">
                                      <p:cBhvr>
                                        <p:cTn id="89" dur="250" fill="hold"/>
                                        <p:tgtEl>
                                          <p:spTgt spid="21"/>
                                        </p:tgtEl>
                                        <p:attrNameLst>
                                          <p:attrName>ppt_x</p:attrName>
                                        </p:attrNameLst>
                                      </p:cBhvr>
                                      <p:tavLst>
                                        <p:tav tm="0">
                                          <p:val>
                                            <p:strVal val="#ppt_x"/>
                                          </p:val>
                                        </p:tav>
                                        <p:tav tm="100000">
                                          <p:val>
                                            <p:strVal val="#ppt_x"/>
                                          </p:val>
                                        </p:tav>
                                      </p:tavLst>
                                    </p:anim>
                                    <p:anim calcmode="lin" valueType="num">
                                      <p:cBhvr>
                                        <p:cTn id="90" dur="250" fill="hold"/>
                                        <p:tgtEl>
                                          <p:spTgt spid="21"/>
                                        </p:tgtEl>
                                        <p:attrNameLst>
                                          <p:attrName>ppt_y</p:attrName>
                                        </p:attrNameLst>
                                      </p:cBhvr>
                                      <p:tavLst>
                                        <p:tav tm="0">
                                          <p:val>
                                            <p:strVal val="#ppt_y+.1"/>
                                          </p:val>
                                        </p:tav>
                                        <p:tav tm="100000">
                                          <p:val>
                                            <p:strVal val="#ppt_y"/>
                                          </p:val>
                                        </p:tav>
                                      </p:tavLst>
                                    </p:anim>
                                  </p:childTnLst>
                                </p:cTn>
                              </p:par>
                            </p:childTnLst>
                          </p:cTn>
                        </p:par>
                        <p:par>
                          <p:cTn id="91" fill="hold">
                            <p:stCondLst>
                              <p:cond delay="5250"/>
                            </p:stCondLst>
                            <p:childTnLst>
                              <p:par>
                                <p:cTn id="92" presetID="42" presetClass="entr" presetSubtype="0" fill="hold" grpId="0" nodeType="afterEffect">
                                  <p:stCondLst>
                                    <p:cond delay="0"/>
                                  </p:stCondLst>
                                  <p:childTnLst>
                                    <p:set>
                                      <p:cBhvr>
                                        <p:cTn id="93" dur="1" fill="hold">
                                          <p:stCondLst>
                                            <p:cond delay="0"/>
                                          </p:stCondLst>
                                        </p:cTn>
                                        <p:tgtEl>
                                          <p:spTgt spid="22"/>
                                        </p:tgtEl>
                                        <p:attrNameLst>
                                          <p:attrName>style.visibility</p:attrName>
                                        </p:attrNameLst>
                                      </p:cBhvr>
                                      <p:to>
                                        <p:strVal val="visible"/>
                                      </p:to>
                                    </p:set>
                                    <p:animEffect transition="in" filter="fade">
                                      <p:cBhvr>
                                        <p:cTn id="94" dur="250"/>
                                        <p:tgtEl>
                                          <p:spTgt spid="22"/>
                                        </p:tgtEl>
                                      </p:cBhvr>
                                    </p:animEffect>
                                    <p:anim calcmode="lin" valueType="num">
                                      <p:cBhvr>
                                        <p:cTn id="95" dur="250" fill="hold"/>
                                        <p:tgtEl>
                                          <p:spTgt spid="22"/>
                                        </p:tgtEl>
                                        <p:attrNameLst>
                                          <p:attrName>ppt_x</p:attrName>
                                        </p:attrNameLst>
                                      </p:cBhvr>
                                      <p:tavLst>
                                        <p:tav tm="0">
                                          <p:val>
                                            <p:strVal val="#ppt_x"/>
                                          </p:val>
                                        </p:tav>
                                        <p:tav tm="100000">
                                          <p:val>
                                            <p:strVal val="#ppt_x"/>
                                          </p:val>
                                        </p:tav>
                                      </p:tavLst>
                                    </p:anim>
                                    <p:anim calcmode="lin" valueType="num">
                                      <p:cBhvr>
                                        <p:cTn id="96" dur="25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utoUpdateAnimBg="0"/>
      <p:bldP spid="8" grpId="0" autoUpdateAnimBg="0"/>
      <p:bldP spid="9" grpId="0" autoUpdateAnimBg="0"/>
      <p:bldP spid="10" grpId="0" autoUpdateAnimBg="0"/>
      <p:bldP spid="11" grpId="0" autoUpdateAnimBg="0"/>
      <p:bldP spid="12" grpId="0" autoUpdateAnimBg="0"/>
      <p:bldP spid="13" grpId="0" autoUpdateAnimBg="0"/>
      <p:bldP spid="14" grpId="0" autoUpdateAnimBg="0"/>
      <p:bldP spid="15" grpId="0" autoUpdateAnimBg="0"/>
      <p:bldP spid="16" grpId="0" autoUpdateAnimBg="0"/>
      <p:bldP spid="17" grpId="0" autoUpdateAnimBg="0"/>
      <p:bldP spid="18" grpId="0" autoUpdateAnimBg="0"/>
      <p:bldP spid="19" grpId="0" animBg="1"/>
      <p:bldP spid="20" grpId="0" animBg="1"/>
      <p:bldP spid="21" grpId="0" animBg="1"/>
      <p:bldP spid="2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a:extLst>
              <a:ext uri="{FF2B5EF4-FFF2-40B4-BE49-F238E27FC236}">
                <a16:creationId xmlns="" xmlns:a16="http://schemas.microsoft.com/office/drawing/2014/main" id="{4627966F-F79C-4786-B0FA-2956BCCABB64}"/>
              </a:ext>
            </a:extLst>
          </p:cNvPr>
          <p:cNvGrpSpPr/>
          <p:nvPr/>
        </p:nvGrpSpPr>
        <p:grpSpPr>
          <a:xfrm>
            <a:off x="0" y="293830"/>
            <a:ext cx="12190413" cy="674832"/>
            <a:chOff x="-174171" y="293830"/>
            <a:chExt cx="12190413" cy="674832"/>
          </a:xfrm>
        </p:grpSpPr>
        <p:sp>
          <p:nvSpPr>
            <p:cNvPr id="4" name="TextBox 8">
              <a:extLst>
                <a:ext uri="{FF2B5EF4-FFF2-40B4-BE49-F238E27FC236}">
                  <a16:creationId xmlns="" xmlns:a16="http://schemas.microsoft.com/office/drawing/2014/main" id="{FAD4A74A-6089-42C7-80E6-C3319B374D80}"/>
                </a:ext>
              </a:extLst>
            </p:cNvPr>
            <p:cNvSpPr txBox="1">
              <a:spLocks noChangeArrowheads="1"/>
            </p:cNvSpPr>
            <p:nvPr/>
          </p:nvSpPr>
          <p:spPr bwMode="auto">
            <a:xfrm>
              <a:off x="847913" y="293830"/>
              <a:ext cx="325532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b="1" dirty="0">
                  <a:solidFill>
                    <a:schemeClr val="bg1">
                      <a:lumMod val="85000"/>
                    </a:schemeClr>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cxnSp>
          <p:nvCxnSpPr>
            <p:cNvPr id="6" name="直接连接符 5">
              <a:extLst>
                <a:ext uri="{FF2B5EF4-FFF2-40B4-BE49-F238E27FC236}">
                  <a16:creationId xmlns="" xmlns:a16="http://schemas.microsoft.com/office/drawing/2014/main" id="{C5F528C7-0141-4D96-AF7C-5B188D0AA21B}"/>
                </a:ext>
              </a:extLst>
            </p:cNvPr>
            <p:cNvCxnSpPr>
              <a:cxnSpLocks/>
            </p:cNvCxnSpPr>
            <p:nvPr/>
          </p:nvCxnSpPr>
          <p:spPr>
            <a:xfrm>
              <a:off x="-174171" y="968662"/>
              <a:ext cx="1219041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5" name="矩形 13">
            <a:extLst>
              <a:ext uri="{FF2B5EF4-FFF2-40B4-BE49-F238E27FC236}">
                <a16:creationId xmlns="" xmlns:a16="http://schemas.microsoft.com/office/drawing/2014/main" id="{AD134CCA-49DA-416C-BC56-3AF09CF20159}"/>
              </a:ext>
            </a:extLst>
          </p:cNvPr>
          <p:cNvSpPr>
            <a:spLocks noChangeArrowheads="1"/>
          </p:cNvSpPr>
          <p:nvPr/>
        </p:nvSpPr>
        <p:spPr bwMode="auto">
          <a:xfrm>
            <a:off x="7373597" y="2678422"/>
            <a:ext cx="423482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zh-CN" altLang="en-US" sz="1200" dirty="0">
                <a:solidFill>
                  <a:schemeClr val="bg1">
                    <a:lumMod val="85000"/>
                  </a:schemeClr>
                </a:solidFill>
              </a:rPr>
              <a:t>Vestibulum ante ipsum primis in faucibus orci luctus et ultrices posuere cubilia CuraeVestibulum ante ipsum primis in faucibus orci luctus et ultrices posuere cubilia Curae</a:t>
            </a:r>
          </a:p>
          <a:p>
            <a:pPr eaLnBrk="1" hangingPunct="1"/>
            <a:r>
              <a:rPr lang="zh-CN" altLang="en-US" sz="1200" dirty="0">
                <a:solidFill>
                  <a:schemeClr val="bg1">
                    <a:lumMod val="85000"/>
                  </a:schemeClr>
                </a:solidFill>
              </a:rPr>
              <a:t>Vestibulum ante ipsum primis in faucibus orci luctus et ultrices posuere cubilia Curae</a:t>
            </a:r>
          </a:p>
          <a:p>
            <a:pPr eaLnBrk="1" hangingPunct="1"/>
            <a:endParaRPr lang="zh-CN" altLang="en-US" sz="1200" dirty="0">
              <a:solidFill>
                <a:schemeClr val="bg1">
                  <a:lumMod val="85000"/>
                </a:schemeClr>
              </a:solidFill>
            </a:endParaRPr>
          </a:p>
        </p:txBody>
      </p:sp>
      <p:sp>
        <p:nvSpPr>
          <p:cNvPr id="8" name="矩形 14">
            <a:extLst>
              <a:ext uri="{FF2B5EF4-FFF2-40B4-BE49-F238E27FC236}">
                <a16:creationId xmlns="" xmlns:a16="http://schemas.microsoft.com/office/drawing/2014/main" id="{042FEE95-8351-4C06-883D-EFEC1E280E2E}"/>
              </a:ext>
            </a:extLst>
          </p:cNvPr>
          <p:cNvSpPr>
            <a:spLocks noChangeArrowheads="1"/>
          </p:cNvSpPr>
          <p:nvPr/>
        </p:nvSpPr>
        <p:spPr bwMode="auto">
          <a:xfrm>
            <a:off x="7386296" y="2327315"/>
            <a:ext cx="18097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dirty="0">
                <a:solidFill>
                  <a:schemeClr val="bg1">
                    <a:lumMod val="85000"/>
                  </a:schemeClr>
                </a:solidFill>
              </a:rPr>
              <a:t>加入标题描述</a:t>
            </a:r>
          </a:p>
        </p:txBody>
      </p:sp>
      <p:sp>
        <p:nvSpPr>
          <p:cNvPr id="9" name="矩形 15">
            <a:extLst>
              <a:ext uri="{FF2B5EF4-FFF2-40B4-BE49-F238E27FC236}">
                <a16:creationId xmlns="" xmlns:a16="http://schemas.microsoft.com/office/drawing/2014/main" id="{4C09E9C6-D06F-4D76-AB36-09C40530F0DE}"/>
              </a:ext>
            </a:extLst>
          </p:cNvPr>
          <p:cNvSpPr>
            <a:spLocks noChangeArrowheads="1"/>
          </p:cNvSpPr>
          <p:nvPr/>
        </p:nvSpPr>
        <p:spPr bwMode="auto">
          <a:xfrm>
            <a:off x="7373597" y="4646922"/>
            <a:ext cx="423482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zh-CN" altLang="en-US" sz="1200">
                <a:solidFill>
                  <a:schemeClr val="bg1">
                    <a:lumMod val="85000"/>
                  </a:schemeClr>
                </a:solidFill>
              </a:rPr>
              <a:t>Vestibulum ante ipsum primis in faucibus orci luctus et ultrices posuere cubilia CuraeVestibulum ante ipsum primis in faucibus orci luctus et ultrices posuere cubilia Curae</a:t>
            </a:r>
          </a:p>
          <a:p>
            <a:pPr eaLnBrk="1" hangingPunct="1"/>
            <a:r>
              <a:rPr lang="zh-CN" altLang="en-US" sz="1200">
                <a:solidFill>
                  <a:schemeClr val="bg1">
                    <a:lumMod val="85000"/>
                  </a:schemeClr>
                </a:solidFill>
              </a:rPr>
              <a:t>Vestibulum ante ipsum primis in faucibus orci luctus et ultrices posuere cubilia Curae</a:t>
            </a:r>
          </a:p>
          <a:p>
            <a:pPr eaLnBrk="1" hangingPunct="1"/>
            <a:endParaRPr lang="zh-CN" altLang="en-US" sz="1200">
              <a:solidFill>
                <a:schemeClr val="bg1">
                  <a:lumMod val="85000"/>
                </a:schemeClr>
              </a:solidFill>
            </a:endParaRPr>
          </a:p>
        </p:txBody>
      </p:sp>
      <p:sp>
        <p:nvSpPr>
          <p:cNvPr id="10" name="矩形 16">
            <a:extLst>
              <a:ext uri="{FF2B5EF4-FFF2-40B4-BE49-F238E27FC236}">
                <a16:creationId xmlns="" xmlns:a16="http://schemas.microsoft.com/office/drawing/2014/main" id="{9E773A8E-1F93-490C-9F36-BDB9F3C58AD5}"/>
              </a:ext>
            </a:extLst>
          </p:cNvPr>
          <p:cNvSpPr>
            <a:spLocks noChangeArrowheads="1"/>
          </p:cNvSpPr>
          <p:nvPr/>
        </p:nvSpPr>
        <p:spPr bwMode="auto">
          <a:xfrm>
            <a:off x="7386296" y="4295815"/>
            <a:ext cx="18097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dirty="0">
                <a:solidFill>
                  <a:schemeClr val="bg1">
                    <a:lumMod val="85000"/>
                  </a:schemeClr>
                </a:solidFill>
              </a:rPr>
              <a:t>加入标题描述</a:t>
            </a:r>
          </a:p>
        </p:txBody>
      </p:sp>
      <p:sp>
        <p:nvSpPr>
          <p:cNvPr id="11" name="椭圆 10">
            <a:extLst>
              <a:ext uri="{FF2B5EF4-FFF2-40B4-BE49-F238E27FC236}">
                <a16:creationId xmlns="" xmlns:a16="http://schemas.microsoft.com/office/drawing/2014/main" id="{B53F2F01-A20D-4274-BC61-F4B6BC8BE5B5}"/>
              </a:ext>
            </a:extLst>
          </p:cNvPr>
          <p:cNvSpPr/>
          <p:nvPr/>
        </p:nvSpPr>
        <p:spPr>
          <a:xfrm>
            <a:off x="6998946" y="2379702"/>
            <a:ext cx="398463" cy="398463"/>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12" name="椭圆 11">
            <a:extLst>
              <a:ext uri="{FF2B5EF4-FFF2-40B4-BE49-F238E27FC236}">
                <a16:creationId xmlns="" xmlns:a16="http://schemas.microsoft.com/office/drawing/2014/main" id="{9A138730-B240-4866-BFBF-5EAF251FAC8E}"/>
              </a:ext>
            </a:extLst>
          </p:cNvPr>
          <p:cNvSpPr/>
          <p:nvPr/>
        </p:nvSpPr>
        <p:spPr>
          <a:xfrm>
            <a:off x="6998946" y="4372015"/>
            <a:ext cx="398463" cy="40005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grpSp>
        <p:nvGrpSpPr>
          <p:cNvPr id="13" name="组合 12">
            <a:extLst>
              <a:ext uri="{FF2B5EF4-FFF2-40B4-BE49-F238E27FC236}">
                <a16:creationId xmlns="" xmlns:a16="http://schemas.microsoft.com/office/drawing/2014/main" id="{78F4FCEB-1063-469A-A5F2-3EAC42671AC1}"/>
              </a:ext>
            </a:extLst>
          </p:cNvPr>
          <p:cNvGrpSpPr/>
          <p:nvPr/>
        </p:nvGrpSpPr>
        <p:grpSpPr>
          <a:xfrm>
            <a:off x="735686" y="1965575"/>
            <a:ext cx="5947686" cy="3840335"/>
            <a:chOff x="522288" y="1680358"/>
            <a:chExt cx="4749427" cy="3066638"/>
          </a:xfrm>
        </p:grpSpPr>
        <p:grpSp>
          <p:nvGrpSpPr>
            <p:cNvPr id="14" name="Group 74">
              <a:extLst>
                <a:ext uri="{FF2B5EF4-FFF2-40B4-BE49-F238E27FC236}">
                  <a16:creationId xmlns="" xmlns:a16="http://schemas.microsoft.com/office/drawing/2014/main" id="{98524DF1-E63F-45B4-A115-5F0969A4C778}"/>
                </a:ext>
              </a:extLst>
            </p:cNvPr>
            <p:cNvGrpSpPr/>
            <p:nvPr/>
          </p:nvGrpSpPr>
          <p:grpSpPr>
            <a:xfrm>
              <a:off x="522288" y="2144180"/>
              <a:ext cx="925512" cy="1951570"/>
              <a:chOff x="522288" y="1680358"/>
              <a:chExt cx="925512" cy="1864274"/>
            </a:xfrm>
          </p:grpSpPr>
          <p:sp>
            <p:nvSpPr>
              <p:cNvPr id="38" name="Freeform 5">
                <a:extLst>
                  <a:ext uri="{FF2B5EF4-FFF2-40B4-BE49-F238E27FC236}">
                    <a16:creationId xmlns="" xmlns:a16="http://schemas.microsoft.com/office/drawing/2014/main" id="{5FF26127-75EC-4F53-A9AE-1D83C90B2324}"/>
                  </a:ext>
                </a:extLst>
              </p:cNvPr>
              <p:cNvSpPr>
                <a:spLocks/>
              </p:cNvSpPr>
              <p:nvPr/>
            </p:nvSpPr>
            <p:spPr bwMode="auto">
              <a:xfrm>
                <a:off x="522288" y="1680358"/>
                <a:ext cx="464284" cy="1864274"/>
              </a:xfrm>
              <a:custGeom>
                <a:avLst/>
                <a:gdLst>
                  <a:gd name="T0" fmla="*/ 152 w 152"/>
                  <a:gd name="T1" fmla="*/ 674 h 674"/>
                  <a:gd name="T2" fmla="*/ 151 w 152"/>
                  <a:gd name="T3" fmla="*/ 0 h 674"/>
                  <a:gd name="T4" fmla="*/ 0 w 152"/>
                  <a:gd name="T5" fmla="*/ 672 h 674"/>
                  <a:gd name="T6" fmla="*/ 152 w 152"/>
                  <a:gd name="T7" fmla="*/ 674 h 674"/>
                </a:gdLst>
                <a:ahLst/>
                <a:cxnLst>
                  <a:cxn ang="0">
                    <a:pos x="T0" y="T1"/>
                  </a:cxn>
                  <a:cxn ang="0">
                    <a:pos x="T2" y="T3"/>
                  </a:cxn>
                  <a:cxn ang="0">
                    <a:pos x="T4" y="T5"/>
                  </a:cxn>
                  <a:cxn ang="0">
                    <a:pos x="T6" y="T7"/>
                  </a:cxn>
                </a:cxnLst>
                <a:rect l="0" t="0" r="r" b="b"/>
                <a:pathLst>
                  <a:path w="152" h="674">
                    <a:moveTo>
                      <a:pt x="152" y="674"/>
                    </a:moveTo>
                    <a:lnTo>
                      <a:pt x="151" y="0"/>
                    </a:lnTo>
                    <a:lnTo>
                      <a:pt x="0" y="672"/>
                    </a:lnTo>
                    <a:lnTo>
                      <a:pt x="152" y="674"/>
                    </a:ln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n-US" sz="2000" dirty="0">
                  <a:solidFill>
                    <a:schemeClr val="bg1">
                      <a:lumMod val="50000"/>
                    </a:schemeClr>
                  </a:solidFill>
                </a:endParaRPr>
              </a:p>
            </p:txBody>
          </p:sp>
          <p:sp>
            <p:nvSpPr>
              <p:cNvPr id="39" name="Freeform 6">
                <a:extLst>
                  <a:ext uri="{FF2B5EF4-FFF2-40B4-BE49-F238E27FC236}">
                    <a16:creationId xmlns="" xmlns:a16="http://schemas.microsoft.com/office/drawing/2014/main" id="{BBECF74A-C9A4-489F-8BC7-63F97D31591C}"/>
                  </a:ext>
                </a:extLst>
              </p:cNvPr>
              <p:cNvSpPr>
                <a:spLocks/>
              </p:cNvSpPr>
              <p:nvPr/>
            </p:nvSpPr>
            <p:spPr bwMode="auto">
              <a:xfrm>
                <a:off x="983516" y="1680358"/>
                <a:ext cx="464284" cy="1864274"/>
              </a:xfrm>
              <a:custGeom>
                <a:avLst/>
                <a:gdLst>
                  <a:gd name="T0" fmla="*/ 0 w 152"/>
                  <a:gd name="T1" fmla="*/ 674 h 674"/>
                  <a:gd name="T2" fmla="*/ 0 w 152"/>
                  <a:gd name="T3" fmla="*/ 0 h 674"/>
                  <a:gd name="T4" fmla="*/ 152 w 152"/>
                  <a:gd name="T5" fmla="*/ 674 h 674"/>
                  <a:gd name="T6" fmla="*/ 0 w 152"/>
                  <a:gd name="T7" fmla="*/ 674 h 674"/>
                </a:gdLst>
                <a:ahLst/>
                <a:cxnLst>
                  <a:cxn ang="0">
                    <a:pos x="T0" y="T1"/>
                  </a:cxn>
                  <a:cxn ang="0">
                    <a:pos x="T2" y="T3"/>
                  </a:cxn>
                  <a:cxn ang="0">
                    <a:pos x="T4" y="T5"/>
                  </a:cxn>
                  <a:cxn ang="0">
                    <a:pos x="T6" y="T7"/>
                  </a:cxn>
                </a:cxnLst>
                <a:rect l="0" t="0" r="r" b="b"/>
                <a:pathLst>
                  <a:path w="152" h="674">
                    <a:moveTo>
                      <a:pt x="0" y="674"/>
                    </a:moveTo>
                    <a:lnTo>
                      <a:pt x="0" y="0"/>
                    </a:lnTo>
                    <a:lnTo>
                      <a:pt x="152" y="674"/>
                    </a:lnTo>
                    <a:lnTo>
                      <a:pt x="0" y="674"/>
                    </a:ln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grpSp>
        <p:grpSp>
          <p:nvGrpSpPr>
            <p:cNvPr id="15" name="Group 75">
              <a:extLst>
                <a:ext uri="{FF2B5EF4-FFF2-40B4-BE49-F238E27FC236}">
                  <a16:creationId xmlns="" xmlns:a16="http://schemas.microsoft.com/office/drawing/2014/main" id="{9352F80A-D910-4DE9-99F7-A2FFCABC8493}"/>
                </a:ext>
              </a:extLst>
            </p:cNvPr>
            <p:cNvGrpSpPr/>
            <p:nvPr/>
          </p:nvGrpSpPr>
          <p:grpSpPr>
            <a:xfrm>
              <a:off x="1447800" y="2888053"/>
              <a:ext cx="925512" cy="1207696"/>
              <a:chOff x="1447800" y="1680358"/>
              <a:chExt cx="925512" cy="1864274"/>
            </a:xfrm>
          </p:grpSpPr>
          <p:sp>
            <p:nvSpPr>
              <p:cNvPr id="36" name="Freeform 5">
                <a:extLst>
                  <a:ext uri="{FF2B5EF4-FFF2-40B4-BE49-F238E27FC236}">
                    <a16:creationId xmlns="" xmlns:a16="http://schemas.microsoft.com/office/drawing/2014/main" id="{F28582A1-11B4-4ABB-BA85-D5E2324CC83A}"/>
                  </a:ext>
                </a:extLst>
              </p:cNvPr>
              <p:cNvSpPr>
                <a:spLocks/>
              </p:cNvSpPr>
              <p:nvPr/>
            </p:nvSpPr>
            <p:spPr bwMode="auto">
              <a:xfrm>
                <a:off x="1447800" y="1680358"/>
                <a:ext cx="464284" cy="1864274"/>
              </a:xfrm>
              <a:custGeom>
                <a:avLst/>
                <a:gdLst>
                  <a:gd name="T0" fmla="*/ 152 w 152"/>
                  <a:gd name="T1" fmla="*/ 674 h 674"/>
                  <a:gd name="T2" fmla="*/ 151 w 152"/>
                  <a:gd name="T3" fmla="*/ 0 h 674"/>
                  <a:gd name="T4" fmla="*/ 0 w 152"/>
                  <a:gd name="T5" fmla="*/ 672 h 674"/>
                  <a:gd name="T6" fmla="*/ 152 w 152"/>
                  <a:gd name="T7" fmla="*/ 674 h 674"/>
                </a:gdLst>
                <a:ahLst/>
                <a:cxnLst>
                  <a:cxn ang="0">
                    <a:pos x="T0" y="T1"/>
                  </a:cxn>
                  <a:cxn ang="0">
                    <a:pos x="T2" y="T3"/>
                  </a:cxn>
                  <a:cxn ang="0">
                    <a:pos x="T4" y="T5"/>
                  </a:cxn>
                  <a:cxn ang="0">
                    <a:pos x="T6" y="T7"/>
                  </a:cxn>
                </a:cxnLst>
                <a:rect l="0" t="0" r="r" b="b"/>
                <a:pathLst>
                  <a:path w="152" h="674">
                    <a:moveTo>
                      <a:pt x="152" y="674"/>
                    </a:moveTo>
                    <a:lnTo>
                      <a:pt x="151" y="0"/>
                    </a:lnTo>
                    <a:lnTo>
                      <a:pt x="0" y="672"/>
                    </a:lnTo>
                    <a:lnTo>
                      <a:pt x="152" y="674"/>
                    </a:ln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sp>
            <p:nvSpPr>
              <p:cNvPr id="37" name="Freeform 6">
                <a:extLst>
                  <a:ext uri="{FF2B5EF4-FFF2-40B4-BE49-F238E27FC236}">
                    <a16:creationId xmlns="" xmlns:a16="http://schemas.microsoft.com/office/drawing/2014/main" id="{34904BE7-C681-4C00-A0BE-24E25708CFCB}"/>
                  </a:ext>
                </a:extLst>
              </p:cNvPr>
              <p:cNvSpPr>
                <a:spLocks/>
              </p:cNvSpPr>
              <p:nvPr/>
            </p:nvSpPr>
            <p:spPr bwMode="auto">
              <a:xfrm>
                <a:off x="1909028" y="1680358"/>
                <a:ext cx="464284" cy="1864274"/>
              </a:xfrm>
              <a:custGeom>
                <a:avLst/>
                <a:gdLst>
                  <a:gd name="T0" fmla="*/ 0 w 152"/>
                  <a:gd name="T1" fmla="*/ 674 h 674"/>
                  <a:gd name="T2" fmla="*/ 0 w 152"/>
                  <a:gd name="T3" fmla="*/ 0 h 674"/>
                  <a:gd name="T4" fmla="*/ 152 w 152"/>
                  <a:gd name="T5" fmla="*/ 674 h 674"/>
                  <a:gd name="T6" fmla="*/ 0 w 152"/>
                  <a:gd name="T7" fmla="*/ 674 h 674"/>
                </a:gdLst>
                <a:ahLst/>
                <a:cxnLst>
                  <a:cxn ang="0">
                    <a:pos x="T0" y="T1"/>
                  </a:cxn>
                  <a:cxn ang="0">
                    <a:pos x="T2" y="T3"/>
                  </a:cxn>
                  <a:cxn ang="0">
                    <a:pos x="T4" y="T5"/>
                  </a:cxn>
                  <a:cxn ang="0">
                    <a:pos x="T6" y="T7"/>
                  </a:cxn>
                </a:cxnLst>
                <a:rect l="0" t="0" r="r" b="b"/>
                <a:pathLst>
                  <a:path w="152" h="674">
                    <a:moveTo>
                      <a:pt x="0" y="674"/>
                    </a:moveTo>
                    <a:lnTo>
                      <a:pt x="0" y="0"/>
                    </a:lnTo>
                    <a:lnTo>
                      <a:pt x="152" y="674"/>
                    </a:lnTo>
                    <a:lnTo>
                      <a:pt x="0" y="674"/>
                    </a:ln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grpSp>
        <p:grpSp>
          <p:nvGrpSpPr>
            <p:cNvPr id="16" name="Group 76">
              <a:extLst>
                <a:ext uri="{FF2B5EF4-FFF2-40B4-BE49-F238E27FC236}">
                  <a16:creationId xmlns="" xmlns:a16="http://schemas.microsoft.com/office/drawing/2014/main" id="{28D4C897-9267-4806-B2E8-36798FCD8220}"/>
                </a:ext>
              </a:extLst>
            </p:cNvPr>
            <p:cNvGrpSpPr/>
            <p:nvPr/>
          </p:nvGrpSpPr>
          <p:grpSpPr>
            <a:xfrm>
              <a:off x="2400986" y="1680358"/>
              <a:ext cx="925512" cy="2415392"/>
              <a:chOff x="2400986" y="1657350"/>
              <a:chExt cx="925512" cy="1864274"/>
            </a:xfrm>
          </p:grpSpPr>
          <p:sp>
            <p:nvSpPr>
              <p:cNvPr id="34" name="Freeform 5">
                <a:extLst>
                  <a:ext uri="{FF2B5EF4-FFF2-40B4-BE49-F238E27FC236}">
                    <a16:creationId xmlns="" xmlns:a16="http://schemas.microsoft.com/office/drawing/2014/main" id="{6D611808-B197-4F34-BF5B-873EED003727}"/>
                  </a:ext>
                </a:extLst>
              </p:cNvPr>
              <p:cNvSpPr>
                <a:spLocks/>
              </p:cNvSpPr>
              <p:nvPr/>
            </p:nvSpPr>
            <p:spPr bwMode="auto">
              <a:xfrm>
                <a:off x="2400986" y="1657350"/>
                <a:ext cx="464284" cy="1864274"/>
              </a:xfrm>
              <a:custGeom>
                <a:avLst/>
                <a:gdLst>
                  <a:gd name="T0" fmla="*/ 152 w 152"/>
                  <a:gd name="T1" fmla="*/ 674 h 674"/>
                  <a:gd name="T2" fmla="*/ 151 w 152"/>
                  <a:gd name="T3" fmla="*/ 0 h 674"/>
                  <a:gd name="T4" fmla="*/ 0 w 152"/>
                  <a:gd name="T5" fmla="*/ 672 h 674"/>
                  <a:gd name="T6" fmla="*/ 152 w 152"/>
                  <a:gd name="T7" fmla="*/ 674 h 674"/>
                </a:gdLst>
                <a:ahLst/>
                <a:cxnLst>
                  <a:cxn ang="0">
                    <a:pos x="T0" y="T1"/>
                  </a:cxn>
                  <a:cxn ang="0">
                    <a:pos x="T2" y="T3"/>
                  </a:cxn>
                  <a:cxn ang="0">
                    <a:pos x="T4" y="T5"/>
                  </a:cxn>
                  <a:cxn ang="0">
                    <a:pos x="T6" y="T7"/>
                  </a:cxn>
                </a:cxnLst>
                <a:rect l="0" t="0" r="r" b="b"/>
                <a:pathLst>
                  <a:path w="152" h="674">
                    <a:moveTo>
                      <a:pt x="152" y="674"/>
                    </a:moveTo>
                    <a:lnTo>
                      <a:pt x="151" y="0"/>
                    </a:lnTo>
                    <a:lnTo>
                      <a:pt x="0" y="672"/>
                    </a:lnTo>
                    <a:lnTo>
                      <a:pt x="152" y="674"/>
                    </a:ln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sp>
            <p:nvSpPr>
              <p:cNvPr id="35" name="Freeform 6">
                <a:extLst>
                  <a:ext uri="{FF2B5EF4-FFF2-40B4-BE49-F238E27FC236}">
                    <a16:creationId xmlns="" xmlns:a16="http://schemas.microsoft.com/office/drawing/2014/main" id="{EBC4EE0C-DB97-46C2-A5EF-988E13C93539}"/>
                  </a:ext>
                </a:extLst>
              </p:cNvPr>
              <p:cNvSpPr>
                <a:spLocks/>
              </p:cNvSpPr>
              <p:nvPr/>
            </p:nvSpPr>
            <p:spPr bwMode="auto">
              <a:xfrm>
                <a:off x="2862214" y="1657350"/>
                <a:ext cx="464284" cy="1864274"/>
              </a:xfrm>
              <a:custGeom>
                <a:avLst/>
                <a:gdLst>
                  <a:gd name="T0" fmla="*/ 0 w 152"/>
                  <a:gd name="T1" fmla="*/ 674 h 674"/>
                  <a:gd name="T2" fmla="*/ 0 w 152"/>
                  <a:gd name="T3" fmla="*/ 0 h 674"/>
                  <a:gd name="T4" fmla="*/ 152 w 152"/>
                  <a:gd name="T5" fmla="*/ 674 h 674"/>
                  <a:gd name="T6" fmla="*/ 0 w 152"/>
                  <a:gd name="T7" fmla="*/ 674 h 674"/>
                </a:gdLst>
                <a:ahLst/>
                <a:cxnLst>
                  <a:cxn ang="0">
                    <a:pos x="T0" y="T1"/>
                  </a:cxn>
                  <a:cxn ang="0">
                    <a:pos x="T2" y="T3"/>
                  </a:cxn>
                  <a:cxn ang="0">
                    <a:pos x="T4" y="T5"/>
                  </a:cxn>
                  <a:cxn ang="0">
                    <a:pos x="T6" y="T7"/>
                  </a:cxn>
                </a:cxnLst>
                <a:rect l="0" t="0" r="r" b="b"/>
                <a:pathLst>
                  <a:path w="152" h="674">
                    <a:moveTo>
                      <a:pt x="0" y="674"/>
                    </a:moveTo>
                    <a:lnTo>
                      <a:pt x="0" y="0"/>
                    </a:lnTo>
                    <a:lnTo>
                      <a:pt x="152" y="674"/>
                    </a:lnTo>
                    <a:lnTo>
                      <a:pt x="0" y="674"/>
                    </a:ln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grpSp>
        <p:grpSp>
          <p:nvGrpSpPr>
            <p:cNvPr id="17" name="Group 77">
              <a:extLst>
                <a:ext uri="{FF2B5EF4-FFF2-40B4-BE49-F238E27FC236}">
                  <a16:creationId xmlns="" xmlns:a16="http://schemas.microsoft.com/office/drawing/2014/main" id="{B2F2F869-7C2C-40BF-9D11-EFD3C969C45F}"/>
                </a:ext>
              </a:extLst>
            </p:cNvPr>
            <p:cNvGrpSpPr/>
            <p:nvPr/>
          </p:nvGrpSpPr>
          <p:grpSpPr>
            <a:xfrm>
              <a:off x="3326498" y="2341632"/>
              <a:ext cx="925512" cy="1754118"/>
              <a:chOff x="3326498" y="1657350"/>
              <a:chExt cx="925512" cy="1864274"/>
            </a:xfrm>
          </p:grpSpPr>
          <p:sp>
            <p:nvSpPr>
              <p:cNvPr id="32" name="Freeform 5">
                <a:extLst>
                  <a:ext uri="{FF2B5EF4-FFF2-40B4-BE49-F238E27FC236}">
                    <a16:creationId xmlns="" xmlns:a16="http://schemas.microsoft.com/office/drawing/2014/main" id="{DDE02F6B-C42D-4243-8B90-9887148C7877}"/>
                  </a:ext>
                </a:extLst>
              </p:cNvPr>
              <p:cNvSpPr>
                <a:spLocks/>
              </p:cNvSpPr>
              <p:nvPr/>
            </p:nvSpPr>
            <p:spPr bwMode="auto">
              <a:xfrm>
                <a:off x="3326498" y="1657350"/>
                <a:ext cx="464284" cy="1864274"/>
              </a:xfrm>
              <a:custGeom>
                <a:avLst/>
                <a:gdLst>
                  <a:gd name="T0" fmla="*/ 152 w 152"/>
                  <a:gd name="T1" fmla="*/ 674 h 674"/>
                  <a:gd name="T2" fmla="*/ 151 w 152"/>
                  <a:gd name="T3" fmla="*/ 0 h 674"/>
                  <a:gd name="T4" fmla="*/ 0 w 152"/>
                  <a:gd name="T5" fmla="*/ 672 h 674"/>
                  <a:gd name="T6" fmla="*/ 152 w 152"/>
                  <a:gd name="T7" fmla="*/ 674 h 674"/>
                </a:gdLst>
                <a:ahLst/>
                <a:cxnLst>
                  <a:cxn ang="0">
                    <a:pos x="T0" y="T1"/>
                  </a:cxn>
                  <a:cxn ang="0">
                    <a:pos x="T2" y="T3"/>
                  </a:cxn>
                  <a:cxn ang="0">
                    <a:pos x="T4" y="T5"/>
                  </a:cxn>
                  <a:cxn ang="0">
                    <a:pos x="T6" y="T7"/>
                  </a:cxn>
                </a:cxnLst>
                <a:rect l="0" t="0" r="r" b="b"/>
                <a:pathLst>
                  <a:path w="152" h="674">
                    <a:moveTo>
                      <a:pt x="152" y="674"/>
                    </a:moveTo>
                    <a:lnTo>
                      <a:pt x="151" y="0"/>
                    </a:lnTo>
                    <a:lnTo>
                      <a:pt x="0" y="672"/>
                    </a:lnTo>
                    <a:lnTo>
                      <a:pt x="152" y="674"/>
                    </a:ln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sp>
            <p:nvSpPr>
              <p:cNvPr id="33" name="Freeform 6">
                <a:extLst>
                  <a:ext uri="{FF2B5EF4-FFF2-40B4-BE49-F238E27FC236}">
                    <a16:creationId xmlns="" xmlns:a16="http://schemas.microsoft.com/office/drawing/2014/main" id="{1269D4C2-0A28-4FA8-85C3-8A43BE220F1E}"/>
                  </a:ext>
                </a:extLst>
              </p:cNvPr>
              <p:cNvSpPr>
                <a:spLocks/>
              </p:cNvSpPr>
              <p:nvPr/>
            </p:nvSpPr>
            <p:spPr bwMode="auto">
              <a:xfrm>
                <a:off x="3787726" y="1657350"/>
                <a:ext cx="464284" cy="1864274"/>
              </a:xfrm>
              <a:custGeom>
                <a:avLst/>
                <a:gdLst>
                  <a:gd name="T0" fmla="*/ 0 w 152"/>
                  <a:gd name="T1" fmla="*/ 674 h 674"/>
                  <a:gd name="T2" fmla="*/ 0 w 152"/>
                  <a:gd name="T3" fmla="*/ 0 h 674"/>
                  <a:gd name="T4" fmla="*/ 152 w 152"/>
                  <a:gd name="T5" fmla="*/ 674 h 674"/>
                  <a:gd name="T6" fmla="*/ 0 w 152"/>
                  <a:gd name="T7" fmla="*/ 674 h 674"/>
                </a:gdLst>
                <a:ahLst/>
                <a:cxnLst>
                  <a:cxn ang="0">
                    <a:pos x="T0" y="T1"/>
                  </a:cxn>
                  <a:cxn ang="0">
                    <a:pos x="T2" y="T3"/>
                  </a:cxn>
                  <a:cxn ang="0">
                    <a:pos x="T4" y="T5"/>
                  </a:cxn>
                  <a:cxn ang="0">
                    <a:pos x="T6" y="T7"/>
                  </a:cxn>
                </a:cxnLst>
                <a:rect l="0" t="0" r="r" b="b"/>
                <a:pathLst>
                  <a:path w="152" h="674">
                    <a:moveTo>
                      <a:pt x="0" y="674"/>
                    </a:moveTo>
                    <a:lnTo>
                      <a:pt x="0" y="0"/>
                    </a:lnTo>
                    <a:lnTo>
                      <a:pt x="152" y="674"/>
                    </a:lnTo>
                    <a:lnTo>
                      <a:pt x="0" y="674"/>
                    </a:ln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grpSp>
        <p:grpSp>
          <p:nvGrpSpPr>
            <p:cNvPr id="18" name="Group 78">
              <a:extLst>
                <a:ext uri="{FF2B5EF4-FFF2-40B4-BE49-F238E27FC236}">
                  <a16:creationId xmlns="" xmlns:a16="http://schemas.microsoft.com/office/drawing/2014/main" id="{790CC235-20A8-4A51-B8F4-606B3537B136}"/>
                </a:ext>
              </a:extLst>
            </p:cNvPr>
            <p:cNvGrpSpPr/>
            <p:nvPr/>
          </p:nvGrpSpPr>
          <p:grpSpPr>
            <a:xfrm>
              <a:off x="4252010" y="2637811"/>
              <a:ext cx="925512" cy="1457939"/>
              <a:chOff x="4252010" y="1669891"/>
              <a:chExt cx="925512" cy="1864274"/>
            </a:xfrm>
          </p:grpSpPr>
          <p:sp>
            <p:nvSpPr>
              <p:cNvPr id="30" name="Freeform 5">
                <a:extLst>
                  <a:ext uri="{FF2B5EF4-FFF2-40B4-BE49-F238E27FC236}">
                    <a16:creationId xmlns="" xmlns:a16="http://schemas.microsoft.com/office/drawing/2014/main" id="{367A4221-0C6D-4545-B008-D474F9A4A360}"/>
                  </a:ext>
                </a:extLst>
              </p:cNvPr>
              <p:cNvSpPr>
                <a:spLocks/>
              </p:cNvSpPr>
              <p:nvPr/>
            </p:nvSpPr>
            <p:spPr bwMode="auto">
              <a:xfrm>
                <a:off x="4252010" y="1669891"/>
                <a:ext cx="464284" cy="1864274"/>
              </a:xfrm>
              <a:custGeom>
                <a:avLst/>
                <a:gdLst>
                  <a:gd name="T0" fmla="*/ 152 w 152"/>
                  <a:gd name="T1" fmla="*/ 674 h 674"/>
                  <a:gd name="T2" fmla="*/ 151 w 152"/>
                  <a:gd name="T3" fmla="*/ 0 h 674"/>
                  <a:gd name="T4" fmla="*/ 0 w 152"/>
                  <a:gd name="T5" fmla="*/ 672 h 674"/>
                  <a:gd name="T6" fmla="*/ 152 w 152"/>
                  <a:gd name="T7" fmla="*/ 674 h 674"/>
                </a:gdLst>
                <a:ahLst/>
                <a:cxnLst>
                  <a:cxn ang="0">
                    <a:pos x="T0" y="T1"/>
                  </a:cxn>
                  <a:cxn ang="0">
                    <a:pos x="T2" y="T3"/>
                  </a:cxn>
                  <a:cxn ang="0">
                    <a:pos x="T4" y="T5"/>
                  </a:cxn>
                  <a:cxn ang="0">
                    <a:pos x="T6" y="T7"/>
                  </a:cxn>
                </a:cxnLst>
                <a:rect l="0" t="0" r="r" b="b"/>
                <a:pathLst>
                  <a:path w="152" h="674">
                    <a:moveTo>
                      <a:pt x="152" y="674"/>
                    </a:moveTo>
                    <a:lnTo>
                      <a:pt x="151" y="0"/>
                    </a:lnTo>
                    <a:lnTo>
                      <a:pt x="0" y="672"/>
                    </a:lnTo>
                    <a:lnTo>
                      <a:pt x="152" y="674"/>
                    </a:ln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sp>
            <p:nvSpPr>
              <p:cNvPr id="31" name="Freeform 6">
                <a:extLst>
                  <a:ext uri="{FF2B5EF4-FFF2-40B4-BE49-F238E27FC236}">
                    <a16:creationId xmlns="" xmlns:a16="http://schemas.microsoft.com/office/drawing/2014/main" id="{F5C7033A-47E9-4349-A2A2-61CDACA801FD}"/>
                  </a:ext>
                </a:extLst>
              </p:cNvPr>
              <p:cNvSpPr>
                <a:spLocks/>
              </p:cNvSpPr>
              <p:nvPr/>
            </p:nvSpPr>
            <p:spPr bwMode="auto">
              <a:xfrm>
                <a:off x="4713238" y="1669891"/>
                <a:ext cx="464284" cy="1864274"/>
              </a:xfrm>
              <a:custGeom>
                <a:avLst/>
                <a:gdLst>
                  <a:gd name="T0" fmla="*/ 0 w 152"/>
                  <a:gd name="T1" fmla="*/ 674 h 674"/>
                  <a:gd name="T2" fmla="*/ 0 w 152"/>
                  <a:gd name="T3" fmla="*/ 0 h 674"/>
                  <a:gd name="T4" fmla="*/ 152 w 152"/>
                  <a:gd name="T5" fmla="*/ 674 h 674"/>
                  <a:gd name="T6" fmla="*/ 0 w 152"/>
                  <a:gd name="T7" fmla="*/ 674 h 674"/>
                </a:gdLst>
                <a:ahLst/>
                <a:cxnLst>
                  <a:cxn ang="0">
                    <a:pos x="T0" y="T1"/>
                  </a:cxn>
                  <a:cxn ang="0">
                    <a:pos x="T2" y="T3"/>
                  </a:cxn>
                  <a:cxn ang="0">
                    <a:pos x="T4" y="T5"/>
                  </a:cxn>
                  <a:cxn ang="0">
                    <a:pos x="T6" y="T7"/>
                  </a:cxn>
                </a:cxnLst>
                <a:rect l="0" t="0" r="r" b="b"/>
                <a:pathLst>
                  <a:path w="152" h="674">
                    <a:moveTo>
                      <a:pt x="0" y="674"/>
                    </a:moveTo>
                    <a:lnTo>
                      <a:pt x="0" y="0"/>
                    </a:lnTo>
                    <a:lnTo>
                      <a:pt x="152" y="674"/>
                    </a:lnTo>
                    <a:lnTo>
                      <a:pt x="0" y="674"/>
                    </a:ln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grpSp>
        <p:sp>
          <p:nvSpPr>
            <p:cNvPr id="19" name="Text Box 10">
              <a:extLst>
                <a:ext uri="{FF2B5EF4-FFF2-40B4-BE49-F238E27FC236}">
                  <a16:creationId xmlns="" xmlns:a16="http://schemas.microsoft.com/office/drawing/2014/main" id="{B5DC27B8-96B6-4AEA-9562-CE4C23407345}"/>
                </a:ext>
              </a:extLst>
            </p:cNvPr>
            <p:cNvSpPr txBox="1">
              <a:spLocks noChangeArrowheads="1"/>
            </p:cNvSpPr>
            <p:nvPr/>
          </p:nvSpPr>
          <p:spPr bwMode="auto">
            <a:xfrm>
              <a:off x="522288" y="4366052"/>
              <a:ext cx="925512" cy="208904"/>
            </a:xfrm>
            <a:prstGeom prst="rect">
              <a:avLst/>
            </a:prstGeom>
            <a:noFill/>
            <a:ln w="9525">
              <a:noFill/>
              <a:miter lim="800000"/>
              <a:headEnd/>
              <a:tailEnd/>
            </a:ln>
          </p:spPr>
          <p:txBody>
            <a:bodyPr wrap="square" lIns="45720" tIns="22860" rIns="45720" bIns="22860">
              <a:spAutoFit/>
            </a:bodyPr>
            <a:lstStyle/>
            <a:p>
              <a:pPr algn="ctr" defTabSz="1088232"/>
              <a:r>
                <a:rPr lang="en-US" sz="1400" b="1" dirty="0">
                  <a:solidFill>
                    <a:schemeClr val="bg1">
                      <a:lumMod val="85000"/>
                    </a:schemeClr>
                  </a:solidFill>
                  <a:latin typeface="Open Sans" pitchFamily="34" charset="0"/>
                  <a:ea typeface="Open Sans" pitchFamily="34" charset="0"/>
                  <a:cs typeface="Open Sans" pitchFamily="34" charset="0"/>
                </a:rPr>
                <a:t>Fix Cost</a:t>
              </a:r>
              <a:endParaRPr lang="en-US" sz="1000" dirty="0">
                <a:solidFill>
                  <a:schemeClr val="bg1">
                    <a:lumMod val="85000"/>
                  </a:schemeClr>
                </a:solidFill>
                <a:latin typeface="Open Sans" pitchFamily="34" charset="0"/>
                <a:ea typeface="Open Sans" pitchFamily="34" charset="0"/>
                <a:cs typeface="Open Sans" pitchFamily="34" charset="0"/>
              </a:endParaRPr>
            </a:p>
          </p:txBody>
        </p:sp>
        <p:sp>
          <p:nvSpPr>
            <p:cNvPr id="20" name="Text Box 10">
              <a:extLst>
                <a:ext uri="{FF2B5EF4-FFF2-40B4-BE49-F238E27FC236}">
                  <a16:creationId xmlns="" xmlns:a16="http://schemas.microsoft.com/office/drawing/2014/main" id="{60EF236D-732F-42EA-BCB9-9CC45D3276D3}"/>
                </a:ext>
              </a:extLst>
            </p:cNvPr>
            <p:cNvSpPr txBox="1">
              <a:spLocks noChangeArrowheads="1"/>
            </p:cNvSpPr>
            <p:nvPr/>
          </p:nvSpPr>
          <p:spPr bwMode="auto">
            <a:xfrm>
              <a:off x="1446272" y="4366052"/>
              <a:ext cx="925512" cy="380944"/>
            </a:xfrm>
            <a:prstGeom prst="rect">
              <a:avLst/>
            </a:prstGeom>
            <a:noFill/>
            <a:ln w="9525">
              <a:noFill/>
              <a:miter lim="800000"/>
              <a:headEnd/>
              <a:tailEnd/>
            </a:ln>
          </p:spPr>
          <p:txBody>
            <a:bodyPr wrap="square" lIns="45720" tIns="22860" rIns="45720" bIns="22860">
              <a:spAutoFit/>
            </a:bodyPr>
            <a:lstStyle/>
            <a:p>
              <a:pPr algn="ctr" defTabSz="1088232"/>
              <a:r>
                <a:rPr lang="en-US" sz="1400" b="1">
                  <a:solidFill>
                    <a:schemeClr val="bg1">
                      <a:lumMod val="85000"/>
                    </a:schemeClr>
                  </a:solidFill>
                  <a:latin typeface="Open Sans" pitchFamily="34" charset="0"/>
                  <a:ea typeface="Open Sans" pitchFamily="34" charset="0"/>
                  <a:cs typeface="Open Sans" pitchFamily="34" charset="0"/>
                </a:rPr>
                <a:t>Property</a:t>
              </a:r>
            </a:p>
            <a:p>
              <a:pPr algn="ctr" defTabSz="1088232"/>
              <a:r>
                <a:rPr lang="en-US" sz="1400" b="1">
                  <a:solidFill>
                    <a:schemeClr val="bg1">
                      <a:lumMod val="85000"/>
                    </a:schemeClr>
                  </a:solidFill>
                  <a:latin typeface="Open Sans" pitchFamily="34" charset="0"/>
                  <a:ea typeface="Open Sans" pitchFamily="34" charset="0"/>
                  <a:cs typeface="Open Sans" pitchFamily="34" charset="0"/>
                </a:rPr>
                <a:t>Cost</a:t>
              </a:r>
              <a:endParaRPr lang="en-US" sz="1000">
                <a:solidFill>
                  <a:schemeClr val="bg1">
                    <a:lumMod val="85000"/>
                  </a:schemeClr>
                </a:solidFill>
                <a:latin typeface="Open Sans" pitchFamily="34" charset="0"/>
                <a:ea typeface="Open Sans" pitchFamily="34" charset="0"/>
                <a:cs typeface="Open Sans" pitchFamily="34" charset="0"/>
              </a:endParaRPr>
            </a:p>
          </p:txBody>
        </p:sp>
        <p:sp>
          <p:nvSpPr>
            <p:cNvPr id="21" name="Text Box 10">
              <a:extLst>
                <a:ext uri="{FF2B5EF4-FFF2-40B4-BE49-F238E27FC236}">
                  <a16:creationId xmlns="" xmlns:a16="http://schemas.microsoft.com/office/drawing/2014/main" id="{DB53F7A0-593C-45A1-87BC-2C917E8CA36F}"/>
                </a:ext>
              </a:extLst>
            </p:cNvPr>
            <p:cNvSpPr txBox="1">
              <a:spLocks noChangeArrowheads="1"/>
            </p:cNvSpPr>
            <p:nvPr/>
          </p:nvSpPr>
          <p:spPr bwMode="auto">
            <a:xfrm>
              <a:off x="2402514" y="4366052"/>
              <a:ext cx="925512" cy="208904"/>
            </a:xfrm>
            <a:prstGeom prst="rect">
              <a:avLst/>
            </a:prstGeom>
            <a:noFill/>
            <a:ln w="9525">
              <a:noFill/>
              <a:miter lim="800000"/>
              <a:headEnd/>
              <a:tailEnd/>
            </a:ln>
          </p:spPr>
          <p:txBody>
            <a:bodyPr wrap="square" lIns="45720" tIns="22860" rIns="45720" bIns="22860">
              <a:spAutoFit/>
            </a:bodyPr>
            <a:lstStyle/>
            <a:p>
              <a:pPr algn="ctr" defTabSz="1088232"/>
              <a:r>
                <a:rPr lang="en-US" sz="1400" b="1">
                  <a:solidFill>
                    <a:schemeClr val="bg1">
                      <a:lumMod val="85000"/>
                    </a:schemeClr>
                  </a:solidFill>
                  <a:latin typeface="Open Sans" pitchFamily="34" charset="0"/>
                  <a:ea typeface="Open Sans" pitchFamily="34" charset="0"/>
                  <a:cs typeface="Open Sans" pitchFamily="34" charset="0"/>
                </a:rPr>
                <a:t>Interest</a:t>
              </a:r>
              <a:endParaRPr lang="en-US" sz="1000">
                <a:solidFill>
                  <a:schemeClr val="bg1">
                    <a:lumMod val="85000"/>
                  </a:schemeClr>
                </a:solidFill>
                <a:latin typeface="Open Sans" pitchFamily="34" charset="0"/>
                <a:ea typeface="Open Sans" pitchFamily="34" charset="0"/>
                <a:cs typeface="Open Sans" pitchFamily="34" charset="0"/>
              </a:endParaRPr>
            </a:p>
          </p:txBody>
        </p:sp>
        <p:sp>
          <p:nvSpPr>
            <p:cNvPr id="22" name="Text Box 10">
              <a:extLst>
                <a:ext uri="{FF2B5EF4-FFF2-40B4-BE49-F238E27FC236}">
                  <a16:creationId xmlns="" xmlns:a16="http://schemas.microsoft.com/office/drawing/2014/main" id="{E09ACF13-EE5F-4497-B185-8B5521AD656C}"/>
                </a:ext>
              </a:extLst>
            </p:cNvPr>
            <p:cNvSpPr txBox="1">
              <a:spLocks noChangeArrowheads="1"/>
            </p:cNvSpPr>
            <p:nvPr/>
          </p:nvSpPr>
          <p:spPr bwMode="auto">
            <a:xfrm>
              <a:off x="3328026" y="4366052"/>
              <a:ext cx="925512" cy="380944"/>
            </a:xfrm>
            <a:prstGeom prst="rect">
              <a:avLst/>
            </a:prstGeom>
            <a:noFill/>
            <a:ln w="9525">
              <a:noFill/>
              <a:miter lim="800000"/>
              <a:headEnd/>
              <a:tailEnd/>
            </a:ln>
          </p:spPr>
          <p:txBody>
            <a:bodyPr wrap="square" lIns="45720" tIns="22860" rIns="45720" bIns="22860">
              <a:spAutoFit/>
            </a:bodyPr>
            <a:lstStyle/>
            <a:p>
              <a:pPr algn="ctr" defTabSz="1088232"/>
              <a:r>
                <a:rPr lang="en-US" sz="1400" b="1" dirty="0">
                  <a:solidFill>
                    <a:schemeClr val="bg1">
                      <a:lumMod val="85000"/>
                    </a:schemeClr>
                  </a:solidFill>
                  <a:latin typeface="Open Sans" pitchFamily="34" charset="0"/>
                  <a:ea typeface="Open Sans" pitchFamily="34" charset="0"/>
                  <a:cs typeface="Open Sans" pitchFamily="34" charset="0"/>
                </a:rPr>
                <a:t>Another</a:t>
              </a:r>
            </a:p>
            <a:p>
              <a:pPr algn="ctr" defTabSz="1088232"/>
              <a:r>
                <a:rPr lang="en-US" sz="1400" b="1" dirty="0">
                  <a:solidFill>
                    <a:schemeClr val="bg1">
                      <a:lumMod val="85000"/>
                    </a:schemeClr>
                  </a:solidFill>
                  <a:latin typeface="Open Sans" pitchFamily="34" charset="0"/>
                  <a:ea typeface="Open Sans" pitchFamily="34" charset="0"/>
                  <a:cs typeface="Open Sans" pitchFamily="34" charset="0"/>
                </a:rPr>
                <a:t>Cost</a:t>
              </a:r>
              <a:endParaRPr lang="en-US" sz="1000" dirty="0">
                <a:solidFill>
                  <a:schemeClr val="bg1">
                    <a:lumMod val="85000"/>
                  </a:schemeClr>
                </a:solidFill>
                <a:latin typeface="Open Sans" pitchFamily="34" charset="0"/>
                <a:ea typeface="Open Sans" pitchFamily="34" charset="0"/>
                <a:cs typeface="Open Sans" pitchFamily="34" charset="0"/>
              </a:endParaRPr>
            </a:p>
          </p:txBody>
        </p:sp>
        <p:sp>
          <p:nvSpPr>
            <p:cNvPr id="23" name="Text Box 10">
              <a:extLst>
                <a:ext uri="{FF2B5EF4-FFF2-40B4-BE49-F238E27FC236}">
                  <a16:creationId xmlns="" xmlns:a16="http://schemas.microsoft.com/office/drawing/2014/main" id="{688FB11D-19A5-46F4-85B0-9ECCC90B53AD}"/>
                </a:ext>
              </a:extLst>
            </p:cNvPr>
            <p:cNvSpPr txBox="1">
              <a:spLocks noChangeArrowheads="1"/>
            </p:cNvSpPr>
            <p:nvPr/>
          </p:nvSpPr>
          <p:spPr bwMode="auto">
            <a:xfrm>
              <a:off x="4252010" y="4366052"/>
              <a:ext cx="925512" cy="380944"/>
            </a:xfrm>
            <a:prstGeom prst="rect">
              <a:avLst/>
            </a:prstGeom>
            <a:noFill/>
            <a:ln w="9525">
              <a:noFill/>
              <a:miter lim="800000"/>
              <a:headEnd/>
              <a:tailEnd/>
            </a:ln>
          </p:spPr>
          <p:txBody>
            <a:bodyPr wrap="square" lIns="45720" tIns="22860" rIns="45720" bIns="22860">
              <a:spAutoFit/>
            </a:bodyPr>
            <a:lstStyle/>
            <a:p>
              <a:pPr algn="ctr" defTabSz="1088232"/>
              <a:r>
                <a:rPr lang="en-US" sz="1400" b="1">
                  <a:solidFill>
                    <a:schemeClr val="bg1">
                      <a:lumMod val="85000"/>
                    </a:schemeClr>
                  </a:solidFill>
                  <a:latin typeface="Open Sans" pitchFamily="34" charset="0"/>
                  <a:ea typeface="Open Sans" pitchFamily="34" charset="0"/>
                  <a:cs typeface="Open Sans" pitchFamily="34" charset="0"/>
                </a:rPr>
                <a:t>Labor </a:t>
              </a:r>
            </a:p>
            <a:p>
              <a:pPr algn="ctr" defTabSz="1088232"/>
              <a:r>
                <a:rPr lang="en-US" sz="1400" b="1">
                  <a:solidFill>
                    <a:schemeClr val="bg1">
                      <a:lumMod val="85000"/>
                    </a:schemeClr>
                  </a:solidFill>
                  <a:latin typeface="Open Sans" pitchFamily="34" charset="0"/>
                  <a:ea typeface="Open Sans" pitchFamily="34" charset="0"/>
                  <a:cs typeface="Open Sans" pitchFamily="34" charset="0"/>
                </a:rPr>
                <a:t>Payment</a:t>
              </a:r>
              <a:endParaRPr lang="en-US" sz="1000">
                <a:solidFill>
                  <a:schemeClr val="bg1">
                    <a:lumMod val="85000"/>
                  </a:schemeClr>
                </a:solidFill>
                <a:latin typeface="Open Sans" pitchFamily="34" charset="0"/>
                <a:ea typeface="Open Sans" pitchFamily="34" charset="0"/>
                <a:cs typeface="Open Sans" pitchFamily="34" charset="0"/>
              </a:endParaRPr>
            </a:p>
          </p:txBody>
        </p:sp>
        <p:cxnSp>
          <p:nvCxnSpPr>
            <p:cNvPr id="24" name="Straight Connector 88">
              <a:extLst>
                <a:ext uri="{FF2B5EF4-FFF2-40B4-BE49-F238E27FC236}">
                  <a16:creationId xmlns="" xmlns:a16="http://schemas.microsoft.com/office/drawing/2014/main" id="{1A6228FA-A050-4620-AD44-9F294D134407}"/>
                </a:ext>
              </a:extLst>
            </p:cNvPr>
            <p:cNvCxnSpPr>
              <a:cxnSpLocks/>
            </p:cNvCxnSpPr>
            <p:nvPr/>
          </p:nvCxnSpPr>
          <p:spPr>
            <a:xfrm>
              <a:off x="522288" y="4248150"/>
              <a:ext cx="4749427" cy="0"/>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5" name="Text Box 7">
              <a:extLst>
                <a:ext uri="{FF2B5EF4-FFF2-40B4-BE49-F238E27FC236}">
                  <a16:creationId xmlns="" xmlns:a16="http://schemas.microsoft.com/office/drawing/2014/main" id="{1FCF95D6-2B61-44D5-BCF8-E654DC717488}"/>
                </a:ext>
              </a:extLst>
            </p:cNvPr>
            <p:cNvSpPr txBox="1">
              <a:spLocks noChangeArrowheads="1"/>
            </p:cNvSpPr>
            <p:nvPr/>
          </p:nvSpPr>
          <p:spPr bwMode="auto">
            <a:xfrm>
              <a:off x="2576379" y="3604052"/>
              <a:ext cx="571671" cy="380944"/>
            </a:xfrm>
            <a:prstGeom prst="rect">
              <a:avLst/>
            </a:prstGeom>
            <a:noFill/>
            <a:ln w="9525">
              <a:noFill/>
              <a:miter lim="800000"/>
              <a:headEnd/>
              <a:tailEnd/>
            </a:ln>
          </p:spPr>
          <p:txBody>
            <a:bodyPr wrap="none" lIns="45720" tIns="22860" rIns="45720" bIns="22860">
              <a:spAutoFit/>
            </a:bodyPr>
            <a:lstStyle/>
            <a:p>
              <a:pPr algn="ctr" defTabSz="1088232"/>
              <a:r>
                <a:rPr lang="en-CA" sz="2800" spc="-150">
                  <a:solidFill>
                    <a:schemeClr val="tx1">
                      <a:lumMod val="85000"/>
                      <a:lumOff val="15000"/>
                    </a:schemeClr>
                  </a:solidFill>
                  <a:latin typeface="Open Sans Light" pitchFamily="34" charset="0"/>
                  <a:ea typeface="Open Sans Light" pitchFamily="34" charset="0"/>
                  <a:cs typeface="Open Sans Light" pitchFamily="34" charset="0"/>
                </a:rPr>
                <a:t>90%</a:t>
              </a:r>
            </a:p>
          </p:txBody>
        </p:sp>
        <p:sp>
          <p:nvSpPr>
            <p:cNvPr id="26" name="Text Box 7">
              <a:extLst>
                <a:ext uri="{FF2B5EF4-FFF2-40B4-BE49-F238E27FC236}">
                  <a16:creationId xmlns="" xmlns:a16="http://schemas.microsoft.com/office/drawing/2014/main" id="{38DFA3A7-F31F-49DC-AD88-17A22EEEC5C8}"/>
                </a:ext>
              </a:extLst>
            </p:cNvPr>
            <p:cNvSpPr txBox="1">
              <a:spLocks noChangeArrowheads="1"/>
            </p:cNvSpPr>
            <p:nvPr/>
          </p:nvSpPr>
          <p:spPr bwMode="auto">
            <a:xfrm>
              <a:off x="3501890" y="3604052"/>
              <a:ext cx="571671" cy="380944"/>
            </a:xfrm>
            <a:prstGeom prst="rect">
              <a:avLst/>
            </a:prstGeom>
            <a:noFill/>
            <a:ln w="9525">
              <a:noFill/>
              <a:miter lim="800000"/>
              <a:headEnd/>
              <a:tailEnd/>
            </a:ln>
          </p:spPr>
          <p:txBody>
            <a:bodyPr wrap="none" lIns="45720" tIns="22860" rIns="45720" bIns="22860">
              <a:spAutoFit/>
            </a:bodyPr>
            <a:lstStyle/>
            <a:p>
              <a:pPr algn="ctr" defTabSz="1088232"/>
              <a:r>
                <a:rPr lang="en-CA" sz="2800" spc="-150">
                  <a:solidFill>
                    <a:schemeClr val="tx1">
                      <a:lumMod val="85000"/>
                      <a:lumOff val="15000"/>
                    </a:schemeClr>
                  </a:solidFill>
                  <a:latin typeface="Open Sans Light" pitchFamily="34" charset="0"/>
                  <a:ea typeface="Open Sans Light" pitchFamily="34" charset="0"/>
                  <a:cs typeface="Open Sans Light" pitchFamily="34" charset="0"/>
                </a:rPr>
                <a:t>67%</a:t>
              </a:r>
            </a:p>
          </p:txBody>
        </p:sp>
        <p:sp>
          <p:nvSpPr>
            <p:cNvPr id="27" name="Text Box 7">
              <a:extLst>
                <a:ext uri="{FF2B5EF4-FFF2-40B4-BE49-F238E27FC236}">
                  <a16:creationId xmlns="" xmlns:a16="http://schemas.microsoft.com/office/drawing/2014/main" id="{B1662924-F70F-47BA-9804-E45BB6FAA536}"/>
                </a:ext>
              </a:extLst>
            </p:cNvPr>
            <p:cNvSpPr txBox="1">
              <a:spLocks noChangeArrowheads="1"/>
            </p:cNvSpPr>
            <p:nvPr/>
          </p:nvSpPr>
          <p:spPr bwMode="auto">
            <a:xfrm>
              <a:off x="4427403" y="3604052"/>
              <a:ext cx="571671" cy="380944"/>
            </a:xfrm>
            <a:prstGeom prst="rect">
              <a:avLst/>
            </a:prstGeom>
            <a:noFill/>
            <a:ln w="9525">
              <a:noFill/>
              <a:miter lim="800000"/>
              <a:headEnd/>
              <a:tailEnd/>
            </a:ln>
          </p:spPr>
          <p:txBody>
            <a:bodyPr wrap="none" lIns="45720" tIns="22860" rIns="45720" bIns="22860">
              <a:spAutoFit/>
            </a:bodyPr>
            <a:lstStyle/>
            <a:p>
              <a:pPr algn="ctr" defTabSz="1088232"/>
              <a:r>
                <a:rPr lang="en-CA" sz="2800" spc="-150">
                  <a:solidFill>
                    <a:schemeClr val="tx1">
                      <a:lumMod val="85000"/>
                      <a:lumOff val="15000"/>
                    </a:schemeClr>
                  </a:solidFill>
                  <a:latin typeface="Open Sans Light" pitchFamily="34" charset="0"/>
                  <a:ea typeface="Open Sans Light" pitchFamily="34" charset="0"/>
                  <a:cs typeface="Open Sans Light" pitchFamily="34" charset="0"/>
                </a:rPr>
                <a:t>54%</a:t>
              </a:r>
            </a:p>
          </p:txBody>
        </p:sp>
        <p:sp>
          <p:nvSpPr>
            <p:cNvPr id="28" name="Text Box 7">
              <a:extLst>
                <a:ext uri="{FF2B5EF4-FFF2-40B4-BE49-F238E27FC236}">
                  <a16:creationId xmlns="" xmlns:a16="http://schemas.microsoft.com/office/drawing/2014/main" id="{D274B691-60E1-49ED-8984-82A5BE4E571D}"/>
                </a:ext>
              </a:extLst>
            </p:cNvPr>
            <p:cNvSpPr txBox="1">
              <a:spLocks noChangeArrowheads="1"/>
            </p:cNvSpPr>
            <p:nvPr/>
          </p:nvSpPr>
          <p:spPr bwMode="auto">
            <a:xfrm>
              <a:off x="1623193" y="3604052"/>
              <a:ext cx="571671" cy="380944"/>
            </a:xfrm>
            <a:prstGeom prst="rect">
              <a:avLst/>
            </a:prstGeom>
            <a:noFill/>
            <a:ln w="9525">
              <a:noFill/>
              <a:miter lim="800000"/>
              <a:headEnd/>
              <a:tailEnd/>
            </a:ln>
          </p:spPr>
          <p:txBody>
            <a:bodyPr wrap="none" lIns="45720" tIns="22860" rIns="45720" bIns="22860">
              <a:spAutoFit/>
            </a:bodyPr>
            <a:lstStyle/>
            <a:p>
              <a:pPr algn="ctr" defTabSz="1088232"/>
              <a:r>
                <a:rPr lang="en-CA" sz="2800" spc="-150">
                  <a:solidFill>
                    <a:schemeClr val="tx1">
                      <a:lumMod val="85000"/>
                      <a:lumOff val="15000"/>
                    </a:schemeClr>
                  </a:solidFill>
                  <a:latin typeface="Open Sans Light" pitchFamily="34" charset="0"/>
                  <a:ea typeface="Open Sans Light" pitchFamily="34" charset="0"/>
                  <a:cs typeface="Open Sans Light" pitchFamily="34" charset="0"/>
                </a:rPr>
                <a:t>39%</a:t>
              </a:r>
            </a:p>
          </p:txBody>
        </p:sp>
        <p:sp>
          <p:nvSpPr>
            <p:cNvPr id="29" name="Text Box 7">
              <a:extLst>
                <a:ext uri="{FF2B5EF4-FFF2-40B4-BE49-F238E27FC236}">
                  <a16:creationId xmlns="" xmlns:a16="http://schemas.microsoft.com/office/drawing/2014/main" id="{0FE48A8F-037A-4801-AA28-AF0E67672F72}"/>
                </a:ext>
              </a:extLst>
            </p:cNvPr>
            <p:cNvSpPr txBox="1">
              <a:spLocks noChangeArrowheads="1"/>
            </p:cNvSpPr>
            <p:nvPr/>
          </p:nvSpPr>
          <p:spPr bwMode="auto">
            <a:xfrm>
              <a:off x="697680" y="3604052"/>
              <a:ext cx="571671" cy="380944"/>
            </a:xfrm>
            <a:prstGeom prst="rect">
              <a:avLst/>
            </a:prstGeom>
            <a:noFill/>
            <a:ln w="9525">
              <a:noFill/>
              <a:miter lim="800000"/>
              <a:headEnd/>
              <a:tailEnd/>
            </a:ln>
          </p:spPr>
          <p:txBody>
            <a:bodyPr wrap="none" lIns="45720" tIns="22860" rIns="45720" bIns="22860">
              <a:spAutoFit/>
            </a:bodyPr>
            <a:lstStyle/>
            <a:p>
              <a:pPr algn="ctr" defTabSz="1088232"/>
              <a:r>
                <a:rPr lang="en-CA" sz="2800" spc="-150" dirty="0">
                  <a:solidFill>
                    <a:schemeClr val="tx1">
                      <a:lumMod val="85000"/>
                      <a:lumOff val="15000"/>
                    </a:schemeClr>
                  </a:solidFill>
                  <a:latin typeface="Open Sans Light" pitchFamily="34" charset="0"/>
                  <a:ea typeface="Open Sans Light" pitchFamily="34" charset="0"/>
                  <a:cs typeface="Open Sans Light" pitchFamily="34" charset="0"/>
                </a:rPr>
                <a:t>79%</a:t>
              </a:r>
            </a:p>
          </p:txBody>
        </p:sp>
      </p:grpSp>
    </p:spTree>
    <p:extLst>
      <p:ext uri="{BB962C8B-B14F-4D97-AF65-F5344CB8AC3E}">
        <p14:creationId xmlns:p14="http://schemas.microsoft.com/office/powerpoint/2010/main" val="3450076653"/>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50"/>
                                        <p:tgtEl>
                                          <p:spTgt spid="5"/>
                                        </p:tgtEl>
                                      </p:cBhvr>
                                    </p:animEffect>
                                    <p:anim calcmode="lin" valueType="num">
                                      <p:cBhvr>
                                        <p:cTn id="13" dur="250" fill="hold"/>
                                        <p:tgtEl>
                                          <p:spTgt spid="5"/>
                                        </p:tgtEl>
                                        <p:attrNameLst>
                                          <p:attrName>ppt_x</p:attrName>
                                        </p:attrNameLst>
                                      </p:cBhvr>
                                      <p:tavLst>
                                        <p:tav tm="0">
                                          <p:val>
                                            <p:strVal val="#ppt_x"/>
                                          </p:val>
                                        </p:tav>
                                        <p:tav tm="100000">
                                          <p:val>
                                            <p:strVal val="#ppt_x"/>
                                          </p:val>
                                        </p:tav>
                                      </p:tavLst>
                                    </p:anim>
                                    <p:anim calcmode="lin" valueType="num">
                                      <p:cBhvr>
                                        <p:cTn id="14" dur="25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750"/>
                            </p:stCondLst>
                            <p:childTnLst>
                              <p:par>
                                <p:cTn id="16" presetID="42" presetClass="entr" presetSubtype="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250"/>
                                        <p:tgtEl>
                                          <p:spTgt spid="8"/>
                                        </p:tgtEl>
                                      </p:cBhvr>
                                    </p:animEffect>
                                    <p:anim calcmode="lin" valueType="num">
                                      <p:cBhvr>
                                        <p:cTn id="19" dur="250" fill="hold"/>
                                        <p:tgtEl>
                                          <p:spTgt spid="8"/>
                                        </p:tgtEl>
                                        <p:attrNameLst>
                                          <p:attrName>ppt_x</p:attrName>
                                        </p:attrNameLst>
                                      </p:cBhvr>
                                      <p:tavLst>
                                        <p:tav tm="0">
                                          <p:val>
                                            <p:strVal val="#ppt_x"/>
                                          </p:val>
                                        </p:tav>
                                        <p:tav tm="100000">
                                          <p:val>
                                            <p:strVal val="#ppt_x"/>
                                          </p:val>
                                        </p:tav>
                                      </p:tavLst>
                                    </p:anim>
                                    <p:anim calcmode="lin" valueType="num">
                                      <p:cBhvr>
                                        <p:cTn id="20" dur="250" fill="hold"/>
                                        <p:tgtEl>
                                          <p:spTgt spid="8"/>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42" presetClass="entr" presetSubtype="0"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250"/>
                                        <p:tgtEl>
                                          <p:spTgt spid="9"/>
                                        </p:tgtEl>
                                      </p:cBhvr>
                                    </p:animEffect>
                                    <p:anim calcmode="lin" valueType="num">
                                      <p:cBhvr>
                                        <p:cTn id="25" dur="250" fill="hold"/>
                                        <p:tgtEl>
                                          <p:spTgt spid="9"/>
                                        </p:tgtEl>
                                        <p:attrNameLst>
                                          <p:attrName>ppt_x</p:attrName>
                                        </p:attrNameLst>
                                      </p:cBhvr>
                                      <p:tavLst>
                                        <p:tav tm="0">
                                          <p:val>
                                            <p:strVal val="#ppt_x"/>
                                          </p:val>
                                        </p:tav>
                                        <p:tav tm="100000">
                                          <p:val>
                                            <p:strVal val="#ppt_x"/>
                                          </p:val>
                                        </p:tav>
                                      </p:tavLst>
                                    </p:anim>
                                    <p:anim calcmode="lin" valueType="num">
                                      <p:cBhvr>
                                        <p:cTn id="26" dur="250" fill="hold"/>
                                        <p:tgtEl>
                                          <p:spTgt spid="9"/>
                                        </p:tgtEl>
                                        <p:attrNameLst>
                                          <p:attrName>ppt_y</p:attrName>
                                        </p:attrNameLst>
                                      </p:cBhvr>
                                      <p:tavLst>
                                        <p:tav tm="0">
                                          <p:val>
                                            <p:strVal val="#ppt_y+.1"/>
                                          </p:val>
                                        </p:tav>
                                        <p:tav tm="100000">
                                          <p:val>
                                            <p:strVal val="#ppt_y"/>
                                          </p:val>
                                        </p:tav>
                                      </p:tavLst>
                                    </p:anim>
                                  </p:childTnLst>
                                </p:cTn>
                              </p:par>
                            </p:childTnLst>
                          </p:cTn>
                        </p:par>
                        <p:par>
                          <p:cTn id="27" fill="hold">
                            <p:stCondLst>
                              <p:cond delay="1250"/>
                            </p:stCondLst>
                            <p:childTnLst>
                              <p:par>
                                <p:cTn id="28" presetID="42" presetClass="entr" presetSubtype="0"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250"/>
                                        <p:tgtEl>
                                          <p:spTgt spid="10"/>
                                        </p:tgtEl>
                                      </p:cBhvr>
                                    </p:animEffect>
                                    <p:anim calcmode="lin" valueType="num">
                                      <p:cBhvr>
                                        <p:cTn id="31" dur="250" fill="hold"/>
                                        <p:tgtEl>
                                          <p:spTgt spid="10"/>
                                        </p:tgtEl>
                                        <p:attrNameLst>
                                          <p:attrName>ppt_x</p:attrName>
                                        </p:attrNameLst>
                                      </p:cBhvr>
                                      <p:tavLst>
                                        <p:tav tm="0">
                                          <p:val>
                                            <p:strVal val="#ppt_x"/>
                                          </p:val>
                                        </p:tav>
                                        <p:tav tm="100000">
                                          <p:val>
                                            <p:strVal val="#ppt_x"/>
                                          </p:val>
                                        </p:tav>
                                      </p:tavLst>
                                    </p:anim>
                                    <p:anim calcmode="lin" valueType="num">
                                      <p:cBhvr>
                                        <p:cTn id="32" dur="250" fill="hold"/>
                                        <p:tgtEl>
                                          <p:spTgt spid="10"/>
                                        </p:tgtEl>
                                        <p:attrNameLst>
                                          <p:attrName>ppt_y</p:attrName>
                                        </p:attrNameLst>
                                      </p:cBhvr>
                                      <p:tavLst>
                                        <p:tav tm="0">
                                          <p:val>
                                            <p:strVal val="#ppt_y+.1"/>
                                          </p:val>
                                        </p:tav>
                                        <p:tav tm="100000">
                                          <p:val>
                                            <p:strVal val="#ppt_y"/>
                                          </p:val>
                                        </p:tav>
                                      </p:tavLst>
                                    </p:anim>
                                  </p:childTnLst>
                                </p:cTn>
                              </p:par>
                            </p:childTnLst>
                          </p:cTn>
                        </p:par>
                        <p:par>
                          <p:cTn id="33" fill="hold">
                            <p:stCondLst>
                              <p:cond delay="1500"/>
                            </p:stCondLst>
                            <p:childTnLst>
                              <p:par>
                                <p:cTn id="34" presetID="42" presetClass="entr" presetSubtype="0" fill="hold" grpId="0" nodeType="after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250"/>
                                        <p:tgtEl>
                                          <p:spTgt spid="11"/>
                                        </p:tgtEl>
                                      </p:cBhvr>
                                    </p:animEffect>
                                    <p:anim calcmode="lin" valueType="num">
                                      <p:cBhvr>
                                        <p:cTn id="37" dur="250" fill="hold"/>
                                        <p:tgtEl>
                                          <p:spTgt spid="11"/>
                                        </p:tgtEl>
                                        <p:attrNameLst>
                                          <p:attrName>ppt_x</p:attrName>
                                        </p:attrNameLst>
                                      </p:cBhvr>
                                      <p:tavLst>
                                        <p:tav tm="0">
                                          <p:val>
                                            <p:strVal val="#ppt_x"/>
                                          </p:val>
                                        </p:tav>
                                        <p:tav tm="100000">
                                          <p:val>
                                            <p:strVal val="#ppt_x"/>
                                          </p:val>
                                        </p:tav>
                                      </p:tavLst>
                                    </p:anim>
                                    <p:anim calcmode="lin" valueType="num">
                                      <p:cBhvr>
                                        <p:cTn id="38" dur="250" fill="hold"/>
                                        <p:tgtEl>
                                          <p:spTgt spid="11"/>
                                        </p:tgtEl>
                                        <p:attrNameLst>
                                          <p:attrName>ppt_y</p:attrName>
                                        </p:attrNameLst>
                                      </p:cBhvr>
                                      <p:tavLst>
                                        <p:tav tm="0">
                                          <p:val>
                                            <p:strVal val="#ppt_y+.1"/>
                                          </p:val>
                                        </p:tav>
                                        <p:tav tm="100000">
                                          <p:val>
                                            <p:strVal val="#ppt_y"/>
                                          </p:val>
                                        </p:tav>
                                      </p:tavLst>
                                    </p:anim>
                                  </p:childTnLst>
                                </p:cTn>
                              </p:par>
                            </p:childTnLst>
                          </p:cTn>
                        </p:par>
                        <p:par>
                          <p:cTn id="39" fill="hold">
                            <p:stCondLst>
                              <p:cond delay="1750"/>
                            </p:stCondLst>
                            <p:childTnLst>
                              <p:par>
                                <p:cTn id="40" presetID="42" presetClass="entr" presetSubtype="0"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250"/>
                                        <p:tgtEl>
                                          <p:spTgt spid="12"/>
                                        </p:tgtEl>
                                      </p:cBhvr>
                                    </p:animEffect>
                                    <p:anim calcmode="lin" valueType="num">
                                      <p:cBhvr>
                                        <p:cTn id="43" dur="250" fill="hold"/>
                                        <p:tgtEl>
                                          <p:spTgt spid="12"/>
                                        </p:tgtEl>
                                        <p:attrNameLst>
                                          <p:attrName>ppt_x</p:attrName>
                                        </p:attrNameLst>
                                      </p:cBhvr>
                                      <p:tavLst>
                                        <p:tav tm="0">
                                          <p:val>
                                            <p:strVal val="#ppt_x"/>
                                          </p:val>
                                        </p:tav>
                                        <p:tav tm="100000">
                                          <p:val>
                                            <p:strVal val="#ppt_x"/>
                                          </p:val>
                                        </p:tav>
                                      </p:tavLst>
                                    </p:anim>
                                    <p:anim calcmode="lin" valueType="num">
                                      <p:cBhvr>
                                        <p:cTn id="44" dur="250" fill="hold"/>
                                        <p:tgtEl>
                                          <p:spTgt spid="12"/>
                                        </p:tgtEl>
                                        <p:attrNameLst>
                                          <p:attrName>ppt_y</p:attrName>
                                        </p:attrNameLst>
                                      </p:cBhvr>
                                      <p:tavLst>
                                        <p:tav tm="0">
                                          <p:val>
                                            <p:strVal val="#ppt_y+.1"/>
                                          </p:val>
                                        </p:tav>
                                        <p:tav tm="100000">
                                          <p:val>
                                            <p:strVal val="#ppt_y"/>
                                          </p:val>
                                        </p:tav>
                                      </p:tavLst>
                                    </p:anim>
                                  </p:childTnLst>
                                </p:cTn>
                              </p:par>
                            </p:childTnLst>
                          </p:cTn>
                        </p:par>
                        <p:par>
                          <p:cTn id="45" fill="hold">
                            <p:stCondLst>
                              <p:cond delay="2000"/>
                            </p:stCondLst>
                            <p:childTnLst>
                              <p:par>
                                <p:cTn id="46" presetID="2" presetClass="entr" presetSubtype="8" fill="hold" nodeType="afterEffect">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cBhvr additive="base">
                                        <p:cTn id="48" dur="1000" fill="hold"/>
                                        <p:tgtEl>
                                          <p:spTgt spid="13"/>
                                        </p:tgtEl>
                                        <p:attrNameLst>
                                          <p:attrName>ppt_x</p:attrName>
                                        </p:attrNameLst>
                                      </p:cBhvr>
                                      <p:tavLst>
                                        <p:tav tm="0">
                                          <p:val>
                                            <p:strVal val="0-#ppt_w/2"/>
                                          </p:val>
                                        </p:tav>
                                        <p:tav tm="100000">
                                          <p:val>
                                            <p:strVal val="#ppt_x"/>
                                          </p:val>
                                        </p:tav>
                                      </p:tavLst>
                                    </p:anim>
                                    <p:anim calcmode="lin" valueType="num">
                                      <p:cBhvr additive="base">
                                        <p:cTn id="49" dur="10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9" grpId="0"/>
      <p:bldP spid="10" grpId="0"/>
      <p:bldP spid="11" grpId="0" animBg="1"/>
      <p:bldP spid="1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a:extLst>
              <a:ext uri="{FF2B5EF4-FFF2-40B4-BE49-F238E27FC236}">
                <a16:creationId xmlns="" xmlns:a16="http://schemas.microsoft.com/office/drawing/2014/main" id="{4627966F-F79C-4786-B0FA-2956BCCABB64}"/>
              </a:ext>
            </a:extLst>
          </p:cNvPr>
          <p:cNvGrpSpPr/>
          <p:nvPr/>
        </p:nvGrpSpPr>
        <p:grpSpPr>
          <a:xfrm>
            <a:off x="0" y="293830"/>
            <a:ext cx="12190413" cy="674832"/>
            <a:chOff x="-174171" y="293830"/>
            <a:chExt cx="12190413" cy="674832"/>
          </a:xfrm>
        </p:grpSpPr>
        <p:sp>
          <p:nvSpPr>
            <p:cNvPr id="4" name="TextBox 8">
              <a:extLst>
                <a:ext uri="{FF2B5EF4-FFF2-40B4-BE49-F238E27FC236}">
                  <a16:creationId xmlns="" xmlns:a16="http://schemas.microsoft.com/office/drawing/2014/main" id="{FAD4A74A-6089-42C7-80E6-C3319B374D80}"/>
                </a:ext>
              </a:extLst>
            </p:cNvPr>
            <p:cNvSpPr txBox="1">
              <a:spLocks noChangeArrowheads="1"/>
            </p:cNvSpPr>
            <p:nvPr/>
          </p:nvSpPr>
          <p:spPr bwMode="auto">
            <a:xfrm>
              <a:off x="847913" y="293830"/>
              <a:ext cx="325532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b="1" dirty="0">
                  <a:solidFill>
                    <a:schemeClr val="bg1">
                      <a:lumMod val="85000"/>
                    </a:schemeClr>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cxnSp>
          <p:nvCxnSpPr>
            <p:cNvPr id="6" name="直接连接符 5">
              <a:extLst>
                <a:ext uri="{FF2B5EF4-FFF2-40B4-BE49-F238E27FC236}">
                  <a16:creationId xmlns="" xmlns:a16="http://schemas.microsoft.com/office/drawing/2014/main" id="{C5F528C7-0141-4D96-AF7C-5B188D0AA21B}"/>
                </a:ext>
              </a:extLst>
            </p:cNvPr>
            <p:cNvCxnSpPr>
              <a:cxnSpLocks/>
            </p:cNvCxnSpPr>
            <p:nvPr/>
          </p:nvCxnSpPr>
          <p:spPr>
            <a:xfrm>
              <a:off x="-174171" y="968662"/>
              <a:ext cx="1219041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cxnSp>
        <p:nvCxnSpPr>
          <p:cNvPr id="5" name="直接连接符 4">
            <a:extLst>
              <a:ext uri="{FF2B5EF4-FFF2-40B4-BE49-F238E27FC236}">
                <a16:creationId xmlns="" xmlns:a16="http://schemas.microsoft.com/office/drawing/2014/main" id="{253CB6CA-23EC-4B9D-9DE1-308F14DE4788}"/>
              </a:ext>
            </a:extLst>
          </p:cNvPr>
          <p:cNvCxnSpPr>
            <a:endCxn id="11" idx="1"/>
          </p:cNvCxnSpPr>
          <p:nvPr/>
        </p:nvCxnSpPr>
        <p:spPr>
          <a:xfrm>
            <a:off x="2575307" y="3243649"/>
            <a:ext cx="1321140" cy="643181"/>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a:extLst>
              <a:ext uri="{FF2B5EF4-FFF2-40B4-BE49-F238E27FC236}">
                <a16:creationId xmlns="" xmlns:a16="http://schemas.microsoft.com/office/drawing/2014/main" id="{E1DD606D-5ED8-4D78-92A1-17BFC23B611D}"/>
              </a:ext>
            </a:extLst>
          </p:cNvPr>
          <p:cNvCxnSpPr>
            <a:endCxn id="12" idx="1"/>
          </p:cNvCxnSpPr>
          <p:nvPr/>
        </p:nvCxnSpPr>
        <p:spPr>
          <a:xfrm flipV="1">
            <a:off x="5058863" y="3035920"/>
            <a:ext cx="1421343" cy="880675"/>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a:extLst>
              <a:ext uri="{FF2B5EF4-FFF2-40B4-BE49-F238E27FC236}">
                <a16:creationId xmlns="" xmlns:a16="http://schemas.microsoft.com/office/drawing/2014/main" id="{F4564466-A69E-485B-ABE1-8BEA7120DEEC}"/>
              </a:ext>
            </a:extLst>
          </p:cNvPr>
          <p:cNvCxnSpPr>
            <a:stCxn id="12" idx="3"/>
          </p:cNvCxnSpPr>
          <p:nvPr/>
        </p:nvCxnSpPr>
        <p:spPr>
          <a:xfrm>
            <a:off x="7857948" y="3035920"/>
            <a:ext cx="1451002" cy="719667"/>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0" name="矩形 9">
            <a:extLst>
              <a:ext uri="{FF2B5EF4-FFF2-40B4-BE49-F238E27FC236}">
                <a16:creationId xmlns="" xmlns:a16="http://schemas.microsoft.com/office/drawing/2014/main" id="{87F25487-117D-4509-B39A-A8F74BF22C9B}"/>
              </a:ext>
            </a:extLst>
          </p:cNvPr>
          <p:cNvSpPr/>
          <p:nvPr/>
        </p:nvSpPr>
        <p:spPr>
          <a:xfrm>
            <a:off x="1754509" y="2846977"/>
            <a:ext cx="863600" cy="91016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a:extLst>
              <a:ext uri="{FF2B5EF4-FFF2-40B4-BE49-F238E27FC236}">
                <a16:creationId xmlns="" xmlns:a16="http://schemas.microsoft.com/office/drawing/2014/main" id="{82BAE8A4-8638-409D-B165-D638B8BF5FDB}"/>
              </a:ext>
            </a:extLst>
          </p:cNvPr>
          <p:cNvSpPr/>
          <p:nvPr/>
        </p:nvSpPr>
        <p:spPr>
          <a:xfrm>
            <a:off x="3896447" y="3264540"/>
            <a:ext cx="1180904" cy="124458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a:extLst>
              <a:ext uri="{FF2B5EF4-FFF2-40B4-BE49-F238E27FC236}">
                <a16:creationId xmlns="" xmlns:a16="http://schemas.microsoft.com/office/drawing/2014/main" id="{1B421859-029D-408B-8EED-770CFDB4A771}"/>
              </a:ext>
            </a:extLst>
          </p:cNvPr>
          <p:cNvSpPr/>
          <p:nvPr/>
        </p:nvSpPr>
        <p:spPr>
          <a:xfrm>
            <a:off x="6480206" y="2309904"/>
            <a:ext cx="1377742" cy="145203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a:extLst>
              <a:ext uri="{FF2B5EF4-FFF2-40B4-BE49-F238E27FC236}">
                <a16:creationId xmlns="" xmlns:a16="http://schemas.microsoft.com/office/drawing/2014/main" id="{20D16A62-AB40-4AF0-8B06-8974BC3EE30F}"/>
              </a:ext>
            </a:extLst>
          </p:cNvPr>
          <p:cNvSpPr/>
          <p:nvPr/>
        </p:nvSpPr>
        <p:spPr>
          <a:xfrm>
            <a:off x="9307022" y="3108965"/>
            <a:ext cx="1180904" cy="124458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9">
            <a:extLst>
              <a:ext uri="{FF2B5EF4-FFF2-40B4-BE49-F238E27FC236}">
                <a16:creationId xmlns="" xmlns:a16="http://schemas.microsoft.com/office/drawing/2014/main" id="{74C56DB6-355E-4284-9AF8-8C543894CC46}"/>
              </a:ext>
            </a:extLst>
          </p:cNvPr>
          <p:cNvSpPr txBox="1"/>
          <p:nvPr/>
        </p:nvSpPr>
        <p:spPr>
          <a:xfrm>
            <a:off x="1792317" y="3018269"/>
            <a:ext cx="814325" cy="369332"/>
          </a:xfrm>
          <a:prstGeom prst="rect">
            <a:avLst/>
          </a:prstGeom>
          <a:noFill/>
        </p:spPr>
        <p:txBody>
          <a:bodyPr wrap="none" rtlCol="0">
            <a:spAutoFit/>
          </a:bodyPr>
          <a:lstStyle/>
          <a:p>
            <a:pPr algn="ctr"/>
            <a:r>
              <a:rPr lang="en-US" altLang="zh-CN" b="1" dirty="0">
                <a:solidFill>
                  <a:schemeClr val="tx1">
                    <a:lumMod val="85000"/>
                    <a:lumOff val="15000"/>
                  </a:schemeClr>
                </a:solidFill>
                <a:latin typeface="微软雅黑" panose="020B0503020204020204" pitchFamily="34" charset="-122"/>
                <a:ea typeface="微软雅黑" panose="020B0503020204020204" pitchFamily="34" charset="-122"/>
              </a:rPr>
              <a:t>Text1</a:t>
            </a:r>
            <a:endParaRPr lang="zh-CN" altLang="en-US"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5" name="文本框 19">
            <a:extLst>
              <a:ext uri="{FF2B5EF4-FFF2-40B4-BE49-F238E27FC236}">
                <a16:creationId xmlns="" xmlns:a16="http://schemas.microsoft.com/office/drawing/2014/main" id="{0B046C12-BB29-4DBD-9B52-309EEBFD0F29}"/>
              </a:ext>
            </a:extLst>
          </p:cNvPr>
          <p:cNvSpPr txBox="1"/>
          <p:nvPr/>
        </p:nvSpPr>
        <p:spPr>
          <a:xfrm>
            <a:off x="4055901" y="3643628"/>
            <a:ext cx="814325" cy="369332"/>
          </a:xfrm>
          <a:prstGeom prst="rect">
            <a:avLst/>
          </a:prstGeom>
          <a:noFill/>
        </p:spPr>
        <p:txBody>
          <a:bodyPr wrap="none" rtlCol="0">
            <a:spAutoFit/>
          </a:bodyPr>
          <a:lstStyle/>
          <a:p>
            <a:pPr algn="ctr"/>
            <a:r>
              <a:rPr lang="en-US" altLang="zh-CN" b="1" dirty="0">
                <a:solidFill>
                  <a:schemeClr val="tx1">
                    <a:lumMod val="85000"/>
                    <a:lumOff val="15000"/>
                  </a:schemeClr>
                </a:solidFill>
                <a:latin typeface="微软雅黑" panose="020B0503020204020204" pitchFamily="34" charset="-122"/>
                <a:ea typeface="微软雅黑" panose="020B0503020204020204" pitchFamily="34" charset="-122"/>
              </a:rPr>
              <a:t>Text2</a:t>
            </a:r>
            <a:endParaRPr lang="zh-CN" altLang="en-US"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6" name="文本框 19">
            <a:extLst>
              <a:ext uri="{FF2B5EF4-FFF2-40B4-BE49-F238E27FC236}">
                <a16:creationId xmlns="" xmlns:a16="http://schemas.microsoft.com/office/drawing/2014/main" id="{B340DB97-CE53-4174-930F-839C80F9DA7E}"/>
              </a:ext>
            </a:extLst>
          </p:cNvPr>
          <p:cNvSpPr txBox="1"/>
          <p:nvPr/>
        </p:nvSpPr>
        <p:spPr>
          <a:xfrm>
            <a:off x="6793132" y="2756459"/>
            <a:ext cx="814325" cy="369332"/>
          </a:xfrm>
          <a:prstGeom prst="rect">
            <a:avLst/>
          </a:prstGeom>
          <a:noFill/>
        </p:spPr>
        <p:txBody>
          <a:bodyPr wrap="none" rtlCol="0">
            <a:spAutoFit/>
          </a:bodyPr>
          <a:lstStyle/>
          <a:p>
            <a:pPr algn="ctr"/>
            <a:r>
              <a:rPr lang="en-US" altLang="zh-CN" b="1" dirty="0">
                <a:solidFill>
                  <a:schemeClr val="tx1">
                    <a:lumMod val="85000"/>
                    <a:lumOff val="15000"/>
                  </a:schemeClr>
                </a:solidFill>
                <a:latin typeface="微软雅黑" panose="020B0503020204020204" pitchFamily="34" charset="-122"/>
                <a:ea typeface="微软雅黑" panose="020B0503020204020204" pitchFamily="34" charset="-122"/>
              </a:rPr>
              <a:t>Text3</a:t>
            </a:r>
            <a:endParaRPr lang="zh-CN" altLang="en-US"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7" name="文本框 19">
            <a:extLst>
              <a:ext uri="{FF2B5EF4-FFF2-40B4-BE49-F238E27FC236}">
                <a16:creationId xmlns="" xmlns:a16="http://schemas.microsoft.com/office/drawing/2014/main" id="{CDA625D3-846C-4A4C-9AD1-3CC027069834}"/>
              </a:ext>
            </a:extLst>
          </p:cNvPr>
          <p:cNvSpPr txBox="1"/>
          <p:nvPr/>
        </p:nvSpPr>
        <p:spPr>
          <a:xfrm>
            <a:off x="9529237" y="3510162"/>
            <a:ext cx="814325" cy="369332"/>
          </a:xfrm>
          <a:prstGeom prst="rect">
            <a:avLst/>
          </a:prstGeom>
          <a:noFill/>
        </p:spPr>
        <p:txBody>
          <a:bodyPr wrap="none" rtlCol="0">
            <a:spAutoFit/>
          </a:bodyPr>
          <a:lstStyle/>
          <a:p>
            <a:pPr algn="ctr"/>
            <a:r>
              <a:rPr lang="en-US" altLang="zh-CN" b="1" dirty="0">
                <a:solidFill>
                  <a:schemeClr val="tx1">
                    <a:lumMod val="85000"/>
                    <a:lumOff val="15000"/>
                  </a:schemeClr>
                </a:solidFill>
                <a:latin typeface="微软雅黑" panose="020B0503020204020204" pitchFamily="34" charset="-122"/>
                <a:ea typeface="微软雅黑" panose="020B0503020204020204" pitchFamily="34" charset="-122"/>
              </a:rPr>
              <a:t>Text4</a:t>
            </a:r>
            <a:endParaRPr lang="zh-CN" altLang="en-US"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18" name="组合 354">
            <a:extLst>
              <a:ext uri="{FF2B5EF4-FFF2-40B4-BE49-F238E27FC236}">
                <a16:creationId xmlns="" xmlns:a16="http://schemas.microsoft.com/office/drawing/2014/main" id="{C090D716-D143-4762-AB64-28BB180B03AC}"/>
              </a:ext>
            </a:extLst>
          </p:cNvPr>
          <p:cNvGrpSpPr/>
          <p:nvPr/>
        </p:nvGrpSpPr>
        <p:grpSpPr>
          <a:xfrm>
            <a:off x="1603239" y="3920881"/>
            <a:ext cx="2348825" cy="933843"/>
            <a:chOff x="1343472" y="4037003"/>
            <a:chExt cx="1761619" cy="700382"/>
          </a:xfrm>
        </p:grpSpPr>
        <p:sp>
          <p:nvSpPr>
            <p:cNvPr id="19" name="文本框 355">
              <a:extLst>
                <a:ext uri="{FF2B5EF4-FFF2-40B4-BE49-F238E27FC236}">
                  <a16:creationId xmlns="" xmlns:a16="http://schemas.microsoft.com/office/drawing/2014/main" id="{BDAF120D-6C00-4820-8CFC-3A499DC2CDFD}"/>
                </a:ext>
              </a:extLst>
            </p:cNvPr>
            <p:cNvSpPr txBox="1"/>
            <p:nvPr/>
          </p:nvSpPr>
          <p:spPr>
            <a:xfrm>
              <a:off x="1454173" y="4360455"/>
              <a:ext cx="1650918" cy="376930"/>
            </a:xfrm>
            <a:prstGeom prst="rect">
              <a:avLst/>
            </a:prstGeom>
            <a:noFill/>
          </p:spPr>
          <p:txBody>
            <a:bodyPr wrap="square" rtlCol="0">
              <a:spAutoFit/>
            </a:bodyPr>
            <a:lstStyle/>
            <a:p>
              <a:r>
                <a:rPr lang="en-US" altLang="zh-CN" sz="1333" dirty="0">
                  <a:solidFill>
                    <a:schemeClr val="bg1">
                      <a:lumMod val="85000"/>
                    </a:schemeClr>
                  </a:solidFill>
                  <a:latin typeface="微软雅黑" panose="020B0503020204020204" pitchFamily="34" charset="-122"/>
                  <a:ea typeface="微软雅黑" panose="020B0503020204020204" pitchFamily="34" charset="-122"/>
                </a:rPr>
                <a:t>Your text here. </a:t>
              </a:r>
            </a:p>
            <a:p>
              <a:r>
                <a:rPr lang="en-US" altLang="zh-CN" sz="1333" dirty="0">
                  <a:solidFill>
                    <a:schemeClr val="bg1">
                      <a:lumMod val="85000"/>
                    </a:schemeClr>
                  </a:solidFill>
                  <a:latin typeface="微软雅黑" panose="020B0503020204020204" pitchFamily="34" charset="-122"/>
                  <a:ea typeface="微软雅黑" panose="020B0503020204020204" pitchFamily="34" charset="-122"/>
                </a:rPr>
                <a:t>Your text here.</a:t>
              </a:r>
              <a:endParaRPr lang="zh-CN" altLang="en-US" sz="1333" dirty="0">
                <a:solidFill>
                  <a:schemeClr val="bg1">
                    <a:lumMod val="85000"/>
                  </a:schemeClr>
                </a:solidFill>
                <a:latin typeface="微软雅黑" panose="020B0503020204020204" pitchFamily="34" charset="-122"/>
                <a:ea typeface="微软雅黑" panose="020B0503020204020204" pitchFamily="34" charset="-122"/>
              </a:endParaRPr>
            </a:p>
          </p:txBody>
        </p:sp>
        <p:sp>
          <p:nvSpPr>
            <p:cNvPr id="20" name="文本框 356">
              <a:extLst>
                <a:ext uri="{FF2B5EF4-FFF2-40B4-BE49-F238E27FC236}">
                  <a16:creationId xmlns="" xmlns:a16="http://schemas.microsoft.com/office/drawing/2014/main" id="{0EEB9B5F-AD70-4114-9D12-2F1A3C2876CD}"/>
                </a:ext>
              </a:extLst>
            </p:cNvPr>
            <p:cNvSpPr txBox="1"/>
            <p:nvPr/>
          </p:nvSpPr>
          <p:spPr>
            <a:xfrm>
              <a:off x="1343472" y="4037003"/>
              <a:ext cx="1650918" cy="284742"/>
            </a:xfrm>
            <a:prstGeom prst="rect">
              <a:avLst/>
            </a:prstGeom>
            <a:noFill/>
          </p:spPr>
          <p:txBody>
            <a:bodyPr wrap="square" rtlCol="0">
              <a:spAutoFit/>
            </a:bodyPr>
            <a:lstStyle/>
            <a:p>
              <a:r>
                <a:rPr lang="zh-CN" altLang="en-US" sz="1867" b="1" dirty="0">
                  <a:solidFill>
                    <a:schemeClr val="bg1">
                      <a:lumMod val="85000"/>
                    </a:schemeClr>
                  </a:solidFill>
                  <a:latin typeface="微软雅黑" panose="020B0503020204020204" pitchFamily="34" charset="-122"/>
                  <a:ea typeface="微软雅黑" panose="020B0503020204020204" pitchFamily="34" charset="-122"/>
                </a:rPr>
                <a:t>加入标题描述</a:t>
              </a:r>
            </a:p>
          </p:txBody>
        </p:sp>
      </p:grpSp>
      <p:grpSp>
        <p:nvGrpSpPr>
          <p:cNvPr id="21" name="组合 354">
            <a:extLst>
              <a:ext uri="{FF2B5EF4-FFF2-40B4-BE49-F238E27FC236}">
                <a16:creationId xmlns="" xmlns:a16="http://schemas.microsoft.com/office/drawing/2014/main" id="{EE0DA7E5-0748-4BB8-895A-FFF8637543C0}"/>
              </a:ext>
            </a:extLst>
          </p:cNvPr>
          <p:cNvGrpSpPr/>
          <p:nvPr/>
        </p:nvGrpSpPr>
        <p:grpSpPr>
          <a:xfrm>
            <a:off x="3791182" y="4703827"/>
            <a:ext cx="2348825" cy="933843"/>
            <a:chOff x="1343472" y="4037003"/>
            <a:chExt cx="1761619" cy="700382"/>
          </a:xfrm>
        </p:grpSpPr>
        <p:sp>
          <p:nvSpPr>
            <p:cNvPr id="22" name="文本框 355">
              <a:extLst>
                <a:ext uri="{FF2B5EF4-FFF2-40B4-BE49-F238E27FC236}">
                  <a16:creationId xmlns="" xmlns:a16="http://schemas.microsoft.com/office/drawing/2014/main" id="{BCBB5D0F-FA99-402A-AE80-AA2227F19A75}"/>
                </a:ext>
              </a:extLst>
            </p:cNvPr>
            <p:cNvSpPr txBox="1"/>
            <p:nvPr/>
          </p:nvSpPr>
          <p:spPr>
            <a:xfrm>
              <a:off x="1454173" y="4360455"/>
              <a:ext cx="1650918" cy="376930"/>
            </a:xfrm>
            <a:prstGeom prst="rect">
              <a:avLst/>
            </a:prstGeom>
            <a:noFill/>
          </p:spPr>
          <p:txBody>
            <a:bodyPr wrap="square" rtlCol="0">
              <a:spAutoFit/>
            </a:bodyPr>
            <a:lstStyle/>
            <a:p>
              <a:r>
                <a:rPr lang="en-US" altLang="zh-CN" sz="1333" dirty="0">
                  <a:solidFill>
                    <a:schemeClr val="bg1">
                      <a:lumMod val="85000"/>
                    </a:schemeClr>
                  </a:solidFill>
                  <a:latin typeface="微软雅黑" panose="020B0503020204020204" pitchFamily="34" charset="-122"/>
                  <a:ea typeface="微软雅黑" panose="020B0503020204020204" pitchFamily="34" charset="-122"/>
                </a:rPr>
                <a:t>Your text here. </a:t>
              </a:r>
            </a:p>
            <a:p>
              <a:r>
                <a:rPr lang="en-US" altLang="zh-CN" sz="1333" dirty="0">
                  <a:solidFill>
                    <a:schemeClr val="bg1">
                      <a:lumMod val="85000"/>
                    </a:schemeClr>
                  </a:solidFill>
                  <a:latin typeface="微软雅黑" panose="020B0503020204020204" pitchFamily="34" charset="-122"/>
                  <a:ea typeface="微软雅黑" panose="020B0503020204020204" pitchFamily="34" charset="-122"/>
                </a:rPr>
                <a:t>Your text here.</a:t>
              </a:r>
              <a:endParaRPr lang="zh-CN" altLang="en-US" sz="1333" dirty="0">
                <a:solidFill>
                  <a:schemeClr val="bg1">
                    <a:lumMod val="85000"/>
                  </a:schemeClr>
                </a:solidFill>
                <a:latin typeface="微软雅黑" panose="020B0503020204020204" pitchFamily="34" charset="-122"/>
                <a:ea typeface="微软雅黑" panose="020B0503020204020204" pitchFamily="34" charset="-122"/>
              </a:endParaRPr>
            </a:p>
          </p:txBody>
        </p:sp>
        <p:sp>
          <p:nvSpPr>
            <p:cNvPr id="23" name="文本框 356">
              <a:extLst>
                <a:ext uri="{FF2B5EF4-FFF2-40B4-BE49-F238E27FC236}">
                  <a16:creationId xmlns="" xmlns:a16="http://schemas.microsoft.com/office/drawing/2014/main" id="{C76CCDEE-89E6-4944-819F-634523820F28}"/>
                </a:ext>
              </a:extLst>
            </p:cNvPr>
            <p:cNvSpPr txBox="1"/>
            <p:nvPr/>
          </p:nvSpPr>
          <p:spPr>
            <a:xfrm>
              <a:off x="1343472" y="4037003"/>
              <a:ext cx="1650918" cy="284742"/>
            </a:xfrm>
            <a:prstGeom prst="rect">
              <a:avLst/>
            </a:prstGeom>
            <a:noFill/>
          </p:spPr>
          <p:txBody>
            <a:bodyPr wrap="square" rtlCol="0">
              <a:spAutoFit/>
            </a:bodyPr>
            <a:lstStyle/>
            <a:p>
              <a:r>
                <a:rPr lang="zh-CN" altLang="en-US" sz="1867" b="1" dirty="0">
                  <a:solidFill>
                    <a:schemeClr val="bg1">
                      <a:lumMod val="85000"/>
                    </a:schemeClr>
                  </a:solidFill>
                  <a:latin typeface="微软雅黑" panose="020B0503020204020204" pitchFamily="34" charset="-122"/>
                  <a:ea typeface="微软雅黑" panose="020B0503020204020204" pitchFamily="34" charset="-122"/>
                </a:rPr>
                <a:t>加入标题描述</a:t>
              </a:r>
            </a:p>
          </p:txBody>
        </p:sp>
      </p:grpSp>
      <p:grpSp>
        <p:nvGrpSpPr>
          <p:cNvPr id="24" name="组合 354">
            <a:extLst>
              <a:ext uri="{FF2B5EF4-FFF2-40B4-BE49-F238E27FC236}">
                <a16:creationId xmlns="" xmlns:a16="http://schemas.microsoft.com/office/drawing/2014/main" id="{1DDAC03D-B720-4AC3-B770-09ECB5B5335D}"/>
              </a:ext>
            </a:extLst>
          </p:cNvPr>
          <p:cNvGrpSpPr/>
          <p:nvPr/>
        </p:nvGrpSpPr>
        <p:grpSpPr>
          <a:xfrm>
            <a:off x="6378550" y="3974066"/>
            <a:ext cx="2348825" cy="933843"/>
            <a:chOff x="1343472" y="4037003"/>
            <a:chExt cx="1761619" cy="700382"/>
          </a:xfrm>
        </p:grpSpPr>
        <p:sp>
          <p:nvSpPr>
            <p:cNvPr id="25" name="文本框 355">
              <a:extLst>
                <a:ext uri="{FF2B5EF4-FFF2-40B4-BE49-F238E27FC236}">
                  <a16:creationId xmlns="" xmlns:a16="http://schemas.microsoft.com/office/drawing/2014/main" id="{F653FCEE-07BF-4CAE-A85F-9F3B819E7E17}"/>
                </a:ext>
              </a:extLst>
            </p:cNvPr>
            <p:cNvSpPr txBox="1"/>
            <p:nvPr/>
          </p:nvSpPr>
          <p:spPr>
            <a:xfrm>
              <a:off x="1454173" y="4360455"/>
              <a:ext cx="1650918" cy="376930"/>
            </a:xfrm>
            <a:prstGeom prst="rect">
              <a:avLst/>
            </a:prstGeom>
            <a:noFill/>
          </p:spPr>
          <p:txBody>
            <a:bodyPr wrap="square" rtlCol="0">
              <a:spAutoFit/>
            </a:bodyPr>
            <a:lstStyle/>
            <a:p>
              <a:r>
                <a:rPr lang="en-US" altLang="zh-CN" sz="1333" dirty="0">
                  <a:solidFill>
                    <a:schemeClr val="bg1">
                      <a:lumMod val="85000"/>
                    </a:schemeClr>
                  </a:solidFill>
                  <a:latin typeface="微软雅黑" panose="020B0503020204020204" pitchFamily="34" charset="-122"/>
                  <a:ea typeface="微软雅黑" panose="020B0503020204020204" pitchFamily="34" charset="-122"/>
                </a:rPr>
                <a:t>Your text here. </a:t>
              </a:r>
            </a:p>
            <a:p>
              <a:r>
                <a:rPr lang="en-US" altLang="zh-CN" sz="1333" dirty="0">
                  <a:solidFill>
                    <a:schemeClr val="bg1">
                      <a:lumMod val="85000"/>
                    </a:schemeClr>
                  </a:solidFill>
                  <a:latin typeface="微软雅黑" panose="020B0503020204020204" pitchFamily="34" charset="-122"/>
                  <a:ea typeface="微软雅黑" panose="020B0503020204020204" pitchFamily="34" charset="-122"/>
                </a:rPr>
                <a:t>Your text here.</a:t>
              </a:r>
              <a:endParaRPr lang="zh-CN" altLang="en-US" sz="1333" dirty="0">
                <a:solidFill>
                  <a:schemeClr val="bg1">
                    <a:lumMod val="85000"/>
                  </a:schemeClr>
                </a:solidFill>
                <a:latin typeface="微软雅黑" panose="020B0503020204020204" pitchFamily="34" charset="-122"/>
                <a:ea typeface="微软雅黑" panose="020B0503020204020204" pitchFamily="34" charset="-122"/>
              </a:endParaRPr>
            </a:p>
          </p:txBody>
        </p:sp>
        <p:sp>
          <p:nvSpPr>
            <p:cNvPr id="26" name="文本框 356">
              <a:extLst>
                <a:ext uri="{FF2B5EF4-FFF2-40B4-BE49-F238E27FC236}">
                  <a16:creationId xmlns="" xmlns:a16="http://schemas.microsoft.com/office/drawing/2014/main" id="{FC0CFE4B-B232-41CF-97BE-072F48FB0E0E}"/>
                </a:ext>
              </a:extLst>
            </p:cNvPr>
            <p:cNvSpPr txBox="1"/>
            <p:nvPr/>
          </p:nvSpPr>
          <p:spPr>
            <a:xfrm>
              <a:off x="1343472" y="4037003"/>
              <a:ext cx="1650918" cy="284742"/>
            </a:xfrm>
            <a:prstGeom prst="rect">
              <a:avLst/>
            </a:prstGeom>
            <a:noFill/>
          </p:spPr>
          <p:txBody>
            <a:bodyPr wrap="square" rtlCol="0">
              <a:spAutoFit/>
            </a:bodyPr>
            <a:lstStyle/>
            <a:p>
              <a:r>
                <a:rPr lang="zh-CN" altLang="en-US" sz="1867" b="1" dirty="0">
                  <a:solidFill>
                    <a:schemeClr val="bg1">
                      <a:lumMod val="85000"/>
                    </a:schemeClr>
                  </a:solidFill>
                  <a:latin typeface="微软雅黑" panose="020B0503020204020204" pitchFamily="34" charset="-122"/>
                  <a:ea typeface="微软雅黑" panose="020B0503020204020204" pitchFamily="34" charset="-122"/>
                </a:rPr>
                <a:t>加入标题描述</a:t>
              </a:r>
            </a:p>
          </p:txBody>
        </p:sp>
      </p:grpSp>
      <p:grpSp>
        <p:nvGrpSpPr>
          <p:cNvPr id="27" name="组合 354">
            <a:extLst>
              <a:ext uri="{FF2B5EF4-FFF2-40B4-BE49-F238E27FC236}">
                <a16:creationId xmlns="" xmlns:a16="http://schemas.microsoft.com/office/drawing/2014/main" id="{5329BA6D-0124-42B2-B40E-B998937170B9}"/>
              </a:ext>
            </a:extLst>
          </p:cNvPr>
          <p:cNvGrpSpPr/>
          <p:nvPr/>
        </p:nvGrpSpPr>
        <p:grpSpPr>
          <a:xfrm>
            <a:off x="9196293" y="4487557"/>
            <a:ext cx="2348825" cy="933843"/>
            <a:chOff x="1343472" y="4037003"/>
            <a:chExt cx="1761619" cy="700382"/>
          </a:xfrm>
        </p:grpSpPr>
        <p:sp>
          <p:nvSpPr>
            <p:cNvPr id="28" name="文本框 355">
              <a:extLst>
                <a:ext uri="{FF2B5EF4-FFF2-40B4-BE49-F238E27FC236}">
                  <a16:creationId xmlns="" xmlns:a16="http://schemas.microsoft.com/office/drawing/2014/main" id="{B8C94F96-D1CE-4695-BD5F-B3B70E6663FB}"/>
                </a:ext>
              </a:extLst>
            </p:cNvPr>
            <p:cNvSpPr txBox="1"/>
            <p:nvPr/>
          </p:nvSpPr>
          <p:spPr>
            <a:xfrm>
              <a:off x="1454173" y="4360455"/>
              <a:ext cx="1650918" cy="376930"/>
            </a:xfrm>
            <a:prstGeom prst="rect">
              <a:avLst/>
            </a:prstGeom>
            <a:noFill/>
          </p:spPr>
          <p:txBody>
            <a:bodyPr wrap="square" rtlCol="0">
              <a:spAutoFit/>
            </a:bodyPr>
            <a:lstStyle/>
            <a:p>
              <a:r>
                <a:rPr lang="en-US" altLang="zh-CN" sz="1333" dirty="0">
                  <a:solidFill>
                    <a:schemeClr val="bg1">
                      <a:lumMod val="85000"/>
                    </a:schemeClr>
                  </a:solidFill>
                  <a:latin typeface="微软雅黑" panose="020B0503020204020204" pitchFamily="34" charset="-122"/>
                  <a:ea typeface="微软雅黑" panose="020B0503020204020204" pitchFamily="34" charset="-122"/>
                </a:rPr>
                <a:t>Your text here. </a:t>
              </a:r>
            </a:p>
            <a:p>
              <a:r>
                <a:rPr lang="en-US" altLang="zh-CN" sz="1333" dirty="0">
                  <a:solidFill>
                    <a:schemeClr val="bg1">
                      <a:lumMod val="85000"/>
                    </a:schemeClr>
                  </a:solidFill>
                  <a:latin typeface="微软雅黑" panose="020B0503020204020204" pitchFamily="34" charset="-122"/>
                  <a:ea typeface="微软雅黑" panose="020B0503020204020204" pitchFamily="34" charset="-122"/>
                </a:rPr>
                <a:t>Your text here.</a:t>
              </a:r>
              <a:endParaRPr lang="zh-CN" altLang="en-US" sz="1333" dirty="0">
                <a:solidFill>
                  <a:schemeClr val="bg1">
                    <a:lumMod val="85000"/>
                  </a:schemeClr>
                </a:solidFill>
                <a:latin typeface="微软雅黑" panose="020B0503020204020204" pitchFamily="34" charset="-122"/>
                <a:ea typeface="微软雅黑" panose="020B0503020204020204" pitchFamily="34" charset="-122"/>
              </a:endParaRPr>
            </a:p>
          </p:txBody>
        </p:sp>
        <p:sp>
          <p:nvSpPr>
            <p:cNvPr id="29" name="文本框 356">
              <a:extLst>
                <a:ext uri="{FF2B5EF4-FFF2-40B4-BE49-F238E27FC236}">
                  <a16:creationId xmlns="" xmlns:a16="http://schemas.microsoft.com/office/drawing/2014/main" id="{8E441B30-0F5E-4116-A5CF-AD811A271A67}"/>
                </a:ext>
              </a:extLst>
            </p:cNvPr>
            <p:cNvSpPr txBox="1"/>
            <p:nvPr/>
          </p:nvSpPr>
          <p:spPr>
            <a:xfrm>
              <a:off x="1343472" y="4037003"/>
              <a:ext cx="1650918" cy="284742"/>
            </a:xfrm>
            <a:prstGeom prst="rect">
              <a:avLst/>
            </a:prstGeom>
            <a:noFill/>
          </p:spPr>
          <p:txBody>
            <a:bodyPr wrap="square" rtlCol="0">
              <a:spAutoFit/>
            </a:bodyPr>
            <a:lstStyle/>
            <a:p>
              <a:r>
                <a:rPr lang="zh-CN" altLang="en-US" sz="1867" b="1" dirty="0">
                  <a:solidFill>
                    <a:schemeClr val="bg1">
                      <a:lumMod val="85000"/>
                    </a:schemeClr>
                  </a:solidFill>
                  <a:latin typeface="微软雅黑" panose="020B0503020204020204" pitchFamily="34" charset="-122"/>
                  <a:ea typeface="微软雅黑" panose="020B0503020204020204" pitchFamily="34" charset="-122"/>
                </a:rPr>
                <a:t>加入标题描述</a:t>
              </a:r>
            </a:p>
          </p:txBody>
        </p:sp>
      </p:grpSp>
    </p:spTree>
    <p:extLst>
      <p:ext uri="{BB962C8B-B14F-4D97-AF65-F5344CB8AC3E}">
        <p14:creationId xmlns:p14="http://schemas.microsoft.com/office/powerpoint/2010/main" val="3921071647"/>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14" presetClass="entr" presetSubtype="1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randombar(horizontal)">
                                      <p:cBhvr>
                                        <p:cTn id="11" dur="500"/>
                                        <p:tgtEl>
                                          <p:spTgt spid="5"/>
                                        </p:tgtEl>
                                      </p:cBhvr>
                                    </p:animEffect>
                                  </p:childTnLst>
                                </p:cTn>
                              </p:par>
                              <p:par>
                                <p:cTn id="12" presetID="14" presetClass="entr" presetSubtype="10" fill="hold"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randombar(horizontal)">
                                      <p:cBhvr>
                                        <p:cTn id="14" dur="500"/>
                                        <p:tgtEl>
                                          <p:spTgt spid="8"/>
                                        </p:tgtEl>
                                      </p:cBhvr>
                                    </p:animEffect>
                                  </p:childTnLst>
                                </p:cTn>
                              </p:par>
                              <p:par>
                                <p:cTn id="15" presetID="14" presetClass="entr" presetSubtype="1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randombar(horizontal)">
                                      <p:cBhvr>
                                        <p:cTn id="17" dur="500"/>
                                        <p:tgtEl>
                                          <p:spTgt spid="9"/>
                                        </p:tgtEl>
                                      </p:cBhvr>
                                    </p:animEffect>
                                  </p:childTnLst>
                                </p:cTn>
                              </p:par>
                              <p:par>
                                <p:cTn id="18" presetID="14" presetClass="entr" presetSubtype="10"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randombar(horizontal)">
                                      <p:cBhvr>
                                        <p:cTn id="20" dur="500"/>
                                        <p:tgtEl>
                                          <p:spTgt spid="10"/>
                                        </p:tgtEl>
                                      </p:cBhvr>
                                    </p:animEffect>
                                  </p:childTnLst>
                                </p:cTn>
                              </p:par>
                              <p:par>
                                <p:cTn id="21" presetID="14" presetClass="entr" presetSubtype="1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randombar(horizontal)">
                                      <p:cBhvr>
                                        <p:cTn id="23" dur="500"/>
                                        <p:tgtEl>
                                          <p:spTgt spid="11"/>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randombar(horizontal)">
                                      <p:cBhvr>
                                        <p:cTn id="26" dur="500"/>
                                        <p:tgtEl>
                                          <p:spTgt spid="12"/>
                                        </p:tgtEl>
                                      </p:cBhvr>
                                    </p:animEffect>
                                  </p:childTnLst>
                                </p:cTn>
                              </p:par>
                              <p:par>
                                <p:cTn id="27" presetID="14" presetClass="entr" presetSubtype="10"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randombar(horizontal)">
                                      <p:cBhvr>
                                        <p:cTn id="29" dur="500"/>
                                        <p:tgtEl>
                                          <p:spTgt spid="13"/>
                                        </p:tgtEl>
                                      </p:cBhvr>
                                    </p:animEffect>
                                  </p:childTnLst>
                                </p:cTn>
                              </p:par>
                              <p:par>
                                <p:cTn id="30" presetID="14" presetClass="entr" presetSubtype="10"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randombar(horizontal)">
                                      <p:cBhvr>
                                        <p:cTn id="32" dur="500"/>
                                        <p:tgtEl>
                                          <p:spTgt spid="14"/>
                                        </p:tgtEl>
                                      </p:cBhvr>
                                    </p:animEffect>
                                  </p:childTnLst>
                                </p:cTn>
                              </p:par>
                              <p:par>
                                <p:cTn id="33" presetID="14" presetClass="entr" presetSubtype="10"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randombar(horizontal)">
                                      <p:cBhvr>
                                        <p:cTn id="35" dur="500"/>
                                        <p:tgtEl>
                                          <p:spTgt spid="15"/>
                                        </p:tgtEl>
                                      </p:cBhvr>
                                    </p:animEffect>
                                  </p:childTnLst>
                                </p:cTn>
                              </p:par>
                              <p:par>
                                <p:cTn id="36" presetID="14" presetClass="entr" presetSubtype="10" fill="hold" grpId="0" nodeType="with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randombar(horizontal)">
                                      <p:cBhvr>
                                        <p:cTn id="38" dur="500"/>
                                        <p:tgtEl>
                                          <p:spTgt spid="16"/>
                                        </p:tgtEl>
                                      </p:cBhvr>
                                    </p:animEffect>
                                  </p:childTnLst>
                                </p:cTn>
                              </p:par>
                              <p:par>
                                <p:cTn id="39" presetID="14" presetClass="entr" presetSubtype="10" fill="hold" grpId="0" nodeType="with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randombar(horizontal)">
                                      <p:cBhvr>
                                        <p:cTn id="41" dur="500"/>
                                        <p:tgtEl>
                                          <p:spTgt spid="17"/>
                                        </p:tgtEl>
                                      </p:cBhvr>
                                    </p:animEffect>
                                  </p:childTnLst>
                                </p:cTn>
                              </p:par>
                            </p:childTnLst>
                          </p:cTn>
                        </p:par>
                        <p:par>
                          <p:cTn id="42" fill="hold">
                            <p:stCondLst>
                              <p:cond delay="500"/>
                            </p:stCondLst>
                            <p:childTnLst>
                              <p:par>
                                <p:cTn id="43" presetID="42" presetClass="entr" presetSubtype="0" fill="hold"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fade">
                                      <p:cBhvr>
                                        <p:cTn id="45" dur="1000"/>
                                        <p:tgtEl>
                                          <p:spTgt spid="18"/>
                                        </p:tgtEl>
                                      </p:cBhvr>
                                    </p:animEffect>
                                    <p:anim calcmode="lin" valueType="num">
                                      <p:cBhvr>
                                        <p:cTn id="46" dur="1000" fill="hold"/>
                                        <p:tgtEl>
                                          <p:spTgt spid="18"/>
                                        </p:tgtEl>
                                        <p:attrNameLst>
                                          <p:attrName>ppt_x</p:attrName>
                                        </p:attrNameLst>
                                      </p:cBhvr>
                                      <p:tavLst>
                                        <p:tav tm="0">
                                          <p:val>
                                            <p:strVal val="#ppt_x"/>
                                          </p:val>
                                        </p:tav>
                                        <p:tav tm="100000">
                                          <p:val>
                                            <p:strVal val="#ppt_x"/>
                                          </p:val>
                                        </p:tav>
                                      </p:tavLst>
                                    </p:anim>
                                    <p:anim calcmode="lin" valueType="num">
                                      <p:cBhvr>
                                        <p:cTn id="47" dur="1000" fill="hold"/>
                                        <p:tgtEl>
                                          <p:spTgt spid="18"/>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fade">
                                      <p:cBhvr>
                                        <p:cTn id="50" dur="1000"/>
                                        <p:tgtEl>
                                          <p:spTgt spid="21"/>
                                        </p:tgtEl>
                                      </p:cBhvr>
                                    </p:animEffect>
                                    <p:anim calcmode="lin" valueType="num">
                                      <p:cBhvr>
                                        <p:cTn id="51" dur="1000" fill="hold"/>
                                        <p:tgtEl>
                                          <p:spTgt spid="21"/>
                                        </p:tgtEl>
                                        <p:attrNameLst>
                                          <p:attrName>ppt_x</p:attrName>
                                        </p:attrNameLst>
                                      </p:cBhvr>
                                      <p:tavLst>
                                        <p:tav tm="0">
                                          <p:val>
                                            <p:strVal val="#ppt_x"/>
                                          </p:val>
                                        </p:tav>
                                        <p:tav tm="100000">
                                          <p:val>
                                            <p:strVal val="#ppt_x"/>
                                          </p:val>
                                        </p:tav>
                                      </p:tavLst>
                                    </p:anim>
                                    <p:anim calcmode="lin" valueType="num">
                                      <p:cBhvr>
                                        <p:cTn id="52" dur="1000" fill="hold"/>
                                        <p:tgtEl>
                                          <p:spTgt spid="21"/>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1000"/>
                                        <p:tgtEl>
                                          <p:spTgt spid="24"/>
                                        </p:tgtEl>
                                      </p:cBhvr>
                                    </p:animEffect>
                                    <p:anim calcmode="lin" valueType="num">
                                      <p:cBhvr>
                                        <p:cTn id="56" dur="1000" fill="hold"/>
                                        <p:tgtEl>
                                          <p:spTgt spid="24"/>
                                        </p:tgtEl>
                                        <p:attrNameLst>
                                          <p:attrName>ppt_x</p:attrName>
                                        </p:attrNameLst>
                                      </p:cBhvr>
                                      <p:tavLst>
                                        <p:tav tm="0">
                                          <p:val>
                                            <p:strVal val="#ppt_x"/>
                                          </p:val>
                                        </p:tav>
                                        <p:tav tm="100000">
                                          <p:val>
                                            <p:strVal val="#ppt_x"/>
                                          </p:val>
                                        </p:tav>
                                      </p:tavLst>
                                    </p:anim>
                                    <p:anim calcmode="lin" valueType="num">
                                      <p:cBhvr>
                                        <p:cTn id="57" dur="1000" fill="hold"/>
                                        <p:tgtEl>
                                          <p:spTgt spid="24"/>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27"/>
                                        </p:tgtEl>
                                        <p:attrNameLst>
                                          <p:attrName>style.visibility</p:attrName>
                                        </p:attrNameLst>
                                      </p:cBhvr>
                                      <p:to>
                                        <p:strVal val="visible"/>
                                      </p:to>
                                    </p:set>
                                    <p:animEffect transition="in" filter="fade">
                                      <p:cBhvr>
                                        <p:cTn id="60" dur="1000"/>
                                        <p:tgtEl>
                                          <p:spTgt spid="27"/>
                                        </p:tgtEl>
                                      </p:cBhvr>
                                    </p:animEffect>
                                    <p:anim calcmode="lin" valueType="num">
                                      <p:cBhvr>
                                        <p:cTn id="61" dur="1000" fill="hold"/>
                                        <p:tgtEl>
                                          <p:spTgt spid="27"/>
                                        </p:tgtEl>
                                        <p:attrNameLst>
                                          <p:attrName>ppt_x</p:attrName>
                                        </p:attrNameLst>
                                      </p:cBhvr>
                                      <p:tavLst>
                                        <p:tav tm="0">
                                          <p:val>
                                            <p:strVal val="#ppt_x"/>
                                          </p:val>
                                        </p:tav>
                                        <p:tav tm="100000">
                                          <p:val>
                                            <p:strVal val="#ppt_x"/>
                                          </p:val>
                                        </p:tav>
                                      </p:tavLst>
                                    </p:anim>
                                    <p:anim calcmode="lin" valueType="num">
                                      <p:cBhvr>
                                        <p:cTn id="62"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p:bldP spid="15" grpId="0"/>
      <p:bldP spid="16" grpId="0"/>
      <p:bldP spid="1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a:extLst>
              <a:ext uri="{FF2B5EF4-FFF2-40B4-BE49-F238E27FC236}">
                <a16:creationId xmlns="" xmlns:a16="http://schemas.microsoft.com/office/drawing/2014/main" id="{9FAAADAC-C865-4D9B-B78E-8FE366E6C4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19" name="Text Box 160">
            <a:extLst>
              <a:ext uri="{FF2B5EF4-FFF2-40B4-BE49-F238E27FC236}">
                <a16:creationId xmlns="" xmlns:a16="http://schemas.microsoft.com/office/drawing/2014/main" id="{9B95510C-B45C-4B22-9E94-7A878DABE4FF}"/>
              </a:ext>
            </a:extLst>
          </p:cNvPr>
          <p:cNvSpPr txBox="1">
            <a:spLocks noChangeArrowheads="1"/>
          </p:cNvSpPr>
          <p:nvPr/>
        </p:nvSpPr>
        <p:spPr bwMode="auto">
          <a:xfrm>
            <a:off x="5805694" y="1923599"/>
            <a:ext cx="5548106" cy="892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zh-CN" altLang="en-US" sz="5200" b="1" dirty="0">
                <a:solidFill>
                  <a:schemeClr val="bg1">
                    <a:lumMod val="85000"/>
                  </a:schemeClr>
                </a:solidFill>
                <a:latin typeface="微软雅黑" panose="020B0503020204020204" pitchFamily="34" charset="-122"/>
                <a:ea typeface="微软雅黑" panose="020B0503020204020204" pitchFamily="34" charset="-122"/>
              </a:rPr>
              <a:t>谢谢您的观看指导</a:t>
            </a:r>
          </a:p>
        </p:txBody>
      </p:sp>
      <p:sp>
        <p:nvSpPr>
          <p:cNvPr id="33" name="Text Box 160">
            <a:extLst>
              <a:ext uri="{FF2B5EF4-FFF2-40B4-BE49-F238E27FC236}">
                <a16:creationId xmlns="" xmlns:a16="http://schemas.microsoft.com/office/drawing/2014/main" id="{4289DBA2-E728-49A3-865D-C96CAF1E9731}"/>
              </a:ext>
            </a:extLst>
          </p:cNvPr>
          <p:cNvSpPr txBox="1">
            <a:spLocks noChangeArrowheads="1"/>
          </p:cNvSpPr>
          <p:nvPr/>
        </p:nvSpPr>
        <p:spPr bwMode="auto">
          <a:xfrm>
            <a:off x="6394697" y="2787092"/>
            <a:ext cx="43701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zh-CN" altLang="en-US" sz="2000" dirty="0">
                <a:solidFill>
                  <a:schemeClr val="bg1">
                    <a:lumMod val="85000"/>
                  </a:schemeClr>
                </a:solidFill>
                <a:latin typeface="微软雅黑" panose="020B0503020204020204" pitchFamily="34" charset="-122"/>
                <a:ea typeface="微软雅黑" panose="020B0503020204020204" pitchFamily="34" charset="-122"/>
              </a:rPr>
              <a:t>★汇报总结</a:t>
            </a:r>
            <a:r>
              <a:rPr lang="en-US" altLang="zh-CN" sz="2000" dirty="0">
                <a:solidFill>
                  <a:schemeClr val="bg1">
                    <a:lumMod val="85000"/>
                  </a:schemeClr>
                </a:solidFill>
                <a:latin typeface="微软雅黑" panose="020B0503020204020204" pitchFamily="34" charset="-122"/>
                <a:ea typeface="微软雅黑" panose="020B0503020204020204" pitchFamily="34" charset="-122"/>
              </a:rPr>
              <a:t>/</a:t>
            </a:r>
            <a:r>
              <a:rPr lang="zh-CN" altLang="en-US" sz="2000" dirty="0">
                <a:solidFill>
                  <a:schemeClr val="bg1">
                    <a:lumMod val="85000"/>
                  </a:schemeClr>
                </a:solidFill>
                <a:latin typeface="微软雅黑" panose="020B0503020204020204" pitchFamily="34" charset="-122"/>
                <a:ea typeface="微软雅黑" panose="020B0503020204020204" pitchFamily="34" charset="-122"/>
              </a:rPr>
              <a:t>文化艺术类通用</a:t>
            </a:r>
          </a:p>
          <a:p>
            <a:pPr algn="ctr"/>
            <a:r>
              <a:rPr lang="zh-CN" altLang="en-US" sz="1600" dirty="0">
                <a:solidFill>
                  <a:schemeClr val="bg1">
                    <a:lumMod val="85000"/>
                  </a:schemeClr>
                </a:solidFill>
                <a:latin typeface="微软雅黑" panose="020B0503020204020204" pitchFamily="34" charset="-122"/>
                <a:ea typeface="微软雅黑" panose="020B0503020204020204" pitchFamily="34" charset="-122"/>
              </a:rPr>
              <a:t>简约时尚商务通用动态</a:t>
            </a:r>
            <a:r>
              <a:rPr lang="en-US" altLang="zh-CN" sz="16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1600" dirty="0">
                <a:solidFill>
                  <a:schemeClr val="bg1">
                    <a:lumMod val="85000"/>
                  </a:schemeClr>
                </a:solidFill>
                <a:latin typeface="微软雅黑" panose="020B0503020204020204" pitchFamily="34" charset="-122"/>
                <a:ea typeface="微软雅黑" panose="020B0503020204020204" pitchFamily="34" charset="-122"/>
              </a:rPr>
              <a:t>模板</a:t>
            </a:r>
          </a:p>
        </p:txBody>
      </p:sp>
      <p:sp>
        <p:nvSpPr>
          <p:cNvPr id="34" name="Text Box 160">
            <a:extLst>
              <a:ext uri="{FF2B5EF4-FFF2-40B4-BE49-F238E27FC236}">
                <a16:creationId xmlns="" xmlns:a16="http://schemas.microsoft.com/office/drawing/2014/main" id="{7AD98D72-171A-4481-8C77-83164BDCA835}"/>
              </a:ext>
            </a:extLst>
          </p:cNvPr>
          <p:cNvSpPr txBox="1">
            <a:spLocks noChangeArrowheads="1"/>
          </p:cNvSpPr>
          <p:nvPr/>
        </p:nvSpPr>
        <p:spPr bwMode="auto">
          <a:xfrm>
            <a:off x="7142819" y="926986"/>
            <a:ext cx="2873856"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zh-CN" sz="6600" dirty="0" smtClean="0">
                <a:solidFill>
                  <a:schemeClr val="bg1">
                    <a:lumMod val="85000"/>
                  </a:schemeClr>
                </a:solidFill>
                <a:latin typeface="Broadway" panose="04040905080B02020502" pitchFamily="82" charset="0"/>
                <a:ea typeface="微软雅黑" panose="020B0503020204020204" pitchFamily="34" charset="-122"/>
              </a:rPr>
              <a:t>2017</a:t>
            </a:r>
            <a:endParaRPr lang="zh-CN" altLang="en-US" sz="6600" dirty="0">
              <a:solidFill>
                <a:schemeClr val="bg1">
                  <a:lumMod val="85000"/>
                </a:schemeClr>
              </a:solidFill>
              <a:latin typeface="Broadway" panose="04040905080B02020502" pitchFamily="82" charset="0"/>
              <a:ea typeface="微软雅黑" panose="020B0503020204020204" pitchFamily="34" charset="-122"/>
            </a:endParaRPr>
          </a:p>
        </p:txBody>
      </p:sp>
    </p:spTree>
    <p:extLst>
      <p:ext uri="{BB962C8B-B14F-4D97-AF65-F5344CB8AC3E}">
        <p14:creationId xmlns:p14="http://schemas.microsoft.com/office/powerpoint/2010/main" val="3892404250"/>
      </p:ext>
    </p:extLst>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750"/>
                                        <p:tgtEl>
                                          <p:spTgt spid="18"/>
                                        </p:tgtEl>
                                      </p:cBhvr>
                                    </p:animEffect>
                                  </p:childTnLst>
                                </p:cTn>
                              </p:par>
                            </p:childTnLst>
                          </p:cTn>
                        </p:par>
                        <p:par>
                          <p:cTn id="8" fill="hold">
                            <p:stCondLst>
                              <p:cond delay="750"/>
                            </p:stCondLst>
                            <p:childTnLst>
                              <p:par>
                                <p:cTn id="9" presetID="42" presetClass="entr" presetSubtype="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1000"/>
                                        <p:tgtEl>
                                          <p:spTgt spid="19"/>
                                        </p:tgtEl>
                                      </p:cBhvr>
                                    </p:animEffect>
                                    <p:anim calcmode="lin" valueType="num">
                                      <p:cBhvr>
                                        <p:cTn id="12" dur="1000" fill="hold"/>
                                        <p:tgtEl>
                                          <p:spTgt spid="19"/>
                                        </p:tgtEl>
                                        <p:attrNameLst>
                                          <p:attrName>ppt_x</p:attrName>
                                        </p:attrNameLst>
                                      </p:cBhvr>
                                      <p:tavLst>
                                        <p:tav tm="0">
                                          <p:val>
                                            <p:strVal val="#ppt_x"/>
                                          </p:val>
                                        </p:tav>
                                        <p:tav tm="100000">
                                          <p:val>
                                            <p:strVal val="#ppt_x"/>
                                          </p:val>
                                        </p:tav>
                                      </p:tavLst>
                                    </p:anim>
                                    <p:anim calcmode="lin" valueType="num">
                                      <p:cBhvr>
                                        <p:cTn id="13" dur="1000" fill="hold"/>
                                        <p:tgtEl>
                                          <p:spTgt spid="19"/>
                                        </p:tgtEl>
                                        <p:attrNameLst>
                                          <p:attrName>ppt_y</p:attrName>
                                        </p:attrNameLst>
                                      </p:cBhvr>
                                      <p:tavLst>
                                        <p:tav tm="0">
                                          <p:val>
                                            <p:strVal val="#ppt_y+.1"/>
                                          </p:val>
                                        </p:tav>
                                        <p:tav tm="100000">
                                          <p:val>
                                            <p:strVal val="#ppt_y"/>
                                          </p:val>
                                        </p:tav>
                                      </p:tavLst>
                                    </p:anim>
                                  </p:childTnLst>
                                </p:cTn>
                              </p:par>
                            </p:childTnLst>
                          </p:cTn>
                        </p:par>
                        <p:par>
                          <p:cTn id="14" fill="hold">
                            <p:stCondLst>
                              <p:cond delay="1750"/>
                            </p:stCondLst>
                            <p:childTnLst>
                              <p:par>
                                <p:cTn id="15" presetID="22" presetClass="entr" presetSubtype="8" fill="hold" nodeType="afterEffect">
                                  <p:stCondLst>
                                    <p:cond delay="0"/>
                                  </p:stCondLst>
                                  <p:childTnLst>
                                    <p:set>
                                      <p:cBhvr>
                                        <p:cTn id="16" dur="1" fill="hold">
                                          <p:stCondLst>
                                            <p:cond delay="0"/>
                                          </p:stCondLst>
                                        </p:cTn>
                                        <p:tgtEl>
                                          <p:spTgt spid="33">
                                            <p:txEl>
                                              <p:pRg st="0" end="0"/>
                                            </p:txEl>
                                          </p:spTgt>
                                        </p:tgtEl>
                                        <p:attrNameLst>
                                          <p:attrName>style.visibility</p:attrName>
                                        </p:attrNameLst>
                                      </p:cBhvr>
                                      <p:to>
                                        <p:strVal val="visible"/>
                                      </p:to>
                                    </p:set>
                                    <p:animEffect transition="in" filter="wipe(left)">
                                      <p:cBhvr>
                                        <p:cTn id="17" dur="500"/>
                                        <p:tgtEl>
                                          <p:spTgt spid="33">
                                            <p:txEl>
                                              <p:pRg st="0" end="0"/>
                                            </p:txEl>
                                          </p:spTgt>
                                        </p:tgtEl>
                                      </p:cBhvr>
                                    </p:animEffect>
                                  </p:childTnLst>
                                </p:cTn>
                              </p:par>
                            </p:childTnLst>
                          </p:cTn>
                        </p:par>
                        <p:par>
                          <p:cTn id="18" fill="hold">
                            <p:stCondLst>
                              <p:cond delay="2250"/>
                            </p:stCondLst>
                            <p:childTnLst>
                              <p:par>
                                <p:cTn id="19" presetID="22" presetClass="entr" presetSubtype="8" fill="hold" nodeType="afterEffect">
                                  <p:stCondLst>
                                    <p:cond delay="0"/>
                                  </p:stCondLst>
                                  <p:childTnLst>
                                    <p:set>
                                      <p:cBhvr>
                                        <p:cTn id="20" dur="1" fill="hold">
                                          <p:stCondLst>
                                            <p:cond delay="0"/>
                                          </p:stCondLst>
                                        </p:cTn>
                                        <p:tgtEl>
                                          <p:spTgt spid="33">
                                            <p:txEl>
                                              <p:pRg st="1" end="1"/>
                                            </p:txEl>
                                          </p:spTgt>
                                        </p:tgtEl>
                                        <p:attrNameLst>
                                          <p:attrName>style.visibility</p:attrName>
                                        </p:attrNameLst>
                                      </p:cBhvr>
                                      <p:to>
                                        <p:strVal val="visible"/>
                                      </p:to>
                                    </p:set>
                                    <p:animEffect transition="in" filter="wipe(left)">
                                      <p:cBhvr>
                                        <p:cTn id="21" dur="500"/>
                                        <p:tgtEl>
                                          <p:spTgt spid="33">
                                            <p:txEl>
                                              <p:pRg st="1" end="1"/>
                                            </p:txEl>
                                          </p:spTgt>
                                        </p:tgtEl>
                                      </p:cBhvr>
                                    </p:animEffect>
                                  </p:childTnLst>
                                </p:cTn>
                              </p:par>
                            </p:childTnLst>
                          </p:cTn>
                        </p:par>
                        <p:par>
                          <p:cTn id="22" fill="hold">
                            <p:stCondLst>
                              <p:cond delay="2750"/>
                            </p:stCondLst>
                            <p:childTnLst>
                              <p:par>
                                <p:cTn id="23" presetID="42" presetClass="entr" presetSubtype="0" fill="hold" grpId="0" nodeType="after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fade">
                                      <p:cBhvr>
                                        <p:cTn id="25" dur="1000"/>
                                        <p:tgtEl>
                                          <p:spTgt spid="34"/>
                                        </p:tgtEl>
                                      </p:cBhvr>
                                    </p:animEffect>
                                    <p:anim calcmode="lin" valueType="num">
                                      <p:cBhvr>
                                        <p:cTn id="26" dur="1000" fill="hold"/>
                                        <p:tgtEl>
                                          <p:spTgt spid="34"/>
                                        </p:tgtEl>
                                        <p:attrNameLst>
                                          <p:attrName>ppt_x</p:attrName>
                                        </p:attrNameLst>
                                      </p:cBhvr>
                                      <p:tavLst>
                                        <p:tav tm="0">
                                          <p:val>
                                            <p:strVal val="#ppt_x"/>
                                          </p:val>
                                        </p:tav>
                                        <p:tav tm="100000">
                                          <p:val>
                                            <p:strVal val="#ppt_x"/>
                                          </p:val>
                                        </p:tav>
                                      </p:tavLst>
                                    </p:anim>
                                    <p:anim calcmode="lin" valueType="num">
                                      <p:cBhvr>
                                        <p:cTn id="27"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34"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 name="ISPRING_PRESENTATION_TITLE" val="黑色商务时尚钢琴音乐演奏PPT模板"/>
</p:tagLst>
</file>

<file path=ppt/tags/tag2.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SubTitle"/>
  <p:tag name="MH_ORDER" val="2"/>
</p:tagLst>
</file>

<file path=ppt/tags/tag3.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SubTitle"/>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SubTitle"/>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SubTitle"/>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SubTitle"/>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SubTitle"/>
  <p:tag name="MH_ORDER" val="1"/>
</p:tagLst>
</file>

<file path=ppt/tags/tag8.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SubTitle"/>
  <p:tag name="MH_ORDER" val="4"/>
</p:tagLst>
</file>

<file path=ppt/tags/tag9.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SubTitle"/>
  <p:tag name="MH_ORDER" val="1"/>
</p:tagLst>
</file>

<file path=ppt/tags/tag10.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
</p:tagLst>
</file>

<file path=ppt/tags/tag11.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6"/>
</p:tagLst>
</file>

<file path=ppt/tags/tag12.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7"/>
</p:tagLst>
</file>

<file path=ppt/tags/tag13.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6"/>
</p:tagLst>
</file>

<file path=ppt/tags/tag14.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3"/>
</p:tagLst>
</file>

<file path=ppt/tags/tag15.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4"/>
</p:tagLst>
</file>

<file path=ppt/tags/tag16.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5"/>
</p:tagLst>
</file>

<file path=ppt/tags/tag17.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5"/>
</p:tagLst>
</file>

<file path=ppt/tags/tag18.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2"/>
</p:tagLst>
</file>

<file path=ppt/tags/tag19.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1"/>
</p:tagLst>
</file>

<file path=ppt/tags/tag20.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2"/>
</p:tagLst>
</file>

<file path=ppt/tags/tag21.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4"/>
</p:tagLst>
</file>

<file path=ppt/tags/tag22.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8"/>
</p:tagLst>
</file>

<file path=ppt/tags/tag23.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9"/>
</p:tagLst>
</file>

<file path=ppt/tags/tag24.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0"/>
</p:tagLst>
</file>

<file path=ppt/tags/tag25.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3"/>
</p:tagLst>
</file>

<file path=ppt/tags/tag26.xml><?xml version="1.0" encoding="utf-8"?>
<p:tagLst xmlns:a="http://schemas.openxmlformats.org/drawingml/2006/main" xmlns:r="http://schemas.openxmlformats.org/officeDocument/2006/relationships" xmlns:p="http://schemas.openxmlformats.org/presentationml/2006/main">
  <p:tag name="PA" val="v3.0.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6960</TotalTime>
  <Words>2448</Words>
  <Application>Microsoft Office PowerPoint</Application>
  <PresentationFormat>自定义</PresentationFormat>
  <Paragraphs>361</Paragraphs>
  <Slides>25</Slides>
  <Notes>25</Notes>
  <HiddenSlides>0</HiddenSlides>
  <MMClips>1</MMClips>
  <ScaleCrop>false</ScaleCrop>
  <HeadingPairs>
    <vt:vector size="4" baseType="variant">
      <vt:variant>
        <vt:lpstr>主题</vt:lpstr>
      </vt:variant>
      <vt:variant>
        <vt:i4>10</vt:i4>
      </vt:variant>
      <vt:variant>
        <vt:lpstr>幻灯片标题</vt:lpstr>
      </vt:variant>
      <vt:variant>
        <vt:i4>25</vt:i4>
      </vt:variant>
    </vt:vector>
  </HeadingPairs>
  <TitlesOfParts>
    <vt:vector size="35" baseType="lpstr">
      <vt:lpstr>Office 主题​​</vt:lpstr>
      <vt:lpstr>1_Office Theme</vt:lpstr>
      <vt:lpstr>2_Office Theme</vt:lpstr>
      <vt:lpstr>3_Office Theme</vt:lpstr>
      <vt:lpstr>4_Office Theme</vt:lpstr>
      <vt:lpstr>5_Office Theme</vt:lpstr>
      <vt:lpstr>6_Office Theme</vt:lpstr>
      <vt:lpstr>7_Office Theme</vt:lpstr>
      <vt:lpstr>8_Office Theme</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黑色商务时尚钢琴音乐演奏PPT模板</dc:title>
  <dc:creator>lzj</dc:creator>
  <cp:lastModifiedBy>Sky123.Org</cp:lastModifiedBy>
  <cp:revision>3969</cp:revision>
  <dcterms:created xsi:type="dcterms:W3CDTF">2015-12-01T09:06:39Z</dcterms:created>
  <dcterms:modified xsi:type="dcterms:W3CDTF">2018-01-25T07:16:37Z</dcterms:modified>
</cp:coreProperties>
</file>