
<file path=[Content_Types].xml><?xml version="1.0" encoding="utf-8"?>
<Types xmlns="http://schemas.openxmlformats.org/package/2006/content-types">
  <Default Extension="jpeg" ContentType="image/jpeg"/>
  <Default Extension="vml" ContentType="application/vnd.openxmlformats-officedocument.vmlDrawing"/>
  <Default Extension="xls" ContentType="application/vnd.ms-excel"/>
  <Default Extension="png" ContentType="image/png"/>
  <Default Extension="emf" ContentType="image/x-emf"/>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9" r:id="rId3"/>
    <p:sldId id="272" r:id="rId5"/>
    <p:sldId id="273" r:id="rId6"/>
    <p:sldId id="260" r:id="rId7"/>
    <p:sldId id="261" r:id="rId8"/>
    <p:sldId id="263" r:id="rId9"/>
    <p:sldId id="276" r:id="rId10"/>
    <p:sldId id="262" r:id="rId11"/>
    <p:sldId id="264" r:id="rId12"/>
    <p:sldId id="281" r:id="rId13"/>
    <p:sldId id="277" r:id="rId14"/>
    <p:sldId id="279" r:id="rId15"/>
    <p:sldId id="269" r:id="rId16"/>
    <p:sldId id="266" r:id="rId17"/>
    <p:sldId id="265" r:id="rId18"/>
    <p:sldId id="278" r:id="rId19"/>
    <p:sldId id="270" r:id="rId20"/>
    <p:sldId id="268" r:id="rId21"/>
    <p:sldId id="267" r:id="rId22"/>
    <p:sldId id="271" r:id="rId23"/>
    <p:sldId id="275" r:id="rId24"/>
  </p:sldIdLst>
  <p:sldSz cx="12192000"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1B27E"/>
    <a:srgbClr val="F9B88E"/>
    <a:srgbClr val="E4E1CF"/>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5" autoAdjust="0"/>
    <p:restoredTop sz="94660"/>
  </p:normalViewPr>
  <p:slideViewPr>
    <p:cSldViewPr snapToGrid="0">
      <p:cViewPr varScale="1">
        <p:scale>
          <a:sx n="68" d="100"/>
          <a:sy n="68" d="100"/>
        </p:scale>
        <p:origin x="-560"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gs" Target="tags/tag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oleObject" Target="file:///C:\Documents%20and%20Settings\Administrator\&#26700;&#38754;\&#26032;&#24314;%20Microsoft%20Office%20Excel%202007%20&#24037;&#20316;&#3180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spPr>
            <a:ln w="31750" cap="rnd" cmpd="sng" algn="ctr">
              <a:solidFill>
                <a:srgbClr val="FFFFFF">
                  <a:lumMod val="95000"/>
                </a:srgbClr>
              </a:solidFill>
              <a:prstDash val="solid"/>
              <a:round/>
            </a:ln>
            <a:effectLst>
              <a:outerShdw blurRad="50800" dist="38100" dir="2700000" algn="tl" rotWithShape="0">
                <a:prstClr val="black">
                  <a:alpha val="40000"/>
                </a:prstClr>
              </a:outerShdw>
            </a:effectLst>
          </c:spPr>
          <c:marker>
            <c:symbol val="circle"/>
            <c:size val="7"/>
            <c:spPr>
              <a:solidFill>
                <a:srgbClr val="000000">
                  <a:lumMod val="75000"/>
                  <a:lumOff val="25000"/>
                </a:srgbClr>
              </a:solidFill>
              <a:ln w="31750" cap="flat" cmpd="sng" algn="ctr">
                <a:solidFill>
                  <a:srgbClr val="FFFFFF">
                    <a:lumMod val="95000"/>
                  </a:srgbClr>
                </a:solidFill>
                <a:prstDash val="solid"/>
                <a:round/>
              </a:ln>
              <a:effectLst>
                <a:outerShdw blurRad="50800" dist="38100" dir="2700000" algn="tl" rotWithShape="0">
                  <a:prstClr val="black">
                    <a:alpha val="40000"/>
                  </a:prstClr>
                </a:outerShdw>
              </a:effectLst>
            </c:spPr>
          </c:marker>
          <c:dLbls>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bg1"/>
                    </a:solidFill>
                    <a:latin typeface="方正大黑简体" pitchFamily="65" charset="-122"/>
                    <a:ea typeface="方正大黑简体" pitchFamily="65" charset="-122"/>
                    <a:cs typeface="+mn-cs"/>
                  </a:defRPr>
                </a:pP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Sheet1!$A$1:$A$4</c:f>
              <c:strCache>
                <c:ptCount val="4"/>
                <c:pt idx="0">
                  <c:v>鑫材国际广场</c:v>
                </c:pt>
                <c:pt idx="1">
                  <c:v>金山家具市场</c:v>
                </c:pt>
                <c:pt idx="2">
                  <c:v>爱家建材市场</c:v>
                </c:pt>
                <c:pt idx="3">
                  <c:v>舟山临城商场</c:v>
                </c:pt>
              </c:strCache>
            </c:strRef>
          </c:cat>
          <c:val>
            <c:numRef>
              <c:f>Sheet1!$B$1:$B$4</c:f>
              <c:numCache>
                <c:formatCode>General</c:formatCode>
                <c:ptCount val="4"/>
                <c:pt idx="0">
                  <c:v>37.87</c:v>
                </c:pt>
                <c:pt idx="1">
                  <c:v>29.63</c:v>
                </c:pt>
                <c:pt idx="2">
                  <c:v>45.59</c:v>
                </c:pt>
                <c:pt idx="3">
                  <c:v>53.42</c:v>
                </c:pt>
              </c:numCache>
            </c:numRef>
          </c:val>
          <c:smooth val="1"/>
        </c:ser>
        <c:dLbls>
          <c:showLegendKey val="0"/>
          <c:showVal val="0"/>
          <c:showCatName val="0"/>
          <c:showSerName val="0"/>
          <c:showPercent val="0"/>
          <c:showBubbleSize val="0"/>
        </c:dLbls>
        <c:marker val="1"/>
        <c:smooth val="1"/>
        <c:axId val="259372928"/>
        <c:axId val="259374464"/>
      </c:lineChart>
      <c:catAx>
        <c:axId val="259372928"/>
        <c:scaling>
          <c:orientation val="minMax"/>
        </c:scaling>
        <c:delete val="1"/>
        <c:axPos val="b"/>
        <c:numFmt formatCode="General" sourceLinked="1"/>
        <c:majorTickMark val="out"/>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259374464"/>
        <c:crosses val="autoZero"/>
        <c:auto val="1"/>
        <c:lblAlgn val="ctr"/>
        <c:lblOffset val="100"/>
        <c:noMultiLvlLbl val="0"/>
      </c:catAx>
      <c:valAx>
        <c:axId val="259374464"/>
        <c:scaling>
          <c:orientation val="minMax"/>
          <c:min val="25"/>
        </c:scaling>
        <c:delete val="1"/>
        <c:axPos val="l"/>
        <c:numFmt formatCode="General" sourceLinked="1"/>
        <c:majorTickMark val="out"/>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259372928"/>
        <c:crosses val="autoZero"/>
        <c:crossBetween val="between"/>
      </c:valAx>
      <c:spPr>
        <a:noFill/>
        <a:ln w="25400">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33B43D-BD61-4444-8171-7C02465B288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1F0BBA-0AF2-4182-8657-5157AC74446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1F0BBA-0AF2-4182-8657-5157AC74446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1F0BBA-0AF2-4182-8657-5157AC74446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1F0BBA-0AF2-4182-8657-5157AC74446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1F0BBA-0AF2-4182-8657-5157AC744469}"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1F0BBA-0AF2-4182-8657-5157AC744469}"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1F0BBA-0AF2-4182-8657-5157AC744469}"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1F0BBA-0AF2-4182-8657-5157AC744469}"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1F0BBA-0AF2-4182-8657-5157AC744469}"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1F0BBA-0AF2-4182-8657-5157AC744469}"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1F0BBA-0AF2-4182-8657-5157AC744469}"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1F0BBA-0AF2-4182-8657-5157AC744469}"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1F0BBA-0AF2-4182-8657-5157AC744469}"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1F0BBA-0AF2-4182-8657-5157AC744469}"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1F0BBA-0AF2-4182-8657-5157AC744469}"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1F0BBA-0AF2-4182-8657-5157AC744469}"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1F0BBA-0AF2-4182-8657-5157AC744469}"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1F0BBA-0AF2-4182-8657-5157AC744469}"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1F0BBA-0AF2-4182-8657-5157AC744469}"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1F0BBA-0AF2-4182-8657-5157AC744469}"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1F0BBA-0AF2-4182-8657-5157AC744469}"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1F0BBA-0AF2-4182-8657-5157AC74446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solidFill>
              <a:latin typeface="微软雅黑" panose="020B0503020204020204" pitchFamily="34" charset="-122"/>
              <a:ea typeface="微软雅黑" panose="020B0503020204020204" pitchFamily="34" charset="-122"/>
              <a:sym typeface="+mn-ea"/>
            </a:endParaRP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endParaRPr lang="en-US" altLang="zh-CN" sz="600" dirty="0">
              <a:solidFill>
                <a:schemeClr val="bg1"/>
              </a:solidFill>
              <a:latin typeface="微软雅黑" panose="020B0503020204020204" pitchFamily="34" charset="-122"/>
              <a:ea typeface="微软雅黑" panose="020B0503020204020204" pitchFamily="34" charset="-122"/>
              <a:sym typeface="+mn-ea"/>
            </a:endParaRPr>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openxmlformats.org/officeDocument/2006/relationships/image" Target="../media/image5.png"/><Relationship Id="rId6" Type="http://schemas.microsoft.com/office/2007/relationships/media" Target="../media/media1.mp3"/><Relationship Id="rId5" Type="http://schemas.openxmlformats.org/officeDocument/2006/relationships/audio" Target="../media/media1.mp3"/><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microsoft.com/office/2007/relationships/hdphoto" Target="../media/image7.wdp"/><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microsoft.com/office/2007/relationships/hdphoto" Target="../media/image7.wdp"/><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microsoft.com/office/2007/relationships/hdphoto" Target="../media/image7.wdp"/><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chart" Target="../charts/chart1.xml"/></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vmlDrawing" Target="../drawings/vmlDrawing1.vml"/><Relationship Id="rId3" Type="http://schemas.openxmlformats.org/officeDocument/2006/relationships/slideLayout" Target="../slideLayouts/slideLayout1.xml"/><Relationship Id="rId2" Type="http://schemas.openxmlformats.org/officeDocument/2006/relationships/image" Target="../media/image11.emf"/><Relationship Id="rId1" Type="http://schemas.openxmlformats.org/officeDocument/2006/relationships/oleObject" Target="../embeddings/Workbook1.xls"/></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xml"/><Relationship Id="rId2" Type="http://schemas.microsoft.com/office/2007/relationships/hdphoto" Target="../media/image7.wdp"/><Relationship Id="rId1"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1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p:cNvSpPr txBox="1"/>
          <p:nvPr/>
        </p:nvSpPr>
        <p:spPr>
          <a:xfrm>
            <a:off x="4398412" y="3192483"/>
            <a:ext cx="4298359" cy="1614805"/>
          </a:xfrm>
          <a:prstGeom prst="rect">
            <a:avLst/>
          </a:prstGeom>
          <a:noFill/>
        </p:spPr>
        <p:txBody>
          <a:bodyPr wrap="square" rtlCol="0">
            <a:spAutoFit/>
          </a:bodyPr>
          <a:lstStyle/>
          <a:p>
            <a:pPr>
              <a:lnSpc>
                <a:spcPct val="150000"/>
              </a:lnSpc>
            </a:pPr>
            <a:r>
              <a:rPr lang="en-US" altLang="zh-CN" dirty="0"/>
              <a:t>Click here to add text Click here to add text Click here to add text Click here to add text</a:t>
            </a:r>
            <a:endParaRPr lang="zh-CN" altLang="en-US" dirty="0"/>
          </a:p>
          <a:p>
            <a:pPr>
              <a:lnSpc>
                <a:spcPct val="150000"/>
              </a:lnSpc>
            </a:pPr>
            <a:endParaRPr lang="zh-CN" altLang="en-US" dirty="0"/>
          </a:p>
          <a:p>
            <a:endParaRPr lang="zh-CN" altLang="en-US" dirty="0"/>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691752" y="0"/>
            <a:ext cx="2500248" cy="4000397"/>
          </a:xfrm>
          <a:prstGeom prst="rect">
            <a:avLst/>
          </a:prstGeom>
        </p:spPr>
      </p:pic>
      <p:sp>
        <p:nvSpPr>
          <p:cNvPr id="6" name="椭圆 5"/>
          <p:cNvSpPr/>
          <p:nvPr/>
        </p:nvSpPr>
        <p:spPr>
          <a:xfrm>
            <a:off x="3615098" y="349623"/>
            <a:ext cx="5741895" cy="5741895"/>
          </a:xfrm>
          <a:prstGeom prst="ellipse">
            <a:avLst/>
          </a:prstGeom>
          <a:noFill/>
          <a:ln w="38100">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6821" y="3072591"/>
            <a:ext cx="2626394" cy="3785409"/>
          </a:xfrm>
          <a:prstGeom prst="rect">
            <a:avLst/>
          </a:prstGeom>
        </p:spPr>
      </p:pic>
      <p:sp>
        <p:nvSpPr>
          <p:cNvPr id="10" name="椭圆 9"/>
          <p:cNvSpPr/>
          <p:nvPr/>
        </p:nvSpPr>
        <p:spPr>
          <a:xfrm>
            <a:off x="3924382" y="1398494"/>
            <a:ext cx="363071" cy="363071"/>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8819113" y="4522328"/>
            <a:ext cx="363071" cy="363071"/>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椭圆 11"/>
          <p:cNvSpPr/>
          <p:nvPr/>
        </p:nvSpPr>
        <p:spPr>
          <a:xfrm>
            <a:off x="5878687" y="295835"/>
            <a:ext cx="363071" cy="363071"/>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05" y="0"/>
            <a:ext cx="2697816" cy="4316506"/>
          </a:xfrm>
          <a:prstGeom prst="rect">
            <a:avLst/>
          </a:prstGeom>
        </p:spPr>
      </p:pic>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0302" y="5150224"/>
            <a:ext cx="1358153" cy="1358153"/>
          </a:xfrm>
          <a:prstGeom prst="rect">
            <a:avLst/>
          </a:prstGeom>
        </p:spPr>
      </p:pic>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60960" y="349623"/>
            <a:ext cx="1358153" cy="1358153"/>
          </a:xfrm>
          <a:prstGeom prst="rect">
            <a:avLst/>
          </a:prstGeom>
        </p:spPr>
      </p:pic>
      <p:sp>
        <p:nvSpPr>
          <p:cNvPr id="17" name="文本框 16"/>
          <p:cNvSpPr txBox="1"/>
          <p:nvPr/>
        </p:nvSpPr>
        <p:spPr>
          <a:xfrm>
            <a:off x="4287453" y="2247893"/>
            <a:ext cx="4811588" cy="830997"/>
          </a:xfrm>
          <a:prstGeom prst="rect">
            <a:avLst/>
          </a:prstGeom>
          <a:noFill/>
          <a:effectLst>
            <a:outerShdw blurRad="50800" dist="50800" dir="5400000" algn="ctr" rotWithShape="0">
              <a:schemeClr val="bg1">
                <a:lumMod val="95000"/>
              </a:schemeClr>
            </a:outerShdw>
          </a:effectLst>
        </p:spPr>
        <p:txBody>
          <a:bodyPr wrap="square" rtlCol="0">
            <a:spAutoFit/>
          </a:bodyPr>
          <a:lstStyle/>
          <a:p>
            <a:r>
              <a:rPr lang="zh-CN" altLang="en-US" sz="4800" dirty="0">
                <a:solidFill>
                  <a:srgbClr val="F9B88E"/>
                </a:solidFill>
                <a:latin typeface="思源黑体 Normal" panose="020B0400000000000000" pitchFamily="34" charset="-122"/>
                <a:ea typeface="思源黑体 Normal" panose="020B0400000000000000" pitchFamily="34" charset="-122"/>
              </a:rPr>
              <a:t>粉色森系小清新</a:t>
            </a:r>
            <a:endParaRPr lang="zh-CN" altLang="en-US" sz="4800" dirty="0">
              <a:solidFill>
                <a:srgbClr val="F9B88E"/>
              </a:solidFill>
              <a:latin typeface="思源黑体 Normal" panose="020B0400000000000000" pitchFamily="34" charset="-122"/>
              <a:ea typeface="思源黑体 Normal" panose="020B0400000000000000" pitchFamily="34" charset="-122"/>
            </a:endParaRPr>
          </a:p>
        </p:txBody>
      </p:sp>
      <p:sp>
        <p:nvSpPr>
          <p:cNvPr id="18" name="文本框 17"/>
          <p:cNvSpPr txBox="1"/>
          <p:nvPr/>
        </p:nvSpPr>
        <p:spPr>
          <a:xfrm>
            <a:off x="5138437" y="4406721"/>
            <a:ext cx="2896805" cy="521970"/>
          </a:xfrm>
          <a:prstGeom prst="rect">
            <a:avLst/>
          </a:prstGeom>
          <a:noFill/>
        </p:spPr>
        <p:txBody>
          <a:bodyPr wrap="square" rtlCol="0">
            <a:spAutoFit/>
          </a:bodyPr>
          <a:lstStyle/>
          <a:p>
            <a:r>
              <a:rPr lang="zh-CN" altLang="en-US" sz="2800" dirty="0">
                <a:solidFill>
                  <a:srgbClr val="F9B88E"/>
                </a:solidFill>
                <a:latin typeface="思源黑体 Normal" panose="020B0400000000000000" pitchFamily="34" charset="-122"/>
                <a:ea typeface="思源黑体 Normal" panose="020B0400000000000000" pitchFamily="34" charset="-122"/>
              </a:rPr>
              <a:t>主讲人</a:t>
            </a:r>
            <a:r>
              <a:rPr lang="zh-CN" altLang="en-US" sz="2800" dirty="0" smtClean="0">
                <a:solidFill>
                  <a:srgbClr val="F9B88E"/>
                </a:solidFill>
                <a:latin typeface="思源黑体 Normal" panose="020B0400000000000000" pitchFamily="34" charset="-122"/>
                <a:ea typeface="思源黑体 Normal" panose="020B0400000000000000" pitchFamily="34" charset="-122"/>
              </a:rPr>
              <a:t>：</a:t>
            </a:r>
            <a:r>
              <a:rPr lang="en-US" altLang="zh-CN" sz="2800" dirty="0" smtClean="0">
                <a:solidFill>
                  <a:srgbClr val="F9B88E"/>
                </a:solidFill>
                <a:latin typeface="思源黑体 Normal" panose="020B0400000000000000" pitchFamily="34" charset="-122"/>
                <a:ea typeface="思源黑体 Normal" panose="020B0400000000000000" pitchFamily="34" charset="-122"/>
              </a:rPr>
              <a:t>XXX</a:t>
            </a:r>
            <a:endParaRPr lang="en-US" altLang="zh-CN" sz="2800" dirty="0" smtClean="0">
              <a:solidFill>
                <a:srgbClr val="F9B88E"/>
              </a:solidFill>
              <a:latin typeface="思源黑体 Normal" panose="020B0400000000000000" pitchFamily="34" charset="-122"/>
              <a:ea typeface="思源黑体 Normal" panose="020B0400000000000000" pitchFamily="34" charset="-122"/>
            </a:endParaRPr>
          </a:p>
        </p:txBody>
      </p:sp>
      <p:pic>
        <p:nvPicPr>
          <p:cNvPr id="22" name="Daria - Любовьстрела">
            <a:hlinkClick r:id="" action="ppaction://media"/>
          </p:cNvPr>
          <p:cNvPicPr>
            <a:picLocks noChangeAspect="1"/>
          </p:cNvPicPr>
          <p:nvPr>
            <a:videoFile r:link="rId5"/>
            <p:extLst>
              <p:ext uri="{DAA4B4D4-6D71-4841-9C94-3DE7FCFB9230}">
                <p14:media xmlns:p14="http://schemas.microsoft.com/office/powerpoint/2010/main" r:embed="rId6"/>
              </p:ext>
            </p:extLst>
          </p:nvPr>
        </p:nvPicPr>
        <p:blipFill>
          <a:blip r:embed="rId7" cstate="print"/>
          <a:stretch>
            <a:fillRect/>
          </a:stretch>
        </p:blipFill>
        <p:spPr>
          <a:xfrm>
            <a:off x="6204914" y="5186192"/>
            <a:ext cx="304800" cy="304800"/>
          </a:xfrm>
          <a:prstGeom prst="rect">
            <a:avLst/>
          </a:prstGeom>
        </p:spPr>
      </p:pic>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47"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heel(1)">
                                      <p:cBhvr>
                                        <p:cTn id="28" dur="20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0-#ppt_w/2"/>
                                          </p:val>
                                        </p:tav>
                                        <p:tav tm="100000">
                                          <p:val>
                                            <p:strVal val="#ppt_x"/>
                                          </p:val>
                                        </p:tav>
                                      </p:tavLst>
                                    </p:anim>
                                    <p:anim calcmode="lin" valueType="num">
                                      <p:cBhvr additive="base">
                                        <p:cTn id="34" dur="500" fill="hold"/>
                                        <p:tgtEl>
                                          <p:spTgt spid="10"/>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0-#ppt_w/2"/>
                                          </p:val>
                                        </p:tav>
                                        <p:tav tm="100000">
                                          <p:val>
                                            <p:strVal val="#ppt_x"/>
                                          </p:val>
                                        </p:tav>
                                      </p:tavLst>
                                    </p:anim>
                                    <p:anim calcmode="lin" valueType="num">
                                      <p:cBhvr additive="base">
                                        <p:cTn id="38" dur="500" fill="hold"/>
                                        <p:tgtEl>
                                          <p:spTgt spid="12"/>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0-#ppt_w/2"/>
                                          </p:val>
                                        </p:tav>
                                        <p:tav tm="100000">
                                          <p:val>
                                            <p:strVal val="#ppt_x"/>
                                          </p:val>
                                        </p:tav>
                                      </p:tavLst>
                                    </p:anim>
                                    <p:anim calcmode="lin" valueType="num">
                                      <p:cBhvr additive="base">
                                        <p:cTn id="4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left)">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500"/>
                                        <p:tgtEl>
                                          <p:spTgt spid="19"/>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left)">
                                      <p:cBhvr>
                                        <p:cTn id="6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68" repeatCount="indefinite" fill="remove" display="0">
                  <p:stCondLst>
                    <p:cond delay="indefinite"/>
                  </p:stCondLst>
                  <p:endCondLst>
                    <p:cond evt="onStopAudio" delay="0">
                      <p:tgtEl>
                        <p:sldTgt/>
                      </p:tgtEl>
                    </p:cond>
                  </p:endCondLst>
                </p:cTn>
                <p:tgtEl>
                  <p:spTgt spid="22"/>
                </p:tgtEl>
              </p:cMediaNode>
            </p:video>
          </p:childTnLst>
        </p:cTn>
      </p:par>
    </p:tnLst>
    <p:bldLst>
      <p:bldP spid="6" grpId="0" animBg="1"/>
      <p:bldP spid="10" grpId="0" animBg="1"/>
      <p:bldP spid="11" grpId="0" animBg="1"/>
      <p:bldP spid="12" grpId="0" animBg="1"/>
      <p:bldP spid="17" grpId="0"/>
      <p:bldP spid="18"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833798" y="1082487"/>
            <a:ext cx="4693025" cy="4693025"/>
          </a:xfrm>
          <a:prstGeom prst="ellipse">
            <a:avLst/>
          </a:prstGeom>
          <a:noFill/>
          <a:ln w="38100">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971632" y="2131358"/>
            <a:ext cx="363071" cy="363071"/>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4242629" y="5203459"/>
            <a:ext cx="363071" cy="363071"/>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椭圆 10"/>
          <p:cNvSpPr/>
          <p:nvPr/>
        </p:nvSpPr>
        <p:spPr>
          <a:xfrm>
            <a:off x="3084020" y="954739"/>
            <a:ext cx="363071" cy="363071"/>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424165" y="1498358"/>
            <a:ext cx="1358153" cy="1358153"/>
          </a:xfrm>
          <a:prstGeom prst="rect">
            <a:avLst/>
          </a:prstGeom>
        </p:spPr>
      </p:pic>
      <p:sp>
        <p:nvSpPr>
          <p:cNvPr id="13" name="文本框 12"/>
          <p:cNvSpPr txBox="1"/>
          <p:nvPr/>
        </p:nvSpPr>
        <p:spPr>
          <a:xfrm>
            <a:off x="2082191" y="2583013"/>
            <a:ext cx="4811588" cy="1107996"/>
          </a:xfrm>
          <a:prstGeom prst="rect">
            <a:avLst/>
          </a:prstGeom>
          <a:noFill/>
          <a:effectLst>
            <a:outerShdw blurRad="50800" dist="50800" dir="5400000" algn="ctr" rotWithShape="0">
              <a:schemeClr val="bg1">
                <a:lumMod val="95000"/>
              </a:schemeClr>
            </a:outerShdw>
          </a:effectLst>
        </p:spPr>
        <p:txBody>
          <a:bodyPr wrap="square" rtlCol="0">
            <a:spAutoFit/>
          </a:bodyPr>
          <a:lstStyle/>
          <a:p>
            <a:r>
              <a:rPr lang="zh-CN" altLang="en-US" sz="6600" dirty="0">
                <a:solidFill>
                  <a:srgbClr val="F9B88E"/>
                </a:solidFill>
                <a:latin typeface="思源黑体 Normal" panose="020B0400000000000000" pitchFamily="34" charset="-122"/>
                <a:ea typeface="思源黑体 Normal" panose="020B0400000000000000" pitchFamily="34" charset="-122"/>
              </a:rPr>
              <a:t>目录</a:t>
            </a:r>
            <a:endParaRPr lang="zh-CN" altLang="en-US" sz="6600" dirty="0">
              <a:solidFill>
                <a:srgbClr val="F9B88E"/>
              </a:solidFill>
              <a:latin typeface="思源黑体 Normal" panose="020B0400000000000000" pitchFamily="34" charset="-122"/>
              <a:ea typeface="思源黑体 Normal" panose="020B0400000000000000" pitchFamily="34" charset="-122"/>
            </a:endParaRPr>
          </a:p>
        </p:txBody>
      </p:sp>
      <p:sp>
        <p:nvSpPr>
          <p:cNvPr id="15" name="文本框 14"/>
          <p:cNvSpPr txBox="1"/>
          <p:nvPr/>
        </p:nvSpPr>
        <p:spPr>
          <a:xfrm>
            <a:off x="2000471" y="3456471"/>
            <a:ext cx="2605230" cy="1200329"/>
          </a:xfrm>
          <a:prstGeom prst="rect">
            <a:avLst/>
          </a:prstGeom>
          <a:noFill/>
        </p:spPr>
        <p:txBody>
          <a:bodyPr wrap="square" rtlCol="0">
            <a:spAutoFit/>
          </a:bodyPr>
          <a:lstStyle/>
          <a:p>
            <a:pPr>
              <a:lnSpc>
                <a:spcPct val="150000"/>
              </a:lnSpc>
            </a:pPr>
            <a:r>
              <a:rPr lang="en-US" altLang="zh-CN" sz="3600" dirty="0">
                <a:solidFill>
                  <a:schemeClr val="bg1">
                    <a:lumMod val="50000"/>
                  </a:schemeClr>
                </a:solidFill>
              </a:rPr>
              <a:t>CONTENTS</a:t>
            </a:r>
            <a:endParaRPr lang="zh-CN" altLang="en-US" sz="3600" dirty="0">
              <a:solidFill>
                <a:schemeClr val="bg1">
                  <a:lumMod val="50000"/>
                </a:schemeClr>
              </a:solidFill>
            </a:endParaRPr>
          </a:p>
          <a:p>
            <a:endParaRPr lang="zh-CN" altLang="en-US" dirty="0"/>
          </a:p>
        </p:txBody>
      </p:sp>
      <p:sp>
        <p:nvSpPr>
          <p:cNvPr id="16" name="椭圆 15"/>
          <p:cNvSpPr/>
          <p:nvPr/>
        </p:nvSpPr>
        <p:spPr>
          <a:xfrm>
            <a:off x="7252529" y="1301934"/>
            <a:ext cx="363071" cy="363071"/>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文本框 16"/>
          <p:cNvSpPr txBox="1"/>
          <p:nvPr/>
        </p:nvSpPr>
        <p:spPr>
          <a:xfrm>
            <a:off x="7868797" y="1288179"/>
            <a:ext cx="3064902" cy="400110"/>
          </a:xfrm>
          <a:prstGeom prst="rect">
            <a:avLst/>
          </a:prstGeom>
          <a:noFill/>
        </p:spPr>
        <p:txBody>
          <a:bodyPr wrap="square" rtlCol="0">
            <a:spAutoFit/>
          </a:bodyPr>
          <a:lstStyle/>
          <a:p>
            <a:r>
              <a:rPr lang="zh-CN" altLang="en-US" sz="2000" dirty="0">
                <a:solidFill>
                  <a:srgbClr val="F9B88E"/>
                </a:solidFill>
              </a:rPr>
              <a:t>单击此处添加标题</a:t>
            </a:r>
            <a:endParaRPr lang="zh-CN" altLang="en-US" sz="2000" dirty="0">
              <a:solidFill>
                <a:srgbClr val="F9B88E"/>
              </a:solidFill>
            </a:endParaRPr>
          </a:p>
        </p:txBody>
      </p:sp>
      <p:sp>
        <p:nvSpPr>
          <p:cNvPr id="18" name="文本框 17"/>
          <p:cNvSpPr txBox="1"/>
          <p:nvPr/>
        </p:nvSpPr>
        <p:spPr>
          <a:xfrm>
            <a:off x="7868797" y="1640111"/>
            <a:ext cx="2819400" cy="369332"/>
          </a:xfrm>
          <a:prstGeom prst="rect">
            <a:avLst/>
          </a:prstGeom>
          <a:noFill/>
        </p:spPr>
        <p:txBody>
          <a:bodyPr wrap="square" rtlCol="0">
            <a:spAutoFit/>
          </a:bodyPr>
          <a:lstStyle/>
          <a:p>
            <a:r>
              <a:rPr lang="en-US" altLang="zh-CN" dirty="0">
                <a:solidFill>
                  <a:schemeClr val="bg1">
                    <a:lumMod val="50000"/>
                  </a:schemeClr>
                </a:solidFill>
              </a:rPr>
              <a:t>Click here to add text</a:t>
            </a:r>
            <a:endParaRPr lang="zh-CN" altLang="en-US" dirty="0">
              <a:solidFill>
                <a:schemeClr val="bg1">
                  <a:lumMod val="50000"/>
                </a:schemeClr>
              </a:solidFill>
            </a:endParaRPr>
          </a:p>
        </p:txBody>
      </p:sp>
      <p:sp>
        <p:nvSpPr>
          <p:cNvPr id="19" name="椭圆 18"/>
          <p:cNvSpPr/>
          <p:nvPr/>
        </p:nvSpPr>
        <p:spPr>
          <a:xfrm>
            <a:off x="7252529" y="2488309"/>
            <a:ext cx="363071" cy="363071"/>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文本框 19"/>
          <p:cNvSpPr txBox="1"/>
          <p:nvPr/>
        </p:nvSpPr>
        <p:spPr>
          <a:xfrm>
            <a:off x="7868797" y="2474554"/>
            <a:ext cx="3064902" cy="400110"/>
          </a:xfrm>
          <a:prstGeom prst="rect">
            <a:avLst/>
          </a:prstGeom>
          <a:noFill/>
        </p:spPr>
        <p:txBody>
          <a:bodyPr wrap="square" rtlCol="0">
            <a:spAutoFit/>
          </a:bodyPr>
          <a:lstStyle/>
          <a:p>
            <a:r>
              <a:rPr lang="zh-CN" altLang="en-US" sz="2000" dirty="0">
                <a:solidFill>
                  <a:srgbClr val="F9B88E"/>
                </a:solidFill>
              </a:rPr>
              <a:t>单击此处添加标题</a:t>
            </a:r>
            <a:endParaRPr lang="zh-CN" altLang="en-US" sz="2000" dirty="0">
              <a:solidFill>
                <a:srgbClr val="F9B88E"/>
              </a:solidFill>
            </a:endParaRPr>
          </a:p>
        </p:txBody>
      </p:sp>
      <p:sp>
        <p:nvSpPr>
          <p:cNvPr id="21" name="文本框 20"/>
          <p:cNvSpPr txBox="1"/>
          <p:nvPr/>
        </p:nvSpPr>
        <p:spPr>
          <a:xfrm>
            <a:off x="7868797" y="2826486"/>
            <a:ext cx="2819400" cy="369332"/>
          </a:xfrm>
          <a:prstGeom prst="rect">
            <a:avLst/>
          </a:prstGeom>
          <a:noFill/>
        </p:spPr>
        <p:txBody>
          <a:bodyPr wrap="square" rtlCol="0">
            <a:spAutoFit/>
          </a:bodyPr>
          <a:lstStyle/>
          <a:p>
            <a:r>
              <a:rPr lang="en-US" altLang="zh-CN" dirty="0">
                <a:solidFill>
                  <a:schemeClr val="bg1">
                    <a:lumMod val="50000"/>
                  </a:schemeClr>
                </a:solidFill>
              </a:rPr>
              <a:t>Click here to add text</a:t>
            </a:r>
            <a:endParaRPr lang="zh-CN" altLang="en-US" dirty="0">
              <a:solidFill>
                <a:schemeClr val="bg1">
                  <a:lumMod val="50000"/>
                </a:schemeClr>
              </a:solidFill>
            </a:endParaRPr>
          </a:p>
        </p:txBody>
      </p:sp>
      <p:sp>
        <p:nvSpPr>
          <p:cNvPr id="22" name="椭圆 21"/>
          <p:cNvSpPr/>
          <p:nvPr/>
        </p:nvSpPr>
        <p:spPr>
          <a:xfrm>
            <a:off x="7252529" y="3679993"/>
            <a:ext cx="363071" cy="363071"/>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文本框 22"/>
          <p:cNvSpPr txBox="1"/>
          <p:nvPr/>
        </p:nvSpPr>
        <p:spPr>
          <a:xfrm>
            <a:off x="7868797" y="3666238"/>
            <a:ext cx="3064902" cy="400110"/>
          </a:xfrm>
          <a:prstGeom prst="rect">
            <a:avLst/>
          </a:prstGeom>
          <a:noFill/>
        </p:spPr>
        <p:txBody>
          <a:bodyPr wrap="square" rtlCol="0">
            <a:spAutoFit/>
          </a:bodyPr>
          <a:lstStyle/>
          <a:p>
            <a:r>
              <a:rPr lang="zh-CN" altLang="en-US" sz="2000" dirty="0">
                <a:solidFill>
                  <a:srgbClr val="F9B88E"/>
                </a:solidFill>
              </a:rPr>
              <a:t>单击此处添加标题</a:t>
            </a:r>
            <a:endParaRPr lang="zh-CN" altLang="en-US" sz="2000" dirty="0">
              <a:solidFill>
                <a:srgbClr val="F9B88E"/>
              </a:solidFill>
            </a:endParaRPr>
          </a:p>
        </p:txBody>
      </p:sp>
      <p:sp>
        <p:nvSpPr>
          <p:cNvPr id="24" name="文本框 23"/>
          <p:cNvSpPr txBox="1"/>
          <p:nvPr/>
        </p:nvSpPr>
        <p:spPr>
          <a:xfrm>
            <a:off x="7868797" y="4018170"/>
            <a:ext cx="2819400" cy="369332"/>
          </a:xfrm>
          <a:prstGeom prst="rect">
            <a:avLst/>
          </a:prstGeom>
          <a:noFill/>
        </p:spPr>
        <p:txBody>
          <a:bodyPr wrap="square" rtlCol="0">
            <a:spAutoFit/>
          </a:bodyPr>
          <a:lstStyle/>
          <a:p>
            <a:r>
              <a:rPr lang="en-US" altLang="zh-CN" dirty="0">
                <a:solidFill>
                  <a:schemeClr val="bg1">
                    <a:lumMod val="50000"/>
                  </a:schemeClr>
                </a:solidFill>
              </a:rPr>
              <a:t>Click here to add text</a:t>
            </a:r>
            <a:endParaRPr lang="zh-CN" altLang="en-US" dirty="0">
              <a:solidFill>
                <a:schemeClr val="bg1">
                  <a:lumMod val="50000"/>
                </a:schemeClr>
              </a:solidFill>
            </a:endParaRPr>
          </a:p>
        </p:txBody>
      </p:sp>
      <p:sp>
        <p:nvSpPr>
          <p:cNvPr id="25" name="椭圆 24"/>
          <p:cNvSpPr/>
          <p:nvPr/>
        </p:nvSpPr>
        <p:spPr>
          <a:xfrm>
            <a:off x="7252529" y="4843333"/>
            <a:ext cx="363071" cy="363071"/>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文本框 25"/>
          <p:cNvSpPr txBox="1"/>
          <p:nvPr/>
        </p:nvSpPr>
        <p:spPr>
          <a:xfrm>
            <a:off x="7868797" y="4829578"/>
            <a:ext cx="3064902" cy="400110"/>
          </a:xfrm>
          <a:prstGeom prst="rect">
            <a:avLst/>
          </a:prstGeom>
          <a:noFill/>
        </p:spPr>
        <p:txBody>
          <a:bodyPr wrap="square" rtlCol="0">
            <a:spAutoFit/>
          </a:bodyPr>
          <a:lstStyle/>
          <a:p>
            <a:r>
              <a:rPr lang="zh-CN" altLang="en-US" sz="2000" dirty="0">
                <a:solidFill>
                  <a:srgbClr val="F9B88E"/>
                </a:solidFill>
              </a:rPr>
              <a:t>单击此处添加标题</a:t>
            </a:r>
            <a:endParaRPr lang="zh-CN" altLang="en-US" sz="2000" dirty="0">
              <a:solidFill>
                <a:srgbClr val="F9B88E"/>
              </a:solidFill>
            </a:endParaRPr>
          </a:p>
        </p:txBody>
      </p:sp>
      <p:sp>
        <p:nvSpPr>
          <p:cNvPr id="27" name="文本框 26"/>
          <p:cNvSpPr txBox="1"/>
          <p:nvPr/>
        </p:nvSpPr>
        <p:spPr>
          <a:xfrm>
            <a:off x="7868797" y="5181510"/>
            <a:ext cx="2819400" cy="369332"/>
          </a:xfrm>
          <a:prstGeom prst="rect">
            <a:avLst/>
          </a:prstGeom>
          <a:noFill/>
        </p:spPr>
        <p:txBody>
          <a:bodyPr wrap="square" rtlCol="0">
            <a:spAutoFit/>
          </a:bodyPr>
          <a:lstStyle/>
          <a:p>
            <a:r>
              <a:rPr lang="en-US" altLang="zh-CN" dirty="0">
                <a:solidFill>
                  <a:schemeClr val="bg1">
                    <a:lumMod val="50000"/>
                  </a:schemeClr>
                </a:solidFill>
              </a:rPr>
              <a:t>Click here to add text</a:t>
            </a:r>
            <a:endParaRPr lang="zh-CN" altLang="en-US" dirty="0">
              <a:solidFill>
                <a:schemeClr val="bg1">
                  <a:lumMod val="50000"/>
                </a:schemeClr>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0-#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0-#ppt_w/2"/>
                                          </p:val>
                                        </p:tav>
                                        <p:tav tm="100000">
                                          <p:val>
                                            <p:strVal val="#ppt_x"/>
                                          </p:val>
                                        </p:tav>
                                      </p:tavLst>
                                    </p:anim>
                                    <p:anim calcmode="lin" valueType="num">
                                      <p:cBhvr additive="base">
                                        <p:cTn id="21"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up)">
                                      <p:cBhvr>
                                        <p:cTn id="41" dur="500"/>
                                        <p:tgtEl>
                                          <p:spTgt spid="16"/>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up)">
                                      <p:cBhvr>
                                        <p:cTn id="44" dur="500"/>
                                        <p:tgtEl>
                                          <p:spTgt spid="19"/>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up)">
                                      <p:cBhvr>
                                        <p:cTn id="47" dur="500"/>
                                        <p:tgtEl>
                                          <p:spTgt spid="22"/>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up)">
                                      <p:cBhvr>
                                        <p:cTn id="50" dur="500"/>
                                        <p:tgtEl>
                                          <p:spTgt spid="25"/>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up)">
                                      <p:cBhvr>
                                        <p:cTn id="53" dur="500"/>
                                        <p:tgtEl>
                                          <p:spTgt spid="17"/>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up)">
                                      <p:cBhvr>
                                        <p:cTn id="56" dur="500"/>
                                        <p:tgtEl>
                                          <p:spTgt spid="18"/>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up)">
                                      <p:cBhvr>
                                        <p:cTn id="59" dur="500"/>
                                        <p:tgtEl>
                                          <p:spTgt spid="20"/>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wipe(up)">
                                      <p:cBhvr>
                                        <p:cTn id="62" dur="500"/>
                                        <p:tgtEl>
                                          <p:spTgt spid="21"/>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wipe(up)">
                                      <p:cBhvr>
                                        <p:cTn id="65" dur="500"/>
                                        <p:tgtEl>
                                          <p:spTgt spid="23"/>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wipe(up)">
                                      <p:cBhvr>
                                        <p:cTn id="68" dur="500"/>
                                        <p:tgtEl>
                                          <p:spTgt spid="24"/>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wipe(up)">
                                      <p:cBhvr>
                                        <p:cTn id="71" dur="500"/>
                                        <p:tgtEl>
                                          <p:spTgt spid="26"/>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wipe(up)">
                                      <p:cBhvr>
                                        <p:cTn id="7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3" grpId="0"/>
      <p:bldP spid="15" grpId="0"/>
      <p:bldP spid="16" grpId="0" animBg="1"/>
      <p:bldP spid="17" grpId="0"/>
      <p:bldP spid="18" grpId="0"/>
      <p:bldP spid="19" grpId="0" animBg="1"/>
      <p:bldP spid="20" grpId="0"/>
      <p:bldP spid="21" grpId="0"/>
      <p:bldP spid="22" grpId="0" animBg="1"/>
      <p:bldP spid="23" grpId="0"/>
      <p:bldP spid="24" grpId="0"/>
      <p:bldP spid="25" grpId="0" animBg="1"/>
      <p:bldP spid="26"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BEBA8EAE-BF5A-486C-A8C5-ECC9F3942E4B}">
                <a14:imgProps xmlns:a14="http://schemas.microsoft.com/office/drawing/2010/main">
                  <a14:imgLayer r:embed="rId2">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1918222" y="76619"/>
            <a:ext cx="8355555" cy="6704762"/>
          </a:xfrm>
          <a:prstGeom prst="rect">
            <a:avLst/>
          </a:prstGeom>
        </p:spPr>
      </p:pic>
      <p:sp>
        <p:nvSpPr>
          <p:cNvPr id="6" name="文本框 5"/>
          <p:cNvSpPr txBox="1"/>
          <p:nvPr/>
        </p:nvSpPr>
        <p:spPr>
          <a:xfrm>
            <a:off x="3429000" y="2266950"/>
            <a:ext cx="5810250" cy="1569660"/>
          </a:xfrm>
          <a:prstGeom prst="rect">
            <a:avLst/>
          </a:prstGeom>
          <a:noFill/>
        </p:spPr>
        <p:txBody>
          <a:bodyPr wrap="square" rtlCol="0">
            <a:spAutoFit/>
          </a:bodyPr>
          <a:lstStyle/>
          <a:p>
            <a:r>
              <a:rPr lang="en-US" altLang="zh-CN" sz="9600" dirty="0">
                <a:solidFill>
                  <a:schemeClr val="bg1"/>
                </a:solidFill>
              </a:rPr>
              <a:t>PART ONE</a:t>
            </a:r>
            <a:endParaRPr lang="zh-CN" altLang="en-US" sz="9600" dirty="0">
              <a:solidFill>
                <a:schemeClr val="bg1"/>
              </a:solidFill>
            </a:endParaRPr>
          </a:p>
        </p:txBody>
      </p:sp>
      <p:sp>
        <p:nvSpPr>
          <p:cNvPr id="7" name="矩形 6"/>
          <p:cNvSpPr/>
          <p:nvPr/>
        </p:nvSpPr>
        <p:spPr>
          <a:xfrm>
            <a:off x="4089737" y="3836610"/>
            <a:ext cx="3877985" cy="646331"/>
          </a:xfrm>
          <a:prstGeom prst="rect">
            <a:avLst/>
          </a:prstGeom>
        </p:spPr>
        <p:txBody>
          <a:bodyPr wrap="none">
            <a:spAutoFit/>
          </a:bodyPr>
          <a:lstStyle/>
          <a:p>
            <a:r>
              <a:rPr lang="zh-CN" altLang="en-US" sz="3600" dirty="0">
                <a:solidFill>
                  <a:schemeClr val="bg1"/>
                </a:solidFill>
                <a:latin typeface="思源黑体 Normal" panose="020B0400000000000000" pitchFamily="34" charset="-122"/>
                <a:ea typeface="思源黑体 Normal" panose="020B0400000000000000" pitchFamily="34" charset="-122"/>
              </a:rPr>
              <a:t>单击此处添加标题</a:t>
            </a:r>
            <a:endParaRPr lang="zh-CN" altLang="en-US" sz="3600" dirty="0">
              <a:solidFill>
                <a:schemeClr val="bg1"/>
              </a:solidFill>
              <a:latin typeface="思源黑体 Normal" panose="020B0400000000000000" pitchFamily="34" charset="-122"/>
              <a:ea typeface="思源黑体 Normal" panose="020B0400000000000000"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cru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稻壳儿小白白(http://dwz.cn/Wu2UP)"/>
          <p:cNvSpPr/>
          <p:nvPr/>
        </p:nvSpPr>
        <p:spPr bwMode="auto">
          <a:xfrm>
            <a:off x="897498" y="2742406"/>
            <a:ext cx="3484562" cy="1525587"/>
          </a:xfrm>
          <a:custGeom>
            <a:avLst/>
            <a:gdLst>
              <a:gd name="T0" fmla="*/ 0 w 1523036"/>
              <a:gd name="T1" fmla="*/ 1678756 h 1678756"/>
              <a:gd name="T2" fmla="*/ 769469 w 1523036"/>
              <a:gd name="T3" fmla="*/ 34 h 1678756"/>
              <a:gd name="T4" fmla="*/ 1523036 w 1523036"/>
              <a:gd name="T5" fmla="*/ 1678756 h 1678756"/>
              <a:gd name="T6" fmla="*/ 0 w 1523036"/>
              <a:gd name="T7" fmla="*/ 1678756 h 1678756"/>
            </a:gdLst>
            <a:ahLst/>
            <a:cxnLst>
              <a:cxn ang="0">
                <a:pos x="T0" y="T1"/>
              </a:cxn>
              <a:cxn ang="0">
                <a:pos x="T2" y="T3"/>
              </a:cxn>
              <a:cxn ang="0">
                <a:pos x="T4" y="T5"/>
              </a:cxn>
              <a:cxn ang="0">
                <a:pos x="T6" y="T7"/>
              </a:cxn>
            </a:cxnLst>
            <a:rect l="0" t="0"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rgbClr val="F9B88E">
              <a:alpha val="79999"/>
            </a:srgbClr>
          </a:solidFill>
          <a:ln>
            <a:solidFill>
              <a:srgbClr val="F9B88E"/>
            </a:solidFill>
          </a:ln>
        </p:spPr>
        <p:txBody>
          <a:bodyPr anchor="ctr"/>
          <a:lstStyle/>
          <a:p>
            <a:endParaRPr lang="zh-CN" altLang="en-US" dirty="0"/>
          </a:p>
        </p:txBody>
      </p:sp>
      <p:sp>
        <p:nvSpPr>
          <p:cNvPr id="3" name="稻壳儿小白白(http://dwz.cn/Wu2UP)"/>
          <p:cNvSpPr/>
          <p:nvPr/>
        </p:nvSpPr>
        <p:spPr bwMode="auto">
          <a:xfrm>
            <a:off x="2313548" y="1837531"/>
            <a:ext cx="3484562" cy="2430462"/>
          </a:xfrm>
          <a:custGeom>
            <a:avLst/>
            <a:gdLst>
              <a:gd name="T0" fmla="*/ 0 w 1523036"/>
              <a:gd name="T1" fmla="*/ 1678756 h 1678756"/>
              <a:gd name="T2" fmla="*/ 769469 w 1523036"/>
              <a:gd name="T3" fmla="*/ 34 h 1678756"/>
              <a:gd name="T4" fmla="*/ 1523036 w 1523036"/>
              <a:gd name="T5" fmla="*/ 1678756 h 1678756"/>
              <a:gd name="T6" fmla="*/ 0 w 1523036"/>
              <a:gd name="T7" fmla="*/ 1678756 h 1678756"/>
            </a:gdLst>
            <a:ahLst/>
            <a:cxnLst>
              <a:cxn ang="0">
                <a:pos x="T0" y="T1"/>
              </a:cxn>
              <a:cxn ang="0">
                <a:pos x="T2" y="T3"/>
              </a:cxn>
              <a:cxn ang="0">
                <a:pos x="T4" y="T5"/>
              </a:cxn>
              <a:cxn ang="0">
                <a:pos x="T6" y="T7"/>
              </a:cxn>
            </a:cxnLst>
            <a:rect l="0" t="0"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rgbClr val="D1B27E">
              <a:alpha val="79999"/>
            </a:srgbClr>
          </a:solidFill>
          <a:ln>
            <a:noFill/>
          </a:ln>
        </p:spPr>
        <p:txBody>
          <a:bodyPr anchor="ctr"/>
          <a:lstStyle/>
          <a:p>
            <a:endParaRPr lang="zh-CN" altLang="en-US"/>
          </a:p>
        </p:txBody>
      </p:sp>
      <p:sp>
        <p:nvSpPr>
          <p:cNvPr id="4" name="稻壳儿小白白(http://dwz.cn/Wu2UP)"/>
          <p:cNvSpPr/>
          <p:nvPr/>
        </p:nvSpPr>
        <p:spPr bwMode="auto">
          <a:xfrm>
            <a:off x="3729598" y="2247106"/>
            <a:ext cx="3484562" cy="2020887"/>
          </a:xfrm>
          <a:custGeom>
            <a:avLst/>
            <a:gdLst>
              <a:gd name="T0" fmla="*/ 0 w 1523036"/>
              <a:gd name="T1" fmla="*/ 1678756 h 1678756"/>
              <a:gd name="T2" fmla="*/ 769469 w 1523036"/>
              <a:gd name="T3" fmla="*/ 34 h 1678756"/>
              <a:gd name="T4" fmla="*/ 1523036 w 1523036"/>
              <a:gd name="T5" fmla="*/ 1678756 h 1678756"/>
              <a:gd name="T6" fmla="*/ 0 w 1523036"/>
              <a:gd name="T7" fmla="*/ 1678756 h 1678756"/>
            </a:gdLst>
            <a:ahLst/>
            <a:cxnLst>
              <a:cxn ang="0">
                <a:pos x="T0" y="T1"/>
              </a:cxn>
              <a:cxn ang="0">
                <a:pos x="T2" y="T3"/>
              </a:cxn>
              <a:cxn ang="0">
                <a:pos x="T4" y="T5"/>
              </a:cxn>
              <a:cxn ang="0">
                <a:pos x="T6" y="T7"/>
              </a:cxn>
            </a:cxnLst>
            <a:rect l="0" t="0"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rgbClr val="F9B88E">
              <a:alpha val="79999"/>
            </a:srgbClr>
          </a:solidFill>
          <a:ln>
            <a:solidFill>
              <a:srgbClr val="F9B88E"/>
            </a:solidFill>
          </a:ln>
        </p:spPr>
        <p:txBody>
          <a:bodyPr anchor="ctr"/>
          <a:lstStyle/>
          <a:p>
            <a:endParaRPr lang="zh-CN" altLang="en-US"/>
          </a:p>
        </p:txBody>
      </p:sp>
      <p:sp>
        <p:nvSpPr>
          <p:cNvPr id="5" name="稻壳儿小白白(http://dwz.cn/Wu2UP)"/>
          <p:cNvSpPr/>
          <p:nvPr/>
        </p:nvSpPr>
        <p:spPr bwMode="auto">
          <a:xfrm>
            <a:off x="5145648" y="2742406"/>
            <a:ext cx="3484562" cy="1525587"/>
          </a:xfrm>
          <a:custGeom>
            <a:avLst/>
            <a:gdLst>
              <a:gd name="T0" fmla="*/ 0 w 1523036"/>
              <a:gd name="T1" fmla="*/ 1678756 h 1678756"/>
              <a:gd name="T2" fmla="*/ 769469 w 1523036"/>
              <a:gd name="T3" fmla="*/ 34 h 1678756"/>
              <a:gd name="T4" fmla="*/ 1523036 w 1523036"/>
              <a:gd name="T5" fmla="*/ 1678756 h 1678756"/>
              <a:gd name="T6" fmla="*/ 0 w 1523036"/>
              <a:gd name="T7" fmla="*/ 1678756 h 1678756"/>
            </a:gdLst>
            <a:ahLst/>
            <a:cxnLst>
              <a:cxn ang="0">
                <a:pos x="T0" y="T1"/>
              </a:cxn>
              <a:cxn ang="0">
                <a:pos x="T2" y="T3"/>
              </a:cxn>
              <a:cxn ang="0">
                <a:pos x="T4" y="T5"/>
              </a:cxn>
              <a:cxn ang="0">
                <a:pos x="T6" y="T7"/>
              </a:cxn>
            </a:cxnLst>
            <a:rect l="0" t="0"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rgbClr val="D1B27E">
              <a:alpha val="79999"/>
            </a:srgbClr>
          </a:solidFill>
          <a:ln>
            <a:noFill/>
          </a:ln>
        </p:spPr>
        <p:txBody>
          <a:bodyPr anchor="ctr"/>
          <a:lstStyle/>
          <a:p>
            <a:endParaRPr lang="zh-CN" altLang="en-US"/>
          </a:p>
        </p:txBody>
      </p:sp>
      <p:sp>
        <p:nvSpPr>
          <p:cNvPr id="6" name="稻壳儿小白白(http://dwz.cn/Wu2UP)"/>
          <p:cNvSpPr/>
          <p:nvPr/>
        </p:nvSpPr>
        <p:spPr bwMode="auto">
          <a:xfrm>
            <a:off x="6561698" y="2440781"/>
            <a:ext cx="3484562" cy="1812925"/>
          </a:xfrm>
          <a:custGeom>
            <a:avLst/>
            <a:gdLst>
              <a:gd name="T0" fmla="*/ 0 w 1523036"/>
              <a:gd name="T1" fmla="*/ 1678756 h 1678756"/>
              <a:gd name="T2" fmla="*/ 769469 w 1523036"/>
              <a:gd name="T3" fmla="*/ 34 h 1678756"/>
              <a:gd name="T4" fmla="*/ 1523036 w 1523036"/>
              <a:gd name="T5" fmla="*/ 1678756 h 1678756"/>
              <a:gd name="T6" fmla="*/ 0 w 1523036"/>
              <a:gd name="T7" fmla="*/ 1678756 h 1678756"/>
            </a:gdLst>
            <a:ahLst/>
            <a:cxnLst>
              <a:cxn ang="0">
                <a:pos x="T0" y="T1"/>
              </a:cxn>
              <a:cxn ang="0">
                <a:pos x="T2" y="T3"/>
              </a:cxn>
              <a:cxn ang="0">
                <a:pos x="T4" y="T5"/>
              </a:cxn>
              <a:cxn ang="0">
                <a:pos x="T6" y="T7"/>
              </a:cxn>
            </a:cxnLst>
            <a:rect l="0" t="0"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rgbClr val="F9B88E">
              <a:alpha val="79999"/>
            </a:srgbClr>
          </a:solidFill>
          <a:ln>
            <a:solidFill>
              <a:srgbClr val="F9B88E"/>
            </a:solidFill>
          </a:ln>
        </p:spPr>
        <p:txBody>
          <a:bodyPr anchor="ctr"/>
          <a:lstStyle/>
          <a:p>
            <a:endParaRPr lang="zh-CN" altLang="en-US"/>
          </a:p>
        </p:txBody>
      </p:sp>
      <p:sp>
        <p:nvSpPr>
          <p:cNvPr id="7" name="稻壳儿小白白(http://dwz.cn/Wu2UP)"/>
          <p:cNvSpPr/>
          <p:nvPr/>
        </p:nvSpPr>
        <p:spPr bwMode="auto">
          <a:xfrm>
            <a:off x="7976160" y="2597943"/>
            <a:ext cx="3486150" cy="1662113"/>
          </a:xfrm>
          <a:custGeom>
            <a:avLst/>
            <a:gdLst>
              <a:gd name="T0" fmla="*/ 0 w 1523036"/>
              <a:gd name="T1" fmla="*/ 1678756 h 1678756"/>
              <a:gd name="T2" fmla="*/ 769469 w 1523036"/>
              <a:gd name="T3" fmla="*/ 34 h 1678756"/>
              <a:gd name="T4" fmla="*/ 1523036 w 1523036"/>
              <a:gd name="T5" fmla="*/ 1678756 h 1678756"/>
              <a:gd name="T6" fmla="*/ 0 w 1523036"/>
              <a:gd name="T7" fmla="*/ 1678756 h 1678756"/>
            </a:gdLst>
            <a:ahLst/>
            <a:cxnLst>
              <a:cxn ang="0">
                <a:pos x="T0" y="T1"/>
              </a:cxn>
              <a:cxn ang="0">
                <a:pos x="T2" y="T3"/>
              </a:cxn>
              <a:cxn ang="0">
                <a:pos x="T4" y="T5"/>
              </a:cxn>
              <a:cxn ang="0">
                <a:pos x="T6" y="T7"/>
              </a:cxn>
            </a:cxnLst>
            <a:rect l="0" t="0"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rgbClr val="D1B27E">
              <a:alpha val="79999"/>
            </a:srgbClr>
          </a:solidFill>
          <a:ln>
            <a:noFill/>
          </a:ln>
        </p:spPr>
        <p:txBody>
          <a:bodyPr anchor="ctr"/>
          <a:lstStyle/>
          <a:p>
            <a:endParaRPr lang="zh-CN" altLang="en-US"/>
          </a:p>
        </p:txBody>
      </p:sp>
      <p:sp>
        <p:nvSpPr>
          <p:cNvPr id="20" name="椭圆 19"/>
          <p:cNvSpPr/>
          <p:nvPr/>
        </p:nvSpPr>
        <p:spPr>
          <a:xfrm>
            <a:off x="40295" y="221546"/>
            <a:ext cx="551987" cy="551987"/>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742997" y="145608"/>
            <a:ext cx="3064902" cy="400110"/>
          </a:xfrm>
          <a:prstGeom prst="rect">
            <a:avLst/>
          </a:prstGeom>
          <a:noFill/>
        </p:spPr>
        <p:txBody>
          <a:bodyPr wrap="square" rtlCol="0">
            <a:spAutoFit/>
          </a:bodyPr>
          <a:lstStyle/>
          <a:p>
            <a:r>
              <a:rPr lang="zh-CN" altLang="en-US" sz="2000" dirty="0">
                <a:solidFill>
                  <a:srgbClr val="F9B88E"/>
                </a:solidFill>
              </a:rPr>
              <a:t>单击此处添加文本</a:t>
            </a:r>
            <a:endParaRPr lang="zh-CN" altLang="en-US" sz="2000" dirty="0">
              <a:solidFill>
                <a:srgbClr val="F9B88E"/>
              </a:solidFill>
            </a:endParaRPr>
          </a:p>
        </p:txBody>
      </p:sp>
      <p:sp>
        <p:nvSpPr>
          <p:cNvPr id="22" name="文本框 21"/>
          <p:cNvSpPr txBox="1"/>
          <p:nvPr/>
        </p:nvSpPr>
        <p:spPr>
          <a:xfrm>
            <a:off x="742997" y="497540"/>
            <a:ext cx="2819400" cy="369332"/>
          </a:xfrm>
          <a:prstGeom prst="rect">
            <a:avLst/>
          </a:prstGeom>
          <a:noFill/>
        </p:spPr>
        <p:txBody>
          <a:bodyPr wrap="square" rtlCol="0">
            <a:spAutoFit/>
          </a:bodyPr>
          <a:lstStyle/>
          <a:p>
            <a:r>
              <a:rPr lang="en-US" altLang="zh-CN" dirty="0">
                <a:solidFill>
                  <a:schemeClr val="bg1">
                    <a:lumMod val="50000"/>
                  </a:schemeClr>
                </a:solidFill>
              </a:rPr>
              <a:t>Click here to add text</a:t>
            </a:r>
            <a:endParaRPr lang="zh-CN" altLang="en-US" dirty="0">
              <a:solidFill>
                <a:schemeClr val="bg1">
                  <a:lumMod val="50000"/>
                </a:schemeClr>
              </a:solidFill>
            </a:endParaRPr>
          </a:p>
        </p:txBody>
      </p:sp>
      <p:sp>
        <p:nvSpPr>
          <p:cNvPr id="23" name="矩形: 圆角 22"/>
          <p:cNvSpPr/>
          <p:nvPr/>
        </p:nvSpPr>
        <p:spPr>
          <a:xfrm>
            <a:off x="1517783" y="4763293"/>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767776" y="4761053"/>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25" name="矩形: 圆角 24"/>
          <p:cNvSpPr/>
          <p:nvPr/>
        </p:nvSpPr>
        <p:spPr>
          <a:xfrm>
            <a:off x="5194325" y="4751246"/>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4444318" y="4749006"/>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27" name="矩形: 圆角 26"/>
          <p:cNvSpPr/>
          <p:nvPr/>
        </p:nvSpPr>
        <p:spPr>
          <a:xfrm>
            <a:off x="9118733" y="4763293"/>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8368726" y="4761053"/>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down)">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down)">
                                      <p:cBhvr>
                                        <p:cTn id="38" dur="5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500"/>
                                        <p:tgtEl>
                                          <p:spTgt spid="2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500"/>
                                        <p:tgtEl>
                                          <p:spTgt spid="25"/>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20" grpId="0" animBg="1"/>
      <p:bldP spid="23" grpId="0" animBg="1"/>
      <p:bldP spid="24" grpId="0"/>
      <p:bldP spid="25" grpId="0" animBg="1"/>
      <p:bldP spid="26" grpId="0"/>
      <p:bldP spid="27" grpId="0" animBg="1"/>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a:grpSpLocks noChangeAspect="1"/>
          </p:cNvGrpSpPr>
          <p:nvPr/>
        </p:nvGrpSpPr>
        <p:grpSpPr bwMode="auto">
          <a:xfrm>
            <a:off x="1619250" y="1852613"/>
            <a:ext cx="1079500" cy="1079500"/>
            <a:chOff x="0" y="0"/>
            <a:chExt cx="1080000" cy="1080000"/>
          </a:xfrm>
        </p:grpSpPr>
        <p:sp>
          <p:nvSpPr>
            <p:cNvPr id="3" name="圆角矩形 4"/>
            <p:cNvSpPr>
              <a:spLocks noChangeAspect="1" noChangeArrowheads="1"/>
            </p:cNvSpPr>
            <p:nvPr/>
          </p:nvSpPr>
          <p:spPr bwMode="auto">
            <a:xfrm rot="1800000">
              <a:off x="0" y="0"/>
              <a:ext cx="1080000" cy="1080000"/>
            </a:xfrm>
            <a:prstGeom prst="roundRect">
              <a:avLst>
                <a:gd name="adj" fmla="val 30000"/>
              </a:avLst>
            </a:pr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dirty="0">
                <a:solidFill>
                  <a:srgbClr val="FFFFFF"/>
                </a:solidFill>
              </a:endParaRPr>
            </a:p>
          </p:txBody>
        </p:sp>
        <p:sp>
          <p:nvSpPr>
            <p:cNvPr id="4" name="圆角矩形 5"/>
            <p:cNvSpPr>
              <a:spLocks noChangeAspect="1" noChangeArrowheads="1"/>
            </p:cNvSpPr>
            <p:nvPr/>
          </p:nvSpPr>
          <p:spPr bwMode="auto">
            <a:xfrm rot="2700000">
              <a:off x="0" y="0"/>
              <a:ext cx="1080000" cy="1080000"/>
            </a:xfrm>
            <a:prstGeom prst="roundRect">
              <a:avLst>
                <a:gd name="adj" fmla="val 30000"/>
              </a:avLst>
            </a:prstGeom>
            <a:solidFill>
              <a:srgbClr val="F9B88E"/>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grpSp>
      <p:cxnSp>
        <p:nvCxnSpPr>
          <p:cNvPr id="5" name="直接连接符 18"/>
          <p:cNvCxnSpPr>
            <a:cxnSpLocks noChangeShapeType="1"/>
          </p:cNvCxnSpPr>
          <p:nvPr/>
        </p:nvCxnSpPr>
        <p:spPr bwMode="auto">
          <a:xfrm>
            <a:off x="2159000" y="3022600"/>
            <a:ext cx="0" cy="539750"/>
          </a:xfrm>
          <a:prstGeom prst="line">
            <a:avLst/>
          </a:prstGeom>
          <a:noFill/>
          <a:ln w="19050" cmpd="sng">
            <a:solidFill>
              <a:schemeClr val="accent2"/>
            </a:solidFill>
            <a:round/>
          </a:ln>
          <a:extLst>
            <a:ext uri="{909E8E84-426E-40DD-AFC4-6F175D3DCCD1}">
              <a14:hiddenFill xmlns:a14="http://schemas.microsoft.com/office/drawing/2010/main">
                <a:noFill/>
              </a14:hiddenFill>
            </a:ext>
          </a:extLst>
        </p:spPr>
      </p:cxnSp>
      <p:grpSp>
        <p:nvGrpSpPr>
          <p:cNvPr id="8" name="组合 7"/>
          <p:cNvGrpSpPr>
            <a:grpSpLocks noChangeAspect="1"/>
          </p:cNvGrpSpPr>
          <p:nvPr/>
        </p:nvGrpSpPr>
        <p:grpSpPr bwMode="auto">
          <a:xfrm>
            <a:off x="4246563" y="1852613"/>
            <a:ext cx="1079500" cy="1079500"/>
            <a:chOff x="0" y="0"/>
            <a:chExt cx="1080000" cy="1080000"/>
          </a:xfrm>
          <a:solidFill>
            <a:srgbClr val="D1B27E"/>
          </a:solidFill>
        </p:grpSpPr>
        <p:sp>
          <p:nvSpPr>
            <p:cNvPr id="9" name="圆角矩形 8"/>
            <p:cNvSpPr>
              <a:spLocks noChangeAspect="1" noChangeArrowheads="1"/>
            </p:cNvSpPr>
            <p:nvPr/>
          </p:nvSpPr>
          <p:spPr bwMode="auto">
            <a:xfrm rot="1800000">
              <a:off x="0" y="0"/>
              <a:ext cx="1080000" cy="1080000"/>
            </a:xfrm>
            <a:prstGeom prst="roundRect">
              <a:avLst>
                <a:gd name="adj" fmla="val 30000"/>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dirty="0">
                <a:solidFill>
                  <a:srgbClr val="FFFFFF"/>
                </a:solidFill>
              </a:endParaRPr>
            </a:p>
          </p:txBody>
        </p:sp>
        <p:sp>
          <p:nvSpPr>
            <p:cNvPr id="10" name="圆角矩形 9"/>
            <p:cNvSpPr>
              <a:spLocks noChangeAspect="1" noChangeArrowheads="1"/>
            </p:cNvSpPr>
            <p:nvPr/>
          </p:nvSpPr>
          <p:spPr bwMode="auto">
            <a:xfrm rot="2700000">
              <a:off x="0" y="0"/>
              <a:ext cx="1080000" cy="1080000"/>
            </a:xfrm>
            <a:prstGeom prst="roundRect">
              <a:avLst>
                <a:gd name="adj" fmla="val 30000"/>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dirty="0">
                <a:solidFill>
                  <a:srgbClr val="FFFFFF"/>
                </a:solidFill>
              </a:endParaRPr>
            </a:p>
          </p:txBody>
        </p:sp>
      </p:grpSp>
      <p:cxnSp>
        <p:nvCxnSpPr>
          <p:cNvPr id="11" name="直接连接符 19"/>
          <p:cNvCxnSpPr>
            <a:cxnSpLocks noChangeShapeType="1"/>
          </p:cNvCxnSpPr>
          <p:nvPr/>
        </p:nvCxnSpPr>
        <p:spPr bwMode="auto">
          <a:xfrm>
            <a:off x="4786313" y="3022600"/>
            <a:ext cx="0" cy="1492250"/>
          </a:xfrm>
          <a:prstGeom prst="line">
            <a:avLst/>
          </a:prstGeom>
          <a:noFill/>
          <a:ln w="19050" cmpd="sng">
            <a:solidFill>
              <a:srgbClr val="354B5E"/>
            </a:solidFill>
            <a:round/>
          </a:ln>
          <a:extLst>
            <a:ext uri="{909E8E84-426E-40DD-AFC4-6F175D3DCCD1}">
              <a14:hiddenFill xmlns:a14="http://schemas.microsoft.com/office/drawing/2010/main">
                <a:noFill/>
              </a14:hiddenFill>
            </a:ext>
          </a:extLst>
        </p:spPr>
      </p:cxnSp>
      <p:grpSp>
        <p:nvGrpSpPr>
          <p:cNvPr id="14" name="组合 10"/>
          <p:cNvGrpSpPr>
            <a:grpSpLocks noChangeAspect="1"/>
          </p:cNvGrpSpPr>
          <p:nvPr/>
        </p:nvGrpSpPr>
        <p:grpSpPr bwMode="auto">
          <a:xfrm>
            <a:off x="6873875" y="1852613"/>
            <a:ext cx="1081088" cy="1079500"/>
            <a:chOff x="0" y="0"/>
            <a:chExt cx="1080000" cy="1080000"/>
          </a:xfrm>
        </p:grpSpPr>
        <p:sp>
          <p:nvSpPr>
            <p:cNvPr id="15" name="圆角矩形 11"/>
            <p:cNvSpPr>
              <a:spLocks noChangeAspect="1" noChangeArrowheads="1"/>
            </p:cNvSpPr>
            <p:nvPr/>
          </p:nvSpPr>
          <p:spPr bwMode="auto">
            <a:xfrm rot="1800000">
              <a:off x="0" y="0"/>
              <a:ext cx="1080000" cy="1080000"/>
            </a:xfrm>
            <a:prstGeom prst="roundRect">
              <a:avLst>
                <a:gd name="adj" fmla="val 30000"/>
              </a:avLst>
            </a:prstGeom>
            <a:solidFill>
              <a:srgbClr val="354B5E"/>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6" name="圆角矩形 12"/>
            <p:cNvSpPr>
              <a:spLocks noChangeAspect="1" noChangeArrowheads="1"/>
            </p:cNvSpPr>
            <p:nvPr/>
          </p:nvSpPr>
          <p:spPr bwMode="auto">
            <a:xfrm rot="2700000">
              <a:off x="0" y="0"/>
              <a:ext cx="1080000" cy="1080000"/>
            </a:xfrm>
            <a:prstGeom prst="roundRect">
              <a:avLst>
                <a:gd name="adj" fmla="val 30000"/>
              </a:avLst>
            </a:prstGeom>
            <a:solidFill>
              <a:srgbClr val="F9B88E"/>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dirty="0">
                <a:solidFill>
                  <a:srgbClr val="FFFFFF"/>
                </a:solidFill>
              </a:endParaRPr>
            </a:p>
          </p:txBody>
        </p:sp>
      </p:grpSp>
      <p:cxnSp>
        <p:nvCxnSpPr>
          <p:cNvPr id="17" name="直接连接符 20"/>
          <p:cNvCxnSpPr>
            <a:cxnSpLocks noChangeShapeType="1"/>
          </p:cNvCxnSpPr>
          <p:nvPr/>
        </p:nvCxnSpPr>
        <p:spPr bwMode="auto">
          <a:xfrm>
            <a:off x="7413625" y="3022600"/>
            <a:ext cx="0" cy="539750"/>
          </a:xfrm>
          <a:prstGeom prst="line">
            <a:avLst/>
          </a:prstGeom>
          <a:noFill/>
          <a:ln w="19050" cmpd="sng">
            <a:solidFill>
              <a:schemeClr val="accent2"/>
            </a:solidFill>
            <a:round/>
          </a:ln>
          <a:extLst>
            <a:ext uri="{909E8E84-426E-40DD-AFC4-6F175D3DCCD1}">
              <a14:hiddenFill xmlns:a14="http://schemas.microsoft.com/office/drawing/2010/main">
                <a:noFill/>
              </a14:hiddenFill>
            </a:ext>
          </a:extLst>
        </p:spPr>
      </p:cxnSp>
      <p:grpSp>
        <p:nvGrpSpPr>
          <p:cNvPr id="20" name="组合 13"/>
          <p:cNvGrpSpPr>
            <a:grpSpLocks noChangeAspect="1"/>
          </p:cNvGrpSpPr>
          <p:nvPr/>
        </p:nvGrpSpPr>
        <p:grpSpPr bwMode="auto">
          <a:xfrm>
            <a:off x="9502775" y="1852613"/>
            <a:ext cx="1079500" cy="1079500"/>
            <a:chOff x="0" y="0"/>
            <a:chExt cx="1080000" cy="1080000"/>
          </a:xfrm>
          <a:solidFill>
            <a:srgbClr val="D1B27E"/>
          </a:solidFill>
        </p:grpSpPr>
        <p:sp>
          <p:nvSpPr>
            <p:cNvPr id="21" name="圆角矩形 14"/>
            <p:cNvSpPr>
              <a:spLocks noChangeAspect="1" noChangeArrowheads="1"/>
            </p:cNvSpPr>
            <p:nvPr/>
          </p:nvSpPr>
          <p:spPr bwMode="auto">
            <a:xfrm rot="1800000">
              <a:off x="0" y="0"/>
              <a:ext cx="1080000" cy="1080000"/>
            </a:xfrm>
            <a:prstGeom prst="roundRect">
              <a:avLst>
                <a:gd name="adj" fmla="val 30000"/>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dirty="0">
                <a:solidFill>
                  <a:srgbClr val="FFFFFF"/>
                </a:solidFill>
              </a:endParaRPr>
            </a:p>
          </p:txBody>
        </p:sp>
        <p:sp>
          <p:nvSpPr>
            <p:cNvPr id="22" name="圆角矩形 15"/>
            <p:cNvSpPr>
              <a:spLocks noChangeAspect="1" noChangeArrowheads="1"/>
            </p:cNvSpPr>
            <p:nvPr/>
          </p:nvSpPr>
          <p:spPr bwMode="auto">
            <a:xfrm rot="2700000">
              <a:off x="0" y="0"/>
              <a:ext cx="1080000" cy="1080000"/>
            </a:xfrm>
            <a:prstGeom prst="roundRect">
              <a:avLst>
                <a:gd name="adj" fmla="val 30000"/>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dirty="0">
                <a:solidFill>
                  <a:srgbClr val="FFFFFF"/>
                </a:solidFill>
              </a:endParaRPr>
            </a:p>
          </p:txBody>
        </p:sp>
      </p:grpSp>
      <p:cxnSp>
        <p:nvCxnSpPr>
          <p:cNvPr id="23" name="直接连接符 21"/>
          <p:cNvCxnSpPr>
            <a:cxnSpLocks noChangeShapeType="1"/>
          </p:cNvCxnSpPr>
          <p:nvPr/>
        </p:nvCxnSpPr>
        <p:spPr bwMode="auto">
          <a:xfrm>
            <a:off x="10042525" y="3022600"/>
            <a:ext cx="0" cy="1492250"/>
          </a:xfrm>
          <a:prstGeom prst="line">
            <a:avLst/>
          </a:prstGeom>
          <a:noFill/>
          <a:ln w="19050" cmpd="sng">
            <a:solidFill>
              <a:srgbClr val="354B5E"/>
            </a:solidFill>
            <a:round/>
          </a:ln>
          <a:extLst>
            <a:ext uri="{909E8E84-426E-40DD-AFC4-6F175D3DCCD1}">
              <a14:hiddenFill xmlns:a14="http://schemas.microsoft.com/office/drawing/2010/main">
                <a:noFill/>
              </a14:hiddenFill>
            </a:ext>
          </a:extLst>
        </p:spPr>
      </p:cxnSp>
      <p:sp>
        <p:nvSpPr>
          <p:cNvPr id="26" name="KSO_Shape"/>
          <p:cNvSpPr>
            <a:spLocks noChangeAspect="1"/>
          </p:cNvSpPr>
          <p:nvPr/>
        </p:nvSpPr>
        <p:spPr bwMode="auto">
          <a:xfrm>
            <a:off x="1798638" y="2071688"/>
            <a:ext cx="720725" cy="714375"/>
          </a:xfrm>
          <a:custGeom>
            <a:avLst/>
            <a:gdLst>
              <a:gd name="T0" fmla="*/ 1420802 w 2262188"/>
              <a:gd name="T1" fmla="*/ 2155372 h 2241550"/>
              <a:gd name="T2" fmla="*/ 0 w 2262188"/>
              <a:gd name="T3" fmla="*/ 1901959 h 2241550"/>
              <a:gd name="T4" fmla="*/ 966787 w 2262188"/>
              <a:gd name="T5" fmla="*/ 2002745 h 2241550"/>
              <a:gd name="T6" fmla="*/ 463550 w 2262188"/>
              <a:gd name="T7" fmla="*/ 1799189 h 2241550"/>
              <a:gd name="T8" fmla="*/ 1920875 w 2262188"/>
              <a:gd name="T9" fmla="*/ 1721932 h 2241550"/>
              <a:gd name="T10" fmla="*/ 1920875 w 2262188"/>
              <a:gd name="T11" fmla="*/ 1643063 h 2241550"/>
              <a:gd name="T12" fmla="*/ 1920875 w 2262188"/>
              <a:gd name="T13" fmla="*/ 1520825 h 2241550"/>
              <a:gd name="T14" fmla="*/ 1437365 w 2262188"/>
              <a:gd name="T15" fmla="*/ 1781511 h 2241550"/>
              <a:gd name="T16" fmla="*/ 0 w 2262188"/>
              <a:gd name="T17" fmla="*/ 1470217 h 2241550"/>
              <a:gd name="T18" fmla="*/ 1304860 w 2262188"/>
              <a:gd name="T19" fmla="*/ 1658938 h 2241550"/>
              <a:gd name="T20" fmla="*/ 1333924 w 2262188"/>
              <a:gd name="T21" fmla="*/ 1648052 h 2241550"/>
              <a:gd name="T22" fmla="*/ 1395684 w 2262188"/>
              <a:gd name="T23" fmla="*/ 1641022 h 2241550"/>
              <a:gd name="T24" fmla="*/ 1448362 w 2262188"/>
              <a:gd name="T25" fmla="*/ 1646011 h 2241550"/>
              <a:gd name="T26" fmla="*/ 1677920 w 2262188"/>
              <a:gd name="T27" fmla="*/ 1506991 h 2241550"/>
              <a:gd name="T28" fmla="*/ 1657031 w 2262188"/>
              <a:gd name="T29" fmla="*/ 1492023 h 2241550"/>
              <a:gd name="T30" fmla="*/ 1654306 w 2262188"/>
              <a:gd name="T31" fmla="*/ 1479097 h 2241550"/>
              <a:gd name="T32" fmla="*/ 1663843 w 2262188"/>
              <a:gd name="T33" fmla="*/ 1466170 h 2241550"/>
              <a:gd name="T34" fmla="*/ 995838 w 2262188"/>
              <a:gd name="T35" fmla="*/ 1258888 h 2241550"/>
              <a:gd name="T36" fmla="*/ 489738 w 2262188"/>
              <a:gd name="T37" fmla="*/ 1130300 h 2241550"/>
              <a:gd name="T38" fmla="*/ 594035 w 2262188"/>
              <a:gd name="T39" fmla="*/ 1213404 h 2241550"/>
              <a:gd name="T40" fmla="*/ 555491 w 2262188"/>
              <a:gd name="T41" fmla="*/ 1222487 h 2241550"/>
              <a:gd name="T42" fmla="*/ 486564 w 2262188"/>
              <a:gd name="T43" fmla="*/ 1223168 h 2241550"/>
              <a:gd name="T44" fmla="*/ 211086 w 2262188"/>
              <a:gd name="T45" fmla="*/ 1351684 h 2241550"/>
              <a:gd name="T46" fmla="*/ 251218 w 2262188"/>
              <a:gd name="T47" fmla="*/ 1368941 h 2241550"/>
              <a:gd name="T48" fmla="*/ 259153 w 2262188"/>
              <a:gd name="T49" fmla="*/ 1381429 h 2241550"/>
              <a:gd name="T50" fmla="*/ 255072 w 2262188"/>
              <a:gd name="T51" fmla="*/ 1394599 h 2241550"/>
              <a:gd name="T52" fmla="*/ 240561 w 2262188"/>
              <a:gd name="T53" fmla="*/ 1405498 h 2241550"/>
              <a:gd name="T54" fmla="*/ 810075 w 2262188"/>
              <a:gd name="T55" fmla="*/ 1021049 h 2241550"/>
              <a:gd name="T56" fmla="*/ 341312 w 2262188"/>
              <a:gd name="T57" fmla="*/ 771297 h 2241550"/>
              <a:gd name="T58" fmla="*/ 2262188 w 2262188"/>
              <a:gd name="T59" fmla="*/ 687389 h 2241550"/>
              <a:gd name="T60" fmla="*/ 830949 w 2262188"/>
              <a:gd name="T61" fmla="*/ 982664 h 2241550"/>
              <a:gd name="T62" fmla="*/ 1797050 w 2262188"/>
              <a:gd name="T63" fmla="*/ 752476 h 2241550"/>
              <a:gd name="T64" fmla="*/ 1295400 w 2262188"/>
              <a:gd name="T65" fmla="*/ 660174 h 2241550"/>
              <a:gd name="T66" fmla="*/ 2262188 w 2262188"/>
              <a:gd name="T67" fmla="*/ 462607 h 2241550"/>
              <a:gd name="T68" fmla="*/ 824823 w 2262188"/>
              <a:gd name="T69" fmla="*/ 651157 h 2241550"/>
              <a:gd name="T70" fmla="*/ 341312 w 2262188"/>
              <a:gd name="T71" fmla="*/ 390526 h 2241550"/>
              <a:gd name="T72" fmla="*/ 786730 w 2262188"/>
              <a:gd name="T73" fmla="*/ 233363 h 2241550"/>
              <a:gd name="T74" fmla="*/ 600403 w 2262188"/>
              <a:gd name="T75" fmla="*/ 336703 h 2241550"/>
              <a:gd name="T76" fmla="*/ 608110 w 2262188"/>
              <a:gd name="T77" fmla="*/ 349677 h 2241550"/>
              <a:gd name="T78" fmla="*/ 603350 w 2262188"/>
              <a:gd name="T79" fmla="*/ 362651 h 2241550"/>
              <a:gd name="T80" fmla="*/ 576602 w 2262188"/>
              <a:gd name="T81" fmla="*/ 378585 h 2241550"/>
              <a:gd name="T82" fmla="*/ 820278 w 2262188"/>
              <a:gd name="T83" fmla="*/ 514246 h 2241550"/>
              <a:gd name="T84" fmla="*/ 878761 w 2262188"/>
              <a:gd name="T85" fmla="*/ 510831 h 2241550"/>
              <a:gd name="T86" fmla="*/ 932710 w 2262188"/>
              <a:gd name="T87" fmla="*/ 519026 h 2241550"/>
              <a:gd name="T88" fmla="*/ 1216508 w 2262188"/>
              <a:gd name="T89" fmla="*/ 466218 h 2241550"/>
              <a:gd name="T90" fmla="*/ 1749425 w 2262188"/>
              <a:gd name="T91" fmla="*/ 883986 h 2241550"/>
              <a:gd name="T92" fmla="*/ 1798297 w 2262188"/>
              <a:gd name="T93" fmla="*/ 374650 h 2241550"/>
              <a:gd name="T94" fmla="*/ 2012784 w 2262188"/>
              <a:gd name="T95" fmla="*/ 269585 h 2241550"/>
              <a:gd name="T96" fmla="*/ 2003262 w 2262188"/>
              <a:gd name="T97" fmla="*/ 256650 h 2241550"/>
              <a:gd name="T98" fmla="*/ 2006209 w 2262188"/>
              <a:gd name="T99" fmla="*/ 243943 h 2241550"/>
              <a:gd name="T100" fmla="*/ 2027068 w 2262188"/>
              <a:gd name="T101" fmla="*/ 228966 h 2241550"/>
              <a:gd name="T102" fmla="*/ 1797843 w 2262188"/>
              <a:gd name="T103" fmla="*/ 89635 h 2241550"/>
              <a:gd name="T104" fmla="*/ 1745015 w 2262188"/>
              <a:gd name="T105" fmla="*/ 94400 h 2241550"/>
              <a:gd name="T106" fmla="*/ 1683571 w 2262188"/>
              <a:gd name="T107" fmla="*/ 87820 h 2241550"/>
              <a:gd name="T108" fmla="*/ 1651602 w 2262188"/>
              <a:gd name="T109" fmla="*/ 75112 h 224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62188" h="2241550">
                <a:moveTo>
                  <a:pt x="1920875" y="1898650"/>
                </a:moveTo>
                <a:lnTo>
                  <a:pt x="1920875" y="1901598"/>
                </a:lnTo>
                <a:lnTo>
                  <a:pt x="1920875" y="1977571"/>
                </a:lnTo>
                <a:lnTo>
                  <a:pt x="1431239" y="2241550"/>
                </a:lnTo>
                <a:lnTo>
                  <a:pt x="966787" y="2131332"/>
                </a:lnTo>
                <a:lnTo>
                  <a:pt x="966787" y="2047648"/>
                </a:lnTo>
                <a:lnTo>
                  <a:pt x="1420802" y="2155372"/>
                </a:lnTo>
                <a:lnTo>
                  <a:pt x="1437365" y="2159227"/>
                </a:lnTo>
                <a:lnTo>
                  <a:pt x="1452113" y="2151289"/>
                </a:lnTo>
                <a:lnTo>
                  <a:pt x="1920875" y="1898650"/>
                </a:lnTo>
                <a:close/>
                <a:moveTo>
                  <a:pt x="0" y="1817688"/>
                </a:moveTo>
                <a:lnTo>
                  <a:pt x="463550" y="1928451"/>
                </a:lnTo>
                <a:lnTo>
                  <a:pt x="463550" y="2012951"/>
                </a:lnTo>
                <a:lnTo>
                  <a:pt x="0" y="1901959"/>
                </a:lnTo>
                <a:lnTo>
                  <a:pt x="0" y="1848519"/>
                </a:lnTo>
                <a:lnTo>
                  <a:pt x="0" y="1817688"/>
                </a:lnTo>
                <a:close/>
                <a:moveTo>
                  <a:pt x="1920875" y="1770063"/>
                </a:moveTo>
                <a:lnTo>
                  <a:pt x="1920875" y="1772784"/>
                </a:lnTo>
                <a:lnTo>
                  <a:pt x="1920875" y="1848984"/>
                </a:lnTo>
                <a:lnTo>
                  <a:pt x="1431239" y="2112963"/>
                </a:lnTo>
                <a:lnTo>
                  <a:pt x="966787" y="2002745"/>
                </a:lnTo>
                <a:lnTo>
                  <a:pt x="966787" y="1919061"/>
                </a:lnTo>
                <a:lnTo>
                  <a:pt x="1420802" y="2026784"/>
                </a:lnTo>
                <a:lnTo>
                  <a:pt x="1437365" y="2030867"/>
                </a:lnTo>
                <a:lnTo>
                  <a:pt x="1452113" y="2022702"/>
                </a:lnTo>
                <a:lnTo>
                  <a:pt x="1920875" y="1770063"/>
                </a:lnTo>
                <a:close/>
                <a:moveTo>
                  <a:pt x="0" y="1689100"/>
                </a:moveTo>
                <a:lnTo>
                  <a:pt x="463550" y="1799189"/>
                </a:lnTo>
                <a:lnTo>
                  <a:pt x="463550" y="1882775"/>
                </a:lnTo>
                <a:lnTo>
                  <a:pt x="0" y="1772460"/>
                </a:lnTo>
                <a:lnTo>
                  <a:pt x="0" y="1719680"/>
                </a:lnTo>
                <a:lnTo>
                  <a:pt x="0" y="1689100"/>
                </a:lnTo>
                <a:close/>
                <a:moveTo>
                  <a:pt x="1920875" y="1643063"/>
                </a:moveTo>
                <a:lnTo>
                  <a:pt x="1920875" y="1646009"/>
                </a:lnTo>
                <a:lnTo>
                  <a:pt x="1920875" y="1721932"/>
                </a:lnTo>
                <a:lnTo>
                  <a:pt x="1431239" y="1985963"/>
                </a:lnTo>
                <a:lnTo>
                  <a:pt x="966787" y="1875591"/>
                </a:lnTo>
                <a:lnTo>
                  <a:pt x="966787" y="1791963"/>
                </a:lnTo>
                <a:lnTo>
                  <a:pt x="1420802" y="1899841"/>
                </a:lnTo>
                <a:lnTo>
                  <a:pt x="1437365" y="1903694"/>
                </a:lnTo>
                <a:lnTo>
                  <a:pt x="1452113" y="1895762"/>
                </a:lnTo>
                <a:lnTo>
                  <a:pt x="1920875" y="1643063"/>
                </a:lnTo>
                <a:close/>
                <a:moveTo>
                  <a:pt x="0" y="1562100"/>
                </a:moveTo>
                <a:lnTo>
                  <a:pt x="463550" y="1672189"/>
                </a:lnTo>
                <a:lnTo>
                  <a:pt x="463550" y="1755775"/>
                </a:lnTo>
                <a:lnTo>
                  <a:pt x="0" y="1645686"/>
                </a:lnTo>
                <a:lnTo>
                  <a:pt x="0" y="1592907"/>
                </a:lnTo>
                <a:lnTo>
                  <a:pt x="0" y="1562100"/>
                </a:lnTo>
                <a:close/>
                <a:moveTo>
                  <a:pt x="1920875" y="1520825"/>
                </a:moveTo>
                <a:lnTo>
                  <a:pt x="1920875" y="1523996"/>
                </a:lnTo>
                <a:lnTo>
                  <a:pt x="1920875" y="1599869"/>
                </a:lnTo>
                <a:lnTo>
                  <a:pt x="1431239" y="1863725"/>
                </a:lnTo>
                <a:lnTo>
                  <a:pt x="966787" y="1753426"/>
                </a:lnTo>
                <a:lnTo>
                  <a:pt x="966787" y="1669853"/>
                </a:lnTo>
                <a:lnTo>
                  <a:pt x="1420802" y="1777660"/>
                </a:lnTo>
                <a:lnTo>
                  <a:pt x="1437365" y="1781511"/>
                </a:lnTo>
                <a:lnTo>
                  <a:pt x="1452113" y="1773584"/>
                </a:lnTo>
                <a:lnTo>
                  <a:pt x="1920875" y="1520825"/>
                </a:lnTo>
                <a:close/>
                <a:moveTo>
                  <a:pt x="0" y="1439863"/>
                </a:moveTo>
                <a:lnTo>
                  <a:pt x="463550" y="1549725"/>
                </a:lnTo>
                <a:lnTo>
                  <a:pt x="463550" y="1633538"/>
                </a:lnTo>
                <a:lnTo>
                  <a:pt x="0" y="1523223"/>
                </a:lnTo>
                <a:lnTo>
                  <a:pt x="0" y="1470217"/>
                </a:lnTo>
                <a:lnTo>
                  <a:pt x="0" y="1439863"/>
                </a:lnTo>
                <a:close/>
                <a:moveTo>
                  <a:pt x="1474701" y="1365250"/>
                </a:moveTo>
                <a:lnTo>
                  <a:pt x="1920875" y="1470932"/>
                </a:lnTo>
                <a:lnTo>
                  <a:pt x="1430878" y="1735138"/>
                </a:lnTo>
                <a:lnTo>
                  <a:pt x="984250" y="1629229"/>
                </a:lnTo>
                <a:lnTo>
                  <a:pt x="1044194" y="1597025"/>
                </a:lnTo>
                <a:lnTo>
                  <a:pt x="1304860" y="1658938"/>
                </a:lnTo>
                <a:lnTo>
                  <a:pt x="1305314" y="1658258"/>
                </a:lnTo>
                <a:lnTo>
                  <a:pt x="1309401" y="1656217"/>
                </a:lnTo>
                <a:lnTo>
                  <a:pt x="1313942" y="1654402"/>
                </a:lnTo>
                <a:lnTo>
                  <a:pt x="1318483" y="1652588"/>
                </a:lnTo>
                <a:lnTo>
                  <a:pt x="1323479" y="1651227"/>
                </a:lnTo>
                <a:lnTo>
                  <a:pt x="1328474" y="1649640"/>
                </a:lnTo>
                <a:lnTo>
                  <a:pt x="1333924" y="1648052"/>
                </a:lnTo>
                <a:lnTo>
                  <a:pt x="1339373" y="1646692"/>
                </a:lnTo>
                <a:lnTo>
                  <a:pt x="1345050" y="1645784"/>
                </a:lnTo>
                <a:lnTo>
                  <a:pt x="1350953" y="1644650"/>
                </a:lnTo>
                <a:lnTo>
                  <a:pt x="1357311" y="1643743"/>
                </a:lnTo>
                <a:lnTo>
                  <a:pt x="1369572" y="1642383"/>
                </a:lnTo>
                <a:lnTo>
                  <a:pt x="1382515" y="1641249"/>
                </a:lnTo>
                <a:lnTo>
                  <a:pt x="1395684" y="1641022"/>
                </a:lnTo>
                <a:lnTo>
                  <a:pt x="1403177" y="1641249"/>
                </a:lnTo>
                <a:lnTo>
                  <a:pt x="1410897" y="1641475"/>
                </a:lnTo>
                <a:lnTo>
                  <a:pt x="1418617" y="1642156"/>
                </a:lnTo>
                <a:lnTo>
                  <a:pt x="1426110" y="1642836"/>
                </a:lnTo>
                <a:lnTo>
                  <a:pt x="1433603" y="1643743"/>
                </a:lnTo>
                <a:lnTo>
                  <a:pt x="1441096" y="1644650"/>
                </a:lnTo>
                <a:lnTo>
                  <a:pt x="1448362" y="1646011"/>
                </a:lnTo>
                <a:lnTo>
                  <a:pt x="1455401" y="1647599"/>
                </a:lnTo>
                <a:lnTo>
                  <a:pt x="1460623" y="1648959"/>
                </a:lnTo>
                <a:lnTo>
                  <a:pt x="1707665" y="1516063"/>
                </a:lnTo>
                <a:lnTo>
                  <a:pt x="1701989" y="1514702"/>
                </a:lnTo>
                <a:lnTo>
                  <a:pt x="1693133" y="1512434"/>
                </a:lnTo>
                <a:lnTo>
                  <a:pt x="1685186" y="1509713"/>
                </a:lnTo>
                <a:lnTo>
                  <a:pt x="1677920" y="1506991"/>
                </a:lnTo>
                <a:lnTo>
                  <a:pt x="1671790" y="1503816"/>
                </a:lnTo>
                <a:lnTo>
                  <a:pt x="1666340" y="1500641"/>
                </a:lnTo>
                <a:lnTo>
                  <a:pt x="1664070" y="1499054"/>
                </a:lnTo>
                <a:lnTo>
                  <a:pt x="1662026" y="1497240"/>
                </a:lnTo>
                <a:lnTo>
                  <a:pt x="1659983" y="1495652"/>
                </a:lnTo>
                <a:lnTo>
                  <a:pt x="1658393" y="1493838"/>
                </a:lnTo>
                <a:lnTo>
                  <a:pt x="1657031" y="1492023"/>
                </a:lnTo>
                <a:lnTo>
                  <a:pt x="1655668" y="1490209"/>
                </a:lnTo>
                <a:lnTo>
                  <a:pt x="1654987" y="1488395"/>
                </a:lnTo>
                <a:lnTo>
                  <a:pt x="1654306" y="1486581"/>
                </a:lnTo>
                <a:lnTo>
                  <a:pt x="1653852" y="1484540"/>
                </a:lnTo>
                <a:lnTo>
                  <a:pt x="1653625" y="1482725"/>
                </a:lnTo>
                <a:lnTo>
                  <a:pt x="1653625" y="1480911"/>
                </a:lnTo>
                <a:lnTo>
                  <a:pt x="1654306" y="1479097"/>
                </a:lnTo>
                <a:lnTo>
                  <a:pt x="1654760" y="1477282"/>
                </a:lnTo>
                <a:lnTo>
                  <a:pt x="1655441" y="1475241"/>
                </a:lnTo>
                <a:lnTo>
                  <a:pt x="1656577" y="1473427"/>
                </a:lnTo>
                <a:lnTo>
                  <a:pt x="1658166" y="1471613"/>
                </a:lnTo>
                <a:lnTo>
                  <a:pt x="1659528" y="1469798"/>
                </a:lnTo>
                <a:lnTo>
                  <a:pt x="1661345" y="1467984"/>
                </a:lnTo>
                <a:lnTo>
                  <a:pt x="1663843" y="1466170"/>
                </a:lnTo>
                <a:lnTo>
                  <a:pt x="1666113" y="1464356"/>
                </a:lnTo>
                <a:lnTo>
                  <a:pt x="1668611" y="1462768"/>
                </a:lnTo>
                <a:lnTo>
                  <a:pt x="1671790" y="1461181"/>
                </a:lnTo>
                <a:lnTo>
                  <a:pt x="1675650" y="1459366"/>
                </a:lnTo>
                <a:lnTo>
                  <a:pt x="1414984" y="1397454"/>
                </a:lnTo>
                <a:lnTo>
                  <a:pt x="1474701" y="1365250"/>
                </a:lnTo>
                <a:close/>
                <a:moveTo>
                  <a:pt x="995838" y="1258888"/>
                </a:moveTo>
                <a:lnTo>
                  <a:pt x="1393825" y="1352349"/>
                </a:lnTo>
                <a:lnTo>
                  <a:pt x="918237" y="1608912"/>
                </a:lnTo>
                <a:lnTo>
                  <a:pt x="918237" y="2111376"/>
                </a:lnTo>
                <a:lnTo>
                  <a:pt x="512762" y="2014286"/>
                </a:lnTo>
                <a:lnTo>
                  <a:pt x="512762" y="1518854"/>
                </a:lnTo>
                <a:lnTo>
                  <a:pt x="995838" y="1258888"/>
                </a:lnTo>
                <a:close/>
                <a:moveTo>
                  <a:pt x="489738" y="1130300"/>
                </a:moveTo>
                <a:lnTo>
                  <a:pt x="935038" y="1236110"/>
                </a:lnTo>
                <a:lnTo>
                  <a:pt x="875408" y="1268353"/>
                </a:lnTo>
                <a:lnTo>
                  <a:pt x="610586" y="1205457"/>
                </a:lnTo>
                <a:lnTo>
                  <a:pt x="606959" y="1207501"/>
                </a:lnTo>
                <a:lnTo>
                  <a:pt x="603104" y="1209544"/>
                </a:lnTo>
                <a:lnTo>
                  <a:pt x="598796" y="1211588"/>
                </a:lnTo>
                <a:lnTo>
                  <a:pt x="594035" y="1213404"/>
                </a:lnTo>
                <a:lnTo>
                  <a:pt x="589274" y="1214994"/>
                </a:lnTo>
                <a:lnTo>
                  <a:pt x="584059" y="1216583"/>
                </a:lnTo>
                <a:lnTo>
                  <a:pt x="578617" y="1218172"/>
                </a:lnTo>
                <a:lnTo>
                  <a:pt x="573176" y="1219308"/>
                </a:lnTo>
                <a:lnTo>
                  <a:pt x="567281" y="1220443"/>
                </a:lnTo>
                <a:lnTo>
                  <a:pt x="561386" y="1221351"/>
                </a:lnTo>
                <a:lnTo>
                  <a:pt x="555491" y="1222487"/>
                </a:lnTo>
                <a:lnTo>
                  <a:pt x="543021" y="1223849"/>
                </a:lnTo>
                <a:lnTo>
                  <a:pt x="530097" y="1224530"/>
                </a:lnTo>
                <a:lnTo>
                  <a:pt x="516947" y="1224757"/>
                </a:lnTo>
                <a:lnTo>
                  <a:pt x="509464" y="1224757"/>
                </a:lnTo>
                <a:lnTo>
                  <a:pt x="501755" y="1224530"/>
                </a:lnTo>
                <a:lnTo>
                  <a:pt x="494046" y="1224076"/>
                </a:lnTo>
                <a:lnTo>
                  <a:pt x="486564" y="1223168"/>
                </a:lnTo>
                <a:lnTo>
                  <a:pt x="479082" y="1222487"/>
                </a:lnTo>
                <a:lnTo>
                  <a:pt x="471600" y="1221124"/>
                </a:lnTo>
                <a:lnTo>
                  <a:pt x="464345" y="1219989"/>
                </a:lnTo>
                <a:lnTo>
                  <a:pt x="457543" y="1218399"/>
                </a:lnTo>
                <a:lnTo>
                  <a:pt x="456409" y="1218172"/>
                </a:lnTo>
                <a:lnTo>
                  <a:pt x="209953" y="1351230"/>
                </a:lnTo>
                <a:lnTo>
                  <a:pt x="211086" y="1351684"/>
                </a:lnTo>
                <a:lnTo>
                  <a:pt x="219929" y="1353955"/>
                </a:lnTo>
                <a:lnTo>
                  <a:pt x="227864" y="1356452"/>
                </a:lnTo>
                <a:lnTo>
                  <a:pt x="235120" y="1359404"/>
                </a:lnTo>
                <a:lnTo>
                  <a:pt x="241241" y="1362356"/>
                </a:lnTo>
                <a:lnTo>
                  <a:pt x="246683" y="1365535"/>
                </a:lnTo>
                <a:lnTo>
                  <a:pt x="249177" y="1367351"/>
                </a:lnTo>
                <a:lnTo>
                  <a:pt x="251218" y="1368941"/>
                </a:lnTo>
                <a:lnTo>
                  <a:pt x="253031" y="1370757"/>
                </a:lnTo>
                <a:lnTo>
                  <a:pt x="254845" y="1372574"/>
                </a:lnTo>
                <a:lnTo>
                  <a:pt x="255979" y="1374390"/>
                </a:lnTo>
                <a:lnTo>
                  <a:pt x="257113" y="1376207"/>
                </a:lnTo>
                <a:lnTo>
                  <a:pt x="258019" y="1378023"/>
                </a:lnTo>
                <a:lnTo>
                  <a:pt x="258926" y="1379613"/>
                </a:lnTo>
                <a:lnTo>
                  <a:pt x="259153" y="1381429"/>
                </a:lnTo>
                <a:lnTo>
                  <a:pt x="259380" y="1383246"/>
                </a:lnTo>
                <a:lnTo>
                  <a:pt x="259153" y="1385289"/>
                </a:lnTo>
                <a:lnTo>
                  <a:pt x="258926" y="1387106"/>
                </a:lnTo>
                <a:lnTo>
                  <a:pt x="258473" y="1388922"/>
                </a:lnTo>
                <a:lnTo>
                  <a:pt x="257566" y="1390739"/>
                </a:lnTo>
                <a:lnTo>
                  <a:pt x="256206" y="1392555"/>
                </a:lnTo>
                <a:lnTo>
                  <a:pt x="255072" y="1394599"/>
                </a:lnTo>
                <a:lnTo>
                  <a:pt x="253485" y="1396415"/>
                </a:lnTo>
                <a:lnTo>
                  <a:pt x="251444" y="1398232"/>
                </a:lnTo>
                <a:lnTo>
                  <a:pt x="249404" y="1399821"/>
                </a:lnTo>
                <a:lnTo>
                  <a:pt x="246910" y="1401638"/>
                </a:lnTo>
                <a:lnTo>
                  <a:pt x="244189" y="1403454"/>
                </a:lnTo>
                <a:lnTo>
                  <a:pt x="241241" y="1405043"/>
                </a:lnTo>
                <a:lnTo>
                  <a:pt x="240561" y="1405498"/>
                </a:lnTo>
                <a:lnTo>
                  <a:pt x="504929" y="1468393"/>
                </a:lnTo>
                <a:lnTo>
                  <a:pt x="463891" y="1490418"/>
                </a:lnTo>
                <a:lnTo>
                  <a:pt x="463891" y="1504950"/>
                </a:lnTo>
                <a:lnTo>
                  <a:pt x="0" y="1394599"/>
                </a:lnTo>
                <a:lnTo>
                  <a:pt x="489738" y="1130300"/>
                </a:lnTo>
                <a:close/>
                <a:moveTo>
                  <a:pt x="341312" y="768350"/>
                </a:moveTo>
                <a:lnTo>
                  <a:pt x="810075" y="1021049"/>
                </a:lnTo>
                <a:lnTo>
                  <a:pt x="824823" y="1028755"/>
                </a:lnTo>
                <a:lnTo>
                  <a:pt x="841386" y="1024902"/>
                </a:lnTo>
                <a:lnTo>
                  <a:pt x="1295400" y="917250"/>
                </a:lnTo>
                <a:lnTo>
                  <a:pt x="1295400" y="1000879"/>
                </a:lnTo>
                <a:lnTo>
                  <a:pt x="830949" y="1111250"/>
                </a:lnTo>
                <a:lnTo>
                  <a:pt x="341312" y="847220"/>
                </a:lnTo>
                <a:lnTo>
                  <a:pt x="341312" y="771297"/>
                </a:lnTo>
                <a:lnTo>
                  <a:pt x="341312" y="768350"/>
                </a:lnTo>
                <a:close/>
                <a:moveTo>
                  <a:pt x="2262188" y="687389"/>
                </a:moveTo>
                <a:lnTo>
                  <a:pt x="2262188" y="717969"/>
                </a:lnTo>
                <a:lnTo>
                  <a:pt x="2262188" y="770974"/>
                </a:lnTo>
                <a:lnTo>
                  <a:pt x="1797050" y="881063"/>
                </a:lnTo>
                <a:lnTo>
                  <a:pt x="1797050" y="797477"/>
                </a:lnTo>
                <a:lnTo>
                  <a:pt x="2262188" y="687389"/>
                </a:lnTo>
                <a:close/>
                <a:moveTo>
                  <a:pt x="341312" y="639763"/>
                </a:moveTo>
                <a:lnTo>
                  <a:pt x="810075" y="892403"/>
                </a:lnTo>
                <a:lnTo>
                  <a:pt x="824823" y="900340"/>
                </a:lnTo>
                <a:lnTo>
                  <a:pt x="841386" y="896485"/>
                </a:lnTo>
                <a:lnTo>
                  <a:pt x="1295400" y="788762"/>
                </a:lnTo>
                <a:lnTo>
                  <a:pt x="1295400" y="872672"/>
                </a:lnTo>
                <a:lnTo>
                  <a:pt x="830949" y="982664"/>
                </a:lnTo>
                <a:lnTo>
                  <a:pt x="341312" y="718685"/>
                </a:lnTo>
                <a:lnTo>
                  <a:pt x="341312" y="642938"/>
                </a:lnTo>
                <a:lnTo>
                  <a:pt x="341312" y="639763"/>
                </a:lnTo>
                <a:close/>
                <a:moveTo>
                  <a:pt x="2262188" y="558801"/>
                </a:moveTo>
                <a:lnTo>
                  <a:pt x="2262188" y="589381"/>
                </a:lnTo>
                <a:lnTo>
                  <a:pt x="2262188" y="642613"/>
                </a:lnTo>
                <a:lnTo>
                  <a:pt x="1797050" y="752476"/>
                </a:lnTo>
                <a:lnTo>
                  <a:pt x="1797050" y="668663"/>
                </a:lnTo>
                <a:lnTo>
                  <a:pt x="2262188" y="558801"/>
                </a:lnTo>
                <a:close/>
                <a:moveTo>
                  <a:pt x="341312" y="511175"/>
                </a:moveTo>
                <a:lnTo>
                  <a:pt x="810075" y="763815"/>
                </a:lnTo>
                <a:lnTo>
                  <a:pt x="824823" y="771979"/>
                </a:lnTo>
                <a:lnTo>
                  <a:pt x="841386" y="768124"/>
                </a:lnTo>
                <a:lnTo>
                  <a:pt x="1295400" y="660174"/>
                </a:lnTo>
                <a:lnTo>
                  <a:pt x="1295400" y="744084"/>
                </a:lnTo>
                <a:lnTo>
                  <a:pt x="830949" y="854075"/>
                </a:lnTo>
                <a:lnTo>
                  <a:pt x="341312" y="590097"/>
                </a:lnTo>
                <a:lnTo>
                  <a:pt x="341312" y="514350"/>
                </a:lnTo>
                <a:lnTo>
                  <a:pt x="341312" y="511175"/>
                </a:lnTo>
                <a:close/>
                <a:moveTo>
                  <a:pt x="2262188" y="431801"/>
                </a:moveTo>
                <a:lnTo>
                  <a:pt x="2262188" y="462607"/>
                </a:lnTo>
                <a:lnTo>
                  <a:pt x="2262188" y="515613"/>
                </a:lnTo>
                <a:lnTo>
                  <a:pt x="1797050" y="625476"/>
                </a:lnTo>
                <a:lnTo>
                  <a:pt x="1797050" y="541889"/>
                </a:lnTo>
                <a:lnTo>
                  <a:pt x="2262188" y="431801"/>
                </a:lnTo>
                <a:close/>
                <a:moveTo>
                  <a:pt x="341312" y="390526"/>
                </a:moveTo>
                <a:lnTo>
                  <a:pt x="810075" y="643225"/>
                </a:lnTo>
                <a:lnTo>
                  <a:pt x="824823" y="651157"/>
                </a:lnTo>
                <a:lnTo>
                  <a:pt x="841386" y="647304"/>
                </a:lnTo>
                <a:lnTo>
                  <a:pt x="1295400" y="539652"/>
                </a:lnTo>
                <a:lnTo>
                  <a:pt x="1295400" y="623054"/>
                </a:lnTo>
                <a:lnTo>
                  <a:pt x="830949" y="733425"/>
                </a:lnTo>
                <a:lnTo>
                  <a:pt x="341312" y="469395"/>
                </a:lnTo>
                <a:lnTo>
                  <a:pt x="341312" y="393472"/>
                </a:lnTo>
                <a:lnTo>
                  <a:pt x="341312" y="390526"/>
                </a:lnTo>
                <a:close/>
                <a:moveTo>
                  <a:pt x="2262188" y="309564"/>
                </a:moveTo>
                <a:lnTo>
                  <a:pt x="2262188" y="340144"/>
                </a:lnTo>
                <a:lnTo>
                  <a:pt x="2262188" y="392923"/>
                </a:lnTo>
                <a:lnTo>
                  <a:pt x="1797050" y="503239"/>
                </a:lnTo>
                <a:lnTo>
                  <a:pt x="1797050" y="419426"/>
                </a:lnTo>
                <a:lnTo>
                  <a:pt x="2262188" y="309564"/>
                </a:lnTo>
                <a:close/>
                <a:moveTo>
                  <a:pt x="786730" y="233363"/>
                </a:moveTo>
                <a:lnTo>
                  <a:pt x="846346" y="265913"/>
                </a:lnTo>
                <a:lnTo>
                  <a:pt x="585896" y="328053"/>
                </a:lnTo>
                <a:lnTo>
                  <a:pt x="589976" y="329646"/>
                </a:lnTo>
                <a:lnTo>
                  <a:pt x="593149" y="331467"/>
                </a:lnTo>
                <a:lnTo>
                  <a:pt x="595643" y="333288"/>
                </a:lnTo>
                <a:lnTo>
                  <a:pt x="597909" y="334882"/>
                </a:lnTo>
                <a:lnTo>
                  <a:pt x="600403" y="336703"/>
                </a:lnTo>
                <a:lnTo>
                  <a:pt x="602216" y="338524"/>
                </a:lnTo>
                <a:lnTo>
                  <a:pt x="603576" y="340344"/>
                </a:lnTo>
                <a:lnTo>
                  <a:pt x="605163" y="342165"/>
                </a:lnTo>
                <a:lnTo>
                  <a:pt x="606296" y="344214"/>
                </a:lnTo>
                <a:lnTo>
                  <a:pt x="606976" y="346035"/>
                </a:lnTo>
                <a:lnTo>
                  <a:pt x="607430" y="347856"/>
                </a:lnTo>
                <a:lnTo>
                  <a:pt x="608110" y="349677"/>
                </a:lnTo>
                <a:lnTo>
                  <a:pt x="608110" y="351498"/>
                </a:lnTo>
                <a:lnTo>
                  <a:pt x="607883" y="353546"/>
                </a:lnTo>
                <a:lnTo>
                  <a:pt x="607430" y="355367"/>
                </a:lnTo>
                <a:lnTo>
                  <a:pt x="606750" y="357188"/>
                </a:lnTo>
                <a:lnTo>
                  <a:pt x="606070" y="359009"/>
                </a:lnTo>
                <a:lnTo>
                  <a:pt x="604710" y="360830"/>
                </a:lnTo>
                <a:lnTo>
                  <a:pt x="603350" y="362651"/>
                </a:lnTo>
                <a:lnTo>
                  <a:pt x="601536" y="364472"/>
                </a:lnTo>
                <a:lnTo>
                  <a:pt x="599723" y="366293"/>
                </a:lnTo>
                <a:lnTo>
                  <a:pt x="597683" y="367886"/>
                </a:lnTo>
                <a:lnTo>
                  <a:pt x="595416" y="369707"/>
                </a:lnTo>
                <a:lnTo>
                  <a:pt x="589976" y="372666"/>
                </a:lnTo>
                <a:lnTo>
                  <a:pt x="583855" y="375853"/>
                </a:lnTo>
                <a:lnTo>
                  <a:pt x="576602" y="378585"/>
                </a:lnTo>
                <a:lnTo>
                  <a:pt x="568668" y="381316"/>
                </a:lnTo>
                <a:lnTo>
                  <a:pt x="559828" y="383592"/>
                </a:lnTo>
                <a:lnTo>
                  <a:pt x="554161" y="384958"/>
                </a:lnTo>
                <a:lnTo>
                  <a:pt x="800558" y="518343"/>
                </a:lnTo>
                <a:lnTo>
                  <a:pt x="805998" y="517205"/>
                </a:lnTo>
                <a:lnTo>
                  <a:pt x="813025" y="515611"/>
                </a:lnTo>
                <a:lnTo>
                  <a:pt x="820278" y="514246"/>
                </a:lnTo>
                <a:lnTo>
                  <a:pt x="827759" y="513108"/>
                </a:lnTo>
                <a:lnTo>
                  <a:pt x="835239" y="512197"/>
                </a:lnTo>
                <a:lnTo>
                  <a:pt x="842719" y="511514"/>
                </a:lnTo>
                <a:lnTo>
                  <a:pt x="850426" y="510831"/>
                </a:lnTo>
                <a:lnTo>
                  <a:pt x="858133" y="510604"/>
                </a:lnTo>
                <a:lnTo>
                  <a:pt x="865614" y="510604"/>
                </a:lnTo>
                <a:lnTo>
                  <a:pt x="878761" y="510831"/>
                </a:lnTo>
                <a:lnTo>
                  <a:pt x="891681" y="511742"/>
                </a:lnTo>
                <a:lnTo>
                  <a:pt x="903922" y="513108"/>
                </a:lnTo>
                <a:lnTo>
                  <a:pt x="910269" y="514018"/>
                </a:lnTo>
                <a:lnTo>
                  <a:pt x="916162" y="515156"/>
                </a:lnTo>
                <a:lnTo>
                  <a:pt x="921829" y="516067"/>
                </a:lnTo>
                <a:lnTo>
                  <a:pt x="927269" y="517432"/>
                </a:lnTo>
                <a:lnTo>
                  <a:pt x="932710" y="519026"/>
                </a:lnTo>
                <a:lnTo>
                  <a:pt x="937696" y="520619"/>
                </a:lnTo>
                <a:lnTo>
                  <a:pt x="942683" y="521985"/>
                </a:lnTo>
                <a:lnTo>
                  <a:pt x="947217" y="523806"/>
                </a:lnTo>
                <a:lnTo>
                  <a:pt x="951750" y="525854"/>
                </a:lnTo>
                <a:lnTo>
                  <a:pt x="955604" y="528131"/>
                </a:lnTo>
                <a:lnTo>
                  <a:pt x="956284" y="528358"/>
                </a:lnTo>
                <a:lnTo>
                  <a:pt x="1216508" y="466218"/>
                </a:lnTo>
                <a:lnTo>
                  <a:pt x="1276350" y="498540"/>
                </a:lnTo>
                <a:lnTo>
                  <a:pt x="830479" y="604838"/>
                </a:lnTo>
                <a:lnTo>
                  <a:pt x="341312" y="339889"/>
                </a:lnTo>
                <a:lnTo>
                  <a:pt x="786730" y="233363"/>
                </a:lnTo>
                <a:close/>
                <a:moveTo>
                  <a:pt x="1266452" y="128588"/>
                </a:moveTo>
                <a:lnTo>
                  <a:pt x="1749425" y="388781"/>
                </a:lnTo>
                <a:lnTo>
                  <a:pt x="1749425" y="883986"/>
                </a:lnTo>
                <a:lnTo>
                  <a:pt x="1344073" y="981076"/>
                </a:lnTo>
                <a:lnTo>
                  <a:pt x="1343846" y="478612"/>
                </a:lnTo>
                <a:lnTo>
                  <a:pt x="868362" y="222276"/>
                </a:lnTo>
                <a:lnTo>
                  <a:pt x="1266452" y="128588"/>
                </a:lnTo>
                <a:close/>
                <a:moveTo>
                  <a:pt x="1772450" y="0"/>
                </a:moveTo>
                <a:lnTo>
                  <a:pt x="2262188" y="264139"/>
                </a:lnTo>
                <a:lnTo>
                  <a:pt x="1798297" y="374650"/>
                </a:lnTo>
                <a:lnTo>
                  <a:pt x="1798297" y="359900"/>
                </a:lnTo>
                <a:lnTo>
                  <a:pt x="1757259" y="338116"/>
                </a:lnTo>
                <a:lnTo>
                  <a:pt x="2021627" y="275031"/>
                </a:lnTo>
                <a:lnTo>
                  <a:pt x="2020947" y="274804"/>
                </a:lnTo>
                <a:lnTo>
                  <a:pt x="2017772" y="272989"/>
                </a:lnTo>
                <a:lnTo>
                  <a:pt x="2015278" y="271173"/>
                </a:lnTo>
                <a:lnTo>
                  <a:pt x="2012784" y="269585"/>
                </a:lnTo>
                <a:lnTo>
                  <a:pt x="2010517" y="267770"/>
                </a:lnTo>
                <a:lnTo>
                  <a:pt x="2008703" y="265954"/>
                </a:lnTo>
                <a:lnTo>
                  <a:pt x="2007116" y="264139"/>
                </a:lnTo>
                <a:lnTo>
                  <a:pt x="2005982" y="262323"/>
                </a:lnTo>
                <a:lnTo>
                  <a:pt x="2004622" y="260508"/>
                </a:lnTo>
                <a:lnTo>
                  <a:pt x="2003942" y="258466"/>
                </a:lnTo>
                <a:lnTo>
                  <a:pt x="2003262" y="256650"/>
                </a:lnTo>
                <a:lnTo>
                  <a:pt x="2002808" y="254835"/>
                </a:lnTo>
                <a:lnTo>
                  <a:pt x="2002808" y="253020"/>
                </a:lnTo>
                <a:lnTo>
                  <a:pt x="2003035" y="251431"/>
                </a:lnTo>
                <a:lnTo>
                  <a:pt x="2003262" y="249162"/>
                </a:lnTo>
                <a:lnTo>
                  <a:pt x="2004169" y="247346"/>
                </a:lnTo>
                <a:lnTo>
                  <a:pt x="2004849" y="245758"/>
                </a:lnTo>
                <a:lnTo>
                  <a:pt x="2006209" y="243943"/>
                </a:lnTo>
                <a:lnTo>
                  <a:pt x="2007343" y="242127"/>
                </a:lnTo>
                <a:lnTo>
                  <a:pt x="2009157" y="240312"/>
                </a:lnTo>
                <a:lnTo>
                  <a:pt x="2010970" y="238723"/>
                </a:lnTo>
                <a:lnTo>
                  <a:pt x="2013011" y="236908"/>
                </a:lnTo>
                <a:lnTo>
                  <a:pt x="2015505" y="235320"/>
                </a:lnTo>
                <a:lnTo>
                  <a:pt x="2020947" y="231916"/>
                </a:lnTo>
                <a:lnTo>
                  <a:pt x="2027068" y="228966"/>
                </a:lnTo>
                <a:lnTo>
                  <a:pt x="2034324" y="226016"/>
                </a:lnTo>
                <a:lnTo>
                  <a:pt x="2042259" y="223520"/>
                </a:lnTo>
                <a:lnTo>
                  <a:pt x="2051102" y="221023"/>
                </a:lnTo>
                <a:lnTo>
                  <a:pt x="2052009" y="220797"/>
                </a:lnTo>
                <a:lnTo>
                  <a:pt x="1805779" y="87820"/>
                </a:lnTo>
                <a:lnTo>
                  <a:pt x="1804872" y="88046"/>
                </a:lnTo>
                <a:lnTo>
                  <a:pt x="1797843" y="89635"/>
                </a:lnTo>
                <a:lnTo>
                  <a:pt x="1790588" y="90996"/>
                </a:lnTo>
                <a:lnTo>
                  <a:pt x="1783106" y="92131"/>
                </a:lnTo>
                <a:lnTo>
                  <a:pt x="1775624" y="92812"/>
                </a:lnTo>
                <a:lnTo>
                  <a:pt x="1768142" y="93720"/>
                </a:lnTo>
                <a:lnTo>
                  <a:pt x="1760433" y="94173"/>
                </a:lnTo>
                <a:lnTo>
                  <a:pt x="1752724" y="94400"/>
                </a:lnTo>
                <a:lnTo>
                  <a:pt x="1745015" y="94400"/>
                </a:lnTo>
                <a:lnTo>
                  <a:pt x="1732092" y="94173"/>
                </a:lnTo>
                <a:lnTo>
                  <a:pt x="1719168" y="93493"/>
                </a:lnTo>
                <a:lnTo>
                  <a:pt x="1706698" y="92131"/>
                </a:lnTo>
                <a:lnTo>
                  <a:pt x="1700576" y="90996"/>
                </a:lnTo>
                <a:lnTo>
                  <a:pt x="1694681" y="90089"/>
                </a:lnTo>
                <a:lnTo>
                  <a:pt x="1689013" y="88954"/>
                </a:lnTo>
                <a:lnTo>
                  <a:pt x="1683571" y="87820"/>
                </a:lnTo>
                <a:lnTo>
                  <a:pt x="1678130" y="86231"/>
                </a:lnTo>
                <a:lnTo>
                  <a:pt x="1672915" y="84643"/>
                </a:lnTo>
                <a:lnTo>
                  <a:pt x="1668153" y="83054"/>
                </a:lnTo>
                <a:lnTo>
                  <a:pt x="1663392" y="81239"/>
                </a:lnTo>
                <a:lnTo>
                  <a:pt x="1659084" y="79196"/>
                </a:lnTo>
                <a:lnTo>
                  <a:pt x="1655230" y="77154"/>
                </a:lnTo>
                <a:lnTo>
                  <a:pt x="1651602" y="75112"/>
                </a:lnTo>
                <a:lnTo>
                  <a:pt x="1386780" y="137970"/>
                </a:lnTo>
                <a:lnTo>
                  <a:pt x="1327150" y="105973"/>
                </a:lnTo>
                <a:lnTo>
                  <a:pt x="177245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7" name="KSO_Shape"/>
          <p:cNvSpPr>
            <a:spLocks noChangeAspect="1"/>
          </p:cNvSpPr>
          <p:nvPr/>
        </p:nvSpPr>
        <p:spPr bwMode="auto">
          <a:xfrm>
            <a:off x="4522788" y="1997075"/>
            <a:ext cx="527050" cy="720725"/>
          </a:xfrm>
          <a:custGeom>
            <a:avLst/>
            <a:gdLst>
              <a:gd name="T0" fmla="*/ 659720 w 1122363"/>
              <a:gd name="T1" fmla="*/ 1061049 h 1531938"/>
              <a:gd name="T2" fmla="*/ 657679 w 1122363"/>
              <a:gd name="T3" fmla="*/ 1105186 h 1531938"/>
              <a:gd name="T4" fmla="*/ 613002 w 1122363"/>
              <a:gd name="T5" fmla="*/ 1132121 h 1531938"/>
              <a:gd name="T6" fmla="*/ 496276 w 1122363"/>
              <a:gd name="T7" fmla="*/ 860262 h 1531938"/>
              <a:gd name="T8" fmla="*/ 478065 w 1122363"/>
              <a:gd name="T9" fmla="*/ 820434 h 1531938"/>
              <a:gd name="T10" fmla="*/ 495593 w 1122363"/>
              <a:gd name="T11" fmla="*/ 792738 h 1531938"/>
              <a:gd name="T12" fmla="*/ 513236 w 1122363"/>
              <a:gd name="T13" fmla="*/ 692440 h 1531938"/>
              <a:gd name="T14" fmla="*/ 428226 w 1122363"/>
              <a:gd name="T15" fmla="*/ 723969 h 1531938"/>
              <a:gd name="T16" fmla="*/ 379486 w 1122363"/>
              <a:gd name="T17" fmla="*/ 771377 h 1531938"/>
              <a:gd name="T18" fmla="*/ 359537 w 1122363"/>
              <a:gd name="T19" fmla="*/ 859614 h 1531938"/>
              <a:gd name="T20" fmla="*/ 388554 w 1122363"/>
              <a:gd name="T21" fmla="*/ 929250 h 1531938"/>
              <a:gd name="T22" fmla="*/ 452482 w 1122363"/>
              <a:gd name="T23" fmla="*/ 975751 h 1531938"/>
              <a:gd name="T24" fmla="*/ 515503 w 1122363"/>
              <a:gd name="T25" fmla="*/ 1131583 h 1531938"/>
              <a:gd name="T26" fmla="*/ 419611 w 1122363"/>
              <a:gd name="T27" fmla="*/ 1093929 h 1531938"/>
              <a:gd name="T28" fmla="*/ 452255 w 1122363"/>
              <a:gd name="T29" fmla="*/ 1208705 h 1531938"/>
              <a:gd name="T30" fmla="*/ 616608 w 1122363"/>
              <a:gd name="T31" fmla="*/ 1227305 h 1531938"/>
              <a:gd name="T32" fmla="*/ 701392 w 1122363"/>
              <a:gd name="T33" fmla="*/ 1200993 h 1531938"/>
              <a:gd name="T34" fmla="*/ 755799 w 1122363"/>
              <a:gd name="T35" fmla="*/ 1155627 h 1531938"/>
              <a:gd name="T36" fmla="*/ 783682 w 1122363"/>
              <a:gd name="T37" fmla="*/ 1087805 h 1531938"/>
              <a:gd name="T38" fmla="*/ 769174 w 1122363"/>
              <a:gd name="T39" fmla="*/ 1001156 h 1531938"/>
              <a:gd name="T40" fmla="*/ 693004 w 1122363"/>
              <a:gd name="T41" fmla="*/ 932199 h 1531938"/>
              <a:gd name="T42" fmla="*/ 624543 w 1122363"/>
              <a:gd name="T43" fmla="*/ 792018 h 1531938"/>
              <a:gd name="T44" fmla="*/ 756025 w 1122363"/>
              <a:gd name="T45" fmla="*/ 858933 h 1531938"/>
              <a:gd name="T46" fmla="*/ 653106 w 1122363"/>
              <a:gd name="T47" fmla="*/ 698791 h 1531938"/>
              <a:gd name="T48" fmla="*/ 617515 w 1122363"/>
              <a:gd name="T49" fmla="*/ 373743 h 1531938"/>
              <a:gd name="T50" fmla="*/ 768267 w 1122363"/>
              <a:gd name="T51" fmla="*/ 414573 h 1531938"/>
              <a:gd name="T52" fmla="*/ 889095 w 1122363"/>
              <a:gd name="T53" fmla="*/ 508707 h 1531938"/>
              <a:gd name="T54" fmla="*/ 986347 w 1122363"/>
              <a:gd name="T55" fmla="*/ 659549 h 1531938"/>
              <a:gd name="T56" fmla="*/ 1066143 w 1122363"/>
              <a:gd name="T57" fmla="*/ 870048 h 1531938"/>
              <a:gd name="T58" fmla="*/ 1122136 w 1122363"/>
              <a:gd name="T59" fmla="*/ 1120922 h 1531938"/>
              <a:gd name="T60" fmla="*/ 1088812 w 1122363"/>
              <a:gd name="T61" fmla="*/ 1284920 h 1531938"/>
              <a:gd name="T62" fmla="*/ 987253 w 1122363"/>
              <a:gd name="T63" fmla="*/ 1407408 h 1531938"/>
              <a:gd name="T64" fmla="*/ 836275 w 1122363"/>
              <a:gd name="T65" fmla="*/ 1488160 h 1531938"/>
              <a:gd name="T66" fmla="*/ 653786 w 1122363"/>
              <a:gd name="T67" fmla="*/ 1527401 h 1531938"/>
              <a:gd name="T68" fmla="*/ 459056 w 1122363"/>
              <a:gd name="T69" fmla="*/ 1525133 h 1531938"/>
              <a:gd name="T70" fmla="*/ 274754 w 1122363"/>
              <a:gd name="T71" fmla="*/ 1477952 h 1531938"/>
              <a:gd name="T72" fmla="*/ 122868 w 1122363"/>
              <a:gd name="T73" fmla="*/ 1387674 h 1531938"/>
              <a:gd name="T74" fmla="*/ 25163 w 1122363"/>
              <a:gd name="T75" fmla="*/ 1257020 h 1531938"/>
              <a:gd name="T76" fmla="*/ 2947 w 1122363"/>
              <a:gd name="T77" fmla="*/ 1087805 h 1531938"/>
              <a:gd name="T78" fmla="*/ 101785 w 1122363"/>
              <a:gd name="T79" fmla="*/ 770469 h 1531938"/>
              <a:gd name="T80" fmla="*/ 185436 w 1122363"/>
              <a:gd name="T81" fmla="*/ 597625 h 1531938"/>
              <a:gd name="T82" fmla="*/ 291076 w 1122363"/>
              <a:gd name="T83" fmla="*/ 468105 h 1531938"/>
              <a:gd name="T84" fmla="*/ 429359 w 1122363"/>
              <a:gd name="T85" fmla="*/ 390529 h 1531938"/>
              <a:gd name="T86" fmla="*/ 479174 w 1122363"/>
              <a:gd name="T87" fmla="*/ 1591 h 1531938"/>
              <a:gd name="T88" fmla="*/ 551894 w 1122363"/>
              <a:gd name="T89" fmla="*/ 29995 h 1531938"/>
              <a:gd name="T90" fmla="*/ 625293 w 1122363"/>
              <a:gd name="T91" fmla="*/ 25905 h 1531938"/>
              <a:gd name="T92" fmla="*/ 709340 w 1122363"/>
              <a:gd name="T93" fmla="*/ 227 h 1531938"/>
              <a:gd name="T94" fmla="*/ 758726 w 1122363"/>
              <a:gd name="T95" fmla="*/ 27496 h 1531938"/>
              <a:gd name="T96" fmla="*/ 796785 w 1122363"/>
              <a:gd name="T97" fmla="*/ 126571 h 1531938"/>
              <a:gd name="T98" fmla="*/ 842547 w 1122363"/>
              <a:gd name="T99" fmla="*/ 132706 h 1531938"/>
              <a:gd name="T100" fmla="*/ 877887 w 1122363"/>
              <a:gd name="T101" fmla="*/ 128389 h 1531938"/>
              <a:gd name="T102" fmla="*/ 854327 w 1122363"/>
              <a:gd name="T103" fmla="*/ 210421 h 1531938"/>
              <a:gd name="T104" fmla="*/ 786364 w 1122363"/>
              <a:gd name="T105" fmla="*/ 279955 h 1531938"/>
              <a:gd name="T106" fmla="*/ 671961 w 1122363"/>
              <a:gd name="T107" fmla="*/ 339492 h 1531938"/>
              <a:gd name="T108" fmla="*/ 528333 w 1122363"/>
              <a:gd name="T109" fmla="*/ 325403 h 1531938"/>
              <a:gd name="T110" fmla="*/ 445646 w 1122363"/>
              <a:gd name="T111" fmla="*/ 337219 h 1531938"/>
              <a:gd name="T112" fmla="*/ 251726 w 1122363"/>
              <a:gd name="T113" fmla="*/ 176563 h 1531938"/>
              <a:gd name="T114" fmla="*/ 329656 w 1122363"/>
              <a:gd name="T115" fmla="*/ 137024 h 1531938"/>
              <a:gd name="T116" fmla="*/ 389916 w 1122363"/>
              <a:gd name="T117" fmla="*/ 127934 h 1531938"/>
              <a:gd name="T118" fmla="*/ 417101 w 1122363"/>
              <a:gd name="T119" fmla="*/ 43857 h 1531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8" name="KSO_Shape"/>
          <p:cNvSpPr>
            <a:spLocks noChangeAspect="1"/>
          </p:cNvSpPr>
          <p:nvPr/>
        </p:nvSpPr>
        <p:spPr bwMode="auto">
          <a:xfrm>
            <a:off x="7146925" y="1982788"/>
            <a:ext cx="534988" cy="719137"/>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9" name="KSO_Shape"/>
          <p:cNvSpPr>
            <a:spLocks noChangeAspect="1"/>
          </p:cNvSpPr>
          <p:nvPr/>
        </p:nvSpPr>
        <p:spPr bwMode="auto">
          <a:xfrm>
            <a:off x="9683750" y="2032000"/>
            <a:ext cx="715963" cy="720725"/>
          </a:xfrm>
          <a:custGeom>
            <a:avLst/>
            <a:gdLst>
              <a:gd name="T0" fmla="*/ 1295082 w 2109787"/>
              <a:gd name="T1" fmla="*/ 1930537 h 2125662"/>
              <a:gd name="T2" fmla="*/ 1378267 w 2109787"/>
              <a:gd name="T3" fmla="*/ 1684248 h 2125662"/>
              <a:gd name="T4" fmla="*/ 1361122 w 2109787"/>
              <a:gd name="T5" fmla="*/ 1545055 h 2125662"/>
              <a:gd name="T6" fmla="*/ 1566862 w 2109787"/>
              <a:gd name="T7" fmla="*/ 1567300 h 2125662"/>
              <a:gd name="T8" fmla="*/ 1528445 w 2109787"/>
              <a:gd name="T9" fmla="*/ 2041129 h 2125662"/>
              <a:gd name="T10" fmla="*/ 1651000 w 2109787"/>
              <a:gd name="T11" fmla="*/ 1844733 h 2125662"/>
              <a:gd name="T12" fmla="*/ 1901190 w 2109787"/>
              <a:gd name="T13" fmla="*/ 1450988 h 2125662"/>
              <a:gd name="T14" fmla="*/ 2088197 w 2109787"/>
              <a:gd name="T15" fmla="*/ 1575563 h 2125662"/>
              <a:gd name="T16" fmla="*/ 2077720 w 2109787"/>
              <a:gd name="T17" fmla="*/ 2010939 h 2125662"/>
              <a:gd name="T18" fmla="*/ 1755457 w 2109787"/>
              <a:gd name="T19" fmla="*/ 2109455 h 2125662"/>
              <a:gd name="T20" fmla="*/ 1116012 w 2109787"/>
              <a:gd name="T21" fmla="*/ 2102146 h 2125662"/>
              <a:gd name="T22" fmla="*/ 824229 w 2109787"/>
              <a:gd name="T23" fmla="*/ 1996956 h 2125662"/>
              <a:gd name="T24" fmla="*/ 842327 w 2109787"/>
              <a:gd name="T25" fmla="*/ 1547597 h 2125662"/>
              <a:gd name="T26" fmla="*/ 1079500 w 2109787"/>
              <a:gd name="T27" fmla="*/ 1446221 h 2125662"/>
              <a:gd name="T28" fmla="*/ 1156856 w 2109787"/>
              <a:gd name="T29" fmla="*/ 894212 h 2125662"/>
              <a:gd name="T30" fmla="*/ 1181274 w 2109787"/>
              <a:gd name="T31" fmla="*/ 1123523 h 2125662"/>
              <a:gd name="T32" fmla="*/ 1403890 w 2109787"/>
              <a:gd name="T33" fmla="*/ 1350929 h 2125662"/>
              <a:gd name="T34" fmla="*/ 1555473 w 2109787"/>
              <a:gd name="T35" fmla="*/ 1330602 h 2125662"/>
              <a:gd name="T36" fmla="*/ 1746695 w 2109787"/>
              <a:gd name="T37" fmla="*/ 1088269 h 2125662"/>
              <a:gd name="T38" fmla="*/ 1634435 w 2109787"/>
              <a:gd name="T39" fmla="*/ 939629 h 2125662"/>
              <a:gd name="T40" fmla="*/ 1329051 w 2109787"/>
              <a:gd name="T41" fmla="*/ 834184 h 2125662"/>
              <a:gd name="T42" fmla="*/ 1487609 w 2109787"/>
              <a:gd name="T43" fmla="*/ 501650 h 2125662"/>
              <a:gd name="T44" fmla="*/ 1685808 w 2109787"/>
              <a:gd name="T45" fmla="*/ 588039 h 2125662"/>
              <a:gd name="T46" fmla="*/ 1817729 w 2109787"/>
              <a:gd name="T47" fmla="*/ 779556 h 2125662"/>
              <a:gd name="T48" fmla="*/ 1848490 w 2109787"/>
              <a:gd name="T49" fmla="*/ 1036817 h 2125662"/>
              <a:gd name="T50" fmla="*/ 1748915 w 2109787"/>
              <a:gd name="T51" fmla="*/ 1271528 h 2125662"/>
              <a:gd name="T52" fmla="*/ 1576403 w 2109787"/>
              <a:gd name="T53" fmla="*/ 1417309 h 2125662"/>
              <a:gd name="T54" fmla="*/ 1403573 w 2109787"/>
              <a:gd name="T55" fmla="*/ 1442082 h 2125662"/>
              <a:gd name="T56" fmla="*/ 1224085 w 2109787"/>
              <a:gd name="T57" fmla="*/ 1336319 h 2125662"/>
              <a:gd name="T58" fmla="*/ 1088992 w 2109787"/>
              <a:gd name="T59" fmla="*/ 1130193 h 2125662"/>
              <a:gd name="T60" fmla="*/ 1072185 w 2109787"/>
              <a:gd name="T61" fmla="*/ 867850 h 2125662"/>
              <a:gd name="T62" fmla="*/ 1171443 w 2109787"/>
              <a:gd name="T63" fmla="*/ 647432 h 2125662"/>
              <a:gd name="T64" fmla="*/ 1349029 w 2109787"/>
              <a:gd name="T65" fmla="*/ 518483 h 2125662"/>
              <a:gd name="T66" fmla="*/ 894842 w 2109787"/>
              <a:gd name="T67" fmla="*/ 389721 h 2125662"/>
              <a:gd name="T68" fmla="*/ 783863 w 2109787"/>
              <a:gd name="T69" fmla="*/ 461707 h 2125662"/>
              <a:gd name="T70" fmla="*/ 646249 w 2109787"/>
              <a:gd name="T71" fmla="*/ 519107 h 2125662"/>
              <a:gd name="T72" fmla="*/ 649737 w 2109787"/>
              <a:gd name="T73" fmla="*/ 631367 h 2125662"/>
              <a:gd name="T74" fmla="*/ 859963 w 2109787"/>
              <a:gd name="T75" fmla="*/ 751873 h 2125662"/>
              <a:gd name="T76" fmla="*/ 989016 w 2109787"/>
              <a:gd name="T77" fmla="*/ 914873 h 2125662"/>
              <a:gd name="T78" fmla="*/ 926551 w 2109787"/>
              <a:gd name="T79" fmla="*/ 1110219 h 2125662"/>
              <a:gd name="T80" fmla="*/ 637054 w 2109787"/>
              <a:gd name="T81" fmla="*/ 1172057 h 2125662"/>
              <a:gd name="T82" fmla="*/ 648152 w 2109787"/>
              <a:gd name="T83" fmla="*/ 1081995 h 2125662"/>
              <a:gd name="T84" fmla="*/ 837450 w 2109787"/>
              <a:gd name="T85" fmla="*/ 1055674 h 2125662"/>
              <a:gd name="T86" fmla="*/ 874549 w 2109787"/>
              <a:gd name="T87" fmla="*/ 927557 h 2125662"/>
              <a:gd name="T88" fmla="*/ 734081 w 2109787"/>
              <a:gd name="T89" fmla="*/ 811174 h 2125662"/>
              <a:gd name="T90" fmla="*/ 535588 w 2109787"/>
              <a:gd name="T91" fmla="*/ 662762 h 2125662"/>
              <a:gd name="T92" fmla="*/ 561905 w 2109787"/>
              <a:gd name="T93" fmla="*/ 464879 h 2125662"/>
              <a:gd name="T94" fmla="*/ 832750 w 2109787"/>
              <a:gd name="T95" fmla="*/ 1588 h 2125662"/>
              <a:gd name="T96" fmla="*/ 1300854 w 2109787"/>
              <a:gd name="T97" fmla="*/ 193714 h 2125662"/>
              <a:gd name="T98" fmla="*/ 1132654 w 2109787"/>
              <a:gd name="T99" fmla="*/ 241031 h 2125662"/>
              <a:gd name="T100" fmla="*/ 735320 w 2109787"/>
              <a:gd name="T101" fmla="*/ 141316 h 2125662"/>
              <a:gd name="T102" fmla="*/ 411297 w 2109787"/>
              <a:gd name="T103" fmla="*/ 258815 h 2125662"/>
              <a:gd name="T104" fmla="*/ 196445 w 2109787"/>
              <a:gd name="T105" fmla="*/ 520171 h 2125662"/>
              <a:gd name="T106" fmla="*/ 143129 w 2109787"/>
              <a:gd name="T107" fmla="*/ 858378 h 2125662"/>
              <a:gd name="T108" fmla="*/ 247857 w 2109787"/>
              <a:gd name="T109" fmla="*/ 1145456 h 2125662"/>
              <a:gd name="T110" fmla="*/ 469056 w 2109787"/>
              <a:gd name="T111" fmla="*/ 1349968 h 2125662"/>
              <a:gd name="T112" fmla="*/ 542684 w 2109787"/>
              <a:gd name="T113" fmla="*/ 1533202 h 2125662"/>
              <a:gd name="T114" fmla="*/ 227229 w 2109787"/>
              <a:gd name="T115" fmla="*/ 1339170 h 2125662"/>
              <a:gd name="T116" fmla="*/ 37131 w 2109787"/>
              <a:gd name="T117" fmla="*/ 1025417 h 2125662"/>
              <a:gd name="T118" fmla="*/ 15868 w 2109787"/>
              <a:gd name="T119" fmla="*/ 627508 h 2125662"/>
              <a:gd name="T120" fmla="*/ 204062 w 2109787"/>
              <a:gd name="T121" fmla="*/ 257545 h 2125662"/>
              <a:gd name="T122" fmla="*/ 551570 w 2109787"/>
              <a:gd name="T123" fmla="*/ 35567 h 2125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09787" h="2125662">
                <a:moveTo>
                  <a:pt x="1216342" y="1436687"/>
                </a:moveTo>
                <a:lnTo>
                  <a:pt x="1216977" y="1467831"/>
                </a:lnTo>
                <a:lnTo>
                  <a:pt x="1218247" y="1498021"/>
                </a:lnTo>
                <a:lnTo>
                  <a:pt x="1219517" y="1527894"/>
                </a:lnTo>
                <a:lnTo>
                  <a:pt x="1221105" y="1556813"/>
                </a:lnTo>
                <a:lnTo>
                  <a:pt x="1223010" y="1585097"/>
                </a:lnTo>
                <a:lnTo>
                  <a:pt x="1225550" y="1612427"/>
                </a:lnTo>
                <a:lnTo>
                  <a:pt x="1227772" y="1639121"/>
                </a:lnTo>
                <a:lnTo>
                  <a:pt x="1230630" y="1665180"/>
                </a:lnTo>
                <a:lnTo>
                  <a:pt x="1233487" y="1690286"/>
                </a:lnTo>
                <a:lnTo>
                  <a:pt x="1237297" y="1714756"/>
                </a:lnTo>
                <a:lnTo>
                  <a:pt x="1240790" y="1738273"/>
                </a:lnTo>
                <a:lnTo>
                  <a:pt x="1244917" y="1761154"/>
                </a:lnTo>
                <a:lnTo>
                  <a:pt x="1249362" y="1783399"/>
                </a:lnTo>
                <a:lnTo>
                  <a:pt x="1253807" y="1804691"/>
                </a:lnTo>
                <a:lnTo>
                  <a:pt x="1258570" y="1825030"/>
                </a:lnTo>
                <a:lnTo>
                  <a:pt x="1263967" y="1844733"/>
                </a:lnTo>
                <a:lnTo>
                  <a:pt x="1269365" y="1863801"/>
                </a:lnTo>
                <a:lnTo>
                  <a:pt x="1275397" y="1881597"/>
                </a:lnTo>
                <a:lnTo>
                  <a:pt x="1281430" y="1899076"/>
                </a:lnTo>
                <a:lnTo>
                  <a:pt x="1288097" y="1915283"/>
                </a:lnTo>
                <a:lnTo>
                  <a:pt x="1295082" y="1930537"/>
                </a:lnTo>
                <a:lnTo>
                  <a:pt x="1302067" y="1945474"/>
                </a:lnTo>
                <a:lnTo>
                  <a:pt x="1309687" y="1959457"/>
                </a:lnTo>
                <a:lnTo>
                  <a:pt x="1317625" y="1972168"/>
                </a:lnTo>
                <a:lnTo>
                  <a:pt x="1325562" y="1984244"/>
                </a:lnTo>
                <a:lnTo>
                  <a:pt x="1330007" y="1990282"/>
                </a:lnTo>
                <a:lnTo>
                  <a:pt x="1334135" y="1995685"/>
                </a:lnTo>
                <a:lnTo>
                  <a:pt x="1338262" y="2001087"/>
                </a:lnTo>
                <a:lnTo>
                  <a:pt x="1343025" y="2005854"/>
                </a:lnTo>
                <a:lnTo>
                  <a:pt x="1347470" y="2010621"/>
                </a:lnTo>
                <a:lnTo>
                  <a:pt x="1352232" y="2015388"/>
                </a:lnTo>
                <a:lnTo>
                  <a:pt x="1356677" y="2019519"/>
                </a:lnTo>
                <a:lnTo>
                  <a:pt x="1361440" y="2023968"/>
                </a:lnTo>
                <a:lnTo>
                  <a:pt x="1366520" y="2027782"/>
                </a:lnTo>
                <a:lnTo>
                  <a:pt x="1371282" y="2031278"/>
                </a:lnTo>
                <a:lnTo>
                  <a:pt x="1376362" y="2034773"/>
                </a:lnTo>
                <a:lnTo>
                  <a:pt x="1381442" y="2038269"/>
                </a:lnTo>
                <a:lnTo>
                  <a:pt x="1386840" y="2041129"/>
                </a:lnTo>
                <a:lnTo>
                  <a:pt x="1391920" y="2043989"/>
                </a:lnTo>
                <a:lnTo>
                  <a:pt x="1391920" y="1688379"/>
                </a:lnTo>
                <a:lnTo>
                  <a:pt x="1387475" y="1687108"/>
                </a:lnTo>
                <a:lnTo>
                  <a:pt x="1382395" y="1685837"/>
                </a:lnTo>
                <a:lnTo>
                  <a:pt x="1378267" y="1684248"/>
                </a:lnTo>
                <a:lnTo>
                  <a:pt x="1373505" y="1682341"/>
                </a:lnTo>
                <a:lnTo>
                  <a:pt x="1369695" y="1680117"/>
                </a:lnTo>
                <a:lnTo>
                  <a:pt x="1365885" y="1677256"/>
                </a:lnTo>
                <a:lnTo>
                  <a:pt x="1362075" y="1674079"/>
                </a:lnTo>
                <a:lnTo>
                  <a:pt x="1358900" y="1670901"/>
                </a:lnTo>
                <a:lnTo>
                  <a:pt x="1356042" y="1667405"/>
                </a:lnTo>
                <a:lnTo>
                  <a:pt x="1353502" y="1663274"/>
                </a:lnTo>
                <a:lnTo>
                  <a:pt x="1350962" y="1659460"/>
                </a:lnTo>
                <a:lnTo>
                  <a:pt x="1349057" y="1655329"/>
                </a:lnTo>
                <a:lnTo>
                  <a:pt x="1347470" y="1650562"/>
                </a:lnTo>
                <a:lnTo>
                  <a:pt x="1346517" y="1645795"/>
                </a:lnTo>
                <a:lnTo>
                  <a:pt x="1345882" y="1641346"/>
                </a:lnTo>
                <a:lnTo>
                  <a:pt x="1345565" y="1635943"/>
                </a:lnTo>
                <a:lnTo>
                  <a:pt x="1345565" y="1582872"/>
                </a:lnTo>
                <a:lnTo>
                  <a:pt x="1345882" y="1577469"/>
                </a:lnTo>
                <a:lnTo>
                  <a:pt x="1346517" y="1572385"/>
                </a:lnTo>
                <a:lnTo>
                  <a:pt x="1347787" y="1567300"/>
                </a:lnTo>
                <a:lnTo>
                  <a:pt x="1349692" y="1562215"/>
                </a:lnTo>
                <a:lnTo>
                  <a:pt x="1352232" y="1557449"/>
                </a:lnTo>
                <a:lnTo>
                  <a:pt x="1354772" y="1553317"/>
                </a:lnTo>
                <a:lnTo>
                  <a:pt x="1357630" y="1549186"/>
                </a:lnTo>
                <a:lnTo>
                  <a:pt x="1361122" y="1545055"/>
                </a:lnTo>
                <a:lnTo>
                  <a:pt x="1365250" y="1541877"/>
                </a:lnTo>
                <a:lnTo>
                  <a:pt x="1369060" y="1538699"/>
                </a:lnTo>
                <a:lnTo>
                  <a:pt x="1373505" y="1535839"/>
                </a:lnTo>
                <a:lnTo>
                  <a:pt x="1378267" y="1533614"/>
                </a:lnTo>
                <a:lnTo>
                  <a:pt x="1383030" y="1532025"/>
                </a:lnTo>
                <a:lnTo>
                  <a:pt x="1388427" y="1530754"/>
                </a:lnTo>
                <a:lnTo>
                  <a:pt x="1393507" y="1529801"/>
                </a:lnTo>
                <a:lnTo>
                  <a:pt x="1399222" y="1529483"/>
                </a:lnTo>
                <a:lnTo>
                  <a:pt x="1516062" y="1529483"/>
                </a:lnTo>
                <a:lnTo>
                  <a:pt x="1521460" y="1529801"/>
                </a:lnTo>
                <a:lnTo>
                  <a:pt x="1526857" y="1530754"/>
                </a:lnTo>
                <a:lnTo>
                  <a:pt x="1531937" y="1532025"/>
                </a:lnTo>
                <a:lnTo>
                  <a:pt x="1537017" y="1533614"/>
                </a:lnTo>
                <a:lnTo>
                  <a:pt x="1541462" y="1535839"/>
                </a:lnTo>
                <a:lnTo>
                  <a:pt x="1545907" y="1538699"/>
                </a:lnTo>
                <a:lnTo>
                  <a:pt x="1550035" y="1541877"/>
                </a:lnTo>
                <a:lnTo>
                  <a:pt x="1553845" y="1545055"/>
                </a:lnTo>
                <a:lnTo>
                  <a:pt x="1557020" y="1549186"/>
                </a:lnTo>
                <a:lnTo>
                  <a:pt x="1560512" y="1553317"/>
                </a:lnTo>
                <a:lnTo>
                  <a:pt x="1563052" y="1557449"/>
                </a:lnTo>
                <a:lnTo>
                  <a:pt x="1565275" y="1562215"/>
                </a:lnTo>
                <a:lnTo>
                  <a:pt x="1566862" y="1567300"/>
                </a:lnTo>
                <a:lnTo>
                  <a:pt x="1568132" y="1572385"/>
                </a:lnTo>
                <a:lnTo>
                  <a:pt x="1569085" y="1577469"/>
                </a:lnTo>
                <a:lnTo>
                  <a:pt x="1569402" y="1582872"/>
                </a:lnTo>
                <a:lnTo>
                  <a:pt x="1569402" y="1635943"/>
                </a:lnTo>
                <a:lnTo>
                  <a:pt x="1569085" y="1641346"/>
                </a:lnTo>
                <a:lnTo>
                  <a:pt x="1568450" y="1645795"/>
                </a:lnTo>
                <a:lnTo>
                  <a:pt x="1567180" y="1650562"/>
                </a:lnTo>
                <a:lnTo>
                  <a:pt x="1565910" y="1655329"/>
                </a:lnTo>
                <a:lnTo>
                  <a:pt x="1564005" y="1659460"/>
                </a:lnTo>
                <a:lnTo>
                  <a:pt x="1561782" y="1663274"/>
                </a:lnTo>
                <a:lnTo>
                  <a:pt x="1558607" y="1667405"/>
                </a:lnTo>
                <a:lnTo>
                  <a:pt x="1555750" y="1670901"/>
                </a:lnTo>
                <a:lnTo>
                  <a:pt x="1552575" y="1674079"/>
                </a:lnTo>
                <a:lnTo>
                  <a:pt x="1549082" y="1677256"/>
                </a:lnTo>
                <a:lnTo>
                  <a:pt x="1545272" y="1680117"/>
                </a:lnTo>
                <a:lnTo>
                  <a:pt x="1541145" y="1682341"/>
                </a:lnTo>
                <a:lnTo>
                  <a:pt x="1537017" y="1684248"/>
                </a:lnTo>
                <a:lnTo>
                  <a:pt x="1532255" y="1685837"/>
                </a:lnTo>
                <a:lnTo>
                  <a:pt x="1527810" y="1687108"/>
                </a:lnTo>
                <a:lnTo>
                  <a:pt x="1523047" y="1688379"/>
                </a:lnTo>
                <a:lnTo>
                  <a:pt x="1523047" y="2043989"/>
                </a:lnTo>
                <a:lnTo>
                  <a:pt x="1528445" y="2041129"/>
                </a:lnTo>
                <a:lnTo>
                  <a:pt x="1533525" y="2038269"/>
                </a:lnTo>
                <a:lnTo>
                  <a:pt x="1538605" y="2034773"/>
                </a:lnTo>
                <a:lnTo>
                  <a:pt x="1543685" y="2031278"/>
                </a:lnTo>
                <a:lnTo>
                  <a:pt x="1548765" y="2027782"/>
                </a:lnTo>
                <a:lnTo>
                  <a:pt x="1553527" y="2023968"/>
                </a:lnTo>
                <a:lnTo>
                  <a:pt x="1558290" y="2019519"/>
                </a:lnTo>
                <a:lnTo>
                  <a:pt x="1563052" y="2015388"/>
                </a:lnTo>
                <a:lnTo>
                  <a:pt x="1567497" y="2010621"/>
                </a:lnTo>
                <a:lnTo>
                  <a:pt x="1572260" y="2005854"/>
                </a:lnTo>
                <a:lnTo>
                  <a:pt x="1576705" y="2001087"/>
                </a:lnTo>
                <a:lnTo>
                  <a:pt x="1580832" y="1995685"/>
                </a:lnTo>
                <a:lnTo>
                  <a:pt x="1585277" y="1990282"/>
                </a:lnTo>
                <a:lnTo>
                  <a:pt x="1589405" y="1984244"/>
                </a:lnTo>
                <a:lnTo>
                  <a:pt x="1597660" y="1972168"/>
                </a:lnTo>
                <a:lnTo>
                  <a:pt x="1605280" y="1959457"/>
                </a:lnTo>
                <a:lnTo>
                  <a:pt x="1612900" y="1945474"/>
                </a:lnTo>
                <a:lnTo>
                  <a:pt x="1620202" y="1930537"/>
                </a:lnTo>
                <a:lnTo>
                  <a:pt x="1626870" y="1915283"/>
                </a:lnTo>
                <a:lnTo>
                  <a:pt x="1633537" y="1899076"/>
                </a:lnTo>
                <a:lnTo>
                  <a:pt x="1639570" y="1881597"/>
                </a:lnTo>
                <a:lnTo>
                  <a:pt x="1645602" y="1863801"/>
                </a:lnTo>
                <a:lnTo>
                  <a:pt x="1651000" y="1844733"/>
                </a:lnTo>
                <a:lnTo>
                  <a:pt x="1656397" y="1825030"/>
                </a:lnTo>
                <a:lnTo>
                  <a:pt x="1661160" y="1804691"/>
                </a:lnTo>
                <a:lnTo>
                  <a:pt x="1665922" y="1783399"/>
                </a:lnTo>
                <a:lnTo>
                  <a:pt x="1670050" y="1761154"/>
                </a:lnTo>
                <a:lnTo>
                  <a:pt x="1673860" y="1738273"/>
                </a:lnTo>
                <a:lnTo>
                  <a:pt x="1677987" y="1714756"/>
                </a:lnTo>
                <a:lnTo>
                  <a:pt x="1681162" y="1690286"/>
                </a:lnTo>
                <a:lnTo>
                  <a:pt x="1684337" y="1665180"/>
                </a:lnTo>
                <a:lnTo>
                  <a:pt x="1687195" y="1639121"/>
                </a:lnTo>
                <a:lnTo>
                  <a:pt x="1689735" y="1612427"/>
                </a:lnTo>
                <a:lnTo>
                  <a:pt x="1691957" y="1585097"/>
                </a:lnTo>
                <a:lnTo>
                  <a:pt x="1693862" y="1556813"/>
                </a:lnTo>
                <a:lnTo>
                  <a:pt x="1695450" y="1527894"/>
                </a:lnTo>
                <a:lnTo>
                  <a:pt x="1696720" y="1498021"/>
                </a:lnTo>
                <a:lnTo>
                  <a:pt x="1697672" y="1467831"/>
                </a:lnTo>
                <a:lnTo>
                  <a:pt x="1698942" y="1436687"/>
                </a:lnTo>
                <a:lnTo>
                  <a:pt x="1738312" y="1438912"/>
                </a:lnTo>
                <a:lnTo>
                  <a:pt x="1774825" y="1441454"/>
                </a:lnTo>
                <a:lnTo>
                  <a:pt x="1835150" y="1446221"/>
                </a:lnTo>
                <a:lnTo>
                  <a:pt x="1875472" y="1449399"/>
                </a:lnTo>
                <a:lnTo>
                  <a:pt x="1890077" y="1450670"/>
                </a:lnTo>
                <a:lnTo>
                  <a:pt x="1901190" y="1450988"/>
                </a:lnTo>
                <a:lnTo>
                  <a:pt x="1912620" y="1451941"/>
                </a:lnTo>
                <a:lnTo>
                  <a:pt x="1923415" y="1453212"/>
                </a:lnTo>
                <a:lnTo>
                  <a:pt x="1934210" y="1455119"/>
                </a:lnTo>
                <a:lnTo>
                  <a:pt x="1945005" y="1457662"/>
                </a:lnTo>
                <a:lnTo>
                  <a:pt x="1955482" y="1460522"/>
                </a:lnTo>
                <a:lnTo>
                  <a:pt x="1965642" y="1464017"/>
                </a:lnTo>
                <a:lnTo>
                  <a:pt x="1975485" y="1468149"/>
                </a:lnTo>
                <a:lnTo>
                  <a:pt x="1985327" y="1472598"/>
                </a:lnTo>
                <a:lnTo>
                  <a:pt x="1994852" y="1477047"/>
                </a:lnTo>
                <a:lnTo>
                  <a:pt x="2004060" y="1482767"/>
                </a:lnTo>
                <a:lnTo>
                  <a:pt x="2012950" y="1488170"/>
                </a:lnTo>
                <a:lnTo>
                  <a:pt x="2021522" y="1494526"/>
                </a:lnTo>
                <a:lnTo>
                  <a:pt x="2029777" y="1500881"/>
                </a:lnTo>
                <a:lnTo>
                  <a:pt x="2038032" y="1507873"/>
                </a:lnTo>
                <a:lnTo>
                  <a:pt x="2045652" y="1515182"/>
                </a:lnTo>
                <a:lnTo>
                  <a:pt x="2052637" y="1522809"/>
                </a:lnTo>
                <a:lnTo>
                  <a:pt x="2059622" y="1530754"/>
                </a:lnTo>
                <a:lnTo>
                  <a:pt x="2065972" y="1539334"/>
                </a:lnTo>
                <a:lnTo>
                  <a:pt x="2072322" y="1547597"/>
                </a:lnTo>
                <a:lnTo>
                  <a:pt x="2078037" y="1556495"/>
                </a:lnTo>
                <a:lnTo>
                  <a:pt x="2083435" y="1566029"/>
                </a:lnTo>
                <a:lnTo>
                  <a:pt x="2088197" y="1575563"/>
                </a:lnTo>
                <a:lnTo>
                  <a:pt x="2092642" y="1585414"/>
                </a:lnTo>
                <a:lnTo>
                  <a:pt x="2096452" y="1595266"/>
                </a:lnTo>
                <a:lnTo>
                  <a:pt x="2099945" y="1605117"/>
                </a:lnTo>
                <a:lnTo>
                  <a:pt x="2103120" y="1615605"/>
                </a:lnTo>
                <a:lnTo>
                  <a:pt x="2105660" y="1626410"/>
                </a:lnTo>
                <a:lnTo>
                  <a:pt x="2107247" y="1637215"/>
                </a:lnTo>
                <a:lnTo>
                  <a:pt x="2108835" y="1648337"/>
                </a:lnTo>
                <a:lnTo>
                  <a:pt x="2109470" y="1659460"/>
                </a:lnTo>
                <a:lnTo>
                  <a:pt x="2109787" y="1670901"/>
                </a:lnTo>
                <a:lnTo>
                  <a:pt x="2109787" y="1949605"/>
                </a:lnTo>
                <a:lnTo>
                  <a:pt x="2109787" y="1955325"/>
                </a:lnTo>
                <a:lnTo>
                  <a:pt x="2108835" y="1960728"/>
                </a:lnTo>
                <a:lnTo>
                  <a:pt x="2107882" y="1966448"/>
                </a:lnTo>
                <a:lnTo>
                  <a:pt x="2106295" y="1971850"/>
                </a:lnTo>
                <a:lnTo>
                  <a:pt x="2104072" y="1976935"/>
                </a:lnTo>
                <a:lnTo>
                  <a:pt x="2101532" y="1982020"/>
                </a:lnTo>
                <a:lnTo>
                  <a:pt x="2098675" y="1987105"/>
                </a:lnTo>
                <a:lnTo>
                  <a:pt x="2095182" y="1992189"/>
                </a:lnTo>
                <a:lnTo>
                  <a:pt x="2091690" y="1996956"/>
                </a:lnTo>
                <a:lnTo>
                  <a:pt x="2087245" y="2002041"/>
                </a:lnTo>
                <a:lnTo>
                  <a:pt x="2082800" y="2006490"/>
                </a:lnTo>
                <a:lnTo>
                  <a:pt x="2077720" y="2010939"/>
                </a:lnTo>
                <a:lnTo>
                  <a:pt x="2072322" y="2015706"/>
                </a:lnTo>
                <a:lnTo>
                  <a:pt x="2066607" y="2019837"/>
                </a:lnTo>
                <a:lnTo>
                  <a:pt x="2060575" y="2024286"/>
                </a:lnTo>
                <a:lnTo>
                  <a:pt x="2053907" y="2028418"/>
                </a:lnTo>
                <a:lnTo>
                  <a:pt x="2047240" y="2032549"/>
                </a:lnTo>
                <a:lnTo>
                  <a:pt x="2039937" y="2036680"/>
                </a:lnTo>
                <a:lnTo>
                  <a:pt x="2032317" y="2040494"/>
                </a:lnTo>
                <a:lnTo>
                  <a:pt x="2024697" y="2044307"/>
                </a:lnTo>
                <a:lnTo>
                  <a:pt x="2016442" y="2048121"/>
                </a:lnTo>
                <a:lnTo>
                  <a:pt x="2007870" y="2051934"/>
                </a:lnTo>
                <a:lnTo>
                  <a:pt x="1999297" y="2055430"/>
                </a:lnTo>
                <a:lnTo>
                  <a:pt x="1990090" y="2058926"/>
                </a:lnTo>
                <a:lnTo>
                  <a:pt x="1970722" y="2065599"/>
                </a:lnTo>
                <a:lnTo>
                  <a:pt x="1950402" y="2071955"/>
                </a:lnTo>
                <a:lnTo>
                  <a:pt x="1929130" y="2077675"/>
                </a:lnTo>
                <a:lnTo>
                  <a:pt x="1907222" y="2083396"/>
                </a:lnTo>
                <a:lnTo>
                  <a:pt x="1883727" y="2088480"/>
                </a:lnTo>
                <a:lnTo>
                  <a:pt x="1859597" y="2093565"/>
                </a:lnTo>
                <a:lnTo>
                  <a:pt x="1834515" y="2098014"/>
                </a:lnTo>
                <a:lnTo>
                  <a:pt x="1809115" y="2102146"/>
                </a:lnTo>
                <a:lnTo>
                  <a:pt x="1782762" y="2105959"/>
                </a:lnTo>
                <a:lnTo>
                  <a:pt x="1755457" y="2109455"/>
                </a:lnTo>
                <a:lnTo>
                  <a:pt x="1728152" y="2112633"/>
                </a:lnTo>
                <a:lnTo>
                  <a:pt x="1700212" y="2115175"/>
                </a:lnTo>
                <a:lnTo>
                  <a:pt x="1671637" y="2118035"/>
                </a:lnTo>
                <a:lnTo>
                  <a:pt x="1642745" y="2119942"/>
                </a:lnTo>
                <a:lnTo>
                  <a:pt x="1613535" y="2121849"/>
                </a:lnTo>
                <a:lnTo>
                  <a:pt x="1584325" y="2123120"/>
                </a:lnTo>
                <a:lnTo>
                  <a:pt x="1554480" y="2124391"/>
                </a:lnTo>
                <a:lnTo>
                  <a:pt x="1524635" y="2125027"/>
                </a:lnTo>
                <a:lnTo>
                  <a:pt x="1494790" y="2125344"/>
                </a:lnTo>
                <a:lnTo>
                  <a:pt x="1464945" y="2125662"/>
                </a:lnTo>
                <a:lnTo>
                  <a:pt x="1435100" y="2125344"/>
                </a:lnTo>
                <a:lnTo>
                  <a:pt x="1404937" y="2125027"/>
                </a:lnTo>
                <a:lnTo>
                  <a:pt x="1375092" y="2124391"/>
                </a:lnTo>
                <a:lnTo>
                  <a:pt x="1344930" y="2123120"/>
                </a:lnTo>
                <a:lnTo>
                  <a:pt x="1315085" y="2121849"/>
                </a:lnTo>
                <a:lnTo>
                  <a:pt x="1285557" y="2119942"/>
                </a:lnTo>
                <a:lnTo>
                  <a:pt x="1256030" y="2118035"/>
                </a:lnTo>
                <a:lnTo>
                  <a:pt x="1227455" y="2115175"/>
                </a:lnTo>
                <a:lnTo>
                  <a:pt x="1198562" y="2112633"/>
                </a:lnTo>
                <a:lnTo>
                  <a:pt x="1170622" y="2109455"/>
                </a:lnTo>
                <a:lnTo>
                  <a:pt x="1142682" y="2105959"/>
                </a:lnTo>
                <a:lnTo>
                  <a:pt x="1116012" y="2102146"/>
                </a:lnTo>
                <a:lnTo>
                  <a:pt x="1089660" y="2098014"/>
                </a:lnTo>
                <a:lnTo>
                  <a:pt x="1064260" y="2093565"/>
                </a:lnTo>
                <a:lnTo>
                  <a:pt x="1039177" y="2088480"/>
                </a:lnTo>
                <a:lnTo>
                  <a:pt x="1015364" y="2083396"/>
                </a:lnTo>
                <a:lnTo>
                  <a:pt x="992187" y="2077675"/>
                </a:lnTo>
                <a:lnTo>
                  <a:pt x="970597" y="2071955"/>
                </a:lnTo>
                <a:lnTo>
                  <a:pt x="949642" y="2065599"/>
                </a:lnTo>
                <a:lnTo>
                  <a:pt x="929639" y="2058926"/>
                </a:lnTo>
                <a:lnTo>
                  <a:pt x="910907" y="2051934"/>
                </a:lnTo>
                <a:lnTo>
                  <a:pt x="902334" y="2048121"/>
                </a:lnTo>
                <a:lnTo>
                  <a:pt x="893762" y="2044307"/>
                </a:lnTo>
                <a:lnTo>
                  <a:pt x="885507" y="2040494"/>
                </a:lnTo>
                <a:lnTo>
                  <a:pt x="877569" y="2036680"/>
                </a:lnTo>
                <a:lnTo>
                  <a:pt x="870584" y="2032549"/>
                </a:lnTo>
                <a:lnTo>
                  <a:pt x="863282" y="2028418"/>
                </a:lnTo>
                <a:lnTo>
                  <a:pt x="856614" y="2024286"/>
                </a:lnTo>
                <a:lnTo>
                  <a:pt x="850264" y="2019837"/>
                </a:lnTo>
                <a:lnTo>
                  <a:pt x="844232" y="2015706"/>
                </a:lnTo>
                <a:lnTo>
                  <a:pt x="838517" y="2010939"/>
                </a:lnTo>
                <a:lnTo>
                  <a:pt x="833437" y="2006490"/>
                </a:lnTo>
                <a:lnTo>
                  <a:pt x="828674" y="2002041"/>
                </a:lnTo>
                <a:lnTo>
                  <a:pt x="824229" y="1996956"/>
                </a:lnTo>
                <a:lnTo>
                  <a:pt x="820419" y="1992189"/>
                </a:lnTo>
                <a:lnTo>
                  <a:pt x="816609" y="1987105"/>
                </a:lnTo>
                <a:lnTo>
                  <a:pt x="813752" y="1982020"/>
                </a:lnTo>
                <a:lnTo>
                  <a:pt x="811212" y="1976935"/>
                </a:lnTo>
                <a:lnTo>
                  <a:pt x="808989" y="1971850"/>
                </a:lnTo>
                <a:lnTo>
                  <a:pt x="807084" y="1966448"/>
                </a:lnTo>
                <a:lnTo>
                  <a:pt x="805814" y="1960728"/>
                </a:lnTo>
                <a:lnTo>
                  <a:pt x="805179" y="1955325"/>
                </a:lnTo>
                <a:lnTo>
                  <a:pt x="804862" y="1949605"/>
                </a:lnTo>
                <a:lnTo>
                  <a:pt x="804862" y="1670901"/>
                </a:lnTo>
                <a:lnTo>
                  <a:pt x="805179" y="1659460"/>
                </a:lnTo>
                <a:lnTo>
                  <a:pt x="806132" y="1648337"/>
                </a:lnTo>
                <a:lnTo>
                  <a:pt x="807402" y="1637215"/>
                </a:lnTo>
                <a:lnTo>
                  <a:pt x="809624" y="1626410"/>
                </a:lnTo>
                <a:lnTo>
                  <a:pt x="812164" y="1615605"/>
                </a:lnTo>
                <a:lnTo>
                  <a:pt x="815022" y="1605117"/>
                </a:lnTo>
                <a:lnTo>
                  <a:pt x="818197" y="1595266"/>
                </a:lnTo>
                <a:lnTo>
                  <a:pt x="822324" y="1585414"/>
                </a:lnTo>
                <a:lnTo>
                  <a:pt x="826769" y="1575563"/>
                </a:lnTo>
                <a:lnTo>
                  <a:pt x="831849" y="1566029"/>
                </a:lnTo>
                <a:lnTo>
                  <a:pt x="836929" y="1556495"/>
                </a:lnTo>
                <a:lnTo>
                  <a:pt x="842327" y="1547597"/>
                </a:lnTo>
                <a:lnTo>
                  <a:pt x="848677" y="1539334"/>
                </a:lnTo>
                <a:lnTo>
                  <a:pt x="855344" y="1530754"/>
                </a:lnTo>
                <a:lnTo>
                  <a:pt x="862012" y="1522809"/>
                </a:lnTo>
                <a:lnTo>
                  <a:pt x="869632" y="1515182"/>
                </a:lnTo>
                <a:lnTo>
                  <a:pt x="876934" y="1507873"/>
                </a:lnTo>
                <a:lnTo>
                  <a:pt x="884872" y="1500881"/>
                </a:lnTo>
                <a:lnTo>
                  <a:pt x="893444" y="1494526"/>
                </a:lnTo>
                <a:lnTo>
                  <a:pt x="902017" y="1488170"/>
                </a:lnTo>
                <a:lnTo>
                  <a:pt x="910907" y="1482767"/>
                </a:lnTo>
                <a:lnTo>
                  <a:pt x="920114" y="1477047"/>
                </a:lnTo>
                <a:lnTo>
                  <a:pt x="929639" y="1472598"/>
                </a:lnTo>
                <a:lnTo>
                  <a:pt x="939482" y="1468149"/>
                </a:lnTo>
                <a:lnTo>
                  <a:pt x="949324" y="1464017"/>
                </a:lnTo>
                <a:lnTo>
                  <a:pt x="959802" y="1460522"/>
                </a:lnTo>
                <a:lnTo>
                  <a:pt x="969962" y="1457662"/>
                </a:lnTo>
                <a:lnTo>
                  <a:pt x="980439" y="1455119"/>
                </a:lnTo>
                <a:lnTo>
                  <a:pt x="991234" y="1453212"/>
                </a:lnTo>
                <a:lnTo>
                  <a:pt x="1002347" y="1451941"/>
                </a:lnTo>
                <a:lnTo>
                  <a:pt x="1013459" y="1450988"/>
                </a:lnTo>
                <a:lnTo>
                  <a:pt x="1024889" y="1450670"/>
                </a:lnTo>
                <a:lnTo>
                  <a:pt x="1039177" y="1449399"/>
                </a:lnTo>
                <a:lnTo>
                  <a:pt x="1079500" y="1446221"/>
                </a:lnTo>
                <a:lnTo>
                  <a:pt x="1140142" y="1441454"/>
                </a:lnTo>
                <a:lnTo>
                  <a:pt x="1176655" y="1438912"/>
                </a:lnTo>
                <a:lnTo>
                  <a:pt x="1216342" y="1436687"/>
                </a:lnTo>
                <a:close/>
                <a:moveTo>
                  <a:pt x="1249771" y="769392"/>
                </a:moveTo>
                <a:lnTo>
                  <a:pt x="1245966" y="770028"/>
                </a:lnTo>
                <a:lnTo>
                  <a:pt x="1242477" y="770663"/>
                </a:lnTo>
                <a:lnTo>
                  <a:pt x="1239306" y="771933"/>
                </a:lnTo>
                <a:lnTo>
                  <a:pt x="1235818" y="773839"/>
                </a:lnTo>
                <a:lnTo>
                  <a:pt x="1232647" y="775427"/>
                </a:lnTo>
                <a:lnTo>
                  <a:pt x="1229476" y="777650"/>
                </a:lnTo>
                <a:lnTo>
                  <a:pt x="1226621" y="780191"/>
                </a:lnTo>
                <a:lnTo>
                  <a:pt x="1223450" y="782732"/>
                </a:lnTo>
                <a:lnTo>
                  <a:pt x="1217425" y="789084"/>
                </a:lnTo>
                <a:lnTo>
                  <a:pt x="1211717" y="796071"/>
                </a:lnTo>
                <a:lnTo>
                  <a:pt x="1206009" y="803376"/>
                </a:lnTo>
                <a:lnTo>
                  <a:pt x="1194275" y="819574"/>
                </a:lnTo>
                <a:lnTo>
                  <a:pt x="1186030" y="831008"/>
                </a:lnTo>
                <a:lnTo>
                  <a:pt x="1177785" y="843395"/>
                </a:lnTo>
                <a:lnTo>
                  <a:pt x="1169857" y="855781"/>
                </a:lnTo>
                <a:lnTo>
                  <a:pt x="1161929" y="868803"/>
                </a:lnTo>
                <a:lnTo>
                  <a:pt x="1159075" y="881507"/>
                </a:lnTo>
                <a:lnTo>
                  <a:pt x="1156856" y="894212"/>
                </a:lnTo>
                <a:lnTo>
                  <a:pt x="1154636" y="907233"/>
                </a:lnTo>
                <a:lnTo>
                  <a:pt x="1152733" y="920573"/>
                </a:lnTo>
                <a:lnTo>
                  <a:pt x="1151465" y="933595"/>
                </a:lnTo>
                <a:lnTo>
                  <a:pt x="1150513" y="947569"/>
                </a:lnTo>
                <a:lnTo>
                  <a:pt x="1149879" y="960909"/>
                </a:lnTo>
                <a:lnTo>
                  <a:pt x="1149879" y="974566"/>
                </a:lnTo>
                <a:lnTo>
                  <a:pt x="1149879" y="984412"/>
                </a:lnTo>
                <a:lnTo>
                  <a:pt x="1150196" y="994258"/>
                </a:lnTo>
                <a:lnTo>
                  <a:pt x="1151147" y="1003786"/>
                </a:lnTo>
                <a:lnTo>
                  <a:pt x="1151782" y="1013314"/>
                </a:lnTo>
                <a:lnTo>
                  <a:pt x="1153050" y="1023160"/>
                </a:lnTo>
                <a:lnTo>
                  <a:pt x="1154319" y="1032688"/>
                </a:lnTo>
                <a:lnTo>
                  <a:pt x="1156538" y="1042216"/>
                </a:lnTo>
                <a:lnTo>
                  <a:pt x="1158124" y="1051427"/>
                </a:lnTo>
                <a:lnTo>
                  <a:pt x="1160344" y="1060637"/>
                </a:lnTo>
                <a:lnTo>
                  <a:pt x="1162564" y="1069848"/>
                </a:lnTo>
                <a:lnTo>
                  <a:pt x="1165101" y="1079058"/>
                </a:lnTo>
                <a:lnTo>
                  <a:pt x="1168272" y="1088269"/>
                </a:lnTo>
                <a:lnTo>
                  <a:pt x="1171126" y="1096844"/>
                </a:lnTo>
                <a:lnTo>
                  <a:pt x="1174297" y="1106055"/>
                </a:lnTo>
                <a:lnTo>
                  <a:pt x="1177468" y="1114948"/>
                </a:lnTo>
                <a:lnTo>
                  <a:pt x="1181274" y="1123523"/>
                </a:lnTo>
                <a:lnTo>
                  <a:pt x="1184762" y="1132099"/>
                </a:lnTo>
                <a:lnTo>
                  <a:pt x="1188884" y="1140356"/>
                </a:lnTo>
                <a:lnTo>
                  <a:pt x="1193007" y="1148932"/>
                </a:lnTo>
                <a:lnTo>
                  <a:pt x="1197129" y="1157189"/>
                </a:lnTo>
                <a:lnTo>
                  <a:pt x="1206326" y="1173387"/>
                </a:lnTo>
                <a:lnTo>
                  <a:pt x="1215839" y="1188950"/>
                </a:lnTo>
                <a:lnTo>
                  <a:pt x="1225987" y="1204513"/>
                </a:lnTo>
                <a:lnTo>
                  <a:pt x="1236769" y="1219123"/>
                </a:lnTo>
                <a:lnTo>
                  <a:pt x="1247551" y="1233097"/>
                </a:lnTo>
                <a:lnTo>
                  <a:pt x="1258967" y="1246437"/>
                </a:lnTo>
                <a:lnTo>
                  <a:pt x="1271018" y="1259776"/>
                </a:lnTo>
                <a:lnTo>
                  <a:pt x="1283068" y="1271845"/>
                </a:lnTo>
                <a:lnTo>
                  <a:pt x="1295436" y="1283597"/>
                </a:lnTo>
                <a:lnTo>
                  <a:pt x="1308121" y="1294395"/>
                </a:lnTo>
                <a:lnTo>
                  <a:pt x="1320805" y="1304241"/>
                </a:lnTo>
                <a:lnTo>
                  <a:pt x="1333490" y="1313769"/>
                </a:lnTo>
                <a:lnTo>
                  <a:pt x="1346175" y="1322662"/>
                </a:lnTo>
                <a:lnTo>
                  <a:pt x="1359177" y="1330602"/>
                </a:lnTo>
                <a:lnTo>
                  <a:pt x="1371861" y="1337272"/>
                </a:lnTo>
                <a:lnTo>
                  <a:pt x="1384863" y="1343624"/>
                </a:lnTo>
                <a:lnTo>
                  <a:pt x="1397548" y="1348706"/>
                </a:lnTo>
                <a:lnTo>
                  <a:pt x="1403890" y="1350929"/>
                </a:lnTo>
                <a:lnTo>
                  <a:pt x="1410233" y="1353470"/>
                </a:lnTo>
                <a:lnTo>
                  <a:pt x="1416258" y="1355058"/>
                </a:lnTo>
                <a:lnTo>
                  <a:pt x="1422600" y="1356646"/>
                </a:lnTo>
                <a:lnTo>
                  <a:pt x="1428308" y="1358234"/>
                </a:lnTo>
                <a:lnTo>
                  <a:pt x="1434334" y="1359187"/>
                </a:lnTo>
                <a:lnTo>
                  <a:pt x="1440042" y="1360140"/>
                </a:lnTo>
                <a:lnTo>
                  <a:pt x="1446067" y="1360775"/>
                </a:lnTo>
                <a:lnTo>
                  <a:pt x="1451775" y="1361093"/>
                </a:lnTo>
                <a:lnTo>
                  <a:pt x="1457483" y="1361093"/>
                </a:lnTo>
                <a:lnTo>
                  <a:pt x="1462874" y="1361093"/>
                </a:lnTo>
                <a:lnTo>
                  <a:pt x="1468900" y="1360775"/>
                </a:lnTo>
                <a:lnTo>
                  <a:pt x="1474291" y="1360140"/>
                </a:lnTo>
                <a:lnTo>
                  <a:pt x="1480316" y="1359187"/>
                </a:lnTo>
                <a:lnTo>
                  <a:pt x="1486341" y="1358234"/>
                </a:lnTo>
                <a:lnTo>
                  <a:pt x="1492366" y="1356646"/>
                </a:lnTo>
                <a:lnTo>
                  <a:pt x="1498392" y="1355058"/>
                </a:lnTo>
                <a:lnTo>
                  <a:pt x="1504734" y="1353470"/>
                </a:lnTo>
                <a:lnTo>
                  <a:pt x="1510759" y="1350929"/>
                </a:lnTo>
                <a:lnTo>
                  <a:pt x="1517101" y="1348706"/>
                </a:lnTo>
                <a:lnTo>
                  <a:pt x="1529786" y="1343624"/>
                </a:lnTo>
                <a:lnTo>
                  <a:pt x="1542471" y="1337272"/>
                </a:lnTo>
                <a:lnTo>
                  <a:pt x="1555473" y="1330602"/>
                </a:lnTo>
                <a:lnTo>
                  <a:pt x="1568157" y="1322662"/>
                </a:lnTo>
                <a:lnTo>
                  <a:pt x="1581159" y="1313769"/>
                </a:lnTo>
                <a:lnTo>
                  <a:pt x="1593844" y="1304241"/>
                </a:lnTo>
                <a:lnTo>
                  <a:pt x="1606846" y="1294395"/>
                </a:lnTo>
                <a:lnTo>
                  <a:pt x="1619531" y="1283597"/>
                </a:lnTo>
                <a:lnTo>
                  <a:pt x="1631581" y="1271845"/>
                </a:lnTo>
                <a:lnTo>
                  <a:pt x="1643949" y="1259776"/>
                </a:lnTo>
                <a:lnTo>
                  <a:pt x="1655682" y="1246437"/>
                </a:lnTo>
                <a:lnTo>
                  <a:pt x="1667098" y="1233097"/>
                </a:lnTo>
                <a:lnTo>
                  <a:pt x="1678197" y="1219123"/>
                </a:lnTo>
                <a:lnTo>
                  <a:pt x="1688662" y="1204513"/>
                </a:lnTo>
                <a:lnTo>
                  <a:pt x="1698810" y="1188950"/>
                </a:lnTo>
                <a:lnTo>
                  <a:pt x="1708324" y="1173387"/>
                </a:lnTo>
                <a:lnTo>
                  <a:pt x="1717203" y="1157189"/>
                </a:lnTo>
                <a:lnTo>
                  <a:pt x="1721643" y="1148932"/>
                </a:lnTo>
                <a:lnTo>
                  <a:pt x="1725765" y="1140356"/>
                </a:lnTo>
                <a:lnTo>
                  <a:pt x="1729570" y="1132099"/>
                </a:lnTo>
                <a:lnTo>
                  <a:pt x="1733693" y="1123523"/>
                </a:lnTo>
                <a:lnTo>
                  <a:pt x="1737181" y="1114948"/>
                </a:lnTo>
                <a:lnTo>
                  <a:pt x="1740352" y="1106055"/>
                </a:lnTo>
                <a:lnTo>
                  <a:pt x="1743524" y="1096844"/>
                </a:lnTo>
                <a:lnTo>
                  <a:pt x="1746695" y="1088269"/>
                </a:lnTo>
                <a:lnTo>
                  <a:pt x="1749232" y="1079058"/>
                </a:lnTo>
                <a:lnTo>
                  <a:pt x="1751769" y="1069848"/>
                </a:lnTo>
                <a:lnTo>
                  <a:pt x="1754306" y="1060637"/>
                </a:lnTo>
                <a:lnTo>
                  <a:pt x="1756525" y="1051427"/>
                </a:lnTo>
                <a:lnTo>
                  <a:pt x="1758428" y="1042216"/>
                </a:lnTo>
                <a:lnTo>
                  <a:pt x="1760014" y="1032688"/>
                </a:lnTo>
                <a:lnTo>
                  <a:pt x="1761599" y="1023160"/>
                </a:lnTo>
                <a:lnTo>
                  <a:pt x="1762551" y="1013314"/>
                </a:lnTo>
                <a:lnTo>
                  <a:pt x="1763502" y="1003786"/>
                </a:lnTo>
                <a:lnTo>
                  <a:pt x="1764136" y="994258"/>
                </a:lnTo>
                <a:lnTo>
                  <a:pt x="1764453" y="984412"/>
                </a:lnTo>
                <a:lnTo>
                  <a:pt x="1764771" y="974566"/>
                </a:lnTo>
                <a:lnTo>
                  <a:pt x="1764453" y="962815"/>
                </a:lnTo>
                <a:lnTo>
                  <a:pt x="1763819" y="951063"/>
                </a:lnTo>
                <a:lnTo>
                  <a:pt x="1748598" y="950745"/>
                </a:lnTo>
                <a:lnTo>
                  <a:pt x="1733059" y="949793"/>
                </a:lnTo>
                <a:lnTo>
                  <a:pt x="1716886" y="948840"/>
                </a:lnTo>
                <a:lnTo>
                  <a:pt x="1701030" y="947569"/>
                </a:lnTo>
                <a:lnTo>
                  <a:pt x="1684223" y="945664"/>
                </a:lnTo>
                <a:lnTo>
                  <a:pt x="1667732" y="943758"/>
                </a:lnTo>
                <a:lnTo>
                  <a:pt x="1650925" y="941852"/>
                </a:lnTo>
                <a:lnTo>
                  <a:pt x="1634435" y="939629"/>
                </a:lnTo>
                <a:lnTo>
                  <a:pt x="1617628" y="937406"/>
                </a:lnTo>
                <a:lnTo>
                  <a:pt x="1600503" y="934548"/>
                </a:lnTo>
                <a:lnTo>
                  <a:pt x="1584013" y="931689"/>
                </a:lnTo>
                <a:lnTo>
                  <a:pt x="1567206" y="928513"/>
                </a:lnTo>
                <a:lnTo>
                  <a:pt x="1550716" y="925337"/>
                </a:lnTo>
                <a:lnTo>
                  <a:pt x="1533909" y="921526"/>
                </a:lnTo>
                <a:lnTo>
                  <a:pt x="1517736" y="917714"/>
                </a:lnTo>
                <a:lnTo>
                  <a:pt x="1502197" y="913903"/>
                </a:lnTo>
                <a:lnTo>
                  <a:pt x="1486024" y="909457"/>
                </a:lnTo>
                <a:lnTo>
                  <a:pt x="1470802" y="905010"/>
                </a:lnTo>
                <a:lnTo>
                  <a:pt x="1456215" y="900564"/>
                </a:lnTo>
                <a:lnTo>
                  <a:pt x="1441310" y="895164"/>
                </a:lnTo>
                <a:lnTo>
                  <a:pt x="1427357" y="890400"/>
                </a:lnTo>
                <a:lnTo>
                  <a:pt x="1413721" y="884683"/>
                </a:lnTo>
                <a:lnTo>
                  <a:pt x="1400719" y="879284"/>
                </a:lnTo>
                <a:lnTo>
                  <a:pt x="1388352" y="873250"/>
                </a:lnTo>
                <a:lnTo>
                  <a:pt x="1376618" y="867533"/>
                </a:lnTo>
                <a:lnTo>
                  <a:pt x="1365519" y="861181"/>
                </a:lnTo>
                <a:lnTo>
                  <a:pt x="1355054" y="854828"/>
                </a:lnTo>
                <a:lnTo>
                  <a:pt x="1345541" y="848159"/>
                </a:lnTo>
                <a:lnTo>
                  <a:pt x="1336661" y="841171"/>
                </a:lnTo>
                <a:lnTo>
                  <a:pt x="1329051" y="834184"/>
                </a:lnTo>
                <a:lnTo>
                  <a:pt x="1324928" y="830690"/>
                </a:lnTo>
                <a:lnTo>
                  <a:pt x="1321757" y="826879"/>
                </a:lnTo>
                <a:lnTo>
                  <a:pt x="1318586" y="823068"/>
                </a:lnTo>
                <a:lnTo>
                  <a:pt x="1315414" y="819574"/>
                </a:lnTo>
                <a:lnTo>
                  <a:pt x="1309706" y="811634"/>
                </a:lnTo>
                <a:lnTo>
                  <a:pt x="1303681" y="804647"/>
                </a:lnTo>
                <a:lnTo>
                  <a:pt x="1298607" y="798612"/>
                </a:lnTo>
                <a:lnTo>
                  <a:pt x="1293216" y="792578"/>
                </a:lnTo>
                <a:lnTo>
                  <a:pt x="1288142" y="787813"/>
                </a:lnTo>
                <a:lnTo>
                  <a:pt x="1283386" y="783367"/>
                </a:lnTo>
                <a:lnTo>
                  <a:pt x="1278312" y="779873"/>
                </a:lnTo>
                <a:lnTo>
                  <a:pt x="1273872" y="777015"/>
                </a:lnTo>
                <a:lnTo>
                  <a:pt x="1269432" y="774474"/>
                </a:lnTo>
                <a:lnTo>
                  <a:pt x="1265310" y="772251"/>
                </a:lnTo>
                <a:lnTo>
                  <a:pt x="1261187" y="770980"/>
                </a:lnTo>
                <a:lnTo>
                  <a:pt x="1257065" y="770028"/>
                </a:lnTo>
                <a:lnTo>
                  <a:pt x="1253576" y="769392"/>
                </a:lnTo>
                <a:lnTo>
                  <a:pt x="1249771" y="769392"/>
                </a:lnTo>
                <a:close/>
                <a:moveTo>
                  <a:pt x="1457483" y="500062"/>
                </a:moveTo>
                <a:lnTo>
                  <a:pt x="1467631" y="500380"/>
                </a:lnTo>
                <a:lnTo>
                  <a:pt x="1477462" y="500697"/>
                </a:lnTo>
                <a:lnTo>
                  <a:pt x="1487609" y="501650"/>
                </a:lnTo>
                <a:lnTo>
                  <a:pt x="1497757" y="502603"/>
                </a:lnTo>
                <a:lnTo>
                  <a:pt x="1507588" y="503874"/>
                </a:lnTo>
                <a:lnTo>
                  <a:pt x="1517419" y="505462"/>
                </a:lnTo>
                <a:lnTo>
                  <a:pt x="1527249" y="507685"/>
                </a:lnTo>
                <a:lnTo>
                  <a:pt x="1537080" y="509908"/>
                </a:lnTo>
                <a:lnTo>
                  <a:pt x="1546276" y="512449"/>
                </a:lnTo>
                <a:lnTo>
                  <a:pt x="1556107" y="514990"/>
                </a:lnTo>
                <a:lnTo>
                  <a:pt x="1565303" y="518483"/>
                </a:lnTo>
                <a:lnTo>
                  <a:pt x="1574817" y="521659"/>
                </a:lnTo>
                <a:lnTo>
                  <a:pt x="1584013" y="525153"/>
                </a:lnTo>
                <a:lnTo>
                  <a:pt x="1592893" y="528964"/>
                </a:lnTo>
                <a:lnTo>
                  <a:pt x="1602089" y="533093"/>
                </a:lnTo>
                <a:lnTo>
                  <a:pt x="1610968" y="537540"/>
                </a:lnTo>
                <a:lnTo>
                  <a:pt x="1619848" y="542304"/>
                </a:lnTo>
                <a:lnTo>
                  <a:pt x="1628410" y="547068"/>
                </a:lnTo>
                <a:lnTo>
                  <a:pt x="1636972" y="552150"/>
                </a:lnTo>
                <a:lnTo>
                  <a:pt x="1645534" y="557549"/>
                </a:lnTo>
                <a:lnTo>
                  <a:pt x="1654096" y="562948"/>
                </a:lnTo>
                <a:lnTo>
                  <a:pt x="1662024" y="568983"/>
                </a:lnTo>
                <a:lnTo>
                  <a:pt x="1670269" y="575017"/>
                </a:lnTo>
                <a:lnTo>
                  <a:pt x="1678197" y="581369"/>
                </a:lnTo>
                <a:lnTo>
                  <a:pt x="1685808" y="588039"/>
                </a:lnTo>
                <a:lnTo>
                  <a:pt x="1693736" y="594391"/>
                </a:lnTo>
                <a:lnTo>
                  <a:pt x="1701347" y="601696"/>
                </a:lnTo>
                <a:lnTo>
                  <a:pt x="1708641" y="608684"/>
                </a:lnTo>
                <a:lnTo>
                  <a:pt x="1715934" y="615989"/>
                </a:lnTo>
                <a:lnTo>
                  <a:pt x="1723228" y="623611"/>
                </a:lnTo>
                <a:lnTo>
                  <a:pt x="1729888" y="631234"/>
                </a:lnTo>
                <a:lnTo>
                  <a:pt x="1736864" y="639174"/>
                </a:lnTo>
                <a:lnTo>
                  <a:pt x="1743207" y="647432"/>
                </a:lnTo>
                <a:lnTo>
                  <a:pt x="1749866" y="655689"/>
                </a:lnTo>
                <a:lnTo>
                  <a:pt x="1756208" y="664265"/>
                </a:lnTo>
                <a:lnTo>
                  <a:pt x="1762234" y="673158"/>
                </a:lnTo>
                <a:lnTo>
                  <a:pt x="1768259" y="682051"/>
                </a:lnTo>
                <a:lnTo>
                  <a:pt x="1773967" y="690944"/>
                </a:lnTo>
                <a:lnTo>
                  <a:pt x="1779675" y="700154"/>
                </a:lnTo>
                <a:lnTo>
                  <a:pt x="1785066" y="709682"/>
                </a:lnTo>
                <a:lnTo>
                  <a:pt x="1790140" y="719211"/>
                </a:lnTo>
                <a:lnTo>
                  <a:pt x="1795531" y="728739"/>
                </a:lnTo>
                <a:lnTo>
                  <a:pt x="1800288" y="738902"/>
                </a:lnTo>
                <a:lnTo>
                  <a:pt x="1805045" y="748430"/>
                </a:lnTo>
                <a:lnTo>
                  <a:pt x="1809484" y="758594"/>
                </a:lnTo>
                <a:lnTo>
                  <a:pt x="1813924" y="769075"/>
                </a:lnTo>
                <a:lnTo>
                  <a:pt x="1817729" y="779556"/>
                </a:lnTo>
                <a:lnTo>
                  <a:pt x="1821535" y="790037"/>
                </a:lnTo>
                <a:lnTo>
                  <a:pt x="1825340" y="800835"/>
                </a:lnTo>
                <a:lnTo>
                  <a:pt x="1828828" y="811634"/>
                </a:lnTo>
                <a:lnTo>
                  <a:pt x="1832000" y="822750"/>
                </a:lnTo>
                <a:lnTo>
                  <a:pt x="1834854" y="833866"/>
                </a:lnTo>
                <a:lnTo>
                  <a:pt x="1837708" y="844983"/>
                </a:lnTo>
                <a:lnTo>
                  <a:pt x="1840245" y="856416"/>
                </a:lnTo>
                <a:lnTo>
                  <a:pt x="1842464" y="867850"/>
                </a:lnTo>
                <a:lnTo>
                  <a:pt x="1844684" y="879284"/>
                </a:lnTo>
                <a:lnTo>
                  <a:pt x="1846270" y="890718"/>
                </a:lnTo>
                <a:lnTo>
                  <a:pt x="1847855" y="902469"/>
                </a:lnTo>
                <a:lnTo>
                  <a:pt x="1849758" y="914221"/>
                </a:lnTo>
                <a:lnTo>
                  <a:pt x="1850710" y="926290"/>
                </a:lnTo>
                <a:lnTo>
                  <a:pt x="1851661" y="938359"/>
                </a:lnTo>
                <a:lnTo>
                  <a:pt x="1852295" y="950428"/>
                </a:lnTo>
                <a:lnTo>
                  <a:pt x="1852612" y="962497"/>
                </a:lnTo>
                <a:lnTo>
                  <a:pt x="1852612" y="974566"/>
                </a:lnTo>
                <a:lnTo>
                  <a:pt x="1852612" y="987270"/>
                </a:lnTo>
                <a:lnTo>
                  <a:pt x="1851978" y="999657"/>
                </a:lnTo>
                <a:lnTo>
                  <a:pt x="1851344" y="1012361"/>
                </a:lnTo>
                <a:lnTo>
                  <a:pt x="1850075" y="1024430"/>
                </a:lnTo>
                <a:lnTo>
                  <a:pt x="1848490" y="1036817"/>
                </a:lnTo>
                <a:lnTo>
                  <a:pt x="1846587" y="1048886"/>
                </a:lnTo>
                <a:lnTo>
                  <a:pt x="1844367" y="1060955"/>
                </a:lnTo>
                <a:lnTo>
                  <a:pt x="1842147" y="1072706"/>
                </a:lnTo>
                <a:lnTo>
                  <a:pt x="1839293" y="1084458"/>
                </a:lnTo>
                <a:lnTo>
                  <a:pt x="1836122" y="1095891"/>
                </a:lnTo>
                <a:lnTo>
                  <a:pt x="1832951" y="1107643"/>
                </a:lnTo>
                <a:lnTo>
                  <a:pt x="1829463" y="1118759"/>
                </a:lnTo>
                <a:lnTo>
                  <a:pt x="1825974" y="1130193"/>
                </a:lnTo>
                <a:lnTo>
                  <a:pt x="1821535" y="1141309"/>
                </a:lnTo>
                <a:lnTo>
                  <a:pt x="1817412" y="1152108"/>
                </a:lnTo>
                <a:lnTo>
                  <a:pt x="1812655" y="1162906"/>
                </a:lnTo>
                <a:lnTo>
                  <a:pt x="1807899" y="1173705"/>
                </a:lnTo>
                <a:lnTo>
                  <a:pt x="1803142" y="1184186"/>
                </a:lnTo>
                <a:lnTo>
                  <a:pt x="1797751" y="1194667"/>
                </a:lnTo>
                <a:lnTo>
                  <a:pt x="1792360" y="1204830"/>
                </a:lnTo>
                <a:lnTo>
                  <a:pt x="1786652" y="1214994"/>
                </a:lnTo>
                <a:lnTo>
                  <a:pt x="1780944" y="1224840"/>
                </a:lnTo>
                <a:lnTo>
                  <a:pt x="1774601" y="1234050"/>
                </a:lnTo>
                <a:lnTo>
                  <a:pt x="1768576" y="1243896"/>
                </a:lnTo>
                <a:lnTo>
                  <a:pt x="1762234" y="1253107"/>
                </a:lnTo>
                <a:lnTo>
                  <a:pt x="1755891" y="1262317"/>
                </a:lnTo>
                <a:lnTo>
                  <a:pt x="1748915" y="1271528"/>
                </a:lnTo>
                <a:lnTo>
                  <a:pt x="1741938" y="1280103"/>
                </a:lnTo>
                <a:lnTo>
                  <a:pt x="1735279" y="1288678"/>
                </a:lnTo>
                <a:lnTo>
                  <a:pt x="1727985" y="1297254"/>
                </a:lnTo>
                <a:lnTo>
                  <a:pt x="1720691" y="1305194"/>
                </a:lnTo>
                <a:lnTo>
                  <a:pt x="1713397" y="1313452"/>
                </a:lnTo>
                <a:lnTo>
                  <a:pt x="1705787" y="1321392"/>
                </a:lnTo>
                <a:lnTo>
                  <a:pt x="1698493" y="1329014"/>
                </a:lnTo>
                <a:lnTo>
                  <a:pt x="1690565" y="1336319"/>
                </a:lnTo>
                <a:lnTo>
                  <a:pt x="1682637" y="1343624"/>
                </a:lnTo>
                <a:lnTo>
                  <a:pt x="1674709" y="1350612"/>
                </a:lnTo>
                <a:lnTo>
                  <a:pt x="1666781" y="1357599"/>
                </a:lnTo>
                <a:lnTo>
                  <a:pt x="1658853" y="1364269"/>
                </a:lnTo>
                <a:lnTo>
                  <a:pt x="1650608" y="1370303"/>
                </a:lnTo>
                <a:lnTo>
                  <a:pt x="1642680" y="1376655"/>
                </a:lnTo>
                <a:lnTo>
                  <a:pt x="1634435" y="1382372"/>
                </a:lnTo>
                <a:lnTo>
                  <a:pt x="1626190" y="1388407"/>
                </a:lnTo>
                <a:lnTo>
                  <a:pt x="1617945" y="1393806"/>
                </a:lnTo>
                <a:lnTo>
                  <a:pt x="1609700" y="1399205"/>
                </a:lnTo>
                <a:lnTo>
                  <a:pt x="1601455" y="1403970"/>
                </a:lnTo>
                <a:lnTo>
                  <a:pt x="1592893" y="1408416"/>
                </a:lnTo>
                <a:lnTo>
                  <a:pt x="1584648" y="1413180"/>
                </a:lnTo>
                <a:lnTo>
                  <a:pt x="1576403" y="1417309"/>
                </a:lnTo>
                <a:lnTo>
                  <a:pt x="1568157" y="1421120"/>
                </a:lnTo>
                <a:lnTo>
                  <a:pt x="1559912" y="1425249"/>
                </a:lnTo>
                <a:lnTo>
                  <a:pt x="1551667" y="1428743"/>
                </a:lnTo>
                <a:lnTo>
                  <a:pt x="1543422" y="1431601"/>
                </a:lnTo>
                <a:lnTo>
                  <a:pt x="1535177" y="1434777"/>
                </a:lnTo>
                <a:lnTo>
                  <a:pt x="1527249" y="1437636"/>
                </a:lnTo>
                <a:lnTo>
                  <a:pt x="1519004" y="1439859"/>
                </a:lnTo>
                <a:lnTo>
                  <a:pt x="1510759" y="1442082"/>
                </a:lnTo>
                <a:lnTo>
                  <a:pt x="1503148" y="1443670"/>
                </a:lnTo>
                <a:lnTo>
                  <a:pt x="1495220" y="1445576"/>
                </a:lnTo>
                <a:lnTo>
                  <a:pt x="1487292" y="1446846"/>
                </a:lnTo>
                <a:lnTo>
                  <a:pt x="1479999" y="1448117"/>
                </a:lnTo>
                <a:lnTo>
                  <a:pt x="1472071" y="1448752"/>
                </a:lnTo>
                <a:lnTo>
                  <a:pt x="1464460" y="1449070"/>
                </a:lnTo>
                <a:lnTo>
                  <a:pt x="1457483" y="1449387"/>
                </a:lnTo>
                <a:lnTo>
                  <a:pt x="1449872" y="1449070"/>
                </a:lnTo>
                <a:lnTo>
                  <a:pt x="1442579" y="1448752"/>
                </a:lnTo>
                <a:lnTo>
                  <a:pt x="1434968" y="1448117"/>
                </a:lnTo>
                <a:lnTo>
                  <a:pt x="1427357" y="1446846"/>
                </a:lnTo>
                <a:lnTo>
                  <a:pt x="1419429" y="1445576"/>
                </a:lnTo>
                <a:lnTo>
                  <a:pt x="1411818" y="1443670"/>
                </a:lnTo>
                <a:lnTo>
                  <a:pt x="1403573" y="1442082"/>
                </a:lnTo>
                <a:lnTo>
                  <a:pt x="1395645" y="1439859"/>
                </a:lnTo>
                <a:lnTo>
                  <a:pt x="1387717" y="1437636"/>
                </a:lnTo>
                <a:lnTo>
                  <a:pt x="1379472" y="1434777"/>
                </a:lnTo>
                <a:lnTo>
                  <a:pt x="1371227" y="1431601"/>
                </a:lnTo>
                <a:lnTo>
                  <a:pt x="1362982" y="1428743"/>
                </a:lnTo>
                <a:lnTo>
                  <a:pt x="1355054" y="1425249"/>
                </a:lnTo>
                <a:lnTo>
                  <a:pt x="1346492" y="1421120"/>
                </a:lnTo>
                <a:lnTo>
                  <a:pt x="1338247" y="1417309"/>
                </a:lnTo>
                <a:lnTo>
                  <a:pt x="1330002" y="1413180"/>
                </a:lnTo>
                <a:lnTo>
                  <a:pt x="1321757" y="1408416"/>
                </a:lnTo>
                <a:lnTo>
                  <a:pt x="1313195" y="1403970"/>
                </a:lnTo>
                <a:lnTo>
                  <a:pt x="1304950" y="1399205"/>
                </a:lnTo>
                <a:lnTo>
                  <a:pt x="1296705" y="1393806"/>
                </a:lnTo>
                <a:lnTo>
                  <a:pt x="1288459" y="1388407"/>
                </a:lnTo>
                <a:lnTo>
                  <a:pt x="1280214" y="1382372"/>
                </a:lnTo>
                <a:lnTo>
                  <a:pt x="1272286" y="1376655"/>
                </a:lnTo>
                <a:lnTo>
                  <a:pt x="1264041" y="1370303"/>
                </a:lnTo>
                <a:lnTo>
                  <a:pt x="1255796" y="1364269"/>
                </a:lnTo>
                <a:lnTo>
                  <a:pt x="1247551" y="1357599"/>
                </a:lnTo>
                <a:lnTo>
                  <a:pt x="1239940" y="1350612"/>
                </a:lnTo>
                <a:lnTo>
                  <a:pt x="1232012" y="1343624"/>
                </a:lnTo>
                <a:lnTo>
                  <a:pt x="1224085" y="1336319"/>
                </a:lnTo>
                <a:lnTo>
                  <a:pt x="1216474" y="1329014"/>
                </a:lnTo>
                <a:lnTo>
                  <a:pt x="1208863" y="1321392"/>
                </a:lnTo>
                <a:lnTo>
                  <a:pt x="1201252" y="1313452"/>
                </a:lnTo>
                <a:lnTo>
                  <a:pt x="1193958" y="1305194"/>
                </a:lnTo>
                <a:lnTo>
                  <a:pt x="1186665" y="1297254"/>
                </a:lnTo>
                <a:lnTo>
                  <a:pt x="1179688" y="1288678"/>
                </a:lnTo>
                <a:lnTo>
                  <a:pt x="1172711" y="1280103"/>
                </a:lnTo>
                <a:lnTo>
                  <a:pt x="1165735" y="1271528"/>
                </a:lnTo>
                <a:lnTo>
                  <a:pt x="1159075" y="1262317"/>
                </a:lnTo>
                <a:lnTo>
                  <a:pt x="1152416" y="1253107"/>
                </a:lnTo>
                <a:lnTo>
                  <a:pt x="1146073" y="1243896"/>
                </a:lnTo>
                <a:lnTo>
                  <a:pt x="1139731" y="1234050"/>
                </a:lnTo>
                <a:lnTo>
                  <a:pt x="1134023" y="1224840"/>
                </a:lnTo>
                <a:lnTo>
                  <a:pt x="1127998" y="1214994"/>
                </a:lnTo>
                <a:lnTo>
                  <a:pt x="1122607" y="1204830"/>
                </a:lnTo>
                <a:lnTo>
                  <a:pt x="1116899" y="1194667"/>
                </a:lnTo>
                <a:lnTo>
                  <a:pt x="1111825" y="1184186"/>
                </a:lnTo>
                <a:lnTo>
                  <a:pt x="1106751" y="1173705"/>
                </a:lnTo>
                <a:lnTo>
                  <a:pt x="1101994" y="1162906"/>
                </a:lnTo>
                <a:lnTo>
                  <a:pt x="1097237" y="1152108"/>
                </a:lnTo>
                <a:lnTo>
                  <a:pt x="1093115" y="1141309"/>
                </a:lnTo>
                <a:lnTo>
                  <a:pt x="1088992" y="1130193"/>
                </a:lnTo>
                <a:lnTo>
                  <a:pt x="1085187" y="1118759"/>
                </a:lnTo>
                <a:lnTo>
                  <a:pt x="1081699" y="1107643"/>
                </a:lnTo>
                <a:lnTo>
                  <a:pt x="1078527" y="1095891"/>
                </a:lnTo>
                <a:lnTo>
                  <a:pt x="1075356" y="1084458"/>
                </a:lnTo>
                <a:lnTo>
                  <a:pt x="1072502" y="1072706"/>
                </a:lnTo>
                <a:lnTo>
                  <a:pt x="1070282" y="1060955"/>
                </a:lnTo>
                <a:lnTo>
                  <a:pt x="1068062" y="1048886"/>
                </a:lnTo>
                <a:lnTo>
                  <a:pt x="1066477" y="1036817"/>
                </a:lnTo>
                <a:lnTo>
                  <a:pt x="1064891" y="1024430"/>
                </a:lnTo>
                <a:lnTo>
                  <a:pt x="1063623" y="1012361"/>
                </a:lnTo>
                <a:lnTo>
                  <a:pt x="1062671" y="999657"/>
                </a:lnTo>
                <a:lnTo>
                  <a:pt x="1062037" y="987270"/>
                </a:lnTo>
                <a:lnTo>
                  <a:pt x="1062037" y="974566"/>
                </a:lnTo>
                <a:lnTo>
                  <a:pt x="1062037" y="962497"/>
                </a:lnTo>
                <a:lnTo>
                  <a:pt x="1062354" y="950428"/>
                </a:lnTo>
                <a:lnTo>
                  <a:pt x="1063306" y="938359"/>
                </a:lnTo>
                <a:lnTo>
                  <a:pt x="1064257" y="926290"/>
                </a:lnTo>
                <a:lnTo>
                  <a:pt x="1065208" y="914221"/>
                </a:lnTo>
                <a:lnTo>
                  <a:pt x="1066794" y="902469"/>
                </a:lnTo>
                <a:lnTo>
                  <a:pt x="1068380" y="890718"/>
                </a:lnTo>
                <a:lnTo>
                  <a:pt x="1069965" y="879284"/>
                </a:lnTo>
                <a:lnTo>
                  <a:pt x="1072185" y="867850"/>
                </a:lnTo>
                <a:lnTo>
                  <a:pt x="1074405" y="856416"/>
                </a:lnTo>
                <a:lnTo>
                  <a:pt x="1077259" y="844983"/>
                </a:lnTo>
                <a:lnTo>
                  <a:pt x="1079796" y="833866"/>
                </a:lnTo>
                <a:lnTo>
                  <a:pt x="1082650" y="822750"/>
                </a:lnTo>
                <a:lnTo>
                  <a:pt x="1085821" y="811634"/>
                </a:lnTo>
                <a:lnTo>
                  <a:pt x="1089627" y="800835"/>
                </a:lnTo>
                <a:lnTo>
                  <a:pt x="1093115" y="790037"/>
                </a:lnTo>
                <a:lnTo>
                  <a:pt x="1096920" y="779556"/>
                </a:lnTo>
                <a:lnTo>
                  <a:pt x="1101043" y="769075"/>
                </a:lnTo>
                <a:lnTo>
                  <a:pt x="1105165" y="758594"/>
                </a:lnTo>
                <a:lnTo>
                  <a:pt x="1109922" y="748430"/>
                </a:lnTo>
                <a:lnTo>
                  <a:pt x="1114362" y="738902"/>
                </a:lnTo>
                <a:lnTo>
                  <a:pt x="1119118" y="728739"/>
                </a:lnTo>
                <a:lnTo>
                  <a:pt x="1124509" y="719211"/>
                </a:lnTo>
                <a:lnTo>
                  <a:pt x="1129583" y="709682"/>
                </a:lnTo>
                <a:lnTo>
                  <a:pt x="1135291" y="700154"/>
                </a:lnTo>
                <a:lnTo>
                  <a:pt x="1140682" y="690944"/>
                </a:lnTo>
                <a:lnTo>
                  <a:pt x="1146391" y="682051"/>
                </a:lnTo>
                <a:lnTo>
                  <a:pt x="1152416" y="673158"/>
                </a:lnTo>
                <a:lnTo>
                  <a:pt x="1158758" y="664265"/>
                </a:lnTo>
                <a:lnTo>
                  <a:pt x="1164783" y="655689"/>
                </a:lnTo>
                <a:lnTo>
                  <a:pt x="1171443" y="647432"/>
                </a:lnTo>
                <a:lnTo>
                  <a:pt x="1177785" y="639174"/>
                </a:lnTo>
                <a:lnTo>
                  <a:pt x="1184762" y="631234"/>
                </a:lnTo>
                <a:lnTo>
                  <a:pt x="1191738" y="623611"/>
                </a:lnTo>
                <a:lnTo>
                  <a:pt x="1198715" y="615989"/>
                </a:lnTo>
                <a:lnTo>
                  <a:pt x="1206009" y="608684"/>
                </a:lnTo>
                <a:lnTo>
                  <a:pt x="1213620" y="601696"/>
                </a:lnTo>
                <a:lnTo>
                  <a:pt x="1220913" y="594391"/>
                </a:lnTo>
                <a:lnTo>
                  <a:pt x="1228841" y="588039"/>
                </a:lnTo>
                <a:lnTo>
                  <a:pt x="1236769" y="581369"/>
                </a:lnTo>
                <a:lnTo>
                  <a:pt x="1244380" y="575017"/>
                </a:lnTo>
                <a:lnTo>
                  <a:pt x="1252625" y="568983"/>
                </a:lnTo>
                <a:lnTo>
                  <a:pt x="1260870" y="562948"/>
                </a:lnTo>
                <a:lnTo>
                  <a:pt x="1269115" y="557549"/>
                </a:lnTo>
                <a:lnTo>
                  <a:pt x="1277360" y="552150"/>
                </a:lnTo>
                <a:lnTo>
                  <a:pt x="1286240" y="547068"/>
                </a:lnTo>
                <a:lnTo>
                  <a:pt x="1294802" y="542304"/>
                </a:lnTo>
                <a:lnTo>
                  <a:pt x="1303364" y="537540"/>
                </a:lnTo>
                <a:lnTo>
                  <a:pt x="1312560" y="533093"/>
                </a:lnTo>
                <a:lnTo>
                  <a:pt x="1321757" y="528964"/>
                </a:lnTo>
                <a:lnTo>
                  <a:pt x="1330953" y="525153"/>
                </a:lnTo>
                <a:lnTo>
                  <a:pt x="1339833" y="521659"/>
                </a:lnTo>
                <a:lnTo>
                  <a:pt x="1349029" y="518483"/>
                </a:lnTo>
                <a:lnTo>
                  <a:pt x="1358542" y="514990"/>
                </a:lnTo>
                <a:lnTo>
                  <a:pt x="1368056" y="512449"/>
                </a:lnTo>
                <a:lnTo>
                  <a:pt x="1377887" y="509908"/>
                </a:lnTo>
                <a:lnTo>
                  <a:pt x="1387717" y="507685"/>
                </a:lnTo>
                <a:lnTo>
                  <a:pt x="1397231" y="505462"/>
                </a:lnTo>
                <a:lnTo>
                  <a:pt x="1407062" y="503874"/>
                </a:lnTo>
                <a:lnTo>
                  <a:pt x="1416892" y="502603"/>
                </a:lnTo>
                <a:lnTo>
                  <a:pt x="1427040" y="501650"/>
                </a:lnTo>
                <a:lnTo>
                  <a:pt x="1437188" y="500697"/>
                </a:lnTo>
                <a:lnTo>
                  <a:pt x="1447336" y="500380"/>
                </a:lnTo>
                <a:lnTo>
                  <a:pt x="1457483" y="500062"/>
                </a:lnTo>
                <a:close/>
                <a:moveTo>
                  <a:pt x="716008" y="249237"/>
                </a:moveTo>
                <a:lnTo>
                  <a:pt x="795913" y="249237"/>
                </a:lnTo>
                <a:lnTo>
                  <a:pt x="795913" y="374499"/>
                </a:lnTo>
                <a:lnTo>
                  <a:pt x="810181" y="375133"/>
                </a:lnTo>
                <a:lnTo>
                  <a:pt x="823816" y="376402"/>
                </a:lnTo>
                <a:lnTo>
                  <a:pt x="837133" y="377670"/>
                </a:lnTo>
                <a:lnTo>
                  <a:pt x="849500" y="379890"/>
                </a:lnTo>
                <a:lnTo>
                  <a:pt x="861549" y="381793"/>
                </a:lnTo>
                <a:lnTo>
                  <a:pt x="873281" y="384330"/>
                </a:lnTo>
                <a:lnTo>
                  <a:pt x="884379" y="386867"/>
                </a:lnTo>
                <a:lnTo>
                  <a:pt x="894842" y="389721"/>
                </a:lnTo>
                <a:lnTo>
                  <a:pt x="904989" y="393209"/>
                </a:lnTo>
                <a:lnTo>
                  <a:pt x="914819" y="396698"/>
                </a:lnTo>
                <a:lnTo>
                  <a:pt x="924014" y="400186"/>
                </a:lnTo>
                <a:lnTo>
                  <a:pt x="932575" y="403991"/>
                </a:lnTo>
                <a:lnTo>
                  <a:pt x="941136" y="407797"/>
                </a:lnTo>
                <a:lnTo>
                  <a:pt x="949381" y="411602"/>
                </a:lnTo>
                <a:lnTo>
                  <a:pt x="956673" y="415725"/>
                </a:lnTo>
                <a:lnTo>
                  <a:pt x="963966" y="419847"/>
                </a:lnTo>
                <a:lnTo>
                  <a:pt x="931624" y="504836"/>
                </a:lnTo>
                <a:lnTo>
                  <a:pt x="920209" y="498810"/>
                </a:lnTo>
                <a:lnTo>
                  <a:pt x="906257" y="491517"/>
                </a:lnTo>
                <a:lnTo>
                  <a:pt x="898330" y="488028"/>
                </a:lnTo>
                <a:lnTo>
                  <a:pt x="890086" y="484540"/>
                </a:lnTo>
                <a:lnTo>
                  <a:pt x="880891" y="480735"/>
                </a:lnTo>
                <a:lnTo>
                  <a:pt x="871061" y="477246"/>
                </a:lnTo>
                <a:lnTo>
                  <a:pt x="860597" y="474075"/>
                </a:lnTo>
                <a:lnTo>
                  <a:pt x="849500" y="470904"/>
                </a:lnTo>
                <a:lnTo>
                  <a:pt x="837767" y="468367"/>
                </a:lnTo>
                <a:lnTo>
                  <a:pt x="825401" y="465830"/>
                </a:lnTo>
                <a:lnTo>
                  <a:pt x="812401" y="463927"/>
                </a:lnTo>
                <a:lnTo>
                  <a:pt x="798449" y="462659"/>
                </a:lnTo>
                <a:lnTo>
                  <a:pt x="783863" y="461707"/>
                </a:lnTo>
                <a:lnTo>
                  <a:pt x="768960" y="461390"/>
                </a:lnTo>
                <a:lnTo>
                  <a:pt x="759765" y="461390"/>
                </a:lnTo>
                <a:lnTo>
                  <a:pt x="751204" y="462024"/>
                </a:lnTo>
                <a:lnTo>
                  <a:pt x="742643" y="462659"/>
                </a:lnTo>
                <a:lnTo>
                  <a:pt x="734398" y="463927"/>
                </a:lnTo>
                <a:lnTo>
                  <a:pt x="726471" y="465196"/>
                </a:lnTo>
                <a:lnTo>
                  <a:pt x="719496" y="467098"/>
                </a:lnTo>
                <a:lnTo>
                  <a:pt x="712203" y="469001"/>
                </a:lnTo>
                <a:lnTo>
                  <a:pt x="705544" y="471538"/>
                </a:lnTo>
                <a:lnTo>
                  <a:pt x="699202" y="473758"/>
                </a:lnTo>
                <a:lnTo>
                  <a:pt x="693178" y="476612"/>
                </a:lnTo>
                <a:lnTo>
                  <a:pt x="687153" y="479466"/>
                </a:lnTo>
                <a:lnTo>
                  <a:pt x="682080" y="482637"/>
                </a:lnTo>
                <a:lnTo>
                  <a:pt x="676689" y="486126"/>
                </a:lnTo>
                <a:lnTo>
                  <a:pt x="671933" y="489614"/>
                </a:lnTo>
                <a:lnTo>
                  <a:pt x="667177" y="493419"/>
                </a:lnTo>
                <a:lnTo>
                  <a:pt x="663055" y="497542"/>
                </a:lnTo>
                <a:lnTo>
                  <a:pt x="659250" y="501348"/>
                </a:lnTo>
                <a:lnTo>
                  <a:pt x="655445" y="505470"/>
                </a:lnTo>
                <a:lnTo>
                  <a:pt x="652274" y="509910"/>
                </a:lnTo>
                <a:lnTo>
                  <a:pt x="649103" y="514350"/>
                </a:lnTo>
                <a:lnTo>
                  <a:pt x="646249" y="519107"/>
                </a:lnTo>
                <a:lnTo>
                  <a:pt x="643713" y="523546"/>
                </a:lnTo>
                <a:lnTo>
                  <a:pt x="641493" y="528303"/>
                </a:lnTo>
                <a:lnTo>
                  <a:pt x="639591" y="533060"/>
                </a:lnTo>
                <a:lnTo>
                  <a:pt x="637688" y="537817"/>
                </a:lnTo>
                <a:lnTo>
                  <a:pt x="636420" y="542891"/>
                </a:lnTo>
                <a:lnTo>
                  <a:pt x="635152" y="547647"/>
                </a:lnTo>
                <a:lnTo>
                  <a:pt x="633566" y="552721"/>
                </a:lnTo>
                <a:lnTo>
                  <a:pt x="632932" y="557478"/>
                </a:lnTo>
                <a:lnTo>
                  <a:pt x="632298" y="562235"/>
                </a:lnTo>
                <a:lnTo>
                  <a:pt x="631981" y="567309"/>
                </a:lnTo>
                <a:lnTo>
                  <a:pt x="631981" y="572066"/>
                </a:lnTo>
                <a:lnTo>
                  <a:pt x="631981" y="578408"/>
                </a:lnTo>
                <a:lnTo>
                  <a:pt x="632615" y="584433"/>
                </a:lnTo>
                <a:lnTo>
                  <a:pt x="633249" y="590459"/>
                </a:lnTo>
                <a:lnTo>
                  <a:pt x="634200" y="595850"/>
                </a:lnTo>
                <a:lnTo>
                  <a:pt x="635786" y="601558"/>
                </a:lnTo>
                <a:lnTo>
                  <a:pt x="637371" y="606632"/>
                </a:lnTo>
                <a:lnTo>
                  <a:pt x="639274" y="612023"/>
                </a:lnTo>
                <a:lnTo>
                  <a:pt x="641176" y="617097"/>
                </a:lnTo>
                <a:lnTo>
                  <a:pt x="643713" y="622171"/>
                </a:lnTo>
                <a:lnTo>
                  <a:pt x="646249" y="626927"/>
                </a:lnTo>
                <a:lnTo>
                  <a:pt x="649737" y="631367"/>
                </a:lnTo>
                <a:lnTo>
                  <a:pt x="652908" y="636124"/>
                </a:lnTo>
                <a:lnTo>
                  <a:pt x="656713" y="640564"/>
                </a:lnTo>
                <a:lnTo>
                  <a:pt x="660835" y="645320"/>
                </a:lnTo>
                <a:lnTo>
                  <a:pt x="665274" y="649443"/>
                </a:lnTo>
                <a:lnTo>
                  <a:pt x="670031" y="653566"/>
                </a:lnTo>
                <a:lnTo>
                  <a:pt x="675104" y="658005"/>
                </a:lnTo>
                <a:lnTo>
                  <a:pt x="680177" y="662128"/>
                </a:lnTo>
                <a:lnTo>
                  <a:pt x="686202" y="665933"/>
                </a:lnTo>
                <a:lnTo>
                  <a:pt x="691909" y="670373"/>
                </a:lnTo>
                <a:lnTo>
                  <a:pt x="698568" y="674178"/>
                </a:lnTo>
                <a:lnTo>
                  <a:pt x="705227" y="678301"/>
                </a:lnTo>
                <a:lnTo>
                  <a:pt x="719813" y="686229"/>
                </a:lnTo>
                <a:lnTo>
                  <a:pt x="735667" y="694474"/>
                </a:lnTo>
                <a:lnTo>
                  <a:pt x="753106" y="702402"/>
                </a:lnTo>
                <a:lnTo>
                  <a:pt x="771814" y="710964"/>
                </a:lnTo>
                <a:lnTo>
                  <a:pt x="792108" y="719527"/>
                </a:lnTo>
                <a:lnTo>
                  <a:pt x="804474" y="724600"/>
                </a:lnTo>
                <a:lnTo>
                  <a:pt x="816206" y="729991"/>
                </a:lnTo>
                <a:lnTo>
                  <a:pt x="827621" y="735065"/>
                </a:lnTo>
                <a:lnTo>
                  <a:pt x="838719" y="740774"/>
                </a:lnTo>
                <a:lnTo>
                  <a:pt x="849500" y="745847"/>
                </a:lnTo>
                <a:lnTo>
                  <a:pt x="859963" y="751873"/>
                </a:lnTo>
                <a:lnTo>
                  <a:pt x="870110" y="757264"/>
                </a:lnTo>
                <a:lnTo>
                  <a:pt x="879622" y="763289"/>
                </a:lnTo>
                <a:lnTo>
                  <a:pt x="888501" y="768997"/>
                </a:lnTo>
                <a:lnTo>
                  <a:pt x="897379" y="775340"/>
                </a:lnTo>
                <a:lnTo>
                  <a:pt x="905940" y="781365"/>
                </a:lnTo>
                <a:lnTo>
                  <a:pt x="914184" y="788024"/>
                </a:lnTo>
                <a:lnTo>
                  <a:pt x="921477" y="794367"/>
                </a:lnTo>
                <a:lnTo>
                  <a:pt x="928770" y="801026"/>
                </a:lnTo>
                <a:lnTo>
                  <a:pt x="935746" y="808003"/>
                </a:lnTo>
                <a:lnTo>
                  <a:pt x="942088" y="814980"/>
                </a:lnTo>
                <a:lnTo>
                  <a:pt x="948429" y="822273"/>
                </a:lnTo>
                <a:lnTo>
                  <a:pt x="953820" y="829250"/>
                </a:lnTo>
                <a:lnTo>
                  <a:pt x="959210" y="837178"/>
                </a:lnTo>
                <a:lnTo>
                  <a:pt x="963966" y="844789"/>
                </a:lnTo>
                <a:lnTo>
                  <a:pt x="968406" y="852717"/>
                </a:lnTo>
                <a:lnTo>
                  <a:pt x="972845" y="860962"/>
                </a:lnTo>
                <a:lnTo>
                  <a:pt x="976333" y="869524"/>
                </a:lnTo>
                <a:lnTo>
                  <a:pt x="979503" y="878087"/>
                </a:lnTo>
                <a:lnTo>
                  <a:pt x="982674" y="886966"/>
                </a:lnTo>
                <a:lnTo>
                  <a:pt x="985211" y="895845"/>
                </a:lnTo>
                <a:lnTo>
                  <a:pt x="987431" y="905359"/>
                </a:lnTo>
                <a:lnTo>
                  <a:pt x="989016" y="914873"/>
                </a:lnTo>
                <a:lnTo>
                  <a:pt x="990284" y="925020"/>
                </a:lnTo>
                <a:lnTo>
                  <a:pt x="991236" y="935168"/>
                </a:lnTo>
                <a:lnTo>
                  <a:pt x="991870" y="944999"/>
                </a:lnTo>
                <a:lnTo>
                  <a:pt x="992187" y="955781"/>
                </a:lnTo>
                <a:lnTo>
                  <a:pt x="991870" y="965295"/>
                </a:lnTo>
                <a:lnTo>
                  <a:pt x="991236" y="974808"/>
                </a:lnTo>
                <a:lnTo>
                  <a:pt x="990284" y="984322"/>
                </a:lnTo>
                <a:lnTo>
                  <a:pt x="989016" y="993835"/>
                </a:lnTo>
                <a:lnTo>
                  <a:pt x="987113" y="1002715"/>
                </a:lnTo>
                <a:lnTo>
                  <a:pt x="984894" y="1012228"/>
                </a:lnTo>
                <a:lnTo>
                  <a:pt x="982357" y="1021108"/>
                </a:lnTo>
                <a:lnTo>
                  <a:pt x="978869" y="1030304"/>
                </a:lnTo>
                <a:lnTo>
                  <a:pt x="975698" y="1039184"/>
                </a:lnTo>
                <a:lnTo>
                  <a:pt x="971893" y="1047429"/>
                </a:lnTo>
                <a:lnTo>
                  <a:pt x="967454" y="1055991"/>
                </a:lnTo>
                <a:lnTo>
                  <a:pt x="962698" y="1064553"/>
                </a:lnTo>
                <a:lnTo>
                  <a:pt x="957625" y="1072481"/>
                </a:lnTo>
                <a:lnTo>
                  <a:pt x="952234" y="1080409"/>
                </a:lnTo>
                <a:lnTo>
                  <a:pt x="946210" y="1088337"/>
                </a:lnTo>
                <a:lnTo>
                  <a:pt x="940185" y="1095631"/>
                </a:lnTo>
                <a:lnTo>
                  <a:pt x="933526" y="1102925"/>
                </a:lnTo>
                <a:lnTo>
                  <a:pt x="926551" y="1110219"/>
                </a:lnTo>
                <a:lnTo>
                  <a:pt x="918941" y="1116561"/>
                </a:lnTo>
                <a:lnTo>
                  <a:pt x="911014" y="1123221"/>
                </a:lnTo>
                <a:lnTo>
                  <a:pt x="903087" y="1129246"/>
                </a:lnTo>
                <a:lnTo>
                  <a:pt x="894525" y="1135271"/>
                </a:lnTo>
                <a:lnTo>
                  <a:pt x="885647" y="1140979"/>
                </a:lnTo>
                <a:lnTo>
                  <a:pt x="876134" y="1146370"/>
                </a:lnTo>
                <a:lnTo>
                  <a:pt x="866622" y="1151127"/>
                </a:lnTo>
                <a:lnTo>
                  <a:pt x="856475" y="1155884"/>
                </a:lnTo>
                <a:lnTo>
                  <a:pt x="846012" y="1160006"/>
                </a:lnTo>
                <a:lnTo>
                  <a:pt x="835231" y="1163812"/>
                </a:lnTo>
                <a:lnTo>
                  <a:pt x="824133" y="1167617"/>
                </a:lnTo>
                <a:lnTo>
                  <a:pt x="812401" y="1170471"/>
                </a:lnTo>
                <a:lnTo>
                  <a:pt x="800669" y="1173008"/>
                </a:lnTo>
                <a:lnTo>
                  <a:pt x="788303" y="1175228"/>
                </a:lnTo>
                <a:lnTo>
                  <a:pt x="788303" y="1309687"/>
                </a:lnTo>
                <a:lnTo>
                  <a:pt x="707129" y="1309687"/>
                </a:lnTo>
                <a:lnTo>
                  <a:pt x="707129" y="1179351"/>
                </a:lnTo>
                <a:lnTo>
                  <a:pt x="692861" y="1179034"/>
                </a:lnTo>
                <a:lnTo>
                  <a:pt x="678592" y="1178082"/>
                </a:lnTo>
                <a:lnTo>
                  <a:pt x="664640" y="1176180"/>
                </a:lnTo>
                <a:lnTo>
                  <a:pt x="650689" y="1174277"/>
                </a:lnTo>
                <a:lnTo>
                  <a:pt x="637054" y="1172057"/>
                </a:lnTo>
                <a:lnTo>
                  <a:pt x="623102" y="1169520"/>
                </a:lnTo>
                <a:lnTo>
                  <a:pt x="609785" y="1166349"/>
                </a:lnTo>
                <a:lnTo>
                  <a:pt x="596785" y="1162543"/>
                </a:lnTo>
                <a:lnTo>
                  <a:pt x="584101" y="1158738"/>
                </a:lnTo>
                <a:lnTo>
                  <a:pt x="572052" y="1154615"/>
                </a:lnTo>
                <a:lnTo>
                  <a:pt x="560003" y="1149859"/>
                </a:lnTo>
                <a:lnTo>
                  <a:pt x="548588" y="1144785"/>
                </a:lnTo>
                <a:lnTo>
                  <a:pt x="537807" y="1139394"/>
                </a:lnTo>
                <a:lnTo>
                  <a:pt x="527660" y="1134320"/>
                </a:lnTo>
                <a:lnTo>
                  <a:pt x="518148" y="1128294"/>
                </a:lnTo>
                <a:lnTo>
                  <a:pt x="509587" y="1122586"/>
                </a:lnTo>
                <a:lnTo>
                  <a:pt x="540027" y="1036012"/>
                </a:lnTo>
                <a:lnTo>
                  <a:pt x="549222" y="1041721"/>
                </a:lnTo>
                <a:lnTo>
                  <a:pt x="558735" y="1047112"/>
                </a:lnTo>
                <a:lnTo>
                  <a:pt x="568564" y="1052820"/>
                </a:lnTo>
                <a:lnTo>
                  <a:pt x="579028" y="1057577"/>
                </a:lnTo>
                <a:lnTo>
                  <a:pt x="589492" y="1062651"/>
                </a:lnTo>
                <a:lnTo>
                  <a:pt x="600590" y="1067090"/>
                </a:lnTo>
                <a:lnTo>
                  <a:pt x="612004" y="1071213"/>
                </a:lnTo>
                <a:lnTo>
                  <a:pt x="623737" y="1075335"/>
                </a:lnTo>
                <a:lnTo>
                  <a:pt x="635786" y="1078824"/>
                </a:lnTo>
                <a:lnTo>
                  <a:pt x="648152" y="1081995"/>
                </a:lnTo>
                <a:lnTo>
                  <a:pt x="660518" y="1084849"/>
                </a:lnTo>
                <a:lnTo>
                  <a:pt x="673201" y="1087069"/>
                </a:lnTo>
                <a:lnTo>
                  <a:pt x="686202" y="1088972"/>
                </a:lnTo>
                <a:lnTo>
                  <a:pt x="699519" y="1090240"/>
                </a:lnTo>
                <a:lnTo>
                  <a:pt x="712520" y="1091191"/>
                </a:lnTo>
                <a:lnTo>
                  <a:pt x="726154" y="1091509"/>
                </a:lnTo>
                <a:lnTo>
                  <a:pt x="734716" y="1091191"/>
                </a:lnTo>
                <a:lnTo>
                  <a:pt x="743277" y="1090874"/>
                </a:lnTo>
                <a:lnTo>
                  <a:pt x="751521" y="1090240"/>
                </a:lnTo>
                <a:lnTo>
                  <a:pt x="759131" y="1088972"/>
                </a:lnTo>
                <a:lnTo>
                  <a:pt x="767058" y="1087703"/>
                </a:lnTo>
                <a:lnTo>
                  <a:pt x="774668" y="1086117"/>
                </a:lnTo>
                <a:lnTo>
                  <a:pt x="781644" y="1083898"/>
                </a:lnTo>
                <a:lnTo>
                  <a:pt x="788937" y="1081995"/>
                </a:lnTo>
                <a:lnTo>
                  <a:pt x="795595" y="1079458"/>
                </a:lnTo>
                <a:lnTo>
                  <a:pt x="802571" y="1076921"/>
                </a:lnTo>
                <a:lnTo>
                  <a:pt x="809230" y="1074067"/>
                </a:lnTo>
                <a:lnTo>
                  <a:pt x="815255" y="1070579"/>
                </a:lnTo>
                <a:lnTo>
                  <a:pt x="821279" y="1067407"/>
                </a:lnTo>
                <a:lnTo>
                  <a:pt x="826987" y="1063919"/>
                </a:lnTo>
                <a:lnTo>
                  <a:pt x="832377" y="1059796"/>
                </a:lnTo>
                <a:lnTo>
                  <a:pt x="837450" y="1055674"/>
                </a:lnTo>
                <a:lnTo>
                  <a:pt x="842207" y="1051551"/>
                </a:lnTo>
                <a:lnTo>
                  <a:pt x="847280" y="1046795"/>
                </a:lnTo>
                <a:lnTo>
                  <a:pt x="851402" y="1042355"/>
                </a:lnTo>
                <a:lnTo>
                  <a:pt x="855524" y="1037281"/>
                </a:lnTo>
                <a:lnTo>
                  <a:pt x="859329" y="1032207"/>
                </a:lnTo>
                <a:lnTo>
                  <a:pt x="862817" y="1027133"/>
                </a:lnTo>
                <a:lnTo>
                  <a:pt x="866305" y="1021425"/>
                </a:lnTo>
                <a:lnTo>
                  <a:pt x="868842" y="1016034"/>
                </a:lnTo>
                <a:lnTo>
                  <a:pt x="871378" y="1010009"/>
                </a:lnTo>
                <a:lnTo>
                  <a:pt x="873598" y="1003983"/>
                </a:lnTo>
                <a:lnTo>
                  <a:pt x="875500" y="997641"/>
                </a:lnTo>
                <a:lnTo>
                  <a:pt x="877086" y="991299"/>
                </a:lnTo>
                <a:lnTo>
                  <a:pt x="878354" y="984956"/>
                </a:lnTo>
                <a:lnTo>
                  <a:pt x="879305" y="978297"/>
                </a:lnTo>
                <a:lnTo>
                  <a:pt x="879939" y="971954"/>
                </a:lnTo>
                <a:lnTo>
                  <a:pt x="879939" y="964978"/>
                </a:lnTo>
                <a:lnTo>
                  <a:pt x="879939" y="958318"/>
                </a:lnTo>
                <a:lnTo>
                  <a:pt x="879622" y="951976"/>
                </a:lnTo>
                <a:lnTo>
                  <a:pt x="878671" y="945950"/>
                </a:lnTo>
                <a:lnTo>
                  <a:pt x="877720" y="939608"/>
                </a:lnTo>
                <a:lnTo>
                  <a:pt x="876134" y="933266"/>
                </a:lnTo>
                <a:lnTo>
                  <a:pt x="874549" y="927557"/>
                </a:lnTo>
                <a:lnTo>
                  <a:pt x="872647" y="921849"/>
                </a:lnTo>
                <a:lnTo>
                  <a:pt x="870744" y="916458"/>
                </a:lnTo>
                <a:lnTo>
                  <a:pt x="868207" y="910750"/>
                </a:lnTo>
                <a:lnTo>
                  <a:pt x="865354" y="905676"/>
                </a:lnTo>
                <a:lnTo>
                  <a:pt x="862183" y="900602"/>
                </a:lnTo>
                <a:lnTo>
                  <a:pt x="859012" y="895211"/>
                </a:lnTo>
                <a:lnTo>
                  <a:pt x="855524" y="890454"/>
                </a:lnTo>
                <a:lnTo>
                  <a:pt x="851402" y="885380"/>
                </a:lnTo>
                <a:lnTo>
                  <a:pt x="847280" y="880624"/>
                </a:lnTo>
                <a:lnTo>
                  <a:pt x="842524" y="875867"/>
                </a:lnTo>
                <a:lnTo>
                  <a:pt x="838085" y="871427"/>
                </a:lnTo>
                <a:lnTo>
                  <a:pt x="833011" y="866987"/>
                </a:lnTo>
                <a:lnTo>
                  <a:pt x="827621" y="862231"/>
                </a:lnTo>
                <a:lnTo>
                  <a:pt x="822230" y="858108"/>
                </a:lnTo>
                <a:lnTo>
                  <a:pt x="816206" y="853985"/>
                </a:lnTo>
                <a:lnTo>
                  <a:pt x="810181" y="849546"/>
                </a:lnTo>
                <a:lnTo>
                  <a:pt x="803840" y="845740"/>
                </a:lnTo>
                <a:lnTo>
                  <a:pt x="797181" y="841301"/>
                </a:lnTo>
                <a:lnTo>
                  <a:pt x="782912" y="833690"/>
                </a:lnTo>
                <a:lnTo>
                  <a:pt x="767692" y="826079"/>
                </a:lnTo>
                <a:lnTo>
                  <a:pt x="751521" y="818785"/>
                </a:lnTo>
                <a:lnTo>
                  <a:pt x="734081" y="811174"/>
                </a:lnTo>
                <a:lnTo>
                  <a:pt x="709983" y="801344"/>
                </a:lnTo>
                <a:lnTo>
                  <a:pt x="687153" y="791196"/>
                </a:lnTo>
                <a:lnTo>
                  <a:pt x="676055" y="786439"/>
                </a:lnTo>
                <a:lnTo>
                  <a:pt x="665274" y="781048"/>
                </a:lnTo>
                <a:lnTo>
                  <a:pt x="655128" y="775657"/>
                </a:lnTo>
                <a:lnTo>
                  <a:pt x="644981" y="770266"/>
                </a:lnTo>
                <a:lnTo>
                  <a:pt x="635786" y="764875"/>
                </a:lnTo>
                <a:lnTo>
                  <a:pt x="626273" y="759167"/>
                </a:lnTo>
                <a:lnTo>
                  <a:pt x="617395" y="753458"/>
                </a:lnTo>
                <a:lnTo>
                  <a:pt x="608517" y="747433"/>
                </a:lnTo>
                <a:lnTo>
                  <a:pt x="600590" y="741408"/>
                </a:lnTo>
                <a:lnTo>
                  <a:pt x="592662" y="735065"/>
                </a:lnTo>
                <a:lnTo>
                  <a:pt x="585052" y="729040"/>
                </a:lnTo>
                <a:lnTo>
                  <a:pt x="578077" y="722381"/>
                </a:lnTo>
                <a:lnTo>
                  <a:pt x="571418" y="715721"/>
                </a:lnTo>
                <a:lnTo>
                  <a:pt x="565076" y="708744"/>
                </a:lnTo>
                <a:lnTo>
                  <a:pt x="559052" y="701451"/>
                </a:lnTo>
                <a:lnTo>
                  <a:pt x="553344" y="694474"/>
                </a:lnTo>
                <a:lnTo>
                  <a:pt x="548588" y="686546"/>
                </a:lnTo>
                <a:lnTo>
                  <a:pt x="543832" y="678935"/>
                </a:lnTo>
                <a:lnTo>
                  <a:pt x="539393" y="671007"/>
                </a:lnTo>
                <a:lnTo>
                  <a:pt x="535588" y="662762"/>
                </a:lnTo>
                <a:lnTo>
                  <a:pt x="532417" y="654200"/>
                </a:lnTo>
                <a:lnTo>
                  <a:pt x="529246" y="645955"/>
                </a:lnTo>
                <a:lnTo>
                  <a:pt x="526709" y="636758"/>
                </a:lnTo>
                <a:lnTo>
                  <a:pt x="524807" y="627562"/>
                </a:lnTo>
                <a:lnTo>
                  <a:pt x="523221" y="618048"/>
                </a:lnTo>
                <a:lnTo>
                  <a:pt x="521953" y="608217"/>
                </a:lnTo>
                <a:lnTo>
                  <a:pt x="521319" y="598069"/>
                </a:lnTo>
                <a:lnTo>
                  <a:pt x="521002" y="587922"/>
                </a:lnTo>
                <a:lnTo>
                  <a:pt x="521319" y="577774"/>
                </a:lnTo>
                <a:lnTo>
                  <a:pt x="521953" y="567943"/>
                </a:lnTo>
                <a:lnTo>
                  <a:pt x="522904" y="558429"/>
                </a:lnTo>
                <a:lnTo>
                  <a:pt x="524490" y="548916"/>
                </a:lnTo>
                <a:lnTo>
                  <a:pt x="526392" y="539402"/>
                </a:lnTo>
                <a:lnTo>
                  <a:pt x="528612" y="530523"/>
                </a:lnTo>
                <a:lnTo>
                  <a:pt x="531783" y="521643"/>
                </a:lnTo>
                <a:lnTo>
                  <a:pt x="534636" y="512764"/>
                </a:lnTo>
                <a:lnTo>
                  <a:pt x="538124" y="504202"/>
                </a:lnTo>
                <a:lnTo>
                  <a:pt x="541929" y="495956"/>
                </a:lnTo>
                <a:lnTo>
                  <a:pt x="546685" y="487711"/>
                </a:lnTo>
                <a:lnTo>
                  <a:pt x="551125" y="479783"/>
                </a:lnTo>
                <a:lnTo>
                  <a:pt x="556515" y="472489"/>
                </a:lnTo>
                <a:lnTo>
                  <a:pt x="561905" y="464879"/>
                </a:lnTo>
                <a:lnTo>
                  <a:pt x="567930" y="457585"/>
                </a:lnTo>
                <a:lnTo>
                  <a:pt x="573955" y="450925"/>
                </a:lnTo>
                <a:lnTo>
                  <a:pt x="580613" y="444266"/>
                </a:lnTo>
                <a:lnTo>
                  <a:pt x="587272" y="437923"/>
                </a:lnTo>
                <a:lnTo>
                  <a:pt x="594565" y="431581"/>
                </a:lnTo>
                <a:lnTo>
                  <a:pt x="602175" y="425873"/>
                </a:lnTo>
                <a:lnTo>
                  <a:pt x="609785" y="420165"/>
                </a:lnTo>
                <a:lnTo>
                  <a:pt x="618029" y="415091"/>
                </a:lnTo>
                <a:lnTo>
                  <a:pt x="626590" y="410017"/>
                </a:lnTo>
                <a:lnTo>
                  <a:pt x="635469" y="405577"/>
                </a:lnTo>
                <a:lnTo>
                  <a:pt x="644347" y="400820"/>
                </a:lnTo>
                <a:lnTo>
                  <a:pt x="653859" y="397015"/>
                </a:lnTo>
                <a:lnTo>
                  <a:pt x="663372" y="393526"/>
                </a:lnTo>
                <a:lnTo>
                  <a:pt x="673519" y="389721"/>
                </a:lnTo>
                <a:lnTo>
                  <a:pt x="683665" y="386867"/>
                </a:lnTo>
                <a:lnTo>
                  <a:pt x="694129" y="384330"/>
                </a:lnTo>
                <a:lnTo>
                  <a:pt x="704910" y="381793"/>
                </a:lnTo>
                <a:lnTo>
                  <a:pt x="716008" y="379890"/>
                </a:lnTo>
                <a:lnTo>
                  <a:pt x="716008" y="249237"/>
                </a:lnTo>
                <a:close/>
                <a:moveTo>
                  <a:pt x="784828" y="0"/>
                </a:moveTo>
                <a:lnTo>
                  <a:pt x="808948" y="317"/>
                </a:lnTo>
                <a:lnTo>
                  <a:pt x="832750" y="1588"/>
                </a:lnTo>
                <a:lnTo>
                  <a:pt x="856551" y="3175"/>
                </a:lnTo>
                <a:lnTo>
                  <a:pt x="880036" y="5716"/>
                </a:lnTo>
                <a:lnTo>
                  <a:pt x="903203" y="9209"/>
                </a:lnTo>
                <a:lnTo>
                  <a:pt x="926370" y="13020"/>
                </a:lnTo>
                <a:lnTo>
                  <a:pt x="949538" y="17466"/>
                </a:lnTo>
                <a:lnTo>
                  <a:pt x="972387" y="22864"/>
                </a:lnTo>
                <a:lnTo>
                  <a:pt x="994920" y="28581"/>
                </a:lnTo>
                <a:lnTo>
                  <a:pt x="1017452" y="35249"/>
                </a:lnTo>
                <a:lnTo>
                  <a:pt x="1039668" y="42871"/>
                </a:lnTo>
                <a:lnTo>
                  <a:pt x="1061565" y="50493"/>
                </a:lnTo>
                <a:lnTo>
                  <a:pt x="1083146" y="59067"/>
                </a:lnTo>
                <a:lnTo>
                  <a:pt x="1104727" y="68276"/>
                </a:lnTo>
                <a:lnTo>
                  <a:pt x="1125990" y="78121"/>
                </a:lnTo>
                <a:lnTo>
                  <a:pt x="1146618" y="88283"/>
                </a:lnTo>
                <a:lnTo>
                  <a:pt x="1167246" y="99397"/>
                </a:lnTo>
                <a:lnTo>
                  <a:pt x="1187240" y="111147"/>
                </a:lnTo>
                <a:lnTo>
                  <a:pt x="1207233" y="123215"/>
                </a:lnTo>
                <a:lnTo>
                  <a:pt x="1226910" y="136553"/>
                </a:lnTo>
                <a:lnTo>
                  <a:pt x="1245634" y="149890"/>
                </a:lnTo>
                <a:lnTo>
                  <a:pt x="1264675" y="163863"/>
                </a:lnTo>
                <a:lnTo>
                  <a:pt x="1283082" y="178154"/>
                </a:lnTo>
                <a:lnTo>
                  <a:pt x="1300854" y="193714"/>
                </a:lnTo>
                <a:lnTo>
                  <a:pt x="1318309" y="209275"/>
                </a:lnTo>
                <a:lnTo>
                  <a:pt x="1335129" y="225153"/>
                </a:lnTo>
                <a:lnTo>
                  <a:pt x="1351949" y="242302"/>
                </a:lnTo>
                <a:lnTo>
                  <a:pt x="1368134" y="259450"/>
                </a:lnTo>
                <a:lnTo>
                  <a:pt x="1383368" y="277234"/>
                </a:lnTo>
                <a:lnTo>
                  <a:pt x="1398918" y="295335"/>
                </a:lnTo>
                <a:lnTo>
                  <a:pt x="1413199" y="314389"/>
                </a:lnTo>
                <a:lnTo>
                  <a:pt x="1427163" y="333760"/>
                </a:lnTo>
                <a:lnTo>
                  <a:pt x="1313549" y="414104"/>
                </a:lnTo>
                <a:lnTo>
                  <a:pt x="1301806" y="397908"/>
                </a:lnTo>
                <a:lnTo>
                  <a:pt x="1289747" y="382665"/>
                </a:lnTo>
                <a:lnTo>
                  <a:pt x="1277370" y="367740"/>
                </a:lnTo>
                <a:lnTo>
                  <a:pt x="1264675" y="352814"/>
                </a:lnTo>
                <a:lnTo>
                  <a:pt x="1251346" y="338524"/>
                </a:lnTo>
                <a:lnTo>
                  <a:pt x="1238017" y="324868"/>
                </a:lnTo>
                <a:lnTo>
                  <a:pt x="1223736" y="311531"/>
                </a:lnTo>
                <a:lnTo>
                  <a:pt x="1209455" y="298828"/>
                </a:lnTo>
                <a:lnTo>
                  <a:pt x="1194539" y="286126"/>
                </a:lnTo>
                <a:lnTo>
                  <a:pt x="1179623" y="274058"/>
                </a:lnTo>
                <a:lnTo>
                  <a:pt x="1164073" y="262308"/>
                </a:lnTo>
                <a:lnTo>
                  <a:pt x="1148522" y="251829"/>
                </a:lnTo>
                <a:lnTo>
                  <a:pt x="1132654" y="241031"/>
                </a:lnTo>
                <a:lnTo>
                  <a:pt x="1116151" y="230869"/>
                </a:lnTo>
                <a:lnTo>
                  <a:pt x="1099649" y="221342"/>
                </a:lnTo>
                <a:lnTo>
                  <a:pt x="1082511" y="212133"/>
                </a:lnTo>
                <a:lnTo>
                  <a:pt x="1065374" y="203559"/>
                </a:lnTo>
                <a:lnTo>
                  <a:pt x="1047919" y="195620"/>
                </a:lnTo>
                <a:lnTo>
                  <a:pt x="1030464" y="187998"/>
                </a:lnTo>
                <a:lnTo>
                  <a:pt x="1012375" y="180694"/>
                </a:lnTo>
                <a:lnTo>
                  <a:pt x="994603" y="174343"/>
                </a:lnTo>
                <a:lnTo>
                  <a:pt x="976196" y="168309"/>
                </a:lnTo>
                <a:lnTo>
                  <a:pt x="957472" y="162910"/>
                </a:lnTo>
                <a:lnTo>
                  <a:pt x="939065" y="157829"/>
                </a:lnTo>
                <a:lnTo>
                  <a:pt x="920341" y="153701"/>
                </a:lnTo>
                <a:lnTo>
                  <a:pt x="901616" y="150208"/>
                </a:lnTo>
                <a:lnTo>
                  <a:pt x="882258" y="146715"/>
                </a:lnTo>
                <a:lnTo>
                  <a:pt x="862899" y="144174"/>
                </a:lnTo>
                <a:lnTo>
                  <a:pt x="843857" y="141951"/>
                </a:lnTo>
                <a:lnTo>
                  <a:pt x="824181" y="140681"/>
                </a:lnTo>
                <a:lnTo>
                  <a:pt x="804505" y="139728"/>
                </a:lnTo>
                <a:lnTo>
                  <a:pt x="784828" y="139411"/>
                </a:lnTo>
                <a:lnTo>
                  <a:pt x="768326" y="139728"/>
                </a:lnTo>
                <a:lnTo>
                  <a:pt x="751823" y="140363"/>
                </a:lnTo>
                <a:lnTo>
                  <a:pt x="735320" y="141316"/>
                </a:lnTo>
                <a:lnTo>
                  <a:pt x="719135" y="142586"/>
                </a:lnTo>
                <a:lnTo>
                  <a:pt x="702632" y="144492"/>
                </a:lnTo>
                <a:lnTo>
                  <a:pt x="686764" y="146715"/>
                </a:lnTo>
                <a:lnTo>
                  <a:pt x="670897" y="149573"/>
                </a:lnTo>
                <a:lnTo>
                  <a:pt x="655029" y="152431"/>
                </a:lnTo>
                <a:lnTo>
                  <a:pt x="639478" y="155924"/>
                </a:lnTo>
                <a:lnTo>
                  <a:pt x="623927" y="160052"/>
                </a:lnTo>
                <a:lnTo>
                  <a:pt x="608377" y="163863"/>
                </a:lnTo>
                <a:lnTo>
                  <a:pt x="593144" y="168309"/>
                </a:lnTo>
                <a:lnTo>
                  <a:pt x="578228" y="173390"/>
                </a:lnTo>
                <a:lnTo>
                  <a:pt x="562994" y="178471"/>
                </a:lnTo>
                <a:lnTo>
                  <a:pt x="548396" y="184505"/>
                </a:lnTo>
                <a:lnTo>
                  <a:pt x="533797" y="190221"/>
                </a:lnTo>
                <a:lnTo>
                  <a:pt x="519516" y="196572"/>
                </a:lnTo>
                <a:lnTo>
                  <a:pt x="505235" y="203241"/>
                </a:lnTo>
                <a:lnTo>
                  <a:pt x="491271" y="210228"/>
                </a:lnTo>
                <a:lnTo>
                  <a:pt x="477308" y="217532"/>
                </a:lnTo>
                <a:lnTo>
                  <a:pt x="463978" y="225153"/>
                </a:lnTo>
                <a:lnTo>
                  <a:pt x="450332" y="233092"/>
                </a:lnTo>
                <a:lnTo>
                  <a:pt x="437003" y="241349"/>
                </a:lnTo>
                <a:lnTo>
                  <a:pt x="423991" y="249923"/>
                </a:lnTo>
                <a:lnTo>
                  <a:pt x="411297" y="258815"/>
                </a:lnTo>
                <a:lnTo>
                  <a:pt x="398603" y="268024"/>
                </a:lnTo>
                <a:lnTo>
                  <a:pt x="386543" y="277551"/>
                </a:lnTo>
                <a:lnTo>
                  <a:pt x="374483" y="287396"/>
                </a:lnTo>
                <a:lnTo>
                  <a:pt x="362424" y="296923"/>
                </a:lnTo>
                <a:lnTo>
                  <a:pt x="350999" y="307402"/>
                </a:lnTo>
                <a:lnTo>
                  <a:pt x="339574" y="317882"/>
                </a:lnTo>
                <a:lnTo>
                  <a:pt x="328466" y="328997"/>
                </a:lnTo>
                <a:lnTo>
                  <a:pt x="317676" y="340112"/>
                </a:lnTo>
                <a:lnTo>
                  <a:pt x="306886" y="351226"/>
                </a:lnTo>
                <a:lnTo>
                  <a:pt x="296730" y="362976"/>
                </a:lnTo>
                <a:lnTo>
                  <a:pt x="286575" y="374726"/>
                </a:lnTo>
                <a:lnTo>
                  <a:pt x="277054" y="386794"/>
                </a:lnTo>
                <a:lnTo>
                  <a:pt x="267533" y="399179"/>
                </a:lnTo>
                <a:lnTo>
                  <a:pt x="258330" y="411564"/>
                </a:lnTo>
                <a:lnTo>
                  <a:pt x="249444" y="424584"/>
                </a:lnTo>
                <a:lnTo>
                  <a:pt x="240875" y="437604"/>
                </a:lnTo>
                <a:lnTo>
                  <a:pt x="232624" y="450942"/>
                </a:lnTo>
                <a:lnTo>
                  <a:pt x="224690" y="464279"/>
                </a:lnTo>
                <a:lnTo>
                  <a:pt x="217073" y="477935"/>
                </a:lnTo>
                <a:lnTo>
                  <a:pt x="209774" y="491590"/>
                </a:lnTo>
                <a:lnTo>
                  <a:pt x="202792" y="505563"/>
                </a:lnTo>
                <a:lnTo>
                  <a:pt x="196445" y="520171"/>
                </a:lnTo>
                <a:lnTo>
                  <a:pt x="189780" y="534462"/>
                </a:lnTo>
                <a:lnTo>
                  <a:pt x="183751" y="548752"/>
                </a:lnTo>
                <a:lnTo>
                  <a:pt x="178355" y="563678"/>
                </a:lnTo>
                <a:lnTo>
                  <a:pt x="173278" y="578603"/>
                </a:lnTo>
                <a:lnTo>
                  <a:pt x="168200" y="593846"/>
                </a:lnTo>
                <a:lnTo>
                  <a:pt x="163757" y="608772"/>
                </a:lnTo>
                <a:lnTo>
                  <a:pt x="159314" y="624332"/>
                </a:lnTo>
                <a:lnTo>
                  <a:pt x="155506" y="639893"/>
                </a:lnTo>
                <a:lnTo>
                  <a:pt x="152332" y="655454"/>
                </a:lnTo>
                <a:lnTo>
                  <a:pt x="148841" y="671650"/>
                </a:lnTo>
                <a:lnTo>
                  <a:pt x="146302" y="687210"/>
                </a:lnTo>
                <a:lnTo>
                  <a:pt x="144081" y="703724"/>
                </a:lnTo>
                <a:lnTo>
                  <a:pt x="142494" y="719602"/>
                </a:lnTo>
                <a:lnTo>
                  <a:pt x="140907" y="735798"/>
                </a:lnTo>
                <a:lnTo>
                  <a:pt x="139955" y="752629"/>
                </a:lnTo>
                <a:lnTo>
                  <a:pt x="139320" y="769142"/>
                </a:lnTo>
                <a:lnTo>
                  <a:pt x="139003" y="785973"/>
                </a:lnTo>
                <a:lnTo>
                  <a:pt x="139320" y="800263"/>
                </a:lnTo>
                <a:lnTo>
                  <a:pt x="139638" y="814871"/>
                </a:lnTo>
                <a:lnTo>
                  <a:pt x="140590" y="829162"/>
                </a:lnTo>
                <a:lnTo>
                  <a:pt x="141542" y="844087"/>
                </a:lnTo>
                <a:lnTo>
                  <a:pt x="143129" y="858378"/>
                </a:lnTo>
                <a:lnTo>
                  <a:pt x="144715" y="872350"/>
                </a:lnTo>
                <a:lnTo>
                  <a:pt x="146620" y="886641"/>
                </a:lnTo>
                <a:lnTo>
                  <a:pt x="149158" y="900931"/>
                </a:lnTo>
                <a:lnTo>
                  <a:pt x="152015" y="914586"/>
                </a:lnTo>
                <a:lnTo>
                  <a:pt x="154871" y="928559"/>
                </a:lnTo>
                <a:lnTo>
                  <a:pt x="158044" y="942215"/>
                </a:lnTo>
                <a:lnTo>
                  <a:pt x="161853" y="955870"/>
                </a:lnTo>
                <a:lnTo>
                  <a:pt x="165661" y="969208"/>
                </a:lnTo>
                <a:lnTo>
                  <a:pt x="169469" y="983180"/>
                </a:lnTo>
                <a:lnTo>
                  <a:pt x="174230" y="996201"/>
                </a:lnTo>
                <a:lnTo>
                  <a:pt x="178673" y="1009538"/>
                </a:lnTo>
                <a:lnTo>
                  <a:pt x="183433" y="1022558"/>
                </a:lnTo>
                <a:lnTo>
                  <a:pt x="188828" y="1035261"/>
                </a:lnTo>
                <a:lnTo>
                  <a:pt x="194223" y="1047964"/>
                </a:lnTo>
                <a:lnTo>
                  <a:pt x="200253" y="1060666"/>
                </a:lnTo>
                <a:lnTo>
                  <a:pt x="205966" y="1073369"/>
                </a:lnTo>
                <a:lnTo>
                  <a:pt x="212630" y="1085754"/>
                </a:lnTo>
                <a:lnTo>
                  <a:pt x="219295" y="1098139"/>
                </a:lnTo>
                <a:lnTo>
                  <a:pt x="225642" y="1110206"/>
                </a:lnTo>
                <a:lnTo>
                  <a:pt x="232941" y="1121956"/>
                </a:lnTo>
                <a:lnTo>
                  <a:pt x="239923" y="1133706"/>
                </a:lnTo>
                <a:lnTo>
                  <a:pt x="247857" y="1145456"/>
                </a:lnTo>
                <a:lnTo>
                  <a:pt x="255474" y="1156571"/>
                </a:lnTo>
                <a:lnTo>
                  <a:pt x="263408" y="1168003"/>
                </a:lnTo>
                <a:lnTo>
                  <a:pt x="271659" y="1179118"/>
                </a:lnTo>
                <a:lnTo>
                  <a:pt x="280228" y="1189915"/>
                </a:lnTo>
                <a:lnTo>
                  <a:pt x="289114" y="1200395"/>
                </a:lnTo>
                <a:lnTo>
                  <a:pt x="297682" y="1210874"/>
                </a:lnTo>
                <a:lnTo>
                  <a:pt x="307203" y="1221036"/>
                </a:lnTo>
                <a:lnTo>
                  <a:pt x="316407" y="1231198"/>
                </a:lnTo>
                <a:lnTo>
                  <a:pt x="326245" y="1241361"/>
                </a:lnTo>
                <a:lnTo>
                  <a:pt x="336083" y="1250887"/>
                </a:lnTo>
                <a:lnTo>
                  <a:pt x="345604" y="1260414"/>
                </a:lnTo>
                <a:lnTo>
                  <a:pt x="356076" y="1269624"/>
                </a:lnTo>
                <a:lnTo>
                  <a:pt x="366549" y="1278833"/>
                </a:lnTo>
                <a:lnTo>
                  <a:pt x="377022" y="1287725"/>
                </a:lnTo>
                <a:lnTo>
                  <a:pt x="388130" y="1296299"/>
                </a:lnTo>
                <a:lnTo>
                  <a:pt x="398920" y="1304556"/>
                </a:lnTo>
                <a:lnTo>
                  <a:pt x="410345" y="1312813"/>
                </a:lnTo>
                <a:lnTo>
                  <a:pt x="421770" y="1320752"/>
                </a:lnTo>
                <a:lnTo>
                  <a:pt x="433195" y="1328373"/>
                </a:lnTo>
                <a:lnTo>
                  <a:pt x="444937" y="1335995"/>
                </a:lnTo>
                <a:lnTo>
                  <a:pt x="456997" y="1343299"/>
                </a:lnTo>
                <a:lnTo>
                  <a:pt x="469056" y="1349968"/>
                </a:lnTo>
                <a:lnTo>
                  <a:pt x="481116" y="1356636"/>
                </a:lnTo>
                <a:lnTo>
                  <a:pt x="493810" y="1362988"/>
                </a:lnTo>
                <a:lnTo>
                  <a:pt x="506187" y="1369339"/>
                </a:lnTo>
                <a:lnTo>
                  <a:pt x="518882" y="1375373"/>
                </a:lnTo>
                <a:lnTo>
                  <a:pt x="532211" y="1380771"/>
                </a:lnTo>
                <a:lnTo>
                  <a:pt x="545222" y="1386170"/>
                </a:lnTo>
                <a:lnTo>
                  <a:pt x="558551" y="1391569"/>
                </a:lnTo>
                <a:lnTo>
                  <a:pt x="571881" y="1396015"/>
                </a:lnTo>
                <a:lnTo>
                  <a:pt x="585210" y="1400778"/>
                </a:lnTo>
                <a:lnTo>
                  <a:pt x="598856" y="1404906"/>
                </a:lnTo>
                <a:lnTo>
                  <a:pt x="613137" y="1408717"/>
                </a:lnTo>
                <a:lnTo>
                  <a:pt x="626784" y="1412845"/>
                </a:lnTo>
                <a:lnTo>
                  <a:pt x="641065" y="1416021"/>
                </a:lnTo>
                <a:lnTo>
                  <a:pt x="655029" y="1418879"/>
                </a:lnTo>
                <a:lnTo>
                  <a:pt x="669627" y="1422055"/>
                </a:lnTo>
                <a:lnTo>
                  <a:pt x="644873" y="1558925"/>
                </a:lnTo>
                <a:lnTo>
                  <a:pt x="627418" y="1555432"/>
                </a:lnTo>
                <a:lnTo>
                  <a:pt x="609964" y="1551939"/>
                </a:lnTo>
                <a:lnTo>
                  <a:pt x="593144" y="1547493"/>
                </a:lnTo>
                <a:lnTo>
                  <a:pt x="576006" y="1543365"/>
                </a:lnTo>
                <a:lnTo>
                  <a:pt x="559186" y="1538601"/>
                </a:lnTo>
                <a:lnTo>
                  <a:pt x="542684" y="1533202"/>
                </a:lnTo>
                <a:lnTo>
                  <a:pt x="526181" y="1527804"/>
                </a:lnTo>
                <a:lnTo>
                  <a:pt x="509996" y="1521770"/>
                </a:lnTo>
                <a:lnTo>
                  <a:pt x="493493" y="1515736"/>
                </a:lnTo>
                <a:lnTo>
                  <a:pt x="477942" y="1509068"/>
                </a:lnTo>
                <a:lnTo>
                  <a:pt x="462074" y="1502081"/>
                </a:lnTo>
                <a:lnTo>
                  <a:pt x="446524" y="1495095"/>
                </a:lnTo>
                <a:lnTo>
                  <a:pt x="431291" y="1487473"/>
                </a:lnTo>
                <a:lnTo>
                  <a:pt x="416057" y="1479852"/>
                </a:lnTo>
                <a:lnTo>
                  <a:pt x="401141" y="1471595"/>
                </a:lnTo>
                <a:lnTo>
                  <a:pt x="386226" y="1463338"/>
                </a:lnTo>
                <a:lnTo>
                  <a:pt x="371944" y="1454446"/>
                </a:lnTo>
                <a:lnTo>
                  <a:pt x="357346" y="1445555"/>
                </a:lnTo>
                <a:lnTo>
                  <a:pt x="343382" y="1436028"/>
                </a:lnTo>
                <a:lnTo>
                  <a:pt x="329736" y="1426501"/>
                </a:lnTo>
                <a:lnTo>
                  <a:pt x="316089" y="1416339"/>
                </a:lnTo>
                <a:lnTo>
                  <a:pt x="302760" y="1406177"/>
                </a:lnTo>
                <a:lnTo>
                  <a:pt x="289431" y="1395697"/>
                </a:lnTo>
                <a:lnTo>
                  <a:pt x="276419" y="1384900"/>
                </a:lnTo>
                <a:lnTo>
                  <a:pt x="263725" y="1373785"/>
                </a:lnTo>
                <a:lnTo>
                  <a:pt x="251348" y="1362670"/>
                </a:lnTo>
                <a:lnTo>
                  <a:pt x="238971" y="1350920"/>
                </a:lnTo>
                <a:lnTo>
                  <a:pt x="227229" y="1339170"/>
                </a:lnTo>
                <a:lnTo>
                  <a:pt x="215486" y="1327103"/>
                </a:lnTo>
                <a:lnTo>
                  <a:pt x="204062" y="1315036"/>
                </a:lnTo>
                <a:lnTo>
                  <a:pt x="192954" y="1302333"/>
                </a:lnTo>
                <a:lnTo>
                  <a:pt x="182164" y="1289630"/>
                </a:lnTo>
                <a:lnTo>
                  <a:pt x="171374" y="1276928"/>
                </a:lnTo>
                <a:lnTo>
                  <a:pt x="161535" y="1263590"/>
                </a:lnTo>
                <a:lnTo>
                  <a:pt x="151380" y="1250252"/>
                </a:lnTo>
                <a:lnTo>
                  <a:pt x="141542" y="1236597"/>
                </a:lnTo>
                <a:lnTo>
                  <a:pt x="132021" y="1222624"/>
                </a:lnTo>
                <a:lnTo>
                  <a:pt x="122818" y="1208651"/>
                </a:lnTo>
                <a:lnTo>
                  <a:pt x="113932" y="1194361"/>
                </a:lnTo>
                <a:lnTo>
                  <a:pt x="105363" y="1180071"/>
                </a:lnTo>
                <a:lnTo>
                  <a:pt x="97112" y="1165145"/>
                </a:lnTo>
                <a:lnTo>
                  <a:pt x="89178" y="1150219"/>
                </a:lnTo>
                <a:lnTo>
                  <a:pt x="81561" y="1135294"/>
                </a:lnTo>
                <a:lnTo>
                  <a:pt x="74262" y="1120368"/>
                </a:lnTo>
                <a:lnTo>
                  <a:pt x="66962" y="1104808"/>
                </a:lnTo>
                <a:lnTo>
                  <a:pt x="60615" y="1089247"/>
                </a:lnTo>
                <a:lnTo>
                  <a:pt x="53951" y="1073369"/>
                </a:lnTo>
                <a:lnTo>
                  <a:pt x="48238" y="1057491"/>
                </a:lnTo>
                <a:lnTo>
                  <a:pt x="42208" y="1041612"/>
                </a:lnTo>
                <a:lnTo>
                  <a:pt x="37131" y="1025417"/>
                </a:lnTo>
                <a:lnTo>
                  <a:pt x="32053" y="1009221"/>
                </a:lnTo>
                <a:lnTo>
                  <a:pt x="27293" y="992390"/>
                </a:lnTo>
                <a:lnTo>
                  <a:pt x="23167" y="975876"/>
                </a:lnTo>
                <a:lnTo>
                  <a:pt x="19041" y="959363"/>
                </a:lnTo>
                <a:lnTo>
                  <a:pt x="15550" y="942532"/>
                </a:lnTo>
                <a:lnTo>
                  <a:pt x="12377" y="925701"/>
                </a:lnTo>
                <a:lnTo>
                  <a:pt x="9203" y="908235"/>
                </a:lnTo>
                <a:lnTo>
                  <a:pt x="6982" y="891087"/>
                </a:lnTo>
                <a:lnTo>
                  <a:pt x="4760" y="873621"/>
                </a:lnTo>
                <a:lnTo>
                  <a:pt x="3173" y="856472"/>
                </a:lnTo>
                <a:lnTo>
                  <a:pt x="1904" y="838689"/>
                </a:lnTo>
                <a:lnTo>
                  <a:pt x="952" y="821222"/>
                </a:lnTo>
                <a:lnTo>
                  <a:pt x="317" y="803439"/>
                </a:lnTo>
                <a:lnTo>
                  <a:pt x="0" y="785973"/>
                </a:lnTo>
                <a:lnTo>
                  <a:pt x="317" y="765649"/>
                </a:lnTo>
                <a:lnTo>
                  <a:pt x="952" y="745325"/>
                </a:lnTo>
                <a:lnTo>
                  <a:pt x="2221" y="725318"/>
                </a:lnTo>
                <a:lnTo>
                  <a:pt x="4125" y="705629"/>
                </a:lnTo>
                <a:lnTo>
                  <a:pt x="6030" y="685622"/>
                </a:lnTo>
                <a:lnTo>
                  <a:pt x="8886" y="666251"/>
                </a:lnTo>
                <a:lnTo>
                  <a:pt x="12377" y="646879"/>
                </a:lnTo>
                <a:lnTo>
                  <a:pt x="15868" y="627508"/>
                </a:lnTo>
                <a:lnTo>
                  <a:pt x="19993" y="608454"/>
                </a:lnTo>
                <a:lnTo>
                  <a:pt x="24754" y="589718"/>
                </a:lnTo>
                <a:lnTo>
                  <a:pt x="29831" y="570982"/>
                </a:lnTo>
                <a:lnTo>
                  <a:pt x="35227" y="552245"/>
                </a:lnTo>
                <a:lnTo>
                  <a:pt x="41256" y="534144"/>
                </a:lnTo>
                <a:lnTo>
                  <a:pt x="47604" y="515725"/>
                </a:lnTo>
                <a:lnTo>
                  <a:pt x="54268" y="497941"/>
                </a:lnTo>
                <a:lnTo>
                  <a:pt x="61567" y="480158"/>
                </a:lnTo>
                <a:lnTo>
                  <a:pt x="69501" y="462692"/>
                </a:lnTo>
                <a:lnTo>
                  <a:pt x="77435" y="445225"/>
                </a:lnTo>
                <a:lnTo>
                  <a:pt x="86004" y="428395"/>
                </a:lnTo>
                <a:lnTo>
                  <a:pt x="94890" y="411246"/>
                </a:lnTo>
                <a:lnTo>
                  <a:pt x="104093" y="395050"/>
                </a:lnTo>
                <a:lnTo>
                  <a:pt x="113614" y="378854"/>
                </a:lnTo>
                <a:lnTo>
                  <a:pt x="123770" y="362341"/>
                </a:lnTo>
                <a:lnTo>
                  <a:pt x="133925" y="346780"/>
                </a:lnTo>
                <a:lnTo>
                  <a:pt x="145033" y="330902"/>
                </a:lnTo>
                <a:lnTo>
                  <a:pt x="156140" y="315977"/>
                </a:lnTo>
                <a:lnTo>
                  <a:pt x="167565" y="301051"/>
                </a:lnTo>
                <a:lnTo>
                  <a:pt x="179308" y="286443"/>
                </a:lnTo>
                <a:lnTo>
                  <a:pt x="191367" y="271835"/>
                </a:lnTo>
                <a:lnTo>
                  <a:pt x="204062" y="257545"/>
                </a:lnTo>
                <a:lnTo>
                  <a:pt x="216756" y="243889"/>
                </a:lnTo>
                <a:lnTo>
                  <a:pt x="229768" y="230552"/>
                </a:lnTo>
                <a:lnTo>
                  <a:pt x="243731" y="217214"/>
                </a:lnTo>
                <a:lnTo>
                  <a:pt x="257378" y="204194"/>
                </a:lnTo>
                <a:lnTo>
                  <a:pt x="271342" y="191809"/>
                </a:lnTo>
                <a:lnTo>
                  <a:pt x="285623" y="179424"/>
                </a:lnTo>
                <a:lnTo>
                  <a:pt x="300539" y="167674"/>
                </a:lnTo>
                <a:lnTo>
                  <a:pt x="315455" y="156242"/>
                </a:lnTo>
                <a:lnTo>
                  <a:pt x="330688" y="145127"/>
                </a:lnTo>
                <a:lnTo>
                  <a:pt x="346556" y="134330"/>
                </a:lnTo>
                <a:lnTo>
                  <a:pt x="362106" y="124168"/>
                </a:lnTo>
                <a:lnTo>
                  <a:pt x="377974" y="114005"/>
                </a:lnTo>
                <a:lnTo>
                  <a:pt x="394477" y="104479"/>
                </a:lnTo>
                <a:lnTo>
                  <a:pt x="410980" y="94952"/>
                </a:lnTo>
                <a:lnTo>
                  <a:pt x="428117" y="86060"/>
                </a:lnTo>
                <a:lnTo>
                  <a:pt x="444937" y="77803"/>
                </a:lnTo>
                <a:lnTo>
                  <a:pt x="462392" y="69546"/>
                </a:lnTo>
                <a:lnTo>
                  <a:pt x="479529" y="61925"/>
                </a:lnTo>
                <a:lnTo>
                  <a:pt x="497619" y="54621"/>
                </a:lnTo>
                <a:lnTo>
                  <a:pt x="515391" y="47634"/>
                </a:lnTo>
                <a:lnTo>
                  <a:pt x="533480" y="41283"/>
                </a:lnTo>
                <a:lnTo>
                  <a:pt x="551570" y="35567"/>
                </a:lnTo>
                <a:lnTo>
                  <a:pt x="570294" y="29851"/>
                </a:lnTo>
                <a:lnTo>
                  <a:pt x="589018" y="24770"/>
                </a:lnTo>
                <a:lnTo>
                  <a:pt x="607742" y="20324"/>
                </a:lnTo>
                <a:lnTo>
                  <a:pt x="627101" y="15878"/>
                </a:lnTo>
                <a:lnTo>
                  <a:pt x="646143" y="12385"/>
                </a:lnTo>
                <a:lnTo>
                  <a:pt x="665501" y="9209"/>
                </a:lnTo>
                <a:lnTo>
                  <a:pt x="685178" y="6351"/>
                </a:lnTo>
                <a:lnTo>
                  <a:pt x="704854" y="4128"/>
                </a:lnTo>
                <a:lnTo>
                  <a:pt x="724530" y="2223"/>
                </a:lnTo>
                <a:lnTo>
                  <a:pt x="744524" y="952"/>
                </a:lnTo>
                <a:lnTo>
                  <a:pt x="764835" y="317"/>
                </a:lnTo>
                <a:lnTo>
                  <a:pt x="784828"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30" name="椭圆 29"/>
          <p:cNvSpPr/>
          <p:nvPr/>
        </p:nvSpPr>
        <p:spPr>
          <a:xfrm>
            <a:off x="40295" y="221546"/>
            <a:ext cx="551987" cy="551987"/>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742997" y="145608"/>
            <a:ext cx="3064902" cy="400110"/>
          </a:xfrm>
          <a:prstGeom prst="rect">
            <a:avLst/>
          </a:prstGeom>
          <a:noFill/>
        </p:spPr>
        <p:txBody>
          <a:bodyPr wrap="square" rtlCol="0">
            <a:spAutoFit/>
          </a:bodyPr>
          <a:lstStyle/>
          <a:p>
            <a:r>
              <a:rPr lang="zh-CN" altLang="en-US" sz="2000" dirty="0">
                <a:solidFill>
                  <a:srgbClr val="F9B88E"/>
                </a:solidFill>
              </a:rPr>
              <a:t>单击此处添加文本</a:t>
            </a:r>
            <a:endParaRPr lang="zh-CN" altLang="en-US" sz="2000" dirty="0">
              <a:solidFill>
                <a:srgbClr val="F9B88E"/>
              </a:solidFill>
            </a:endParaRPr>
          </a:p>
        </p:txBody>
      </p:sp>
      <p:sp>
        <p:nvSpPr>
          <p:cNvPr id="32" name="文本框 31"/>
          <p:cNvSpPr txBox="1"/>
          <p:nvPr/>
        </p:nvSpPr>
        <p:spPr>
          <a:xfrm>
            <a:off x="742997" y="497540"/>
            <a:ext cx="2819400" cy="369332"/>
          </a:xfrm>
          <a:prstGeom prst="rect">
            <a:avLst/>
          </a:prstGeom>
          <a:noFill/>
        </p:spPr>
        <p:txBody>
          <a:bodyPr wrap="square" rtlCol="0">
            <a:spAutoFit/>
          </a:bodyPr>
          <a:lstStyle/>
          <a:p>
            <a:r>
              <a:rPr lang="en-US" altLang="zh-CN" dirty="0">
                <a:solidFill>
                  <a:schemeClr val="bg1">
                    <a:lumMod val="50000"/>
                  </a:schemeClr>
                </a:solidFill>
              </a:rPr>
              <a:t>Click here to add text</a:t>
            </a:r>
            <a:endParaRPr lang="zh-CN" altLang="en-US" dirty="0">
              <a:solidFill>
                <a:schemeClr val="bg1">
                  <a:lumMod val="50000"/>
                </a:schemeClr>
              </a:solidFill>
            </a:endParaRPr>
          </a:p>
        </p:txBody>
      </p:sp>
      <p:sp>
        <p:nvSpPr>
          <p:cNvPr id="33" name="矩形: 圆角 32"/>
          <p:cNvSpPr/>
          <p:nvPr/>
        </p:nvSpPr>
        <p:spPr>
          <a:xfrm>
            <a:off x="1531817" y="3704556"/>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781810" y="3702316"/>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35" name="矩形: 圆角 34"/>
          <p:cNvSpPr/>
          <p:nvPr/>
        </p:nvSpPr>
        <p:spPr>
          <a:xfrm>
            <a:off x="4151399" y="4654541"/>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3401392" y="4652301"/>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38" name="矩形: 圆角 37"/>
          <p:cNvSpPr/>
          <p:nvPr/>
        </p:nvSpPr>
        <p:spPr>
          <a:xfrm>
            <a:off x="6778711" y="3667680"/>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6028704" y="3665440"/>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40" name="矩形: 圆角 39"/>
          <p:cNvSpPr/>
          <p:nvPr/>
        </p:nvSpPr>
        <p:spPr>
          <a:xfrm>
            <a:off x="9378977" y="4654541"/>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8628970" y="4652301"/>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000"/>
                                        <p:tgtEl>
                                          <p:spTgt spid="17"/>
                                        </p:tgtEl>
                                      </p:cBhvr>
                                    </p:animEffect>
                                    <p:anim calcmode="lin" valueType="num">
                                      <p:cBhvr>
                                        <p:cTn id="39" dur="1000" fill="hold"/>
                                        <p:tgtEl>
                                          <p:spTgt spid="17"/>
                                        </p:tgtEl>
                                        <p:attrNameLst>
                                          <p:attrName>ppt_x</p:attrName>
                                        </p:attrNameLst>
                                      </p:cBhvr>
                                      <p:tavLst>
                                        <p:tav tm="0">
                                          <p:val>
                                            <p:strVal val="#ppt_x"/>
                                          </p:val>
                                        </p:tav>
                                        <p:tav tm="100000">
                                          <p:val>
                                            <p:strVal val="#ppt_x"/>
                                          </p:val>
                                        </p:tav>
                                      </p:tavLst>
                                    </p:anim>
                                    <p:anim calcmode="lin" valueType="num">
                                      <p:cBhvr>
                                        <p:cTn id="40" dur="1000" fill="hold"/>
                                        <p:tgtEl>
                                          <p:spTgt spid="17"/>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1000"/>
                                        <p:tgtEl>
                                          <p:spTgt spid="26"/>
                                        </p:tgtEl>
                                      </p:cBhvr>
                                    </p:animEffect>
                                    <p:anim calcmode="lin" valueType="num">
                                      <p:cBhvr>
                                        <p:cTn id="54" dur="1000" fill="hold"/>
                                        <p:tgtEl>
                                          <p:spTgt spid="26"/>
                                        </p:tgtEl>
                                        <p:attrNameLst>
                                          <p:attrName>ppt_x</p:attrName>
                                        </p:attrNameLst>
                                      </p:cBhvr>
                                      <p:tavLst>
                                        <p:tav tm="0">
                                          <p:val>
                                            <p:strVal val="#ppt_x"/>
                                          </p:val>
                                        </p:tav>
                                        <p:tav tm="100000">
                                          <p:val>
                                            <p:strVal val="#ppt_x"/>
                                          </p:val>
                                        </p:tav>
                                      </p:tavLst>
                                    </p:anim>
                                    <p:anim calcmode="lin" valueType="num">
                                      <p:cBhvr>
                                        <p:cTn id="55" dur="1000" fill="hold"/>
                                        <p:tgtEl>
                                          <p:spTgt spid="26"/>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1000"/>
                                        <p:tgtEl>
                                          <p:spTgt spid="27"/>
                                        </p:tgtEl>
                                      </p:cBhvr>
                                    </p:animEffect>
                                    <p:anim calcmode="lin" valueType="num">
                                      <p:cBhvr>
                                        <p:cTn id="59" dur="1000" fill="hold"/>
                                        <p:tgtEl>
                                          <p:spTgt spid="27"/>
                                        </p:tgtEl>
                                        <p:attrNameLst>
                                          <p:attrName>ppt_x</p:attrName>
                                        </p:attrNameLst>
                                      </p:cBhvr>
                                      <p:tavLst>
                                        <p:tav tm="0">
                                          <p:val>
                                            <p:strVal val="#ppt_x"/>
                                          </p:val>
                                        </p:tav>
                                        <p:tav tm="100000">
                                          <p:val>
                                            <p:strVal val="#ppt_x"/>
                                          </p:val>
                                        </p:tav>
                                      </p:tavLst>
                                    </p:anim>
                                    <p:anim calcmode="lin" valueType="num">
                                      <p:cBhvr>
                                        <p:cTn id="60" dur="1000" fill="hold"/>
                                        <p:tgtEl>
                                          <p:spTgt spid="2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1000"/>
                                        <p:tgtEl>
                                          <p:spTgt spid="28"/>
                                        </p:tgtEl>
                                      </p:cBhvr>
                                    </p:animEffect>
                                    <p:anim calcmode="lin" valueType="num">
                                      <p:cBhvr>
                                        <p:cTn id="64" dur="1000" fill="hold"/>
                                        <p:tgtEl>
                                          <p:spTgt spid="28"/>
                                        </p:tgtEl>
                                        <p:attrNameLst>
                                          <p:attrName>ppt_x</p:attrName>
                                        </p:attrNameLst>
                                      </p:cBhvr>
                                      <p:tavLst>
                                        <p:tav tm="0">
                                          <p:val>
                                            <p:strVal val="#ppt_x"/>
                                          </p:val>
                                        </p:tav>
                                        <p:tav tm="100000">
                                          <p:val>
                                            <p:strVal val="#ppt_x"/>
                                          </p:val>
                                        </p:tav>
                                      </p:tavLst>
                                    </p:anim>
                                    <p:anim calcmode="lin" valueType="num">
                                      <p:cBhvr>
                                        <p:cTn id="65" dur="1000" fill="hold"/>
                                        <p:tgtEl>
                                          <p:spTgt spid="2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1000"/>
                                        <p:tgtEl>
                                          <p:spTgt spid="29"/>
                                        </p:tgtEl>
                                      </p:cBhvr>
                                    </p:animEffect>
                                    <p:anim calcmode="lin" valueType="num">
                                      <p:cBhvr>
                                        <p:cTn id="69" dur="1000" fill="hold"/>
                                        <p:tgtEl>
                                          <p:spTgt spid="29"/>
                                        </p:tgtEl>
                                        <p:attrNameLst>
                                          <p:attrName>ppt_x</p:attrName>
                                        </p:attrNameLst>
                                      </p:cBhvr>
                                      <p:tavLst>
                                        <p:tav tm="0">
                                          <p:val>
                                            <p:strVal val="#ppt_x"/>
                                          </p:val>
                                        </p:tav>
                                        <p:tav tm="100000">
                                          <p:val>
                                            <p:strVal val="#ppt_x"/>
                                          </p:val>
                                        </p:tav>
                                      </p:tavLst>
                                    </p:anim>
                                    <p:anim calcmode="lin" valueType="num">
                                      <p:cBhvr>
                                        <p:cTn id="7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fade">
                                      <p:cBhvr>
                                        <p:cTn id="75" dur="500"/>
                                        <p:tgtEl>
                                          <p:spTgt spid="3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fade">
                                      <p:cBhvr>
                                        <p:cTn id="78" dur="500"/>
                                        <p:tgtEl>
                                          <p:spTgt spid="33"/>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fade">
                                      <p:cBhvr>
                                        <p:cTn id="83" dur="500"/>
                                        <p:tgtEl>
                                          <p:spTgt spid="36"/>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35"/>
                                        </p:tgtEl>
                                        <p:attrNameLst>
                                          <p:attrName>style.visibility</p:attrName>
                                        </p:attrNameLst>
                                      </p:cBhvr>
                                      <p:to>
                                        <p:strVal val="visible"/>
                                      </p:to>
                                    </p:set>
                                    <p:animEffect transition="in" filter="fade">
                                      <p:cBhvr>
                                        <p:cTn id="86" dur="500"/>
                                        <p:tgtEl>
                                          <p:spTgt spid="35"/>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39"/>
                                        </p:tgtEl>
                                        <p:attrNameLst>
                                          <p:attrName>style.visibility</p:attrName>
                                        </p:attrNameLst>
                                      </p:cBhvr>
                                      <p:to>
                                        <p:strVal val="visible"/>
                                      </p:to>
                                    </p:set>
                                    <p:animEffect transition="in" filter="fade">
                                      <p:cBhvr>
                                        <p:cTn id="91" dur="500"/>
                                        <p:tgtEl>
                                          <p:spTgt spid="39"/>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38"/>
                                        </p:tgtEl>
                                        <p:attrNameLst>
                                          <p:attrName>style.visibility</p:attrName>
                                        </p:attrNameLst>
                                      </p:cBhvr>
                                      <p:to>
                                        <p:strVal val="visible"/>
                                      </p:to>
                                    </p:set>
                                    <p:animEffect transition="in" filter="fade">
                                      <p:cBhvr>
                                        <p:cTn id="94" dur="500"/>
                                        <p:tgtEl>
                                          <p:spTgt spid="38"/>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41"/>
                                        </p:tgtEl>
                                        <p:attrNameLst>
                                          <p:attrName>style.visibility</p:attrName>
                                        </p:attrNameLst>
                                      </p:cBhvr>
                                      <p:to>
                                        <p:strVal val="visible"/>
                                      </p:to>
                                    </p:set>
                                    <p:animEffect transition="in" filter="fade">
                                      <p:cBhvr>
                                        <p:cTn id="99" dur="500"/>
                                        <p:tgtEl>
                                          <p:spTgt spid="41"/>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40"/>
                                        </p:tgtEl>
                                        <p:attrNameLst>
                                          <p:attrName>style.visibility</p:attrName>
                                        </p:attrNameLst>
                                      </p:cBhvr>
                                      <p:to>
                                        <p:strVal val="visible"/>
                                      </p:to>
                                    </p:set>
                                    <p:animEffect transition="in" filter="fade">
                                      <p:cBhvr>
                                        <p:cTn id="10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3" grpId="0" animBg="1"/>
      <p:bldP spid="34" grpId="0"/>
      <p:bldP spid="35" grpId="0" animBg="1"/>
      <p:bldP spid="36" grpId="0"/>
      <p:bldP spid="38" grpId="0" animBg="1"/>
      <p:bldP spid="39" grpId="0"/>
      <p:bldP spid="40" grpId="0" animBg="1"/>
      <p:bldP spid="4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23912" y="1491876"/>
            <a:ext cx="5272088" cy="3513138"/>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矩形 5"/>
          <p:cNvSpPr>
            <a:spLocks noChangeArrowheads="1"/>
          </p:cNvSpPr>
          <p:nvPr/>
        </p:nvSpPr>
        <p:spPr bwMode="auto">
          <a:xfrm>
            <a:off x="6350001" y="1553958"/>
            <a:ext cx="5018087" cy="2149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nSpc>
                <a:spcPct val="150000"/>
              </a:lnSpc>
              <a:buNone/>
            </a:pPr>
            <a:r>
              <a:rPr lang="zh-CN" altLang="en-US" sz="1600"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单击此处添加文本单击此处添加文本单击此处添加单击此处添加文本单击此处添加文本单击此处添加单击此处添加文本单击此处添加文本单击此处添加单击</a:t>
            </a:r>
            <a:endParaRPr lang="zh-CN" altLang="en-US" sz="1600" dirty="0">
              <a:solidFill>
                <a:schemeClr val="bg1">
                  <a:lumMod val="65000"/>
                </a:schemeClr>
              </a:solidFill>
              <a:latin typeface="思源黑体 Normal" panose="020B0400000000000000" pitchFamily="34" charset="-122"/>
              <a:ea typeface="思源黑体 Normal" panose="020B0400000000000000" pitchFamily="34" charset="-122"/>
            </a:endParaRPr>
          </a:p>
          <a:p>
            <a:pPr>
              <a:lnSpc>
                <a:spcPct val="150000"/>
              </a:lnSpc>
              <a:buNone/>
            </a:pPr>
            <a:endParaRPr lang="zh-CN" altLang="en-US" sz="1600" dirty="0">
              <a:solidFill>
                <a:schemeClr val="bg1">
                  <a:lumMod val="65000"/>
                </a:schemeClr>
              </a:solidFill>
              <a:latin typeface="思源黑体 Normal" panose="020B0400000000000000" pitchFamily="34" charset="-122"/>
              <a:ea typeface="思源黑体 Normal" panose="020B0400000000000000" pitchFamily="34" charset="-122"/>
            </a:endParaRPr>
          </a:p>
          <a:p>
            <a:pPr algn="ctr">
              <a:lnSpc>
                <a:spcPct val="150000"/>
              </a:lnSpc>
              <a:buNone/>
            </a:pPr>
            <a:endParaRPr lang="zh-CN" altLang="en-US" sz="1400"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18" name="椭圆 17"/>
          <p:cNvSpPr/>
          <p:nvPr/>
        </p:nvSpPr>
        <p:spPr>
          <a:xfrm>
            <a:off x="40295" y="221546"/>
            <a:ext cx="551987" cy="551987"/>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742997" y="145608"/>
            <a:ext cx="3064902" cy="400110"/>
          </a:xfrm>
          <a:prstGeom prst="rect">
            <a:avLst/>
          </a:prstGeom>
          <a:noFill/>
        </p:spPr>
        <p:txBody>
          <a:bodyPr wrap="square" rtlCol="0">
            <a:spAutoFit/>
          </a:bodyPr>
          <a:lstStyle/>
          <a:p>
            <a:r>
              <a:rPr lang="zh-CN" altLang="en-US" sz="2000" dirty="0">
                <a:solidFill>
                  <a:srgbClr val="F9B88E"/>
                </a:solidFill>
              </a:rPr>
              <a:t>单击此处添加文本</a:t>
            </a:r>
            <a:endParaRPr lang="zh-CN" altLang="en-US" sz="2000" dirty="0">
              <a:solidFill>
                <a:srgbClr val="F9B88E"/>
              </a:solidFill>
            </a:endParaRPr>
          </a:p>
        </p:txBody>
      </p:sp>
      <p:sp>
        <p:nvSpPr>
          <p:cNvPr id="20" name="文本框 19"/>
          <p:cNvSpPr txBox="1"/>
          <p:nvPr/>
        </p:nvSpPr>
        <p:spPr>
          <a:xfrm>
            <a:off x="742997" y="497540"/>
            <a:ext cx="2819400" cy="369332"/>
          </a:xfrm>
          <a:prstGeom prst="rect">
            <a:avLst/>
          </a:prstGeom>
          <a:noFill/>
        </p:spPr>
        <p:txBody>
          <a:bodyPr wrap="square" rtlCol="0">
            <a:spAutoFit/>
          </a:bodyPr>
          <a:lstStyle/>
          <a:p>
            <a:r>
              <a:rPr lang="en-US" altLang="zh-CN" dirty="0">
                <a:solidFill>
                  <a:schemeClr val="bg1">
                    <a:lumMod val="50000"/>
                  </a:schemeClr>
                </a:solidFill>
              </a:rPr>
              <a:t>Click here to add text</a:t>
            </a:r>
            <a:endParaRPr lang="zh-CN" altLang="en-US" dirty="0">
              <a:solidFill>
                <a:schemeClr val="bg1">
                  <a:lumMod val="50000"/>
                </a:schemeClr>
              </a:solidFill>
            </a:endParaRPr>
          </a:p>
        </p:txBody>
      </p:sp>
      <p:sp>
        <p:nvSpPr>
          <p:cNvPr id="21" name="矩形: 圆角 20"/>
          <p:cNvSpPr/>
          <p:nvPr/>
        </p:nvSpPr>
        <p:spPr>
          <a:xfrm>
            <a:off x="7246057" y="3431240"/>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6496050" y="3429000"/>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23" name="矩形: 圆角 22"/>
          <p:cNvSpPr/>
          <p:nvPr/>
        </p:nvSpPr>
        <p:spPr>
          <a:xfrm>
            <a:off x="9965271" y="3431240"/>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9215264" y="3429000"/>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8" grpId="0" animBg="1"/>
      <p:bldP spid="21" grpId="0" animBg="1"/>
      <p:bldP spid="22" grpId="0"/>
      <p:bldP spid="23" grpId="0" animBg="1"/>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BEBA8EAE-BF5A-486C-A8C5-ECC9F3942E4B}">
                <a14:imgProps xmlns:a14="http://schemas.microsoft.com/office/drawing/2010/main">
                  <a14:imgLayer r:embed="rId2">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1918222" y="76619"/>
            <a:ext cx="8355555" cy="6704762"/>
          </a:xfrm>
          <a:prstGeom prst="rect">
            <a:avLst/>
          </a:prstGeom>
        </p:spPr>
      </p:pic>
      <p:sp>
        <p:nvSpPr>
          <p:cNvPr id="6" name="文本框 5"/>
          <p:cNvSpPr txBox="1"/>
          <p:nvPr/>
        </p:nvSpPr>
        <p:spPr>
          <a:xfrm>
            <a:off x="3429000" y="2266950"/>
            <a:ext cx="5810250" cy="1569660"/>
          </a:xfrm>
          <a:prstGeom prst="rect">
            <a:avLst/>
          </a:prstGeom>
          <a:noFill/>
        </p:spPr>
        <p:txBody>
          <a:bodyPr wrap="square" rtlCol="0">
            <a:spAutoFit/>
          </a:bodyPr>
          <a:lstStyle/>
          <a:p>
            <a:r>
              <a:rPr lang="en-US" altLang="zh-CN" sz="9600" dirty="0">
                <a:solidFill>
                  <a:schemeClr val="bg1"/>
                </a:solidFill>
              </a:rPr>
              <a:t>PART TWO</a:t>
            </a:r>
            <a:endParaRPr lang="zh-CN" altLang="en-US" sz="9600" dirty="0">
              <a:solidFill>
                <a:schemeClr val="bg1"/>
              </a:solidFill>
            </a:endParaRPr>
          </a:p>
        </p:txBody>
      </p:sp>
      <p:sp>
        <p:nvSpPr>
          <p:cNvPr id="7" name="矩形 6"/>
          <p:cNvSpPr/>
          <p:nvPr/>
        </p:nvSpPr>
        <p:spPr>
          <a:xfrm>
            <a:off x="4089737" y="3836610"/>
            <a:ext cx="3877985" cy="646331"/>
          </a:xfrm>
          <a:prstGeom prst="rect">
            <a:avLst/>
          </a:prstGeom>
        </p:spPr>
        <p:txBody>
          <a:bodyPr wrap="none">
            <a:spAutoFit/>
          </a:bodyPr>
          <a:lstStyle/>
          <a:p>
            <a:r>
              <a:rPr lang="zh-CN" altLang="en-US" sz="3600" dirty="0">
                <a:solidFill>
                  <a:schemeClr val="bg1"/>
                </a:solidFill>
                <a:latin typeface="思源黑体 Normal" panose="020B0400000000000000" pitchFamily="34" charset="-122"/>
                <a:ea typeface="思源黑体 Normal" panose="020B0400000000000000" pitchFamily="34" charset="-122"/>
              </a:rPr>
              <a:t>单击此处添加标题</a:t>
            </a:r>
            <a:endParaRPr lang="zh-CN" altLang="en-US" sz="3600" dirty="0">
              <a:solidFill>
                <a:schemeClr val="bg1"/>
              </a:solidFill>
              <a:latin typeface="思源黑体 Normal" panose="020B0400000000000000" pitchFamily="34" charset="-122"/>
              <a:ea typeface="思源黑体 Normal" panose="020B0400000000000000"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cru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3"/>
          <p:cNvSpPr>
            <a:spLocks noChangeAspect="1" noChangeArrowheads="1"/>
          </p:cNvSpPr>
          <p:nvPr/>
        </p:nvSpPr>
        <p:spPr bwMode="auto">
          <a:xfrm>
            <a:off x="1152525" y="2597150"/>
            <a:ext cx="1079500" cy="1079500"/>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dirty="0">
              <a:solidFill>
                <a:srgbClr val="FFFFFF"/>
              </a:solidFill>
            </a:endParaRPr>
          </a:p>
        </p:txBody>
      </p:sp>
      <p:sp>
        <p:nvSpPr>
          <p:cNvPr id="3" name="椭圆 4"/>
          <p:cNvSpPr>
            <a:spLocks noChangeAspect="1" noChangeArrowheads="1"/>
          </p:cNvSpPr>
          <p:nvPr/>
        </p:nvSpPr>
        <p:spPr bwMode="auto">
          <a:xfrm>
            <a:off x="839788" y="3046413"/>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4" name="椭圆 5"/>
          <p:cNvSpPr>
            <a:spLocks noChangeAspect="1" noChangeArrowheads="1"/>
          </p:cNvSpPr>
          <p:nvPr/>
        </p:nvSpPr>
        <p:spPr bwMode="auto">
          <a:xfrm>
            <a:off x="876300" y="2811463"/>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5" name="椭圆 7"/>
          <p:cNvSpPr>
            <a:spLocks noChangeAspect="1" noChangeArrowheads="1"/>
          </p:cNvSpPr>
          <p:nvPr/>
        </p:nvSpPr>
        <p:spPr bwMode="auto">
          <a:xfrm>
            <a:off x="985838" y="2598738"/>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6" name="椭圆 8"/>
          <p:cNvSpPr>
            <a:spLocks noChangeAspect="1" noChangeArrowheads="1"/>
          </p:cNvSpPr>
          <p:nvPr/>
        </p:nvSpPr>
        <p:spPr bwMode="auto">
          <a:xfrm>
            <a:off x="1154113" y="2430463"/>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7" name="椭圆 9"/>
          <p:cNvSpPr>
            <a:spLocks noChangeAspect="1" noChangeArrowheads="1"/>
          </p:cNvSpPr>
          <p:nvPr/>
        </p:nvSpPr>
        <p:spPr bwMode="auto">
          <a:xfrm>
            <a:off x="1366838" y="2322513"/>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8" name="椭圆 10"/>
          <p:cNvSpPr>
            <a:spLocks noChangeAspect="1" noChangeArrowheads="1"/>
          </p:cNvSpPr>
          <p:nvPr/>
        </p:nvSpPr>
        <p:spPr bwMode="auto">
          <a:xfrm>
            <a:off x="1601788" y="2284413"/>
            <a:ext cx="179387" cy="180975"/>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9" name="椭圆 11"/>
          <p:cNvSpPr>
            <a:spLocks noChangeAspect="1" noChangeArrowheads="1"/>
          </p:cNvSpPr>
          <p:nvPr/>
        </p:nvSpPr>
        <p:spPr bwMode="auto">
          <a:xfrm>
            <a:off x="1836738" y="2322513"/>
            <a:ext cx="180975" cy="179387"/>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0" name="椭圆 12"/>
          <p:cNvSpPr>
            <a:spLocks noChangeAspect="1" noChangeArrowheads="1"/>
          </p:cNvSpPr>
          <p:nvPr/>
        </p:nvSpPr>
        <p:spPr bwMode="auto">
          <a:xfrm>
            <a:off x="2049463" y="2430463"/>
            <a:ext cx="180975" cy="179387"/>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1" name="椭圆 13"/>
          <p:cNvSpPr>
            <a:spLocks noChangeAspect="1" noChangeArrowheads="1"/>
          </p:cNvSpPr>
          <p:nvPr/>
        </p:nvSpPr>
        <p:spPr bwMode="auto">
          <a:xfrm>
            <a:off x="2217738" y="2598738"/>
            <a:ext cx="180975" cy="179387"/>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2" name="椭圆 14"/>
          <p:cNvSpPr>
            <a:spLocks noChangeAspect="1" noChangeArrowheads="1"/>
          </p:cNvSpPr>
          <p:nvPr/>
        </p:nvSpPr>
        <p:spPr bwMode="auto">
          <a:xfrm>
            <a:off x="2327275" y="2811463"/>
            <a:ext cx="179388" cy="179387"/>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3" name="椭圆 15"/>
          <p:cNvSpPr>
            <a:spLocks noChangeAspect="1" noChangeArrowheads="1"/>
          </p:cNvSpPr>
          <p:nvPr/>
        </p:nvSpPr>
        <p:spPr bwMode="auto">
          <a:xfrm>
            <a:off x="2363788" y="3046413"/>
            <a:ext cx="179387" cy="180975"/>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4" name="椭圆 16"/>
          <p:cNvSpPr>
            <a:spLocks noChangeAspect="1" noChangeArrowheads="1"/>
          </p:cNvSpPr>
          <p:nvPr/>
        </p:nvSpPr>
        <p:spPr bwMode="auto">
          <a:xfrm>
            <a:off x="2327275" y="3281363"/>
            <a:ext cx="179388" cy="180975"/>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5" name="椭圆 17"/>
          <p:cNvSpPr>
            <a:spLocks noChangeAspect="1" noChangeArrowheads="1"/>
          </p:cNvSpPr>
          <p:nvPr/>
        </p:nvSpPr>
        <p:spPr bwMode="auto">
          <a:xfrm>
            <a:off x="2217738" y="3494088"/>
            <a:ext cx="180975" cy="180975"/>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6" name="椭圆 18"/>
          <p:cNvSpPr>
            <a:spLocks noChangeAspect="1" noChangeArrowheads="1"/>
          </p:cNvSpPr>
          <p:nvPr/>
        </p:nvSpPr>
        <p:spPr bwMode="auto">
          <a:xfrm>
            <a:off x="2049463" y="366236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7" name="椭圆 19"/>
          <p:cNvSpPr>
            <a:spLocks noChangeAspect="1" noChangeArrowheads="1"/>
          </p:cNvSpPr>
          <p:nvPr/>
        </p:nvSpPr>
        <p:spPr bwMode="auto">
          <a:xfrm>
            <a:off x="1836738" y="3771900"/>
            <a:ext cx="180975" cy="179388"/>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8" name="椭圆 20"/>
          <p:cNvSpPr>
            <a:spLocks noChangeAspect="1" noChangeArrowheads="1"/>
          </p:cNvSpPr>
          <p:nvPr/>
        </p:nvSpPr>
        <p:spPr bwMode="auto">
          <a:xfrm>
            <a:off x="1601788" y="3808413"/>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9" name="椭圆 21"/>
          <p:cNvSpPr>
            <a:spLocks noChangeAspect="1" noChangeArrowheads="1"/>
          </p:cNvSpPr>
          <p:nvPr/>
        </p:nvSpPr>
        <p:spPr bwMode="auto">
          <a:xfrm>
            <a:off x="1366838" y="3771900"/>
            <a:ext cx="179387" cy="179388"/>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0" name="椭圆 22"/>
          <p:cNvSpPr>
            <a:spLocks noChangeAspect="1" noChangeArrowheads="1"/>
          </p:cNvSpPr>
          <p:nvPr/>
        </p:nvSpPr>
        <p:spPr bwMode="auto">
          <a:xfrm>
            <a:off x="1154113" y="3662363"/>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1" name="椭圆 23"/>
          <p:cNvSpPr>
            <a:spLocks noChangeAspect="1" noChangeArrowheads="1"/>
          </p:cNvSpPr>
          <p:nvPr/>
        </p:nvSpPr>
        <p:spPr bwMode="auto">
          <a:xfrm>
            <a:off x="985838" y="3494088"/>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2" name="椭圆 24"/>
          <p:cNvSpPr>
            <a:spLocks noChangeAspect="1" noChangeArrowheads="1"/>
          </p:cNvSpPr>
          <p:nvPr/>
        </p:nvSpPr>
        <p:spPr bwMode="auto">
          <a:xfrm>
            <a:off x="876300" y="328136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3" name="椭圆 25"/>
          <p:cNvSpPr>
            <a:spLocks noChangeAspect="1" noChangeArrowheads="1"/>
          </p:cNvSpPr>
          <p:nvPr/>
        </p:nvSpPr>
        <p:spPr bwMode="auto">
          <a:xfrm>
            <a:off x="3354388" y="2597150"/>
            <a:ext cx="1079500" cy="1079500"/>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dirty="0">
              <a:solidFill>
                <a:srgbClr val="FFFFFF"/>
              </a:solidFill>
            </a:endParaRPr>
          </a:p>
        </p:txBody>
      </p:sp>
      <p:sp>
        <p:nvSpPr>
          <p:cNvPr id="24" name="椭圆 26"/>
          <p:cNvSpPr>
            <a:spLocks noChangeAspect="1" noChangeArrowheads="1"/>
          </p:cNvSpPr>
          <p:nvPr/>
        </p:nvSpPr>
        <p:spPr bwMode="auto">
          <a:xfrm>
            <a:off x="3041650" y="304641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5" name="椭圆 27"/>
          <p:cNvSpPr>
            <a:spLocks noChangeAspect="1" noChangeArrowheads="1"/>
          </p:cNvSpPr>
          <p:nvPr/>
        </p:nvSpPr>
        <p:spPr bwMode="auto">
          <a:xfrm>
            <a:off x="3079750" y="2811463"/>
            <a:ext cx="179388"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 name="椭圆 28"/>
          <p:cNvSpPr>
            <a:spLocks noChangeAspect="1" noChangeArrowheads="1"/>
          </p:cNvSpPr>
          <p:nvPr/>
        </p:nvSpPr>
        <p:spPr bwMode="auto">
          <a:xfrm>
            <a:off x="3187700" y="2598738"/>
            <a:ext cx="179388"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 name="椭圆 29"/>
          <p:cNvSpPr>
            <a:spLocks noChangeAspect="1" noChangeArrowheads="1"/>
          </p:cNvSpPr>
          <p:nvPr/>
        </p:nvSpPr>
        <p:spPr bwMode="auto">
          <a:xfrm>
            <a:off x="3355975" y="2430463"/>
            <a:ext cx="179388"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8" name="椭圆 30"/>
          <p:cNvSpPr>
            <a:spLocks noChangeAspect="1" noChangeArrowheads="1"/>
          </p:cNvSpPr>
          <p:nvPr/>
        </p:nvSpPr>
        <p:spPr bwMode="auto">
          <a:xfrm>
            <a:off x="3568700" y="2322513"/>
            <a:ext cx="179388"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9" name="椭圆 31"/>
          <p:cNvSpPr>
            <a:spLocks noChangeAspect="1" noChangeArrowheads="1"/>
          </p:cNvSpPr>
          <p:nvPr/>
        </p:nvSpPr>
        <p:spPr bwMode="auto">
          <a:xfrm>
            <a:off x="3803650" y="2284413"/>
            <a:ext cx="180975" cy="180975"/>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 name="椭圆 32"/>
          <p:cNvSpPr>
            <a:spLocks noChangeAspect="1" noChangeArrowheads="1"/>
          </p:cNvSpPr>
          <p:nvPr/>
        </p:nvSpPr>
        <p:spPr bwMode="auto">
          <a:xfrm>
            <a:off x="4038600" y="2322513"/>
            <a:ext cx="180975" cy="179387"/>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1" name="椭圆 33"/>
          <p:cNvSpPr>
            <a:spLocks noChangeAspect="1" noChangeArrowheads="1"/>
          </p:cNvSpPr>
          <p:nvPr/>
        </p:nvSpPr>
        <p:spPr bwMode="auto">
          <a:xfrm>
            <a:off x="4251325" y="2430463"/>
            <a:ext cx="180975" cy="179387"/>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2" name="椭圆 34"/>
          <p:cNvSpPr>
            <a:spLocks noChangeAspect="1" noChangeArrowheads="1"/>
          </p:cNvSpPr>
          <p:nvPr/>
        </p:nvSpPr>
        <p:spPr bwMode="auto">
          <a:xfrm>
            <a:off x="4419600" y="2598738"/>
            <a:ext cx="180975" cy="179387"/>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3" name="椭圆 35"/>
          <p:cNvSpPr>
            <a:spLocks noChangeAspect="1" noChangeArrowheads="1"/>
          </p:cNvSpPr>
          <p:nvPr/>
        </p:nvSpPr>
        <p:spPr bwMode="auto">
          <a:xfrm>
            <a:off x="4529138" y="2811463"/>
            <a:ext cx="179387" cy="179387"/>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4" name="椭圆 36"/>
          <p:cNvSpPr>
            <a:spLocks noChangeAspect="1" noChangeArrowheads="1"/>
          </p:cNvSpPr>
          <p:nvPr/>
        </p:nvSpPr>
        <p:spPr bwMode="auto">
          <a:xfrm>
            <a:off x="4565650" y="3046413"/>
            <a:ext cx="180975" cy="180975"/>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5" name="椭圆 37"/>
          <p:cNvSpPr>
            <a:spLocks noChangeAspect="1" noChangeArrowheads="1"/>
          </p:cNvSpPr>
          <p:nvPr/>
        </p:nvSpPr>
        <p:spPr bwMode="auto">
          <a:xfrm>
            <a:off x="4529138" y="3281363"/>
            <a:ext cx="179387" cy="180975"/>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6" name="椭圆 38"/>
          <p:cNvSpPr>
            <a:spLocks noChangeAspect="1" noChangeArrowheads="1"/>
          </p:cNvSpPr>
          <p:nvPr/>
        </p:nvSpPr>
        <p:spPr bwMode="auto">
          <a:xfrm>
            <a:off x="4419600" y="3494088"/>
            <a:ext cx="180975" cy="180975"/>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7" name="椭圆 39"/>
          <p:cNvSpPr>
            <a:spLocks noChangeAspect="1" noChangeArrowheads="1"/>
          </p:cNvSpPr>
          <p:nvPr/>
        </p:nvSpPr>
        <p:spPr bwMode="auto">
          <a:xfrm>
            <a:off x="4251325" y="3662363"/>
            <a:ext cx="180975" cy="180975"/>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8" name="椭圆 40"/>
          <p:cNvSpPr>
            <a:spLocks noChangeAspect="1" noChangeArrowheads="1"/>
          </p:cNvSpPr>
          <p:nvPr/>
        </p:nvSpPr>
        <p:spPr bwMode="auto">
          <a:xfrm>
            <a:off x="4038600" y="3771900"/>
            <a:ext cx="180975" cy="179388"/>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9" name="椭圆 41"/>
          <p:cNvSpPr>
            <a:spLocks noChangeAspect="1" noChangeArrowheads="1"/>
          </p:cNvSpPr>
          <p:nvPr/>
        </p:nvSpPr>
        <p:spPr bwMode="auto">
          <a:xfrm>
            <a:off x="3803650" y="3808413"/>
            <a:ext cx="180975" cy="180975"/>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40" name="椭圆 42"/>
          <p:cNvSpPr>
            <a:spLocks noChangeAspect="1" noChangeArrowheads="1"/>
          </p:cNvSpPr>
          <p:nvPr/>
        </p:nvSpPr>
        <p:spPr bwMode="auto">
          <a:xfrm>
            <a:off x="3568700" y="3771900"/>
            <a:ext cx="179388" cy="179388"/>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41" name="椭圆 43"/>
          <p:cNvSpPr>
            <a:spLocks noChangeAspect="1" noChangeArrowheads="1"/>
          </p:cNvSpPr>
          <p:nvPr/>
        </p:nvSpPr>
        <p:spPr bwMode="auto">
          <a:xfrm>
            <a:off x="3355975" y="3662363"/>
            <a:ext cx="179388"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42" name="椭圆 44"/>
          <p:cNvSpPr>
            <a:spLocks noChangeAspect="1" noChangeArrowheads="1"/>
          </p:cNvSpPr>
          <p:nvPr/>
        </p:nvSpPr>
        <p:spPr bwMode="auto">
          <a:xfrm>
            <a:off x="3187700" y="3494088"/>
            <a:ext cx="179388"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43" name="椭圆 45"/>
          <p:cNvSpPr>
            <a:spLocks noChangeAspect="1" noChangeArrowheads="1"/>
          </p:cNvSpPr>
          <p:nvPr/>
        </p:nvSpPr>
        <p:spPr bwMode="auto">
          <a:xfrm>
            <a:off x="3079750" y="3281363"/>
            <a:ext cx="179388"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44" name="椭圆 46"/>
          <p:cNvSpPr>
            <a:spLocks noChangeAspect="1" noChangeArrowheads="1"/>
          </p:cNvSpPr>
          <p:nvPr/>
        </p:nvSpPr>
        <p:spPr bwMode="auto">
          <a:xfrm>
            <a:off x="5556250" y="2597150"/>
            <a:ext cx="1079500" cy="1079500"/>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dirty="0">
              <a:solidFill>
                <a:srgbClr val="FFFFFF"/>
              </a:solidFill>
            </a:endParaRPr>
          </a:p>
        </p:txBody>
      </p:sp>
      <p:sp>
        <p:nvSpPr>
          <p:cNvPr id="45" name="椭圆 47"/>
          <p:cNvSpPr>
            <a:spLocks noChangeAspect="1" noChangeArrowheads="1"/>
          </p:cNvSpPr>
          <p:nvPr/>
        </p:nvSpPr>
        <p:spPr bwMode="auto">
          <a:xfrm>
            <a:off x="5243513" y="304641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46" name="椭圆 48"/>
          <p:cNvSpPr>
            <a:spLocks noChangeAspect="1" noChangeArrowheads="1"/>
          </p:cNvSpPr>
          <p:nvPr/>
        </p:nvSpPr>
        <p:spPr bwMode="auto">
          <a:xfrm>
            <a:off x="5281613" y="2811463"/>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47" name="椭圆 49"/>
          <p:cNvSpPr>
            <a:spLocks noChangeAspect="1" noChangeArrowheads="1"/>
          </p:cNvSpPr>
          <p:nvPr/>
        </p:nvSpPr>
        <p:spPr bwMode="auto">
          <a:xfrm>
            <a:off x="5389563" y="2598738"/>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48" name="椭圆 50"/>
          <p:cNvSpPr>
            <a:spLocks noChangeAspect="1" noChangeArrowheads="1"/>
          </p:cNvSpPr>
          <p:nvPr/>
        </p:nvSpPr>
        <p:spPr bwMode="auto">
          <a:xfrm>
            <a:off x="5557838" y="2430463"/>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49" name="椭圆 51"/>
          <p:cNvSpPr>
            <a:spLocks noChangeAspect="1" noChangeArrowheads="1"/>
          </p:cNvSpPr>
          <p:nvPr/>
        </p:nvSpPr>
        <p:spPr bwMode="auto">
          <a:xfrm>
            <a:off x="5770563" y="2322513"/>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50" name="椭圆 52"/>
          <p:cNvSpPr>
            <a:spLocks noChangeAspect="1" noChangeArrowheads="1"/>
          </p:cNvSpPr>
          <p:nvPr/>
        </p:nvSpPr>
        <p:spPr bwMode="auto">
          <a:xfrm>
            <a:off x="6005513" y="2284413"/>
            <a:ext cx="180975" cy="180975"/>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51" name="椭圆 53"/>
          <p:cNvSpPr>
            <a:spLocks noChangeAspect="1" noChangeArrowheads="1"/>
          </p:cNvSpPr>
          <p:nvPr/>
        </p:nvSpPr>
        <p:spPr bwMode="auto">
          <a:xfrm>
            <a:off x="6242050" y="2322513"/>
            <a:ext cx="179388" cy="179387"/>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52" name="椭圆 54"/>
          <p:cNvSpPr>
            <a:spLocks noChangeAspect="1" noChangeArrowheads="1"/>
          </p:cNvSpPr>
          <p:nvPr/>
        </p:nvSpPr>
        <p:spPr bwMode="auto">
          <a:xfrm>
            <a:off x="6453188" y="2430463"/>
            <a:ext cx="180975" cy="179387"/>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53" name="椭圆 55"/>
          <p:cNvSpPr>
            <a:spLocks noChangeAspect="1" noChangeArrowheads="1"/>
          </p:cNvSpPr>
          <p:nvPr/>
        </p:nvSpPr>
        <p:spPr bwMode="auto">
          <a:xfrm>
            <a:off x="6623050" y="2598738"/>
            <a:ext cx="179388" cy="179387"/>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54" name="椭圆 56"/>
          <p:cNvSpPr>
            <a:spLocks noChangeAspect="1" noChangeArrowheads="1"/>
          </p:cNvSpPr>
          <p:nvPr/>
        </p:nvSpPr>
        <p:spPr bwMode="auto">
          <a:xfrm>
            <a:off x="6731000" y="2811463"/>
            <a:ext cx="179388" cy="179387"/>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55" name="椭圆 57"/>
          <p:cNvSpPr>
            <a:spLocks noChangeAspect="1" noChangeArrowheads="1"/>
          </p:cNvSpPr>
          <p:nvPr/>
        </p:nvSpPr>
        <p:spPr bwMode="auto">
          <a:xfrm>
            <a:off x="6767513" y="3046413"/>
            <a:ext cx="180975" cy="180975"/>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56" name="椭圆 58"/>
          <p:cNvSpPr>
            <a:spLocks noChangeAspect="1" noChangeArrowheads="1"/>
          </p:cNvSpPr>
          <p:nvPr/>
        </p:nvSpPr>
        <p:spPr bwMode="auto">
          <a:xfrm>
            <a:off x="6731000" y="3281363"/>
            <a:ext cx="179388" cy="180975"/>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57" name="椭圆 59"/>
          <p:cNvSpPr>
            <a:spLocks noChangeAspect="1" noChangeArrowheads="1"/>
          </p:cNvSpPr>
          <p:nvPr/>
        </p:nvSpPr>
        <p:spPr bwMode="auto">
          <a:xfrm>
            <a:off x="6623050" y="3494088"/>
            <a:ext cx="179388" cy="180975"/>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58" name="椭圆 60"/>
          <p:cNvSpPr>
            <a:spLocks noChangeAspect="1" noChangeArrowheads="1"/>
          </p:cNvSpPr>
          <p:nvPr/>
        </p:nvSpPr>
        <p:spPr bwMode="auto">
          <a:xfrm>
            <a:off x="6453188" y="3662363"/>
            <a:ext cx="180975" cy="180975"/>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59" name="椭圆 61"/>
          <p:cNvSpPr>
            <a:spLocks noChangeAspect="1" noChangeArrowheads="1"/>
          </p:cNvSpPr>
          <p:nvPr/>
        </p:nvSpPr>
        <p:spPr bwMode="auto">
          <a:xfrm>
            <a:off x="6242050" y="3771900"/>
            <a:ext cx="179388" cy="179388"/>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60" name="椭圆 62"/>
          <p:cNvSpPr>
            <a:spLocks noChangeAspect="1" noChangeArrowheads="1"/>
          </p:cNvSpPr>
          <p:nvPr/>
        </p:nvSpPr>
        <p:spPr bwMode="auto">
          <a:xfrm>
            <a:off x="6005513" y="3808413"/>
            <a:ext cx="180975" cy="180975"/>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61" name="椭圆 63"/>
          <p:cNvSpPr>
            <a:spLocks noChangeAspect="1" noChangeArrowheads="1"/>
          </p:cNvSpPr>
          <p:nvPr/>
        </p:nvSpPr>
        <p:spPr bwMode="auto">
          <a:xfrm>
            <a:off x="5770563" y="3771900"/>
            <a:ext cx="179387" cy="179388"/>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62" name="椭圆 64"/>
          <p:cNvSpPr>
            <a:spLocks noChangeAspect="1" noChangeArrowheads="1"/>
          </p:cNvSpPr>
          <p:nvPr/>
        </p:nvSpPr>
        <p:spPr bwMode="auto">
          <a:xfrm>
            <a:off x="5557838" y="3662363"/>
            <a:ext cx="180975" cy="180975"/>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63" name="椭圆 65"/>
          <p:cNvSpPr>
            <a:spLocks noChangeAspect="1" noChangeArrowheads="1"/>
          </p:cNvSpPr>
          <p:nvPr/>
        </p:nvSpPr>
        <p:spPr bwMode="auto">
          <a:xfrm>
            <a:off x="5389563" y="3494088"/>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64" name="椭圆 66"/>
          <p:cNvSpPr>
            <a:spLocks noChangeAspect="1" noChangeArrowheads="1"/>
          </p:cNvSpPr>
          <p:nvPr/>
        </p:nvSpPr>
        <p:spPr bwMode="auto">
          <a:xfrm>
            <a:off x="5281613" y="3281363"/>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65" name="椭圆 67"/>
          <p:cNvSpPr>
            <a:spLocks noChangeAspect="1" noChangeArrowheads="1"/>
          </p:cNvSpPr>
          <p:nvPr/>
        </p:nvSpPr>
        <p:spPr bwMode="auto">
          <a:xfrm>
            <a:off x="7758113" y="2597150"/>
            <a:ext cx="1079500" cy="1079500"/>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dirty="0">
              <a:solidFill>
                <a:srgbClr val="FFFFFF"/>
              </a:solidFill>
            </a:endParaRPr>
          </a:p>
        </p:txBody>
      </p:sp>
      <p:sp>
        <p:nvSpPr>
          <p:cNvPr id="66" name="椭圆 68"/>
          <p:cNvSpPr>
            <a:spLocks noChangeAspect="1" noChangeArrowheads="1"/>
          </p:cNvSpPr>
          <p:nvPr/>
        </p:nvSpPr>
        <p:spPr bwMode="auto">
          <a:xfrm>
            <a:off x="7445375" y="304641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67" name="椭圆 69"/>
          <p:cNvSpPr>
            <a:spLocks noChangeAspect="1" noChangeArrowheads="1"/>
          </p:cNvSpPr>
          <p:nvPr/>
        </p:nvSpPr>
        <p:spPr bwMode="auto">
          <a:xfrm>
            <a:off x="7483475" y="2811463"/>
            <a:ext cx="179388"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68" name="椭圆 70"/>
          <p:cNvSpPr>
            <a:spLocks noChangeAspect="1" noChangeArrowheads="1"/>
          </p:cNvSpPr>
          <p:nvPr/>
        </p:nvSpPr>
        <p:spPr bwMode="auto">
          <a:xfrm>
            <a:off x="7591425" y="2598738"/>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69" name="椭圆 71"/>
          <p:cNvSpPr>
            <a:spLocks noChangeAspect="1" noChangeArrowheads="1"/>
          </p:cNvSpPr>
          <p:nvPr/>
        </p:nvSpPr>
        <p:spPr bwMode="auto">
          <a:xfrm>
            <a:off x="7759700" y="2430463"/>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70" name="椭圆 72"/>
          <p:cNvSpPr>
            <a:spLocks noChangeAspect="1" noChangeArrowheads="1"/>
          </p:cNvSpPr>
          <p:nvPr/>
        </p:nvSpPr>
        <p:spPr bwMode="auto">
          <a:xfrm>
            <a:off x="7972425" y="2322513"/>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71" name="椭圆 73"/>
          <p:cNvSpPr>
            <a:spLocks noChangeAspect="1" noChangeArrowheads="1"/>
          </p:cNvSpPr>
          <p:nvPr/>
        </p:nvSpPr>
        <p:spPr bwMode="auto">
          <a:xfrm>
            <a:off x="8207375" y="2284413"/>
            <a:ext cx="180975" cy="180975"/>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72" name="椭圆 74"/>
          <p:cNvSpPr>
            <a:spLocks noChangeAspect="1" noChangeArrowheads="1"/>
          </p:cNvSpPr>
          <p:nvPr/>
        </p:nvSpPr>
        <p:spPr bwMode="auto">
          <a:xfrm>
            <a:off x="8443913" y="2322513"/>
            <a:ext cx="179387" cy="179387"/>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73" name="椭圆 75"/>
          <p:cNvSpPr>
            <a:spLocks noChangeAspect="1" noChangeArrowheads="1"/>
          </p:cNvSpPr>
          <p:nvPr/>
        </p:nvSpPr>
        <p:spPr bwMode="auto">
          <a:xfrm>
            <a:off x="8656638" y="2430463"/>
            <a:ext cx="179387" cy="179387"/>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74" name="椭圆 76"/>
          <p:cNvSpPr>
            <a:spLocks noChangeAspect="1" noChangeArrowheads="1"/>
          </p:cNvSpPr>
          <p:nvPr/>
        </p:nvSpPr>
        <p:spPr bwMode="auto">
          <a:xfrm>
            <a:off x="8824913" y="2598738"/>
            <a:ext cx="179387" cy="179387"/>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75" name="椭圆 77"/>
          <p:cNvSpPr>
            <a:spLocks noChangeAspect="1" noChangeArrowheads="1"/>
          </p:cNvSpPr>
          <p:nvPr/>
        </p:nvSpPr>
        <p:spPr bwMode="auto">
          <a:xfrm>
            <a:off x="8932863" y="2811463"/>
            <a:ext cx="179387" cy="179387"/>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76" name="椭圆 78"/>
          <p:cNvSpPr>
            <a:spLocks noChangeAspect="1" noChangeArrowheads="1"/>
          </p:cNvSpPr>
          <p:nvPr/>
        </p:nvSpPr>
        <p:spPr bwMode="auto">
          <a:xfrm>
            <a:off x="8969375" y="3046413"/>
            <a:ext cx="180975" cy="180975"/>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77" name="椭圆 79"/>
          <p:cNvSpPr>
            <a:spLocks noChangeAspect="1" noChangeArrowheads="1"/>
          </p:cNvSpPr>
          <p:nvPr/>
        </p:nvSpPr>
        <p:spPr bwMode="auto">
          <a:xfrm>
            <a:off x="8932863" y="3281363"/>
            <a:ext cx="179387" cy="180975"/>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78" name="椭圆 80"/>
          <p:cNvSpPr>
            <a:spLocks noChangeAspect="1" noChangeArrowheads="1"/>
          </p:cNvSpPr>
          <p:nvPr/>
        </p:nvSpPr>
        <p:spPr bwMode="auto">
          <a:xfrm>
            <a:off x="8824913" y="3494088"/>
            <a:ext cx="179387" cy="180975"/>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79" name="椭圆 81"/>
          <p:cNvSpPr>
            <a:spLocks noChangeAspect="1" noChangeArrowheads="1"/>
          </p:cNvSpPr>
          <p:nvPr/>
        </p:nvSpPr>
        <p:spPr bwMode="auto">
          <a:xfrm>
            <a:off x="8656638" y="3662363"/>
            <a:ext cx="179387" cy="180975"/>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80" name="椭圆 82"/>
          <p:cNvSpPr>
            <a:spLocks noChangeAspect="1" noChangeArrowheads="1"/>
          </p:cNvSpPr>
          <p:nvPr/>
        </p:nvSpPr>
        <p:spPr bwMode="auto">
          <a:xfrm>
            <a:off x="8443913" y="3771900"/>
            <a:ext cx="179387" cy="179388"/>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81" name="椭圆 83"/>
          <p:cNvSpPr>
            <a:spLocks noChangeAspect="1" noChangeArrowheads="1"/>
          </p:cNvSpPr>
          <p:nvPr/>
        </p:nvSpPr>
        <p:spPr bwMode="auto">
          <a:xfrm>
            <a:off x="8207375" y="3808413"/>
            <a:ext cx="180975" cy="180975"/>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82" name="椭圆 84"/>
          <p:cNvSpPr>
            <a:spLocks noChangeAspect="1" noChangeArrowheads="1"/>
          </p:cNvSpPr>
          <p:nvPr/>
        </p:nvSpPr>
        <p:spPr bwMode="auto">
          <a:xfrm>
            <a:off x="7972425" y="3771900"/>
            <a:ext cx="180975" cy="179388"/>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83" name="椭圆 85"/>
          <p:cNvSpPr>
            <a:spLocks noChangeAspect="1" noChangeArrowheads="1"/>
          </p:cNvSpPr>
          <p:nvPr/>
        </p:nvSpPr>
        <p:spPr bwMode="auto">
          <a:xfrm>
            <a:off x="7759700" y="3662363"/>
            <a:ext cx="180975" cy="180975"/>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84" name="椭圆 86"/>
          <p:cNvSpPr>
            <a:spLocks noChangeAspect="1" noChangeArrowheads="1"/>
          </p:cNvSpPr>
          <p:nvPr/>
        </p:nvSpPr>
        <p:spPr bwMode="auto">
          <a:xfrm>
            <a:off x="7591425" y="3494088"/>
            <a:ext cx="180975" cy="180975"/>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85" name="椭圆 87"/>
          <p:cNvSpPr>
            <a:spLocks noChangeAspect="1" noChangeArrowheads="1"/>
          </p:cNvSpPr>
          <p:nvPr/>
        </p:nvSpPr>
        <p:spPr bwMode="auto">
          <a:xfrm>
            <a:off x="7483475" y="3281363"/>
            <a:ext cx="179388" cy="180975"/>
          </a:xfrm>
          <a:prstGeom prst="ellipse">
            <a:avLst/>
          </a:prstGeom>
          <a:solidFill>
            <a:srgbClr val="D1B27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86" name="椭圆 88"/>
          <p:cNvSpPr>
            <a:spLocks noChangeAspect="1" noChangeArrowheads="1"/>
          </p:cNvSpPr>
          <p:nvPr/>
        </p:nvSpPr>
        <p:spPr bwMode="auto">
          <a:xfrm>
            <a:off x="9959975" y="2597150"/>
            <a:ext cx="1079500" cy="1079500"/>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dirty="0">
              <a:solidFill>
                <a:srgbClr val="FFFFFF"/>
              </a:solidFill>
            </a:endParaRPr>
          </a:p>
        </p:txBody>
      </p:sp>
      <p:sp>
        <p:nvSpPr>
          <p:cNvPr id="87" name="椭圆 89"/>
          <p:cNvSpPr>
            <a:spLocks noChangeAspect="1" noChangeArrowheads="1"/>
          </p:cNvSpPr>
          <p:nvPr/>
        </p:nvSpPr>
        <p:spPr bwMode="auto">
          <a:xfrm>
            <a:off x="9648825" y="3046413"/>
            <a:ext cx="179388"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88" name="椭圆 90"/>
          <p:cNvSpPr>
            <a:spLocks noChangeAspect="1" noChangeArrowheads="1"/>
          </p:cNvSpPr>
          <p:nvPr/>
        </p:nvSpPr>
        <p:spPr bwMode="auto">
          <a:xfrm>
            <a:off x="9685338" y="2811463"/>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89" name="椭圆 91"/>
          <p:cNvSpPr>
            <a:spLocks noChangeAspect="1" noChangeArrowheads="1"/>
          </p:cNvSpPr>
          <p:nvPr/>
        </p:nvSpPr>
        <p:spPr bwMode="auto">
          <a:xfrm>
            <a:off x="9793288" y="2598738"/>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90" name="椭圆 92"/>
          <p:cNvSpPr>
            <a:spLocks noChangeAspect="1" noChangeArrowheads="1"/>
          </p:cNvSpPr>
          <p:nvPr/>
        </p:nvSpPr>
        <p:spPr bwMode="auto">
          <a:xfrm>
            <a:off x="9961563" y="2430463"/>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91" name="椭圆 93"/>
          <p:cNvSpPr>
            <a:spLocks noChangeAspect="1" noChangeArrowheads="1"/>
          </p:cNvSpPr>
          <p:nvPr/>
        </p:nvSpPr>
        <p:spPr bwMode="auto">
          <a:xfrm>
            <a:off x="10174288" y="2322513"/>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92" name="椭圆 94"/>
          <p:cNvSpPr>
            <a:spLocks noChangeAspect="1" noChangeArrowheads="1"/>
          </p:cNvSpPr>
          <p:nvPr/>
        </p:nvSpPr>
        <p:spPr bwMode="auto">
          <a:xfrm>
            <a:off x="10410825" y="2284413"/>
            <a:ext cx="179388" cy="180975"/>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93" name="椭圆 95"/>
          <p:cNvSpPr>
            <a:spLocks noChangeAspect="1" noChangeArrowheads="1"/>
          </p:cNvSpPr>
          <p:nvPr/>
        </p:nvSpPr>
        <p:spPr bwMode="auto">
          <a:xfrm>
            <a:off x="10645775" y="2322513"/>
            <a:ext cx="179388" cy="179387"/>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94" name="椭圆 96"/>
          <p:cNvSpPr>
            <a:spLocks noChangeAspect="1" noChangeArrowheads="1"/>
          </p:cNvSpPr>
          <p:nvPr/>
        </p:nvSpPr>
        <p:spPr bwMode="auto">
          <a:xfrm>
            <a:off x="10858500" y="2430463"/>
            <a:ext cx="179388" cy="179387"/>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95" name="椭圆 97"/>
          <p:cNvSpPr>
            <a:spLocks noChangeAspect="1" noChangeArrowheads="1"/>
          </p:cNvSpPr>
          <p:nvPr/>
        </p:nvSpPr>
        <p:spPr bwMode="auto">
          <a:xfrm>
            <a:off x="11026775" y="2598738"/>
            <a:ext cx="179388" cy="179387"/>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96" name="椭圆 98"/>
          <p:cNvSpPr>
            <a:spLocks noChangeAspect="1" noChangeArrowheads="1"/>
          </p:cNvSpPr>
          <p:nvPr/>
        </p:nvSpPr>
        <p:spPr bwMode="auto">
          <a:xfrm>
            <a:off x="11134725" y="2811463"/>
            <a:ext cx="180975" cy="179387"/>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97" name="椭圆 99"/>
          <p:cNvSpPr>
            <a:spLocks noChangeAspect="1" noChangeArrowheads="1"/>
          </p:cNvSpPr>
          <p:nvPr/>
        </p:nvSpPr>
        <p:spPr bwMode="auto">
          <a:xfrm>
            <a:off x="11172825" y="3046413"/>
            <a:ext cx="179388" cy="180975"/>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98" name="椭圆 100"/>
          <p:cNvSpPr>
            <a:spLocks noChangeAspect="1" noChangeArrowheads="1"/>
          </p:cNvSpPr>
          <p:nvPr/>
        </p:nvSpPr>
        <p:spPr bwMode="auto">
          <a:xfrm>
            <a:off x="11134725" y="3281363"/>
            <a:ext cx="180975" cy="180975"/>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99" name="椭圆 101"/>
          <p:cNvSpPr>
            <a:spLocks noChangeAspect="1" noChangeArrowheads="1"/>
          </p:cNvSpPr>
          <p:nvPr/>
        </p:nvSpPr>
        <p:spPr bwMode="auto">
          <a:xfrm>
            <a:off x="11026775" y="3494088"/>
            <a:ext cx="179388" cy="180975"/>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00" name="椭圆 102"/>
          <p:cNvSpPr>
            <a:spLocks noChangeAspect="1" noChangeArrowheads="1"/>
          </p:cNvSpPr>
          <p:nvPr/>
        </p:nvSpPr>
        <p:spPr bwMode="auto">
          <a:xfrm>
            <a:off x="10858500" y="3662363"/>
            <a:ext cx="179388" cy="180975"/>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01" name="椭圆 103"/>
          <p:cNvSpPr>
            <a:spLocks noChangeAspect="1" noChangeArrowheads="1"/>
          </p:cNvSpPr>
          <p:nvPr/>
        </p:nvSpPr>
        <p:spPr bwMode="auto">
          <a:xfrm>
            <a:off x="10645775" y="3771900"/>
            <a:ext cx="179388" cy="179388"/>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02" name="椭圆 104"/>
          <p:cNvSpPr>
            <a:spLocks noChangeAspect="1" noChangeArrowheads="1"/>
          </p:cNvSpPr>
          <p:nvPr/>
        </p:nvSpPr>
        <p:spPr bwMode="auto">
          <a:xfrm>
            <a:off x="10410825" y="3808413"/>
            <a:ext cx="179388" cy="180975"/>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03" name="椭圆 105"/>
          <p:cNvSpPr>
            <a:spLocks noChangeAspect="1" noChangeArrowheads="1"/>
          </p:cNvSpPr>
          <p:nvPr/>
        </p:nvSpPr>
        <p:spPr bwMode="auto">
          <a:xfrm>
            <a:off x="10174288" y="3771900"/>
            <a:ext cx="180975" cy="179388"/>
          </a:xfrm>
          <a:prstGeom prst="ellipse">
            <a:avLst/>
          </a:prstGeom>
          <a:solidFill>
            <a:srgbClr val="F9B88E"/>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04" name="椭圆 106"/>
          <p:cNvSpPr>
            <a:spLocks noChangeAspect="1" noChangeArrowheads="1"/>
          </p:cNvSpPr>
          <p:nvPr/>
        </p:nvSpPr>
        <p:spPr bwMode="auto">
          <a:xfrm>
            <a:off x="9961563" y="366236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05" name="椭圆 107"/>
          <p:cNvSpPr>
            <a:spLocks noChangeAspect="1" noChangeArrowheads="1"/>
          </p:cNvSpPr>
          <p:nvPr/>
        </p:nvSpPr>
        <p:spPr bwMode="auto">
          <a:xfrm>
            <a:off x="9793288" y="3494088"/>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06" name="椭圆 108"/>
          <p:cNvSpPr>
            <a:spLocks noChangeAspect="1" noChangeArrowheads="1"/>
          </p:cNvSpPr>
          <p:nvPr/>
        </p:nvSpPr>
        <p:spPr bwMode="auto">
          <a:xfrm>
            <a:off x="9685338" y="3281363"/>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07" name="文本框 109"/>
          <p:cNvSpPr txBox="1">
            <a:spLocks noChangeArrowheads="1"/>
          </p:cNvSpPr>
          <p:nvPr/>
        </p:nvSpPr>
        <p:spPr bwMode="auto">
          <a:xfrm>
            <a:off x="1223963" y="2844800"/>
            <a:ext cx="936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3200">
                <a:solidFill>
                  <a:schemeClr val="bg1"/>
                </a:solidFill>
                <a:latin typeface="Segoe UI Light" panose="020B0502040204020203" pitchFamily="34" charset="0"/>
              </a:rPr>
              <a:t>40%</a:t>
            </a:r>
            <a:endParaRPr lang="zh-CN" altLang="en-US" sz="3200">
              <a:solidFill>
                <a:schemeClr val="bg1"/>
              </a:solidFill>
              <a:latin typeface="Segoe UI Light" panose="020B0502040204020203" pitchFamily="34" charset="0"/>
            </a:endParaRPr>
          </a:p>
        </p:txBody>
      </p:sp>
      <p:sp>
        <p:nvSpPr>
          <p:cNvPr id="108" name="文本框 110"/>
          <p:cNvSpPr txBox="1">
            <a:spLocks noChangeArrowheads="1"/>
          </p:cNvSpPr>
          <p:nvPr/>
        </p:nvSpPr>
        <p:spPr bwMode="auto">
          <a:xfrm>
            <a:off x="3425825" y="2844800"/>
            <a:ext cx="936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3200">
                <a:solidFill>
                  <a:schemeClr val="bg1"/>
                </a:solidFill>
                <a:latin typeface="Segoe UI Light" panose="020B0502040204020203" pitchFamily="34" charset="0"/>
              </a:rPr>
              <a:t>50%</a:t>
            </a:r>
            <a:endParaRPr lang="zh-CN" altLang="en-US" sz="3200">
              <a:solidFill>
                <a:schemeClr val="bg1"/>
              </a:solidFill>
              <a:latin typeface="Segoe UI Light" panose="020B0502040204020203" pitchFamily="34" charset="0"/>
            </a:endParaRPr>
          </a:p>
        </p:txBody>
      </p:sp>
      <p:sp>
        <p:nvSpPr>
          <p:cNvPr id="109" name="文本框 111"/>
          <p:cNvSpPr txBox="1">
            <a:spLocks noChangeArrowheads="1"/>
          </p:cNvSpPr>
          <p:nvPr/>
        </p:nvSpPr>
        <p:spPr bwMode="auto">
          <a:xfrm>
            <a:off x="5624513" y="2844800"/>
            <a:ext cx="930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3200">
                <a:solidFill>
                  <a:schemeClr val="bg1"/>
                </a:solidFill>
                <a:latin typeface="Segoe UI Light" panose="020B0502040204020203" pitchFamily="34" charset="0"/>
              </a:rPr>
              <a:t>65%</a:t>
            </a:r>
            <a:endParaRPr lang="zh-CN" altLang="en-US" sz="3200">
              <a:solidFill>
                <a:schemeClr val="bg1"/>
              </a:solidFill>
              <a:latin typeface="Segoe UI Light" panose="020B0502040204020203" pitchFamily="34" charset="0"/>
            </a:endParaRPr>
          </a:p>
        </p:txBody>
      </p:sp>
      <p:sp>
        <p:nvSpPr>
          <p:cNvPr id="110" name="文本框 112"/>
          <p:cNvSpPr txBox="1">
            <a:spLocks noChangeArrowheads="1"/>
          </p:cNvSpPr>
          <p:nvPr/>
        </p:nvSpPr>
        <p:spPr bwMode="auto">
          <a:xfrm>
            <a:off x="7845425" y="2844800"/>
            <a:ext cx="9239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3200">
                <a:solidFill>
                  <a:schemeClr val="bg1"/>
                </a:solidFill>
                <a:latin typeface="Segoe UI Light" panose="020B0502040204020203" pitchFamily="34" charset="0"/>
              </a:rPr>
              <a:t>75%</a:t>
            </a:r>
            <a:endParaRPr lang="zh-CN" altLang="en-US" sz="3200">
              <a:solidFill>
                <a:schemeClr val="bg1"/>
              </a:solidFill>
              <a:latin typeface="Segoe UI Light" panose="020B0502040204020203" pitchFamily="34" charset="0"/>
            </a:endParaRPr>
          </a:p>
        </p:txBody>
      </p:sp>
      <p:sp>
        <p:nvSpPr>
          <p:cNvPr id="111" name="文本框 113"/>
          <p:cNvSpPr txBox="1">
            <a:spLocks noChangeArrowheads="1"/>
          </p:cNvSpPr>
          <p:nvPr/>
        </p:nvSpPr>
        <p:spPr bwMode="auto">
          <a:xfrm>
            <a:off x="10031413" y="2844800"/>
            <a:ext cx="936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3200">
                <a:solidFill>
                  <a:schemeClr val="bg1"/>
                </a:solidFill>
                <a:latin typeface="Segoe UI Light" panose="020B0502040204020203" pitchFamily="34" charset="0"/>
              </a:rPr>
              <a:t>60%</a:t>
            </a:r>
            <a:endParaRPr lang="zh-CN" altLang="en-US" sz="3200">
              <a:solidFill>
                <a:schemeClr val="bg1"/>
              </a:solidFill>
              <a:latin typeface="Segoe UI Light" panose="020B0502040204020203" pitchFamily="34" charset="0"/>
            </a:endParaRPr>
          </a:p>
        </p:txBody>
      </p:sp>
      <p:sp>
        <p:nvSpPr>
          <p:cNvPr id="122" name="椭圆 121"/>
          <p:cNvSpPr/>
          <p:nvPr/>
        </p:nvSpPr>
        <p:spPr>
          <a:xfrm>
            <a:off x="40295" y="221546"/>
            <a:ext cx="551987" cy="551987"/>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文本框 122"/>
          <p:cNvSpPr txBox="1"/>
          <p:nvPr/>
        </p:nvSpPr>
        <p:spPr>
          <a:xfrm>
            <a:off x="742997" y="145608"/>
            <a:ext cx="3064902" cy="400110"/>
          </a:xfrm>
          <a:prstGeom prst="rect">
            <a:avLst/>
          </a:prstGeom>
          <a:noFill/>
        </p:spPr>
        <p:txBody>
          <a:bodyPr wrap="square" rtlCol="0">
            <a:spAutoFit/>
          </a:bodyPr>
          <a:lstStyle/>
          <a:p>
            <a:r>
              <a:rPr lang="zh-CN" altLang="en-US" sz="2000" dirty="0">
                <a:solidFill>
                  <a:srgbClr val="F9B88E"/>
                </a:solidFill>
              </a:rPr>
              <a:t>单击此处添加文本</a:t>
            </a:r>
            <a:endParaRPr lang="zh-CN" altLang="en-US" sz="2000" dirty="0">
              <a:solidFill>
                <a:srgbClr val="F9B88E"/>
              </a:solidFill>
            </a:endParaRPr>
          </a:p>
        </p:txBody>
      </p:sp>
      <p:sp>
        <p:nvSpPr>
          <p:cNvPr id="124" name="文本框 123"/>
          <p:cNvSpPr txBox="1"/>
          <p:nvPr/>
        </p:nvSpPr>
        <p:spPr>
          <a:xfrm>
            <a:off x="742997" y="497540"/>
            <a:ext cx="2819400" cy="369332"/>
          </a:xfrm>
          <a:prstGeom prst="rect">
            <a:avLst/>
          </a:prstGeom>
          <a:noFill/>
        </p:spPr>
        <p:txBody>
          <a:bodyPr wrap="square" rtlCol="0">
            <a:spAutoFit/>
          </a:bodyPr>
          <a:lstStyle/>
          <a:p>
            <a:r>
              <a:rPr lang="en-US" altLang="zh-CN" dirty="0">
                <a:solidFill>
                  <a:schemeClr val="bg1">
                    <a:lumMod val="50000"/>
                  </a:schemeClr>
                </a:solidFill>
              </a:rPr>
              <a:t>Click here to add text</a:t>
            </a:r>
            <a:endParaRPr lang="zh-CN" altLang="en-US" dirty="0">
              <a:solidFill>
                <a:schemeClr val="bg1">
                  <a:lumMod val="50000"/>
                </a:schemeClr>
              </a:solidFill>
            </a:endParaRPr>
          </a:p>
        </p:txBody>
      </p:sp>
      <p:sp>
        <p:nvSpPr>
          <p:cNvPr id="127" name="矩形: 圆角 126"/>
          <p:cNvSpPr/>
          <p:nvPr/>
        </p:nvSpPr>
        <p:spPr>
          <a:xfrm>
            <a:off x="3201480" y="4386087"/>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文本框 127"/>
          <p:cNvSpPr txBox="1"/>
          <p:nvPr/>
        </p:nvSpPr>
        <p:spPr>
          <a:xfrm>
            <a:off x="2705272" y="4409979"/>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129" name="矩形: 圆角 128"/>
          <p:cNvSpPr/>
          <p:nvPr/>
        </p:nvSpPr>
        <p:spPr>
          <a:xfrm>
            <a:off x="5398235" y="4386087"/>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文本框 129"/>
          <p:cNvSpPr txBox="1"/>
          <p:nvPr/>
        </p:nvSpPr>
        <p:spPr>
          <a:xfrm>
            <a:off x="4902027" y="4409979"/>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131" name="矩形: 圆角 130"/>
          <p:cNvSpPr/>
          <p:nvPr/>
        </p:nvSpPr>
        <p:spPr>
          <a:xfrm>
            <a:off x="7594990" y="4409979"/>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文本框 131"/>
          <p:cNvSpPr txBox="1"/>
          <p:nvPr/>
        </p:nvSpPr>
        <p:spPr>
          <a:xfrm>
            <a:off x="7098782" y="4433871"/>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133" name="矩形: 圆角 132"/>
          <p:cNvSpPr/>
          <p:nvPr/>
        </p:nvSpPr>
        <p:spPr>
          <a:xfrm>
            <a:off x="9927746" y="4430503"/>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文本框 133"/>
          <p:cNvSpPr txBox="1"/>
          <p:nvPr/>
        </p:nvSpPr>
        <p:spPr>
          <a:xfrm>
            <a:off x="9431538" y="4454395"/>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137" name="矩形: 圆角 136"/>
          <p:cNvSpPr/>
          <p:nvPr/>
        </p:nvSpPr>
        <p:spPr>
          <a:xfrm>
            <a:off x="1125547" y="4322684"/>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文本框 137"/>
          <p:cNvSpPr txBox="1"/>
          <p:nvPr/>
        </p:nvSpPr>
        <p:spPr>
          <a:xfrm>
            <a:off x="629339" y="4346576"/>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22"/>
                                        </p:tgtEl>
                                        <p:attrNameLst>
                                          <p:attrName>style.visibility</p:attrName>
                                        </p:attrNameLst>
                                      </p:cBhvr>
                                      <p:to>
                                        <p:strVal val="visible"/>
                                      </p:to>
                                    </p:set>
                                    <p:anim calcmode="lin" valueType="num">
                                      <p:cBhvr additive="base">
                                        <p:cTn id="7" dur="500" fill="hold"/>
                                        <p:tgtEl>
                                          <p:spTgt spid="122"/>
                                        </p:tgtEl>
                                        <p:attrNameLst>
                                          <p:attrName>ppt_x</p:attrName>
                                        </p:attrNameLst>
                                      </p:cBhvr>
                                      <p:tavLst>
                                        <p:tav tm="0">
                                          <p:val>
                                            <p:strVal val="0-#ppt_w/2"/>
                                          </p:val>
                                        </p:tav>
                                        <p:tav tm="100000">
                                          <p:val>
                                            <p:strVal val="#ppt_x"/>
                                          </p:val>
                                        </p:tav>
                                      </p:tavLst>
                                    </p:anim>
                                    <p:anim calcmode="lin" valueType="num">
                                      <p:cBhvr additive="base">
                                        <p:cTn id="8" dur="500" fill="hold"/>
                                        <p:tgtEl>
                                          <p:spTgt spid="1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500"/>
                                        <p:tgtEl>
                                          <p:spTgt spid="1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500"/>
                                        <p:tgtEl>
                                          <p:spTgt spid="21"/>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500"/>
                                        <p:tgtEl>
                                          <p:spTgt spid="2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07"/>
                                        </p:tgtEl>
                                        <p:attrNameLst>
                                          <p:attrName>style.visibility</p:attrName>
                                        </p:attrNameLst>
                                      </p:cBhvr>
                                      <p:to>
                                        <p:strVal val="visible"/>
                                      </p:to>
                                    </p:set>
                                    <p:animEffect transition="in" filter="fade">
                                      <p:cBhvr>
                                        <p:cTn id="76" dur="500"/>
                                        <p:tgtEl>
                                          <p:spTgt spid="107"/>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fade">
                                      <p:cBhvr>
                                        <p:cTn id="81" dur="500"/>
                                        <p:tgtEl>
                                          <p:spTgt spid="23"/>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500"/>
                                        <p:tgtEl>
                                          <p:spTgt spid="24"/>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fade">
                                      <p:cBhvr>
                                        <p:cTn id="87" dur="500"/>
                                        <p:tgtEl>
                                          <p:spTgt spid="25"/>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fade">
                                      <p:cBhvr>
                                        <p:cTn id="90" dur="500"/>
                                        <p:tgtEl>
                                          <p:spTgt spid="26"/>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fade">
                                      <p:cBhvr>
                                        <p:cTn id="93" dur="500"/>
                                        <p:tgtEl>
                                          <p:spTgt spid="27"/>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28"/>
                                        </p:tgtEl>
                                        <p:attrNameLst>
                                          <p:attrName>style.visibility</p:attrName>
                                        </p:attrNameLst>
                                      </p:cBhvr>
                                      <p:to>
                                        <p:strVal val="visible"/>
                                      </p:to>
                                    </p:set>
                                    <p:animEffect transition="in" filter="fade">
                                      <p:cBhvr>
                                        <p:cTn id="96" dur="500"/>
                                        <p:tgtEl>
                                          <p:spTgt spid="28"/>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fade">
                                      <p:cBhvr>
                                        <p:cTn id="99" dur="500"/>
                                        <p:tgtEl>
                                          <p:spTgt spid="29"/>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30"/>
                                        </p:tgtEl>
                                        <p:attrNameLst>
                                          <p:attrName>style.visibility</p:attrName>
                                        </p:attrNameLst>
                                      </p:cBhvr>
                                      <p:to>
                                        <p:strVal val="visible"/>
                                      </p:to>
                                    </p:set>
                                    <p:animEffect transition="in" filter="fade">
                                      <p:cBhvr>
                                        <p:cTn id="102" dur="500"/>
                                        <p:tgtEl>
                                          <p:spTgt spid="30"/>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1"/>
                                        </p:tgtEl>
                                        <p:attrNameLst>
                                          <p:attrName>style.visibility</p:attrName>
                                        </p:attrNameLst>
                                      </p:cBhvr>
                                      <p:to>
                                        <p:strVal val="visible"/>
                                      </p:to>
                                    </p:set>
                                    <p:animEffect transition="in" filter="fade">
                                      <p:cBhvr>
                                        <p:cTn id="105" dur="500"/>
                                        <p:tgtEl>
                                          <p:spTgt spid="31"/>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2"/>
                                        </p:tgtEl>
                                        <p:attrNameLst>
                                          <p:attrName>style.visibility</p:attrName>
                                        </p:attrNameLst>
                                      </p:cBhvr>
                                      <p:to>
                                        <p:strVal val="visible"/>
                                      </p:to>
                                    </p:set>
                                    <p:animEffect transition="in" filter="fade">
                                      <p:cBhvr>
                                        <p:cTn id="108" dur="500"/>
                                        <p:tgtEl>
                                          <p:spTgt spid="32"/>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33"/>
                                        </p:tgtEl>
                                        <p:attrNameLst>
                                          <p:attrName>style.visibility</p:attrName>
                                        </p:attrNameLst>
                                      </p:cBhvr>
                                      <p:to>
                                        <p:strVal val="visible"/>
                                      </p:to>
                                    </p:set>
                                    <p:animEffect transition="in" filter="fade">
                                      <p:cBhvr>
                                        <p:cTn id="111" dur="500"/>
                                        <p:tgtEl>
                                          <p:spTgt spid="33"/>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34"/>
                                        </p:tgtEl>
                                        <p:attrNameLst>
                                          <p:attrName>style.visibility</p:attrName>
                                        </p:attrNameLst>
                                      </p:cBhvr>
                                      <p:to>
                                        <p:strVal val="visible"/>
                                      </p:to>
                                    </p:set>
                                    <p:animEffect transition="in" filter="fade">
                                      <p:cBhvr>
                                        <p:cTn id="114" dur="500"/>
                                        <p:tgtEl>
                                          <p:spTgt spid="34"/>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35"/>
                                        </p:tgtEl>
                                        <p:attrNameLst>
                                          <p:attrName>style.visibility</p:attrName>
                                        </p:attrNameLst>
                                      </p:cBhvr>
                                      <p:to>
                                        <p:strVal val="visible"/>
                                      </p:to>
                                    </p:set>
                                    <p:animEffect transition="in" filter="fade">
                                      <p:cBhvr>
                                        <p:cTn id="117" dur="500"/>
                                        <p:tgtEl>
                                          <p:spTgt spid="35"/>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36"/>
                                        </p:tgtEl>
                                        <p:attrNameLst>
                                          <p:attrName>style.visibility</p:attrName>
                                        </p:attrNameLst>
                                      </p:cBhvr>
                                      <p:to>
                                        <p:strVal val="visible"/>
                                      </p:to>
                                    </p:set>
                                    <p:animEffect transition="in" filter="fade">
                                      <p:cBhvr>
                                        <p:cTn id="120" dur="500"/>
                                        <p:tgtEl>
                                          <p:spTgt spid="36"/>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37"/>
                                        </p:tgtEl>
                                        <p:attrNameLst>
                                          <p:attrName>style.visibility</p:attrName>
                                        </p:attrNameLst>
                                      </p:cBhvr>
                                      <p:to>
                                        <p:strVal val="visible"/>
                                      </p:to>
                                    </p:set>
                                    <p:animEffect transition="in" filter="fade">
                                      <p:cBhvr>
                                        <p:cTn id="123" dur="500"/>
                                        <p:tgtEl>
                                          <p:spTgt spid="37"/>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38"/>
                                        </p:tgtEl>
                                        <p:attrNameLst>
                                          <p:attrName>style.visibility</p:attrName>
                                        </p:attrNameLst>
                                      </p:cBhvr>
                                      <p:to>
                                        <p:strVal val="visible"/>
                                      </p:to>
                                    </p:set>
                                    <p:animEffect transition="in" filter="fade">
                                      <p:cBhvr>
                                        <p:cTn id="126" dur="500"/>
                                        <p:tgtEl>
                                          <p:spTgt spid="38"/>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39"/>
                                        </p:tgtEl>
                                        <p:attrNameLst>
                                          <p:attrName>style.visibility</p:attrName>
                                        </p:attrNameLst>
                                      </p:cBhvr>
                                      <p:to>
                                        <p:strVal val="visible"/>
                                      </p:to>
                                    </p:set>
                                    <p:animEffect transition="in" filter="fade">
                                      <p:cBhvr>
                                        <p:cTn id="129" dur="500"/>
                                        <p:tgtEl>
                                          <p:spTgt spid="39"/>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40"/>
                                        </p:tgtEl>
                                        <p:attrNameLst>
                                          <p:attrName>style.visibility</p:attrName>
                                        </p:attrNameLst>
                                      </p:cBhvr>
                                      <p:to>
                                        <p:strVal val="visible"/>
                                      </p:to>
                                    </p:set>
                                    <p:animEffect transition="in" filter="fade">
                                      <p:cBhvr>
                                        <p:cTn id="132" dur="500"/>
                                        <p:tgtEl>
                                          <p:spTgt spid="40"/>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41"/>
                                        </p:tgtEl>
                                        <p:attrNameLst>
                                          <p:attrName>style.visibility</p:attrName>
                                        </p:attrNameLst>
                                      </p:cBhvr>
                                      <p:to>
                                        <p:strVal val="visible"/>
                                      </p:to>
                                    </p:set>
                                    <p:animEffect transition="in" filter="fade">
                                      <p:cBhvr>
                                        <p:cTn id="135" dur="500"/>
                                        <p:tgtEl>
                                          <p:spTgt spid="41"/>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42"/>
                                        </p:tgtEl>
                                        <p:attrNameLst>
                                          <p:attrName>style.visibility</p:attrName>
                                        </p:attrNameLst>
                                      </p:cBhvr>
                                      <p:to>
                                        <p:strVal val="visible"/>
                                      </p:to>
                                    </p:set>
                                    <p:animEffect transition="in" filter="fade">
                                      <p:cBhvr>
                                        <p:cTn id="138" dur="500"/>
                                        <p:tgtEl>
                                          <p:spTgt spid="42"/>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43"/>
                                        </p:tgtEl>
                                        <p:attrNameLst>
                                          <p:attrName>style.visibility</p:attrName>
                                        </p:attrNameLst>
                                      </p:cBhvr>
                                      <p:to>
                                        <p:strVal val="visible"/>
                                      </p:to>
                                    </p:set>
                                    <p:animEffect transition="in" filter="fade">
                                      <p:cBhvr>
                                        <p:cTn id="141" dur="500"/>
                                        <p:tgtEl>
                                          <p:spTgt spid="43"/>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108"/>
                                        </p:tgtEl>
                                        <p:attrNameLst>
                                          <p:attrName>style.visibility</p:attrName>
                                        </p:attrNameLst>
                                      </p:cBhvr>
                                      <p:to>
                                        <p:strVal val="visible"/>
                                      </p:to>
                                    </p:set>
                                    <p:animEffect transition="in" filter="fade">
                                      <p:cBhvr>
                                        <p:cTn id="144" dur="500"/>
                                        <p:tgtEl>
                                          <p:spTgt spid="108"/>
                                        </p:tgtEl>
                                      </p:cBhvr>
                                    </p:animEffect>
                                  </p:childTnLst>
                                </p:cTn>
                              </p:par>
                            </p:childTnLst>
                          </p:cTn>
                        </p:par>
                      </p:childTnLst>
                    </p:cTn>
                  </p:par>
                  <p:par>
                    <p:cTn id="145" fill="hold">
                      <p:stCondLst>
                        <p:cond delay="indefinite"/>
                      </p:stCondLst>
                      <p:childTnLst>
                        <p:par>
                          <p:cTn id="146" fill="hold">
                            <p:stCondLst>
                              <p:cond delay="0"/>
                            </p:stCondLst>
                            <p:childTnLst>
                              <p:par>
                                <p:cTn id="147" presetID="10" presetClass="entr" presetSubtype="0" fill="hold" grpId="0" nodeType="clickEffect">
                                  <p:stCondLst>
                                    <p:cond delay="0"/>
                                  </p:stCondLst>
                                  <p:childTnLst>
                                    <p:set>
                                      <p:cBhvr>
                                        <p:cTn id="148" dur="1" fill="hold">
                                          <p:stCondLst>
                                            <p:cond delay="0"/>
                                          </p:stCondLst>
                                        </p:cTn>
                                        <p:tgtEl>
                                          <p:spTgt spid="44"/>
                                        </p:tgtEl>
                                        <p:attrNameLst>
                                          <p:attrName>style.visibility</p:attrName>
                                        </p:attrNameLst>
                                      </p:cBhvr>
                                      <p:to>
                                        <p:strVal val="visible"/>
                                      </p:to>
                                    </p:set>
                                    <p:animEffect transition="in" filter="fade">
                                      <p:cBhvr>
                                        <p:cTn id="149" dur="500"/>
                                        <p:tgtEl>
                                          <p:spTgt spid="44"/>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45"/>
                                        </p:tgtEl>
                                        <p:attrNameLst>
                                          <p:attrName>style.visibility</p:attrName>
                                        </p:attrNameLst>
                                      </p:cBhvr>
                                      <p:to>
                                        <p:strVal val="visible"/>
                                      </p:to>
                                    </p:set>
                                    <p:animEffect transition="in" filter="fade">
                                      <p:cBhvr>
                                        <p:cTn id="152" dur="500"/>
                                        <p:tgtEl>
                                          <p:spTgt spid="45"/>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46"/>
                                        </p:tgtEl>
                                        <p:attrNameLst>
                                          <p:attrName>style.visibility</p:attrName>
                                        </p:attrNameLst>
                                      </p:cBhvr>
                                      <p:to>
                                        <p:strVal val="visible"/>
                                      </p:to>
                                    </p:set>
                                    <p:animEffect transition="in" filter="fade">
                                      <p:cBhvr>
                                        <p:cTn id="155" dur="500"/>
                                        <p:tgtEl>
                                          <p:spTgt spid="46"/>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47"/>
                                        </p:tgtEl>
                                        <p:attrNameLst>
                                          <p:attrName>style.visibility</p:attrName>
                                        </p:attrNameLst>
                                      </p:cBhvr>
                                      <p:to>
                                        <p:strVal val="visible"/>
                                      </p:to>
                                    </p:set>
                                    <p:animEffect transition="in" filter="fade">
                                      <p:cBhvr>
                                        <p:cTn id="158" dur="500"/>
                                        <p:tgtEl>
                                          <p:spTgt spid="47"/>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48"/>
                                        </p:tgtEl>
                                        <p:attrNameLst>
                                          <p:attrName>style.visibility</p:attrName>
                                        </p:attrNameLst>
                                      </p:cBhvr>
                                      <p:to>
                                        <p:strVal val="visible"/>
                                      </p:to>
                                    </p:set>
                                    <p:animEffect transition="in" filter="fade">
                                      <p:cBhvr>
                                        <p:cTn id="161" dur="500"/>
                                        <p:tgtEl>
                                          <p:spTgt spid="48"/>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49"/>
                                        </p:tgtEl>
                                        <p:attrNameLst>
                                          <p:attrName>style.visibility</p:attrName>
                                        </p:attrNameLst>
                                      </p:cBhvr>
                                      <p:to>
                                        <p:strVal val="visible"/>
                                      </p:to>
                                    </p:set>
                                    <p:animEffect transition="in" filter="fade">
                                      <p:cBhvr>
                                        <p:cTn id="164" dur="500"/>
                                        <p:tgtEl>
                                          <p:spTgt spid="49"/>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50"/>
                                        </p:tgtEl>
                                        <p:attrNameLst>
                                          <p:attrName>style.visibility</p:attrName>
                                        </p:attrNameLst>
                                      </p:cBhvr>
                                      <p:to>
                                        <p:strVal val="visible"/>
                                      </p:to>
                                    </p:set>
                                    <p:animEffect transition="in" filter="fade">
                                      <p:cBhvr>
                                        <p:cTn id="167" dur="500"/>
                                        <p:tgtEl>
                                          <p:spTgt spid="50"/>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51"/>
                                        </p:tgtEl>
                                        <p:attrNameLst>
                                          <p:attrName>style.visibility</p:attrName>
                                        </p:attrNameLst>
                                      </p:cBhvr>
                                      <p:to>
                                        <p:strVal val="visible"/>
                                      </p:to>
                                    </p:set>
                                    <p:animEffect transition="in" filter="fade">
                                      <p:cBhvr>
                                        <p:cTn id="170" dur="500"/>
                                        <p:tgtEl>
                                          <p:spTgt spid="51"/>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52"/>
                                        </p:tgtEl>
                                        <p:attrNameLst>
                                          <p:attrName>style.visibility</p:attrName>
                                        </p:attrNameLst>
                                      </p:cBhvr>
                                      <p:to>
                                        <p:strVal val="visible"/>
                                      </p:to>
                                    </p:set>
                                    <p:animEffect transition="in" filter="fade">
                                      <p:cBhvr>
                                        <p:cTn id="173" dur="500"/>
                                        <p:tgtEl>
                                          <p:spTgt spid="52"/>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53"/>
                                        </p:tgtEl>
                                        <p:attrNameLst>
                                          <p:attrName>style.visibility</p:attrName>
                                        </p:attrNameLst>
                                      </p:cBhvr>
                                      <p:to>
                                        <p:strVal val="visible"/>
                                      </p:to>
                                    </p:set>
                                    <p:animEffect transition="in" filter="fade">
                                      <p:cBhvr>
                                        <p:cTn id="176" dur="500"/>
                                        <p:tgtEl>
                                          <p:spTgt spid="53"/>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54"/>
                                        </p:tgtEl>
                                        <p:attrNameLst>
                                          <p:attrName>style.visibility</p:attrName>
                                        </p:attrNameLst>
                                      </p:cBhvr>
                                      <p:to>
                                        <p:strVal val="visible"/>
                                      </p:to>
                                    </p:set>
                                    <p:animEffect transition="in" filter="fade">
                                      <p:cBhvr>
                                        <p:cTn id="179" dur="500"/>
                                        <p:tgtEl>
                                          <p:spTgt spid="54"/>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55"/>
                                        </p:tgtEl>
                                        <p:attrNameLst>
                                          <p:attrName>style.visibility</p:attrName>
                                        </p:attrNameLst>
                                      </p:cBhvr>
                                      <p:to>
                                        <p:strVal val="visible"/>
                                      </p:to>
                                    </p:set>
                                    <p:animEffect transition="in" filter="fade">
                                      <p:cBhvr>
                                        <p:cTn id="182" dur="500"/>
                                        <p:tgtEl>
                                          <p:spTgt spid="55"/>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56"/>
                                        </p:tgtEl>
                                        <p:attrNameLst>
                                          <p:attrName>style.visibility</p:attrName>
                                        </p:attrNameLst>
                                      </p:cBhvr>
                                      <p:to>
                                        <p:strVal val="visible"/>
                                      </p:to>
                                    </p:set>
                                    <p:animEffect transition="in" filter="fade">
                                      <p:cBhvr>
                                        <p:cTn id="185" dur="500"/>
                                        <p:tgtEl>
                                          <p:spTgt spid="56"/>
                                        </p:tgtEl>
                                      </p:cBhvr>
                                    </p:animEffect>
                                  </p:childTnLst>
                                </p:cTn>
                              </p:par>
                              <p:par>
                                <p:cTn id="186" presetID="10" presetClass="entr" presetSubtype="0" fill="hold" grpId="0" nodeType="withEffect">
                                  <p:stCondLst>
                                    <p:cond delay="0"/>
                                  </p:stCondLst>
                                  <p:childTnLst>
                                    <p:set>
                                      <p:cBhvr>
                                        <p:cTn id="187" dur="1" fill="hold">
                                          <p:stCondLst>
                                            <p:cond delay="0"/>
                                          </p:stCondLst>
                                        </p:cTn>
                                        <p:tgtEl>
                                          <p:spTgt spid="57"/>
                                        </p:tgtEl>
                                        <p:attrNameLst>
                                          <p:attrName>style.visibility</p:attrName>
                                        </p:attrNameLst>
                                      </p:cBhvr>
                                      <p:to>
                                        <p:strVal val="visible"/>
                                      </p:to>
                                    </p:set>
                                    <p:animEffect transition="in" filter="fade">
                                      <p:cBhvr>
                                        <p:cTn id="188" dur="500"/>
                                        <p:tgtEl>
                                          <p:spTgt spid="57"/>
                                        </p:tgtEl>
                                      </p:cBhvr>
                                    </p:animEffect>
                                  </p:childTnLst>
                                </p:cTn>
                              </p:par>
                              <p:par>
                                <p:cTn id="189" presetID="10" presetClass="entr" presetSubtype="0" fill="hold" grpId="0" nodeType="withEffect">
                                  <p:stCondLst>
                                    <p:cond delay="0"/>
                                  </p:stCondLst>
                                  <p:childTnLst>
                                    <p:set>
                                      <p:cBhvr>
                                        <p:cTn id="190" dur="1" fill="hold">
                                          <p:stCondLst>
                                            <p:cond delay="0"/>
                                          </p:stCondLst>
                                        </p:cTn>
                                        <p:tgtEl>
                                          <p:spTgt spid="58"/>
                                        </p:tgtEl>
                                        <p:attrNameLst>
                                          <p:attrName>style.visibility</p:attrName>
                                        </p:attrNameLst>
                                      </p:cBhvr>
                                      <p:to>
                                        <p:strVal val="visible"/>
                                      </p:to>
                                    </p:set>
                                    <p:animEffect transition="in" filter="fade">
                                      <p:cBhvr>
                                        <p:cTn id="191" dur="500"/>
                                        <p:tgtEl>
                                          <p:spTgt spid="58"/>
                                        </p:tgtEl>
                                      </p:cBhvr>
                                    </p:animEffect>
                                  </p:childTnLst>
                                </p:cTn>
                              </p:par>
                              <p:par>
                                <p:cTn id="192" presetID="10" presetClass="entr" presetSubtype="0" fill="hold" grpId="0" nodeType="withEffect">
                                  <p:stCondLst>
                                    <p:cond delay="0"/>
                                  </p:stCondLst>
                                  <p:childTnLst>
                                    <p:set>
                                      <p:cBhvr>
                                        <p:cTn id="193" dur="1" fill="hold">
                                          <p:stCondLst>
                                            <p:cond delay="0"/>
                                          </p:stCondLst>
                                        </p:cTn>
                                        <p:tgtEl>
                                          <p:spTgt spid="59"/>
                                        </p:tgtEl>
                                        <p:attrNameLst>
                                          <p:attrName>style.visibility</p:attrName>
                                        </p:attrNameLst>
                                      </p:cBhvr>
                                      <p:to>
                                        <p:strVal val="visible"/>
                                      </p:to>
                                    </p:set>
                                    <p:animEffect transition="in" filter="fade">
                                      <p:cBhvr>
                                        <p:cTn id="194" dur="500"/>
                                        <p:tgtEl>
                                          <p:spTgt spid="59"/>
                                        </p:tgtEl>
                                      </p:cBhvr>
                                    </p:animEffect>
                                  </p:childTnLst>
                                </p:cTn>
                              </p:par>
                              <p:par>
                                <p:cTn id="195" presetID="10" presetClass="entr" presetSubtype="0" fill="hold" grpId="0" nodeType="withEffect">
                                  <p:stCondLst>
                                    <p:cond delay="0"/>
                                  </p:stCondLst>
                                  <p:childTnLst>
                                    <p:set>
                                      <p:cBhvr>
                                        <p:cTn id="196" dur="1" fill="hold">
                                          <p:stCondLst>
                                            <p:cond delay="0"/>
                                          </p:stCondLst>
                                        </p:cTn>
                                        <p:tgtEl>
                                          <p:spTgt spid="60"/>
                                        </p:tgtEl>
                                        <p:attrNameLst>
                                          <p:attrName>style.visibility</p:attrName>
                                        </p:attrNameLst>
                                      </p:cBhvr>
                                      <p:to>
                                        <p:strVal val="visible"/>
                                      </p:to>
                                    </p:set>
                                    <p:animEffect transition="in" filter="fade">
                                      <p:cBhvr>
                                        <p:cTn id="197" dur="500"/>
                                        <p:tgtEl>
                                          <p:spTgt spid="60"/>
                                        </p:tgtEl>
                                      </p:cBhvr>
                                    </p:animEffect>
                                  </p:childTnLst>
                                </p:cTn>
                              </p:par>
                              <p:par>
                                <p:cTn id="198" presetID="10" presetClass="entr" presetSubtype="0" fill="hold" grpId="0" nodeType="withEffect">
                                  <p:stCondLst>
                                    <p:cond delay="0"/>
                                  </p:stCondLst>
                                  <p:childTnLst>
                                    <p:set>
                                      <p:cBhvr>
                                        <p:cTn id="199" dur="1" fill="hold">
                                          <p:stCondLst>
                                            <p:cond delay="0"/>
                                          </p:stCondLst>
                                        </p:cTn>
                                        <p:tgtEl>
                                          <p:spTgt spid="61"/>
                                        </p:tgtEl>
                                        <p:attrNameLst>
                                          <p:attrName>style.visibility</p:attrName>
                                        </p:attrNameLst>
                                      </p:cBhvr>
                                      <p:to>
                                        <p:strVal val="visible"/>
                                      </p:to>
                                    </p:set>
                                    <p:animEffect transition="in" filter="fade">
                                      <p:cBhvr>
                                        <p:cTn id="200" dur="500"/>
                                        <p:tgtEl>
                                          <p:spTgt spid="61"/>
                                        </p:tgtEl>
                                      </p:cBhvr>
                                    </p:animEffect>
                                  </p:childTnLst>
                                </p:cTn>
                              </p:par>
                              <p:par>
                                <p:cTn id="201" presetID="10" presetClass="entr" presetSubtype="0" fill="hold" grpId="0" nodeType="withEffect">
                                  <p:stCondLst>
                                    <p:cond delay="0"/>
                                  </p:stCondLst>
                                  <p:childTnLst>
                                    <p:set>
                                      <p:cBhvr>
                                        <p:cTn id="202" dur="1" fill="hold">
                                          <p:stCondLst>
                                            <p:cond delay="0"/>
                                          </p:stCondLst>
                                        </p:cTn>
                                        <p:tgtEl>
                                          <p:spTgt spid="62"/>
                                        </p:tgtEl>
                                        <p:attrNameLst>
                                          <p:attrName>style.visibility</p:attrName>
                                        </p:attrNameLst>
                                      </p:cBhvr>
                                      <p:to>
                                        <p:strVal val="visible"/>
                                      </p:to>
                                    </p:set>
                                    <p:animEffect transition="in" filter="fade">
                                      <p:cBhvr>
                                        <p:cTn id="203" dur="500"/>
                                        <p:tgtEl>
                                          <p:spTgt spid="62"/>
                                        </p:tgtEl>
                                      </p:cBhvr>
                                    </p:animEffect>
                                  </p:childTnLst>
                                </p:cTn>
                              </p:par>
                              <p:par>
                                <p:cTn id="204" presetID="10" presetClass="entr" presetSubtype="0" fill="hold" grpId="0" nodeType="withEffect">
                                  <p:stCondLst>
                                    <p:cond delay="0"/>
                                  </p:stCondLst>
                                  <p:childTnLst>
                                    <p:set>
                                      <p:cBhvr>
                                        <p:cTn id="205" dur="1" fill="hold">
                                          <p:stCondLst>
                                            <p:cond delay="0"/>
                                          </p:stCondLst>
                                        </p:cTn>
                                        <p:tgtEl>
                                          <p:spTgt spid="63"/>
                                        </p:tgtEl>
                                        <p:attrNameLst>
                                          <p:attrName>style.visibility</p:attrName>
                                        </p:attrNameLst>
                                      </p:cBhvr>
                                      <p:to>
                                        <p:strVal val="visible"/>
                                      </p:to>
                                    </p:set>
                                    <p:animEffect transition="in" filter="fade">
                                      <p:cBhvr>
                                        <p:cTn id="206" dur="500"/>
                                        <p:tgtEl>
                                          <p:spTgt spid="63"/>
                                        </p:tgtEl>
                                      </p:cBhvr>
                                    </p:animEffect>
                                  </p:childTnLst>
                                </p:cTn>
                              </p:par>
                              <p:par>
                                <p:cTn id="207" presetID="10" presetClass="entr" presetSubtype="0" fill="hold" grpId="0" nodeType="withEffect">
                                  <p:stCondLst>
                                    <p:cond delay="0"/>
                                  </p:stCondLst>
                                  <p:childTnLst>
                                    <p:set>
                                      <p:cBhvr>
                                        <p:cTn id="208" dur="1" fill="hold">
                                          <p:stCondLst>
                                            <p:cond delay="0"/>
                                          </p:stCondLst>
                                        </p:cTn>
                                        <p:tgtEl>
                                          <p:spTgt spid="64"/>
                                        </p:tgtEl>
                                        <p:attrNameLst>
                                          <p:attrName>style.visibility</p:attrName>
                                        </p:attrNameLst>
                                      </p:cBhvr>
                                      <p:to>
                                        <p:strVal val="visible"/>
                                      </p:to>
                                    </p:set>
                                    <p:animEffect transition="in" filter="fade">
                                      <p:cBhvr>
                                        <p:cTn id="209" dur="500"/>
                                        <p:tgtEl>
                                          <p:spTgt spid="64"/>
                                        </p:tgtEl>
                                      </p:cBhvr>
                                    </p:animEffect>
                                  </p:childTnLst>
                                </p:cTn>
                              </p:par>
                              <p:par>
                                <p:cTn id="210" presetID="10" presetClass="entr" presetSubtype="0" fill="hold" grpId="0" nodeType="withEffect">
                                  <p:stCondLst>
                                    <p:cond delay="0"/>
                                  </p:stCondLst>
                                  <p:childTnLst>
                                    <p:set>
                                      <p:cBhvr>
                                        <p:cTn id="211" dur="1" fill="hold">
                                          <p:stCondLst>
                                            <p:cond delay="0"/>
                                          </p:stCondLst>
                                        </p:cTn>
                                        <p:tgtEl>
                                          <p:spTgt spid="109"/>
                                        </p:tgtEl>
                                        <p:attrNameLst>
                                          <p:attrName>style.visibility</p:attrName>
                                        </p:attrNameLst>
                                      </p:cBhvr>
                                      <p:to>
                                        <p:strVal val="visible"/>
                                      </p:to>
                                    </p:set>
                                    <p:animEffect transition="in" filter="fade">
                                      <p:cBhvr>
                                        <p:cTn id="212" dur="500"/>
                                        <p:tgtEl>
                                          <p:spTgt spid="109"/>
                                        </p:tgtEl>
                                      </p:cBhvr>
                                    </p:animEffect>
                                  </p:childTnLst>
                                </p:cTn>
                              </p:par>
                            </p:childTnLst>
                          </p:cTn>
                        </p:par>
                      </p:childTnLst>
                    </p:cTn>
                  </p:par>
                  <p:par>
                    <p:cTn id="213" fill="hold">
                      <p:stCondLst>
                        <p:cond delay="indefinite"/>
                      </p:stCondLst>
                      <p:childTnLst>
                        <p:par>
                          <p:cTn id="214" fill="hold">
                            <p:stCondLst>
                              <p:cond delay="0"/>
                            </p:stCondLst>
                            <p:childTnLst>
                              <p:par>
                                <p:cTn id="215" presetID="10" presetClass="entr" presetSubtype="0" fill="hold" grpId="0" nodeType="clickEffect">
                                  <p:stCondLst>
                                    <p:cond delay="0"/>
                                  </p:stCondLst>
                                  <p:childTnLst>
                                    <p:set>
                                      <p:cBhvr>
                                        <p:cTn id="216" dur="1" fill="hold">
                                          <p:stCondLst>
                                            <p:cond delay="0"/>
                                          </p:stCondLst>
                                        </p:cTn>
                                        <p:tgtEl>
                                          <p:spTgt spid="65"/>
                                        </p:tgtEl>
                                        <p:attrNameLst>
                                          <p:attrName>style.visibility</p:attrName>
                                        </p:attrNameLst>
                                      </p:cBhvr>
                                      <p:to>
                                        <p:strVal val="visible"/>
                                      </p:to>
                                    </p:set>
                                    <p:animEffect transition="in" filter="fade">
                                      <p:cBhvr>
                                        <p:cTn id="217" dur="500"/>
                                        <p:tgtEl>
                                          <p:spTgt spid="65"/>
                                        </p:tgtEl>
                                      </p:cBhvr>
                                    </p:animEffect>
                                  </p:childTnLst>
                                </p:cTn>
                              </p:par>
                              <p:par>
                                <p:cTn id="218" presetID="10" presetClass="entr" presetSubtype="0" fill="hold" grpId="0" nodeType="withEffect">
                                  <p:stCondLst>
                                    <p:cond delay="0"/>
                                  </p:stCondLst>
                                  <p:childTnLst>
                                    <p:set>
                                      <p:cBhvr>
                                        <p:cTn id="219" dur="1" fill="hold">
                                          <p:stCondLst>
                                            <p:cond delay="0"/>
                                          </p:stCondLst>
                                        </p:cTn>
                                        <p:tgtEl>
                                          <p:spTgt spid="66"/>
                                        </p:tgtEl>
                                        <p:attrNameLst>
                                          <p:attrName>style.visibility</p:attrName>
                                        </p:attrNameLst>
                                      </p:cBhvr>
                                      <p:to>
                                        <p:strVal val="visible"/>
                                      </p:to>
                                    </p:set>
                                    <p:animEffect transition="in" filter="fade">
                                      <p:cBhvr>
                                        <p:cTn id="220" dur="500"/>
                                        <p:tgtEl>
                                          <p:spTgt spid="66"/>
                                        </p:tgtEl>
                                      </p:cBhvr>
                                    </p:animEffect>
                                  </p:childTnLst>
                                </p:cTn>
                              </p:par>
                              <p:par>
                                <p:cTn id="221" presetID="10" presetClass="entr" presetSubtype="0" fill="hold" grpId="0" nodeType="withEffect">
                                  <p:stCondLst>
                                    <p:cond delay="0"/>
                                  </p:stCondLst>
                                  <p:childTnLst>
                                    <p:set>
                                      <p:cBhvr>
                                        <p:cTn id="222" dur="1" fill="hold">
                                          <p:stCondLst>
                                            <p:cond delay="0"/>
                                          </p:stCondLst>
                                        </p:cTn>
                                        <p:tgtEl>
                                          <p:spTgt spid="67"/>
                                        </p:tgtEl>
                                        <p:attrNameLst>
                                          <p:attrName>style.visibility</p:attrName>
                                        </p:attrNameLst>
                                      </p:cBhvr>
                                      <p:to>
                                        <p:strVal val="visible"/>
                                      </p:to>
                                    </p:set>
                                    <p:animEffect transition="in" filter="fade">
                                      <p:cBhvr>
                                        <p:cTn id="223" dur="500"/>
                                        <p:tgtEl>
                                          <p:spTgt spid="67"/>
                                        </p:tgtEl>
                                      </p:cBhvr>
                                    </p:animEffect>
                                  </p:childTnLst>
                                </p:cTn>
                              </p:par>
                              <p:par>
                                <p:cTn id="224" presetID="10" presetClass="entr" presetSubtype="0" fill="hold" grpId="0" nodeType="withEffect">
                                  <p:stCondLst>
                                    <p:cond delay="0"/>
                                  </p:stCondLst>
                                  <p:childTnLst>
                                    <p:set>
                                      <p:cBhvr>
                                        <p:cTn id="225" dur="1" fill="hold">
                                          <p:stCondLst>
                                            <p:cond delay="0"/>
                                          </p:stCondLst>
                                        </p:cTn>
                                        <p:tgtEl>
                                          <p:spTgt spid="68"/>
                                        </p:tgtEl>
                                        <p:attrNameLst>
                                          <p:attrName>style.visibility</p:attrName>
                                        </p:attrNameLst>
                                      </p:cBhvr>
                                      <p:to>
                                        <p:strVal val="visible"/>
                                      </p:to>
                                    </p:set>
                                    <p:animEffect transition="in" filter="fade">
                                      <p:cBhvr>
                                        <p:cTn id="226" dur="500"/>
                                        <p:tgtEl>
                                          <p:spTgt spid="68"/>
                                        </p:tgtEl>
                                      </p:cBhvr>
                                    </p:animEffect>
                                  </p:childTnLst>
                                </p:cTn>
                              </p:par>
                              <p:par>
                                <p:cTn id="227" presetID="10" presetClass="entr" presetSubtype="0" fill="hold" grpId="0" nodeType="withEffect">
                                  <p:stCondLst>
                                    <p:cond delay="0"/>
                                  </p:stCondLst>
                                  <p:childTnLst>
                                    <p:set>
                                      <p:cBhvr>
                                        <p:cTn id="228" dur="1" fill="hold">
                                          <p:stCondLst>
                                            <p:cond delay="0"/>
                                          </p:stCondLst>
                                        </p:cTn>
                                        <p:tgtEl>
                                          <p:spTgt spid="69"/>
                                        </p:tgtEl>
                                        <p:attrNameLst>
                                          <p:attrName>style.visibility</p:attrName>
                                        </p:attrNameLst>
                                      </p:cBhvr>
                                      <p:to>
                                        <p:strVal val="visible"/>
                                      </p:to>
                                    </p:set>
                                    <p:animEffect transition="in" filter="fade">
                                      <p:cBhvr>
                                        <p:cTn id="229" dur="500"/>
                                        <p:tgtEl>
                                          <p:spTgt spid="69"/>
                                        </p:tgtEl>
                                      </p:cBhvr>
                                    </p:animEffect>
                                  </p:childTnLst>
                                </p:cTn>
                              </p:par>
                              <p:par>
                                <p:cTn id="230" presetID="10" presetClass="entr" presetSubtype="0" fill="hold" grpId="0" nodeType="withEffect">
                                  <p:stCondLst>
                                    <p:cond delay="0"/>
                                  </p:stCondLst>
                                  <p:childTnLst>
                                    <p:set>
                                      <p:cBhvr>
                                        <p:cTn id="231" dur="1" fill="hold">
                                          <p:stCondLst>
                                            <p:cond delay="0"/>
                                          </p:stCondLst>
                                        </p:cTn>
                                        <p:tgtEl>
                                          <p:spTgt spid="70"/>
                                        </p:tgtEl>
                                        <p:attrNameLst>
                                          <p:attrName>style.visibility</p:attrName>
                                        </p:attrNameLst>
                                      </p:cBhvr>
                                      <p:to>
                                        <p:strVal val="visible"/>
                                      </p:to>
                                    </p:set>
                                    <p:animEffect transition="in" filter="fade">
                                      <p:cBhvr>
                                        <p:cTn id="232" dur="500"/>
                                        <p:tgtEl>
                                          <p:spTgt spid="70"/>
                                        </p:tgtEl>
                                      </p:cBhvr>
                                    </p:animEffect>
                                  </p:childTnLst>
                                </p:cTn>
                              </p:par>
                              <p:par>
                                <p:cTn id="233" presetID="10" presetClass="entr" presetSubtype="0" fill="hold" grpId="0" nodeType="withEffect">
                                  <p:stCondLst>
                                    <p:cond delay="0"/>
                                  </p:stCondLst>
                                  <p:childTnLst>
                                    <p:set>
                                      <p:cBhvr>
                                        <p:cTn id="234" dur="1" fill="hold">
                                          <p:stCondLst>
                                            <p:cond delay="0"/>
                                          </p:stCondLst>
                                        </p:cTn>
                                        <p:tgtEl>
                                          <p:spTgt spid="71"/>
                                        </p:tgtEl>
                                        <p:attrNameLst>
                                          <p:attrName>style.visibility</p:attrName>
                                        </p:attrNameLst>
                                      </p:cBhvr>
                                      <p:to>
                                        <p:strVal val="visible"/>
                                      </p:to>
                                    </p:set>
                                    <p:animEffect transition="in" filter="fade">
                                      <p:cBhvr>
                                        <p:cTn id="235" dur="500"/>
                                        <p:tgtEl>
                                          <p:spTgt spid="71"/>
                                        </p:tgtEl>
                                      </p:cBhvr>
                                    </p:animEffect>
                                  </p:childTnLst>
                                </p:cTn>
                              </p:par>
                              <p:par>
                                <p:cTn id="236" presetID="10" presetClass="entr" presetSubtype="0" fill="hold" grpId="0" nodeType="withEffect">
                                  <p:stCondLst>
                                    <p:cond delay="0"/>
                                  </p:stCondLst>
                                  <p:childTnLst>
                                    <p:set>
                                      <p:cBhvr>
                                        <p:cTn id="237" dur="1" fill="hold">
                                          <p:stCondLst>
                                            <p:cond delay="0"/>
                                          </p:stCondLst>
                                        </p:cTn>
                                        <p:tgtEl>
                                          <p:spTgt spid="72"/>
                                        </p:tgtEl>
                                        <p:attrNameLst>
                                          <p:attrName>style.visibility</p:attrName>
                                        </p:attrNameLst>
                                      </p:cBhvr>
                                      <p:to>
                                        <p:strVal val="visible"/>
                                      </p:to>
                                    </p:set>
                                    <p:animEffect transition="in" filter="fade">
                                      <p:cBhvr>
                                        <p:cTn id="238" dur="500"/>
                                        <p:tgtEl>
                                          <p:spTgt spid="72"/>
                                        </p:tgtEl>
                                      </p:cBhvr>
                                    </p:animEffect>
                                  </p:childTnLst>
                                </p:cTn>
                              </p:par>
                              <p:par>
                                <p:cTn id="239" presetID="10" presetClass="entr" presetSubtype="0" fill="hold" grpId="0" nodeType="withEffect">
                                  <p:stCondLst>
                                    <p:cond delay="0"/>
                                  </p:stCondLst>
                                  <p:childTnLst>
                                    <p:set>
                                      <p:cBhvr>
                                        <p:cTn id="240" dur="1" fill="hold">
                                          <p:stCondLst>
                                            <p:cond delay="0"/>
                                          </p:stCondLst>
                                        </p:cTn>
                                        <p:tgtEl>
                                          <p:spTgt spid="73"/>
                                        </p:tgtEl>
                                        <p:attrNameLst>
                                          <p:attrName>style.visibility</p:attrName>
                                        </p:attrNameLst>
                                      </p:cBhvr>
                                      <p:to>
                                        <p:strVal val="visible"/>
                                      </p:to>
                                    </p:set>
                                    <p:animEffect transition="in" filter="fade">
                                      <p:cBhvr>
                                        <p:cTn id="241" dur="500"/>
                                        <p:tgtEl>
                                          <p:spTgt spid="73"/>
                                        </p:tgtEl>
                                      </p:cBhvr>
                                    </p:animEffect>
                                  </p:childTnLst>
                                </p:cTn>
                              </p:par>
                              <p:par>
                                <p:cTn id="242" presetID="10" presetClass="entr" presetSubtype="0" fill="hold" grpId="0" nodeType="withEffect">
                                  <p:stCondLst>
                                    <p:cond delay="0"/>
                                  </p:stCondLst>
                                  <p:childTnLst>
                                    <p:set>
                                      <p:cBhvr>
                                        <p:cTn id="243" dur="1" fill="hold">
                                          <p:stCondLst>
                                            <p:cond delay="0"/>
                                          </p:stCondLst>
                                        </p:cTn>
                                        <p:tgtEl>
                                          <p:spTgt spid="74"/>
                                        </p:tgtEl>
                                        <p:attrNameLst>
                                          <p:attrName>style.visibility</p:attrName>
                                        </p:attrNameLst>
                                      </p:cBhvr>
                                      <p:to>
                                        <p:strVal val="visible"/>
                                      </p:to>
                                    </p:set>
                                    <p:animEffect transition="in" filter="fade">
                                      <p:cBhvr>
                                        <p:cTn id="244" dur="500"/>
                                        <p:tgtEl>
                                          <p:spTgt spid="74"/>
                                        </p:tgtEl>
                                      </p:cBhvr>
                                    </p:animEffect>
                                  </p:childTnLst>
                                </p:cTn>
                              </p:par>
                              <p:par>
                                <p:cTn id="245" presetID="10" presetClass="entr" presetSubtype="0" fill="hold" grpId="0" nodeType="withEffect">
                                  <p:stCondLst>
                                    <p:cond delay="0"/>
                                  </p:stCondLst>
                                  <p:childTnLst>
                                    <p:set>
                                      <p:cBhvr>
                                        <p:cTn id="246" dur="1" fill="hold">
                                          <p:stCondLst>
                                            <p:cond delay="0"/>
                                          </p:stCondLst>
                                        </p:cTn>
                                        <p:tgtEl>
                                          <p:spTgt spid="75"/>
                                        </p:tgtEl>
                                        <p:attrNameLst>
                                          <p:attrName>style.visibility</p:attrName>
                                        </p:attrNameLst>
                                      </p:cBhvr>
                                      <p:to>
                                        <p:strVal val="visible"/>
                                      </p:to>
                                    </p:set>
                                    <p:animEffect transition="in" filter="fade">
                                      <p:cBhvr>
                                        <p:cTn id="247" dur="500"/>
                                        <p:tgtEl>
                                          <p:spTgt spid="75"/>
                                        </p:tgtEl>
                                      </p:cBhvr>
                                    </p:animEffect>
                                  </p:childTnLst>
                                </p:cTn>
                              </p:par>
                            </p:childTnLst>
                          </p:cTn>
                        </p:par>
                      </p:childTnLst>
                    </p:cTn>
                  </p:par>
                  <p:par>
                    <p:cTn id="248" fill="hold">
                      <p:stCondLst>
                        <p:cond delay="indefinite"/>
                      </p:stCondLst>
                      <p:childTnLst>
                        <p:par>
                          <p:cTn id="249" fill="hold">
                            <p:stCondLst>
                              <p:cond delay="0"/>
                            </p:stCondLst>
                            <p:childTnLst>
                              <p:par>
                                <p:cTn id="250" presetID="10" presetClass="entr" presetSubtype="0" fill="hold" grpId="0" nodeType="clickEffect">
                                  <p:stCondLst>
                                    <p:cond delay="0"/>
                                  </p:stCondLst>
                                  <p:childTnLst>
                                    <p:set>
                                      <p:cBhvr>
                                        <p:cTn id="251" dur="1" fill="hold">
                                          <p:stCondLst>
                                            <p:cond delay="0"/>
                                          </p:stCondLst>
                                        </p:cTn>
                                        <p:tgtEl>
                                          <p:spTgt spid="76"/>
                                        </p:tgtEl>
                                        <p:attrNameLst>
                                          <p:attrName>style.visibility</p:attrName>
                                        </p:attrNameLst>
                                      </p:cBhvr>
                                      <p:to>
                                        <p:strVal val="visible"/>
                                      </p:to>
                                    </p:set>
                                    <p:animEffect transition="in" filter="fade">
                                      <p:cBhvr>
                                        <p:cTn id="252" dur="500"/>
                                        <p:tgtEl>
                                          <p:spTgt spid="76"/>
                                        </p:tgtEl>
                                      </p:cBhvr>
                                    </p:animEffect>
                                  </p:childTnLst>
                                </p:cTn>
                              </p:par>
                              <p:par>
                                <p:cTn id="253" presetID="10" presetClass="entr" presetSubtype="0" fill="hold" grpId="0" nodeType="withEffect">
                                  <p:stCondLst>
                                    <p:cond delay="0"/>
                                  </p:stCondLst>
                                  <p:childTnLst>
                                    <p:set>
                                      <p:cBhvr>
                                        <p:cTn id="254" dur="1" fill="hold">
                                          <p:stCondLst>
                                            <p:cond delay="0"/>
                                          </p:stCondLst>
                                        </p:cTn>
                                        <p:tgtEl>
                                          <p:spTgt spid="77"/>
                                        </p:tgtEl>
                                        <p:attrNameLst>
                                          <p:attrName>style.visibility</p:attrName>
                                        </p:attrNameLst>
                                      </p:cBhvr>
                                      <p:to>
                                        <p:strVal val="visible"/>
                                      </p:to>
                                    </p:set>
                                    <p:animEffect transition="in" filter="fade">
                                      <p:cBhvr>
                                        <p:cTn id="255" dur="500"/>
                                        <p:tgtEl>
                                          <p:spTgt spid="77"/>
                                        </p:tgtEl>
                                      </p:cBhvr>
                                    </p:animEffect>
                                  </p:childTnLst>
                                </p:cTn>
                              </p:par>
                              <p:par>
                                <p:cTn id="256" presetID="10" presetClass="entr" presetSubtype="0" fill="hold" grpId="0" nodeType="withEffect">
                                  <p:stCondLst>
                                    <p:cond delay="0"/>
                                  </p:stCondLst>
                                  <p:childTnLst>
                                    <p:set>
                                      <p:cBhvr>
                                        <p:cTn id="257" dur="1" fill="hold">
                                          <p:stCondLst>
                                            <p:cond delay="0"/>
                                          </p:stCondLst>
                                        </p:cTn>
                                        <p:tgtEl>
                                          <p:spTgt spid="78"/>
                                        </p:tgtEl>
                                        <p:attrNameLst>
                                          <p:attrName>style.visibility</p:attrName>
                                        </p:attrNameLst>
                                      </p:cBhvr>
                                      <p:to>
                                        <p:strVal val="visible"/>
                                      </p:to>
                                    </p:set>
                                    <p:animEffect transition="in" filter="fade">
                                      <p:cBhvr>
                                        <p:cTn id="258" dur="500"/>
                                        <p:tgtEl>
                                          <p:spTgt spid="78"/>
                                        </p:tgtEl>
                                      </p:cBhvr>
                                    </p:animEffect>
                                  </p:childTnLst>
                                </p:cTn>
                              </p:par>
                              <p:par>
                                <p:cTn id="259" presetID="10" presetClass="entr" presetSubtype="0" fill="hold" grpId="0" nodeType="withEffect">
                                  <p:stCondLst>
                                    <p:cond delay="0"/>
                                  </p:stCondLst>
                                  <p:childTnLst>
                                    <p:set>
                                      <p:cBhvr>
                                        <p:cTn id="260" dur="1" fill="hold">
                                          <p:stCondLst>
                                            <p:cond delay="0"/>
                                          </p:stCondLst>
                                        </p:cTn>
                                        <p:tgtEl>
                                          <p:spTgt spid="79"/>
                                        </p:tgtEl>
                                        <p:attrNameLst>
                                          <p:attrName>style.visibility</p:attrName>
                                        </p:attrNameLst>
                                      </p:cBhvr>
                                      <p:to>
                                        <p:strVal val="visible"/>
                                      </p:to>
                                    </p:set>
                                    <p:animEffect transition="in" filter="fade">
                                      <p:cBhvr>
                                        <p:cTn id="261" dur="500"/>
                                        <p:tgtEl>
                                          <p:spTgt spid="79"/>
                                        </p:tgtEl>
                                      </p:cBhvr>
                                    </p:animEffect>
                                  </p:childTnLst>
                                </p:cTn>
                              </p:par>
                              <p:par>
                                <p:cTn id="262" presetID="10" presetClass="entr" presetSubtype="0" fill="hold" grpId="0" nodeType="withEffect">
                                  <p:stCondLst>
                                    <p:cond delay="0"/>
                                  </p:stCondLst>
                                  <p:childTnLst>
                                    <p:set>
                                      <p:cBhvr>
                                        <p:cTn id="263" dur="1" fill="hold">
                                          <p:stCondLst>
                                            <p:cond delay="0"/>
                                          </p:stCondLst>
                                        </p:cTn>
                                        <p:tgtEl>
                                          <p:spTgt spid="80"/>
                                        </p:tgtEl>
                                        <p:attrNameLst>
                                          <p:attrName>style.visibility</p:attrName>
                                        </p:attrNameLst>
                                      </p:cBhvr>
                                      <p:to>
                                        <p:strVal val="visible"/>
                                      </p:to>
                                    </p:set>
                                    <p:animEffect transition="in" filter="fade">
                                      <p:cBhvr>
                                        <p:cTn id="264" dur="500"/>
                                        <p:tgtEl>
                                          <p:spTgt spid="80"/>
                                        </p:tgtEl>
                                      </p:cBhvr>
                                    </p:animEffect>
                                  </p:childTnLst>
                                </p:cTn>
                              </p:par>
                              <p:par>
                                <p:cTn id="265" presetID="10" presetClass="entr" presetSubtype="0" fill="hold" grpId="0" nodeType="withEffect">
                                  <p:stCondLst>
                                    <p:cond delay="0"/>
                                  </p:stCondLst>
                                  <p:childTnLst>
                                    <p:set>
                                      <p:cBhvr>
                                        <p:cTn id="266" dur="1" fill="hold">
                                          <p:stCondLst>
                                            <p:cond delay="0"/>
                                          </p:stCondLst>
                                        </p:cTn>
                                        <p:tgtEl>
                                          <p:spTgt spid="81"/>
                                        </p:tgtEl>
                                        <p:attrNameLst>
                                          <p:attrName>style.visibility</p:attrName>
                                        </p:attrNameLst>
                                      </p:cBhvr>
                                      <p:to>
                                        <p:strVal val="visible"/>
                                      </p:to>
                                    </p:set>
                                    <p:animEffect transition="in" filter="fade">
                                      <p:cBhvr>
                                        <p:cTn id="267" dur="500"/>
                                        <p:tgtEl>
                                          <p:spTgt spid="81"/>
                                        </p:tgtEl>
                                      </p:cBhvr>
                                    </p:animEffect>
                                  </p:childTnLst>
                                </p:cTn>
                              </p:par>
                              <p:par>
                                <p:cTn id="268" presetID="10" presetClass="entr" presetSubtype="0" fill="hold" grpId="0" nodeType="withEffect">
                                  <p:stCondLst>
                                    <p:cond delay="0"/>
                                  </p:stCondLst>
                                  <p:childTnLst>
                                    <p:set>
                                      <p:cBhvr>
                                        <p:cTn id="269" dur="1" fill="hold">
                                          <p:stCondLst>
                                            <p:cond delay="0"/>
                                          </p:stCondLst>
                                        </p:cTn>
                                        <p:tgtEl>
                                          <p:spTgt spid="82"/>
                                        </p:tgtEl>
                                        <p:attrNameLst>
                                          <p:attrName>style.visibility</p:attrName>
                                        </p:attrNameLst>
                                      </p:cBhvr>
                                      <p:to>
                                        <p:strVal val="visible"/>
                                      </p:to>
                                    </p:set>
                                    <p:animEffect transition="in" filter="fade">
                                      <p:cBhvr>
                                        <p:cTn id="270" dur="500"/>
                                        <p:tgtEl>
                                          <p:spTgt spid="82"/>
                                        </p:tgtEl>
                                      </p:cBhvr>
                                    </p:animEffect>
                                  </p:childTnLst>
                                </p:cTn>
                              </p:par>
                              <p:par>
                                <p:cTn id="271" presetID="10" presetClass="entr" presetSubtype="0" fill="hold" grpId="0" nodeType="withEffect">
                                  <p:stCondLst>
                                    <p:cond delay="0"/>
                                  </p:stCondLst>
                                  <p:childTnLst>
                                    <p:set>
                                      <p:cBhvr>
                                        <p:cTn id="272" dur="1" fill="hold">
                                          <p:stCondLst>
                                            <p:cond delay="0"/>
                                          </p:stCondLst>
                                        </p:cTn>
                                        <p:tgtEl>
                                          <p:spTgt spid="83"/>
                                        </p:tgtEl>
                                        <p:attrNameLst>
                                          <p:attrName>style.visibility</p:attrName>
                                        </p:attrNameLst>
                                      </p:cBhvr>
                                      <p:to>
                                        <p:strVal val="visible"/>
                                      </p:to>
                                    </p:set>
                                    <p:animEffect transition="in" filter="fade">
                                      <p:cBhvr>
                                        <p:cTn id="273" dur="500"/>
                                        <p:tgtEl>
                                          <p:spTgt spid="83"/>
                                        </p:tgtEl>
                                      </p:cBhvr>
                                    </p:animEffect>
                                  </p:childTnLst>
                                </p:cTn>
                              </p:par>
                              <p:par>
                                <p:cTn id="274" presetID="10" presetClass="entr" presetSubtype="0" fill="hold" grpId="0" nodeType="withEffect">
                                  <p:stCondLst>
                                    <p:cond delay="0"/>
                                  </p:stCondLst>
                                  <p:childTnLst>
                                    <p:set>
                                      <p:cBhvr>
                                        <p:cTn id="275" dur="1" fill="hold">
                                          <p:stCondLst>
                                            <p:cond delay="0"/>
                                          </p:stCondLst>
                                        </p:cTn>
                                        <p:tgtEl>
                                          <p:spTgt spid="84"/>
                                        </p:tgtEl>
                                        <p:attrNameLst>
                                          <p:attrName>style.visibility</p:attrName>
                                        </p:attrNameLst>
                                      </p:cBhvr>
                                      <p:to>
                                        <p:strVal val="visible"/>
                                      </p:to>
                                    </p:set>
                                    <p:animEffect transition="in" filter="fade">
                                      <p:cBhvr>
                                        <p:cTn id="276" dur="500"/>
                                        <p:tgtEl>
                                          <p:spTgt spid="84"/>
                                        </p:tgtEl>
                                      </p:cBhvr>
                                    </p:animEffect>
                                  </p:childTnLst>
                                </p:cTn>
                              </p:par>
                              <p:par>
                                <p:cTn id="277" presetID="10" presetClass="entr" presetSubtype="0" fill="hold" grpId="0" nodeType="withEffect">
                                  <p:stCondLst>
                                    <p:cond delay="0"/>
                                  </p:stCondLst>
                                  <p:childTnLst>
                                    <p:set>
                                      <p:cBhvr>
                                        <p:cTn id="278" dur="1" fill="hold">
                                          <p:stCondLst>
                                            <p:cond delay="0"/>
                                          </p:stCondLst>
                                        </p:cTn>
                                        <p:tgtEl>
                                          <p:spTgt spid="85"/>
                                        </p:tgtEl>
                                        <p:attrNameLst>
                                          <p:attrName>style.visibility</p:attrName>
                                        </p:attrNameLst>
                                      </p:cBhvr>
                                      <p:to>
                                        <p:strVal val="visible"/>
                                      </p:to>
                                    </p:set>
                                    <p:animEffect transition="in" filter="fade">
                                      <p:cBhvr>
                                        <p:cTn id="279" dur="500"/>
                                        <p:tgtEl>
                                          <p:spTgt spid="85"/>
                                        </p:tgtEl>
                                      </p:cBhvr>
                                    </p:animEffect>
                                  </p:childTnLst>
                                </p:cTn>
                              </p:par>
                              <p:par>
                                <p:cTn id="280" presetID="10" presetClass="entr" presetSubtype="0" fill="hold" grpId="0" nodeType="withEffect">
                                  <p:stCondLst>
                                    <p:cond delay="0"/>
                                  </p:stCondLst>
                                  <p:childTnLst>
                                    <p:set>
                                      <p:cBhvr>
                                        <p:cTn id="281" dur="1" fill="hold">
                                          <p:stCondLst>
                                            <p:cond delay="0"/>
                                          </p:stCondLst>
                                        </p:cTn>
                                        <p:tgtEl>
                                          <p:spTgt spid="110"/>
                                        </p:tgtEl>
                                        <p:attrNameLst>
                                          <p:attrName>style.visibility</p:attrName>
                                        </p:attrNameLst>
                                      </p:cBhvr>
                                      <p:to>
                                        <p:strVal val="visible"/>
                                      </p:to>
                                    </p:set>
                                    <p:animEffect transition="in" filter="fade">
                                      <p:cBhvr>
                                        <p:cTn id="282" dur="500"/>
                                        <p:tgtEl>
                                          <p:spTgt spid="110"/>
                                        </p:tgtEl>
                                      </p:cBhvr>
                                    </p:animEffect>
                                  </p:childTnLst>
                                </p:cTn>
                              </p:par>
                              <p:par>
                                <p:cTn id="283" presetID="10" presetClass="entr" presetSubtype="0" fill="hold" grpId="0" nodeType="withEffect">
                                  <p:stCondLst>
                                    <p:cond delay="0"/>
                                  </p:stCondLst>
                                  <p:childTnLst>
                                    <p:set>
                                      <p:cBhvr>
                                        <p:cTn id="284" dur="1" fill="hold">
                                          <p:stCondLst>
                                            <p:cond delay="0"/>
                                          </p:stCondLst>
                                        </p:cTn>
                                        <p:tgtEl>
                                          <p:spTgt spid="86"/>
                                        </p:tgtEl>
                                        <p:attrNameLst>
                                          <p:attrName>style.visibility</p:attrName>
                                        </p:attrNameLst>
                                      </p:cBhvr>
                                      <p:to>
                                        <p:strVal val="visible"/>
                                      </p:to>
                                    </p:set>
                                    <p:animEffect transition="in" filter="fade">
                                      <p:cBhvr>
                                        <p:cTn id="285" dur="500"/>
                                        <p:tgtEl>
                                          <p:spTgt spid="86"/>
                                        </p:tgtEl>
                                      </p:cBhvr>
                                    </p:animEffect>
                                  </p:childTnLst>
                                </p:cTn>
                              </p:par>
                              <p:par>
                                <p:cTn id="286" presetID="10" presetClass="entr" presetSubtype="0" fill="hold" grpId="0" nodeType="withEffect">
                                  <p:stCondLst>
                                    <p:cond delay="0"/>
                                  </p:stCondLst>
                                  <p:childTnLst>
                                    <p:set>
                                      <p:cBhvr>
                                        <p:cTn id="287" dur="1" fill="hold">
                                          <p:stCondLst>
                                            <p:cond delay="0"/>
                                          </p:stCondLst>
                                        </p:cTn>
                                        <p:tgtEl>
                                          <p:spTgt spid="87"/>
                                        </p:tgtEl>
                                        <p:attrNameLst>
                                          <p:attrName>style.visibility</p:attrName>
                                        </p:attrNameLst>
                                      </p:cBhvr>
                                      <p:to>
                                        <p:strVal val="visible"/>
                                      </p:to>
                                    </p:set>
                                    <p:animEffect transition="in" filter="fade">
                                      <p:cBhvr>
                                        <p:cTn id="288" dur="500"/>
                                        <p:tgtEl>
                                          <p:spTgt spid="87"/>
                                        </p:tgtEl>
                                      </p:cBhvr>
                                    </p:animEffect>
                                  </p:childTnLst>
                                </p:cTn>
                              </p:par>
                              <p:par>
                                <p:cTn id="289" presetID="10" presetClass="entr" presetSubtype="0" fill="hold" grpId="0" nodeType="withEffect">
                                  <p:stCondLst>
                                    <p:cond delay="0"/>
                                  </p:stCondLst>
                                  <p:childTnLst>
                                    <p:set>
                                      <p:cBhvr>
                                        <p:cTn id="290" dur="1" fill="hold">
                                          <p:stCondLst>
                                            <p:cond delay="0"/>
                                          </p:stCondLst>
                                        </p:cTn>
                                        <p:tgtEl>
                                          <p:spTgt spid="88"/>
                                        </p:tgtEl>
                                        <p:attrNameLst>
                                          <p:attrName>style.visibility</p:attrName>
                                        </p:attrNameLst>
                                      </p:cBhvr>
                                      <p:to>
                                        <p:strVal val="visible"/>
                                      </p:to>
                                    </p:set>
                                    <p:animEffect transition="in" filter="fade">
                                      <p:cBhvr>
                                        <p:cTn id="291" dur="500"/>
                                        <p:tgtEl>
                                          <p:spTgt spid="88"/>
                                        </p:tgtEl>
                                      </p:cBhvr>
                                    </p:animEffect>
                                  </p:childTnLst>
                                </p:cTn>
                              </p:par>
                              <p:par>
                                <p:cTn id="292" presetID="10" presetClass="entr" presetSubtype="0" fill="hold" grpId="0" nodeType="withEffect">
                                  <p:stCondLst>
                                    <p:cond delay="0"/>
                                  </p:stCondLst>
                                  <p:childTnLst>
                                    <p:set>
                                      <p:cBhvr>
                                        <p:cTn id="293" dur="1" fill="hold">
                                          <p:stCondLst>
                                            <p:cond delay="0"/>
                                          </p:stCondLst>
                                        </p:cTn>
                                        <p:tgtEl>
                                          <p:spTgt spid="89"/>
                                        </p:tgtEl>
                                        <p:attrNameLst>
                                          <p:attrName>style.visibility</p:attrName>
                                        </p:attrNameLst>
                                      </p:cBhvr>
                                      <p:to>
                                        <p:strVal val="visible"/>
                                      </p:to>
                                    </p:set>
                                    <p:animEffect transition="in" filter="fade">
                                      <p:cBhvr>
                                        <p:cTn id="294" dur="500"/>
                                        <p:tgtEl>
                                          <p:spTgt spid="89"/>
                                        </p:tgtEl>
                                      </p:cBhvr>
                                    </p:animEffect>
                                  </p:childTnLst>
                                </p:cTn>
                              </p:par>
                              <p:par>
                                <p:cTn id="295" presetID="10" presetClass="entr" presetSubtype="0" fill="hold" grpId="0" nodeType="withEffect">
                                  <p:stCondLst>
                                    <p:cond delay="0"/>
                                  </p:stCondLst>
                                  <p:childTnLst>
                                    <p:set>
                                      <p:cBhvr>
                                        <p:cTn id="296" dur="1" fill="hold">
                                          <p:stCondLst>
                                            <p:cond delay="0"/>
                                          </p:stCondLst>
                                        </p:cTn>
                                        <p:tgtEl>
                                          <p:spTgt spid="90"/>
                                        </p:tgtEl>
                                        <p:attrNameLst>
                                          <p:attrName>style.visibility</p:attrName>
                                        </p:attrNameLst>
                                      </p:cBhvr>
                                      <p:to>
                                        <p:strVal val="visible"/>
                                      </p:to>
                                    </p:set>
                                    <p:animEffect transition="in" filter="fade">
                                      <p:cBhvr>
                                        <p:cTn id="297" dur="500"/>
                                        <p:tgtEl>
                                          <p:spTgt spid="90"/>
                                        </p:tgtEl>
                                      </p:cBhvr>
                                    </p:animEffect>
                                  </p:childTnLst>
                                </p:cTn>
                              </p:par>
                              <p:par>
                                <p:cTn id="298" presetID="10" presetClass="entr" presetSubtype="0" fill="hold" grpId="0" nodeType="withEffect">
                                  <p:stCondLst>
                                    <p:cond delay="0"/>
                                  </p:stCondLst>
                                  <p:childTnLst>
                                    <p:set>
                                      <p:cBhvr>
                                        <p:cTn id="299" dur="1" fill="hold">
                                          <p:stCondLst>
                                            <p:cond delay="0"/>
                                          </p:stCondLst>
                                        </p:cTn>
                                        <p:tgtEl>
                                          <p:spTgt spid="91"/>
                                        </p:tgtEl>
                                        <p:attrNameLst>
                                          <p:attrName>style.visibility</p:attrName>
                                        </p:attrNameLst>
                                      </p:cBhvr>
                                      <p:to>
                                        <p:strVal val="visible"/>
                                      </p:to>
                                    </p:set>
                                    <p:animEffect transition="in" filter="fade">
                                      <p:cBhvr>
                                        <p:cTn id="300" dur="500"/>
                                        <p:tgtEl>
                                          <p:spTgt spid="91"/>
                                        </p:tgtEl>
                                      </p:cBhvr>
                                    </p:animEffect>
                                  </p:childTnLst>
                                </p:cTn>
                              </p:par>
                              <p:par>
                                <p:cTn id="301" presetID="10" presetClass="entr" presetSubtype="0" fill="hold" grpId="0" nodeType="withEffect">
                                  <p:stCondLst>
                                    <p:cond delay="0"/>
                                  </p:stCondLst>
                                  <p:childTnLst>
                                    <p:set>
                                      <p:cBhvr>
                                        <p:cTn id="302" dur="1" fill="hold">
                                          <p:stCondLst>
                                            <p:cond delay="0"/>
                                          </p:stCondLst>
                                        </p:cTn>
                                        <p:tgtEl>
                                          <p:spTgt spid="92"/>
                                        </p:tgtEl>
                                        <p:attrNameLst>
                                          <p:attrName>style.visibility</p:attrName>
                                        </p:attrNameLst>
                                      </p:cBhvr>
                                      <p:to>
                                        <p:strVal val="visible"/>
                                      </p:to>
                                    </p:set>
                                    <p:animEffect transition="in" filter="fade">
                                      <p:cBhvr>
                                        <p:cTn id="303" dur="500"/>
                                        <p:tgtEl>
                                          <p:spTgt spid="92"/>
                                        </p:tgtEl>
                                      </p:cBhvr>
                                    </p:animEffect>
                                  </p:childTnLst>
                                </p:cTn>
                              </p:par>
                              <p:par>
                                <p:cTn id="304" presetID="10" presetClass="entr" presetSubtype="0" fill="hold" grpId="0" nodeType="withEffect">
                                  <p:stCondLst>
                                    <p:cond delay="0"/>
                                  </p:stCondLst>
                                  <p:childTnLst>
                                    <p:set>
                                      <p:cBhvr>
                                        <p:cTn id="305" dur="1" fill="hold">
                                          <p:stCondLst>
                                            <p:cond delay="0"/>
                                          </p:stCondLst>
                                        </p:cTn>
                                        <p:tgtEl>
                                          <p:spTgt spid="93"/>
                                        </p:tgtEl>
                                        <p:attrNameLst>
                                          <p:attrName>style.visibility</p:attrName>
                                        </p:attrNameLst>
                                      </p:cBhvr>
                                      <p:to>
                                        <p:strVal val="visible"/>
                                      </p:to>
                                    </p:set>
                                    <p:animEffect transition="in" filter="fade">
                                      <p:cBhvr>
                                        <p:cTn id="306" dur="500"/>
                                        <p:tgtEl>
                                          <p:spTgt spid="93"/>
                                        </p:tgtEl>
                                      </p:cBhvr>
                                    </p:animEffect>
                                  </p:childTnLst>
                                </p:cTn>
                              </p:par>
                              <p:par>
                                <p:cTn id="307" presetID="10" presetClass="entr" presetSubtype="0" fill="hold" grpId="0" nodeType="withEffect">
                                  <p:stCondLst>
                                    <p:cond delay="0"/>
                                  </p:stCondLst>
                                  <p:childTnLst>
                                    <p:set>
                                      <p:cBhvr>
                                        <p:cTn id="308" dur="1" fill="hold">
                                          <p:stCondLst>
                                            <p:cond delay="0"/>
                                          </p:stCondLst>
                                        </p:cTn>
                                        <p:tgtEl>
                                          <p:spTgt spid="94"/>
                                        </p:tgtEl>
                                        <p:attrNameLst>
                                          <p:attrName>style.visibility</p:attrName>
                                        </p:attrNameLst>
                                      </p:cBhvr>
                                      <p:to>
                                        <p:strVal val="visible"/>
                                      </p:to>
                                    </p:set>
                                    <p:animEffect transition="in" filter="fade">
                                      <p:cBhvr>
                                        <p:cTn id="309" dur="500"/>
                                        <p:tgtEl>
                                          <p:spTgt spid="94"/>
                                        </p:tgtEl>
                                      </p:cBhvr>
                                    </p:animEffect>
                                  </p:childTnLst>
                                </p:cTn>
                              </p:par>
                              <p:par>
                                <p:cTn id="310" presetID="10" presetClass="entr" presetSubtype="0" fill="hold" grpId="0" nodeType="withEffect">
                                  <p:stCondLst>
                                    <p:cond delay="0"/>
                                  </p:stCondLst>
                                  <p:childTnLst>
                                    <p:set>
                                      <p:cBhvr>
                                        <p:cTn id="311" dur="1" fill="hold">
                                          <p:stCondLst>
                                            <p:cond delay="0"/>
                                          </p:stCondLst>
                                        </p:cTn>
                                        <p:tgtEl>
                                          <p:spTgt spid="95"/>
                                        </p:tgtEl>
                                        <p:attrNameLst>
                                          <p:attrName>style.visibility</p:attrName>
                                        </p:attrNameLst>
                                      </p:cBhvr>
                                      <p:to>
                                        <p:strVal val="visible"/>
                                      </p:to>
                                    </p:set>
                                    <p:animEffect transition="in" filter="fade">
                                      <p:cBhvr>
                                        <p:cTn id="312" dur="500"/>
                                        <p:tgtEl>
                                          <p:spTgt spid="95"/>
                                        </p:tgtEl>
                                      </p:cBhvr>
                                    </p:animEffect>
                                  </p:childTnLst>
                                </p:cTn>
                              </p:par>
                              <p:par>
                                <p:cTn id="313" presetID="10" presetClass="entr" presetSubtype="0" fill="hold" grpId="0" nodeType="withEffect">
                                  <p:stCondLst>
                                    <p:cond delay="0"/>
                                  </p:stCondLst>
                                  <p:childTnLst>
                                    <p:set>
                                      <p:cBhvr>
                                        <p:cTn id="314" dur="1" fill="hold">
                                          <p:stCondLst>
                                            <p:cond delay="0"/>
                                          </p:stCondLst>
                                        </p:cTn>
                                        <p:tgtEl>
                                          <p:spTgt spid="96"/>
                                        </p:tgtEl>
                                        <p:attrNameLst>
                                          <p:attrName>style.visibility</p:attrName>
                                        </p:attrNameLst>
                                      </p:cBhvr>
                                      <p:to>
                                        <p:strVal val="visible"/>
                                      </p:to>
                                    </p:set>
                                    <p:animEffect transition="in" filter="fade">
                                      <p:cBhvr>
                                        <p:cTn id="315" dur="500"/>
                                        <p:tgtEl>
                                          <p:spTgt spid="96"/>
                                        </p:tgtEl>
                                      </p:cBhvr>
                                    </p:animEffect>
                                  </p:childTnLst>
                                </p:cTn>
                              </p:par>
                              <p:par>
                                <p:cTn id="316" presetID="10" presetClass="entr" presetSubtype="0" fill="hold" grpId="0" nodeType="withEffect">
                                  <p:stCondLst>
                                    <p:cond delay="0"/>
                                  </p:stCondLst>
                                  <p:childTnLst>
                                    <p:set>
                                      <p:cBhvr>
                                        <p:cTn id="317" dur="1" fill="hold">
                                          <p:stCondLst>
                                            <p:cond delay="0"/>
                                          </p:stCondLst>
                                        </p:cTn>
                                        <p:tgtEl>
                                          <p:spTgt spid="97"/>
                                        </p:tgtEl>
                                        <p:attrNameLst>
                                          <p:attrName>style.visibility</p:attrName>
                                        </p:attrNameLst>
                                      </p:cBhvr>
                                      <p:to>
                                        <p:strVal val="visible"/>
                                      </p:to>
                                    </p:set>
                                    <p:animEffect transition="in" filter="fade">
                                      <p:cBhvr>
                                        <p:cTn id="318" dur="500"/>
                                        <p:tgtEl>
                                          <p:spTgt spid="97"/>
                                        </p:tgtEl>
                                      </p:cBhvr>
                                    </p:animEffect>
                                  </p:childTnLst>
                                </p:cTn>
                              </p:par>
                              <p:par>
                                <p:cTn id="319" presetID="10" presetClass="entr" presetSubtype="0" fill="hold" grpId="0" nodeType="withEffect">
                                  <p:stCondLst>
                                    <p:cond delay="0"/>
                                  </p:stCondLst>
                                  <p:childTnLst>
                                    <p:set>
                                      <p:cBhvr>
                                        <p:cTn id="320" dur="1" fill="hold">
                                          <p:stCondLst>
                                            <p:cond delay="0"/>
                                          </p:stCondLst>
                                        </p:cTn>
                                        <p:tgtEl>
                                          <p:spTgt spid="98"/>
                                        </p:tgtEl>
                                        <p:attrNameLst>
                                          <p:attrName>style.visibility</p:attrName>
                                        </p:attrNameLst>
                                      </p:cBhvr>
                                      <p:to>
                                        <p:strVal val="visible"/>
                                      </p:to>
                                    </p:set>
                                    <p:animEffect transition="in" filter="fade">
                                      <p:cBhvr>
                                        <p:cTn id="321" dur="500"/>
                                        <p:tgtEl>
                                          <p:spTgt spid="98"/>
                                        </p:tgtEl>
                                      </p:cBhvr>
                                    </p:animEffect>
                                  </p:childTnLst>
                                </p:cTn>
                              </p:par>
                              <p:par>
                                <p:cTn id="322" presetID="10" presetClass="entr" presetSubtype="0" fill="hold" grpId="0" nodeType="withEffect">
                                  <p:stCondLst>
                                    <p:cond delay="0"/>
                                  </p:stCondLst>
                                  <p:childTnLst>
                                    <p:set>
                                      <p:cBhvr>
                                        <p:cTn id="323" dur="1" fill="hold">
                                          <p:stCondLst>
                                            <p:cond delay="0"/>
                                          </p:stCondLst>
                                        </p:cTn>
                                        <p:tgtEl>
                                          <p:spTgt spid="99"/>
                                        </p:tgtEl>
                                        <p:attrNameLst>
                                          <p:attrName>style.visibility</p:attrName>
                                        </p:attrNameLst>
                                      </p:cBhvr>
                                      <p:to>
                                        <p:strVal val="visible"/>
                                      </p:to>
                                    </p:set>
                                    <p:animEffect transition="in" filter="fade">
                                      <p:cBhvr>
                                        <p:cTn id="324" dur="500"/>
                                        <p:tgtEl>
                                          <p:spTgt spid="99"/>
                                        </p:tgtEl>
                                      </p:cBhvr>
                                    </p:animEffect>
                                  </p:childTnLst>
                                </p:cTn>
                              </p:par>
                              <p:par>
                                <p:cTn id="325" presetID="10" presetClass="entr" presetSubtype="0" fill="hold" grpId="0" nodeType="withEffect">
                                  <p:stCondLst>
                                    <p:cond delay="0"/>
                                  </p:stCondLst>
                                  <p:childTnLst>
                                    <p:set>
                                      <p:cBhvr>
                                        <p:cTn id="326" dur="1" fill="hold">
                                          <p:stCondLst>
                                            <p:cond delay="0"/>
                                          </p:stCondLst>
                                        </p:cTn>
                                        <p:tgtEl>
                                          <p:spTgt spid="100"/>
                                        </p:tgtEl>
                                        <p:attrNameLst>
                                          <p:attrName>style.visibility</p:attrName>
                                        </p:attrNameLst>
                                      </p:cBhvr>
                                      <p:to>
                                        <p:strVal val="visible"/>
                                      </p:to>
                                    </p:set>
                                    <p:animEffect transition="in" filter="fade">
                                      <p:cBhvr>
                                        <p:cTn id="327" dur="500"/>
                                        <p:tgtEl>
                                          <p:spTgt spid="100"/>
                                        </p:tgtEl>
                                      </p:cBhvr>
                                    </p:animEffect>
                                  </p:childTnLst>
                                </p:cTn>
                              </p:par>
                              <p:par>
                                <p:cTn id="328" presetID="10" presetClass="entr" presetSubtype="0" fill="hold" grpId="0" nodeType="withEffect">
                                  <p:stCondLst>
                                    <p:cond delay="0"/>
                                  </p:stCondLst>
                                  <p:childTnLst>
                                    <p:set>
                                      <p:cBhvr>
                                        <p:cTn id="329" dur="1" fill="hold">
                                          <p:stCondLst>
                                            <p:cond delay="0"/>
                                          </p:stCondLst>
                                        </p:cTn>
                                        <p:tgtEl>
                                          <p:spTgt spid="101"/>
                                        </p:tgtEl>
                                        <p:attrNameLst>
                                          <p:attrName>style.visibility</p:attrName>
                                        </p:attrNameLst>
                                      </p:cBhvr>
                                      <p:to>
                                        <p:strVal val="visible"/>
                                      </p:to>
                                    </p:set>
                                    <p:animEffect transition="in" filter="fade">
                                      <p:cBhvr>
                                        <p:cTn id="330" dur="500"/>
                                        <p:tgtEl>
                                          <p:spTgt spid="101"/>
                                        </p:tgtEl>
                                      </p:cBhvr>
                                    </p:animEffect>
                                  </p:childTnLst>
                                </p:cTn>
                              </p:par>
                              <p:par>
                                <p:cTn id="331" presetID="10" presetClass="entr" presetSubtype="0" fill="hold" grpId="0" nodeType="withEffect">
                                  <p:stCondLst>
                                    <p:cond delay="0"/>
                                  </p:stCondLst>
                                  <p:childTnLst>
                                    <p:set>
                                      <p:cBhvr>
                                        <p:cTn id="332" dur="1" fill="hold">
                                          <p:stCondLst>
                                            <p:cond delay="0"/>
                                          </p:stCondLst>
                                        </p:cTn>
                                        <p:tgtEl>
                                          <p:spTgt spid="102"/>
                                        </p:tgtEl>
                                        <p:attrNameLst>
                                          <p:attrName>style.visibility</p:attrName>
                                        </p:attrNameLst>
                                      </p:cBhvr>
                                      <p:to>
                                        <p:strVal val="visible"/>
                                      </p:to>
                                    </p:set>
                                    <p:animEffect transition="in" filter="fade">
                                      <p:cBhvr>
                                        <p:cTn id="333" dur="500"/>
                                        <p:tgtEl>
                                          <p:spTgt spid="102"/>
                                        </p:tgtEl>
                                      </p:cBhvr>
                                    </p:animEffect>
                                  </p:childTnLst>
                                </p:cTn>
                              </p:par>
                              <p:par>
                                <p:cTn id="334" presetID="10" presetClass="entr" presetSubtype="0" fill="hold" grpId="0" nodeType="withEffect">
                                  <p:stCondLst>
                                    <p:cond delay="0"/>
                                  </p:stCondLst>
                                  <p:childTnLst>
                                    <p:set>
                                      <p:cBhvr>
                                        <p:cTn id="335" dur="1" fill="hold">
                                          <p:stCondLst>
                                            <p:cond delay="0"/>
                                          </p:stCondLst>
                                        </p:cTn>
                                        <p:tgtEl>
                                          <p:spTgt spid="103"/>
                                        </p:tgtEl>
                                        <p:attrNameLst>
                                          <p:attrName>style.visibility</p:attrName>
                                        </p:attrNameLst>
                                      </p:cBhvr>
                                      <p:to>
                                        <p:strVal val="visible"/>
                                      </p:to>
                                    </p:set>
                                    <p:animEffect transition="in" filter="fade">
                                      <p:cBhvr>
                                        <p:cTn id="336" dur="500"/>
                                        <p:tgtEl>
                                          <p:spTgt spid="103"/>
                                        </p:tgtEl>
                                      </p:cBhvr>
                                    </p:animEffect>
                                  </p:childTnLst>
                                </p:cTn>
                              </p:par>
                              <p:par>
                                <p:cTn id="337" presetID="10" presetClass="entr" presetSubtype="0" fill="hold" grpId="0" nodeType="withEffect">
                                  <p:stCondLst>
                                    <p:cond delay="0"/>
                                  </p:stCondLst>
                                  <p:childTnLst>
                                    <p:set>
                                      <p:cBhvr>
                                        <p:cTn id="338" dur="1" fill="hold">
                                          <p:stCondLst>
                                            <p:cond delay="0"/>
                                          </p:stCondLst>
                                        </p:cTn>
                                        <p:tgtEl>
                                          <p:spTgt spid="104"/>
                                        </p:tgtEl>
                                        <p:attrNameLst>
                                          <p:attrName>style.visibility</p:attrName>
                                        </p:attrNameLst>
                                      </p:cBhvr>
                                      <p:to>
                                        <p:strVal val="visible"/>
                                      </p:to>
                                    </p:set>
                                    <p:animEffect transition="in" filter="fade">
                                      <p:cBhvr>
                                        <p:cTn id="339" dur="500"/>
                                        <p:tgtEl>
                                          <p:spTgt spid="104"/>
                                        </p:tgtEl>
                                      </p:cBhvr>
                                    </p:animEffect>
                                  </p:childTnLst>
                                </p:cTn>
                              </p:par>
                              <p:par>
                                <p:cTn id="340" presetID="10" presetClass="entr" presetSubtype="0" fill="hold" grpId="0" nodeType="withEffect">
                                  <p:stCondLst>
                                    <p:cond delay="0"/>
                                  </p:stCondLst>
                                  <p:childTnLst>
                                    <p:set>
                                      <p:cBhvr>
                                        <p:cTn id="341" dur="1" fill="hold">
                                          <p:stCondLst>
                                            <p:cond delay="0"/>
                                          </p:stCondLst>
                                        </p:cTn>
                                        <p:tgtEl>
                                          <p:spTgt spid="105"/>
                                        </p:tgtEl>
                                        <p:attrNameLst>
                                          <p:attrName>style.visibility</p:attrName>
                                        </p:attrNameLst>
                                      </p:cBhvr>
                                      <p:to>
                                        <p:strVal val="visible"/>
                                      </p:to>
                                    </p:set>
                                    <p:animEffect transition="in" filter="fade">
                                      <p:cBhvr>
                                        <p:cTn id="342" dur="500"/>
                                        <p:tgtEl>
                                          <p:spTgt spid="105"/>
                                        </p:tgtEl>
                                      </p:cBhvr>
                                    </p:animEffect>
                                  </p:childTnLst>
                                </p:cTn>
                              </p:par>
                              <p:par>
                                <p:cTn id="343" presetID="10" presetClass="entr" presetSubtype="0" fill="hold" grpId="0" nodeType="withEffect">
                                  <p:stCondLst>
                                    <p:cond delay="0"/>
                                  </p:stCondLst>
                                  <p:childTnLst>
                                    <p:set>
                                      <p:cBhvr>
                                        <p:cTn id="344" dur="1" fill="hold">
                                          <p:stCondLst>
                                            <p:cond delay="0"/>
                                          </p:stCondLst>
                                        </p:cTn>
                                        <p:tgtEl>
                                          <p:spTgt spid="106"/>
                                        </p:tgtEl>
                                        <p:attrNameLst>
                                          <p:attrName>style.visibility</p:attrName>
                                        </p:attrNameLst>
                                      </p:cBhvr>
                                      <p:to>
                                        <p:strVal val="visible"/>
                                      </p:to>
                                    </p:set>
                                    <p:animEffect transition="in" filter="fade">
                                      <p:cBhvr>
                                        <p:cTn id="345" dur="500"/>
                                        <p:tgtEl>
                                          <p:spTgt spid="106"/>
                                        </p:tgtEl>
                                      </p:cBhvr>
                                    </p:animEffect>
                                  </p:childTnLst>
                                </p:cTn>
                              </p:par>
                              <p:par>
                                <p:cTn id="346" presetID="10" presetClass="entr" presetSubtype="0" fill="hold" grpId="0" nodeType="withEffect">
                                  <p:stCondLst>
                                    <p:cond delay="0"/>
                                  </p:stCondLst>
                                  <p:childTnLst>
                                    <p:set>
                                      <p:cBhvr>
                                        <p:cTn id="347" dur="1" fill="hold">
                                          <p:stCondLst>
                                            <p:cond delay="0"/>
                                          </p:stCondLst>
                                        </p:cTn>
                                        <p:tgtEl>
                                          <p:spTgt spid="111"/>
                                        </p:tgtEl>
                                        <p:attrNameLst>
                                          <p:attrName>style.visibility</p:attrName>
                                        </p:attrNameLst>
                                      </p:cBhvr>
                                      <p:to>
                                        <p:strVal val="visible"/>
                                      </p:to>
                                    </p:set>
                                    <p:animEffect transition="in" filter="fade">
                                      <p:cBhvr>
                                        <p:cTn id="348" dur="500"/>
                                        <p:tgtEl>
                                          <p:spTgt spid="111"/>
                                        </p:tgtEl>
                                      </p:cBhvr>
                                    </p:animEffect>
                                  </p:childTnLst>
                                </p:cTn>
                              </p:par>
                            </p:childTnLst>
                          </p:cTn>
                        </p:par>
                      </p:childTnLst>
                    </p:cTn>
                  </p:par>
                  <p:par>
                    <p:cTn id="349" fill="hold">
                      <p:stCondLst>
                        <p:cond delay="indefinite"/>
                      </p:stCondLst>
                      <p:childTnLst>
                        <p:par>
                          <p:cTn id="350" fill="hold">
                            <p:stCondLst>
                              <p:cond delay="0"/>
                            </p:stCondLst>
                            <p:childTnLst>
                              <p:par>
                                <p:cTn id="351" presetID="10" presetClass="entr" presetSubtype="0" fill="hold" grpId="0" nodeType="clickEffect">
                                  <p:stCondLst>
                                    <p:cond delay="0"/>
                                  </p:stCondLst>
                                  <p:childTnLst>
                                    <p:set>
                                      <p:cBhvr>
                                        <p:cTn id="352" dur="1" fill="hold">
                                          <p:stCondLst>
                                            <p:cond delay="0"/>
                                          </p:stCondLst>
                                        </p:cTn>
                                        <p:tgtEl>
                                          <p:spTgt spid="128"/>
                                        </p:tgtEl>
                                        <p:attrNameLst>
                                          <p:attrName>style.visibility</p:attrName>
                                        </p:attrNameLst>
                                      </p:cBhvr>
                                      <p:to>
                                        <p:strVal val="visible"/>
                                      </p:to>
                                    </p:set>
                                    <p:animEffect transition="in" filter="fade">
                                      <p:cBhvr>
                                        <p:cTn id="353" dur="500"/>
                                        <p:tgtEl>
                                          <p:spTgt spid="128"/>
                                        </p:tgtEl>
                                      </p:cBhvr>
                                    </p:animEffect>
                                  </p:childTnLst>
                                </p:cTn>
                              </p:par>
                              <p:par>
                                <p:cTn id="354" presetID="10" presetClass="entr" presetSubtype="0" fill="hold" grpId="0" nodeType="withEffect">
                                  <p:stCondLst>
                                    <p:cond delay="0"/>
                                  </p:stCondLst>
                                  <p:childTnLst>
                                    <p:set>
                                      <p:cBhvr>
                                        <p:cTn id="355" dur="1" fill="hold">
                                          <p:stCondLst>
                                            <p:cond delay="0"/>
                                          </p:stCondLst>
                                        </p:cTn>
                                        <p:tgtEl>
                                          <p:spTgt spid="127"/>
                                        </p:tgtEl>
                                        <p:attrNameLst>
                                          <p:attrName>style.visibility</p:attrName>
                                        </p:attrNameLst>
                                      </p:cBhvr>
                                      <p:to>
                                        <p:strVal val="visible"/>
                                      </p:to>
                                    </p:set>
                                    <p:animEffect transition="in" filter="fade">
                                      <p:cBhvr>
                                        <p:cTn id="356" dur="500"/>
                                        <p:tgtEl>
                                          <p:spTgt spid="127"/>
                                        </p:tgtEl>
                                      </p:cBhvr>
                                    </p:animEffect>
                                  </p:childTnLst>
                                </p:cTn>
                              </p:par>
                            </p:childTnLst>
                          </p:cTn>
                        </p:par>
                      </p:childTnLst>
                    </p:cTn>
                  </p:par>
                  <p:par>
                    <p:cTn id="357" fill="hold">
                      <p:stCondLst>
                        <p:cond delay="indefinite"/>
                      </p:stCondLst>
                      <p:childTnLst>
                        <p:par>
                          <p:cTn id="358" fill="hold">
                            <p:stCondLst>
                              <p:cond delay="0"/>
                            </p:stCondLst>
                            <p:childTnLst>
                              <p:par>
                                <p:cTn id="359" presetID="10" presetClass="entr" presetSubtype="0" fill="hold" grpId="0" nodeType="clickEffect">
                                  <p:stCondLst>
                                    <p:cond delay="0"/>
                                  </p:stCondLst>
                                  <p:childTnLst>
                                    <p:set>
                                      <p:cBhvr>
                                        <p:cTn id="360" dur="1" fill="hold">
                                          <p:stCondLst>
                                            <p:cond delay="0"/>
                                          </p:stCondLst>
                                        </p:cTn>
                                        <p:tgtEl>
                                          <p:spTgt spid="130"/>
                                        </p:tgtEl>
                                        <p:attrNameLst>
                                          <p:attrName>style.visibility</p:attrName>
                                        </p:attrNameLst>
                                      </p:cBhvr>
                                      <p:to>
                                        <p:strVal val="visible"/>
                                      </p:to>
                                    </p:set>
                                    <p:animEffect transition="in" filter="fade">
                                      <p:cBhvr>
                                        <p:cTn id="361" dur="500"/>
                                        <p:tgtEl>
                                          <p:spTgt spid="130"/>
                                        </p:tgtEl>
                                      </p:cBhvr>
                                    </p:animEffect>
                                  </p:childTnLst>
                                </p:cTn>
                              </p:par>
                              <p:par>
                                <p:cTn id="362" presetID="10" presetClass="entr" presetSubtype="0" fill="hold" grpId="0" nodeType="withEffect">
                                  <p:stCondLst>
                                    <p:cond delay="0"/>
                                  </p:stCondLst>
                                  <p:childTnLst>
                                    <p:set>
                                      <p:cBhvr>
                                        <p:cTn id="363" dur="1" fill="hold">
                                          <p:stCondLst>
                                            <p:cond delay="0"/>
                                          </p:stCondLst>
                                        </p:cTn>
                                        <p:tgtEl>
                                          <p:spTgt spid="129"/>
                                        </p:tgtEl>
                                        <p:attrNameLst>
                                          <p:attrName>style.visibility</p:attrName>
                                        </p:attrNameLst>
                                      </p:cBhvr>
                                      <p:to>
                                        <p:strVal val="visible"/>
                                      </p:to>
                                    </p:set>
                                    <p:animEffect transition="in" filter="fade">
                                      <p:cBhvr>
                                        <p:cTn id="364" dur="500"/>
                                        <p:tgtEl>
                                          <p:spTgt spid="129"/>
                                        </p:tgtEl>
                                      </p:cBhvr>
                                    </p:animEffect>
                                  </p:childTnLst>
                                </p:cTn>
                              </p:par>
                            </p:childTnLst>
                          </p:cTn>
                        </p:par>
                      </p:childTnLst>
                    </p:cTn>
                  </p:par>
                  <p:par>
                    <p:cTn id="365" fill="hold">
                      <p:stCondLst>
                        <p:cond delay="indefinite"/>
                      </p:stCondLst>
                      <p:childTnLst>
                        <p:par>
                          <p:cTn id="366" fill="hold">
                            <p:stCondLst>
                              <p:cond delay="0"/>
                            </p:stCondLst>
                            <p:childTnLst>
                              <p:par>
                                <p:cTn id="367" presetID="10" presetClass="entr" presetSubtype="0" fill="hold" grpId="0" nodeType="clickEffect">
                                  <p:stCondLst>
                                    <p:cond delay="0"/>
                                  </p:stCondLst>
                                  <p:childTnLst>
                                    <p:set>
                                      <p:cBhvr>
                                        <p:cTn id="368" dur="1" fill="hold">
                                          <p:stCondLst>
                                            <p:cond delay="0"/>
                                          </p:stCondLst>
                                        </p:cTn>
                                        <p:tgtEl>
                                          <p:spTgt spid="132"/>
                                        </p:tgtEl>
                                        <p:attrNameLst>
                                          <p:attrName>style.visibility</p:attrName>
                                        </p:attrNameLst>
                                      </p:cBhvr>
                                      <p:to>
                                        <p:strVal val="visible"/>
                                      </p:to>
                                    </p:set>
                                    <p:animEffect transition="in" filter="fade">
                                      <p:cBhvr>
                                        <p:cTn id="369" dur="500"/>
                                        <p:tgtEl>
                                          <p:spTgt spid="132"/>
                                        </p:tgtEl>
                                      </p:cBhvr>
                                    </p:animEffect>
                                  </p:childTnLst>
                                </p:cTn>
                              </p:par>
                              <p:par>
                                <p:cTn id="370" presetID="10" presetClass="entr" presetSubtype="0" fill="hold" grpId="0" nodeType="withEffect">
                                  <p:stCondLst>
                                    <p:cond delay="0"/>
                                  </p:stCondLst>
                                  <p:childTnLst>
                                    <p:set>
                                      <p:cBhvr>
                                        <p:cTn id="371" dur="1" fill="hold">
                                          <p:stCondLst>
                                            <p:cond delay="0"/>
                                          </p:stCondLst>
                                        </p:cTn>
                                        <p:tgtEl>
                                          <p:spTgt spid="131"/>
                                        </p:tgtEl>
                                        <p:attrNameLst>
                                          <p:attrName>style.visibility</p:attrName>
                                        </p:attrNameLst>
                                      </p:cBhvr>
                                      <p:to>
                                        <p:strVal val="visible"/>
                                      </p:to>
                                    </p:set>
                                    <p:animEffect transition="in" filter="fade">
                                      <p:cBhvr>
                                        <p:cTn id="372" dur="500"/>
                                        <p:tgtEl>
                                          <p:spTgt spid="131"/>
                                        </p:tgtEl>
                                      </p:cBhvr>
                                    </p:animEffect>
                                  </p:childTnLst>
                                </p:cTn>
                              </p:par>
                            </p:childTnLst>
                          </p:cTn>
                        </p:par>
                      </p:childTnLst>
                    </p:cTn>
                  </p:par>
                  <p:par>
                    <p:cTn id="373" fill="hold">
                      <p:stCondLst>
                        <p:cond delay="indefinite"/>
                      </p:stCondLst>
                      <p:childTnLst>
                        <p:par>
                          <p:cTn id="374" fill="hold">
                            <p:stCondLst>
                              <p:cond delay="0"/>
                            </p:stCondLst>
                            <p:childTnLst>
                              <p:par>
                                <p:cTn id="375" presetID="10" presetClass="entr" presetSubtype="0" fill="hold" grpId="0" nodeType="clickEffect">
                                  <p:stCondLst>
                                    <p:cond delay="0"/>
                                  </p:stCondLst>
                                  <p:childTnLst>
                                    <p:set>
                                      <p:cBhvr>
                                        <p:cTn id="376" dur="1" fill="hold">
                                          <p:stCondLst>
                                            <p:cond delay="0"/>
                                          </p:stCondLst>
                                        </p:cTn>
                                        <p:tgtEl>
                                          <p:spTgt spid="134"/>
                                        </p:tgtEl>
                                        <p:attrNameLst>
                                          <p:attrName>style.visibility</p:attrName>
                                        </p:attrNameLst>
                                      </p:cBhvr>
                                      <p:to>
                                        <p:strVal val="visible"/>
                                      </p:to>
                                    </p:set>
                                    <p:animEffect transition="in" filter="fade">
                                      <p:cBhvr>
                                        <p:cTn id="377" dur="500"/>
                                        <p:tgtEl>
                                          <p:spTgt spid="134"/>
                                        </p:tgtEl>
                                      </p:cBhvr>
                                    </p:animEffect>
                                  </p:childTnLst>
                                </p:cTn>
                              </p:par>
                              <p:par>
                                <p:cTn id="378" presetID="10" presetClass="entr" presetSubtype="0" fill="hold" grpId="0" nodeType="withEffect">
                                  <p:stCondLst>
                                    <p:cond delay="0"/>
                                  </p:stCondLst>
                                  <p:childTnLst>
                                    <p:set>
                                      <p:cBhvr>
                                        <p:cTn id="379" dur="1" fill="hold">
                                          <p:stCondLst>
                                            <p:cond delay="0"/>
                                          </p:stCondLst>
                                        </p:cTn>
                                        <p:tgtEl>
                                          <p:spTgt spid="133"/>
                                        </p:tgtEl>
                                        <p:attrNameLst>
                                          <p:attrName>style.visibility</p:attrName>
                                        </p:attrNameLst>
                                      </p:cBhvr>
                                      <p:to>
                                        <p:strVal val="visible"/>
                                      </p:to>
                                    </p:set>
                                    <p:animEffect transition="in" filter="fade">
                                      <p:cBhvr>
                                        <p:cTn id="380" dur="500"/>
                                        <p:tgtEl>
                                          <p:spTgt spid="133"/>
                                        </p:tgtEl>
                                      </p:cBhvr>
                                    </p:animEffect>
                                  </p:childTnLst>
                                </p:cTn>
                              </p:par>
                            </p:childTnLst>
                          </p:cTn>
                        </p:par>
                      </p:childTnLst>
                    </p:cTn>
                  </p:par>
                  <p:par>
                    <p:cTn id="381" fill="hold">
                      <p:stCondLst>
                        <p:cond delay="indefinite"/>
                      </p:stCondLst>
                      <p:childTnLst>
                        <p:par>
                          <p:cTn id="382" fill="hold">
                            <p:stCondLst>
                              <p:cond delay="0"/>
                            </p:stCondLst>
                            <p:childTnLst>
                              <p:par>
                                <p:cTn id="383" presetID="10" presetClass="entr" presetSubtype="0" fill="hold" grpId="0" nodeType="clickEffect">
                                  <p:stCondLst>
                                    <p:cond delay="0"/>
                                  </p:stCondLst>
                                  <p:childTnLst>
                                    <p:set>
                                      <p:cBhvr>
                                        <p:cTn id="384" dur="1" fill="hold">
                                          <p:stCondLst>
                                            <p:cond delay="0"/>
                                          </p:stCondLst>
                                        </p:cTn>
                                        <p:tgtEl>
                                          <p:spTgt spid="138"/>
                                        </p:tgtEl>
                                        <p:attrNameLst>
                                          <p:attrName>style.visibility</p:attrName>
                                        </p:attrNameLst>
                                      </p:cBhvr>
                                      <p:to>
                                        <p:strVal val="visible"/>
                                      </p:to>
                                    </p:set>
                                    <p:animEffect transition="in" filter="fade">
                                      <p:cBhvr>
                                        <p:cTn id="385" dur="500"/>
                                        <p:tgtEl>
                                          <p:spTgt spid="138"/>
                                        </p:tgtEl>
                                      </p:cBhvr>
                                    </p:animEffect>
                                  </p:childTnLst>
                                </p:cTn>
                              </p:par>
                              <p:par>
                                <p:cTn id="386" presetID="10" presetClass="entr" presetSubtype="0" fill="hold" grpId="0" nodeType="withEffect">
                                  <p:stCondLst>
                                    <p:cond delay="0"/>
                                  </p:stCondLst>
                                  <p:childTnLst>
                                    <p:set>
                                      <p:cBhvr>
                                        <p:cTn id="387" dur="1" fill="hold">
                                          <p:stCondLst>
                                            <p:cond delay="0"/>
                                          </p:stCondLst>
                                        </p:cTn>
                                        <p:tgtEl>
                                          <p:spTgt spid="137"/>
                                        </p:tgtEl>
                                        <p:attrNameLst>
                                          <p:attrName>style.visibility</p:attrName>
                                        </p:attrNameLst>
                                      </p:cBhvr>
                                      <p:to>
                                        <p:strVal val="visible"/>
                                      </p:to>
                                    </p:set>
                                    <p:animEffect transition="in" filter="fade">
                                      <p:cBhvr>
                                        <p:cTn id="388"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p:bldP spid="108" grpId="0"/>
      <p:bldP spid="109" grpId="0"/>
      <p:bldP spid="110" grpId="0"/>
      <p:bldP spid="111" grpId="0"/>
      <p:bldP spid="122" grpId="0" animBg="1"/>
      <p:bldP spid="127" grpId="0" animBg="1"/>
      <p:bldP spid="128" grpId="0"/>
      <p:bldP spid="129" grpId="0" animBg="1"/>
      <p:bldP spid="130" grpId="0"/>
      <p:bldP spid="131" grpId="0" animBg="1"/>
      <p:bldP spid="132" grpId="0"/>
      <p:bldP spid="133" grpId="0" animBg="1"/>
      <p:bldP spid="134" grpId="0"/>
      <p:bldP spid="137" grpId="0" animBg="1"/>
      <p:bldP spid="1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a:spLocks noChangeAspect="1"/>
          </p:cNvSpPr>
          <p:nvPr/>
        </p:nvSpPr>
        <p:spPr>
          <a:xfrm>
            <a:off x="4511675" y="2316163"/>
            <a:ext cx="1800225" cy="1800225"/>
          </a:xfrm>
          <a:prstGeom prst="ellips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0000"/>
              </a:solidFill>
            </a:endParaRPr>
          </a:p>
        </p:txBody>
      </p:sp>
      <p:sp>
        <p:nvSpPr>
          <p:cNvPr id="3" name="KSO_Shape"/>
          <p:cNvSpPr/>
          <p:nvPr/>
        </p:nvSpPr>
        <p:spPr bwMode="auto">
          <a:xfrm>
            <a:off x="5129213" y="2811463"/>
            <a:ext cx="519112" cy="744537"/>
          </a:xfrm>
          <a:custGeom>
            <a:avLst/>
            <a:gdLst>
              <a:gd name="T0" fmla="*/ 2147483646 w 78"/>
              <a:gd name="T1" fmla="*/ 2147483646 h 112"/>
              <a:gd name="T2" fmla="*/ 2147483646 w 78"/>
              <a:gd name="T3" fmla="*/ 2147483646 h 112"/>
              <a:gd name="T4" fmla="*/ 2147483646 w 78"/>
              <a:gd name="T5" fmla="*/ 2147483646 h 112"/>
              <a:gd name="T6" fmla="*/ 2147483646 w 78"/>
              <a:gd name="T7" fmla="*/ 2147483646 h 112"/>
              <a:gd name="T8" fmla="*/ 2147483646 w 78"/>
              <a:gd name="T9" fmla="*/ 2147483646 h 112"/>
              <a:gd name="T10" fmla="*/ 2147483646 w 78"/>
              <a:gd name="T11" fmla="*/ 2147483646 h 112"/>
              <a:gd name="T12" fmla="*/ 2147483646 w 78"/>
              <a:gd name="T13" fmla="*/ 2147483646 h 112"/>
              <a:gd name="T14" fmla="*/ 2147483646 w 78"/>
              <a:gd name="T15" fmla="*/ 2147483646 h 112"/>
              <a:gd name="T16" fmla="*/ 2147483646 w 78"/>
              <a:gd name="T17" fmla="*/ 2147483646 h 112"/>
              <a:gd name="T18" fmla="*/ 2147483646 w 78"/>
              <a:gd name="T19" fmla="*/ 2147483646 h 112"/>
              <a:gd name="T20" fmla="*/ 2147483646 w 78"/>
              <a:gd name="T21" fmla="*/ 2147483646 h 112"/>
              <a:gd name="T22" fmla="*/ 2147483646 w 78"/>
              <a:gd name="T23" fmla="*/ 2147483646 h 112"/>
              <a:gd name="T24" fmla="*/ 2147483646 w 78"/>
              <a:gd name="T25" fmla="*/ 2147483646 h 112"/>
              <a:gd name="T26" fmla="*/ 2147483646 w 78"/>
              <a:gd name="T27" fmla="*/ 2147483646 h 112"/>
              <a:gd name="T28" fmla="*/ 2147483646 w 78"/>
              <a:gd name="T29" fmla="*/ 2147483646 h 112"/>
              <a:gd name="T30" fmla="*/ 2147483646 w 78"/>
              <a:gd name="T31" fmla="*/ 2147483646 h 112"/>
              <a:gd name="T32" fmla="*/ 2147483646 w 78"/>
              <a:gd name="T33" fmla="*/ 2147483646 h 112"/>
              <a:gd name="T34" fmla="*/ 2147483646 w 78"/>
              <a:gd name="T35" fmla="*/ 2147483646 h 112"/>
              <a:gd name="T36" fmla="*/ 2147483646 w 78"/>
              <a:gd name="T37" fmla="*/ 2147483646 h 112"/>
              <a:gd name="T38" fmla="*/ 2147483646 w 78"/>
              <a:gd name="T39" fmla="*/ 2147483646 h 112"/>
              <a:gd name="T40" fmla="*/ 2147483646 w 78"/>
              <a:gd name="T41" fmla="*/ 2147483646 h 112"/>
              <a:gd name="T42" fmla="*/ 2147483646 w 78"/>
              <a:gd name="T43" fmla="*/ 2147483646 h 112"/>
              <a:gd name="T44" fmla="*/ 2147483646 w 78"/>
              <a:gd name="T45" fmla="*/ 2147483646 h 112"/>
              <a:gd name="T46" fmla="*/ 2147483646 w 78"/>
              <a:gd name="T47" fmla="*/ 2147483646 h 112"/>
              <a:gd name="T48" fmla="*/ 2147483646 w 78"/>
              <a:gd name="T49" fmla="*/ 2147483646 h 112"/>
              <a:gd name="T50" fmla="*/ 2147483646 w 78"/>
              <a:gd name="T51" fmla="*/ 2147483646 h 112"/>
              <a:gd name="T52" fmla="*/ 2147483646 w 78"/>
              <a:gd name="T53" fmla="*/ 2147483646 h 112"/>
              <a:gd name="T54" fmla="*/ 2147483646 w 78"/>
              <a:gd name="T55" fmla="*/ 2147483646 h 112"/>
              <a:gd name="T56" fmla="*/ 2147483646 w 78"/>
              <a:gd name="T57" fmla="*/ 2147483646 h 112"/>
              <a:gd name="T58" fmla="*/ 2147483646 w 78"/>
              <a:gd name="T59" fmla="*/ 2147483646 h 112"/>
              <a:gd name="T60" fmla="*/ 2147483646 w 78"/>
              <a:gd name="T61" fmla="*/ 2147483646 h 112"/>
              <a:gd name="T62" fmla="*/ 2147483646 w 78"/>
              <a:gd name="T63" fmla="*/ 2147483646 h 112"/>
              <a:gd name="T64" fmla="*/ 2147483646 w 78"/>
              <a:gd name="T65" fmla="*/ 2147483646 h 112"/>
              <a:gd name="T66" fmla="*/ 2147483646 w 78"/>
              <a:gd name="T67" fmla="*/ 2147483646 h 112"/>
              <a:gd name="T68" fmla="*/ 2147483646 w 78"/>
              <a:gd name="T69" fmla="*/ 2147483646 h 112"/>
              <a:gd name="T70" fmla="*/ 2147483646 w 78"/>
              <a:gd name="T71" fmla="*/ 2147483646 h 112"/>
              <a:gd name="T72" fmla="*/ 2147483646 w 78"/>
              <a:gd name="T73" fmla="*/ 2147483646 h 112"/>
              <a:gd name="T74" fmla="*/ 2147483646 w 78"/>
              <a:gd name="T75" fmla="*/ 2147483646 h 112"/>
              <a:gd name="T76" fmla="*/ 2147483646 w 78"/>
              <a:gd name="T77" fmla="*/ 2147483646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FF0000"/>
              </a:solidFill>
            </a:endParaRPr>
          </a:p>
        </p:txBody>
      </p:sp>
      <p:sp>
        <p:nvSpPr>
          <p:cNvPr id="4" name="椭圆 3"/>
          <p:cNvSpPr>
            <a:spLocks noChangeAspect="1"/>
          </p:cNvSpPr>
          <p:nvPr/>
        </p:nvSpPr>
        <p:spPr>
          <a:xfrm>
            <a:off x="4892675" y="3429000"/>
            <a:ext cx="1800225" cy="1800225"/>
          </a:xfrm>
          <a:prstGeom prst="ellipse">
            <a:avLst/>
          </a:prstGeom>
          <a:solidFill>
            <a:srgbClr val="FDCB82">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0000"/>
              </a:solidFill>
            </a:endParaRPr>
          </a:p>
        </p:txBody>
      </p:sp>
      <p:sp>
        <p:nvSpPr>
          <p:cNvPr id="5" name="弧形 4"/>
          <p:cNvSpPr/>
          <p:nvPr/>
        </p:nvSpPr>
        <p:spPr>
          <a:xfrm rot="18096577">
            <a:off x="7615237" y="2678113"/>
            <a:ext cx="1281113" cy="1677988"/>
          </a:xfrm>
          <a:prstGeom prst="arc">
            <a:avLst>
              <a:gd name="adj1" fmla="val 15669845"/>
              <a:gd name="adj2" fmla="val 126852"/>
            </a:avLst>
          </a:prstGeom>
          <a:ln>
            <a:solidFill>
              <a:srgbClr val="B4B17A"/>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rgbClr val="FF0000"/>
              </a:solidFill>
            </a:endParaRPr>
          </a:p>
        </p:txBody>
      </p:sp>
      <p:sp>
        <p:nvSpPr>
          <p:cNvPr id="12" name="弧形 11"/>
          <p:cNvSpPr/>
          <p:nvPr/>
        </p:nvSpPr>
        <p:spPr>
          <a:xfrm>
            <a:off x="3138488" y="1979613"/>
            <a:ext cx="1584325" cy="1495425"/>
          </a:xfrm>
          <a:prstGeom prst="arc">
            <a:avLst>
              <a:gd name="adj1" fmla="val 16200000"/>
              <a:gd name="adj2" fmla="val 21349829"/>
            </a:avLst>
          </a:prstGeom>
          <a:ln>
            <a:solidFill>
              <a:srgbClr val="FA9A6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rgbClr val="FF0000"/>
              </a:solidFill>
            </a:endParaRPr>
          </a:p>
        </p:txBody>
      </p:sp>
      <p:sp>
        <p:nvSpPr>
          <p:cNvPr id="13" name="弧形 12"/>
          <p:cNvSpPr/>
          <p:nvPr/>
        </p:nvSpPr>
        <p:spPr>
          <a:xfrm rot="1188091" flipV="1">
            <a:off x="3449638" y="3670300"/>
            <a:ext cx="1585912" cy="1493838"/>
          </a:xfrm>
          <a:prstGeom prst="arc">
            <a:avLst>
              <a:gd name="adj1" fmla="val 15155280"/>
              <a:gd name="adj2" fmla="val 21349829"/>
            </a:avLst>
          </a:prstGeom>
          <a:ln>
            <a:solidFill>
              <a:srgbClr val="FDCB82"/>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rgbClr val="FF0000"/>
              </a:solidFill>
            </a:endParaRPr>
          </a:p>
        </p:txBody>
      </p:sp>
      <p:sp>
        <p:nvSpPr>
          <p:cNvPr id="14" name="Freeform 91"/>
          <p:cNvSpPr/>
          <p:nvPr/>
        </p:nvSpPr>
        <p:spPr bwMode="auto">
          <a:xfrm>
            <a:off x="5524500" y="3997325"/>
            <a:ext cx="536575" cy="663575"/>
          </a:xfrm>
          <a:custGeom>
            <a:avLst/>
            <a:gdLst>
              <a:gd name="T0" fmla="*/ 2147483646 w 52"/>
              <a:gd name="T1" fmla="*/ 2147483646 h 64"/>
              <a:gd name="T2" fmla="*/ 2147483646 w 52"/>
              <a:gd name="T3" fmla="*/ 2147483646 h 64"/>
              <a:gd name="T4" fmla="*/ 2147483646 w 52"/>
              <a:gd name="T5" fmla="*/ 2147483646 h 64"/>
              <a:gd name="T6" fmla="*/ 2147483646 w 52"/>
              <a:gd name="T7" fmla="*/ 2147483646 h 64"/>
              <a:gd name="T8" fmla="*/ 2147483646 w 52"/>
              <a:gd name="T9" fmla="*/ 2147483646 h 64"/>
              <a:gd name="T10" fmla="*/ 2147483646 w 52"/>
              <a:gd name="T11" fmla="*/ 2147483646 h 64"/>
              <a:gd name="T12" fmla="*/ 2147483646 w 52"/>
              <a:gd name="T13" fmla="*/ 2147483646 h 64"/>
              <a:gd name="T14" fmla="*/ 2147483646 w 52"/>
              <a:gd name="T15" fmla="*/ 2147483646 h 64"/>
              <a:gd name="T16" fmla="*/ 2129532031 w 52"/>
              <a:gd name="T17" fmla="*/ 2147483646 h 64"/>
              <a:gd name="T18" fmla="*/ 2129532031 w 52"/>
              <a:gd name="T19" fmla="*/ 2147483646 h 64"/>
              <a:gd name="T20" fmla="*/ 425906406 w 52"/>
              <a:gd name="T21" fmla="*/ 2147483646 h 64"/>
              <a:gd name="T22" fmla="*/ 425906406 w 52"/>
              <a:gd name="T23" fmla="*/ 2147483646 h 64"/>
              <a:gd name="T24" fmla="*/ 2129532031 w 52"/>
              <a:gd name="T25" fmla="*/ 2147483646 h 64"/>
              <a:gd name="T26" fmla="*/ 2129532031 w 52"/>
              <a:gd name="T27" fmla="*/ 2147483646 h 64"/>
              <a:gd name="T28" fmla="*/ 425906406 w 52"/>
              <a:gd name="T29" fmla="*/ 2147483646 h 64"/>
              <a:gd name="T30" fmla="*/ 425906406 w 52"/>
              <a:gd name="T31" fmla="*/ 2147483646 h 64"/>
              <a:gd name="T32" fmla="*/ 1810104806 w 52"/>
              <a:gd name="T33" fmla="*/ 2147483646 h 64"/>
              <a:gd name="T34" fmla="*/ 0 w 52"/>
              <a:gd name="T35" fmla="*/ 0 h 64"/>
              <a:gd name="T36" fmla="*/ 1384198400 w 52"/>
              <a:gd name="T37" fmla="*/ 0 h 64"/>
              <a:gd name="T38" fmla="*/ 2147483646 w 52"/>
              <a:gd name="T39" fmla="*/ 1933616077 h 64"/>
              <a:gd name="T40" fmla="*/ 2147483646 w 52"/>
              <a:gd name="T41" fmla="*/ 2147483646 h 64"/>
              <a:gd name="T42" fmla="*/ 2147483646 w 52"/>
              <a:gd name="T43" fmla="*/ 2147483646 h 64"/>
              <a:gd name="T44" fmla="*/ 2147483646 w 52"/>
              <a:gd name="T45" fmla="*/ 1933616077 h 64"/>
              <a:gd name="T46" fmla="*/ 2147483646 w 52"/>
              <a:gd name="T47" fmla="*/ 0 h 64"/>
              <a:gd name="T48" fmla="*/ 2147483646 w 52"/>
              <a:gd name="T49" fmla="*/ 0 h 64"/>
              <a:gd name="T50" fmla="*/ 2147483646 w 52"/>
              <a:gd name="T51" fmla="*/ 2147483646 h 64"/>
              <a:gd name="T52" fmla="*/ 2147483646 w 52"/>
              <a:gd name="T53" fmla="*/ 2147483646 h 6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2" h="64">
                <a:moveTo>
                  <a:pt x="47" y="29"/>
                </a:moveTo>
                <a:cubicBezTo>
                  <a:pt x="47" y="35"/>
                  <a:pt x="47" y="35"/>
                  <a:pt x="47" y="35"/>
                </a:cubicBezTo>
                <a:cubicBezTo>
                  <a:pt x="31" y="35"/>
                  <a:pt x="31" y="35"/>
                  <a:pt x="31" y="35"/>
                </a:cubicBezTo>
                <a:cubicBezTo>
                  <a:pt x="31" y="42"/>
                  <a:pt x="31" y="42"/>
                  <a:pt x="31" y="42"/>
                </a:cubicBezTo>
                <a:cubicBezTo>
                  <a:pt x="47" y="42"/>
                  <a:pt x="47" y="42"/>
                  <a:pt x="47" y="42"/>
                </a:cubicBezTo>
                <a:cubicBezTo>
                  <a:pt x="47" y="48"/>
                  <a:pt x="47" y="48"/>
                  <a:pt x="47" y="48"/>
                </a:cubicBezTo>
                <a:cubicBezTo>
                  <a:pt x="31" y="48"/>
                  <a:pt x="31" y="48"/>
                  <a:pt x="31" y="48"/>
                </a:cubicBezTo>
                <a:cubicBezTo>
                  <a:pt x="31" y="64"/>
                  <a:pt x="31" y="64"/>
                  <a:pt x="31" y="64"/>
                </a:cubicBezTo>
                <a:cubicBezTo>
                  <a:pt x="20" y="64"/>
                  <a:pt x="20" y="64"/>
                  <a:pt x="20" y="64"/>
                </a:cubicBezTo>
                <a:cubicBezTo>
                  <a:pt x="20" y="48"/>
                  <a:pt x="20" y="48"/>
                  <a:pt x="20" y="48"/>
                </a:cubicBezTo>
                <a:cubicBezTo>
                  <a:pt x="4" y="48"/>
                  <a:pt x="4" y="48"/>
                  <a:pt x="4" y="48"/>
                </a:cubicBezTo>
                <a:cubicBezTo>
                  <a:pt x="4" y="42"/>
                  <a:pt x="4" y="42"/>
                  <a:pt x="4" y="42"/>
                </a:cubicBezTo>
                <a:cubicBezTo>
                  <a:pt x="20" y="42"/>
                  <a:pt x="20" y="42"/>
                  <a:pt x="20" y="42"/>
                </a:cubicBezTo>
                <a:cubicBezTo>
                  <a:pt x="20" y="35"/>
                  <a:pt x="20" y="35"/>
                  <a:pt x="20" y="35"/>
                </a:cubicBezTo>
                <a:cubicBezTo>
                  <a:pt x="4" y="35"/>
                  <a:pt x="4" y="35"/>
                  <a:pt x="4" y="35"/>
                </a:cubicBezTo>
                <a:cubicBezTo>
                  <a:pt x="4" y="29"/>
                  <a:pt x="4" y="29"/>
                  <a:pt x="4" y="29"/>
                </a:cubicBezTo>
                <a:cubicBezTo>
                  <a:pt x="17" y="29"/>
                  <a:pt x="17" y="29"/>
                  <a:pt x="17" y="29"/>
                </a:cubicBezTo>
                <a:cubicBezTo>
                  <a:pt x="0" y="0"/>
                  <a:pt x="0" y="0"/>
                  <a:pt x="0" y="0"/>
                </a:cubicBezTo>
                <a:cubicBezTo>
                  <a:pt x="13" y="0"/>
                  <a:pt x="13" y="0"/>
                  <a:pt x="13" y="0"/>
                </a:cubicBezTo>
                <a:cubicBezTo>
                  <a:pt x="22" y="18"/>
                  <a:pt x="22" y="18"/>
                  <a:pt x="22" y="18"/>
                </a:cubicBezTo>
                <a:cubicBezTo>
                  <a:pt x="23" y="21"/>
                  <a:pt x="25" y="25"/>
                  <a:pt x="26" y="28"/>
                </a:cubicBezTo>
                <a:cubicBezTo>
                  <a:pt x="26" y="28"/>
                  <a:pt x="26" y="28"/>
                  <a:pt x="26" y="28"/>
                </a:cubicBezTo>
                <a:cubicBezTo>
                  <a:pt x="27" y="25"/>
                  <a:pt x="29" y="21"/>
                  <a:pt x="30" y="18"/>
                </a:cubicBezTo>
                <a:cubicBezTo>
                  <a:pt x="39" y="0"/>
                  <a:pt x="39" y="0"/>
                  <a:pt x="39" y="0"/>
                </a:cubicBezTo>
                <a:cubicBezTo>
                  <a:pt x="52" y="0"/>
                  <a:pt x="52" y="0"/>
                  <a:pt x="52" y="0"/>
                </a:cubicBezTo>
                <a:cubicBezTo>
                  <a:pt x="34" y="29"/>
                  <a:pt x="34" y="29"/>
                  <a:pt x="34" y="29"/>
                </a:cubicBezTo>
                <a:lnTo>
                  <a:pt x="47" y="2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FF0000"/>
              </a:solidFill>
            </a:endParaRPr>
          </a:p>
        </p:txBody>
      </p:sp>
      <p:sp>
        <p:nvSpPr>
          <p:cNvPr id="15" name="椭圆 14"/>
          <p:cNvSpPr>
            <a:spLocks noChangeAspect="1"/>
          </p:cNvSpPr>
          <p:nvPr/>
        </p:nvSpPr>
        <p:spPr>
          <a:xfrm>
            <a:off x="5792788" y="2617788"/>
            <a:ext cx="1800225" cy="1800225"/>
          </a:xfrm>
          <a:prstGeom prst="ellipse">
            <a:avLst/>
          </a:prstGeom>
          <a:solidFill>
            <a:srgbClr val="D1B27E">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0000"/>
              </a:solidFill>
            </a:endParaRPr>
          </a:p>
        </p:txBody>
      </p:sp>
      <p:grpSp>
        <p:nvGrpSpPr>
          <p:cNvPr id="16" name="组合 15"/>
          <p:cNvGrpSpPr/>
          <p:nvPr/>
        </p:nvGrpSpPr>
        <p:grpSpPr bwMode="auto">
          <a:xfrm>
            <a:off x="6346825" y="3067050"/>
            <a:ext cx="692150" cy="900113"/>
            <a:chOff x="4456113" y="3070225"/>
            <a:chExt cx="439738" cy="573088"/>
          </a:xfrm>
        </p:grpSpPr>
        <p:sp>
          <p:nvSpPr>
            <p:cNvPr id="17" name="Freeform 49"/>
            <p:cNvSpPr/>
            <p:nvPr/>
          </p:nvSpPr>
          <p:spPr bwMode="auto">
            <a:xfrm>
              <a:off x="4456113" y="3476625"/>
              <a:ext cx="439738" cy="166688"/>
            </a:xfrm>
            <a:custGeom>
              <a:avLst/>
              <a:gdLst>
                <a:gd name="T0" fmla="*/ 321246931 w 504"/>
                <a:gd name="T1" fmla="*/ 0 h 190"/>
                <a:gd name="T2" fmla="*/ 316679415 w 504"/>
                <a:gd name="T3" fmla="*/ 5387532 h 190"/>
                <a:gd name="T4" fmla="*/ 191834830 w 504"/>
                <a:gd name="T5" fmla="*/ 69269392 h 190"/>
                <a:gd name="T6" fmla="*/ 66990245 w 504"/>
                <a:gd name="T7" fmla="*/ 5387532 h 190"/>
                <a:gd name="T8" fmla="*/ 62422729 w 504"/>
                <a:gd name="T9" fmla="*/ 0 h 190"/>
                <a:gd name="T10" fmla="*/ 0 w 504"/>
                <a:gd name="T11" fmla="*/ 90820395 h 190"/>
                <a:gd name="T12" fmla="*/ 191834830 w 504"/>
                <a:gd name="T13" fmla="*/ 146236260 h 190"/>
                <a:gd name="T14" fmla="*/ 383669660 w 504"/>
                <a:gd name="T15" fmla="*/ 90820395 h 190"/>
                <a:gd name="T16" fmla="*/ 321246931 w 504"/>
                <a:gd name="T17" fmla="*/ 0 h 1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04" h="190">
                  <a:moveTo>
                    <a:pt x="422" y="0"/>
                  </a:moveTo>
                  <a:cubicBezTo>
                    <a:pt x="420" y="2"/>
                    <a:pt x="418" y="5"/>
                    <a:pt x="416" y="7"/>
                  </a:cubicBezTo>
                  <a:cubicBezTo>
                    <a:pt x="374" y="60"/>
                    <a:pt x="314" y="90"/>
                    <a:pt x="252" y="90"/>
                  </a:cubicBezTo>
                  <a:cubicBezTo>
                    <a:pt x="190" y="90"/>
                    <a:pt x="130" y="60"/>
                    <a:pt x="88" y="7"/>
                  </a:cubicBezTo>
                  <a:cubicBezTo>
                    <a:pt x="86" y="5"/>
                    <a:pt x="84" y="2"/>
                    <a:pt x="82" y="0"/>
                  </a:cubicBezTo>
                  <a:cubicBezTo>
                    <a:pt x="29" y="43"/>
                    <a:pt x="0" y="96"/>
                    <a:pt x="0" y="118"/>
                  </a:cubicBezTo>
                  <a:cubicBezTo>
                    <a:pt x="0" y="158"/>
                    <a:pt x="93" y="190"/>
                    <a:pt x="252" y="190"/>
                  </a:cubicBezTo>
                  <a:cubicBezTo>
                    <a:pt x="411" y="190"/>
                    <a:pt x="504" y="158"/>
                    <a:pt x="504" y="118"/>
                  </a:cubicBezTo>
                  <a:cubicBezTo>
                    <a:pt x="504" y="96"/>
                    <a:pt x="475" y="43"/>
                    <a:pt x="422" y="0"/>
                  </a:cubicBezTo>
                  <a:close/>
                </a:path>
              </a:pathLst>
            </a:custGeom>
            <a:noFill/>
            <a:ln w="34925"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FF0000"/>
                </a:solidFill>
              </a:endParaRPr>
            </a:p>
          </p:txBody>
        </p:sp>
        <p:sp>
          <p:nvSpPr>
            <p:cNvPr id="18" name="Freeform 50"/>
            <p:cNvSpPr/>
            <p:nvPr/>
          </p:nvSpPr>
          <p:spPr bwMode="auto">
            <a:xfrm>
              <a:off x="4557713" y="3233738"/>
              <a:ext cx="241300" cy="252413"/>
            </a:xfrm>
            <a:custGeom>
              <a:avLst/>
              <a:gdLst>
                <a:gd name="T0" fmla="*/ 158221984 w 276"/>
                <a:gd name="T1" fmla="*/ 0 h 288"/>
                <a:gd name="T2" fmla="*/ 0 w 276"/>
                <a:gd name="T3" fmla="*/ 129814779 h 288"/>
                <a:gd name="T4" fmla="*/ 103188098 w 276"/>
                <a:gd name="T5" fmla="*/ 221223342 h 288"/>
                <a:gd name="T6" fmla="*/ 210962645 w 276"/>
                <a:gd name="T7" fmla="*/ 112916254 h 288"/>
                <a:gd name="T8" fmla="*/ 158221984 w 276"/>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6" h="288">
                  <a:moveTo>
                    <a:pt x="207" y="0"/>
                  </a:moveTo>
                  <a:cubicBezTo>
                    <a:pt x="207" y="0"/>
                    <a:pt x="197" y="115"/>
                    <a:pt x="0" y="169"/>
                  </a:cubicBezTo>
                  <a:cubicBezTo>
                    <a:pt x="20" y="239"/>
                    <a:pt x="73" y="288"/>
                    <a:pt x="135" y="288"/>
                  </a:cubicBezTo>
                  <a:cubicBezTo>
                    <a:pt x="204" y="288"/>
                    <a:pt x="261" y="228"/>
                    <a:pt x="276" y="147"/>
                  </a:cubicBezTo>
                  <a:cubicBezTo>
                    <a:pt x="240" y="95"/>
                    <a:pt x="207" y="0"/>
                    <a:pt x="207" y="0"/>
                  </a:cubicBezTo>
                  <a:close/>
                </a:path>
              </a:pathLst>
            </a:custGeom>
            <a:noFill/>
            <a:ln w="34925"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FF0000"/>
                </a:solidFill>
              </a:endParaRPr>
            </a:p>
          </p:txBody>
        </p:sp>
        <p:sp>
          <p:nvSpPr>
            <p:cNvPr id="19" name="Freeform 51"/>
            <p:cNvSpPr/>
            <p:nvPr/>
          </p:nvSpPr>
          <p:spPr bwMode="auto">
            <a:xfrm>
              <a:off x="4518025" y="3070225"/>
              <a:ext cx="314325" cy="320675"/>
            </a:xfrm>
            <a:custGeom>
              <a:avLst/>
              <a:gdLst>
                <a:gd name="T0" fmla="*/ 0 w 360"/>
                <a:gd name="T1" fmla="*/ 279436021 h 368"/>
                <a:gd name="T2" fmla="*/ 192111948 w 360"/>
                <a:gd name="T3" fmla="*/ 142755273 h 368"/>
                <a:gd name="T4" fmla="*/ 274445016 w 360"/>
                <a:gd name="T5" fmla="*/ 279436021 h 368"/>
                <a:gd name="T6" fmla="*/ 192111948 w 360"/>
                <a:gd name="T7" fmla="*/ 88082800 h 368"/>
                <a:gd name="T8" fmla="*/ 0 w 360"/>
                <a:gd name="T9" fmla="*/ 279436021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0" h="368">
                  <a:moveTo>
                    <a:pt x="0" y="368"/>
                  </a:moveTo>
                  <a:cubicBezTo>
                    <a:pt x="240" y="320"/>
                    <a:pt x="252" y="188"/>
                    <a:pt x="252" y="188"/>
                  </a:cubicBezTo>
                  <a:cubicBezTo>
                    <a:pt x="252" y="188"/>
                    <a:pt x="315" y="368"/>
                    <a:pt x="360" y="368"/>
                  </a:cubicBezTo>
                  <a:cubicBezTo>
                    <a:pt x="360" y="83"/>
                    <a:pt x="252" y="116"/>
                    <a:pt x="252" y="116"/>
                  </a:cubicBezTo>
                  <a:cubicBezTo>
                    <a:pt x="252" y="116"/>
                    <a:pt x="0" y="0"/>
                    <a:pt x="0" y="368"/>
                  </a:cubicBezTo>
                  <a:close/>
                </a:path>
              </a:pathLst>
            </a:custGeom>
            <a:noFill/>
            <a:ln w="34925"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FF0000"/>
                </a:solidFill>
              </a:endParaRPr>
            </a:p>
          </p:txBody>
        </p:sp>
      </p:grpSp>
      <p:sp>
        <p:nvSpPr>
          <p:cNvPr id="20" name="椭圆 19"/>
          <p:cNvSpPr/>
          <p:nvPr/>
        </p:nvSpPr>
        <p:spPr>
          <a:xfrm>
            <a:off x="40295" y="221546"/>
            <a:ext cx="551987" cy="551987"/>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742997" y="145608"/>
            <a:ext cx="3064902" cy="400110"/>
          </a:xfrm>
          <a:prstGeom prst="rect">
            <a:avLst/>
          </a:prstGeom>
          <a:noFill/>
        </p:spPr>
        <p:txBody>
          <a:bodyPr wrap="square" rtlCol="0">
            <a:spAutoFit/>
          </a:bodyPr>
          <a:lstStyle/>
          <a:p>
            <a:r>
              <a:rPr lang="zh-CN" altLang="en-US" sz="2000" dirty="0">
                <a:solidFill>
                  <a:srgbClr val="F9B88E"/>
                </a:solidFill>
              </a:rPr>
              <a:t>单击此处添加文本</a:t>
            </a:r>
            <a:endParaRPr lang="zh-CN" altLang="en-US" sz="2000" dirty="0">
              <a:solidFill>
                <a:srgbClr val="F9B88E"/>
              </a:solidFill>
            </a:endParaRPr>
          </a:p>
        </p:txBody>
      </p:sp>
      <p:sp>
        <p:nvSpPr>
          <p:cNvPr id="22" name="文本框 21"/>
          <p:cNvSpPr txBox="1"/>
          <p:nvPr/>
        </p:nvSpPr>
        <p:spPr>
          <a:xfrm>
            <a:off x="742997" y="497540"/>
            <a:ext cx="2819400" cy="369332"/>
          </a:xfrm>
          <a:prstGeom prst="rect">
            <a:avLst/>
          </a:prstGeom>
          <a:noFill/>
        </p:spPr>
        <p:txBody>
          <a:bodyPr wrap="square" rtlCol="0">
            <a:spAutoFit/>
          </a:bodyPr>
          <a:lstStyle/>
          <a:p>
            <a:r>
              <a:rPr lang="en-US" altLang="zh-CN" dirty="0">
                <a:solidFill>
                  <a:schemeClr val="bg1">
                    <a:lumMod val="50000"/>
                  </a:schemeClr>
                </a:solidFill>
              </a:rPr>
              <a:t>Click here to add text</a:t>
            </a:r>
            <a:endParaRPr lang="zh-CN" altLang="en-US" dirty="0">
              <a:solidFill>
                <a:schemeClr val="bg1">
                  <a:lumMod val="50000"/>
                </a:schemeClr>
              </a:solidFill>
            </a:endParaRPr>
          </a:p>
        </p:txBody>
      </p:sp>
      <p:sp>
        <p:nvSpPr>
          <p:cNvPr id="23" name="矩形: 圆角 22"/>
          <p:cNvSpPr/>
          <p:nvPr/>
        </p:nvSpPr>
        <p:spPr>
          <a:xfrm>
            <a:off x="2170795" y="1445509"/>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1674587" y="1469401"/>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25" name="矩形: 圆角 24"/>
          <p:cNvSpPr/>
          <p:nvPr/>
        </p:nvSpPr>
        <p:spPr>
          <a:xfrm>
            <a:off x="9063041" y="2422815"/>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8566833" y="2446707"/>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27" name="矩形: 圆角 26"/>
          <p:cNvSpPr/>
          <p:nvPr/>
        </p:nvSpPr>
        <p:spPr>
          <a:xfrm>
            <a:off x="2234693" y="4329511"/>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1738485" y="4353403"/>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1000"/>
                                        <p:tgtEl>
                                          <p:spTgt spid="14"/>
                                        </p:tgtEl>
                                      </p:cBhvr>
                                    </p:animEffect>
                                    <p:anim calcmode="lin" valueType="num">
                                      <p:cBhvr>
                                        <p:cTn id="44" dur="1000" fill="hold"/>
                                        <p:tgtEl>
                                          <p:spTgt spid="14"/>
                                        </p:tgtEl>
                                        <p:attrNameLst>
                                          <p:attrName>ppt_x</p:attrName>
                                        </p:attrNameLst>
                                      </p:cBhvr>
                                      <p:tavLst>
                                        <p:tav tm="0">
                                          <p:val>
                                            <p:strVal val="#ppt_x"/>
                                          </p:val>
                                        </p:tav>
                                        <p:tav tm="100000">
                                          <p:val>
                                            <p:strVal val="#ppt_x"/>
                                          </p:val>
                                        </p:tav>
                                      </p:tavLst>
                                    </p:anim>
                                    <p:anim calcmode="lin" valueType="num">
                                      <p:cBhvr>
                                        <p:cTn id="45" dur="1000" fill="hold"/>
                                        <p:tgtEl>
                                          <p:spTgt spid="1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1000"/>
                                        <p:tgtEl>
                                          <p:spTgt spid="16"/>
                                        </p:tgtEl>
                                      </p:cBhvr>
                                    </p:animEffect>
                                    <p:anim calcmode="lin" valueType="num">
                                      <p:cBhvr>
                                        <p:cTn id="54" dur="1000" fill="hold"/>
                                        <p:tgtEl>
                                          <p:spTgt spid="16"/>
                                        </p:tgtEl>
                                        <p:attrNameLst>
                                          <p:attrName>ppt_x</p:attrName>
                                        </p:attrNameLst>
                                      </p:cBhvr>
                                      <p:tavLst>
                                        <p:tav tm="0">
                                          <p:val>
                                            <p:strVal val="#ppt_x"/>
                                          </p:val>
                                        </p:tav>
                                        <p:tav tm="100000">
                                          <p:val>
                                            <p:strVal val="#ppt_x"/>
                                          </p:val>
                                        </p:tav>
                                      </p:tavLst>
                                    </p:anim>
                                    <p:anim calcmode="lin" valueType="num">
                                      <p:cBhvr>
                                        <p:cTn id="5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500"/>
                                        <p:tgtEl>
                                          <p:spTgt spid="2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500"/>
                                        <p:tgtEl>
                                          <p:spTgt spid="23"/>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500"/>
                                        <p:tgtEl>
                                          <p:spTgt spid="26"/>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500"/>
                                        <p:tgtEl>
                                          <p:spTgt spid="25"/>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fade">
                                      <p:cBhvr>
                                        <p:cTn id="76" dur="500"/>
                                        <p:tgtEl>
                                          <p:spTgt spid="2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2" grpId="0" animBg="1"/>
      <p:bldP spid="13" grpId="0" animBg="1"/>
      <p:bldP spid="14" grpId="0" animBg="1"/>
      <p:bldP spid="15" grpId="0" animBg="1"/>
      <p:bldP spid="20" grpId="0" animBg="1"/>
      <p:bldP spid="23" grpId="0" animBg="1"/>
      <p:bldP spid="24" grpId="0"/>
      <p:bldP spid="25" grpId="0" animBg="1"/>
      <p:bldP spid="26" grpId="0"/>
      <p:bldP spid="27" grpId="0" animBg="1"/>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0295" y="221546"/>
            <a:ext cx="551987" cy="551987"/>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42997" y="145608"/>
            <a:ext cx="3064902" cy="400110"/>
          </a:xfrm>
          <a:prstGeom prst="rect">
            <a:avLst/>
          </a:prstGeom>
          <a:noFill/>
        </p:spPr>
        <p:txBody>
          <a:bodyPr wrap="square" rtlCol="0">
            <a:spAutoFit/>
          </a:bodyPr>
          <a:lstStyle/>
          <a:p>
            <a:r>
              <a:rPr lang="zh-CN" altLang="en-US" sz="2000" dirty="0">
                <a:solidFill>
                  <a:srgbClr val="F9B88E"/>
                </a:solidFill>
              </a:rPr>
              <a:t>单击此处添加文本</a:t>
            </a:r>
            <a:endParaRPr lang="zh-CN" altLang="en-US" sz="2000" dirty="0">
              <a:solidFill>
                <a:srgbClr val="F9B88E"/>
              </a:solidFill>
            </a:endParaRPr>
          </a:p>
        </p:txBody>
      </p:sp>
      <p:sp>
        <p:nvSpPr>
          <p:cNvPr id="4" name="文本框 3"/>
          <p:cNvSpPr txBox="1"/>
          <p:nvPr/>
        </p:nvSpPr>
        <p:spPr>
          <a:xfrm>
            <a:off x="742997" y="497540"/>
            <a:ext cx="2819400" cy="369332"/>
          </a:xfrm>
          <a:prstGeom prst="rect">
            <a:avLst/>
          </a:prstGeom>
          <a:noFill/>
        </p:spPr>
        <p:txBody>
          <a:bodyPr wrap="square" rtlCol="0">
            <a:spAutoFit/>
          </a:bodyPr>
          <a:lstStyle/>
          <a:p>
            <a:r>
              <a:rPr lang="en-US" altLang="zh-CN" dirty="0">
                <a:solidFill>
                  <a:schemeClr val="bg1">
                    <a:lumMod val="50000"/>
                  </a:schemeClr>
                </a:solidFill>
              </a:rPr>
              <a:t>Click here to add text</a:t>
            </a:r>
            <a:endParaRPr lang="zh-CN" altLang="en-US" dirty="0">
              <a:solidFill>
                <a:schemeClr val="bg1">
                  <a:lumMod val="50000"/>
                </a:schemeClr>
              </a:solidFill>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34413" y="1165393"/>
            <a:ext cx="4312885" cy="5195067"/>
          </a:xfrm>
          <a:prstGeom prst="rect">
            <a:avLst/>
          </a:prstGeom>
        </p:spPr>
      </p:pic>
      <p:sp>
        <p:nvSpPr>
          <p:cNvPr id="7" name="矩形: 圆角 6"/>
          <p:cNvSpPr/>
          <p:nvPr/>
        </p:nvSpPr>
        <p:spPr>
          <a:xfrm>
            <a:off x="6014050" y="2035700"/>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5136843" y="2035700"/>
            <a:ext cx="2973613" cy="1338828"/>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9" name="矩形: 圆角 8"/>
          <p:cNvSpPr/>
          <p:nvPr/>
        </p:nvSpPr>
        <p:spPr>
          <a:xfrm>
            <a:off x="5872338" y="4364268"/>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136843" y="4312336"/>
            <a:ext cx="2795415" cy="1338828"/>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11" name="矩形: 圆角 10"/>
          <p:cNvSpPr/>
          <p:nvPr/>
        </p:nvSpPr>
        <p:spPr>
          <a:xfrm>
            <a:off x="9239379" y="2035700"/>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8362172" y="2035700"/>
            <a:ext cx="2973613" cy="1338828"/>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13" name="矩形: 圆角 12"/>
          <p:cNvSpPr/>
          <p:nvPr/>
        </p:nvSpPr>
        <p:spPr>
          <a:xfrm>
            <a:off x="9097667" y="4364268"/>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8362172" y="4312336"/>
            <a:ext cx="2795415" cy="1338828"/>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p:bldP spid="9" grpId="0" animBg="1"/>
      <p:bldP spid="10" grpId="0"/>
      <p:bldP spid="11" grpId="0" animBg="1"/>
      <p:bldP spid="12" grpId="0"/>
      <p:bldP spid="13" grpId="0" animBg="1"/>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BEBA8EAE-BF5A-486C-A8C5-ECC9F3942E4B}">
                <a14:imgProps xmlns:a14="http://schemas.microsoft.com/office/drawing/2010/main">
                  <a14:imgLayer r:embed="rId2">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1918222" y="76619"/>
            <a:ext cx="8355555" cy="6704762"/>
          </a:xfrm>
          <a:prstGeom prst="rect">
            <a:avLst/>
          </a:prstGeom>
        </p:spPr>
      </p:pic>
      <p:sp>
        <p:nvSpPr>
          <p:cNvPr id="6" name="文本框 5"/>
          <p:cNvSpPr txBox="1"/>
          <p:nvPr/>
        </p:nvSpPr>
        <p:spPr>
          <a:xfrm>
            <a:off x="2886074" y="2266950"/>
            <a:ext cx="6419850" cy="1569660"/>
          </a:xfrm>
          <a:prstGeom prst="rect">
            <a:avLst/>
          </a:prstGeom>
          <a:noFill/>
        </p:spPr>
        <p:txBody>
          <a:bodyPr wrap="square" rtlCol="0">
            <a:spAutoFit/>
          </a:bodyPr>
          <a:lstStyle/>
          <a:p>
            <a:r>
              <a:rPr lang="en-US" altLang="zh-CN" sz="9600" dirty="0">
                <a:solidFill>
                  <a:schemeClr val="bg1"/>
                </a:solidFill>
              </a:rPr>
              <a:t>PART THREE</a:t>
            </a:r>
            <a:endParaRPr lang="zh-CN" altLang="en-US" sz="9600" dirty="0">
              <a:solidFill>
                <a:schemeClr val="bg1"/>
              </a:solidFill>
            </a:endParaRPr>
          </a:p>
        </p:txBody>
      </p:sp>
      <p:sp>
        <p:nvSpPr>
          <p:cNvPr id="7" name="矩形 6"/>
          <p:cNvSpPr/>
          <p:nvPr/>
        </p:nvSpPr>
        <p:spPr>
          <a:xfrm>
            <a:off x="4089737" y="3836610"/>
            <a:ext cx="3877985" cy="646331"/>
          </a:xfrm>
          <a:prstGeom prst="rect">
            <a:avLst/>
          </a:prstGeom>
        </p:spPr>
        <p:txBody>
          <a:bodyPr wrap="none">
            <a:spAutoFit/>
          </a:bodyPr>
          <a:lstStyle/>
          <a:p>
            <a:r>
              <a:rPr lang="zh-CN" altLang="en-US" sz="3600" dirty="0">
                <a:solidFill>
                  <a:schemeClr val="bg1"/>
                </a:solidFill>
                <a:latin typeface="思源黑体 Normal" panose="020B0400000000000000" pitchFamily="34" charset="-122"/>
                <a:ea typeface="思源黑体 Normal" panose="020B0400000000000000" pitchFamily="34" charset="-122"/>
              </a:rPr>
              <a:t>单击此处添加标题</a:t>
            </a:r>
            <a:endParaRPr lang="zh-CN" altLang="en-US" sz="3600" dirty="0">
              <a:solidFill>
                <a:schemeClr val="bg1"/>
              </a:solidFill>
              <a:latin typeface="思源黑体 Normal" panose="020B0400000000000000" pitchFamily="34" charset="-122"/>
              <a:ea typeface="思源黑体 Normal" panose="020B0400000000000000"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cru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0295" y="221546"/>
            <a:ext cx="551987" cy="551987"/>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42997" y="145608"/>
            <a:ext cx="3064902" cy="400110"/>
          </a:xfrm>
          <a:prstGeom prst="rect">
            <a:avLst/>
          </a:prstGeom>
          <a:noFill/>
        </p:spPr>
        <p:txBody>
          <a:bodyPr wrap="square" rtlCol="0">
            <a:spAutoFit/>
          </a:bodyPr>
          <a:lstStyle/>
          <a:p>
            <a:r>
              <a:rPr lang="zh-CN" altLang="en-US" sz="2000" dirty="0">
                <a:solidFill>
                  <a:srgbClr val="F9B88E"/>
                </a:solidFill>
              </a:rPr>
              <a:t>单击此处添加文本</a:t>
            </a:r>
            <a:endParaRPr lang="zh-CN" altLang="en-US" sz="2000" dirty="0">
              <a:solidFill>
                <a:srgbClr val="F9B88E"/>
              </a:solidFill>
            </a:endParaRPr>
          </a:p>
        </p:txBody>
      </p:sp>
      <p:sp>
        <p:nvSpPr>
          <p:cNvPr id="4" name="文本框 3"/>
          <p:cNvSpPr txBox="1"/>
          <p:nvPr/>
        </p:nvSpPr>
        <p:spPr>
          <a:xfrm>
            <a:off x="742997" y="497540"/>
            <a:ext cx="2819400" cy="369332"/>
          </a:xfrm>
          <a:prstGeom prst="rect">
            <a:avLst/>
          </a:prstGeom>
          <a:noFill/>
        </p:spPr>
        <p:txBody>
          <a:bodyPr wrap="square" rtlCol="0">
            <a:spAutoFit/>
          </a:bodyPr>
          <a:lstStyle/>
          <a:p>
            <a:r>
              <a:rPr lang="en-US" altLang="zh-CN" dirty="0">
                <a:solidFill>
                  <a:schemeClr val="bg1">
                    <a:lumMod val="50000"/>
                  </a:schemeClr>
                </a:solidFill>
              </a:rPr>
              <a:t>Click here to add text</a:t>
            </a:r>
            <a:endParaRPr lang="zh-CN" altLang="en-US" dirty="0">
              <a:solidFill>
                <a:schemeClr val="bg1">
                  <a:lumMod val="50000"/>
                </a:schemeClr>
              </a:solidFill>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572250" y="1119364"/>
            <a:ext cx="5391619" cy="5491463"/>
          </a:xfrm>
          <a:prstGeom prst="rect">
            <a:avLst/>
          </a:prstGeom>
        </p:spPr>
      </p:pic>
      <p:sp>
        <p:nvSpPr>
          <p:cNvPr id="7" name="矩形: 圆角 6"/>
          <p:cNvSpPr/>
          <p:nvPr/>
        </p:nvSpPr>
        <p:spPr>
          <a:xfrm>
            <a:off x="3287398" y="1940450"/>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410191" y="1940450"/>
            <a:ext cx="2973613" cy="1338828"/>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9" name="矩形: 圆角 8"/>
          <p:cNvSpPr/>
          <p:nvPr/>
        </p:nvSpPr>
        <p:spPr>
          <a:xfrm>
            <a:off x="3145686" y="4269018"/>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410191" y="4217086"/>
            <a:ext cx="2795415" cy="1338828"/>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p:bldP spid="9" grpId="0" animBg="1"/>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nvGraphicFramePr>
        <p:xfrm>
          <a:off x="807495" y="1976421"/>
          <a:ext cx="6000808" cy="3171857"/>
        </p:xfrm>
        <a:graphic>
          <a:graphicData uri="http://schemas.openxmlformats.org/drawingml/2006/chart">
            <c:chart xmlns:c="http://schemas.openxmlformats.org/drawingml/2006/chart" xmlns:r="http://schemas.openxmlformats.org/officeDocument/2006/relationships" r:id="rId1"/>
          </a:graphicData>
        </a:graphic>
      </p:graphicFrame>
      <p:sp>
        <p:nvSpPr>
          <p:cNvPr id="3" name="TextBox 32"/>
          <p:cNvSpPr txBox="1"/>
          <p:nvPr/>
        </p:nvSpPr>
        <p:spPr>
          <a:xfrm>
            <a:off x="1021809" y="5013101"/>
            <a:ext cx="1357322" cy="307777"/>
          </a:xfrm>
          <a:prstGeom prst="rect">
            <a:avLst/>
          </a:prstGeom>
          <a:noFill/>
        </p:spPr>
        <p:txBody>
          <a:bodyPr>
            <a:spAutoFit/>
          </a:bodyPr>
          <a:lstStyle/>
          <a:p>
            <a:pPr algn="ctr">
              <a:defRPr/>
            </a:pPr>
            <a:r>
              <a:rPr lang="zh-CN" altLang="en-US" sz="1400" dirty="0">
                <a:solidFill>
                  <a:schemeClr val="bg1">
                    <a:lumMod val="65000"/>
                  </a:schemeClr>
                </a:solidFill>
                <a:effectLst>
                  <a:outerShdw blurRad="50800" dist="38100" dir="2700000" algn="tl" rotWithShape="0">
                    <a:prstClr val="black">
                      <a:alpha val="40000"/>
                    </a:prstClr>
                  </a:outerShdw>
                  <a:reflection blurRad="6350" stA="60000" endA="900" endPos="58000" dir="5400000" sy="-100000" algn="bl" rotWithShape="0"/>
                </a:effectLst>
                <a:latin typeface="方正大黑简体" pitchFamily="65" charset="-122"/>
                <a:ea typeface="方正大黑简体" pitchFamily="65" charset="-122"/>
              </a:rPr>
              <a:t>请输入内容</a:t>
            </a:r>
            <a:endParaRPr lang="zh-CN" altLang="en-US" sz="1400" dirty="0">
              <a:solidFill>
                <a:schemeClr val="bg1">
                  <a:lumMod val="65000"/>
                </a:schemeClr>
              </a:solidFill>
              <a:effectLst>
                <a:outerShdw blurRad="50800" dist="38100" dir="2700000" algn="tl" rotWithShape="0">
                  <a:prstClr val="black">
                    <a:alpha val="40000"/>
                  </a:prstClr>
                </a:outerShdw>
                <a:reflection blurRad="6350" stA="60000" endA="900" endPos="58000" dir="5400000" sy="-100000" algn="bl" rotWithShape="0"/>
              </a:effectLst>
              <a:latin typeface="方正大黑简体" pitchFamily="65" charset="-122"/>
              <a:ea typeface="方正大黑简体" pitchFamily="65" charset="-122"/>
            </a:endParaRPr>
          </a:p>
        </p:txBody>
      </p:sp>
      <p:sp>
        <p:nvSpPr>
          <p:cNvPr id="4" name="TextBox 33"/>
          <p:cNvSpPr txBox="1"/>
          <p:nvPr/>
        </p:nvSpPr>
        <p:spPr>
          <a:xfrm>
            <a:off x="2450569" y="5013101"/>
            <a:ext cx="1357322" cy="307777"/>
          </a:xfrm>
          <a:prstGeom prst="rect">
            <a:avLst/>
          </a:prstGeom>
          <a:noFill/>
        </p:spPr>
        <p:txBody>
          <a:bodyPr>
            <a:spAutoFit/>
          </a:bodyPr>
          <a:lstStyle/>
          <a:p>
            <a:pPr algn="ctr">
              <a:defRPr/>
            </a:pPr>
            <a:r>
              <a:rPr lang="zh-CN" altLang="en-US" sz="1400" dirty="0">
                <a:solidFill>
                  <a:schemeClr val="bg1">
                    <a:lumMod val="65000"/>
                  </a:schemeClr>
                </a:solidFill>
                <a:effectLst>
                  <a:outerShdw blurRad="50800" dist="38100" dir="2700000" algn="tl" rotWithShape="0">
                    <a:prstClr val="black">
                      <a:alpha val="40000"/>
                    </a:prstClr>
                  </a:outerShdw>
                  <a:reflection blurRad="6350" stA="60000" endA="900" endPos="58000" dir="5400000" sy="-100000" algn="bl" rotWithShape="0"/>
                </a:effectLst>
                <a:latin typeface="方正大黑简体" pitchFamily="65" charset="-122"/>
                <a:ea typeface="方正大黑简体" pitchFamily="65" charset="-122"/>
              </a:rPr>
              <a:t>请输入内容</a:t>
            </a:r>
            <a:endParaRPr lang="zh-CN" altLang="en-US" sz="1400" dirty="0">
              <a:solidFill>
                <a:schemeClr val="bg1">
                  <a:lumMod val="65000"/>
                </a:schemeClr>
              </a:solidFill>
              <a:effectLst>
                <a:outerShdw blurRad="50800" dist="38100" dir="2700000" algn="tl" rotWithShape="0">
                  <a:prstClr val="black">
                    <a:alpha val="40000"/>
                  </a:prstClr>
                </a:outerShdw>
                <a:reflection blurRad="6350" stA="60000" endA="900" endPos="58000" dir="5400000" sy="-100000" algn="bl" rotWithShape="0"/>
              </a:effectLst>
              <a:latin typeface="方正大黑简体" pitchFamily="65" charset="-122"/>
              <a:ea typeface="方正大黑简体" pitchFamily="65" charset="-122"/>
            </a:endParaRPr>
          </a:p>
        </p:txBody>
      </p:sp>
      <p:sp>
        <p:nvSpPr>
          <p:cNvPr id="5" name="TextBox 35"/>
          <p:cNvSpPr txBox="1"/>
          <p:nvPr/>
        </p:nvSpPr>
        <p:spPr>
          <a:xfrm>
            <a:off x="3879329" y="5013101"/>
            <a:ext cx="1357322" cy="307777"/>
          </a:xfrm>
          <a:prstGeom prst="rect">
            <a:avLst/>
          </a:prstGeom>
          <a:noFill/>
        </p:spPr>
        <p:txBody>
          <a:bodyPr>
            <a:spAutoFit/>
          </a:bodyPr>
          <a:lstStyle/>
          <a:p>
            <a:pPr algn="ctr">
              <a:defRPr/>
            </a:pPr>
            <a:r>
              <a:rPr lang="zh-CN" altLang="en-US" sz="1400" dirty="0">
                <a:solidFill>
                  <a:schemeClr val="bg1">
                    <a:lumMod val="65000"/>
                  </a:schemeClr>
                </a:solidFill>
                <a:effectLst>
                  <a:outerShdw blurRad="50800" dist="38100" dir="2700000" algn="tl" rotWithShape="0">
                    <a:prstClr val="black">
                      <a:alpha val="40000"/>
                    </a:prstClr>
                  </a:outerShdw>
                  <a:reflection blurRad="6350" stA="60000" endA="900" endPos="58000" dir="5400000" sy="-100000" algn="bl" rotWithShape="0"/>
                </a:effectLst>
                <a:latin typeface="方正大黑简体" pitchFamily="65" charset="-122"/>
                <a:ea typeface="方正大黑简体" pitchFamily="65" charset="-122"/>
              </a:rPr>
              <a:t>请输入内容</a:t>
            </a:r>
            <a:endParaRPr lang="zh-CN" altLang="en-US" sz="1400" dirty="0">
              <a:solidFill>
                <a:schemeClr val="bg1">
                  <a:lumMod val="65000"/>
                </a:schemeClr>
              </a:solidFill>
              <a:effectLst>
                <a:outerShdw blurRad="50800" dist="38100" dir="2700000" algn="tl" rotWithShape="0">
                  <a:prstClr val="black">
                    <a:alpha val="40000"/>
                  </a:prstClr>
                </a:outerShdw>
                <a:reflection blurRad="6350" stA="60000" endA="900" endPos="58000" dir="5400000" sy="-100000" algn="bl" rotWithShape="0"/>
              </a:effectLst>
              <a:latin typeface="方正大黑简体" pitchFamily="65" charset="-122"/>
              <a:ea typeface="方正大黑简体" pitchFamily="65" charset="-122"/>
            </a:endParaRPr>
          </a:p>
        </p:txBody>
      </p:sp>
      <p:sp>
        <p:nvSpPr>
          <p:cNvPr id="6" name="TextBox 37"/>
          <p:cNvSpPr txBox="1"/>
          <p:nvPr/>
        </p:nvSpPr>
        <p:spPr>
          <a:xfrm>
            <a:off x="5308089" y="5013101"/>
            <a:ext cx="1357322" cy="307777"/>
          </a:xfrm>
          <a:prstGeom prst="rect">
            <a:avLst/>
          </a:prstGeom>
          <a:noFill/>
        </p:spPr>
        <p:txBody>
          <a:bodyPr>
            <a:spAutoFit/>
          </a:bodyPr>
          <a:lstStyle/>
          <a:p>
            <a:pPr algn="ctr">
              <a:defRPr/>
            </a:pPr>
            <a:r>
              <a:rPr lang="zh-CN" altLang="en-US" sz="1400" dirty="0">
                <a:solidFill>
                  <a:schemeClr val="bg1">
                    <a:lumMod val="65000"/>
                  </a:schemeClr>
                </a:solidFill>
                <a:effectLst>
                  <a:outerShdw blurRad="50800" dist="38100" dir="2700000" algn="tl" rotWithShape="0">
                    <a:prstClr val="black">
                      <a:alpha val="40000"/>
                    </a:prstClr>
                  </a:outerShdw>
                  <a:reflection blurRad="6350" stA="60000" endA="900" endPos="58000" dir="5400000" sy="-100000" algn="bl" rotWithShape="0"/>
                </a:effectLst>
                <a:latin typeface="方正大黑简体" pitchFamily="65" charset="-122"/>
                <a:ea typeface="方正大黑简体" pitchFamily="65" charset="-122"/>
              </a:rPr>
              <a:t>请输入内容</a:t>
            </a:r>
            <a:endParaRPr lang="zh-CN" altLang="en-US" sz="1400" dirty="0">
              <a:solidFill>
                <a:schemeClr val="bg1">
                  <a:lumMod val="65000"/>
                </a:schemeClr>
              </a:solidFill>
              <a:effectLst>
                <a:outerShdw blurRad="50800" dist="38100" dir="2700000" algn="tl" rotWithShape="0">
                  <a:prstClr val="black">
                    <a:alpha val="40000"/>
                  </a:prstClr>
                </a:outerShdw>
                <a:reflection blurRad="6350" stA="60000" endA="900" endPos="58000" dir="5400000" sy="-100000" algn="bl" rotWithShape="0"/>
              </a:effectLst>
              <a:latin typeface="方正大黑简体" pitchFamily="65" charset="-122"/>
              <a:ea typeface="方正大黑简体" pitchFamily="65" charset="-122"/>
            </a:endParaRPr>
          </a:p>
        </p:txBody>
      </p:sp>
      <p:sp>
        <p:nvSpPr>
          <p:cNvPr id="9" name="椭圆 8"/>
          <p:cNvSpPr/>
          <p:nvPr/>
        </p:nvSpPr>
        <p:spPr>
          <a:xfrm>
            <a:off x="40295" y="221546"/>
            <a:ext cx="551987" cy="551987"/>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742997" y="145608"/>
            <a:ext cx="3064902" cy="400110"/>
          </a:xfrm>
          <a:prstGeom prst="rect">
            <a:avLst/>
          </a:prstGeom>
          <a:noFill/>
        </p:spPr>
        <p:txBody>
          <a:bodyPr wrap="square" rtlCol="0">
            <a:spAutoFit/>
          </a:bodyPr>
          <a:lstStyle/>
          <a:p>
            <a:r>
              <a:rPr lang="zh-CN" altLang="en-US" sz="2000" dirty="0">
                <a:solidFill>
                  <a:srgbClr val="F9B88E"/>
                </a:solidFill>
              </a:rPr>
              <a:t>单击此处添加文本</a:t>
            </a:r>
            <a:endParaRPr lang="zh-CN" altLang="en-US" sz="2000" dirty="0">
              <a:solidFill>
                <a:srgbClr val="F9B88E"/>
              </a:solidFill>
            </a:endParaRPr>
          </a:p>
        </p:txBody>
      </p:sp>
      <p:sp>
        <p:nvSpPr>
          <p:cNvPr id="11" name="文本框 10"/>
          <p:cNvSpPr txBox="1"/>
          <p:nvPr/>
        </p:nvSpPr>
        <p:spPr>
          <a:xfrm>
            <a:off x="742997" y="497540"/>
            <a:ext cx="2819400" cy="369332"/>
          </a:xfrm>
          <a:prstGeom prst="rect">
            <a:avLst/>
          </a:prstGeom>
          <a:noFill/>
        </p:spPr>
        <p:txBody>
          <a:bodyPr wrap="square" rtlCol="0">
            <a:spAutoFit/>
          </a:bodyPr>
          <a:lstStyle/>
          <a:p>
            <a:r>
              <a:rPr lang="en-US" altLang="zh-CN" dirty="0">
                <a:solidFill>
                  <a:schemeClr val="bg1">
                    <a:lumMod val="50000"/>
                  </a:schemeClr>
                </a:solidFill>
              </a:rPr>
              <a:t>Click here to add text</a:t>
            </a:r>
            <a:endParaRPr lang="zh-CN" altLang="en-US" dirty="0">
              <a:solidFill>
                <a:schemeClr val="bg1">
                  <a:lumMod val="50000"/>
                </a:schemeClr>
              </a:solidFill>
            </a:endParaRPr>
          </a:p>
        </p:txBody>
      </p:sp>
      <p:sp>
        <p:nvSpPr>
          <p:cNvPr id="12" name="矩形: 圆角 11"/>
          <p:cNvSpPr/>
          <p:nvPr/>
        </p:nvSpPr>
        <p:spPr>
          <a:xfrm>
            <a:off x="7304511" y="1952529"/>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6808303" y="1976421"/>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14" name="矩形: 圆角 13"/>
          <p:cNvSpPr/>
          <p:nvPr/>
        </p:nvSpPr>
        <p:spPr>
          <a:xfrm>
            <a:off x="7304511" y="3830321"/>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6808303" y="3854213"/>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16" name="矩形: 圆角 15"/>
          <p:cNvSpPr/>
          <p:nvPr/>
        </p:nvSpPr>
        <p:spPr>
          <a:xfrm>
            <a:off x="9935200" y="2052103"/>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9438992" y="2075995"/>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18" name="矩形: 圆角 17"/>
          <p:cNvSpPr/>
          <p:nvPr/>
        </p:nvSpPr>
        <p:spPr>
          <a:xfrm>
            <a:off x="9935200" y="3920790"/>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9438992" y="3944682"/>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500"/>
                                        <p:tgtEl>
                                          <p:spTgt spid="1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p:bldP spid="4" grpId="0"/>
      <p:bldP spid="5" grpId="0"/>
      <p:bldP spid="6" grpId="0"/>
      <p:bldP spid="9" grpId="0" animBg="1"/>
      <p:bldP spid="12" grpId="0" animBg="1"/>
      <p:bldP spid="13" grpId="0"/>
      <p:bldP spid="14" grpId="0" animBg="1"/>
      <p:bldP spid="15" grpId="0"/>
      <p:bldP spid="16" grpId="0" animBg="1"/>
      <p:bldP spid="17" grpId="0"/>
      <p:bldP spid="18" grpId="0" animBg="1"/>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6"/>
          <p:cNvGraphicFramePr/>
          <p:nvPr/>
        </p:nvGraphicFramePr>
        <p:xfrm>
          <a:off x="3557588" y="1714500"/>
          <a:ext cx="4911725" cy="3302000"/>
        </p:xfrm>
        <a:graphic>
          <a:graphicData uri="http://schemas.openxmlformats.org/presentationml/2006/ole">
            <mc:AlternateContent xmlns:mc="http://schemas.openxmlformats.org/markup-compatibility/2006">
              <mc:Choice xmlns:v="urn:schemas-microsoft-com:vml" Requires="v">
                <p:oleObj spid="_x0000_s1025" name="图表" r:id="rId1" imgW="4689475" imgH="3159760" progId="Excel.Chart.8">
                  <p:embed/>
                </p:oleObj>
              </mc:Choice>
              <mc:Fallback>
                <p:oleObj name="图表" r:id="rId1" imgW="4689475" imgH="3159760" progId="Excel.Chart.8">
                  <p:embed/>
                  <p:pic>
                    <p:nvPicPr>
                      <p:cNvPr id="0" name="图片 1024"/>
                      <p:cNvPicPr/>
                      <p:nvPr/>
                    </p:nvPicPr>
                    <p:blipFill>
                      <a:blip r:embed="rId2"/>
                      <a:stretch>
                        <a:fillRect/>
                      </a:stretch>
                    </p:blipFill>
                    <p:spPr>
                      <a:xfrm>
                        <a:off x="3557588" y="1714500"/>
                        <a:ext cx="4911725" cy="3302000"/>
                      </a:xfrm>
                      <a:prstGeom prst="rect">
                        <a:avLst/>
                      </a:prstGeom>
                      <a:noFill/>
                      <a:ln w="9525">
                        <a:noFill/>
                      </a:ln>
                    </p:spPr>
                  </p:pic>
                </p:oleObj>
              </mc:Fallback>
            </mc:AlternateContent>
          </a:graphicData>
        </a:graphic>
      </p:graphicFrame>
      <p:sp>
        <p:nvSpPr>
          <p:cNvPr id="3" name="椭圆 2"/>
          <p:cNvSpPr/>
          <p:nvPr/>
        </p:nvSpPr>
        <p:spPr>
          <a:xfrm>
            <a:off x="4362497" y="1714578"/>
            <a:ext cx="3327400" cy="3327400"/>
          </a:xfrm>
          <a:prstGeom prst="ellipse">
            <a:avLst/>
          </a:prstGeom>
          <a:noFill/>
          <a:ln w="38100">
            <a:solidFill>
              <a:srgbClr val="FDCB8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0000"/>
              </a:solidFill>
            </a:endParaRPr>
          </a:p>
        </p:txBody>
      </p:sp>
      <p:sp>
        <p:nvSpPr>
          <p:cNvPr id="4" name="椭圆 3"/>
          <p:cNvSpPr/>
          <p:nvPr/>
        </p:nvSpPr>
        <p:spPr>
          <a:xfrm>
            <a:off x="7283497" y="3886278"/>
            <a:ext cx="1155700" cy="1155700"/>
          </a:xfrm>
          <a:prstGeom prst="ellips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dirty="0">
              <a:solidFill>
                <a:srgbClr val="FF0000"/>
              </a:solidFill>
            </a:endParaRPr>
          </a:p>
        </p:txBody>
      </p:sp>
      <p:sp>
        <p:nvSpPr>
          <p:cNvPr id="5" name="椭圆 4"/>
          <p:cNvSpPr/>
          <p:nvPr/>
        </p:nvSpPr>
        <p:spPr>
          <a:xfrm>
            <a:off x="7283497" y="1644728"/>
            <a:ext cx="1155700" cy="1155700"/>
          </a:xfrm>
          <a:prstGeom prst="ellipse">
            <a:avLst/>
          </a:prstGeom>
          <a:solidFill>
            <a:srgbClr val="D1B27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dirty="0">
              <a:solidFill>
                <a:srgbClr val="FF0000"/>
              </a:solidFill>
            </a:endParaRPr>
          </a:p>
        </p:txBody>
      </p:sp>
      <p:sp>
        <p:nvSpPr>
          <p:cNvPr id="6" name="椭圆 5"/>
          <p:cNvSpPr/>
          <p:nvPr/>
        </p:nvSpPr>
        <p:spPr>
          <a:xfrm>
            <a:off x="4121197" y="1714578"/>
            <a:ext cx="812800" cy="812800"/>
          </a:xfrm>
          <a:prstGeom prst="ellips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0000"/>
              </a:solidFill>
            </a:endParaRPr>
          </a:p>
        </p:txBody>
      </p:sp>
      <p:sp>
        <p:nvSpPr>
          <p:cNvPr id="7" name="椭圆 6"/>
          <p:cNvSpPr/>
          <p:nvPr/>
        </p:nvSpPr>
        <p:spPr>
          <a:xfrm>
            <a:off x="4267247" y="4349828"/>
            <a:ext cx="762000" cy="762000"/>
          </a:xfrm>
          <a:prstGeom prst="ellipse">
            <a:avLst/>
          </a:prstGeom>
          <a:solidFill>
            <a:srgbClr val="D1B27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0000"/>
              </a:solidFill>
            </a:endParaRPr>
          </a:p>
        </p:txBody>
      </p:sp>
      <p:sp>
        <p:nvSpPr>
          <p:cNvPr id="12" name="KSO_Shape"/>
          <p:cNvSpPr/>
          <p:nvPr/>
        </p:nvSpPr>
        <p:spPr>
          <a:xfrm>
            <a:off x="4308522" y="1916191"/>
            <a:ext cx="438150" cy="40957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0000"/>
              </a:solidFill>
            </a:endParaRPr>
          </a:p>
        </p:txBody>
      </p:sp>
      <p:sp>
        <p:nvSpPr>
          <p:cNvPr id="13" name="KSO_Shape"/>
          <p:cNvSpPr/>
          <p:nvPr/>
        </p:nvSpPr>
        <p:spPr>
          <a:xfrm>
            <a:off x="4418060" y="4543503"/>
            <a:ext cx="460375" cy="374650"/>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0000"/>
              </a:solidFill>
            </a:endParaRPr>
          </a:p>
        </p:txBody>
      </p:sp>
      <p:sp>
        <p:nvSpPr>
          <p:cNvPr id="14" name="椭圆 13"/>
          <p:cNvSpPr/>
          <p:nvPr/>
        </p:nvSpPr>
        <p:spPr>
          <a:xfrm>
            <a:off x="40295" y="221546"/>
            <a:ext cx="551987" cy="551987"/>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742997" y="145608"/>
            <a:ext cx="3064902" cy="400110"/>
          </a:xfrm>
          <a:prstGeom prst="rect">
            <a:avLst/>
          </a:prstGeom>
          <a:noFill/>
        </p:spPr>
        <p:txBody>
          <a:bodyPr wrap="square" rtlCol="0">
            <a:spAutoFit/>
          </a:bodyPr>
          <a:lstStyle/>
          <a:p>
            <a:r>
              <a:rPr lang="zh-CN" altLang="en-US" sz="2000" dirty="0">
                <a:solidFill>
                  <a:srgbClr val="F9B88E"/>
                </a:solidFill>
              </a:rPr>
              <a:t>单击此处添加文本</a:t>
            </a:r>
            <a:endParaRPr lang="zh-CN" altLang="en-US" sz="2000" dirty="0">
              <a:solidFill>
                <a:srgbClr val="F9B88E"/>
              </a:solidFill>
            </a:endParaRPr>
          </a:p>
        </p:txBody>
      </p:sp>
      <p:sp>
        <p:nvSpPr>
          <p:cNvPr id="16" name="文本框 15"/>
          <p:cNvSpPr txBox="1"/>
          <p:nvPr/>
        </p:nvSpPr>
        <p:spPr>
          <a:xfrm>
            <a:off x="742997" y="497540"/>
            <a:ext cx="2819400" cy="369332"/>
          </a:xfrm>
          <a:prstGeom prst="rect">
            <a:avLst/>
          </a:prstGeom>
          <a:noFill/>
        </p:spPr>
        <p:txBody>
          <a:bodyPr wrap="square" rtlCol="0">
            <a:spAutoFit/>
          </a:bodyPr>
          <a:lstStyle/>
          <a:p>
            <a:r>
              <a:rPr lang="en-US" altLang="zh-CN" dirty="0">
                <a:solidFill>
                  <a:schemeClr val="bg1">
                    <a:lumMod val="50000"/>
                  </a:schemeClr>
                </a:solidFill>
              </a:rPr>
              <a:t>Click here to add text</a:t>
            </a:r>
            <a:endParaRPr lang="zh-CN" altLang="en-US" dirty="0">
              <a:solidFill>
                <a:schemeClr val="bg1">
                  <a:lumMod val="50000"/>
                </a:schemeClr>
              </a:solidFill>
            </a:endParaRPr>
          </a:p>
        </p:txBody>
      </p:sp>
      <p:sp>
        <p:nvSpPr>
          <p:cNvPr id="17" name="矩形: 圆角 16"/>
          <p:cNvSpPr/>
          <p:nvPr/>
        </p:nvSpPr>
        <p:spPr>
          <a:xfrm>
            <a:off x="1633297" y="1620836"/>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137089" y="1644728"/>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19" name="矩形: 圆角 18"/>
          <p:cNvSpPr/>
          <p:nvPr/>
        </p:nvSpPr>
        <p:spPr>
          <a:xfrm>
            <a:off x="1633297" y="4017098"/>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137089" y="4040990"/>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21" name="矩形: 圆角 20"/>
          <p:cNvSpPr/>
          <p:nvPr/>
        </p:nvSpPr>
        <p:spPr>
          <a:xfrm>
            <a:off x="9437227" y="1892299"/>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8941019" y="1916191"/>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23" name="矩形: 圆角 22"/>
          <p:cNvSpPr/>
          <p:nvPr/>
        </p:nvSpPr>
        <p:spPr>
          <a:xfrm>
            <a:off x="9341977" y="4325936"/>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8845769" y="4349828"/>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500"/>
                                        <p:tgtEl>
                                          <p:spTgt spid="22"/>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500"/>
                                        <p:tgtEl>
                                          <p:spTgt spid="21"/>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500"/>
                                        <p:tgtEl>
                                          <p:spTgt spid="24"/>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fade">
                                      <p:cBhvr>
                                        <p:cTn id="7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2" grpId="0"/>
      <p:bldP spid="3" grpId="0" animBg="1"/>
      <p:bldP spid="4" grpId="0" animBg="1"/>
      <p:bldP spid="5" grpId="0" animBg="1"/>
      <p:bldP spid="6" grpId="0" animBg="1"/>
      <p:bldP spid="7" grpId="0" animBg="1"/>
      <p:bldP spid="12" grpId="0" animBg="1"/>
      <p:bldP spid="13" grpId="0" animBg="1"/>
      <p:bldP spid="14" grpId="0" animBg="1"/>
      <p:bldP spid="17" grpId="0" animBg="1"/>
      <p:bldP spid="18" grpId="0"/>
      <p:bldP spid="19" grpId="0" animBg="1"/>
      <p:bldP spid="20" grpId="0"/>
      <p:bldP spid="21" grpId="0" animBg="1"/>
      <p:bldP spid="22" grpId="0"/>
      <p:bldP spid="23" grpId="0" animBg="1"/>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bwMode="auto">
          <a:xfrm>
            <a:off x="8634413" y="2009775"/>
            <a:ext cx="1519237" cy="1627188"/>
            <a:chOff x="8748568" y="2483589"/>
            <a:chExt cx="1519051" cy="1626520"/>
          </a:xfrm>
        </p:grpSpPr>
        <p:grpSp>
          <p:nvGrpSpPr>
            <p:cNvPr id="3" name="组合 4"/>
            <p:cNvGrpSpPr/>
            <p:nvPr/>
          </p:nvGrpSpPr>
          <p:grpSpPr bwMode="auto">
            <a:xfrm>
              <a:off x="8748568" y="2483589"/>
              <a:ext cx="1519051" cy="1626520"/>
              <a:chOff x="8748568" y="2483589"/>
              <a:chExt cx="1519051" cy="1626520"/>
            </a:xfrm>
          </p:grpSpPr>
          <p:sp>
            <p:nvSpPr>
              <p:cNvPr id="5" name="椭圆 4"/>
              <p:cNvSpPr/>
              <p:nvPr/>
            </p:nvSpPr>
            <p:spPr>
              <a:xfrm>
                <a:off x="8748568" y="2605777"/>
                <a:ext cx="1412702" cy="1412295"/>
              </a:xfrm>
              <a:prstGeom prst="ellipse">
                <a:avLst/>
              </a:prstGeom>
              <a:noFill/>
              <a:ln>
                <a:solidFill>
                  <a:srgbClr val="E4E1C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0000"/>
                  </a:solidFill>
                </a:endParaRPr>
              </a:p>
            </p:txBody>
          </p:sp>
          <p:sp>
            <p:nvSpPr>
              <p:cNvPr id="6" name="任意多边形 7"/>
              <p:cNvSpPr/>
              <p:nvPr/>
            </p:nvSpPr>
            <p:spPr>
              <a:xfrm rot="10375964">
                <a:off x="8888251" y="2483589"/>
                <a:ext cx="1379368" cy="1626520"/>
              </a:xfrm>
              <a:custGeom>
                <a:avLst/>
                <a:gdLst>
                  <a:gd name="connsiteX0" fmla="*/ 627198 w 1212934"/>
                  <a:gd name="connsiteY0" fmla="*/ 1424857 h 1430189"/>
                  <a:gd name="connsiteX1" fmla="*/ 5507 w 1212934"/>
                  <a:gd name="connsiteY1" fmla="*/ 627200 h 1430189"/>
                  <a:gd name="connsiteX2" fmla="*/ 803164 w 1212934"/>
                  <a:gd name="connsiteY2" fmla="*/ 5508 h 1430189"/>
                  <a:gd name="connsiteX3" fmla="*/ 1184924 w 1212934"/>
                  <a:gd name="connsiteY3" fmla="*/ 175901 h 1430189"/>
                  <a:gd name="connsiteX4" fmla="*/ 1212934 w 1212934"/>
                  <a:gd name="connsiteY4" fmla="*/ 205513 h 1430189"/>
                  <a:gd name="connsiteX5" fmla="*/ 1099395 w 1212934"/>
                  <a:gd name="connsiteY5" fmla="*/ 319053 h 1430189"/>
                  <a:gd name="connsiteX6" fmla="*/ 1079006 w 1212934"/>
                  <a:gd name="connsiteY6" fmla="*/ 297498 h 1430189"/>
                  <a:gd name="connsiteX7" fmla="*/ 783327 w 1212934"/>
                  <a:gd name="connsiteY7" fmla="*/ 165526 h 1430189"/>
                  <a:gd name="connsiteX8" fmla="*/ 165525 w 1212934"/>
                  <a:gd name="connsiteY8" fmla="*/ 647038 h 1430189"/>
                  <a:gd name="connsiteX9" fmla="*/ 647038 w 1212934"/>
                  <a:gd name="connsiteY9" fmla="*/ 1264840 h 1430189"/>
                  <a:gd name="connsiteX10" fmla="*/ 729967 w 1212934"/>
                  <a:gd name="connsiteY10" fmla="*/ 1266736 h 1430189"/>
                  <a:gd name="connsiteX11" fmla="*/ 740780 w 1212934"/>
                  <a:gd name="connsiteY11" fmla="*/ 1429049 h 1430189"/>
                  <a:gd name="connsiteX12" fmla="*/ 700213 w 1212934"/>
                  <a:gd name="connsiteY12" fmla="*/ 1430189 h 1430189"/>
                  <a:gd name="connsiteX13" fmla="*/ 627198 w 1212934"/>
                  <a:gd name="connsiteY13" fmla="*/ 1424857 h 143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2934" h="1430189">
                    <a:moveTo>
                      <a:pt x="627198" y="1424857"/>
                    </a:moveTo>
                    <a:cubicBezTo>
                      <a:pt x="235255" y="1376266"/>
                      <a:pt x="-43086" y="1019142"/>
                      <a:pt x="5507" y="627200"/>
                    </a:cubicBezTo>
                    <a:cubicBezTo>
                      <a:pt x="54097" y="235257"/>
                      <a:pt x="411222" y="-43084"/>
                      <a:pt x="803164" y="5508"/>
                    </a:cubicBezTo>
                    <a:cubicBezTo>
                      <a:pt x="950142" y="23730"/>
                      <a:pt x="1081145" y="85339"/>
                      <a:pt x="1184924" y="175901"/>
                    </a:cubicBezTo>
                    <a:lnTo>
                      <a:pt x="1212934" y="205513"/>
                    </a:lnTo>
                    <a:lnTo>
                      <a:pt x="1099395" y="319053"/>
                    </a:lnTo>
                    <a:lnTo>
                      <a:pt x="1079006" y="297498"/>
                    </a:lnTo>
                    <a:cubicBezTo>
                      <a:pt x="998629" y="227357"/>
                      <a:pt x="897164" y="179639"/>
                      <a:pt x="783327" y="165526"/>
                    </a:cubicBezTo>
                    <a:cubicBezTo>
                      <a:pt x="479759" y="127891"/>
                      <a:pt x="203160" y="343471"/>
                      <a:pt x="165525" y="647038"/>
                    </a:cubicBezTo>
                    <a:cubicBezTo>
                      <a:pt x="127889" y="950605"/>
                      <a:pt x="343470" y="1227205"/>
                      <a:pt x="647038" y="1264840"/>
                    </a:cubicBezTo>
                    <a:lnTo>
                      <a:pt x="729967" y="1266736"/>
                    </a:lnTo>
                    <a:lnTo>
                      <a:pt x="740780" y="1429049"/>
                    </a:lnTo>
                    <a:lnTo>
                      <a:pt x="700213" y="1430189"/>
                    </a:lnTo>
                    <a:cubicBezTo>
                      <a:pt x="676055" y="1429654"/>
                      <a:pt x="651694" y="1427894"/>
                      <a:pt x="627198" y="1424857"/>
                    </a:cubicBezTo>
                    <a:close/>
                  </a:path>
                </a:pathLst>
              </a:custGeom>
              <a:solidFill>
                <a:srgbClr val="D1B27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FF0000"/>
                  </a:solidFill>
                </a:endParaRPr>
              </a:p>
            </p:txBody>
          </p:sp>
        </p:grpSp>
        <p:sp>
          <p:nvSpPr>
            <p:cNvPr id="4" name="椭圆 3"/>
            <p:cNvSpPr/>
            <p:nvPr/>
          </p:nvSpPr>
          <p:spPr>
            <a:xfrm>
              <a:off x="9099362" y="2956470"/>
              <a:ext cx="711113" cy="710908"/>
            </a:xfrm>
            <a:prstGeom prst="ellipse">
              <a:avLst/>
            </a:prstGeom>
            <a:solidFill>
              <a:srgbClr val="D1B27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dirty="0">
                <a:solidFill>
                  <a:srgbClr val="FF0000"/>
                </a:solidFill>
              </a:endParaRPr>
            </a:p>
          </p:txBody>
        </p:sp>
      </p:grpSp>
      <p:grpSp>
        <p:nvGrpSpPr>
          <p:cNvPr id="7" name="组合 8"/>
          <p:cNvGrpSpPr/>
          <p:nvPr/>
        </p:nvGrpSpPr>
        <p:grpSpPr bwMode="auto">
          <a:xfrm>
            <a:off x="5260975" y="2132013"/>
            <a:ext cx="1689100" cy="1416050"/>
            <a:chOff x="5430007" y="2631481"/>
            <a:chExt cx="1689627" cy="1416372"/>
          </a:xfrm>
        </p:grpSpPr>
        <p:grpSp>
          <p:nvGrpSpPr>
            <p:cNvPr id="8" name="组合 9"/>
            <p:cNvGrpSpPr/>
            <p:nvPr/>
          </p:nvGrpSpPr>
          <p:grpSpPr bwMode="auto">
            <a:xfrm>
              <a:off x="5430007" y="2631481"/>
              <a:ext cx="1689627" cy="1416372"/>
              <a:chOff x="5430007" y="2631481"/>
              <a:chExt cx="1689627" cy="1416372"/>
            </a:xfrm>
          </p:grpSpPr>
          <p:sp>
            <p:nvSpPr>
              <p:cNvPr id="10" name="椭圆 9"/>
              <p:cNvSpPr/>
              <p:nvPr/>
            </p:nvSpPr>
            <p:spPr>
              <a:xfrm>
                <a:off x="5430007" y="2634657"/>
                <a:ext cx="1413316" cy="1413196"/>
              </a:xfrm>
              <a:prstGeom prst="ellipse">
                <a:avLst/>
              </a:prstGeom>
              <a:noFill/>
              <a:ln>
                <a:solidFill>
                  <a:srgbClr val="FF940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0000"/>
                  </a:solidFill>
                </a:endParaRPr>
              </a:p>
            </p:txBody>
          </p:sp>
          <p:sp>
            <p:nvSpPr>
              <p:cNvPr id="11" name="任意多边形 12"/>
              <p:cNvSpPr/>
              <p:nvPr/>
            </p:nvSpPr>
            <p:spPr>
              <a:xfrm rot="17740161">
                <a:off x="6089851" y="2330524"/>
                <a:ext cx="728828" cy="1330740"/>
              </a:xfrm>
              <a:custGeom>
                <a:avLst/>
                <a:gdLst>
                  <a:gd name="connsiteX0" fmla="*/ 570587 w 641327"/>
                  <a:gd name="connsiteY0" fmla="*/ 154335 h 1169425"/>
                  <a:gd name="connsiteX1" fmla="*/ 235823 w 641327"/>
                  <a:gd name="connsiteY1" fmla="*/ 1108638 h 1169425"/>
                  <a:gd name="connsiteX2" fmla="*/ 99634 w 641327"/>
                  <a:gd name="connsiteY2" fmla="*/ 1157972 h 1169425"/>
                  <a:gd name="connsiteX3" fmla="*/ 22299 w 641327"/>
                  <a:gd name="connsiteY3" fmla="*/ 1169425 h 1169425"/>
                  <a:gd name="connsiteX4" fmla="*/ 0 w 641327"/>
                  <a:gd name="connsiteY4" fmla="*/ 1010476 h 1169425"/>
                  <a:gd name="connsiteX5" fmla="*/ 60494 w 641327"/>
                  <a:gd name="connsiteY5" fmla="*/ 1001517 h 1169425"/>
                  <a:gd name="connsiteX6" fmla="*/ 165975 w 641327"/>
                  <a:gd name="connsiteY6" fmla="*/ 963306 h 1169425"/>
                  <a:gd name="connsiteX7" fmla="*/ 425257 w 641327"/>
                  <a:gd name="connsiteY7" fmla="*/ 224181 h 1169425"/>
                  <a:gd name="connsiteX8" fmla="*/ 366762 w 641327"/>
                  <a:gd name="connsiteY8" fmla="*/ 128449 h 1169425"/>
                  <a:gd name="connsiteX9" fmla="*/ 352925 w 641327"/>
                  <a:gd name="connsiteY9" fmla="*/ 113565 h 1169425"/>
                  <a:gd name="connsiteX10" fmla="*/ 466490 w 641327"/>
                  <a:gd name="connsiteY10" fmla="*/ 0 h 1169425"/>
                  <a:gd name="connsiteX11" fmla="*/ 495064 w 641327"/>
                  <a:gd name="connsiteY11" fmla="*/ 30733 h 1169425"/>
                  <a:gd name="connsiteX12" fmla="*/ 570587 w 641327"/>
                  <a:gd name="connsiteY12" fmla="*/ 154335 h 1169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1327" h="1169425">
                    <a:moveTo>
                      <a:pt x="570587" y="154335"/>
                    </a:moveTo>
                    <a:cubicBezTo>
                      <a:pt x="741668" y="510302"/>
                      <a:pt x="591788" y="937556"/>
                      <a:pt x="235823" y="1108638"/>
                    </a:cubicBezTo>
                    <a:cubicBezTo>
                      <a:pt x="191327" y="1130022"/>
                      <a:pt x="145718" y="1146392"/>
                      <a:pt x="99634" y="1157972"/>
                    </a:cubicBezTo>
                    <a:lnTo>
                      <a:pt x="22299" y="1169425"/>
                    </a:lnTo>
                    <a:lnTo>
                      <a:pt x="0" y="1010476"/>
                    </a:lnTo>
                    <a:lnTo>
                      <a:pt x="60494" y="1001517"/>
                    </a:lnTo>
                    <a:cubicBezTo>
                      <a:pt x="96188" y="992550"/>
                      <a:pt x="131512" y="979869"/>
                      <a:pt x="165975" y="963306"/>
                    </a:cubicBezTo>
                    <a:cubicBezTo>
                      <a:pt x="441678" y="830801"/>
                      <a:pt x="557762" y="499883"/>
                      <a:pt x="425257" y="224181"/>
                    </a:cubicBezTo>
                    <a:cubicBezTo>
                      <a:pt x="408694" y="189719"/>
                      <a:pt x="389031" y="157750"/>
                      <a:pt x="366762" y="128449"/>
                    </a:cubicBezTo>
                    <a:lnTo>
                      <a:pt x="352925" y="113565"/>
                    </a:lnTo>
                    <a:lnTo>
                      <a:pt x="466490" y="0"/>
                    </a:lnTo>
                    <a:lnTo>
                      <a:pt x="495064" y="30733"/>
                    </a:lnTo>
                    <a:cubicBezTo>
                      <a:pt x="523815" y="68564"/>
                      <a:pt x="549202" y="109839"/>
                      <a:pt x="570587" y="154335"/>
                    </a:cubicBezTo>
                    <a:close/>
                  </a:path>
                </a:pathLst>
              </a:custGeom>
              <a:solidFill>
                <a:srgbClr val="FA9A60"/>
              </a:solidFill>
              <a:ln>
                <a:solidFill>
                  <a:srgbClr val="FF940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0000"/>
                  </a:solidFill>
                </a:endParaRPr>
              </a:p>
            </p:txBody>
          </p:sp>
        </p:grpSp>
        <p:sp>
          <p:nvSpPr>
            <p:cNvPr id="9" name="椭圆 8"/>
            <p:cNvSpPr/>
            <p:nvPr/>
          </p:nvSpPr>
          <p:spPr>
            <a:xfrm>
              <a:off x="5780954" y="2977635"/>
              <a:ext cx="711422" cy="711362"/>
            </a:xfrm>
            <a:prstGeom prst="ellipse">
              <a:avLst/>
            </a:prstGeom>
            <a:solidFill>
              <a:srgbClr val="FA9A60"/>
            </a:solidFill>
            <a:ln>
              <a:solidFill>
                <a:srgbClr val="FF940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dirty="0">
                <a:solidFill>
                  <a:srgbClr val="FF0000"/>
                </a:solidFill>
              </a:endParaRPr>
            </a:p>
          </p:txBody>
        </p:sp>
      </p:grpSp>
      <p:grpSp>
        <p:nvGrpSpPr>
          <p:cNvPr id="12" name="组合 13"/>
          <p:cNvGrpSpPr/>
          <p:nvPr/>
        </p:nvGrpSpPr>
        <p:grpSpPr bwMode="auto">
          <a:xfrm>
            <a:off x="2163763" y="1952625"/>
            <a:ext cx="1414462" cy="1595438"/>
            <a:chOff x="1834771" y="2450818"/>
            <a:chExt cx="1413234" cy="1595037"/>
          </a:xfrm>
        </p:grpSpPr>
        <p:grpSp>
          <p:nvGrpSpPr>
            <p:cNvPr id="13" name="组合 14"/>
            <p:cNvGrpSpPr/>
            <p:nvPr/>
          </p:nvGrpSpPr>
          <p:grpSpPr bwMode="auto">
            <a:xfrm>
              <a:off x="1834771" y="2450818"/>
              <a:ext cx="1413234" cy="1595037"/>
              <a:chOff x="1834771" y="2450818"/>
              <a:chExt cx="1413234" cy="1595037"/>
            </a:xfrm>
          </p:grpSpPr>
          <p:sp>
            <p:nvSpPr>
              <p:cNvPr id="15" name="椭圆 14"/>
              <p:cNvSpPr/>
              <p:nvPr/>
            </p:nvSpPr>
            <p:spPr>
              <a:xfrm>
                <a:off x="1834771" y="2633335"/>
                <a:ext cx="1413234" cy="1412520"/>
              </a:xfrm>
              <a:prstGeom prst="ellipse">
                <a:avLst/>
              </a:prstGeom>
              <a:noFill/>
              <a:ln>
                <a:solidFill>
                  <a:srgbClr val="FF940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0000"/>
                  </a:solidFill>
                </a:endParaRPr>
              </a:p>
            </p:txBody>
          </p:sp>
          <p:sp>
            <p:nvSpPr>
              <p:cNvPr id="16" name="任意多边形 17"/>
              <p:cNvSpPr/>
              <p:nvPr/>
            </p:nvSpPr>
            <p:spPr>
              <a:xfrm rot="19725852">
                <a:off x="2761066" y="2450818"/>
                <a:ext cx="396530" cy="782441"/>
              </a:xfrm>
              <a:custGeom>
                <a:avLst/>
                <a:gdLst>
                  <a:gd name="connsiteX0" fmla="*/ 113734 w 347838"/>
                  <a:gd name="connsiteY0" fmla="*/ 0 h 687372"/>
                  <a:gd name="connsiteX1" fmla="*/ 168607 w 347838"/>
                  <a:gd name="connsiteY1" fmla="*/ 53387 h 687372"/>
                  <a:gd name="connsiteX2" fmla="*/ 340364 w 347838"/>
                  <a:gd name="connsiteY2" fmla="*/ 630755 h 687372"/>
                  <a:gd name="connsiteX3" fmla="*/ 326257 w 347838"/>
                  <a:gd name="connsiteY3" fmla="*/ 687372 h 687372"/>
                  <a:gd name="connsiteX4" fmla="*/ 163250 w 347838"/>
                  <a:gd name="connsiteY4" fmla="*/ 677747 h 687372"/>
                  <a:gd name="connsiteX5" fmla="*/ 180782 w 347838"/>
                  <a:gd name="connsiteY5" fmla="*/ 607376 h 687372"/>
                  <a:gd name="connsiteX6" fmla="*/ 47753 w 347838"/>
                  <a:gd name="connsiteY6" fmla="*/ 160193 h 687372"/>
                  <a:gd name="connsiteX7" fmla="*/ 0 w 347838"/>
                  <a:gd name="connsiteY7" fmla="*/ 113734 h 687372"/>
                  <a:gd name="connsiteX8" fmla="*/ 113734 w 347838"/>
                  <a:gd name="connsiteY8" fmla="*/ 0 h 68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7838" h="687372">
                    <a:moveTo>
                      <a:pt x="113734" y="0"/>
                    </a:moveTo>
                    <a:lnTo>
                      <a:pt x="168607" y="53387"/>
                    </a:lnTo>
                    <a:cubicBezTo>
                      <a:pt x="308418" y="211488"/>
                      <a:pt x="370569" y="423941"/>
                      <a:pt x="340364" y="630755"/>
                    </a:cubicBezTo>
                    <a:lnTo>
                      <a:pt x="326257" y="687372"/>
                    </a:lnTo>
                    <a:lnTo>
                      <a:pt x="163250" y="677747"/>
                    </a:lnTo>
                    <a:lnTo>
                      <a:pt x="180782" y="607376"/>
                    </a:lnTo>
                    <a:cubicBezTo>
                      <a:pt x="204177" y="447194"/>
                      <a:pt x="156040" y="282645"/>
                      <a:pt x="47753" y="160193"/>
                    </a:cubicBezTo>
                    <a:lnTo>
                      <a:pt x="0" y="113734"/>
                    </a:lnTo>
                    <a:lnTo>
                      <a:pt x="113734" y="0"/>
                    </a:lnTo>
                    <a:close/>
                  </a:path>
                </a:pathLst>
              </a:custGeom>
              <a:solidFill>
                <a:srgbClr val="F9B88E"/>
              </a:solidFill>
              <a:ln>
                <a:solidFill>
                  <a:srgbClr val="FF940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0000"/>
                  </a:solidFill>
                </a:endParaRPr>
              </a:p>
            </p:txBody>
          </p:sp>
        </p:grpSp>
        <p:sp>
          <p:nvSpPr>
            <p:cNvPr id="14" name="椭圆 13"/>
            <p:cNvSpPr/>
            <p:nvPr/>
          </p:nvSpPr>
          <p:spPr>
            <a:xfrm>
              <a:off x="2182131" y="2996781"/>
              <a:ext cx="710583" cy="711021"/>
            </a:xfrm>
            <a:prstGeom prst="ellipse">
              <a:avLst/>
            </a:prstGeom>
            <a:solidFill>
              <a:srgbClr val="F9B88E"/>
            </a:solidFill>
            <a:ln>
              <a:solidFill>
                <a:srgbClr val="FF940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dirty="0">
                <a:solidFill>
                  <a:srgbClr val="FF0000"/>
                </a:solidFill>
              </a:endParaRPr>
            </a:p>
          </p:txBody>
        </p:sp>
      </p:grpSp>
      <p:sp>
        <p:nvSpPr>
          <p:cNvPr id="23" name="矩形 1"/>
          <p:cNvSpPr>
            <a:spLocks noChangeArrowheads="1"/>
          </p:cNvSpPr>
          <p:nvPr/>
        </p:nvSpPr>
        <p:spPr bwMode="auto">
          <a:xfrm>
            <a:off x="2562225" y="2622550"/>
            <a:ext cx="627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en-US" altLang="zh-CN" sz="2000" dirty="0">
                <a:solidFill>
                  <a:schemeClr val="bg1"/>
                </a:solidFill>
              </a:rPr>
              <a:t>15%</a:t>
            </a:r>
            <a:endParaRPr lang="zh-CN" altLang="en-US" sz="2000" dirty="0">
              <a:solidFill>
                <a:schemeClr val="bg1"/>
              </a:solidFill>
            </a:endParaRPr>
          </a:p>
        </p:txBody>
      </p:sp>
      <p:sp>
        <p:nvSpPr>
          <p:cNvPr id="24" name="矩形 24"/>
          <p:cNvSpPr>
            <a:spLocks noChangeArrowheads="1"/>
          </p:cNvSpPr>
          <p:nvPr/>
        </p:nvSpPr>
        <p:spPr bwMode="auto">
          <a:xfrm>
            <a:off x="5654675" y="2633663"/>
            <a:ext cx="627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en-US" altLang="zh-CN" sz="2000" dirty="0">
                <a:solidFill>
                  <a:schemeClr val="bg1"/>
                </a:solidFill>
              </a:rPr>
              <a:t>38%</a:t>
            </a:r>
            <a:endParaRPr lang="zh-CN" altLang="en-US" sz="2000" dirty="0">
              <a:solidFill>
                <a:schemeClr val="bg1"/>
              </a:solidFill>
            </a:endParaRPr>
          </a:p>
        </p:txBody>
      </p:sp>
      <p:sp>
        <p:nvSpPr>
          <p:cNvPr id="25" name="矩形 25"/>
          <p:cNvSpPr>
            <a:spLocks noChangeArrowheads="1"/>
          </p:cNvSpPr>
          <p:nvPr/>
        </p:nvSpPr>
        <p:spPr bwMode="auto">
          <a:xfrm>
            <a:off x="9061450" y="2643188"/>
            <a:ext cx="627063"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en-US" altLang="zh-CN" sz="2000" dirty="0">
                <a:solidFill>
                  <a:schemeClr val="bg1"/>
                </a:solidFill>
              </a:rPr>
              <a:t>73%</a:t>
            </a:r>
            <a:endParaRPr lang="zh-CN" altLang="en-US" sz="2000" dirty="0">
              <a:solidFill>
                <a:schemeClr val="bg1"/>
              </a:solidFill>
            </a:endParaRPr>
          </a:p>
        </p:txBody>
      </p:sp>
      <p:sp>
        <p:nvSpPr>
          <p:cNvPr id="26" name="椭圆 25"/>
          <p:cNvSpPr/>
          <p:nvPr/>
        </p:nvSpPr>
        <p:spPr>
          <a:xfrm>
            <a:off x="40295" y="221546"/>
            <a:ext cx="551987" cy="551987"/>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742997" y="145608"/>
            <a:ext cx="3064902" cy="400110"/>
          </a:xfrm>
          <a:prstGeom prst="rect">
            <a:avLst/>
          </a:prstGeom>
          <a:noFill/>
        </p:spPr>
        <p:txBody>
          <a:bodyPr wrap="square" rtlCol="0">
            <a:spAutoFit/>
          </a:bodyPr>
          <a:lstStyle/>
          <a:p>
            <a:r>
              <a:rPr lang="zh-CN" altLang="en-US" sz="2000" dirty="0">
                <a:solidFill>
                  <a:srgbClr val="F9B88E"/>
                </a:solidFill>
              </a:rPr>
              <a:t>单击此处添加文本</a:t>
            </a:r>
            <a:endParaRPr lang="zh-CN" altLang="en-US" sz="2000" dirty="0">
              <a:solidFill>
                <a:srgbClr val="F9B88E"/>
              </a:solidFill>
            </a:endParaRPr>
          </a:p>
        </p:txBody>
      </p:sp>
      <p:sp>
        <p:nvSpPr>
          <p:cNvPr id="28" name="文本框 27"/>
          <p:cNvSpPr txBox="1"/>
          <p:nvPr/>
        </p:nvSpPr>
        <p:spPr>
          <a:xfrm>
            <a:off x="742997" y="497540"/>
            <a:ext cx="2819400" cy="369332"/>
          </a:xfrm>
          <a:prstGeom prst="rect">
            <a:avLst/>
          </a:prstGeom>
          <a:noFill/>
        </p:spPr>
        <p:txBody>
          <a:bodyPr wrap="square" rtlCol="0">
            <a:spAutoFit/>
          </a:bodyPr>
          <a:lstStyle/>
          <a:p>
            <a:r>
              <a:rPr lang="en-US" altLang="zh-CN" dirty="0">
                <a:solidFill>
                  <a:schemeClr val="bg1">
                    <a:lumMod val="50000"/>
                  </a:schemeClr>
                </a:solidFill>
              </a:rPr>
              <a:t>Click here to add text</a:t>
            </a:r>
            <a:endParaRPr lang="zh-CN" altLang="en-US" dirty="0">
              <a:solidFill>
                <a:schemeClr val="bg1">
                  <a:lumMod val="50000"/>
                </a:schemeClr>
              </a:solidFill>
            </a:endParaRPr>
          </a:p>
        </p:txBody>
      </p:sp>
      <p:sp>
        <p:nvSpPr>
          <p:cNvPr id="29" name="矩形: 圆角 28"/>
          <p:cNvSpPr/>
          <p:nvPr/>
        </p:nvSpPr>
        <p:spPr>
          <a:xfrm>
            <a:off x="2314535" y="4025864"/>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818327" y="4049756"/>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31" name="矩形: 圆角 30"/>
          <p:cNvSpPr/>
          <p:nvPr/>
        </p:nvSpPr>
        <p:spPr>
          <a:xfrm>
            <a:off x="5294038" y="4102090"/>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4797830" y="4125982"/>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33" name="矩形: 圆角 32"/>
          <p:cNvSpPr/>
          <p:nvPr/>
        </p:nvSpPr>
        <p:spPr>
          <a:xfrm>
            <a:off x="8689001" y="4159266"/>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8192793" y="4183158"/>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500"/>
                                        <p:tgtEl>
                                          <p:spTgt spid="3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500"/>
                                        <p:tgtEl>
                                          <p:spTgt spid="3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animBg="1"/>
      <p:bldP spid="30" grpId="0"/>
      <p:bldP spid="31" grpId="0" animBg="1"/>
      <p:bldP spid="32" grpId="0"/>
      <p:bldP spid="33" grpId="0" animBg="1"/>
      <p:bldP spid="3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BEBA8EAE-BF5A-486C-A8C5-ECC9F3942E4B}">
                <a14:imgProps xmlns:a14="http://schemas.microsoft.com/office/drawing/2010/main">
                  <a14:imgLayer r:embed="rId2">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1918222" y="76619"/>
            <a:ext cx="8355555" cy="6704762"/>
          </a:xfrm>
          <a:prstGeom prst="rect">
            <a:avLst/>
          </a:prstGeom>
        </p:spPr>
      </p:pic>
      <p:sp>
        <p:nvSpPr>
          <p:cNvPr id="6" name="文本框 5"/>
          <p:cNvSpPr txBox="1"/>
          <p:nvPr/>
        </p:nvSpPr>
        <p:spPr>
          <a:xfrm>
            <a:off x="3123604" y="2266950"/>
            <a:ext cx="5810250" cy="1569660"/>
          </a:xfrm>
          <a:prstGeom prst="rect">
            <a:avLst/>
          </a:prstGeom>
          <a:noFill/>
        </p:spPr>
        <p:txBody>
          <a:bodyPr wrap="square" rtlCol="0">
            <a:spAutoFit/>
          </a:bodyPr>
          <a:lstStyle/>
          <a:p>
            <a:r>
              <a:rPr lang="en-US" altLang="zh-CN" sz="9600" dirty="0">
                <a:solidFill>
                  <a:schemeClr val="bg1"/>
                </a:solidFill>
              </a:rPr>
              <a:t>PART FOUR</a:t>
            </a:r>
            <a:endParaRPr lang="zh-CN" altLang="en-US" sz="9600" dirty="0">
              <a:solidFill>
                <a:schemeClr val="bg1"/>
              </a:solidFill>
            </a:endParaRPr>
          </a:p>
        </p:txBody>
      </p:sp>
      <p:sp>
        <p:nvSpPr>
          <p:cNvPr id="7" name="矩形 6"/>
          <p:cNvSpPr/>
          <p:nvPr/>
        </p:nvSpPr>
        <p:spPr>
          <a:xfrm>
            <a:off x="4089737" y="3836610"/>
            <a:ext cx="3877985" cy="646331"/>
          </a:xfrm>
          <a:prstGeom prst="rect">
            <a:avLst/>
          </a:prstGeom>
        </p:spPr>
        <p:txBody>
          <a:bodyPr wrap="none">
            <a:spAutoFit/>
          </a:bodyPr>
          <a:lstStyle/>
          <a:p>
            <a:r>
              <a:rPr lang="zh-CN" altLang="en-US" sz="3600" dirty="0">
                <a:solidFill>
                  <a:schemeClr val="bg1"/>
                </a:solidFill>
                <a:latin typeface="思源黑体 Normal" panose="020B0400000000000000" pitchFamily="34" charset="-122"/>
                <a:ea typeface="思源黑体 Normal" panose="020B0400000000000000" pitchFamily="34" charset="-122"/>
              </a:rPr>
              <a:t>单击此处添加标题</a:t>
            </a:r>
            <a:endParaRPr lang="zh-CN" altLang="en-US" sz="3600" dirty="0">
              <a:solidFill>
                <a:schemeClr val="bg1"/>
              </a:solidFill>
              <a:latin typeface="思源黑体 Normal" panose="020B0400000000000000" pitchFamily="34" charset="-122"/>
              <a:ea typeface="思源黑体 Normal" panose="020B0400000000000000"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cru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7"/>
          <p:cNvGrpSpPr/>
          <p:nvPr/>
        </p:nvGrpSpPr>
        <p:grpSpPr bwMode="auto">
          <a:xfrm>
            <a:off x="741363" y="1600200"/>
            <a:ext cx="3236912" cy="3236913"/>
            <a:chOff x="0" y="0"/>
            <a:chExt cx="3236976" cy="3236976"/>
          </a:xfrm>
        </p:grpSpPr>
        <p:sp>
          <p:nvSpPr>
            <p:cNvPr id="4" name="椭圆 8"/>
            <p:cNvSpPr>
              <a:spLocks noChangeArrowheads="1"/>
            </p:cNvSpPr>
            <p:nvPr/>
          </p:nvSpPr>
          <p:spPr bwMode="auto">
            <a:xfrm>
              <a:off x="0" y="0"/>
              <a:ext cx="3236976" cy="3236976"/>
            </a:xfrm>
            <a:prstGeom prst="ellipse">
              <a:avLst/>
            </a:prstGeom>
            <a:noFill/>
            <a:ln w="12700" cmpd="sng">
              <a:solidFill>
                <a:srgbClr val="F9B88E"/>
              </a:solidFill>
              <a:rou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0000"/>
                </a:solidFill>
              </a:endParaRPr>
            </a:p>
          </p:txBody>
        </p:sp>
        <p:sp>
          <p:nvSpPr>
            <p:cNvPr id="6" name="Freeform 106"/>
            <p:cNvSpPr/>
            <p:nvPr/>
          </p:nvSpPr>
          <p:spPr bwMode="auto">
            <a:xfrm>
              <a:off x="1445105" y="370067"/>
              <a:ext cx="346765" cy="415609"/>
            </a:xfrm>
            <a:custGeom>
              <a:avLst/>
              <a:gdLst>
                <a:gd name="T0" fmla="*/ 184 w 240"/>
                <a:gd name="T1" fmla="*/ 0 h 288"/>
                <a:gd name="T2" fmla="*/ 128 w 240"/>
                <a:gd name="T3" fmla="*/ 67 h 288"/>
                <a:gd name="T4" fmla="*/ 163 w 240"/>
                <a:gd name="T5" fmla="*/ 67 h 288"/>
                <a:gd name="T6" fmla="*/ 163 w 240"/>
                <a:gd name="T7" fmla="*/ 100 h 288"/>
                <a:gd name="T8" fmla="*/ 163 w 240"/>
                <a:gd name="T9" fmla="*/ 101 h 288"/>
                <a:gd name="T10" fmla="*/ 154 w 240"/>
                <a:gd name="T11" fmla="*/ 122 h 288"/>
                <a:gd name="T12" fmla="*/ 128 w 240"/>
                <a:gd name="T13" fmla="*/ 152 h 288"/>
                <a:gd name="T14" fmla="*/ 120 w 240"/>
                <a:gd name="T15" fmla="*/ 160 h 288"/>
                <a:gd name="T16" fmla="*/ 112 w 240"/>
                <a:gd name="T17" fmla="*/ 152 h 288"/>
                <a:gd name="T18" fmla="*/ 86 w 240"/>
                <a:gd name="T19" fmla="*/ 122 h 288"/>
                <a:gd name="T20" fmla="*/ 78 w 240"/>
                <a:gd name="T21" fmla="*/ 101 h 288"/>
                <a:gd name="T22" fmla="*/ 78 w 240"/>
                <a:gd name="T23" fmla="*/ 100 h 288"/>
                <a:gd name="T24" fmla="*/ 78 w 240"/>
                <a:gd name="T25" fmla="*/ 67 h 288"/>
                <a:gd name="T26" fmla="*/ 112 w 240"/>
                <a:gd name="T27" fmla="*/ 67 h 288"/>
                <a:gd name="T28" fmla="*/ 56 w 240"/>
                <a:gd name="T29" fmla="*/ 0 h 288"/>
                <a:gd name="T30" fmla="*/ 0 w 240"/>
                <a:gd name="T31" fmla="*/ 67 h 288"/>
                <a:gd name="T32" fmla="*/ 35 w 240"/>
                <a:gd name="T33" fmla="*/ 67 h 288"/>
                <a:gd name="T34" fmla="*/ 35 w 240"/>
                <a:gd name="T35" fmla="*/ 100 h 288"/>
                <a:gd name="T36" fmla="*/ 60 w 240"/>
                <a:gd name="T37" fmla="*/ 158 h 288"/>
                <a:gd name="T38" fmla="*/ 89 w 240"/>
                <a:gd name="T39" fmla="*/ 189 h 288"/>
                <a:gd name="T40" fmla="*/ 89 w 240"/>
                <a:gd name="T41" fmla="*/ 189 h 288"/>
                <a:gd name="T42" fmla="*/ 89 w 240"/>
                <a:gd name="T43" fmla="*/ 288 h 288"/>
                <a:gd name="T44" fmla="*/ 152 w 240"/>
                <a:gd name="T45" fmla="*/ 288 h 288"/>
                <a:gd name="T46" fmla="*/ 152 w 240"/>
                <a:gd name="T47" fmla="*/ 188 h 288"/>
                <a:gd name="T48" fmla="*/ 180 w 240"/>
                <a:gd name="T49" fmla="*/ 158 h 288"/>
                <a:gd name="T50" fmla="*/ 205 w 240"/>
                <a:gd name="T51" fmla="*/ 100 h 288"/>
                <a:gd name="T52" fmla="*/ 205 w 240"/>
                <a:gd name="T53" fmla="*/ 67 h 288"/>
                <a:gd name="T54" fmla="*/ 240 w 240"/>
                <a:gd name="T55" fmla="*/ 67 h 288"/>
                <a:gd name="T56" fmla="*/ 184 w 240"/>
                <a:gd name="T57"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0" h="288">
                  <a:moveTo>
                    <a:pt x="184" y="0"/>
                  </a:moveTo>
                  <a:cubicBezTo>
                    <a:pt x="128" y="67"/>
                    <a:pt x="128" y="67"/>
                    <a:pt x="128" y="67"/>
                  </a:cubicBezTo>
                  <a:cubicBezTo>
                    <a:pt x="163" y="67"/>
                    <a:pt x="163" y="67"/>
                    <a:pt x="163" y="67"/>
                  </a:cubicBezTo>
                  <a:cubicBezTo>
                    <a:pt x="163" y="76"/>
                    <a:pt x="163" y="83"/>
                    <a:pt x="163" y="100"/>
                  </a:cubicBezTo>
                  <a:cubicBezTo>
                    <a:pt x="163" y="101"/>
                    <a:pt x="163" y="101"/>
                    <a:pt x="163" y="101"/>
                  </a:cubicBezTo>
                  <a:cubicBezTo>
                    <a:pt x="163" y="106"/>
                    <a:pt x="160" y="113"/>
                    <a:pt x="154" y="122"/>
                  </a:cubicBezTo>
                  <a:cubicBezTo>
                    <a:pt x="148" y="131"/>
                    <a:pt x="139" y="141"/>
                    <a:pt x="128" y="152"/>
                  </a:cubicBezTo>
                  <a:cubicBezTo>
                    <a:pt x="126" y="155"/>
                    <a:pt x="123" y="157"/>
                    <a:pt x="120" y="160"/>
                  </a:cubicBezTo>
                  <a:cubicBezTo>
                    <a:pt x="117" y="157"/>
                    <a:pt x="114" y="155"/>
                    <a:pt x="112" y="152"/>
                  </a:cubicBezTo>
                  <a:cubicBezTo>
                    <a:pt x="101" y="141"/>
                    <a:pt x="92" y="131"/>
                    <a:pt x="86" y="122"/>
                  </a:cubicBezTo>
                  <a:cubicBezTo>
                    <a:pt x="80" y="113"/>
                    <a:pt x="78" y="106"/>
                    <a:pt x="78" y="101"/>
                  </a:cubicBezTo>
                  <a:cubicBezTo>
                    <a:pt x="78" y="101"/>
                    <a:pt x="78" y="101"/>
                    <a:pt x="78" y="100"/>
                  </a:cubicBezTo>
                  <a:cubicBezTo>
                    <a:pt x="78" y="83"/>
                    <a:pt x="78" y="76"/>
                    <a:pt x="78" y="67"/>
                  </a:cubicBezTo>
                  <a:cubicBezTo>
                    <a:pt x="112" y="67"/>
                    <a:pt x="112" y="67"/>
                    <a:pt x="112" y="67"/>
                  </a:cubicBezTo>
                  <a:cubicBezTo>
                    <a:pt x="56" y="0"/>
                    <a:pt x="56" y="0"/>
                    <a:pt x="56" y="0"/>
                  </a:cubicBezTo>
                  <a:cubicBezTo>
                    <a:pt x="0" y="67"/>
                    <a:pt x="0" y="67"/>
                    <a:pt x="0" y="67"/>
                  </a:cubicBezTo>
                  <a:cubicBezTo>
                    <a:pt x="35" y="67"/>
                    <a:pt x="35" y="67"/>
                    <a:pt x="35" y="67"/>
                  </a:cubicBezTo>
                  <a:cubicBezTo>
                    <a:pt x="35" y="76"/>
                    <a:pt x="35" y="83"/>
                    <a:pt x="35" y="100"/>
                  </a:cubicBezTo>
                  <a:cubicBezTo>
                    <a:pt x="35" y="123"/>
                    <a:pt x="47" y="142"/>
                    <a:pt x="60" y="158"/>
                  </a:cubicBezTo>
                  <a:cubicBezTo>
                    <a:pt x="69" y="169"/>
                    <a:pt x="79" y="179"/>
                    <a:pt x="89" y="189"/>
                  </a:cubicBezTo>
                  <a:cubicBezTo>
                    <a:pt x="89" y="189"/>
                    <a:pt x="89" y="189"/>
                    <a:pt x="89" y="189"/>
                  </a:cubicBezTo>
                  <a:cubicBezTo>
                    <a:pt x="89" y="288"/>
                    <a:pt x="89" y="288"/>
                    <a:pt x="89" y="288"/>
                  </a:cubicBezTo>
                  <a:cubicBezTo>
                    <a:pt x="152" y="288"/>
                    <a:pt x="152" y="288"/>
                    <a:pt x="152" y="288"/>
                  </a:cubicBezTo>
                  <a:cubicBezTo>
                    <a:pt x="152" y="188"/>
                    <a:pt x="152" y="188"/>
                    <a:pt x="152" y="188"/>
                  </a:cubicBezTo>
                  <a:cubicBezTo>
                    <a:pt x="162" y="179"/>
                    <a:pt x="172" y="169"/>
                    <a:pt x="180" y="158"/>
                  </a:cubicBezTo>
                  <a:cubicBezTo>
                    <a:pt x="194" y="142"/>
                    <a:pt x="205" y="123"/>
                    <a:pt x="205" y="100"/>
                  </a:cubicBezTo>
                  <a:cubicBezTo>
                    <a:pt x="205" y="83"/>
                    <a:pt x="205" y="76"/>
                    <a:pt x="205" y="67"/>
                  </a:cubicBezTo>
                  <a:cubicBezTo>
                    <a:pt x="240" y="67"/>
                    <a:pt x="240" y="67"/>
                    <a:pt x="240" y="67"/>
                  </a:cubicBezTo>
                  <a:lnTo>
                    <a:pt x="184" y="0"/>
                  </a:lnTo>
                  <a:close/>
                </a:path>
              </a:pathLst>
            </a:custGeom>
            <a:solidFill>
              <a:schemeClr val="bg1"/>
            </a:solidFill>
            <a:ln w="9525">
              <a:solidFill>
                <a:srgbClr val="F9B88E"/>
              </a:solidFill>
              <a:round/>
            </a:ln>
          </p:spPr>
          <p:txBody>
            <a:bodyPr/>
            <a:lstStyle/>
            <a:p>
              <a:endParaRPr lang="zh-CN" altLang="en-US">
                <a:solidFill>
                  <a:srgbClr val="FF0000"/>
                </a:solidFill>
              </a:endParaRPr>
            </a:p>
          </p:txBody>
        </p:sp>
      </p:grpSp>
      <p:grpSp>
        <p:nvGrpSpPr>
          <p:cNvPr id="7" name="组合 11"/>
          <p:cNvGrpSpPr/>
          <p:nvPr/>
        </p:nvGrpSpPr>
        <p:grpSpPr bwMode="auto">
          <a:xfrm>
            <a:off x="8070850" y="1600200"/>
            <a:ext cx="3236913" cy="3236913"/>
            <a:chOff x="0" y="0"/>
            <a:chExt cx="3236976" cy="3236976"/>
          </a:xfrm>
        </p:grpSpPr>
        <p:sp>
          <p:nvSpPr>
            <p:cNvPr id="10" name="椭圆 14"/>
            <p:cNvSpPr>
              <a:spLocks noChangeArrowheads="1"/>
            </p:cNvSpPr>
            <p:nvPr/>
          </p:nvSpPr>
          <p:spPr bwMode="auto">
            <a:xfrm>
              <a:off x="0" y="0"/>
              <a:ext cx="3236976" cy="3236976"/>
            </a:xfrm>
            <a:prstGeom prst="ellipse">
              <a:avLst/>
            </a:prstGeom>
            <a:noFill/>
            <a:ln w="12700" cmpd="sng">
              <a:solidFill>
                <a:srgbClr val="D1B27E"/>
              </a:solidFill>
              <a:rou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0000"/>
                </a:solidFill>
              </a:endParaRPr>
            </a:p>
          </p:txBody>
        </p:sp>
        <p:sp>
          <p:nvSpPr>
            <p:cNvPr id="9" name="Freeform 107"/>
            <p:cNvSpPr/>
            <p:nvPr/>
          </p:nvSpPr>
          <p:spPr bwMode="auto">
            <a:xfrm>
              <a:off x="1579897" y="370067"/>
              <a:ext cx="254974" cy="415609"/>
            </a:xfrm>
            <a:custGeom>
              <a:avLst/>
              <a:gdLst>
                <a:gd name="T0" fmla="*/ 146 w 175"/>
                <a:gd name="T1" fmla="*/ 196 h 288"/>
                <a:gd name="T2" fmla="*/ 119 w 175"/>
                <a:gd name="T3" fmla="*/ 166 h 288"/>
                <a:gd name="T4" fmla="*/ 118 w 175"/>
                <a:gd name="T5" fmla="*/ 166 h 288"/>
                <a:gd name="T6" fmla="*/ 118 w 175"/>
                <a:gd name="T7" fmla="*/ 93 h 288"/>
                <a:gd name="T8" fmla="*/ 175 w 175"/>
                <a:gd name="T9" fmla="*/ 93 h 288"/>
                <a:gd name="T10" fmla="*/ 88 w 175"/>
                <a:gd name="T11" fmla="*/ 0 h 288"/>
                <a:gd name="T12" fmla="*/ 0 w 175"/>
                <a:gd name="T13" fmla="*/ 93 h 288"/>
                <a:gd name="T14" fmla="*/ 59 w 175"/>
                <a:gd name="T15" fmla="*/ 93 h 288"/>
                <a:gd name="T16" fmla="*/ 59 w 175"/>
                <a:gd name="T17" fmla="*/ 167 h 288"/>
                <a:gd name="T18" fmla="*/ 31 w 175"/>
                <a:gd name="T19" fmla="*/ 196 h 288"/>
                <a:gd name="T20" fmla="*/ 8 w 175"/>
                <a:gd name="T21" fmla="*/ 251 h 288"/>
                <a:gd name="T22" fmla="*/ 8 w 175"/>
                <a:gd name="T23" fmla="*/ 288 h 288"/>
                <a:gd name="T24" fmla="*/ 48 w 175"/>
                <a:gd name="T25" fmla="*/ 288 h 288"/>
                <a:gd name="T26" fmla="*/ 48 w 175"/>
                <a:gd name="T27" fmla="*/ 251 h 288"/>
                <a:gd name="T28" fmla="*/ 48 w 175"/>
                <a:gd name="T29" fmla="*/ 251 h 288"/>
                <a:gd name="T30" fmla="*/ 56 w 175"/>
                <a:gd name="T31" fmla="*/ 230 h 288"/>
                <a:gd name="T32" fmla="*/ 81 w 175"/>
                <a:gd name="T33" fmla="*/ 202 h 288"/>
                <a:gd name="T34" fmla="*/ 89 w 175"/>
                <a:gd name="T35" fmla="*/ 194 h 288"/>
                <a:gd name="T36" fmla="*/ 97 w 175"/>
                <a:gd name="T37" fmla="*/ 202 h 288"/>
                <a:gd name="T38" fmla="*/ 121 w 175"/>
                <a:gd name="T39" fmla="*/ 230 h 288"/>
                <a:gd name="T40" fmla="*/ 129 w 175"/>
                <a:gd name="T41" fmla="*/ 251 h 288"/>
                <a:gd name="T42" fmla="*/ 129 w 175"/>
                <a:gd name="T43" fmla="*/ 251 h 288"/>
                <a:gd name="T44" fmla="*/ 129 w 175"/>
                <a:gd name="T45" fmla="*/ 288 h 288"/>
                <a:gd name="T46" fmla="*/ 170 w 175"/>
                <a:gd name="T47" fmla="*/ 288 h 288"/>
                <a:gd name="T48" fmla="*/ 170 w 175"/>
                <a:gd name="T49" fmla="*/ 251 h 288"/>
                <a:gd name="T50" fmla="*/ 146 w 175"/>
                <a:gd name="T51" fmla="*/ 19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5" h="288">
                  <a:moveTo>
                    <a:pt x="146" y="196"/>
                  </a:moveTo>
                  <a:cubicBezTo>
                    <a:pt x="138" y="186"/>
                    <a:pt x="128" y="176"/>
                    <a:pt x="119" y="166"/>
                  </a:cubicBezTo>
                  <a:cubicBezTo>
                    <a:pt x="118" y="166"/>
                    <a:pt x="118" y="166"/>
                    <a:pt x="118" y="166"/>
                  </a:cubicBezTo>
                  <a:cubicBezTo>
                    <a:pt x="118" y="166"/>
                    <a:pt x="118" y="101"/>
                    <a:pt x="118" y="93"/>
                  </a:cubicBezTo>
                  <a:cubicBezTo>
                    <a:pt x="175" y="93"/>
                    <a:pt x="175" y="93"/>
                    <a:pt x="175" y="93"/>
                  </a:cubicBezTo>
                  <a:cubicBezTo>
                    <a:pt x="88" y="0"/>
                    <a:pt x="88" y="0"/>
                    <a:pt x="88" y="0"/>
                  </a:cubicBezTo>
                  <a:cubicBezTo>
                    <a:pt x="0" y="93"/>
                    <a:pt x="0" y="93"/>
                    <a:pt x="0" y="93"/>
                  </a:cubicBezTo>
                  <a:cubicBezTo>
                    <a:pt x="59" y="93"/>
                    <a:pt x="59" y="93"/>
                    <a:pt x="59" y="93"/>
                  </a:cubicBezTo>
                  <a:cubicBezTo>
                    <a:pt x="59" y="105"/>
                    <a:pt x="59" y="167"/>
                    <a:pt x="59" y="167"/>
                  </a:cubicBezTo>
                  <a:cubicBezTo>
                    <a:pt x="49" y="176"/>
                    <a:pt x="39" y="186"/>
                    <a:pt x="31" y="196"/>
                  </a:cubicBezTo>
                  <a:cubicBezTo>
                    <a:pt x="19" y="211"/>
                    <a:pt x="8" y="229"/>
                    <a:pt x="8" y="251"/>
                  </a:cubicBezTo>
                  <a:cubicBezTo>
                    <a:pt x="8" y="267"/>
                    <a:pt x="8" y="280"/>
                    <a:pt x="8" y="288"/>
                  </a:cubicBezTo>
                  <a:cubicBezTo>
                    <a:pt x="48" y="288"/>
                    <a:pt x="48" y="288"/>
                    <a:pt x="48" y="288"/>
                  </a:cubicBezTo>
                  <a:cubicBezTo>
                    <a:pt x="48" y="280"/>
                    <a:pt x="48" y="267"/>
                    <a:pt x="48" y="251"/>
                  </a:cubicBezTo>
                  <a:cubicBezTo>
                    <a:pt x="48" y="251"/>
                    <a:pt x="48" y="251"/>
                    <a:pt x="48" y="251"/>
                  </a:cubicBezTo>
                  <a:cubicBezTo>
                    <a:pt x="48" y="246"/>
                    <a:pt x="51" y="239"/>
                    <a:pt x="56" y="230"/>
                  </a:cubicBezTo>
                  <a:cubicBezTo>
                    <a:pt x="62" y="222"/>
                    <a:pt x="71" y="212"/>
                    <a:pt x="81" y="202"/>
                  </a:cubicBezTo>
                  <a:cubicBezTo>
                    <a:pt x="84" y="199"/>
                    <a:pt x="86" y="197"/>
                    <a:pt x="89" y="194"/>
                  </a:cubicBezTo>
                  <a:cubicBezTo>
                    <a:pt x="92" y="197"/>
                    <a:pt x="94" y="199"/>
                    <a:pt x="97" y="202"/>
                  </a:cubicBezTo>
                  <a:cubicBezTo>
                    <a:pt x="107" y="212"/>
                    <a:pt x="116" y="222"/>
                    <a:pt x="121" y="230"/>
                  </a:cubicBezTo>
                  <a:cubicBezTo>
                    <a:pt x="127" y="239"/>
                    <a:pt x="129" y="246"/>
                    <a:pt x="129" y="251"/>
                  </a:cubicBezTo>
                  <a:cubicBezTo>
                    <a:pt x="129" y="251"/>
                    <a:pt x="129" y="251"/>
                    <a:pt x="129" y="251"/>
                  </a:cubicBezTo>
                  <a:cubicBezTo>
                    <a:pt x="129" y="267"/>
                    <a:pt x="129" y="280"/>
                    <a:pt x="129" y="288"/>
                  </a:cubicBezTo>
                  <a:cubicBezTo>
                    <a:pt x="170" y="288"/>
                    <a:pt x="170" y="288"/>
                    <a:pt x="170" y="288"/>
                  </a:cubicBezTo>
                  <a:cubicBezTo>
                    <a:pt x="170" y="280"/>
                    <a:pt x="170" y="267"/>
                    <a:pt x="170" y="251"/>
                  </a:cubicBezTo>
                  <a:cubicBezTo>
                    <a:pt x="170" y="229"/>
                    <a:pt x="159" y="211"/>
                    <a:pt x="146" y="196"/>
                  </a:cubicBezTo>
                  <a:close/>
                </a:path>
              </a:pathLst>
            </a:custGeom>
            <a:solidFill>
              <a:schemeClr val="bg1"/>
            </a:solidFill>
            <a:ln w="9525">
              <a:solidFill>
                <a:srgbClr val="D1B27E"/>
              </a:solidFill>
              <a:round/>
            </a:ln>
          </p:spPr>
          <p:txBody>
            <a:bodyPr/>
            <a:lstStyle/>
            <a:p>
              <a:endParaRPr lang="zh-CN" altLang="en-US">
                <a:solidFill>
                  <a:srgbClr val="FF0000"/>
                </a:solidFill>
              </a:endParaRPr>
            </a:p>
          </p:txBody>
        </p:sp>
      </p:grpSp>
      <p:sp>
        <p:nvSpPr>
          <p:cNvPr id="12" name="椭圆 11"/>
          <p:cNvSpPr/>
          <p:nvPr/>
        </p:nvSpPr>
        <p:spPr>
          <a:xfrm>
            <a:off x="40295" y="221546"/>
            <a:ext cx="551987" cy="551987"/>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742997" y="145608"/>
            <a:ext cx="3064902" cy="400110"/>
          </a:xfrm>
          <a:prstGeom prst="rect">
            <a:avLst/>
          </a:prstGeom>
          <a:noFill/>
        </p:spPr>
        <p:txBody>
          <a:bodyPr wrap="square" rtlCol="0">
            <a:spAutoFit/>
          </a:bodyPr>
          <a:lstStyle/>
          <a:p>
            <a:r>
              <a:rPr lang="zh-CN" altLang="en-US" sz="2000" dirty="0">
                <a:solidFill>
                  <a:srgbClr val="F9B88E"/>
                </a:solidFill>
              </a:rPr>
              <a:t>单击此处添加文本</a:t>
            </a:r>
            <a:endParaRPr lang="zh-CN" altLang="en-US" sz="2000" dirty="0">
              <a:solidFill>
                <a:srgbClr val="F9B88E"/>
              </a:solidFill>
            </a:endParaRPr>
          </a:p>
        </p:txBody>
      </p:sp>
      <p:sp>
        <p:nvSpPr>
          <p:cNvPr id="14" name="文本框 13"/>
          <p:cNvSpPr txBox="1"/>
          <p:nvPr/>
        </p:nvSpPr>
        <p:spPr>
          <a:xfrm>
            <a:off x="742997" y="497540"/>
            <a:ext cx="2819400" cy="369332"/>
          </a:xfrm>
          <a:prstGeom prst="rect">
            <a:avLst/>
          </a:prstGeom>
          <a:noFill/>
        </p:spPr>
        <p:txBody>
          <a:bodyPr wrap="square" rtlCol="0">
            <a:spAutoFit/>
          </a:bodyPr>
          <a:lstStyle/>
          <a:p>
            <a:r>
              <a:rPr lang="en-US" altLang="zh-CN" dirty="0">
                <a:solidFill>
                  <a:schemeClr val="bg1">
                    <a:lumMod val="50000"/>
                  </a:schemeClr>
                </a:solidFill>
              </a:rPr>
              <a:t>Click here to add text</a:t>
            </a:r>
            <a:endParaRPr lang="zh-CN" altLang="en-US" dirty="0">
              <a:solidFill>
                <a:schemeClr val="bg1">
                  <a:lumMod val="50000"/>
                </a:schemeClr>
              </a:solidFill>
            </a:endParaRPr>
          </a:p>
        </p:txBody>
      </p:sp>
      <p:pic>
        <p:nvPicPr>
          <p:cNvPr id="20" name="图片 19"/>
          <p:cNvPicPr>
            <a:picLocks noChangeAspect="1"/>
          </p:cNvPicPr>
          <p:nvPr/>
        </p:nvPicPr>
        <p:blipFill rotWithShape="1">
          <a:blip r:embed="rId1">
            <a:extLst>
              <a:ext uri="{28A0092B-C50C-407E-A947-70E740481C1C}">
                <a14:useLocalDpi xmlns:a14="http://schemas.microsoft.com/office/drawing/2010/main" val="0"/>
              </a:ext>
            </a:extLst>
          </a:blip>
          <a:srcRect l="14760" t="28683" r="16653" b="11727"/>
          <a:stretch>
            <a:fillRect/>
          </a:stretch>
        </p:blipFill>
        <p:spPr>
          <a:xfrm>
            <a:off x="4121151" y="1025304"/>
            <a:ext cx="3577371" cy="5527896"/>
          </a:xfrm>
          <a:prstGeom prst="rect">
            <a:avLst/>
          </a:prstGeom>
        </p:spPr>
      </p:pic>
      <p:sp>
        <p:nvSpPr>
          <p:cNvPr id="21" name="矩形: 圆角 20"/>
          <p:cNvSpPr/>
          <p:nvPr/>
        </p:nvSpPr>
        <p:spPr>
          <a:xfrm>
            <a:off x="1761444" y="2755921"/>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884237" y="2755921"/>
            <a:ext cx="2973613" cy="1338828"/>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25" name="矩形: 圆角 24"/>
          <p:cNvSpPr/>
          <p:nvPr/>
        </p:nvSpPr>
        <p:spPr>
          <a:xfrm>
            <a:off x="9211357" y="2822413"/>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8334150" y="2822413"/>
            <a:ext cx="2973613" cy="1338828"/>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heel(1)">
                                      <p:cBhvr>
                                        <p:cTn id="20" dur="20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heel(1)">
                                      <p:cBhvr>
                                        <p:cTn id="25" dur="20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1" grpId="0" animBg="1"/>
      <p:bldP spid="22" grpId="0"/>
      <p:bldP spid="25" grpId="0" animBg="1"/>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40295" y="221546"/>
            <a:ext cx="551987" cy="551987"/>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742997" y="145608"/>
            <a:ext cx="3064902" cy="400110"/>
          </a:xfrm>
          <a:prstGeom prst="rect">
            <a:avLst/>
          </a:prstGeom>
          <a:noFill/>
        </p:spPr>
        <p:txBody>
          <a:bodyPr wrap="square" rtlCol="0">
            <a:spAutoFit/>
          </a:bodyPr>
          <a:lstStyle/>
          <a:p>
            <a:r>
              <a:rPr lang="zh-CN" altLang="en-US" sz="2000" dirty="0">
                <a:solidFill>
                  <a:srgbClr val="F9B88E"/>
                </a:solidFill>
              </a:rPr>
              <a:t>单击此处添加文本</a:t>
            </a:r>
            <a:endParaRPr lang="zh-CN" altLang="en-US" sz="2000" dirty="0">
              <a:solidFill>
                <a:srgbClr val="F9B88E"/>
              </a:solidFill>
            </a:endParaRPr>
          </a:p>
        </p:txBody>
      </p:sp>
      <p:sp>
        <p:nvSpPr>
          <p:cNvPr id="19" name="文本框 18"/>
          <p:cNvSpPr txBox="1"/>
          <p:nvPr/>
        </p:nvSpPr>
        <p:spPr>
          <a:xfrm>
            <a:off x="742997" y="497540"/>
            <a:ext cx="2819400" cy="369332"/>
          </a:xfrm>
          <a:prstGeom prst="rect">
            <a:avLst/>
          </a:prstGeom>
          <a:noFill/>
        </p:spPr>
        <p:txBody>
          <a:bodyPr wrap="square" rtlCol="0">
            <a:spAutoFit/>
          </a:bodyPr>
          <a:lstStyle/>
          <a:p>
            <a:r>
              <a:rPr lang="en-US" altLang="zh-CN" dirty="0">
                <a:solidFill>
                  <a:schemeClr val="bg1">
                    <a:lumMod val="50000"/>
                  </a:schemeClr>
                </a:solidFill>
              </a:rPr>
              <a:t>Click here to add text</a:t>
            </a:r>
            <a:endParaRPr lang="zh-CN" altLang="en-US" dirty="0">
              <a:solidFill>
                <a:schemeClr val="bg1">
                  <a:lumMod val="50000"/>
                </a:schemeClr>
              </a:solidFill>
            </a:endParaRPr>
          </a:p>
        </p:txBody>
      </p:sp>
      <p:pic>
        <p:nvPicPr>
          <p:cNvPr id="21" name="图片 2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562397" y="866872"/>
            <a:ext cx="5524500" cy="5524500"/>
          </a:xfrm>
          <a:prstGeom prst="rect">
            <a:avLst/>
          </a:prstGeom>
        </p:spPr>
      </p:pic>
      <p:sp>
        <p:nvSpPr>
          <p:cNvPr id="22" name="矩形: 圆角 21"/>
          <p:cNvSpPr/>
          <p:nvPr/>
        </p:nvSpPr>
        <p:spPr>
          <a:xfrm>
            <a:off x="1569625" y="1838958"/>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1073417" y="1862850"/>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24" name="矩形: 圆角 23"/>
          <p:cNvSpPr/>
          <p:nvPr/>
        </p:nvSpPr>
        <p:spPr>
          <a:xfrm>
            <a:off x="9875330" y="1650782"/>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9379122" y="1674674"/>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26" name="矩形: 圆角 25"/>
          <p:cNvSpPr/>
          <p:nvPr/>
        </p:nvSpPr>
        <p:spPr>
          <a:xfrm>
            <a:off x="1569625" y="4215466"/>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073417" y="4239358"/>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28" name="矩形: 圆角 27"/>
          <p:cNvSpPr/>
          <p:nvPr/>
        </p:nvSpPr>
        <p:spPr>
          <a:xfrm>
            <a:off x="9875330" y="4098942"/>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9379122" y="4122834"/>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500"/>
                                        <p:tgtEl>
                                          <p:spTgt spid="2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2" grpId="0" animBg="1"/>
      <p:bldP spid="23" grpId="0"/>
      <p:bldP spid="24" grpId="0" animBg="1"/>
      <p:bldP spid="25" grpId="0"/>
      <p:bldP spid="26" grpId="0" animBg="1"/>
      <p:bldP spid="27" grpId="0"/>
      <p:bldP spid="28" grpId="0" animBg="1"/>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0295" y="221546"/>
            <a:ext cx="551987" cy="551987"/>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42997" y="145608"/>
            <a:ext cx="3064902" cy="400110"/>
          </a:xfrm>
          <a:prstGeom prst="rect">
            <a:avLst/>
          </a:prstGeom>
          <a:noFill/>
        </p:spPr>
        <p:txBody>
          <a:bodyPr wrap="square" rtlCol="0">
            <a:spAutoFit/>
          </a:bodyPr>
          <a:lstStyle/>
          <a:p>
            <a:r>
              <a:rPr lang="zh-CN" altLang="en-US" sz="2000" dirty="0">
                <a:solidFill>
                  <a:srgbClr val="F9B88E"/>
                </a:solidFill>
              </a:rPr>
              <a:t>单击此处添加文本</a:t>
            </a:r>
            <a:endParaRPr lang="zh-CN" altLang="en-US" sz="2000" dirty="0">
              <a:solidFill>
                <a:srgbClr val="F9B88E"/>
              </a:solidFill>
            </a:endParaRPr>
          </a:p>
        </p:txBody>
      </p:sp>
      <p:sp>
        <p:nvSpPr>
          <p:cNvPr id="4" name="文本框 3"/>
          <p:cNvSpPr txBox="1"/>
          <p:nvPr/>
        </p:nvSpPr>
        <p:spPr>
          <a:xfrm>
            <a:off x="742997" y="497540"/>
            <a:ext cx="2819400" cy="369332"/>
          </a:xfrm>
          <a:prstGeom prst="rect">
            <a:avLst/>
          </a:prstGeom>
          <a:noFill/>
        </p:spPr>
        <p:txBody>
          <a:bodyPr wrap="square" rtlCol="0">
            <a:spAutoFit/>
          </a:bodyPr>
          <a:lstStyle/>
          <a:p>
            <a:r>
              <a:rPr lang="en-US" altLang="zh-CN" dirty="0">
                <a:solidFill>
                  <a:schemeClr val="bg1">
                    <a:lumMod val="50000"/>
                  </a:schemeClr>
                </a:solidFill>
              </a:rPr>
              <a:t>Click here to add text</a:t>
            </a:r>
            <a:endParaRPr lang="zh-CN" altLang="en-US" dirty="0">
              <a:solidFill>
                <a:schemeClr val="bg1">
                  <a:lumMod val="50000"/>
                </a:schemeClr>
              </a:solidFill>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000495" y="1333495"/>
            <a:ext cx="4191009" cy="4191009"/>
          </a:xfrm>
          <a:prstGeom prst="rect">
            <a:avLst/>
          </a:prstGeom>
        </p:spPr>
      </p:pic>
      <p:sp>
        <p:nvSpPr>
          <p:cNvPr id="7" name="矩形: 圆角 6"/>
          <p:cNvSpPr/>
          <p:nvPr/>
        </p:nvSpPr>
        <p:spPr>
          <a:xfrm>
            <a:off x="1711493" y="1727221"/>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34286" y="1727221"/>
            <a:ext cx="2973613" cy="1338828"/>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9" name="矩形: 圆角 8"/>
          <p:cNvSpPr/>
          <p:nvPr/>
        </p:nvSpPr>
        <p:spPr>
          <a:xfrm>
            <a:off x="9261308" y="1727221"/>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8384101" y="1727221"/>
            <a:ext cx="2973613" cy="1338828"/>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11" name="矩形: 圆角 10"/>
          <p:cNvSpPr/>
          <p:nvPr/>
        </p:nvSpPr>
        <p:spPr>
          <a:xfrm>
            <a:off x="1711492" y="3926398"/>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834285" y="3926398"/>
            <a:ext cx="2973613" cy="1338828"/>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13" name="矩形: 圆角 12"/>
          <p:cNvSpPr/>
          <p:nvPr/>
        </p:nvSpPr>
        <p:spPr>
          <a:xfrm>
            <a:off x="9261308" y="3926398"/>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8384101" y="3926398"/>
            <a:ext cx="2973613" cy="1338828"/>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p:bldP spid="9" grpId="0" animBg="1"/>
      <p:bldP spid="10" grpId="0"/>
      <p:bldP spid="11" grpId="0" animBg="1"/>
      <p:bldP spid="12" grpId="0"/>
      <p:bldP spid="13" grpId="0" animBg="1"/>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5"/>
          <p:cNvSpPr>
            <a:spLocks noChangeArrowheads="1"/>
          </p:cNvSpPr>
          <p:nvPr/>
        </p:nvSpPr>
        <p:spPr bwMode="auto">
          <a:xfrm rot="5566472">
            <a:off x="3064669" y="3467894"/>
            <a:ext cx="131762" cy="165100"/>
          </a:xfrm>
          <a:prstGeom prst="ellipse">
            <a:avLst/>
          </a:prstGeom>
          <a:solidFill>
            <a:srgbClr val="F9B88E"/>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Oval 6"/>
          <p:cNvSpPr>
            <a:spLocks noChangeArrowheads="1"/>
          </p:cNvSpPr>
          <p:nvPr/>
        </p:nvSpPr>
        <p:spPr bwMode="auto">
          <a:xfrm rot="5566472">
            <a:off x="3040856" y="3371057"/>
            <a:ext cx="92075" cy="112712"/>
          </a:xfrm>
          <a:prstGeom prst="ellipse">
            <a:avLst/>
          </a:prstGeom>
          <a:solidFill>
            <a:srgbClr val="F9B88E"/>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Oval 7"/>
          <p:cNvSpPr>
            <a:spLocks noChangeArrowheads="1"/>
          </p:cNvSpPr>
          <p:nvPr/>
        </p:nvSpPr>
        <p:spPr bwMode="auto">
          <a:xfrm rot="5566472">
            <a:off x="2983706" y="3283744"/>
            <a:ext cx="80963" cy="98425"/>
          </a:xfrm>
          <a:prstGeom prst="ellipse">
            <a:avLst/>
          </a:prstGeom>
          <a:solidFill>
            <a:srgbClr val="F9B88E"/>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Oval 8"/>
          <p:cNvSpPr>
            <a:spLocks noChangeArrowheads="1"/>
          </p:cNvSpPr>
          <p:nvPr/>
        </p:nvSpPr>
        <p:spPr bwMode="auto">
          <a:xfrm rot="5566472">
            <a:off x="2932906" y="3217069"/>
            <a:ext cx="65088" cy="82550"/>
          </a:xfrm>
          <a:prstGeom prst="ellipse">
            <a:avLst/>
          </a:prstGeom>
          <a:solidFill>
            <a:srgbClr val="F9B88E"/>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Oval 9"/>
          <p:cNvSpPr>
            <a:spLocks noChangeArrowheads="1"/>
          </p:cNvSpPr>
          <p:nvPr/>
        </p:nvSpPr>
        <p:spPr bwMode="auto">
          <a:xfrm rot="5566472">
            <a:off x="2855119" y="3142457"/>
            <a:ext cx="65087" cy="82550"/>
          </a:xfrm>
          <a:prstGeom prst="ellipse">
            <a:avLst/>
          </a:prstGeom>
          <a:solidFill>
            <a:srgbClr val="F9B88E"/>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10"/>
          <p:cNvSpPr/>
          <p:nvPr/>
        </p:nvSpPr>
        <p:spPr bwMode="auto">
          <a:xfrm rot="6300000">
            <a:off x="2197101" y="2959100"/>
            <a:ext cx="639762" cy="1004887"/>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w 1467305"/>
              <a:gd name="T41" fmla="*/ 0 h 2309075"/>
              <a:gd name="T42" fmla="*/ 1467305 w 1467305"/>
              <a:gd name="T43" fmla="*/ 2309075 h 2309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T40" t="T41" r="T42" b="T4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solidFill>
            <a:srgbClr val="F9B88E"/>
          </a:solidFill>
          <a:ln>
            <a:noFill/>
          </a:ln>
        </p:spPr>
        <p:txBody>
          <a:bodyPr anchor="ctr"/>
          <a:lstStyle/>
          <a:p>
            <a:endParaRPr lang="zh-CN" altLang="en-US"/>
          </a:p>
        </p:txBody>
      </p:sp>
      <p:sp>
        <p:nvSpPr>
          <p:cNvPr id="8" name="Oval 12"/>
          <p:cNvSpPr>
            <a:spLocks noChangeArrowheads="1"/>
          </p:cNvSpPr>
          <p:nvPr/>
        </p:nvSpPr>
        <p:spPr bwMode="auto">
          <a:xfrm rot="16033528" flipV="1">
            <a:off x="3659188" y="3794125"/>
            <a:ext cx="131762" cy="166688"/>
          </a:xfrm>
          <a:prstGeom prst="ellipse">
            <a:avLst/>
          </a:prstGeom>
          <a:solidFill>
            <a:srgbClr val="F9B88E"/>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Oval 13"/>
          <p:cNvSpPr>
            <a:spLocks noChangeArrowheads="1"/>
          </p:cNvSpPr>
          <p:nvPr/>
        </p:nvSpPr>
        <p:spPr bwMode="auto">
          <a:xfrm rot="16033528" flipV="1">
            <a:off x="3635375" y="3943350"/>
            <a:ext cx="93663" cy="112713"/>
          </a:xfrm>
          <a:prstGeom prst="ellipse">
            <a:avLst/>
          </a:prstGeom>
          <a:solidFill>
            <a:srgbClr val="F9B88E"/>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Oval 14"/>
          <p:cNvSpPr>
            <a:spLocks noChangeArrowheads="1"/>
          </p:cNvSpPr>
          <p:nvPr/>
        </p:nvSpPr>
        <p:spPr bwMode="auto">
          <a:xfrm rot="16033528" flipV="1">
            <a:off x="3578225" y="4046538"/>
            <a:ext cx="80963" cy="96837"/>
          </a:xfrm>
          <a:prstGeom prst="ellipse">
            <a:avLst/>
          </a:prstGeom>
          <a:solidFill>
            <a:srgbClr val="F9B88E"/>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Oval 15"/>
          <p:cNvSpPr>
            <a:spLocks noChangeArrowheads="1"/>
          </p:cNvSpPr>
          <p:nvPr/>
        </p:nvSpPr>
        <p:spPr bwMode="auto">
          <a:xfrm rot="16033528" flipV="1">
            <a:off x="3528219" y="4128294"/>
            <a:ext cx="65088" cy="82550"/>
          </a:xfrm>
          <a:prstGeom prst="ellipse">
            <a:avLst/>
          </a:prstGeom>
          <a:solidFill>
            <a:srgbClr val="F9B88E"/>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Oval 16"/>
          <p:cNvSpPr>
            <a:spLocks noChangeArrowheads="1"/>
          </p:cNvSpPr>
          <p:nvPr/>
        </p:nvSpPr>
        <p:spPr bwMode="auto">
          <a:xfrm rot="16033528" flipV="1">
            <a:off x="3449637" y="4202113"/>
            <a:ext cx="66675" cy="82550"/>
          </a:xfrm>
          <a:prstGeom prst="ellipse">
            <a:avLst/>
          </a:prstGeom>
          <a:solidFill>
            <a:srgbClr val="F9B88E"/>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7"/>
          <p:cNvSpPr/>
          <p:nvPr/>
        </p:nvSpPr>
        <p:spPr bwMode="auto">
          <a:xfrm rot="15300000" flipV="1">
            <a:off x="2792412" y="3463926"/>
            <a:ext cx="638175" cy="1003300"/>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w 1467305"/>
              <a:gd name="T41" fmla="*/ 0 h 2309075"/>
              <a:gd name="T42" fmla="*/ 1467305 w 1467305"/>
              <a:gd name="T43" fmla="*/ 2309075 h 2309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T40" t="T41" r="T42" b="T4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solidFill>
            <a:srgbClr val="F9B88E"/>
          </a:solidFill>
          <a:ln>
            <a:noFill/>
          </a:ln>
        </p:spPr>
        <p:txBody>
          <a:bodyPr anchor="ctr"/>
          <a:lstStyle/>
          <a:p>
            <a:endParaRPr lang="zh-CN" altLang="en-US"/>
          </a:p>
        </p:txBody>
      </p:sp>
      <p:sp>
        <p:nvSpPr>
          <p:cNvPr id="14" name="Oval 19"/>
          <p:cNvSpPr>
            <a:spLocks noChangeArrowheads="1"/>
          </p:cNvSpPr>
          <p:nvPr/>
        </p:nvSpPr>
        <p:spPr bwMode="auto">
          <a:xfrm rot="5566472">
            <a:off x="5029995" y="3501231"/>
            <a:ext cx="144462" cy="180975"/>
          </a:xfrm>
          <a:prstGeom prst="ellipse">
            <a:avLst/>
          </a:prstGeom>
          <a:solidFill>
            <a:srgbClr val="E4E1CF"/>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Oval 20"/>
          <p:cNvSpPr>
            <a:spLocks noChangeArrowheads="1"/>
          </p:cNvSpPr>
          <p:nvPr/>
        </p:nvSpPr>
        <p:spPr bwMode="auto">
          <a:xfrm rot="5566472">
            <a:off x="5005388" y="3395662"/>
            <a:ext cx="101600" cy="123825"/>
          </a:xfrm>
          <a:prstGeom prst="ellipse">
            <a:avLst/>
          </a:prstGeom>
          <a:solidFill>
            <a:srgbClr val="E4E1CF"/>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Oval 21"/>
          <p:cNvSpPr>
            <a:spLocks noChangeArrowheads="1"/>
          </p:cNvSpPr>
          <p:nvPr/>
        </p:nvSpPr>
        <p:spPr bwMode="auto">
          <a:xfrm rot="5566472">
            <a:off x="4942682" y="3301206"/>
            <a:ext cx="88900" cy="106363"/>
          </a:xfrm>
          <a:prstGeom prst="ellipse">
            <a:avLst/>
          </a:prstGeom>
          <a:solidFill>
            <a:srgbClr val="E4E1CF"/>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Oval 22"/>
          <p:cNvSpPr>
            <a:spLocks noChangeArrowheads="1"/>
          </p:cNvSpPr>
          <p:nvPr/>
        </p:nvSpPr>
        <p:spPr bwMode="auto">
          <a:xfrm rot="5566472">
            <a:off x="4887119" y="3228182"/>
            <a:ext cx="71437" cy="88900"/>
          </a:xfrm>
          <a:prstGeom prst="ellipse">
            <a:avLst/>
          </a:prstGeom>
          <a:solidFill>
            <a:srgbClr val="E4E1CF"/>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Oval 23"/>
          <p:cNvSpPr>
            <a:spLocks noChangeArrowheads="1"/>
          </p:cNvSpPr>
          <p:nvPr/>
        </p:nvSpPr>
        <p:spPr bwMode="auto">
          <a:xfrm rot="5566472">
            <a:off x="4802981" y="3147219"/>
            <a:ext cx="71438" cy="88900"/>
          </a:xfrm>
          <a:prstGeom prst="ellipse">
            <a:avLst/>
          </a:prstGeom>
          <a:solidFill>
            <a:srgbClr val="E4E1CF"/>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24"/>
          <p:cNvSpPr/>
          <p:nvPr/>
        </p:nvSpPr>
        <p:spPr bwMode="auto">
          <a:xfrm rot="6300000">
            <a:off x="4085431" y="2947194"/>
            <a:ext cx="696913" cy="10953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w 1467305"/>
              <a:gd name="T41" fmla="*/ 0 h 2309075"/>
              <a:gd name="T42" fmla="*/ 1467305 w 1467305"/>
              <a:gd name="T43" fmla="*/ 2309075 h 2309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T40" t="T41" r="T42" b="T4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solidFill>
            <a:srgbClr val="E4E1CF"/>
          </a:solidFill>
          <a:ln>
            <a:noFill/>
          </a:ln>
        </p:spPr>
        <p:txBody>
          <a:bodyPr anchor="ctr"/>
          <a:lstStyle/>
          <a:p>
            <a:endParaRPr lang="zh-CN" altLang="en-US"/>
          </a:p>
        </p:txBody>
      </p:sp>
      <p:sp>
        <p:nvSpPr>
          <p:cNvPr id="20" name="Oval 26"/>
          <p:cNvSpPr>
            <a:spLocks noChangeArrowheads="1"/>
          </p:cNvSpPr>
          <p:nvPr/>
        </p:nvSpPr>
        <p:spPr bwMode="auto">
          <a:xfrm rot="16033528" flipV="1">
            <a:off x="5623719" y="3772694"/>
            <a:ext cx="144463" cy="180975"/>
          </a:xfrm>
          <a:prstGeom prst="ellipse">
            <a:avLst/>
          </a:prstGeom>
          <a:solidFill>
            <a:srgbClr val="E4E1CF"/>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Oval 27"/>
          <p:cNvSpPr>
            <a:spLocks noChangeArrowheads="1"/>
          </p:cNvSpPr>
          <p:nvPr/>
        </p:nvSpPr>
        <p:spPr bwMode="auto">
          <a:xfrm rot="16033528" flipV="1">
            <a:off x="5598319" y="3936206"/>
            <a:ext cx="101600" cy="122238"/>
          </a:xfrm>
          <a:prstGeom prst="ellipse">
            <a:avLst/>
          </a:prstGeom>
          <a:solidFill>
            <a:srgbClr val="E4E1CF"/>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Oval 28"/>
          <p:cNvSpPr>
            <a:spLocks noChangeArrowheads="1"/>
          </p:cNvSpPr>
          <p:nvPr/>
        </p:nvSpPr>
        <p:spPr bwMode="auto">
          <a:xfrm rot="16033528" flipV="1">
            <a:off x="5535612" y="4048126"/>
            <a:ext cx="87313" cy="106362"/>
          </a:xfrm>
          <a:prstGeom prst="ellipse">
            <a:avLst/>
          </a:prstGeom>
          <a:solidFill>
            <a:srgbClr val="E4E1CF"/>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Oval 29"/>
          <p:cNvSpPr>
            <a:spLocks noChangeArrowheads="1"/>
          </p:cNvSpPr>
          <p:nvPr/>
        </p:nvSpPr>
        <p:spPr bwMode="auto">
          <a:xfrm rot="16033528" flipV="1">
            <a:off x="5480050" y="4137025"/>
            <a:ext cx="71438" cy="90488"/>
          </a:xfrm>
          <a:prstGeom prst="ellipse">
            <a:avLst/>
          </a:prstGeom>
          <a:solidFill>
            <a:srgbClr val="E4E1CF"/>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Oval 30"/>
          <p:cNvSpPr>
            <a:spLocks noChangeArrowheads="1"/>
          </p:cNvSpPr>
          <p:nvPr/>
        </p:nvSpPr>
        <p:spPr bwMode="auto">
          <a:xfrm rot="16033528" flipV="1">
            <a:off x="5395119" y="4218782"/>
            <a:ext cx="71437" cy="88900"/>
          </a:xfrm>
          <a:prstGeom prst="ellipse">
            <a:avLst/>
          </a:prstGeom>
          <a:solidFill>
            <a:srgbClr val="E4E1CF"/>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31"/>
          <p:cNvSpPr/>
          <p:nvPr/>
        </p:nvSpPr>
        <p:spPr bwMode="auto">
          <a:xfrm rot="15300000" flipV="1">
            <a:off x="4678363" y="3413125"/>
            <a:ext cx="695325" cy="10953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w 1467305"/>
              <a:gd name="T41" fmla="*/ 0 h 2309075"/>
              <a:gd name="T42" fmla="*/ 1467305 w 1467305"/>
              <a:gd name="T43" fmla="*/ 2309075 h 2309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T40" t="T41" r="T42" b="T4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solidFill>
            <a:srgbClr val="E4E1CF"/>
          </a:solidFill>
          <a:ln>
            <a:noFill/>
          </a:ln>
        </p:spPr>
        <p:txBody>
          <a:bodyPr anchor="ctr"/>
          <a:lstStyle/>
          <a:p>
            <a:endParaRPr lang="zh-CN" altLang="en-US"/>
          </a:p>
        </p:txBody>
      </p:sp>
      <p:sp>
        <p:nvSpPr>
          <p:cNvPr id="26" name="Oval 33"/>
          <p:cNvSpPr>
            <a:spLocks noChangeArrowheads="1"/>
          </p:cNvSpPr>
          <p:nvPr/>
        </p:nvSpPr>
        <p:spPr bwMode="auto">
          <a:xfrm rot="5566472">
            <a:off x="6888956" y="3390107"/>
            <a:ext cx="161925" cy="201612"/>
          </a:xfrm>
          <a:prstGeom prst="ellipse">
            <a:avLst/>
          </a:prstGeom>
          <a:solidFill>
            <a:srgbClr val="F9B88E"/>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Oval 34"/>
          <p:cNvSpPr>
            <a:spLocks noChangeArrowheads="1"/>
          </p:cNvSpPr>
          <p:nvPr/>
        </p:nvSpPr>
        <p:spPr bwMode="auto">
          <a:xfrm rot="5566472">
            <a:off x="6861970" y="3272631"/>
            <a:ext cx="112712" cy="136525"/>
          </a:xfrm>
          <a:prstGeom prst="ellipse">
            <a:avLst/>
          </a:prstGeom>
          <a:solidFill>
            <a:srgbClr val="F9B88E"/>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Oval 35"/>
          <p:cNvSpPr>
            <a:spLocks noChangeArrowheads="1"/>
          </p:cNvSpPr>
          <p:nvPr/>
        </p:nvSpPr>
        <p:spPr bwMode="auto">
          <a:xfrm rot="5566472">
            <a:off x="6789737" y="3165476"/>
            <a:ext cx="100013" cy="119062"/>
          </a:xfrm>
          <a:prstGeom prst="ellipse">
            <a:avLst/>
          </a:prstGeom>
          <a:solidFill>
            <a:srgbClr val="F9B88E"/>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Oval 36"/>
          <p:cNvSpPr>
            <a:spLocks noChangeArrowheads="1"/>
          </p:cNvSpPr>
          <p:nvPr/>
        </p:nvSpPr>
        <p:spPr bwMode="auto">
          <a:xfrm rot="5566472">
            <a:off x="6729412" y="3082926"/>
            <a:ext cx="79375" cy="101600"/>
          </a:xfrm>
          <a:prstGeom prst="ellipse">
            <a:avLst/>
          </a:prstGeom>
          <a:solidFill>
            <a:srgbClr val="F9B88E"/>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Oval 37"/>
          <p:cNvSpPr>
            <a:spLocks noChangeArrowheads="1"/>
          </p:cNvSpPr>
          <p:nvPr/>
        </p:nvSpPr>
        <p:spPr bwMode="auto">
          <a:xfrm rot="5566472">
            <a:off x="6634162" y="2994026"/>
            <a:ext cx="80963" cy="100012"/>
          </a:xfrm>
          <a:prstGeom prst="ellipse">
            <a:avLst/>
          </a:prstGeom>
          <a:solidFill>
            <a:srgbClr val="F9B88E"/>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38"/>
          <p:cNvSpPr/>
          <p:nvPr/>
        </p:nvSpPr>
        <p:spPr bwMode="auto">
          <a:xfrm rot="6300000">
            <a:off x="5831682" y="2769394"/>
            <a:ext cx="779462" cy="1225550"/>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w 1467305"/>
              <a:gd name="T41" fmla="*/ 0 h 2309075"/>
              <a:gd name="T42" fmla="*/ 1467305 w 1467305"/>
              <a:gd name="T43" fmla="*/ 2309075 h 2309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T40" t="T41" r="T42" b="T4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solidFill>
            <a:srgbClr val="F9B88E"/>
          </a:solidFill>
          <a:ln>
            <a:noFill/>
          </a:ln>
        </p:spPr>
        <p:txBody>
          <a:bodyPr anchor="ctr"/>
          <a:lstStyle/>
          <a:p>
            <a:endParaRPr lang="zh-CN" altLang="en-US"/>
          </a:p>
        </p:txBody>
      </p:sp>
      <p:sp>
        <p:nvSpPr>
          <p:cNvPr id="32" name="Oval 40"/>
          <p:cNvSpPr>
            <a:spLocks noChangeArrowheads="1"/>
          </p:cNvSpPr>
          <p:nvPr/>
        </p:nvSpPr>
        <p:spPr bwMode="auto">
          <a:xfrm rot="16033528" flipV="1">
            <a:off x="7614444" y="3788569"/>
            <a:ext cx="161925" cy="201613"/>
          </a:xfrm>
          <a:prstGeom prst="ellipse">
            <a:avLst/>
          </a:prstGeom>
          <a:solidFill>
            <a:srgbClr val="F9B88E"/>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Oval 41"/>
          <p:cNvSpPr>
            <a:spLocks noChangeArrowheads="1"/>
          </p:cNvSpPr>
          <p:nvPr/>
        </p:nvSpPr>
        <p:spPr bwMode="auto">
          <a:xfrm rot="16033528" flipV="1">
            <a:off x="7586663" y="3970337"/>
            <a:ext cx="114300" cy="136525"/>
          </a:xfrm>
          <a:prstGeom prst="ellipse">
            <a:avLst/>
          </a:prstGeom>
          <a:solidFill>
            <a:srgbClr val="F9B88E"/>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Oval 42"/>
          <p:cNvSpPr>
            <a:spLocks noChangeArrowheads="1"/>
          </p:cNvSpPr>
          <p:nvPr/>
        </p:nvSpPr>
        <p:spPr bwMode="auto">
          <a:xfrm rot="16033528" flipV="1">
            <a:off x="7516812" y="4094163"/>
            <a:ext cx="98425" cy="120650"/>
          </a:xfrm>
          <a:prstGeom prst="ellipse">
            <a:avLst/>
          </a:prstGeom>
          <a:solidFill>
            <a:srgbClr val="F9B88E"/>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Oval 43"/>
          <p:cNvSpPr>
            <a:spLocks noChangeArrowheads="1"/>
          </p:cNvSpPr>
          <p:nvPr/>
        </p:nvSpPr>
        <p:spPr bwMode="auto">
          <a:xfrm rot="16033528" flipV="1">
            <a:off x="7455694" y="4194969"/>
            <a:ext cx="79375" cy="100013"/>
          </a:xfrm>
          <a:prstGeom prst="ellipse">
            <a:avLst/>
          </a:prstGeom>
          <a:solidFill>
            <a:srgbClr val="F9B88E"/>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Oval 44"/>
          <p:cNvSpPr>
            <a:spLocks noChangeArrowheads="1"/>
          </p:cNvSpPr>
          <p:nvPr/>
        </p:nvSpPr>
        <p:spPr bwMode="auto">
          <a:xfrm rot="16033528" flipV="1">
            <a:off x="7360444" y="4285456"/>
            <a:ext cx="79375" cy="100013"/>
          </a:xfrm>
          <a:prstGeom prst="ellipse">
            <a:avLst/>
          </a:prstGeom>
          <a:solidFill>
            <a:srgbClr val="F9B88E"/>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45"/>
          <p:cNvSpPr/>
          <p:nvPr/>
        </p:nvSpPr>
        <p:spPr bwMode="auto">
          <a:xfrm rot="15300000" flipV="1">
            <a:off x="6557962" y="3384551"/>
            <a:ext cx="777875" cy="1225550"/>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w 1467305"/>
              <a:gd name="T41" fmla="*/ 0 h 2309075"/>
              <a:gd name="T42" fmla="*/ 1467305 w 1467305"/>
              <a:gd name="T43" fmla="*/ 2309075 h 2309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T40" t="T41" r="T42" b="T4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solidFill>
            <a:srgbClr val="F9B88E"/>
          </a:solidFill>
          <a:ln>
            <a:noFill/>
          </a:ln>
        </p:spPr>
        <p:txBody>
          <a:bodyPr anchor="ctr"/>
          <a:lstStyle/>
          <a:p>
            <a:endParaRPr lang="zh-CN" altLang="en-US"/>
          </a:p>
        </p:txBody>
      </p:sp>
      <p:sp>
        <p:nvSpPr>
          <p:cNvPr id="38" name="Oval 47"/>
          <p:cNvSpPr>
            <a:spLocks noChangeArrowheads="1"/>
          </p:cNvSpPr>
          <p:nvPr/>
        </p:nvSpPr>
        <p:spPr bwMode="auto">
          <a:xfrm rot="5566472">
            <a:off x="9082881" y="3377407"/>
            <a:ext cx="182563" cy="228600"/>
          </a:xfrm>
          <a:prstGeom prst="ellipse">
            <a:avLst/>
          </a:prstGeom>
          <a:solidFill>
            <a:srgbClr val="E4E1CF"/>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Oval 48"/>
          <p:cNvSpPr>
            <a:spLocks noChangeArrowheads="1"/>
          </p:cNvSpPr>
          <p:nvPr/>
        </p:nvSpPr>
        <p:spPr bwMode="auto">
          <a:xfrm rot="5566472">
            <a:off x="9051132" y="3244056"/>
            <a:ext cx="128588" cy="155575"/>
          </a:xfrm>
          <a:prstGeom prst="ellipse">
            <a:avLst/>
          </a:prstGeom>
          <a:solidFill>
            <a:srgbClr val="E4E1CF"/>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Oval 49"/>
          <p:cNvSpPr>
            <a:spLocks noChangeArrowheads="1"/>
          </p:cNvSpPr>
          <p:nvPr/>
        </p:nvSpPr>
        <p:spPr bwMode="auto">
          <a:xfrm rot="5566472">
            <a:off x="8971756" y="3123407"/>
            <a:ext cx="111125" cy="134938"/>
          </a:xfrm>
          <a:prstGeom prst="ellipse">
            <a:avLst/>
          </a:prstGeom>
          <a:solidFill>
            <a:srgbClr val="E4E1CF"/>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Oval 50"/>
          <p:cNvSpPr>
            <a:spLocks noChangeArrowheads="1"/>
          </p:cNvSpPr>
          <p:nvPr/>
        </p:nvSpPr>
        <p:spPr bwMode="auto">
          <a:xfrm rot="5566472">
            <a:off x="8901906" y="3031332"/>
            <a:ext cx="90487" cy="114300"/>
          </a:xfrm>
          <a:prstGeom prst="ellipse">
            <a:avLst/>
          </a:prstGeom>
          <a:solidFill>
            <a:srgbClr val="E4E1CF"/>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Oval 51"/>
          <p:cNvSpPr>
            <a:spLocks noChangeArrowheads="1"/>
          </p:cNvSpPr>
          <p:nvPr/>
        </p:nvSpPr>
        <p:spPr bwMode="auto">
          <a:xfrm rot="5566472">
            <a:off x="8793956" y="2928144"/>
            <a:ext cx="90488" cy="114300"/>
          </a:xfrm>
          <a:prstGeom prst="ellipse">
            <a:avLst/>
          </a:prstGeom>
          <a:solidFill>
            <a:srgbClr val="E4E1CF"/>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52"/>
          <p:cNvSpPr/>
          <p:nvPr/>
        </p:nvSpPr>
        <p:spPr bwMode="auto">
          <a:xfrm rot="6300000">
            <a:off x="7885113" y="2674937"/>
            <a:ext cx="882650" cy="13874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w 1467305"/>
              <a:gd name="T41" fmla="*/ 0 h 2309075"/>
              <a:gd name="T42" fmla="*/ 1467305 w 1467305"/>
              <a:gd name="T43" fmla="*/ 2309075 h 2309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T40" t="T41" r="T42" b="T4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solidFill>
            <a:srgbClr val="E4E1CF"/>
          </a:solidFill>
          <a:ln>
            <a:noFill/>
          </a:ln>
        </p:spPr>
        <p:txBody>
          <a:bodyPr anchor="ctr"/>
          <a:lstStyle/>
          <a:p>
            <a:endParaRPr lang="zh-CN" altLang="en-US"/>
          </a:p>
        </p:txBody>
      </p:sp>
      <p:sp>
        <p:nvSpPr>
          <p:cNvPr id="44" name="Oval 54"/>
          <p:cNvSpPr>
            <a:spLocks noChangeArrowheads="1"/>
          </p:cNvSpPr>
          <p:nvPr/>
        </p:nvSpPr>
        <p:spPr bwMode="auto">
          <a:xfrm rot="16033528" flipV="1">
            <a:off x="9902825" y="3829050"/>
            <a:ext cx="184150" cy="228600"/>
          </a:xfrm>
          <a:prstGeom prst="ellipse">
            <a:avLst/>
          </a:prstGeom>
          <a:solidFill>
            <a:srgbClr val="E4E1CF"/>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Oval 55"/>
          <p:cNvSpPr>
            <a:spLocks noChangeArrowheads="1"/>
          </p:cNvSpPr>
          <p:nvPr/>
        </p:nvSpPr>
        <p:spPr bwMode="auto">
          <a:xfrm rot="16033528" flipV="1">
            <a:off x="9871869" y="4034631"/>
            <a:ext cx="128588" cy="155575"/>
          </a:xfrm>
          <a:prstGeom prst="ellipse">
            <a:avLst/>
          </a:prstGeom>
          <a:solidFill>
            <a:srgbClr val="E4E1CF"/>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Oval 56"/>
          <p:cNvSpPr>
            <a:spLocks noChangeArrowheads="1"/>
          </p:cNvSpPr>
          <p:nvPr/>
        </p:nvSpPr>
        <p:spPr bwMode="auto">
          <a:xfrm rot="16033528" flipV="1">
            <a:off x="9791700" y="4176713"/>
            <a:ext cx="112713" cy="134937"/>
          </a:xfrm>
          <a:prstGeom prst="ellipse">
            <a:avLst/>
          </a:prstGeom>
          <a:solidFill>
            <a:srgbClr val="E4E1CF"/>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Oval 57"/>
          <p:cNvSpPr>
            <a:spLocks noChangeArrowheads="1"/>
          </p:cNvSpPr>
          <p:nvPr/>
        </p:nvSpPr>
        <p:spPr bwMode="auto">
          <a:xfrm rot="16033528" flipV="1">
            <a:off x="9722644" y="4290219"/>
            <a:ext cx="90488" cy="114300"/>
          </a:xfrm>
          <a:prstGeom prst="ellipse">
            <a:avLst/>
          </a:prstGeom>
          <a:solidFill>
            <a:srgbClr val="E4E1CF"/>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Oval 58"/>
          <p:cNvSpPr>
            <a:spLocks noChangeArrowheads="1"/>
          </p:cNvSpPr>
          <p:nvPr/>
        </p:nvSpPr>
        <p:spPr bwMode="auto">
          <a:xfrm rot="16033528" flipV="1">
            <a:off x="9615488" y="4392612"/>
            <a:ext cx="90488" cy="112713"/>
          </a:xfrm>
          <a:prstGeom prst="ellipse">
            <a:avLst/>
          </a:prstGeom>
          <a:solidFill>
            <a:srgbClr val="E4E1CF"/>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59"/>
          <p:cNvSpPr/>
          <p:nvPr/>
        </p:nvSpPr>
        <p:spPr bwMode="auto">
          <a:xfrm rot="15300000" flipV="1">
            <a:off x="8707438" y="3371850"/>
            <a:ext cx="882650" cy="13874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w 1467305"/>
              <a:gd name="T41" fmla="*/ 0 h 2309075"/>
              <a:gd name="T42" fmla="*/ 1467305 w 1467305"/>
              <a:gd name="T43" fmla="*/ 2309075 h 2309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T40" t="T41" r="T42" b="T4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solidFill>
            <a:srgbClr val="E4E1CF"/>
          </a:solidFill>
          <a:ln>
            <a:noFill/>
          </a:ln>
        </p:spPr>
        <p:txBody>
          <a:bodyPr anchor="ctr"/>
          <a:lstStyle/>
          <a:p>
            <a:endParaRPr lang="zh-CN" altLang="en-US"/>
          </a:p>
        </p:txBody>
      </p:sp>
      <p:cxnSp>
        <p:nvCxnSpPr>
          <p:cNvPr id="50" name="Straight Connector 61"/>
          <p:cNvCxnSpPr>
            <a:cxnSpLocks noChangeShapeType="1"/>
          </p:cNvCxnSpPr>
          <p:nvPr/>
        </p:nvCxnSpPr>
        <p:spPr bwMode="auto">
          <a:xfrm>
            <a:off x="3259138" y="4302125"/>
            <a:ext cx="0" cy="609600"/>
          </a:xfrm>
          <a:prstGeom prst="line">
            <a:avLst/>
          </a:prstGeom>
          <a:noFill/>
          <a:ln w="12700" cmpd="sng">
            <a:solidFill>
              <a:schemeClr val="bg1"/>
            </a:solidFill>
            <a:prstDash val="sysDash"/>
            <a:round/>
            <a:headEnd type="oval" w="sm" len="sm"/>
          </a:ln>
          <a:extLst>
            <a:ext uri="{909E8E84-426E-40DD-AFC4-6F175D3DCCD1}">
              <a14:hiddenFill xmlns:a14="http://schemas.microsoft.com/office/drawing/2010/main">
                <a:noFill/>
              </a14:hiddenFill>
            </a:ext>
          </a:extLst>
        </p:spPr>
      </p:cxnSp>
      <p:cxnSp>
        <p:nvCxnSpPr>
          <p:cNvPr id="51" name="Straight Connector 64"/>
          <p:cNvCxnSpPr>
            <a:cxnSpLocks noChangeShapeType="1"/>
          </p:cNvCxnSpPr>
          <p:nvPr/>
        </p:nvCxnSpPr>
        <p:spPr bwMode="auto">
          <a:xfrm flipV="1">
            <a:off x="2730500" y="2578100"/>
            <a:ext cx="0" cy="509588"/>
          </a:xfrm>
          <a:prstGeom prst="line">
            <a:avLst/>
          </a:prstGeom>
          <a:noFill/>
          <a:ln w="12700" cmpd="sng">
            <a:solidFill>
              <a:schemeClr val="bg1"/>
            </a:solidFill>
            <a:prstDash val="sysDash"/>
            <a:round/>
            <a:headEnd type="oval" w="sm" len="sm"/>
          </a:ln>
          <a:extLst>
            <a:ext uri="{909E8E84-426E-40DD-AFC4-6F175D3DCCD1}">
              <a14:hiddenFill xmlns:a14="http://schemas.microsoft.com/office/drawing/2010/main">
                <a:noFill/>
              </a14:hiddenFill>
            </a:ext>
          </a:extLst>
        </p:spPr>
      </p:cxnSp>
      <p:cxnSp>
        <p:nvCxnSpPr>
          <p:cNvPr id="52" name="Straight Connector 67"/>
          <p:cNvCxnSpPr>
            <a:cxnSpLocks noChangeShapeType="1"/>
          </p:cNvCxnSpPr>
          <p:nvPr/>
        </p:nvCxnSpPr>
        <p:spPr bwMode="auto">
          <a:xfrm>
            <a:off x="5156200" y="4384675"/>
            <a:ext cx="0" cy="539750"/>
          </a:xfrm>
          <a:prstGeom prst="line">
            <a:avLst/>
          </a:prstGeom>
          <a:noFill/>
          <a:ln w="12700" cmpd="sng">
            <a:solidFill>
              <a:schemeClr val="bg1"/>
            </a:solidFill>
            <a:prstDash val="sysDash"/>
            <a:round/>
            <a:headEnd type="oval" w="sm" len="sm"/>
          </a:ln>
          <a:extLst>
            <a:ext uri="{909E8E84-426E-40DD-AFC4-6F175D3DCCD1}">
              <a14:hiddenFill xmlns:a14="http://schemas.microsoft.com/office/drawing/2010/main">
                <a:noFill/>
              </a14:hiddenFill>
            </a:ext>
          </a:extLst>
        </p:spPr>
      </p:cxnSp>
      <p:cxnSp>
        <p:nvCxnSpPr>
          <p:cNvPr id="53" name="Straight Connector 70"/>
          <p:cNvCxnSpPr>
            <a:cxnSpLocks noChangeShapeType="1"/>
          </p:cNvCxnSpPr>
          <p:nvPr/>
        </p:nvCxnSpPr>
        <p:spPr bwMode="auto">
          <a:xfrm flipV="1">
            <a:off x="4627563" y="2576513"/>
            <a:ext cx="0" cy="509587"/>
          </a:xfrm>
          <a:prstGeom prst="line">
            <a:avLst/>
          </a:prstGeom>
          <a:noFill/>
          <a:ln w="12700" cmpd="sng">
            <a:solidFill>
              <a:schemeClr val="bg1"/>
            </a:solidFill>
            <a:prstDash val="sysDash"/>
            <a:round/>
            <a:headEnd type="oval" w="sm" len="sm"/>
          </a:ln>
          <a:extLst>
            <a:ext uri="{909E8E84-426E-40DD-AFC4-6F175D3DCCD1}">
              <a14:hiddenFill xmlns:a14="http://schemas.microsoft.com/office/drawing/2010/main">
                <a:noFill/>
              </a14:hiddenFill>
            </a:ext>
          </a:extLst>
        </p:spPr>
      </p:cxnSp>
      <p:cxnSp>
        <p:nvCxnSpPr>
          <p:cNvPr id="54" name="Straight Connector 73"/>
          <p:cNvCxnSpPr>
            <a:cxnSpLocks noChangeShapeType="1"/>
          </p:cNvCxnSpPr>
          <p:nvPr/>
        </p:nvCxnSpPr>
        <p:spPr bwMode="auto">
          <a:xfrm>
            <a:off x="6942138" y="4413250"/>
            <a:ext cx="0" cy="503238"/>
          </a:xfrm>
          <a:prstGeom prst="line">
            <a:avLst/>
          </a:prstGeom>
          <a:noFill/>
          <a:ln w="12700" cmpd="sng">
            <a:solidFill>
              <a:schemeClr val="bg1"/>
            </a:solidFill>
            <a:prstDash val="sysDash"/>
            <a:round/>
            <a:headEnd type="oval" w="sm" len="sm"/>
          </a:ln>
          <a:extLst>
            <a:ext uri="{909E8E84-426E-40DD-AFC4-6F175D3DCCD1}">
              <a14:hiddenFill xmlns:a14="http://schemas.microsoft.com/office/drawing/2010/main">
                <a:noFill/>
              </a14:hiddenFill>
            </a:ext>
          </a:extLst>
        </p:spPr>
      </p:cxnSp>
      <p:cxnSp>
        <p:nvCxnSpPr>
          <p:cNvPr id="55" name="Straight Connector 76"/>
          <p:cNvCxnSpPr>
            <a:cxnSpLocks noChangeShapeType="1"/>
          </p:cNvCxnSpPr>
          <p:nvPr/>
        </p:nvCxnSpPr>
        <p:spPr bwMode="auto">
          <a:xfrm flipV="1">
            <a:off x="6413500" y="2563813"/>
            <a:ext cx="0" cy="395287"/>
          </a:xfrm>
          <a:prstGeom prst="line">
            <a:avLst/>
          </a:prstGeom>
          <a:noFill/>
          <a:ln w="12700" cmpd="sng">
            <a:solidFill>
              <a:schemeClr val="bg1"/>
            </a:solidFill>
            <a:prstDash val="sysDash"/>
            <a:round/>
            <a:headEnd type="oval" w="sm" len="sm"/>
          </a:ln>
          <a:extLst>
            <a:ext uri="{909E8E84-426E-40DD-AFC4-6F175D3DCCD1}">
              <a14:hiddenFill xmlns:a14="http://schemas.microsoft.com/office/drawing/2010/main">
                <a:noFill/>
              </a14:hiddenFill>
            </a:ext>
          </a:extLst>
        </p:spPr>
      </p:cxnSp>
      <p:sp>
        <p:nvSpPr>
          <p:cNvPr id="74" name="椭圆 73"/>
          <p:cNvSpPr/>
          <p:nvPr/>
        </p:nvSpPr>
        <p:spPr>
          <a:xfrm>
            <a:off x="40295" y="221546"/>
            <a:ext cx="551987" cy="551987"/>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文本框 74"/>
          <p:cNvSpPr txBox="1"/>
          <p:nvPr/>
        </p:nvSpPr>
        <p:spPr>
          <a:xfrm>
            <a:off x="742997" y="145608"/>
            <a:ext cx="3064902" cy="400110"/>
          </a:xfrm>
          <a:prstGeom prst="rect">
            <a:avLst/>
          </a:prstGeom>
          <a:noFill/>
        </p:spPr>
        <p:txBody>
          <a:bodyPr wrap="square" rtlCol="0">
            <a:spAutoFit/>
          </a:bodyPr>
          <a:lstStyle/>
          <a:p>
            <a:r>
              <a:rPr lang="zh-CN" altLang="en-US" sz="2000" dirty="0">
                <a:solidFill>
                  <a:srgbClr val="F9B88E"/>
                </a:solidFill>
              </a:rPr>
              <a:t>单击此处添加文本</a:t>
            </a:r>
            <a:endParaRPr lang="zh-CN" altLang="en-US" sz="2000" dirty="0">
              <a:solidFill>
                <a:srgbClr val="F9B88E"/>
              </a:solidFill>
            </a:endParaRPr>
          </a:p>
        </p:txBody>
      </p:sp>
      <p:sp>
        <p:nvSpPr>
          <p:cNvPr id="76" name="文本框 75"/>
          <p:cNvSpPr txBox="1"/>
          <p:nvPr/>
        </p:nvSpPr>
        <p:spPr>
          <a:xfrm>
            <a:off x="742997" y="497540"/>
            <a:ext cx="2819400" cy="369332"/>
          </a:xfrm>
          <a:prstGeom prst="rect">
            <a:avLst/>
          </a:prstGeom>
          <a:noFill/>
        </p:spPr>
        <p:txBody>
          <a:bodyPr wrap="square" rtlCol="0">
            <a:spAutoFit/>
          </a:bodyPr>
          <a:lstStyle/>
          <a:p>
            <a:r>
              <a:rPr lang="en-US" altLang="zh-CN" dirty="0">
                <a:solidFill>
                  <a:schemeClr val="bg1">
                    <a:lumMod val="50000"/>
                  </a:schemeClr>
                </a:solidFill>
              </a:rPr>
              <a:t>Click here to add text</a:t>
            </a:r>
            <a:endParaRPr lang="zh-CN" altLang="en-US" dirty="0">
              <a:solidFill>
                <a:schemeClr val="bg1">
                  <a:lumMod val="50000"/>
                </a:schemeClr>
              </a:solidFill>
            </a:endParaRPr>
          </a:p>
        </p:txBody>
      </p:sp>
      <p:sp>
        <p:nvSpPr>
          <p:cNvPr id="77" name="矩形: 圆角 76"/>
          <p:cNvSpPr/>
          <p:nvPr/>
        </p:nvSpPr>
        <p:spPr>
          <a:xfrm>
            <a:off x="1955198" y="4614412"/>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文本框 77"/>
          <p:cNvSpPr txBox="1"/>
          <p:nvPr/>
        </p:nvSpPr>
        <p:spPr>
          <a:xfrm>
            <a:off x="1458990" y="4638304"/>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79" name="矩形: 圆角 78"/>
          <p:cNvSpPr/>
          <p:nvPr/>
        </p:nvSpPr>
        <p:spPr>
          <a:xfrm>
            <a:off x="3897466" y="1148383"/>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文本框 79"/>
          <p:cNvSpPr txBox="1"/>
          <p:nvPr/>
        </p:nvSpPr>
        <p:spPr>
          <a:xfrm>
            <a:off x="3401258" y="1172275"/>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81" name="矩形: 圆角 80"/>
          <p:cNvSpPr/>
          <p:nvPr/>
        </p:nvSpPr>
        <p:spPr>
          <a:xfrm>
            <a:off x="6175691" y="4655687"/>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文本框 81"/>
          <p:cNvSpPr txBox="1"/>
          <p:nvPr/>
        </p:nvSpPr>
        <p:spPr>
          <a:xfrm>
            <a:off x="5679483" y="4679579"/>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
        <p:nvSpPr>
          <p:cNvPr id="83" name="矩形: 圆角 82"/>
          <p:cNvSpPr/>
          <p:nvPr/>
        </p:nvSpPr>
        <p:spPr>
          <a:xfrm>
            <a:off x="8177756" y="1148383"/>
            <a:ext cx="1219200" cy="447089"/>
          </a:xfrm>
          <a:prstGeom prst="roundRect">
            <a:avLst/>
          </a:prstGeom>
          <a:solidFill>
            <a:srgbClr val="F9B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文本框 83"/>
          <p:cNvSpPr txBox="1"/>
          <p:nvPr/>
        </p:nvSpPr>
        <p:spPr>
          <a:xfrm>
            <a:off x="7681548" y="1172275"/>
            <a:ext cx="2196755" cy="1754326"/>
          </a:xfrm>
          <a:prstGeom prst="rect">
            <a:avLst/>
          </a:prstGeom>
          <a:noFill/>
        </p:spPr>
        <p:txBody>
          <a:bodyPr wrap="square" rtlCol="0">
            <a:spAutoFit/>
          </a:bodyPr>
          <a:lstStyle/>
          <a:p>
            <a:pPr algn="ctr">
              <a:lnSpc>
                <a:spcPct val="150000"/>
              </a:lnSpc>
            </a:pPr>
            <a:r>
              <a:rPr lang="zh-CN" altLang="en-US" b="1" dirty="0">
                <a:solidFill>
                  <a:schemeClr val="bg1"/>
                </a:solidFill>
                <a:latin typeface="思源黑体 Normal" panose="020B0400000000000000" pitchFamily="34" charset="-122"/>
                <a:ea typeface="思源黑体 Normal" panose="020B0400000000000000" pitchFamily="34" charset="-122"/>
              </a:rPr>
              <a:t>添加标题</a:t>
            </a:r>
            <a:endParaRPr lang="en-US" altLang="zh-CN" b="1" dirty="0">
              <a:solidFill>
                <a:schemeClr val="bg1"/>
              </a:solidFill>
              <a:latin typeface="思源黑体 Normal" panose="020B0400000000000000" pitchFamily="34" charset="-122"/>
              <a:ea typeface="思源黑体 Normal" panose="020B0400000000000000" pitchFamily="34" charset="-122"/>
            </a:endParaRPr>
          </a:p>
          <a:p>
            <a:pPr algn="ctr">
              <a:lnSpc>
                <a:spcPct val="150000"/>
              </a:lnSpc>
            </a:pPr>
            <a:r>
              <a:rPr lang="zh-CN" altLang="en-US" dirty="0">
                <a:solidFill>
                  <a:schemeClr val="bg1">
                    <a:lumMod val="65000"/>
                  </a:schemeClr>
                </a:solidFill>
                <a:latin typeface="思源黑体 Normal" panose="020B0400000000000000" pitchFamily="34" charset="-122"/>
                <a:ea typeface="思源黑体 Normal" panose="020B0400000000000000" pitchFamily="34" charset="-122"/>
              </a:rPr>
              <a:t>单击此处添加文本单击此处添加文本单击此处添加</a:t>
            </a:r>
            <a:endParaRPr lang="zh-CN" altLang="en-US" dirty="0">
              <a:solidFill>
                <a:schemeClr val="bg1">
                  <a:lumMod val="65000"/>
                </a:schemeClr>
              </a:solidFill>
              <a:latin typeface="思源黑体 Normal" panose="020B0400000000000000" pitchFamily="34" charset="-122"/>
              <a:ea typeface="思源黑体 Normal" panose="020B0400000000000000"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0-#ppt_w/2"/>
                                          </p:val>
                                        </p:tav>
                                        <p:tav tm="100000">
                                          <p:val>
                                            <p:strVal val="#ppt_x"/>
                                          </p:val>
                                        </p:tav>
                                      </p:tavLst>
                                    </p:anim>
                                    <p:anim calcmode="lin" valueType="num">
                                      <p:cBhvr additive="base">
                                        <p:cTn id="8" dur="500" fill="hold"/>
                                        <p:tgtEl>
                                          <p:spTgt spid="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fade">
                                      <p:cBhvr>
                                        <p:cTn id="13" dur="500"/>
                                        <p:tgtEl>
                                          <p:spTgt spid="7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fade">
                                      <p:cBhvr>
                                        <p:cTn id="16" dur="500"/>
                                        <p:tgtEl>
                                          <p:spTgt spid="7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0"/>
                                        </p:tgtEl>
                                        <p:attrNameLst>
                                          <p:attrName>style.visibility</p:attrName>
                                        </p:attrNameLst>
                                      </p:cBhvr>
                                      <p:to>
                                        <p:strVal val="visible"/>
                                      </p:to>
                                    </p:set>
                                    <p:animEffect transition="in" filter="fade">
                                      <p:cBhvr>
                                        <p:cTn id="21" dur="500"/>
                                        <p:tgtEl>
                                          <p:spTgt spid="8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9"/>
                                        </p:tgtEl>
                                        <p:attrNameLst>
                                          <p:attrName>style.visibility</p:attrName>
                                        </p:attrNameLst>
                                      </p:cBhvr>
                                      <p:to>
                                        <p:strVal val="visible"/>
                                      </p:to>
                                    </p:set>
                                    <p:animEffect transition="in" filter="fade">
                                      <p:cBhvr>
                                        <p:cTn id="24" dur="500"/>
                                        <p:tgtEl>
                                          <p:spTgt spid="7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82"/>
                                        </p:tgtEl>
                                        <p:attrNameLst>
                                          <p:attrName>style.visibility</p:attrName>
                                        </p:attrNameLst>
                                      </p:cBhvr>
                                      <p:to>
                                        <p:strVal val="visible"/>
                                      </p:to>
                                    </p:set>
                                    <p:animEffect transition="in" filter="fade">
                                      <p:cBhvr>
                                        <p:cTn id="29" dur="500"/>
                                        <p:tgtEl>
                                          <p:spTgt spid="8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1"/>
                                        </p:tgtEl>
                                        <p:attrNameLst>
                                          <p:attrName>style.visibility</p:attrName>
                                        </p:attrNameLst>
                                      </p:cBhvr>
                                      <p:to>
                                        <p:strVal val="visible"/>
                                      </p:to>
                                    </p:set>
                                    <p:animEffect transition="in" filter="fade">
                                      <p:cBhvr>
                                        <p:cTn id="32" dur="500"/>
                                        <p:tgtEl>
                                          <p:spTgt spid="8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4"/>
                                        </p:tgtEl>
                                        <p:attrNameLst>
                                          <p:attrName>style.visibility</p:attrName>
                                        </p:attrNameLst>
                                      </p:cBhvr>
                                      <p:to>
                                        <p:strVal val="visible"/>
                                      </p:to>
                                    </p:set>
                                    <p:animEffect transition="in" filter="fade">
                                      <p:cBhvr>
                                        <p:cTn id="37" dur="500"/>
                                        <p:tgtEl>
                                          <p:spTgt spid="8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83"/>
                                        </p:tgtEl>
                                        <p:attrNameLst>
                                          <p:attrName>style.visibility</p:attrName>
                                        </p:attrNameLst>
                                      </p:cBhvr>
                                      <p:to>
                                        <p:strVal val="visible"/>
                                      </p:to>
                                    </p:set>
                                    <p:animEffect transition="in" filter="fade">
                                      <p:cBhvr>
                                        <p:cTn id="40"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7" grpId="0" animBg="1"/>
      <p:bldP spid="78" grpId="0"/>
      <p:bldP spid="79" grpId="0" animBg="1"/>
      <p:bldP spid="80" grpId="0"/>
      <p:bldP spid="81" grpId="0" animBg="1"/>
      <p:bldP spid="82" grpId="0"/>
      <p:bldP spid="83" grpId="0" animBg="1"/>
      <p:bldP spid="8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p:cNvSpPr txBox="1"/>
          <p:nvPr/>
        </p:nvSpPr>
        <p:spPr>
          <a:xfrm>
            <a:off x="4398412" y="3192483"/>
            <a:ext cx="4298359" cy="1615827"/>
          </a:xfrm>
          <a:prstGeom prst="rect">
            <a:avLst/>
          </a:prstGeom>
          <a:noFill/>
        </p:spPr>
        <p:txBody>
          <a:bodyPr wrap="square" rtlCol="0">
            <a:spAutoFit/>
          </a:bodyPr>
          <a:lstStyle/>
          <a:p>
            <a:pPr>
              <a:lnSpc>
                <a:spcPct val="150000"/>
              </a:lnSpc>
            </a:pPr>
            <a:r>
              <a:rPr lang="en-US" altLang="zh-CN" dirty="0"/>
              <a:t>Click here to add text Click here to add text Click here to add text Click here to add text</a:t>
            </a:r>
            <a:endParaRPr lang="zh-CN" altLang="en-US" dirty="0"/>
          </a:p>
          <a:p>
            <a:pPr>
              <a:lnSpc>
                <a:spcPct val="150000"/>
              </a:lnSpc>
            </a:pPr>
            <a:endParaRPr lang="zh-CN" altLang="en-US" dirty="0"/>
          </a:p>
          <a:p>
            <a:endParaRPr lang="zh-CN" altLang="en-US" dirty="0"/>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691752" y="0"/>
            <a:ext cx="2500248" cy="4000397"/>
          </a:xfrm>
          <a:prstGeom prst="rect">
            <a:avLst/>
          </a:prstGeom>
        </p:spPr>
      </p:pic>
      <p:sp>
        <p:nvSpPr>
          <p:cNvPr id="6" name="椭圆 5"/>
          <p:cNvSpPr/>
          <p:nvPr/>
        </p:nvSpPr>
        <p:spPr>
          <a:xfrm>
            <a:off x="3615098" y="349623"/>
            <a:ext cx="5741895" cy="5741895"/>
          </a:xfrm>
          <a:prstGeom prst="ellipse">
            <a:avLst/>
          </a:prstGeom>
          <a:noFill/>
          <a:ln w="38100">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6821" y="3072591"/>
            <a:ext cx="2626394" cy="3785409"/>
          </a:xfrm>
          <a:prstGeom prst="rect">
            <a:avLst/>
          </a:prstGeom>
        </p:spPr>
      </p:pic>
      <p:sp>
        <p:nvSpPr>
          <p:cNvPr id="10" name="椭圆 9"/>
          <p:cNvSpPr/>
          <p:nvPr/>
        </p:nvSpPr>
        <p:spPr>
          <a:xfrm>
            <a:off x="3924382" y="1398494"/>
            <a:ext cx="363071" cy="363071"/>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8819113" y="4522328"/>
            <a:ext cx="363071" cy="363071"/>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椭圆 11"/>
          <p:cNvSpPr/>
          <p:nvPr/>
        </p:nvSpPr>
        <p:spPr>
          <a:xfrm>
            <a:off x="5878687" y="295835"/>
            <a:ext cx="363071" cy="363071"/>
          </a:xfrm>
          <a:prstGeom prst="ellipse">
            <a:avLst/>
          </a:prstGeom>
          <a:solidFill>
            <a:srgbClr val="F9B88E"/>
          </a:solidFill>
          <a:ln>
            <a:solidFill>
              <a:srgbClr val="F9B8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05" y="0"/>
            <a:ext cx="2697816" cy="4316506"/>
          </a:xfrm>
          <a:prstGeom prst="rect">
            <a:avLst/>
          </a:prstGeom>
        </p:spPr>
      </p:pic>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0302" y="5150224"/>
            <a:ext cx="1358153" cy="1358153"/>
          </a:xfrm>
          <a:prstGeom prst="rect">
            <a:avLst/>
          </a:prstGeom>
        </p:spPr>
      </p:pic>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60960" y="349623"/>
            <a:ext cx="1358153" cy="1358153"/>
          </a:xfrm>
          <a:prstGeom prst="rect">
            <a:avLst/>
          </a:prstGeom>
        </p:spPr>
      </p:pic>
      <p:sp>
        <p:nvSpPr>
          <p:cNvPr id="17" name="文本框 16"/>
          <p:cNvSpPr txBox="1"/>
          <p:nvPr/>
        </p:nvSpPr>
        <p:spPr>
          <a:xfrm>
            <a:off x="4443845" y="2251344"/>
            <a:ext cx="4811588" cy="830997"/>
          </a:xfrm>
          <a:prstGeom prst="rect">
            <a:avLst/>
          </a:prstGeom>
          <a:noFill/>
          <a:effectLst>
            <a:outerShdw blurRad="50800" dist="50800" dir="5400000" algn="ctr" rotWithShape="0">
              <a:schemeClr val="bg1">
                <a:lumMod val="95000"/>
              </a:schemeClr>
            </a:outerShdw>
          </a:effectLst>
        </p:spPr>
        <p:txBody>
          <a:bodyPr wrap="square" rtlCol="0">
            <a:spAutoFit/>
          </a:bodyPr>
          <a:lstStyle/>
          <a:p>
            <a:r>
              <a:rPr lang="zh-CN" altLang="en-US" sz="4800" dirty="0">
                <a:solidFill>
                  <a:srgbClr val="F9B88E"/>
                </a:solidFill>
                <a:latin typeface="思源黑体 Normal" panose="020B0400000000000000" pitchFamily="34" charset="-122"/>
                <a:ea typeface="思源黑体 Normal" panose="020B0400000000000000" pitchFamily="34" charset="-122"/>
              </a:rPr>
              <a:t>谢谢您的聆听</a:t>
            </a:r>
            <a:endParaRPr lang="zh-CN" altLang="en-US" sz="4800" dirty="0">
              <a:solidFill>
                <a:srgbClr val="F9B88E"/>
              </a:solidFill>
              <a:latin typeface="思源黑体 Normal" panose="020B0400000000000000" pitchFamily="34" charset="-122"/>
              <a:ea typeface="思源黑体 Normal" panose="020B0400000000000000" pitchFamily="34" charset="-122"/>
            </a:endParaRPr>
          </a:p>
        </p:txBody>
      </p:sp>
      <p:sp>
        <p:nvSpPr>
          <p:cNvPr id="18" name="文本框 17"/>
          <p:cNvSpPr txBox="1"/>
          <p:nvPr/>
        </p:nvSpPr>
        <p:spPr>
          <a:xfrm>
            <a:off x="5138437" y="4406721"/>
            <a:ext cx="2896805" cy="521970"/>
          </a:xfrm>
          <a:prstGeom prst="rect">
            <a:avLst/>
          </a:prstGeom>
          <a:noFill/>
        </p:spPr>
        <p:txBody>
          <a:bodyPr wrap="square" rtlCol="0">
            <a:spAutoFit/>
          </a:bodyPr>
          <a:lstStyle/>
          <a:p>
            <a:r>
              <a:rPr lang="zh-CN" altLang="en-US" sz="2800">
                <a:solidFill>
                  <a:srgbClr val="F9B88E"/>
                </a:solidFill>
                <a:latin typeface="思源黑体 Normal" panose="020B0400000000000000" pitchFamily="34" charset="-122"/>
                <a:ea typeface="思源黑体 Normal" panose="020B0400000000000000" pitchFamily="34" charset="-122"/>
              </a:rPr>
              <a:t>主讲人</a:t>
            </a:r>
            <a:r>
              <a:rPr lang="zh-CN" altLang="en-US" sz="2800" smtClean="0">
                <a:solidFill>
                  <a:srgbClr val="F9B88E"/>
                </a:solidFill>
                <a:latin typeface="思源黑体 Normal" panose="020B0400000000000000" pitchFamily="34" charset="-122"/>
                <a:ea typeface="思源黑体 Normal" panose="020B0400000000000000" pitchFamily="34" charset="-122"/>
              </a:rPr>
              <a:t>：</a:t>
            </a:r>
            <a:r>
              <a:rPr lang="en-US" altLang="zh-CN" sz="2800" smtClean="0">
                <a:solidFill>
                  <a:srgbClr val="F9B88E"/>
                </a:solidFill>
                <a:latin typeface="思源黑体 Normal" panose="020B0400000000000000" pitchFamily="34" charset="-122"/>
                <a:ea typeface="思源黑体 Normal" panose="020B0400000000000000" pitchFamily="34" charset="-122"/>
              </a:rPr>
              <a:t>XXX</a:t>
            </a:r>
            <a:endParaRPr lang="en-US" altLang="zh-CN" sz="2800" dirty="0" smtClean="0">
              <a:solidFill>
                <a:srgbClr val="F9B88E"/>
              </a:solidFill>
              <a:latin typeface="思源黑体 Normal" panose="020B0400000000000000" pitchFamily="34" charset="-122"/>
              <a:ea typeface="思源黑体 Normal" panose="020B0400000000000000"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0-#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0-#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left)">
                                      <p:cBhvr>
                                        <p:cTn id="48" dur="500"/>
                                        <p:tgtEl>
                                          <p:spTgt spid="1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left)">
                                      <p:cBhvr>
                                        <p:cTn id="5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animBg="1"/>
      <p:bldP spid="17" grpId="0"/>
      <p:bldP spid="18" grpId="0"/>
      <p:bldP spid="19" grpId="0"/>
    </p:bldLst>
  </p:timing>
</p:sld>
</file>

<file path=ppt/tags/tag1.xml><?xml version="1.0" encoding="utf-8"?>
<p:tagLst xmlns:p="http://schemas.openxmlformats.org/presentationml/2006/main">
  <p:tag name="ISPRING_ULTRA_SCORM_COURSE_ID" val="09942C56-ECB8-41ED-93C0-2088403A8767"/>
  <p:tag name="ISPRING_SCORM_RATE_SLIDES" val="1"/>
  <p:tag name="ISPRINGONLINEFOLDERID" val="0"/>
  <p:tag name="ISPRINGONLINEFOLDERPATH" val="内容列表"/>
  <p:tag name="ISPRINGCLOUDFOLDERID" val="0"/>
  <p:tag name="ISPRINGCLOUDFOLDERPATH" val="资源库"/>
  <p:tag name="ISPRING_PLAYERS_CUSTOMIZATION" val="UEsDBBQAAgAIAOeJc0s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DniXNL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OeJc0u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54lzSy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54lzS2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aWGeSz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aWGeS5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aWGeS7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amGeSyTg/xfEDAAAYxkAABcAAAB1bml2ZXJzYWwvdW5pdmVyc2FsLnBuZ+1XaVxT55o/isVOLSBqCrI7ttJFxKgBFJO4AOIom4QisouWyy7IIQYI0UtbBEXa3lvwgiESLAHCTkMwAUJF4NYYUFnCYqSCISSHJGAgIWSbg/bOb2a+zefhw/md8/zf9z3P+n/Oc/L9fU+ZfGT1EQAAJqe9Pc4BgBECADbe/NAYRox/4u+Gbxuunjt1AmgYsBHDwqbY4z7HAaC5aIs2+gNY/rcr3iFXAcC0Z+3a0J9SfQkALFdOexzHXYuQCs7QLwnH+1/rz+YA2GNVJ4ynP3Xbnr8b8bEH7vElhy83eVSctvmi4HNfj022f9n/1/s3HbYN52/e+mLgqGeNq0pJnKAFT4EThvAJ9uqFKwHshPqgoISRaCynNojtXFclLkvpCiEqx2Ppfhj1m8eb7bNhc648NK+1qLWeFafhshd7LaRPYOzMiFnMkfyCMyX7GFs2AkBdoG3qNsQUyUBkw4vdLiPbLSR3q5P3/PmMWZ2rzPiXwNoJb2Fvg0NyzAMHP5oHbAAADw/Y8a3m6+A6uA6ug+vgOrgOroPr4Dq4Dv4/BPdla6TMrwDg+tD/8UfhDS5gcZkf2RiRoxaOzBRhuzLnKvK+xk8RVShacrCgi0UGs9hSAIjqJDzlFzIHbrF0wu8sIsYSws5zR4/E6GQtgzCUZ2Mht0VEwu+QvMqSJ6XMM2qTUwSy5CwAaJ+gUXIyeV2Ee9Wp0UmhTF7rhdmOQgI+QCXeN8lp7KycFtMoySl/MBqS8Ux0jYhC0nu4poj9SKtDkr/5YR5KtCS9gkLn6KQpjvrFIlIYitJDMOhUznJNcARBWEBQ6M5xeYpvQEqhsGtVQv9qtlCB74zko70Gpo+0OalKONrLMxlVs3j2wHTJ3/12bzClvbqN7rtvqderOMxJNP0yCyw6LmDG6r7XvApIjbhVv2ZHvtU9wZUeE0cjRrL+RT3zVeYIAfEpmGMSxZXnqNh/GxKm2XhJNQX5EyL8y9R+YVP1DU278xM5yaBhHD8PjcTVh3ILCcvt1TcyedbYQSiD1f/PkLD+KmF8KPQWag5TiJYHnlRgX9dxlXGfdo9Xu8bbEd78qFxW3k2fxECjh/eA9hRhWVrWKU985cCt5CxfunE0qp0+ZPUA5D6NPzZhsiIhiwkOwSUMrvBHug5j9gwKX/0of5VweKHhep2mNqdhq41q/OZPzWFouz7HYJQ3BRvUvthnPbl/5yjayzfLlmEyI/LhjrgU9SsqqNP8lW8V/hSvjWEpku1/yEDl2HsrXMBI/GSOFXX6733R/872OmbyH6Ibr49galaWh4ktHfL4hXAad4xO6ad9iFqwz121uld0+cm1o8PXieqak7qsISJbhkybgKopUCor6aG5hYIQK13TtPW9pvMaGUppCU5i1zQtsxV1XZG7vjwRc53PKxtx/03h3ku2+ucdfM/hDlmXdUCzTRR/kHuDsJNrNnOALWSaTMAJfgGNgQ+TmM7P0fZmFexkICMw75GNQvV5MYu4H36pF2iJY+o02xAVyG5ollecywox+TSh6/4KCKoEKTsRAqFFQDNbxtowxkOSkA+HpLkhzIHmWmzZpDSXeLPgmeUfoOL7Iw8uCw4gdoB7s/B70XlBeft5u1xJNOqAfZ7bz2p3ROuFHBsMrk9lK+lIDempkuMSM28/4DdDadSNf6wuj4amMBrp/XWTZq3J5BiljC1v00QHc0Jwe2nhos9Y0tPSbQjEx5AeF2uC67e4lCeMKuqp1oXlQqlTw0TkowpjKcjBLRUuWP8YQItZQDcGlhw0G01wwDa22owNtsGJvGq73P5S1BaWELAooTe2iVIyfeYarK/zTHUWqw1Bgq67IGTTuuT8RUGBv8mzvqgksrDCscdtPi5uUpiaER/Jf+152ePx3WAjNbIRY2spGowctvsNWVwmZ5sDYA452aqJr3tFjoTrBfzHblzGQ6eyR3tG0Pb8GgtGEVZ/TXqVJFD/Agfe5Yw+O7Fzw69Lw4F+4eWRnNBZgnPn0gtJvmP5efTqXGWoM+2oZr61xLkyp5z/BRiCavQtUbSJlb11obFlLCdGoYIw4zKaMcxJcJdMkUsjNY055aqYGm69AlK96Rh4Eafs/SGbcwIHbOaj7d2XT6zwXKe0hoMGCf879a9D4a4ANNK8JIDEDaM+MVHhjRBUZYZZiYKEw2VnUSRt8vkc6lu1iEK5hzWe18wp+9e0InlGGqu5QVGh6wCrZjb4yghu8mgbc2NlVTPWxQckMp7GkZUaBHWjW7tM7ZZYWszl0chwqcwRV17nSRPEmHgrI8E5JJLiSr1oN/c1EMZKF7/RmhuheCWtSwPu8nt7D5I+8odGcdFIZzY9mfKUBbbtDEyacksJx91Wk5t9k/Df9d6svXy0UMeOmyJ7oV1YxJb8asC0IQtjWlaF5LhL0/kmx+R79ROBPtwN0pWl+zkyKrUD5rCjqOhGhk+Zcd+MQHPYwas7Pc9TSp10hCssaTYuURFHpd7WuRVHynrSqqur+72Yfi7miO7fwMH+6KFDs/j3XoCNlZraGmMOqt1p9ycS8nIp1iwzwT+smHubK64iOKAxAsupfstcmXBXAFui/H0tYKVw62obUY44boGoFw879UR9i/NRONq3nvT0FCt/30O9mAs3vym6IyX77ZsNSLoiPoJpeoXxLnh9Wtm7LHXKwPRIqGrxsxnknO1x/0CTNkizA1VV6kwbaPxtMVG/4+Jjb/IoCzXy+niMvotFPACNjldVsQQx7AR3vmdvB/mXtoSuOnUTrRQ7aO3Ra/iTRWLc/uHc5SKSdkbSSNJBkuZ+O/ajXDNMO0vaNulbbG7RFK7KtnHxicnBT4hhdrwK0crHUTwK7vYNxX7jzpntecjuCNP7CRMu+8s53UdNiRf03z0gpmsujda3+vjEuPepjkmmUIXEg3p0I7/GoSZu07iW+FP0/FTrnYLMRHjf9oDmBYpBGwuKyPjyb0+i/fkPry1O/36AkVg/FP7JQuv/rKBO/Sr0roImDt0P9/LcmefkZFgd2mc0o95eBOZtkta+z2W81SSS9MJ/CBMQQHk2jOMOIFGmOitTBGJ5bO5dvCsw+e2i8qyJH+aGWxi++JDuQZYoJrYjF1VFeLWiclurn+7MNZpqMln0UheTv7CrLfP2jRwynkCBeVgn56zsEwFDb4fuEEFNzDtPFUkNzdN3iwOQKTP+z/01NKVnDSWB3CxAXJpp4e6iUu22C/RjXrizEqy+tqe0+HUTz4n5siVzsdciWN6pshM9vTqIxqfdtYZGtoSpssdPqbLDaBEO/e7uAi0oKoFdPy+HGjmYZQvyGZNvXE1kEN7bqVW7xQfl3aA4lTg8CD2FRhyyYJK+pI1Ii+Be7AKyizWVprm1in7axyhSYs85p0DNg5wIO9mhfbS+8pmOZtJQt5Wk2b8oP5mUuPvLPcsfzK+a9h6wkgwQFTxXv+FBrtrs6EK3pEsjS9hcH6Zh3TgULCl31syVF5UN37rQ6Z2hcOncsxaob2IXDUH3Tr3vmGx4/GEKLNgrPOo081nS4LxyMgVLKEk3/b72sdDh14GykhpYY5d6ll48kz1n/DysJqtrvjILY3cCLwASVW+5zsz/1vWXhvyYcNenXkyD6pkR5lt+sf62WJjmKkgPZNvwu5K38n5mibgYlmhm15ohye8GAcbyeVATNVp/tU7SiCYrm2jHcWc9epdrrD2u/iJTtxTJ1Nc+FIBGTWXOHO2B1Zxewp8fr1VY2SSxySwAKTYl1cr9926u4MqD3LTibOhPM2f4K58F8Z/DbGTTYyRs/ljMcJKhLlRk2Ql/raRK+Rk4v349GZHDOVIGf5/ZMUgk1K5SM3Rx44T7T9TPTagPz63l1pY2jnYcPJe593MAq0FFtDZ+IGgbZIF3eCF62Uv3Lweg/ovsjlvqNT5eAhi3v0/SL+Rh68oJs//I6H7CkEqZU13xAO9nGQtqUML+nCQ9iCgJf2eW5ozBUJAg2GeIWQrRFs3wW4b0pB3QvC1CxIjAOzVjDerBUIOrNMQpFEov+UBLvcM/+ti5hvW01e2THdcjbTSqrzJ2WtgpHF3yrh1Mlle7FZm1EDNexlKIGW8FBRo5h1N48/V07y1H7nvWAIAoqDP66u3oZqh94XxPbZt4a0qf1BYh9Je72T2Ke9Vb510tDx6OtgdZHxfk2eesvGn6odTxc+B6DFjel80ew4dd60wxYHwRCP4tfiRJ94ZzvRGLcn/f/wAgLOV/zd8/boFH63B3I3iiLpPkb8FqF066b/+XoFsK/C+BbvDB1MMHlEG2AUOnccNLUwY9M3wrvFqzGn22pJJaZU/Spi7rVFPMr+CRHueMc9UeqP/asNk8bFOh9WHvr+GzwGlPX4+GE1F//U9QSwMEFAACAAgAamGeS3Br3rpLAAAAagAAABsAAAB1bml2ZXJzYWwvdW5pdmVyc2FsLnBuZy54bWyzsa/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sCAACwCAAAFAAAAAAAAAABAAAAAAC9EQAAdW5pdmVyc2FsL3BsYXllci54bWxQSwECAAAUAAIACABpYZ5LsIcj9GwBAAD3AgAAKQAAAAAAAAABAAAAAADqFAAAdW5pdmVyc2FsL3NraW5fY3VzdG9taXphdGlvbl9zZXR0aW5ncy54bWxQSwECAAAUAAIACABqYZ5LJOD/F8QMAABjGQAAFwAAAAAAAAAAAAAAAACdFgAAdW5pdmVyc2FsL3VuaXZlcnNhbC5wbmdQSwECAAAUAAIACABqYZ5LcGveuksAAABqAAAAGwAAAAAAAAABAAAAAACWIwAAdW5pdmVyc2FsL3VuaXZlcnNhbC5wbmcueG1sUEsFBgAAAAALAAsASQMAABokAAAAAA=="/>
  <p:tag name="ISPRING_PRESENTATION_TITLE" val="01.21.03"/>
  <p:tag name="ISPRING_SCORM_ENDPOINT" val="&lt;endpoint&gt;&lt;enable&gt;0&lt;/enable&gt;&lt;lrs&gt;http://&lt;/lrs&gt;&lt;auth&gt;0&lt;/auth&gt;&lt;login&gt;&lt;/login&gt;&lt;password&gt;&lt;/password&gt;&lt;key&gt;&lt;/key&gt;&lt;name&gt;&lt;/name&gt;&lt;email&gt;&lt;/email&gt;&lt;/endpoint&gt;&#10;"/>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基本">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0</TotalTime>
  <Words>2186</Words>
  <Application>WPS 演示</Application>
  <PresentationFormat>自定义</PresentationFormat>
  <Paragraphs>281</Paragraphs>
  <Slides>21</Slides>
  <Notes>21</Notes>
  <HiddenSlides>0</HiddenSlides>
  <MMClips>1</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1</vt:i4>
      </vt:variant>
      <vt:variant>
        <vt:lpstr>幻灯片标题</vt:lpstr>
      </vt:variant>
      <vt:variant>
        <vt:i4>21</vt:i4>
      </vt:variant>
    </vt:vector>
  </HeadingPairs>
  <TitlesOfParts>
    <vt:vector size="35" baseType="lpstr">
      <vt:lpstr>Arial</vt:lpstr>
      <vt:lpstr>宋体</vt:lpstr>
      <vt:lpstr>Wingdings</vt:lpstr>
      <vt:lpstr>微软雅黑</vt:lpstr>
      <vt:lpstr>思源黑体 Normal</vt:lpstr>
      <vt:lpstr>黑体</vt:lpstr>
      <vt:lpstr>Segoe UI</vt:lpstr>
      <vt:lpstr>Calibri</vt:lpstr>
      <vt:lpstr>Segoe UI Light</vt:lpstr>
      <vt:lpstr>Arial Unicode MS</vt:lpstr>
      <vt:lpstr>等线</vt:lpstr>
      <vt:lpstr>方正大黑简体</vt:lpstr>
      <vt:lpstr>Office Theme</vt:lpstr>
      <vt:lpstr>Excel.Chart.8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01.21.03</dc:title>
  <dc:creator>WIN7</dc:creator>
  <cp:lastModifiedBy>拉普耶鲁</cp:lastModifiedBy>
  <cp:revision>171</cp:revision>
  <dcterms:created xsi:type="dcterms:W3CDTF">2017-08-18T03:02:00Z</dcterms:created>
  <dcterms:modified xsi:type="dcterms:W3CDTF">2020-08-07T09:10:45Z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