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mp3" ContentType="audio/mpeg"/>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olors1.xml" ContentType="application/vnd.ms-office.chartcolorstyl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8"/>
  </p:notesMasterIdLst>
  <p:sldIdLst>
    <p:sldId id="256" r:id="rId2"/>
    <p:sldId id="296" r:id="rId3"/>
    <p:sldId id="272" r:id="rId4"/>
    <p:sldId id="271" r:id="rId5"/>
    <p:sldId id="261" r:id="rId6"/>
    <p:sldId id="260" r:id="rId7"/>
    <p:sldId id="262" r:id="rId8"/>
    <p:sldId id="265" r:id="rId9"/>
    <p:sldId id="273" r:id="rId10"/>
    <p:sldId id="267" r:id="rId11"/>
    <p:sldId id="268" r:id="rId12"/>
    <p:sldId id="269" r:id="rId13"/>
    <p:sldId id="270" r:id="rId14"/>
    <p:sldId id="263" r:id="rId15"/>
    <p:sldId id="266" r:id="rId16"/>
    <p:sldId id="276" r:id="rId17"/>
    <p:sldId id="274" r:id="rId18"/>
    <p:sldId id="277" r:id="rId19"/>
    <p:sldId id="278" r:id="rId20"/>
    <p:sldId id="264" r:id="rId21"/>
    <p:sldId id="279" r:id="rId22"/>
    <p:sldId id="280" r:id="rId23"/>
    <p:sldId id="284" r:id="rId24"/>
    <p:sldId id="288" r:id="rId25"/>
    <p:sldId id="275" r:id="rId26"/>
    <p:sldId id="285" r:id="rId27"/>
    <p:sldId id="289" r:id="rId28"/>
    <p:sldId id="281" r:id="rId29"/>
    <p:sldId id="287" r:id="rId30"/>
    <p:sldId id="290" r:id="rId31"/>
    <p:sldId id="297" r:id="rId32"/>
    <p:sldId id="283" r:id="rId33"/>
    <p:sldId id="286" r:id="rId34"/>
    <p:sldId id="294" r:id="rId35"/>
    <p:sldId id="295" r:id="rId36"/>
    <p:sldId id="258"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262626"/>
    <a:srgbClr val="BFBFBF"/>
    <a:srgbClr val="767171"/>
    <a:srgbClr val="C5BCB3"/>
    <a:srgbClr val="BB9D83"/>
    <a:srgbClr val="B5A085"/>
    <a:srgbClr val="C3B9AF"/>
    <a:srgbClr val="7F8B9A"/>
    <a:srgbClr val="798195"/>
    <a:srgbClr val="E6E6E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0"/>
  </p:normalViewPr>
  <p:slideViewPr>
    <p:cSldViewPr snapToGrid="0">
      <p:cViewPr varScale="1">
        <p:scale>
          <a:sx n="114" d="100"/>
          <a:sy n="114" d="100"/>
        </p:scale>
        <p:origin x="-420" y="-96"/>
      </p:cViewPr>
      <p:guideLst>
        <p:guide orient="horz" pos="2160"/>
        <p:guide pos="3839"/>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tx>
            <c:strRef>
              <c:f>Sheet1!$B$1</c:f>
              <c:strCache>
                <c:ptCount val="1"/>
                <c:pt idx="0">
                  <c:v>Series 1</c:v>
                </c:pt>
              </c:strCache>
            </c:strRef>
          </c:tx>
          <c:spPr>
            <a:solidFill>
              <a:schemeClr val="accent1"/>
            </a:solidFill>
            <a:ln>
              <a:noFill/>
            </a:ln>
            <a:effectLst/>
          </c:spPr>
          <c:dPt>
            <c:idx val="0"/>
            <c:spPr>
              <a:solidFill>
                <a:schemeClr val="tx1">
                  <a:lumMod val="85000"/>
                  <a:lumOff val="15000"/>
                </a:schemeClr>
              </a:solidFill>
              <a:ln>
                <a:noFill/>
              </a:ln>
              <a:effectLst/>
            </c:spPr>
            <c:extLst xmlns:c16r2="http://schemas.microsoft.com/office/drawing/2015/06/chart">
              <c:ext xmlns:c16="http://schemas.microsoft.com/office/drawing/2014/chart" uri="{C3380CC4-5D6E-409C-BE32-E72D297353CC}">
                <c16:uniqueId val="{00000001-FD37-43AD-A954-720FA8654C84}"/>
              </c:ext>
            </c:extLst>
          </c:dPt>
          <c:cat>
            <c:strRef>
              <c:f>Sheet1!$A$2</c:f>
              <c:strCache>
                <c:ptCount val="1"/>
                <c:pt idx="0">
                  <c:v>Category 1</c:v>
                </c:pt>
              </c:strCache>
            </c:strRef>
          </c:cat>
          <c:val>
            <c:numRef>
              <c:f>Sheet1!$B$2</c:f>
              <c:numCache>
                <c:formatCode>General</c:formatCode>
                <c:ptCount val="1"/>
                <c:pt idx="0">
                  <c:v>4.3</c:v>
                </c:pt>
              </c:numCache>
            </c:numRef>
          </c:val>
          <c:extLst xmlns:c16r2="http://schemas.microsoft.com/office/drawing/2015/06/chart">
            <c:ext xmlns:c16="http://schemas.microsoft.com/office/drawing/2014/chart" uri="{C3380CC4-5D6E-409C-BE32-E72D297353CC}">
              <c16:uniqueId val="{00000002-FD37-43AD-A954-720FA8654C84}"/>
            </c:ext>
          </c:extLst>
        </c:ser>
        <c:ser>
          <c:idx val="1"/>
          <c:order val="1"/>
          <c:tx>
            <c:strRef>
              <c:f>Sheet1!$C$1</c:f>
              <c:strCache>
                <c:ptCount val="1"/>
                <c:pt idx="0">
                  <c:v>Series 2</c:v>
                </c:pt>
              </c:strCache>
            </c:strRef>
          </c:tx>
          <c:spPr>
            <a:solidFill>
              <a:srgbClr val="767171"/>
            </a:solidFill>
            <a:ln>
              <a:noFill/>
            </a:ln>
            <a:effectLst/>
          </c:spPr>
          <c:cat>
            <c:strRef>
              <c:f>Sheet1!$A$2</c:f>
              <c:strCache>
                <c:ptCount val="1"/>
                <c:pt idx="0">
                  <c:v>Category 1</c:v>
                </c:pt>
              </c:strCache>
            </c:strRef>
          </c:cat>
          <c:val>
            <c:numRef>
              <c:f>Sheet1!$C$2</c:f>
              <c:numCache>
                <c:formatCode>General</c:formatCode>
                <c:ptCount val="1"/>
                <c:pt idx="0">
                  <c:v>2.7</c:v>
                </c:pt>
              </c:numCache>
            </c:numRef>
          </c:val>
          <c:extLst xmlns:c16r2="http://schemas.microsoft.com/office/drawing/2015/06/chart">
            <c:ext xmlns:c16="http://schemas.microsoft.com/office/drawing/2014/chart" uri="{C3380CC4-5D6E-409C-BE32-E72D297353CC}">
              <c16:uniqueId val="{00000003-FD37-43AD-A954-720FA8654C84}"/>
            </c:ext>
          </c:extLst>
        </c:ser>
        <c:ser>
          <c:idx val="2"/>
          <c:order val="2"/>
          <c:tx>
            <c:strRef>
              <c:f>Sheet1!$D$1</c:f>
              <c:strCache>
                <c:ptCount val="1"/>
                <c:pt idx="0">
                  <c:v>Series 3</c:v>
                </c:pt>
              </c:strCache>
            </c:strRef>
          </c:tx>
          <c:spPr>
            <a:solidFill>
              <a:srgbClr val="BFBFBF"/>
            </a:solidFill>
            <a:ln>
              <a:noFill/>
            </a:ln>
            <a:effectLst/>
          </c:spPr>
          <c:cat>
            <c:strRef>
              <c:f>Sheet1!$A$2</c:f>
              <c:strCache>
                <c:ptCount val="1"/>
                <c:pt idx="0">
                  <c:v>Category 1</c:v>
                </c:pt>
              </c:strCache>
            </c:strRef>
          </c:cat>
          <c:val>
            <c:numRef>
              <c:f>Sheet1!$D$2</c:f>
              <c:numCache>
                <c:formatCode>General</c:formatCode>
                <c:ptCount val="1"/>
                <c:pt idx="0">
                  <c:v>3</c:v>
                </c:pt>
              </c:numCache>
            </c:numRef>
          </c:val>
          <c:extLst xmlns:c16r2="http://schemas.microsoft.com/office/drawing/2015/06/chart">
            <c:ext xmlns:c16="http://schemas.microsoft.com/office/drawing/2014/chart" uri="{C3380CC4-5D6E-409C-BE32-E72D297353CC}">
              <c16:uniqueId val="{00000004-FD37-43AD-A954-720FA8654C84}"/>
            </c:ext>
          </c:extLst>
        </c:ser>
        <c:dLbls/>
        <c:gapWidth val="212"/>
        <c:overlap val="-67"/>
        <c:axId val="208632064"/>
        <c:axId val="208662528"/>
      </c:barChart>
      <c:catAx>
        <c:axId val="208632064"/>
        <c:scaling>
          <c:orientation val="minMax"/>
        </c:scaling>
        <c:axPos val="b"/>
        <c:numFmt formatCode="General" sourceLinked="1"/>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65" b="0" i="0" u="none" strike="noStrike" kern="1200" cap="all" spc="120" normalizeH="0" baseline="0">
                <a:solidFill>
                  <a:schemeClr val="tx1">
                    <a:lumMod val="65000"/>
                    <a:lumOff val="35000"/>
                  </a:schemeClr>
                </a:solidFill>
                <a:latin typeface="+mn-lt"/>
                <a:ea typeface="+mn-ea"/>
                <a:cs typeface="+mn-cs"/>
              </a:defRPr>
            </a:pPr>
            <a:endParaRPr lang="zh-CN"/>
          </a:p>
        </c:txPr>
        <c:crossAx val="208662528"/>
        <c:crosses val="autoZero"/>
        <c:auto val="1"/>
        <c:lblAlgn val="ctr"/>
        <c:lblOffset val="100"/>
      </c:catAx>
      <c:valAx>
        <c:axId val="208662528"/>
        <c:scaling>
          <c:orientation val="minMax"/>
        </c:scaling>
        <c:axPos val="l"/>
        <c:numFmt formatCode="General" sourceLinked="1"/>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08632064"/>
        <c:crosses val="autoZero"/>
        <c:crossBetween val="between"/>
      </c:valAx>
      <c:spPr>
        <a:noFill/>
        <a:ln>
          <a:noFill/>
        </a:ln>
        <a:effectLst/>
      </c:spPr>
    </c:plotArea>
    <c:plotVisOnly val="1"/>
    <c:dispBlanksAs val="gap"/>
  </c:chart>
  <c:spPr>
    <a:noFill/>
    <a:ln w="9525" cap="flat" cmpd="sng" algn="ctr">
      <a:noFill/>
      <a:round/>
    </a:ln>
    <a:effectLst/>
  </c:spPr>
  <c:txPr>
    <a:bodyPr/>
    <a:lstStyle/>
    <a:p>
      <a:pPr>
        <a:defRPr lang="zh-CN"/>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50000"/>
        <a:lumOff val="50000"/>
      </a:schemeClr>
    </cs:fontRef>
    <cs:defRPr sz="1065"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51EEE7-EF14-4B5E-9FA6-1DBC8F2973CC}" type="datetimeFigureOut">
              <a:rPr lang="zh-CN" altLang="en-US" smtClean="0"/>
              <a:pPr/>
              <a:t>2020/7/30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E56D6-0CE7-4080-AC7F-4B277B157C75}" type="slidenum">
              <a:rPr lang="zh-CN" altLang="en-US" smtClean="0"/>
              <a:pPr/>
              <a:t>‹#›</a:t>
            </a:fld>
            <a:endParaRPr lang="zh-CN" altLang="en-US"/>
          </a:p>
        </p:txBody>
      </p:sp>
    </p:spTree>
    <p:extLst>
      <p:ext uri="{BB962C8B-B14F-4D97-AF65-F5344CB8AC3E}">
        <p14:creationId xmlns:p14="http://schemas.microsoft.com/office/powerpoint/2010/main" xmlns="" val="3390053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a:t>
            </a:fld>
            <a:endParaRPr lang="zh-CN" altLang="en-US"/>
          </a:p>
        </p:txBody>
      </p:sp>
    </p:spTree>
    <p:extLst>
      <p:ext uri="{BB962C8B-B14F-4D97-AF65-F5344CB8AC3E}">
        <p14:creationId xmlns:p14="http://schemas.microsoft.com/office/powerpoint/2010/main" xmlns="" val="2163391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a:t>
            </a:fld>
            <a:endParaRPr lang="zh-CN" altLang="en-US"/>
          </a:p>
        </p:txBody>
      </p:sp>
    </p:spTree>
    <p:extLst>
      <p:ext uri="{BB962C8B-B14F-4D97-AF65-F5344CB8AC3E}">
        <p14:creationId xmlns:p14="http://schemas.microsoft.com/office/powerpoint/2010/main" xmlns="" val="4147231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3</a:t>
            </a:fld>
            <a:endParaRPr lang="zh-CN" altLang="en-US"/>
          </a:p>
        </p:txBody>
      </p:sp>
    </p:spTree>
    <p:extLst>
      <p:ext uri="{BB962C8B-B14F-4D97-AF65-F5344CB8AC3E}">
        <p14:creationId xmlns:p14="http://schemas.microsoft.com/office/powerpoint/2010/main" xmlns="" val="764336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4</a:t>
            </a:fld>
            <a:endParaRPr lang="zh-CN" altLang="en-US"/>
          </a:p>
        </p:txBody>
      </p:sp>
    </p:spTree>
    <p:extLst>
      <p:ext uri="{BB962C8B-B14F-4D97-AF65-F5344CB8AC3E}">
        <p14:creationId xmlns:p14="http://schemas.microsoft.com/office/powerpoint/2010/main" xmlns="" val="1878415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5</a:t>
            </a:fld>
            <a:endParaRPr lang="zh-CN" altLang="en-US"/>
          </a:p>
        </p:txBody>
      </p:sp>
    </p:spTree>
    <p:extLst>
      <p:ext uri="{BB962C8B-B14F-4D97-AF65-F5344CB8AC3E}">
        <p14:creationId xmlns:p14="http://schemas.microsoft.com/office/powerpoint/2010/main" xmlns="" val="407358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6</a:t>
            </a:fld>
            <a:endParaRPr lang="zh-CN" altLang="en-US"/>
          </a:p>
        </p:txBody>
      </p:sp>
    </p:spTree>
    <p:extLst>
      <p:ext uri="{BB962C8B-B14F-4D97-AF65-F5344CB8AC3E}">
        <p14:creationId xmlns:p14="http://schemas.microsoft.com/office/powerpoint/2010/main" xmlns="" val="1930080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7</a:t>
            </a:fld>
            <a:endParaRPr lang="zh-CN" altLang="en-US"/>
          </a:p>
        </p:txBody>
      </p:sp>
    </p:spTree>
    <p:extLst>
      <p:ext uri="{BB962C8B-B14F-4D97-AF65-F5344CB8AC3E}">
        <p14:creationId xmlns:p14="http://schemas.microsoft.com/office/powerpoint/2010/main" xmlns="" val="1309997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8</a:t>
            </a:fld>
            <a:endParaRPr lang="zh-CN" altLang="en-US"/>
          </a:p>
        </p:txBody>
      </p:sp>
    </p:spTree>
    <p:extLst>
      <p:ext uri="{BB962C8B-B14F-4D97-AF65-F5344CB8AC3E}">
        <p14:creationId xmlns:p14="http://schemas.microsoft.com/office/powerpoint/2010/main" xmlns="" val="3519805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9</a:t>
            </a:fld>
            <a:endParaRPr lang="zh-CN" altLang="en-US"/>
          </a:p>
        </p:txBody>
      </p:sp>
    </p:spTree>
    <p:extLst>
      <p:ext uri="{BB962C8B-B14F-4D97-AF65-F5344CB8AC3E}">
        <p14:creationId xmlns:p14="http://schemas.microsoft.com/office/powerpoint/2010/main" xmlns="" val="3530131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10</a:t>
            </a:fld>
            <a:endParaRPr lang="zh-CN" altLang="en-US"/>
          </a:p>
        </p:txBody>
      </p:sp>
    </p:spTree>
    <p:extLst>
      <p:ext uri="{BB962C8B-B14F-4D97-AF65-F5344CB8AC3E}">
        <p14:creationId xmlns:p14="http://schemas.microsoft.com/office/powerpoint/2010/main" xmlns="" val="789832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11</a:t>
            </a:fld>
            <a:endParaRPr lang="zh-CN" altLang="en-US"/>
          </a:p>
        </p:txBody>
      </p:sp>
    </p:spTree>
    <p:extLst>
      <p:ext uri="{BB962C8B-B14F-4D97-AF65-F5344CB8AC3E}">
        <p14:creationId xmlns:p14="http://schemas.microsoft.com/office/powerpoint/2010/main" xmlns="" val="2022109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12</a:t>
            </a:fld>
            <a:endParaRPr lang="zh-CN" altLang="en-US"/>
          </a:p>
        </p:txBody>
      </p:sp>
    </p:spTree>
    <p:extLst>
      <p:ext uri="{BB962C8B-B14F-4D97-AF65-F5344CB8AC3E}">
        <p14:creationId xmlns:p14="http://schemas.microsoft.com/office/powerpoint/2010/main" xmlns="" val="891490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13</a:t>
            </a:fld>
            <a:endParaRPr lang="zh-CN" altLang="en-US"/>
          </a:p>
        </p:txBody>
      </p:sp>
    </p:spTree>
    <p:extLst>
      <p:ext uri="{BB962C8B-B14F-4D97-AF65-F5344CB8AC3E}">
        <p14:creationId xmlns:p14="http://schemas.microsoft.com/office/powerpoint/2010/main" xmlns="" val="3538670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14</a:t>
            </a:fld>
            <a:endParaRPr lang="zh-CN" altLang="en-US"/>
          </a:p>
        </p:txBody>
      </p:sp>
    </p:spTree>
    <p:extLst>
      <p:ext uri="{BB962C8B-B14F-4D97-AF65-F5344CB8AC3E}">
        <p14:creationId xmlns:p14="http://schemas.microsoft.com/office/powerpoint/2010/main" xmlns="" val="1300906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15</a:t>
            </a:fld>
            <a:endParaRPr lang="zh-CN" altLang="en-US"/>
          </a:p>
        </p:txBody>
      </p:sp>
    </p:spTree>
    <p:extLst>
      <p:ext uri="{BB962C8B-B14F-4D97-AF65-F5344CB8AC3E}">
        <p14:creationId xmlns:p14="http://schemas.microsoft.com/office/powerpoint/2010/main" xmlns="" val="4248227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16</a:t>
            </a:fld>
            <a:endParaRPr lang="zh-CN" altLang="en-US"/>
          </a:p>
        </p:txBody>
      </p:sp>
    </p:spTree>
    <p:extLst>
      <p:ext uri="{BB962C8B-B14F-4D97-AF65-F5344CB8AC3E}">
        <p14:creationId xmlns:p14="http://schemas.microsoft.com/office/powerpoint/2010/main" xmlns="" val="1647290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17</a:t>
            </a:fld>
            <a:endParaRPr lang="zh-CN" altLang="en-US"/>
          </a:p>
        </p:txBody>
      </p:sp>
    </p:spTree>
    <p:extLst>
      <p:ext uri="{BB962C8B-B14F-4D97-AF65-F5344CB8AC3E}">
        <p14:creationId xmlns:p14="http://schemas.microsoft.com/office/powerpoint/2010/main" xmlns="" val="2830436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18</a:t>
            </a:fld>
            <a:endParaRPr lang="zh-CN" altLang="en-US"/>
          </a:p>
        </p:txBody>
      </p:sp>
    </p:spTree>
    <p:extLst>
      <p:ext uri="{BB962C8B-B14F-4D97-AF65-F5344CB8AC3E}">
        <p14:creationId xmlns:p14="http://schemas.microsoft.com/office/powerpoint/2010/main" xmlns="" val="2469424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19</a:t>
            </a:fld>
            <a:endParaRPr lang="zh-CN" altLang="en-US"/>
          </a:p>
        </p:txBody>
      </p:sp>
    </p:spTree>
    <p:extLst>
      <p:ext uri="{BB962C8B-B14F-4D97-AF65-F5344CB8AC3E}">
        <p14:creationId xmlns:p14="http://schemas.microsoft.com/office/powerpoint/2010/main" xmlns="" val="1958434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20</a:t>
            </a:fld>
            <a:endParaRPr lang="zh-CN" altLang="en-US"/>
          </a:p>
        </p:txBody>
      </p:sp>
    </p:spTree>
    <p:extLst>
      <p:ext uri="{BB962C8B-B14F-4D97-AF65-F5344CB8AC3E}">
        <p14:creationId xmlns:p14="http://schemas.microsoft.com/office/powerpoint/2010/main" xmlns="" val="316755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21</a:t>
            </a:fld>
            <a:endParaRPr lang="zh-CN" altLang="en-US"/>
          </a:p>
        </p:txBody>
      </p:sp>
    </p:spTree>
    <p:extLst>
      <p:ext uri="{BB962C8B-B14F-4D97-AF65-F5344CB8AC3E}">
        <p14:creationId xmlns:p14="http://schemas.microsoft.com/office/powerpoint/2010/main" xmlns="" val="3870728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22</a:t>
            </a:fld>
            <a:endParaRPr lang="zh-CN" altLang="en-US"/>
          </a:p>
        </p:txBody>
      </p:sp>
    </p:spTree>
    <p:extLst>
      <p:ext uri="{BB962C8B-B14F-4D97-AF65-F5344CB8AC3E}">
        <p14:creationId xmlns:p14="http://schemas.microsoft.com/office/powerpoint/2010/main" xmlns="" val="2861836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23</a:t>
            </a:fld>
            <a:endParaRPr lang="zh-CN" altLang="en-US"/>
          </a:p>
        </p:txBody>
      </p:sp>
    </p:spTree>
    <p:extLst>
      <p:ext uri="{BB962C8B-B14F-4D97-AF65-F5344CB8AC3E}">
        <p14:creationId xmlns:p14="http://schemas.microsoft.com/office/powerpoint/2010/main" xmlns="" val="2080289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24</a:t>
            </a:fld>
            <a:endParaRPr lang="zh-CN" altLang="en-US"/>
          </a:p>
        </p:txBody>
      </p:sp>
    </p:spTree>
    <p:extLst>
      <p:ext uri="{BB962C8B-B14F-4D97-AF65-F5344CB8AC3E}">
        <p14:creationId xmlns:p14="http://schemas.microsoft.com/office/powerpoint/2010/main" xmlns="" val="30928695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25</a:t>
            </a:fld>
            <a:endParaRPr lang="zh-CN" altLang="en-US"/>
          </a:p>
        </p:txBody>
      </p:sp>
    </p:spTree>
    <p:extLst>
      <p:ext uri="{BB962C8B-B14F-4D97-AF65-F5344CB8AC3E}">
        <p14:creationId xmlns:p14="http://schemas.microsoft.com/office/powerpoint/2010/main" xmlns="" val="4234530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26</a:t>
            </a:fld>
            <a:endParaRPr lang="zh-CN" altLang="en-US"/>
          </a:p>
        </p:txBody>
      </p:sp>
    </p:spTree>
    <p:extLst>
      <p:ext uri="{BB962C8B-B14F-4D97-AF65-F5344CB8AC3E}">
        <p14:creationId xmlns:p14="http://schemas.microsoft.com/office/powerpoint/2010/main" xmlns="" val="423720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27</a:t>
            </a:fld>
            <a:endParaRPr lang="zh-CN" altLang="en-US"/>
          </a:p>
        </p:txBody>
      </p:sp>
    </p:spTree>
    <p:extLst>
      <p:ext uri="{BB962C8B-B14F-4D97-AF65-F5344CB8AC3E}">
        <p14:creationId xmlns:p14="http://schemas.microsoft.com/office/powerpoint/2010/main" xmlns="" val="4203309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28</a:t>
            </a:fld>
            <a:endParaRPr lang="zh-CN" altLang="en-US"/>
          </a:p>
        </p:txBody>
      </p:sp>
    </p:spTree>
    <p:extLst>
      <p:ext uri="{BB962C8B-B14F-4D97-AF65-F5344CB8AC3E}">
        <p14:creationId xmlns:p14="http://schemas.microsoft.com/office/powerpoint/2010/main" xmlns="" val="14626541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29</a:t>
            </a:fld>
            <a:endParaRPr lang="zh-CN" altLang="en-US"/>
          </a:p>
        </p:txBody>
      </p:sp>
    </p:spTree>
    <p:extLst>
      <p:ext uri="{BB962C8B-B14F-4D97-AF65-F5344CB8AC3E}">
        <p14:creationId xmlns:p14="http://schemas.microsoft.com/office/powerpoint/2010/main" xmlns="" val="2150807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30</a:t>
            </a:fld>
            <a:endParaRPr lang="zh-CN" altLang="en-US"/>
          </a:p>
        </p:txBody>
      </p:sp>
    </p:spTree>
    <p:extLst>
      <p:ext uri="{BB962C8B-B14F-4D97-AF65-F5344CB8AC3E}">
        <p14:creationId xmlns:p14="http://schemas.microsoft.com/office/powerpoint/2010/main" xmlns="" val="4222848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31</a:t>
            </a:fld>
            <a:endParaRPr lang="zh-CN" altLang="en-US"/>
          </a:p>
        </p:txBody>
      </p:sp>
    </p:spTree>
    <p:extLst>
      <p:ext uri="{BB962C8B-B14F-4D97-AF65-F5344CB8AC3E}">
        <p14:creationId xmlns:p14="http://schemas.microsoft.com/office/powerpoint/2010/main" xmlns="" val="14435376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32</a:t>
            </a:fld>
            <a:endParaRPr lang="zh-CN" altLang="en-US"/>
          </a:p>
        </p:txBody>
      </p:sp>
    </p:spTree>
    <p:extLst>
      <p:ext uri="{BB962C8B-B14F-4D97-AF65-F5344CB8AC3E}">
        <p14:creationId xmlns:p14="http://schemas.microsoft.com/office/powerpoint/2010/main" xmlns="" val="33990246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33</a:t>
            </a:fld>
            <a:endParaRPr lang="zh-CN" altLang="en-US"/>
          </a:p>
        </p:txBody>
      </p:sp>
    </p:spTree>
    <p:extLst>
      <p:ext uri="{BB962C8B-B14F-4D97-AF65-F5344CB8AC3E}">
        <p14:creationId xmlns:p14="http://schemas.microsoft.com/office/powerpoint/2010/main" xmlns="" val="15114859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34</a:t>
            </a:fld>
            <a:endParaRPr lang="zh-CN" altLang="en-US"/>
          </a:p>
        </p:txBody>
      </p:sp>
    </p:spTree>
    <p:extLst>
      <p:ext uri="{BB962C8B-B14F-4D97-AF65-F5344CB8AC3E}">
        <p14:creationId xmlns:p14="http://schemas.microsoft.com/office/powerpoint/2010/main" xmlns="" val="26682451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35</a:t>
            </a:fld>
            <a:endParaRPr lang="zh-CN" altLang="en-US"/>
          </a:p>
        </p:txBody>
      </p:sp>
    </p:spTree>
    <p:extLst>
      <p:ext uri="{BB962C8B-B14F-4D97-AF65-F5344CB8AC3E}">
        <p14:creationId xmlns:p14="http://schemas.microsoft.com/office/powerpoint/2010/main" xmlns="" val="16435290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1E56D6-0CE7-4080-AC7F-4B277B157C75}" type="slidenum">
              <a:rPr lang="zh-CN" altLang="en-US" smtClean="0"/>
              <a:pPr/>
              <a:t>36</a:t>
            </a:fld>
            <a:endParaRPr lang="zh-CN" altLang="en-US"/>
          </a:p>
        </p:txBody>
      </p:sp>
    </p:spTree>
    <p:extLst>
      <p:ext uri="{BB962C8B-B14F-4D97-AF65-F5344CB8AC3E}">
        <p14:creationId xmlns:p14="http://schemas.microsoft.com/office/powerpoint/2010/main" xmlns="" val="1933624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0" y="0"/>
            <a:ext cx="6858000" cy="6858000"/>
          </a:xfrm>
          <a:custGeom>
            <a:avLst/>
            <a:gdLst>
              <a:gd name="connsiteX0" fmla="*/ 0 w 6858000"/>
              <a:gd name="connsiteY0" fmla="*/ 0 h 6858000"/>
              <a:gd name="connsiteX1" fmla="*/ 6858000 w 6858000"/>
              <a:gd name="connsiteY1" fmla="*/ 6858000 h 6858000"/>
              <a:gd name="connsiteX2" fmla="*/ 0 w 6858000"/>
              <a:gd name="connsiteY2" fmla="*/ 6858000 h 6858000"/>
            </a:gdLst>
            <a:ahLst/>
            <a:cxnLst>
              <a:cxn ang="0">
                <a:pos x="connsiteX0" y="connsiteY0"/>
              </a:cxn>
              <a:cxn ang="0">
                <a:pos x="connsiteX1" y="connsiteY1"/>
              </a:cxn>
              <a:cxn ang="0">
                <a:pos x="connsiteX2" y="connsiteY2"/>
              </a:cxn>
            </a:cxnLst>
            <a:rect l="l" t="t" r="r" b="b"/>
            <a:pathLst>
              <a:path w="6858000" h="6858000">
                <a:moveTo>
                  <a:pt x="0" y="0"/>
                </a:moveTo>
                <a:lnTo>
                  <a:pt x="6858000" y="6858000"/>
                </a:lnTo>
                <a:lnTo>
                  <a:pt x="0" y="6858000"/>
                </a:lnTo>
                <a:close/>
              </a:path>
            </a:pathLst>
          </a:custGeom>
        </p:spPr>
        <p:txBody>
          <a:bodyPr wrap="square">
            <a:noAutofit/>
          </a:bodyPr>
          <a:lstStyle/>
          <a:p>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
        <p:nvSpPr>
          <p:cNvPr id="2" name="Picture Placeholder 2"/>
          <p:cNvSpPr>
            <a:spLocks noGrp="1"/>
          </p:cNvSpPr>
          <p:nvPr>
            <p:ph type="pic" sz="quarter" idx="11" hasCustomPrompt="1"/>
          </p:nvPr>
        </p:nvSpPr>
        <p:spPr>
          <a:xfrm>
            <a:off x="3300984" y="4215384"/>
            <a:ext cx="2093976" cy="3721608"/>
          </a:xfrm>
          <a:prstGeom prst="rect">
            <a:avLst/>
          </a:prstGeom>
          <a:pattFill prst="pct5">
            <a:fgClr>
              <a:schemeClr val="tx1"/>
            </a:fgClr>
            <a:bgClr>
              <a:schemeClr val="bg1">
                <a:lumMod val="85000"/>
              </a:schemeClr>
            </a:bgClr>
          </a:patt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
        <p:nvSpPr>
          <p:cNvPr id="3" name="Picture Placeholder 2"/>
          <p:cNvSpPr>
            <a:spLocks noGrp="1"/>
          </p:cNvSpPr>
          <p:nvPr>
            <p:ph type="pic" sz="quarter" idx="12" hasCustomPrompt="1"/>
          </p:nvPr>
        </p:nvSpPr>
        <p:spPr>
          <a:xfrm>
            <a:off x="5112553" y="3076055"/>
            <a:ext cx="2093976" cy="3721608"/>
          </a:xfrm>
          <a:prstGeom prst="rect">
            <a:avLst/>
          </a:prstGeom>
          <a:pattFill prst="pct5">
            <a:fgClr>
              <a:schemeClr val="tx1"/>
            </a:fgClr>
            <a:bgClr>
              <a:schemeClr val="bg1">
                <a:lumMod val="85000"/>
              </a:schemeClr>
            </a:bgClr>
          </a:patt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
        <p:nvSpPr>
          <p:cNvPr id="4" name="Picture Placeholder 2"/>
          <p:cNvSpPr>
            <a:spLocks noGrp="1"/>
          </p:cNvSpPr>
          <p:nvPr>
            <p:ph type="pic" sz="quarter" idx="14" hasCustomPrompt="1"/>
          </p:nvPr>
        </p:nvSpPr>
        <p:spPr>
          <a:xfrm>
            <a:off x="8685085" y="820709"/>
            <a:ext cx="2093976" cy="3721608"/>
          </a:xfrm>
          <a:prstGeom prst="rect">
            <a:avLst/>
          </a:prstGeom>
          <a:pattFill prst="pct5">
            <a:fgClr>
              <a:schemeClr val="tx1"/>
            </a:fgClr>
            <a:bgClr>
              <a:schemeClr val="bg1">
                <a:lumMod val="85000"/>
              </a:schemeClr>
            </a:bgClr>
          </a:patt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
        <p:nvSpPr>
          <p:cNvPr id="5" name="Picture Placeholder 2"/>
          <p:cNvSpPr>
            <a:spLocks noGrp="1"/>
          </p:cNvSpPr>
          <p:nvPr>
            <p:ph type="pic" sz="quarter" idx="15" hasCustomPrompt="1"/>
          </p:nvPr>
        </p:nvSpPr>
        <p:spPr>
          <a:xfrm>
            <a:off x="10487042" y="-311247"/>
            <a:ext cx="2093976" cy="3721608"/>
          </a:xfrm>
          <a:prstGeom prst="rect">
            <a:avLst/>
          </a:prstGeom>
          <a:pattFill prst="pct5">
            <a:fgClr>
              <a:schemeClr val="tx1"/>
            </a:fgClr>
            <a:bgClr>
              <a:schemeClr val="bg1">
                <a:lumMod val="85000"/>
              </a:schemeClr>
            </a:bgClr>
          </a:pattFill>
          <a:effectLst/>
          <a:scene3d>
            <a:camera prst="orthographicFront">
              <a:rot lat="2400000" lon="2400000" rev="3600000"/>
            </a:camera>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pic>
        <p:nvPicPr>
          <p:cNvPr id="6" name="Picture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344161" y="2213356"/>
            <a:ext cx="5203862" cy="3360312"/>
          </a:xfrm>
          <a:prstGeom prst="rect">
            <a:avLst/>
          </a:prstGeom>
        </p:spPr>
      </p:pic>
      <p:sp>
        <p:nvSpPr>
          <p:cNvPr id="7" name="Picture Placeholder 2"/>
          <p:cNvSpPr>
            <a:spLocks noGrp="1"/>
          </p:cNvSpPr>
          <p:nvPr>
            <p:ph type="pic" sz="quarter" idx="13" hasCustomPrompt="1"/>
          </p:nvPr>
        </p:nvSpPr>
        <p:spPr>
          <a:xfrm>
            <a:off x="7016275" y="1791063"/>
            <a:ext cx="1901952" cy="3931920"/>
          </a:xfrm>
          <a:prstGeom prst="rect">
            <a:avLst/>
          </a:prstGeom>
          <a:pattFill prst="pct5">
            <a:fgClr>
              <a:schemeClr val="tx1"/>
            </a:fgClr>
            <a:bgClr>
              <a:schemeClr val="bg1">
                <a:lumMod val="85000"/>
              </a:schemeClr>
            </a:bgClr>
          </a:pattFill>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grpSp>
        <p:nvGrpSpPr>
          <p:cNvPr id="8" name="Group 21"/>
          <p:cNvGrpSpPr/>
          <p:nvPr userDrawn="1"/>
        </p:nvGrpSpPr>
        <p:grpSpPr>
          <a:xfrm rot="10800000">
            <a:off x="11369040" y="685800"/>
            <a:ext cx="137160" cy="149901"/>
            <a:chOff x="1005840" y="1144249"/>
            <a:chExt cx="137160" cy="149901"/>
          </a:xfrm>
        </p:grpSpPr>
        <p:sp>
          <p:nvSpPr>
            <p:cNvPr id="9" name="Rectangle 22"/>
            <p:cNvSpPr/>
            <p:nvPr userDrawn="1"/>
          </p:nvSpPr>
          <p:spPr>
            <a:xfrm>
              <a:off x="1005840" y="1144249"/>
              <a:ext cx="45720" cy="49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3"/>
            <p:cNvSpPr/>
            <p:nvPr userDrawn="1"/>
          </p:nvSpPr>
          <p:spPr>
            <a:xfrm>
              <a:off x="1005840" y="1244183"/>
              <a:ext cx="45720" cy="49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24"/>
            <p:cNvSpPr/>
            <p:nvPr userDrawn="1"/>
          </p:nvSpPr>
          <p:spPr>
            <a:xfrm>
              <a:off x="1097280" y="1244183"/>
              <a:ext cx="45720" cy="49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25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300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General Slide">
    <p:spTree>
      <p:nvGrpSpPr>
        <p:cNvPr id="1" name=""/>
        <p:cNvGrpSpPr/>
        <p:nvPr/>
      </p:nvGrpSpPr>
      <p:grpSpPr>
        <a:xfrm>
          <a:off x="0" y="0"/>
          <a:ext cx="0" cy="0"/>
          <a:chOff x="0" y="0"/>
          <a:chExt cx="0" cy="0"/>
        </a:xfrm>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General Slide">
    <p:spTree>
      <p:nvGrpSpPr>
        <p:cNvPr id="1" name=""/>
        <p:cNvGrpSpPr/>
        <p:nvPr/>
      </p:nvGrpSpPr>
      <p:grpSpPr>
        <a:xfrm>
          <a:off x="0" y="0"/>
          <a:ext cx="0" cy="0"/>
          <a:chOff x="0" y="0"/>
          <a:chExt cx="0" cy="0"/>
        </a:xfrm>
      </p:grpSpPr>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General Slide">
    <p:spTree>
      <p:nvGrpSpPr>
        <p:cNvPr id="1" name=""/>
        <p:cNvGrpSpPr/>
        <p:nvPr/>
      </p:nvGrpSpPr>
      <p:grpSpPr>
        <a:xfrm>
          <a:off x="0" y="0"/>
          <a:ext cx="0" cy="0"/>
          <a:chOff x="0" y="0"/>
          <a:chExt cx="0" cy="0"/>
        </a:xfrm>
      </p:grpSpPr>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General Slide">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General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NULL" TargetMode="External"/><Relationship Id="rId1" Type="http://schemas.openxmlformats.org/officeDocument/2006/relationships/tags" Target="../tags/tag2.xml"/><Relationship Id="rId6" Type="http://schemas.openxmlformats.org/officeDocument/2006/relationships/image" Target="../media/image2.png"/><Relationship Id="rId5" Type="http://schemas.microsoft.com/office/2007/relationships/media" Target="../media/media1.mp3"/><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jpe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1.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notesSlide" Target="../notesSlides/notesSlide31.xml"/><Relationship Id="rId7" Type="http://schemas.openxmlformats.org/officeDocument/2006/relationships/image" Target="../media/image45.jpeg"/><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23.jpeg"/><Relationship Id="rId5" Type="http://schemas.openxmlformats.org/officeDocument/2006/relationships/image" Target="../media/image17.jpeg"/><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50.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3515768" y="2601596"/>
            <a:ext cx="5160462" cy="1198880"/>
          </a:xfrm>
          <a:prstGeom prst="rect">
            <a:avLst/>
          </a:prstGeom>
          <a:noFill/>
        </p:spPr>
        <p:txBody>
          <a:bodyPr wrap="square" rtlCol="0">
            <a:spAutoFit/>
          </a:bodyPr>
          <a:lstStyle/>
          <a:p>
            <a:pPr algn="ctr"/>
            <a:r>
              <a:rPr lang="en-US" altLang="zh-CN" sz="7200" spc="1000" dirty="0">
                <a:solidFill>
                  <a:schemeClr val="tx1">
                    <a:lumMod val="85000"/>
                    <a:lumOff val="15000"/>
                  </a:schemeClr>
                </a:solidFill>
                <a:latin typeface="方正小标宋简体" panose="03000509000000000000" pitchFamily="65" charset="-122"/>
                <a:ea typeface="方正小标宋简体" panose="03000509000000000000" pitchFamily="65" charset="-122"/>
                <a:cs typeface="Open Sans" panose="020B0606030504020204" pitchFamily="34" charset="0"/>
              </a:rPr>
              <a:t>SPACE</a:t>
            </a:r>
          </a:p>
        </p:txBody>
      </p:sp>
      <p:sp>
        <p:nvSpPr>
          <p:cNvPr id="20" name="矩形 19"/>
          <p:cNvSpPr/>
          <p:nvPr/>
        </p:nvSpPr>
        <p:spPr>
          <a:xfrm>
            <a:off x="3306617" y="2372999"/>
            <a:ext cx="5578764" cy="178063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23"/>
          <p:cNvSpPr/>
          <p:nvPr/>
        </p:nvSpPr>
        <p:spPr>
          <a:xfrm>
            <a:off x="3928676" y="4375594"/>
            <a:ext cx="4334648" cy="338554"/>
          </a:xfrm>
          <a:prstGeom prst="rect">
            <a:avLst/>
          </a:prstGeom>
        </p:spPr>
        <p:txBody>
          <a:bodyPr wrap="square">
            <a:spAutoFit/>
          </a:bodyPr>
          <a:lstStyle/>
          <a:p>
            <a:pPr algn="ctr">
              <a:defRPr/>
            </a:pPr>
            <a:r>
              <a:rPr lang="en-US"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 </a:t>
            </a:r>
            <a:r>
              <a:rPr lang="en-US" altLang="zh-CN"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 lorem ipsum dolor sit amet</a:t>
            </a:r>
            <a:endParaRPr lang="en-US"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7" name="组合 26"/>
          <p:cNvGrpSpPr/>
          <p:nvPr/>
        </p:nvGrpSpPr>
        <p:grpSpPr>
          <a:xfrm>
            <a:off x="5754255" y="6254161"/>
            <a:ext cx="683490" cy="138546"/>
            <a:chOff x="5754255" y="6262253"/>
            <a:chExt cx="683490" cy="138546"/>
          </a:xfrm>
        </p:grpSpPr>
        <p:sp>
          <p:nvSpPr>
            <p:cNvPr id="19" name="椭圆 18"/>
            <p:cNvSpPr/>
            <p:nvPr/>
          </p:nvSpPr>
          <p:spPr>
            <a:xfrm>
              <a:off x="5754255"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026727"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299199"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纯音乐 - 忧伤还是快乐">
            <a:hlinkClick r:id="" action="ppaction://media"/>
          </p:cNvPr>
          <p:cNvPicPr>
            <a:picLocks noChangeAspect="1"/>
          </p:cNvPicPr>
          <p:nvPr>
            <a:videoFile r:link="rId2"/>
            <p:extLst>
              <p:ext uri="{DAA4B4D4-6D71-4841-9C94-3DE7FCFB9230}">
                <p14:media xmlns:p14="http://schemas.microsoft.com/office/powerpoint/2010/main" xmlns="" r:embed="rId5"/>
              </p:ext>
            </p:extLst>
          </p:nvPr>
        </p:nvPicPr>
        <p:blipFill>
          <a:blip r:embed="rId6" cstate="print"/>
          <a:stretch>
            <a:fillRect/>
          </a:stretch>
        </p:blipFill>
        <p:spPr>
          <a:xfrm>
            <a:off x="266427" y="-676275"/>
            <a:ext cx="609600" cy="6096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400" advTm="9155">
        <p14:doors dir="vert"/>
      </p:transition>
    </mc:Choice>
    <mc:Fallback>
      <p:transition spd="slow" advTm="915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par>
                          <p:cTn id="20" fill="hold">
                            <p:stCondLst>
                              <p:cond delay="500"/>
                            </p:stCondLst>
                            <p:childTnLst>
                              <p:par>
                                <p:cTn id="21" presetID="37"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900" decel="100000" fill="hold"/>
                                        <p:tgtEl>
                                          <p:spTgt spid="27"/>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1" presetClass="mediacall" presetSubtype="0" fill="hold" nodeType="afterEffect">
                                  <p:stCondLst>
                                    <p:cond delay="0"/>
                                  </p:stCondLst>
                                  <p:childTnLst>
                                    <p:cmd type="call" cmd="playFrom(0.0)">
                                      <p:cBhvr>
                                        <p:cTn id="2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0" repeatCount="indefinite" fill="remove" display="0">
                  <p:stCondLst>
                    <p:cond delay="indefinite"/>
                  </p:stCondLst>
                  <p:endCondLst>
                    <p:cond evt="onStopAudio" delay="0">
                      <p:tgtEl>
                        <p:sldTgt/>
                      </p:tgtEl>
                    </p:cond>
                  </p:endCondLst>
                </p:cTn>
                <p:tgtEl>
                  <p:spTgt spid="2"/>
                </p:tgtEl>
              </p:cMediaNode>
            </p:video>
          </p:childTnLst>
        </p:cTn>
      </p:par>
    </p:tnLst>
    <p:bldLst>
      <p:bldP spid="10" grpId="0"/>
      <p:bldP spid="20"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7"/>
          <p:cNvPicPr preferRelativeResize="0">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90555" y="2709450"/>
            <a:ext cx="3462316" cy="3471828"/>
          </a:xfrm>
          <a:prstGeom prst="rect">
            <a:avLst/>
          </a:prstGeom>
          <a:blipFill rotWithShape="1">
            <a:blip r:embed="rId4" cstate="print"/>
            <a:stretch>
              <a:fillRect/>
            </a:stretch>
          </a:blipFill>
        </p:spPr>
      </p:pic>
      <p:pic>
        <p:nvPicPr>
          <p:cNvPr id="3" name="图片占位符 10"/>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364842" y="2709450"/>
            <a:ext cx="3462316" cy="3471828"/>
          </a:xfrm>
          <a:prstGeom prst="rect">
            <a:avLst/>
          </a:prstGeom>
        </p:spPr>
      </p:pic>
      <p:pic>
        <p:nvPicPr>
          <p:cNvPr id="4" name="图片占位符 15"/>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039129" y="2709450"/>
            <a:ext cx="3462316" cy="3471828"/>
          </a:xfrm>
          <a:prstGeom prst="rect">
            <a:avLst/>
          </a:prstGeom>
        </p:spPr>
      </p:pic>
      <p:sp>
        <p:nvSpPr>
          <p:cNvPr id="5" name="Title 1"/>
          <p:cNvSpPr txBox="1"/>
          <p:nvPr/>
        </p:nvSpPr>
        <p:spPr>
          <a:xfrm>
            <a:off x="3286125" y="748916"/>
            <a:ext cx="5619750" cy="49548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rgbClr val="262626"/>
                </a:solidFill>
                <a:latin typeface="微软雅黑" panose="020B0503020204020204" pitchFamily="34" charset="-122"/>
                <a:ea typeface="微软雅黑" panose="020B0503020204020204" pitchFamily="34" charset="-122"/>
              </a:rPr>
              <a:t>Best Design </a:t>
            </a:r>
            <a:r>
              <a:rPr lang="en-US" dirty="0" smtClean="0">
                <a:solidFill>
                  <a:srgbClr val="262626"/>
                </a:solidFill>
                <a:latin typeface="微软雅黑" panose="020B0503020204020204" pitchFamily="34" charset="-122"/>
                <a:ea typeface="微软雅黑" panose="020B0503020204020204" pitchFamily="34" charset="-122"/>
              </a:rPr>
              <a:t>2020</a:t>
            </a:r>
            <a:endParaRPr lang="en-US" dirty="0">
              <a:solidFill>
                <a:srgbClr val="262626"/>
              </a:solidFill>
              <a:latin typeface="微软雅黑" panose="020B0503020204020204" pitchFamily="34" charset="-122"/>
              <a:ea typeface="微软雅黑" panose="020B0503020204020204" pitchFamily="34" charset="-122"/>
            </a:endParaRPr>
          </a:p>
        </p:txBody>
      </p:sp>
      <p:sp>
        <p:nvSpPr>
          <p:cNvPr id="6" name="Rectangle 8"/>
          <p:cNvSpPr/>
          <p:nvPr/>
        </p:nvSpPr>
        <p:spPr>
          <a:xfrm>
            <a:off x="4596384" y="2920949"/>
            <a:ext cx="2999232" cy="29992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7" name="Rectangle 9"/>
          <p:cNvSpPr/>
          <p:nvPr/>
        </p:nvSpPr>
        <p:spPr>
          <a:xfrm>
            <a:off x="5030767" y="5337327"/>
            <a:ext cx="2130466" cy="582854"/>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09728" rIns="91440" bIns="45720" numCol="1" spcCol="0" rtlCol="0" fromWordArt="0" anchor="t" anchorCtr="0" forceAA="0" compatLnSpc="1">
            <a:noAutofit/>
          </a:bodyPr>
          <a:lstStyle/>
          <a:p>
            <a:pPr algn="ctr">
              <a:lnSpc>
                <a:spcPct val="120000"/>
              </a:lnSpc>
            </a:pPr>
            <a:r>
              <a:rPr lang="en-US" sz="1000" b="1" spc="300" dirty="0">
                <a:solidFill>
                  <a:schemeClr val="tx1"/>
                </a:solidFill>
                <a:latin typeface="Titillium Bd" charset="0"/>
                <a:ea typeface="Titillium Bd" charset="0"/>
                <a:cs typeface="Titillium Bd" charset="0"/>
              </a:rPr>
              <a:t>PARIS EXCLUSIVE</a:t>
            </a:r>
          </a:p>
          <a:p>
            <a:pPr algn="ctr">
              <a:lnSpc>
                <a:spcPct val="120000"/>
              </a:lnSpc>
            </a:pPr>
            <a:r>
              <a:rPr lang="en-US" sz="1000" i="1" dirty="0">
                <a:solidFill>
                  <a:schemeClr val="tx1">
                    <a:lumMod val="50000"/>
                    <a:lumOff val="50000"/>
                  </a:schemeClr>
                </a:solidFill>
                <a:latin typeface="Titillium" charset="0"/>
                <a:ea typeface="Titillium" charset="0"/>
                <a:cs typeface="Titillium" charset="0"/>
              </a:rPr>
              <a:t>Faculty Inc.</a:t>
            </a:r>
          </a:p>
        </p:txBody>
      </p:sp>
      <p:sp>
        <p:nvSpPr>
          <p:cNvPr id="8" name="Rectangle 11"/>
          <p:cNvSpPr/>
          <p:nvPr/>
        </p:nvSpPr>
        <p:spPr>
          <a:xfrm>
            <a:off x="922097" y="2920949"/>
            <a:ext cx="2999232" cy="29992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9" name="Rectangle 12"/>
          <p:cNvSpPr/>
          <p:nvPr/>
        </p:nvSpPr>
        <p:spPr>
          <a:xfrm>
            <a:off x="1356480" y="5337327"/>
            <a:ext cx="2130466" cy="582854"/>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09728" rIns="91440" bIns="45720" numCol="1" spcCol="0" rtlCol="0" fromWordArt="0" anchor="t" anchorCtr="0" forceAA="0" compatLnSpc="1">
            <a:noAutofit/>
          </a:bodyPr>
          <a:lstStyle/>
          <a:p>
            <a:pPr algn="ctr">
              <a:lnSpc>
                <a:spcPct val="120000"/>
              </a:lnSpc>
            </a:pPr>
            <a:r>
              <a:rPr lang="en-US" sz="1000" b="1" spc="300" dirty="0">
                <a:solidFill>
                  <a:schemeClr val="tx1"/>
                </a:solidFill>
                <a:latin typeface="Titillium Bd" charset="0"/>
                <a:ea typeface="Titillium Bd" charset="0"/>
                <a:cs typeface="Titillium Bd" charset="0"/>
              </a:rPr>
              <a:t>PARIS EXCLUSIVE</a:t>
            </a:r>
          </a:p>
          <a:p>
            <a:pPr algn="ctr">
              <a:lnSpc>
                <a:spcPct val="120000"/>
              </a:lnSpc>
            </a:pPr>
            <a:r>
              <a:rPr lang="en-US" sz="1000" i="1" dirty="0">
                <a:solidFill>
                  <a:schemeClr val="tx1">
                    <a:lumMod val="50000"/>
                    <a:lumOff val="50000"/>
                  </a:schemeClr>
                </a:solidFill>
                <a:latin typeface="Titillium" charset="0"/>
                <a:ea typeface="Titillium" charset="0"/>
                <a:cs typeface="Titillium" charset="0"/>
              </a:rPr>
              <a:t>Faculty Inc.</a:t>
            </a:r>
          </a:p>
        </p:txBody>
      </p:sp>
      <p:sp>
        <p:nvSpPr>
          <p:cNvPr id="10" name="Rectangle 13"/>
          <p:cNvSpPr/>
          <p:nvPr/>
        </p:nvSpPr>
        <p:spPr>
          <a:xfrm>
            <a:off x="8270671" y="2920949"/>
            <a:ext cx="2999232" cy="29992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1" name="Rectangle 14"/>
          <p:cNvSpPr/>
          <p:nvPr/>
        </p:nvSpPr>
        <p:spPr>
          <a:xfrm>
            <a:off x="8705054" y="5337327"/>
            <a:ext cx="2130466" cy="582854"/>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109728" rIns="91440" bIns="45720" numCol="1" spcCol="0" rtlCol="0" fromWordArt="0" anchor="t" anchorCtr="0" forceAA="0" compatLnSpc="1">
            <a:noAutofit/>
          </a:bodyPr>
          <a:lstStyle/>
          <a:p>
            <a:pPr algn="ctr">
              <a:lnSpc>
                <a:spcPct val="120000"/>
              </a:lnSpc>
            </a:pPr>
            <a:r>
              <a:rPr lang="en-US" sz="1000" b="1" spc="300" dirty="0">
                <a:solidFill>
                  <a:schemeClr val="tx1"/>
                </a:solidFill>
                <a:latin typeface="Titillium Bd" charset="0"/>
                <a:ea typeface="Titillium Bd" charset="0"/>
                <a:cs typeface="Titillium Bd" charset="0"/>
              </a:rPr>
              <a:t>JOHN DOE</a:t>
            </a:r>
          </a:p>
          <a:p>
            <a:pPr algn="ctr">
              <a:lnSpc>
                <a:spcPct val="120000"/>
              </a:lnSpc>
            </a:pPr>
            <a:r>
              <a:rPr lang="en-US" sz="1000" i="1" dirty="0">
                <a:solidFill>
                  <a:schemeClr val="tx1">
                    <a:lumMod val="50000"/>
                    <a:lumOff val="50000"/>
                  </a:schemeClr>
                </a:solidFill>
                <a:latin typeface="Titillium" charset="0"/>
                <a:ea typeface="Titillium" charset="0"/>
                <a:cs typeface="Titillium" charset="0"/>
              </a:rPr>
              <a:t>Faculty Inc.</a:t>
            </a:r>
          </a:p>
        </p:txBody>
      </p:sp>
      <p:grpSp>
        <p:nvGrpSpPr>
          <p:cNvPr id="12" name="组合 11"/>
          <p:cNvGrpSpPr/>
          <p:nvPr/>
        </p:nvGrpSpPr>
        <p:grpSpPr>
          <a:xfrm>
            <a:off x="5687580" y="1913278"/>
            <a:ext cx="683490" cy="138546"/>
            <a:chOff x="5754255" y="6262253"/>
            <a:chExt cx="683490" cy="138546"/>
          </a:xfrm>
        </p:grpSpPr>
        <p:sp>
          <p:nvSpPr>
            <p:cNvPr id="13" name="椭圆 12"/>
            <p:cNvSpPr/>
            <p:nvPr/>
          </p:nvSpPr>
          <p:spPr>
            <a:xfrm>
              <a:off x="5754255"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026727"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299199"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xmlns="" Requires="p14">
      <p:transition spd="slow" p14:dur="2000" advTm="5948"/>
    </mc:Choice>
    <mc:Fallback>
      <p:transition spd="slow" advTm="5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par>
                          <p:cTn id="28" fill="hold">
                            <p:stCondLst>
                              <p:cond delay="3000"/>
                            </p:stCondLst>
                            <p:childTnLst>
                              <p:par>
                                <p:cTn id="29" presetID="37"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900" decel="100000" fill="hold"/>
                                        <p:tgtEl>
                                          <p:spTgt spid="1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029479" y="1800601"/>
            <a:ext cx="2341393" cy="2215991"/>
          </a:xfrm>
          <a:prstGeom prst="rect">
            <a:avLst/>
          </a:prstGeom>
          <a:noFill/>
        </p:spPr>
        <p:txBody>
          <a:bodyPr wrap="square" rtlCol="0">
            <a:spAutoFit/>
          </a:bodyPr>
          <a:lstStyle/>
          <a:p>
            <a:r>
              <a:rPr lang="en-US" altLang="zh-CN" sz="13800" b="1" dirty="0">
                <a:latin typeface="Open Sans" panose="020B0606030504020204" pitchFamily="34" charset="0"/>
                <a:ea typeface="Open Sans" panose="020B0606030504020204" pitchFamily="34" charset="0"/>
                <a:cs typeface="Open Sans" panose="020B0606030504020204" pitchFamily="34" charset="0"/>
              </a:rPr>
              <a:t>01</a:t>
            </a:r>
            <a:endParaRPr lang="zh-CN" altLang="en-US" sz="13800" b="1" dirty="0">
              <a:latin typeface="Open Sans" panose="020B0606030504020204" pitchFamily="34" charset="0"/>
              <a:cs typeface="Open Sans" panose="020B0606030504020204" pitchFamily="34" charset="0"/>
            </a:endParaRPr>
          </a:p>
        </p:txBody>
      </p:sp>
      <p:sp>
        <p:nvSpPr>
          <p:cNvPr id="9" name="矩形 8"/>
          <p:cNvSpPr/>
          <p:nvPr/>
        </p:nvSpPr>
        <p:spPr>
          <a:xfrm>
            <a:off x="3583709" y="3177309"/>
            <a:ext cx="4858327" cy="18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84847" y="3659213"/>
            <a:ext cx="2486025"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729296" y="1734613"/>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029479" y="3096998"/>
            <a:ext cx="2513635" cy="1642858"/>
            <a:chOff x="6501056" y="2340604"/>
            <a:chExt cx="2513635" cy="1642858"/>
          </a:xfrm>
        </p:grpSpPr>
        <p:cxnSp>
          <p:nvCxnSpPr>
            <p:cNvPr id="16" name="直接连接符 15"/>
            <p:cNvCxnSpPr/>
            <p:nvPr/>
          </p:nvCxnSpPr>
          <p:spPr>
            <a:xfrm>
              <a:off x="9014691" y="2340604"/>
              <a:ext cx="0" cy="164285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cxnSp>
          <p:nvCxnSpPr>
            <p:cNvPr id="17" name="直接连接符 16"/>
            <p:cNvCxnSpPr/>
            <p:nvPr/>
          </p:nvCxnSpPr>
          <p:spPr>
            <a:xfrm flipH="1">
              <a:off x="6501056" y="3983462"/>
              <a:ext cx="2513635"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grpSp>
      <p:sp>
        <p:nvSpPr>
          <p:cNvPr id="18" name="Rectangle 23"/>
          <p:cNvSpPr/>
          <p:nvPr/>
        </p:nvSpPr>
        <p:spPr>
          <a:xfrm>
            <a:off x="4844642" y="4082471"/>
            <a:ext cx="2658267" cy="338554"/>
          </a:xfrm>
          <a:prstGeom prst="rect">
            <a:avLst/>
          </a:prstGeom>
        </p:spPr>
        <p:txBody>
          <a:bodyPr wrap="square">
            <a:spAutoFit/>
          </a:bodyPr>
          <a:lstStyle/>
          <a:p>
            <a:pPr algn="ctr">
              <a:defRPr/>
            </a:pPr>
            <a:r>
              <a:rPr lang="en-US"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a:t>
            </a:r>
          </a:p>
        </p:txBody>
      </p:sp>
    </p:spTree>
  </p:cSld>
  <p:clrMapOvr>
    <a:masterClrMapping/>
  </p:clrMapOvr>
  <p:transition spd="med" advTm="409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6" presetClass="entr" presetSubtype="16"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055" y="-64655"/>
            <a:ext cx="7001164" cy="7001164"/>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5624" y="275753"/>
            <a:ext cx="5846619" cy="777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0"/>
            <a:ext cx="6858000" cy="6858000"/>
          </a:xfrm>
          <a:prstGeom prst="rtTriangle">
            <a:avLst/>
          </a:prstGeom>
          <a:blipFill dpi="0" rotWithShape="1">
            <a:blip r:embed="rId3">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70"/>
          <p:cNvSpPr>
            <a:spLocks noChangeArrowheads="1"/>
          </p:cNvSpPr>
          <p:nvPr/>
        </p:nvSpPr>
        <p:spPr bwMode="auto">
          <a:xfrm>
            <a:off x="1230829" y="323487"/>
            <a:ext cx="300866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3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CONTENTS</a:t>
            </a:r>
          </a:p>
        </p:txBody>
      </p:sp>
      <p:sp>
        <p:nvSpPr>
          <p:cNvPr id="20" name="Rectangle 70"/>
          <p:cNvSpPr>
            <a:spLocks noChangeArrowheads="1"/>
          </p:cNvSpPr>
          <p:nvPr/>
        </p:nvSpPr>
        <p:spPr bwMode="auto">
          <a:xfrm>
            <a:off x="4008652" y="1849528"/>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 01</a:t>
            </a:r>
          </a:p>
        </p:txBody>
      </p:sp>
      <p:sp>
        <p:nvSpPr>
          <p:cNvPr id="21" name="Rectangle 23"/>
          <p:cNvSpPr/>
          <p:nvPr/>
        </p:nvSpPr>
        <p:spPr>
          <a:xfrm>
            <a:off x="4008654" y="2237002"/>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65000"/>
                  </a:schemeClr>
                </a:solidFill>
                <a:latin typeface="+mn-ea"/>
              </a:rPr>
              <a:t>Lorem ipsum dolor sit amet, consectetur adipiscing elit. Nulla imperdiet volutpat dui at fermentum..</a:t>
            </a:r>
          </a:p>
        </p:txBody>
      </p:sp>
      <p:sp>
        <p:nvSpPr>
          <p:cNvPr id="24" name="Rectangle 44"/>
          <p:cNvSpPr>
            <a:spLocks noChangeArrowheads="1"/>
          </p:cNvSpPr>
          <p:nvPr/>
        </p:nvSpPr>
        <p:spPr bwMode="auto">
          <a:xfrm>
            <a:off x="4945668" y="2976963"/>
            <a:ext cx="209797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 02</a:t>
            </a:r>
          </a:p>
        </p:txBody>
      </p:sp>
      <p:sp>
        <p:nvSpPr>
          <p:cNvPr id="25" name="Rectangle 45"/>
          <p:cNvSpPr/>
          <p:nvPr/>
        </p:nvSpPr>
        <p:spPr>
          <a:xfrm>
            <a:off x="4945670" y="3370393"/>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65000"/>
                  </a:schemeClr>
                </a:solidFill>
                <a:latin typeface="+mn-ea"/>
              </a:rPr>
              <a:t>Lorem ipsum dolor sit amet, consectetur adipiscing elit. Nulla imperdiet volutpat dui at fermentum..</a:t>
            </a:r>
          </a:p>
        </p:txBody>
      </p:sp>
      <p:sp>
        <p:nvSpPr>
          <p:cNvPr id="28" name="Rectangle 44"/>
          <p:cNvSpPr>
            <a:spLocks noChangeArrowheads="1"/>
          </p:cNvSpPr>
          <p:nvPr/>
        </p:nvSpPr>
        <p:spPr bwMode="auto">
          <a:xfrm>
            <a:off x="6156035" y="4027648"/>
            <a:ext cx="209797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 03</a:t>
            </a:r>
          </a:p>
        </p:txBody>
      </p:sp>
      <p:sp>
        <p:nvSpPr>
          <p:cNvPr id="29" name="Rectangle 45"/>
          <p:cNvSpPr/>
          <p:nvPr/>
        </p:nvSpPr>
        <p:spPr>
          <a:xfrm>
            <a:off x="6156037" y="4421078"/>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65000"/>
                  </a:schemeClr>
                </a:solidFill>
                <a:latin typeface="+mn-ea"/>
              </a:rPr>
              <a:t>Lorem ipsum dolor sit amet, consectetur adipiscing elit. Nulla imperdiet volutpat dui at fermentum..</a:t>
            </a:r>
          </a:p>
        </p:txBody>
      </p:sp>
      <p:sp>
        <p:nvSpPr>
          <p:cNvPr id="39" name="Rectangle 44"/>
          <p:cNvSpPr>
            <a:spLocks noChangeArrowheads="1"/>
          </p:cNvSpPr>
          <p:nvPr/>
        </p:nvSpPr>
        <p:spPr bwMode="auto">
          <a:xfrm>
            <a:off x="7242630" y="5187358"/>
            <a:ext cx="209797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 04</a:t>
            </a:r>
          </a:p>
        </p:txBody>
      </p:sp>
      <p:sp>
        <p:nvSpPr>
          <p:cNvPr id="40" name="Rectangle 45"/>
          <p:cNvSpPr/>
          <p:nvPr/>
        </p:nvSpPr>
        <p:spPr>
          <a:xfrm>
            <a:off x="7242632" y="5580788"/>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65000"/>
                  </a:schemeClr>
                </a:solidFill>
                <a:latin typeface="+mn-ea"/>
              </a:rPr>
              <a:t>Lorem ipsum dolor sit amet, consectetur adipiscing elit. Nulla imperdiet volutpat dui at fermentum..</a:t>
            </a:r>
          </a:p>
        </p:txBody>
      </p:sp>
      <p:grpSp>
        <p:nvGrpSpPr>
          <p:cNvPr id="2" name="组合 1"/>
          <p:cNvGrpSpPr/>
          <p:nvPr/>
        </p:nvGrpSpPr>
        <p:grpSpPr>
          <a:xfrm>
            <a:off x="3013962" y="1867843"/>
            <a:ext cx="789978" cy="842361"/>
            <a:chOff x="3013962" y="1867843"/>
            <a:chExt cx="789978" cy="842361"/>
          </a:xfrm>
        </p:grpSpPr>
        <p:sp>
          <p:nvSpPr>
            <p:cNvPr id="43" name="椭圆 42"/>
            <p:cNvSpPr/>
            <p:nvPr/>
          </p:nvSpPr>
          <p:spPr>
            <a:xfrm>
              <a:off x="3013962" y="1867843"/>
              <a:ext cx="789978" cy="78997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2"/>
            <p:cNvSpPr>
              <a:spLocks noChangeArrowheads="1"/>
            </p:cNvSpPr>
            <p:nvPr/>
          </p:nvSpPr>
          <p:spPr bwMode="auto">
            <a:xfrm>
              <a:off x="3145254" y="1879207"/>
              <a:ext cx="41426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zh-CN" sz="4800" noProof="1">
                  <a:solidFill>
                    <a:schemeClr val="tx1">
                      <a:lumMod val="85000"/>
                      <a:lumOff val="15000"/>
                    </a:schemeClr>
                  </a:solidFill>
                  <a:latin typeface="Open Sans" panose="020B0606030504020204" pitchFamily="34" charset="0"/>
                  <a:cs typeface="Open Sans" panose="020B0606030504020204" pitchFamily="34" charset="0"/>
                </a:rPr>
                <a:t>1</a:t>
              </a:r>
            </a:p>
          </p:txBody>
        </p:sp>
      </p:grpSp>
      <p:grpSp>
        <p:nvGrpSpPr>
          <p:cNvPr id="3" name="组合 2"/>
          <p:cNvGrpSpPr/>
          <p:nvPr/>
        </p:nvGrpSpPr>
        <p:grpSpPr>
          <a:xfrm>
            <a:off x="4024398" y="2984665"/>
            <a:ext cx="789978" cy="842361"/>
            <a:chOff x="4024398" y="2984665"/>
            <a:chExt cx="789978" cy="842361"/>
          </a:xfrm>
        </p:grpSpPr>
        <p:sp>
          <p:nvSpPr>
            <p:cNvPr id="44" name="椭圆 43"/>
            <p:cNvSpPr/>
            <p:nvPr/>
          </p:nvSpPr>
          <p:spPr>
            <a:xfrm>
              <a:off x="4024398" y="2984665"/>
              <a:ext cx="789978" cy="78997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Rectangle 22"/>
            <p:cNvSpPr>
              <a:spLocks noChangeArrowheads="1"/>
            </p:cNvSpPr>
            <p:nvPr/>
          </p:nvSpPr>
          <p:spPr bwMode="auto">
            <a:xfrm>
              <a:off x="4155690" y="2996029"/>
              <a:ext cx="41426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800" noProof="1">
                  <a:solidFill>
                    <a:schemeClr val="tx1">
                      <a:lumMod val="85000"/>
                      <a:lumOff val="15000"/>
                    </a:schemeClr>
                  </a:solidFill>
                  <a:latin typeface="Open Sans" panose="020B0606030504020204" pitchFamily="34" charset="0"/>
                  <a:cs typeface="Open Sans" panose="020B0606030504020204" pitchFamily="34" charset="0"/>
                </a:rPr>
                <a:t>2</a:t>
              </a:r>
              <a:endParaRPr lang="zh-CN" altLang="zh-CN" sz="4800" noProof="1">
                <a:solidFill>
                  <a:schemeClr val="tx1">
                    <a:lumMod val="85000"/>
                    <a:lumOff val="15000"/>
                  </a:schemeClr>
                </a:solidFill>
                <a:latin typeface="Open Sans" panose="020B0606030504020204" pitchFamily="34" charset="0"/>
                <a:cs typeface="Open Sans" panose="020B0606030504020204" pitchFamily="34" charset="0"/>
              </a:endParaRPr>
            </a:p>
          </p:txBody>
        </p:sp>
      </p:grpSp>
      <p:grpSp>
        <p:nvGrpSpPr>
          <p:cNvPr id="4" name="组合 3"/>
          <p:cNvGrpSpPr/>
          <p:nvPr/>
        </p:nvGrpSpPr>
        <p:grpSpPr>
          <a:xfrm>
            <a:off x="5097788" y="4103074"/>
            <a:ext cx="789978" cy="842361"/>
            <a:chOff x="5097788" y="4103074"/>
            <a:chExt cx="789978" cy="842361"/>
          </a:xfrm>
        </p:grpSpPr>
        <p:sp>
          <p:nvSpPr>
            <p:cNvPr id="46" name="椭圆 45"/>
            <p:cNvSpPr/>
            <p:nvPr/>
          </p:nvSpPr>
          <p:spPr>
            <a:xfrm>
              <a:off x="5097788" y="4103074"/>
              <a:ext cx="789978" cy="78997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Rectangle 22"/>
            <p:cNvSpPr>
              <a:spLocks noChangeArrowheads="1"/>
            </p:cNvSpPr>
            <p:nvPr/>
          </p:nvSpPr>
          <p:spPr bwMode="auto">
            <a:xfrm>
              <a:off x="5229080" y="4114438"/>
              <a:ext cx="41426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800" noProof="1">
                  <a:solidFill>
                    <a:schemeClr val="tx1">
                      <a:lumMod val="85000"/>
                      <a:lumOff val="15000"/>
                    </a:schemeClr>
                  </a:solidFill>
                  <a:latin typeface="Open Sans" panose="020B0606030504020204" pitchFamily="34" charset="0"/>
                  <a:cs typeface="Open Sans" panose="020B0606030504020204" pitchFamily="34" charset="0"/>
                </a:rPr>
                <a:t>3</a:t>
              </a:r>
              <a:endParaRPr lang="zh-CN" altLang="zh-CN" sz="4800" noProof="1">
                <a:solidFill>
                  <a:schemeClr val="tx1">
                    <a:lumMod val="85000"/>
                    <a:lumOff val="15000"/>
                  </a:schemeClr>
                </a:solidFill>
                <a:latin typeface="Open Sans" panose="020B0606030504020204" pitchFamily="34" charset="0"/>
                <a:cs typeface="Open Sans" panose="020B0606030504020204" pitchFamily="34" charset="0"/>
              </a:endParaRPr>
            </a:p>
          </p:txBody>
        </p:sp>
      </p:grpSp>
      <p:grpSp>
        <p:nvGrpSpPr>
          <p:cNvPr id="6" name="组合 5"/>
          <p:cNvGrpSpPr/>
          <p:nvPr/>
        </p:nvGrpSpPr>
        <p:grpSpPr>
          <a:xfrm>
            <a:off x="6253666" y="5190920"/>
            <a:ext cx="789978" cy="842361"/>
            <a:chOff x="6253666" y="5190920"/>
            <a:chExt cx="789978" cy="842361"/>
          </a:xfrm>
        </p:grpSpPr>
        <p:sp>
          <p:nvSpPr>
            <p:cNvPr id="48" name="椭圆 47"/>
            <p:cNvSpPr/>
            <p:nvPr/>
          </p:nvSpPr>
          <p:spPr>
            <a:xfrm>
              <a:off x="6253666" y="5190920"/>
              <a:ext cx="789978" cy="789978"/>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ectangle 22"/>
            <p:cNvSpPr>
              <a:spLocks noChangeArrowheads="1"/>
            </p:cNvSpPr>
            <p:nvPr/>
          </p:nvSpPr>
          <p:spPr bwMode="auto">
            <a:xfrm>
              <a:off x="6384958" y="5202284"/>
              <a:ext cx="41426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800" noProof="1">
                  <a:solidFill>
                    <a:schemeClr val="tx1">
                      <a:lumMod val="85000"/>
                      <a:lumOff val="15000"/>
                    </a:schemeClr>
                  </a:solidFill>
                  <a:latin typeface="Open Sans" panose="020B0606030504020204" pitchFamily="34" charset="0"/>
                  <a:cs typeface="Open Sans" panose="020B0606030504020204" pitchFamily="34" charset="0"/>
                </a:rPr>
                <a:t>4</a:t>
              </a:r>
              <a:endParaRPr lang="zh-CN" altLang="zh-CN" sz="4800" noProof="1">
                <a:solidFill>
                  <a:schemeClr val="tx1">
                    <a:lumMod val="85000"/>
                    <a:lumOff val="15000"/>
                  </a:schemeClr>
                </a:solidFill>
                <a:latin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xmlns="" Requires="p14">
      <p:transition spd="slow" p14:dur="1250" advTm="8332">
        <p14:switch dir="r"/>
      </p:transition>
    </mc:Choice>
    <mc:Fallback>
      <p:transition spd="slow" advTm="83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47" presetClass="entr" presetSubtype="0" fill="hold" grpId="0" nodeType="afterEffect">
                                  <p:stCondLst>
                                    <p:cond delay="0"/>
                                  </p:stCondLst>
                                  <p:iterate type="lt">
                                    <p:tmPct val="10000"/>
                                  </p:iterate>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250"/>
                                        <p:tgtEl>
                                          <p:spTgt spid="11">
                                            <p:txEl>
                                              <p:pRg st="0" end="0"/>
                                            </p:txEl>
                                          </p:spTgt>
                                        </p:tgtEl>
                                      </p:cBhvr>
                                    </p:animEffect>
                                    <p:anim calcmode="lin" valueType="num">
                                      <p:cBhvr>
                                        <p:cTn id="16" dur="2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7" dur="25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1424"/>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1924"/>
                            </p:stCondLst>
                            <p:childTnLst>
                              <p:par>
                                <p:cTn id="25" presetID="47" presetClass="entr" presetSubtype="0" fill="hold" grpId="0" nodeType="afterEffect">
                                  <p:stCondLst>
                                    <p:cond delay="0"/>
                                  </p:stCondLst>
                                  <p:iterate type="lt">
                                    <p:tmPct val="10000"/>
                                  </p:iterate>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fade">
                                      <p:cBhvr>
                                        <p:cTn id="27" dur="250"/>
                                        <p:tgtEl>
                                          <p:spTgt spid="20">
                                            <p:txEl>
                                              <p:pRg st="0" end="0"/>
                                            </p:txEl>
                                          </p:spTgt>
                                        </p:tgtEl>
                                      </p:cBhvr>
                                    </p:animEffect>
                                    <p:anim calcmode="lin" valueType="num">
                                      <p:cBhvr>
                                        <p:cTn id="28" dur="25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9" dur="25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30" fill="hold">
                            <p:stCondLst>
                              <p:cond delay="2325"/>
                            </p:stCondLst>
                            <p:childTnLst>
                              <p:par>
                                <p:cTn id="31" presetID="2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childTnLst>
                          </p:cTn>
                        </p:par>
                        <p:par>
                          <p:cTn id="34" fill="hold">
                            <p:stCondLst>
                              <p:cond delay="2825"/>
                            </p:stCondLst>
                            <p:childTnLst>
                              <p:par>
                                <p:cTn id="35" presetID="53" presetClass="entr" presetSubtype="16"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childTnLst>
                          </p:cTn>
                        </p:par>
                        <p:par>
                          <p:cTn id="40" fill="hold">
                            <p:stCondLst>
                              <p:cond delay="3325"/>
                            </p:stCondLst>
                            <p:childTnLst>
                              <p:par>
                                <p:cTn id="41" presetID="47" presetClass="entr" presetSubtype="0" fill="hold" grpId="0" nodeType="afterEffect">
                                  <p:stCondLst>
                                    <p:cond delay="0"/>
                                  </p:stCondLst>
                                  <p:iterate type="lt">
                                    <p:tmPct val="10000"/>
                                  </p:iterate>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fade">
                                      <p:cBhvr>
                                        <p:cTn id="43" dur="250"/>
                                        <p:tgtEl>
                                          <p:spTgt spid="24">
                                            <p:txEl>
                                              <p:pRg st="0" end="0"/>
                                            </p:txEl>
                                          </p:spTgt>
                                        </p:tgtEl>
                                      </p:cBhvr>
                                    </p:animEffect>
                                    <p:anim calcmode="lin" valueType="num">
                                      <p:cBhvr>
                                        <p:cTn id="44" dur="25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45" dur="25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par>
                          <p:cTn id="46" fill="hold">
                            <p:stCondLst>
                              <p:cond delay="3724"/>
                            </p:stCondLst>
                            <p:childTnLst>
                              <p:par>
                                <p:cTn id="47" presetID="22" presetClass="entr" presetSubtype="8"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par>
                          <p:cTn id="50" fill="hold">
                            <p:stCondLst>
                              <p:cond delay="4224"/>
                            </p:stCondLst>
                            <p:childTnLst>
                              <p:par>
                                <p:cTn id="51" presetID="53" presetClass="entr" presetSubtype="16"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500" fill="hold"/>
                                        <p:tgtEl>
                                          <p:spTgt spid="4"/>
                                        </p:tgtEl>
                                        <p:attrNameLst>
                                          <p:attrName>ppt_w</p:attrName>
                                        </p:attrNameLst>
                                      </p:cBhvr>
                                      <p:tavLst>
                                        <p:tav tm="0">
                                          <p:val>
                                            <p:fltVal val="0"/>
                                          </p:val>
                                        </p:tav>
                                        <p:tav tm="100000">
                                          <p:val>
                                            <p:strVal val="#ppt_w"/>
                                          </p:val>
                                        </p:tav>
                                      </p:tavLst>
                                    </p:anim>
                                    <p:anim calcmode="lin" valueType="num">
                                      <p:cBhvr>
                                        <p:cTn id="54" dur="500" fill="hold"/>
                                        <p:tgtEl>
                                          <p:spTgt spid="4"/>
                                        </p:tgtEl>
                                        <p:attrNameLst>
                                          <p:attrName>ppt_h</p:attrName>
                                        </p:attrNameLst>
                                      </p:cBhvr>
                                      <p:tavLst>
                                        <p:tav tm="0">
                                          <p:val>
                                            <p:fltVal val="0"/>
                                          </p:val>
                                        </p:tav>
                                        <p:tav tm="100000">
                                          <p:val>
                                            <p:strVal val="#ppt_h"/>
                                          </p:val>
                                        </p:tav>
                                      </p:tavLst>
                                    </p:anim>
                                    <p:animEffect transition="in" filter="fade">
                                      <p:cBhvr>
                                        <p:cTn id="55" dur="500"/>
                                        <p:tgtEl>
                                          <p:spTgt spid="4"/>
                                        </p:tgtEl>
                                      </p:cBhvr>
                                    </p:animEffect>
                                  </p:childTnLst>
                                </p:cTn>
                              </p:par>
                            </p:childTnLst>
                          </p:cTn>
                        </p:par>
                        <p:par>
                          <p:cTn id="56" fill="hold">
                            <p:stCondLst>
                              <p:cond delay="4724"/>
                            </p:stCondLst>
                            <p:childTnLst>
                              <p:par>
                                <p:cTn id="57" presetID="47" presetClass="entr" presetSubtype="0" fill="hold" grpId="0" nodeType="afterEffect">
                                  <p:stCondLst>
                                    <p:cond delay="0"/>
                                  </p:stCondLst>
                                  <p:iterate type="lt">
                                    <p:tmPct val="10000"/>
                                  </p:iterate>
                                  <p:childTnLst>
                                    <p:set>
                                      <p:cBhvr>
                                        <p:cTn id="58" dur="1" fill="hold">
                                          <p:stCondLst>
                                            <p:cond delay="0"/>
                                          </p:stCondLst>
                                        </p:cTn>
                                        <p:tgtEl>
                                          <p:spTgt spid="28">
                                            <p:txEl>
                                              <p:pRg st="0" end="0"/>
                                            </p:txEl>
                                          </p:spTgt>
                                        </p:tgtEl>
                                        <p:attrNameLst>
                                          <p:attrName>style.visibility</p:attrName>
                                        </p:attrNameLst>
                                      </p:cBhvr>
                                      <p:to>
                                        <p:strVal val="visible"/>
                                      </p:to>
                                    </p:set>
                                    <p:animEffect transition="in" filter="fade">
                                      <p:cBhvr>
                                        <p:cTn id="59" dur="250"/>
                                        <p:tgtEl>
                                          <p:spTgt spid="28">
                                            <p:txEl>
                                              <p:pRg st="0" end="0"/>
                                            </p:txEl>
                                          </p:spTgt>
                                        </p:tgtEl>
                                      </p:cBhvr>
                                    </p:animEffect>
                                    <p:anim calcmode="lin" valueType="num">
                                      <p:cBhvr>
                                        <p:cTn id="60" dur="25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61" dur="25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62" fill="hold">
                            <p:stCondLst>
                              <p:cond delay="5125"/>
                            </p:stCondLst>
                            <p:childTnLst>
                              <p:par>
                                <p:cTn id="63" presetID="22" presetClass="entr" presetSubtype="8"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left)">
                                      <p:cBhvr>
                                        <p:cTn id="65" dur="500"/>
                                        <p:tgtEl>
                                          <p:spTgt spid="29"/>
                                        </p:tgtEl>
                                      </p:cBhvr>
                                    </p:animEffect>
                                  </p:childTnLst>
                                </p:cTn>
                              </p:par>
                            </p:childTnLst>
                          </p:cTn>
                        </p:par>
                        <p:par>
                          <p:cTn id="66" fill="hold">
                            <p:stCondLst>
                              <p:cond delay="5625"/>
                            </p:stCondLst>
                            <p:childTnLst>
                              <p:par>
                                <p:cTn id="67" presetID="53" presetClass="entr" presetSubtype="16" fill="hold" nodeType="after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p:cTn id="69" dur="500" fill="hold"/>
                                        <p:tgtEl>
                                          <p:spTgt spid="6"/>
                                        </p:tgtEl>
                                        <p:attrNameLst>
                                          <p:attrName>ppt_w</p:attrName>
                                        </p:attrNameLst>
                                      </p:cBhvr>
                                      <p:tavLst>
                                        <p:tav tm="0">
                                          <p:val>
                                            <p:fltVal val="0"/>
                                          </p:val>
                                        </p:tav>
                                        <p:tav tm="100000">
                                          <p:val>
                                            <p:strVal val="#ppt_w"/>
                                          </p:val>
                                        </p:tav>
                                      </p:tavLst>
                                    </p:anim>
                                    <p:anim calcmode="lin" valueType="num">
                                      <p:cBhvr>
                                        <p:cTn id="70" dur="500" fill="hold"/>
                                        <p:tgtEl>
                                          <p:spTgt spid="6"/>
                                        </p:tgtEl>
                                        <p:attrNameLst>
                                          <p:attrName>ppt_h</p:attrName>
                                        </p:attrNameLst>
                                      </p:cBhvr>
                                      <p:tavLst>
                                        <p:tav tm="0">
                                          <p:val>
                                            <p:fltVal val="0"/>
                                          </p:val>
                                        </p:tav>
                                        <p:tav tm="100000">
                                          <p:val>
                                            <p:strVal val="#ppt_h"/>
                                          </p:val>
                                        </p:tav>
                                      </p:tavLst>
                                    </p:anim>
                                    <p:animEffect transition="in" filter="fade">
                                      <p:cBhvr>
                                        <p:cTn id="71" dur="500"/>
                                        <p:tgtEl>
                                          <p:spTgt spid="6"/>
                                        </p:tgtEl>
                                      </p:cBhvr>
                                    </p:animEffect>
                                  </p:childTnLst>
                                </p:cTn>
                              </p:par>
                            </p:childTnLst>
                          </p:cTn>
                        </p:par>
                        <p:par>
                          <p:cTn id="72" fill="hold">
                            <p:stCondLst>
                              <p:cond delay="6125"/>
                            </p:stCondLst>
                            <p:childTnLst>
                              <p:par>
                                <p:cTn id="73" presetID="47" presetClass="entr" presetSubtype="0" fill="hold" grpId="0" nodeType="afterEffect">
                                  <p:stCondLst>
                                    <p:cond delay="0"/>
                                  </p:stCondLst>
                                  <p:iterate type="lt">
                                    <p:tmPct val="10000"/>
                                  </p:iterate>
                                  <p:childTnLst>
                                    <p:set>
                                      <p:cBhvr>
                                        <p:cTn id="74" dur="1" fill="hold">
                                          <p:stCondLst>
                                            <p:cond delay="0"/>
                                          </p:stCondLst>
                                        </p:cTn>
                                        <p:tgtEl>
                                          <p:spTgt spid="39">
                                            <p:txEl>
                                              <p:pRg st="0" end="0"/>
                                            </p:txEl>
                                          </p:spTgt>
                                        </p:tgtEl>
                                        <p:attrNameLst>
                                          <p:attrName>style.visibility</p:attrName>
                                        </p:attrNameLst>
                                      </p:cBhvr>
                                      <p:to>
                                        <p:strVal val="visible"/>
                                      </p:to>
                                    </p:set>
                                    <p:animEffect transition="in" filter="fade">
                                      <p:cBhvr>
                                        <p:cTn id="75" dur="250"/>
                                        <p:tgtEl>
                                          <p:spTgt spid="39">
                                            <p:txEl>
                                              <p:pRg st="0" end="0"/>
                                            </p:txEl>
                                          </p:spTgt>
                                        </p:tgtEl>
                                      </p:cBhvr>
                                    </p:animEffect>
                                    <p:anim calcmode="lin" valueType="num">
                                      <p:cBhvr>
                                        <p:cTn id="76" dur="25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77" dur="25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par>
                          <p:cTn id="78" fill="hold">
                            <p:stCondLst>
                              <p:cond delay="6525"/>
                            </p:stCondLst>
                            <p:childTnLst>
                              <p:par>
                                <p:cTn id="79" presetID="22" presetClass="entr" presetSubtype="8"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wipe(left)">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build="p"/>
      <p:bldP spid="20" grpId="0" build="p"/>
      <p:bldP spid="21" grpId="0"/>
      <p:bldP spid="24" grpId="0" build="p"/>
      <p:bldP spid="25" grpId="0"/>
      <p:bldP spid="28" grpId="0" build="p"/>
      <p:bldP spid="29" grpId="0"/>
      <p:bldP spid="39" grpId="0" build="p"/>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314" y="0"/>
            <a:ext cx="12181371" cy="4986749"/>
          </a:xfrm>
          <a:prstGeom prst="rect">
            <a:avLst/>
          </a:prstGeom>
        </p:spPr>
      </p:pic>
      <p:sp>
        <p:nvSpPr>
          <p:cNvPr id="12" name="矩形 11"/>
          <p:cNvSpPr/>
          <p:nvPr/>
        </p:nvSpPr>
        <p:spPr>
          <a:xfrm>
            <a:off x="7924800" y="1385454"/>
            <a:ext cx="4267200" cy="4051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70"/>
          <p:cNvSpPr>
            <a:spLocks noChangeArrowheads="1"/>
          </p:cNvSpPr>
          <p:nvPr/>
        </p:nvSpPr>
        <p:spPr bwMode="auto">
          <a:xfrm>
            <a:off x="837481" y="5887133"/>
            <a:ext cx="10726446"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Clr>
                <a:srgbClr val="E24848"/>
              </a:buClr>
            </a:pPr>
            <a:r>
              <a:rPr lang="en-US" altLang="zh-CN" sz="1100" noProof="1">
                <a:solidFill>
                  <a:schemeClr val="bg1">
                    <a:lumMod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a:t>
            </a:r>
          </a:p>
        </p:txBody>
      </p:sp>
      <p:sp>
        <p:nvSpPr>
          <p:cNvPr id="14" name="文本框 13"/>
          <p:cNvSpPr txBox="1"/>
          <p:nvPr/>
        </p:nvSpPr>
        <p:spPr>
          <a:xfrm>
            <a:off x="837480" y="5436941"/>
            <a:ext cx="2486025" cy="369332"/>
          </a:xfrm>
          <a:prstGeom prst="rect">
            <a:avLst/>
          </a:prstGeom>
          <a:noFill/>
        </p:spPr>
        <p:txBody>
          <a:bodyPr wrap="square" rtlCol="0">
            <a:spAutoFit/>
          </a:bodyPr>
          <a:lstStyle/>
          <a:p>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p14:dur="100" advTm="2635">
        <p:cut/>
      </p:transition>
    </mc:Choice>
    <mc:Fallback>
      <p:transition advTm="2635">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50"/>
                                        <p:tgtEl>
                                          <p:spTgt spid="14">
                                            <p:txEl>
                                              <p:pRg st="0" end="0"/>
                                            </p:txEl>
                                          </p:spTgt>
                                        </p:tgtEl>
                                      </p:cBhvr>
                                    </p:animEffect>
                                    <p:anim calcmode="lin" valueType="num">
                                      <p:cBhvr>
                                        <p:cTn id="8"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25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989"/>
            <a:ext cx="6306532" cy="4115440"/>
          </a:xfrm>
          <a:prstGeom prst="rect">
            <a:avLst/>
          </a:prstGeom>
        </p:spPr>
      </p:pic>
      <p:sp>
        <p:nvSpPr>
          <p:cNvPr id="6" name="Rectangle 70"/>
          <p:cNvSpPr>
            <a:spLocks noChangeArrowheads="1"/>
          </p:cNvSpPr>
          <p:nvPr/>
        </p:nvSpPr>
        <p:spPr bwMode="auto">
          <a:xfrm>
            <a:off x="7373257" y="612060"/>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PROMOTION</a:t>
            </a:r>
          </a:p>
        </p:txBody>
      </p:sp>
      <p:sp>
        <p:nvSpPr>
          <p:cNvPr id="7" name="Rectangle 23"/>
          <p:cNvSpPr/>
          <p:nvPr/>
        </p:nvSpPr>
        <p:spPr>
          <a:xfrm>
            <a:off x="7373258" y="931048"/>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8" name="Rectangle 42"/>
          <p:cNvSpPr>
            <a:spLocks noChangeArrowheads="1"/>
          </p:cNvSpPr>
          <p:nvPr/>
        </p:nvSpPr>
        <p:spPr bwMode="auto">
          <a:xfrm>
            <a:off x="7373256" y="1493398"/>
            <a:ext cx="31535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IDEA</a:t>
            </a:r>
          </a:p>
        </p:txBody>
      </p:sp>
      <p:sp>
        <p:nvSpPr>
          <p:cNvPr id="9" name="Rectangle 43"/>
          <p:cNvSpPr/>
          <p:nvPr/>
        </p:nvSpPr>
        <p:spPr>
          <a:xfrm>
            <a:off x="7373258" y="1810799"/>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0" name="Rectangle 44"/>
          <p:cNvSpPr>
            <a:spLocks noChangeArrowheads="1"/>
          </p:cNvSpPr>
          <p:nvPr/>
        </p:nvSpPr>
        <p:spPr bwMode="auto">
          <a:xfrm>
            <a:off x="1178954" y="4697525"/>
            <a:ext cx="209797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MEDIA</a:t>
            </a:r>
          </a:p>
        </p:txBody>
      </p:sp>
      <p:sp>
        <p:nvSpPr>
          <p:cNvPr id="11" name="Rectangle 45"/>
          <p:cNvSpPr/>
          <p:nvPr/>
        </p:nvSpPr>
        <p:spPr>
          <a:xfrm>
            <a:off x="1178956" y="5023443"/>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2" name="Rectangle 46"/>
          <p:cNvSpPr>
            <a:spLocks noChangeArrowheads="1"/>
          </p:cNvSpPr>
          <p:nvPr/>
        </p:nvSpPr>
        <p:spPr bwMode="auto">
          <a:xfrm>
            <a:off x="1147946" y="5591001"/>
            <a:ext cx="31535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COMMUNICATION</a:t>
            </a:r>
          </a:p>
        </p:txBody>
      </p:sp>
      <p:sp>
        <p:nvSpPr>
          <p:cNvPr id="13" name="Rectangle 47"/>
          <p:cNvSpPr/>
          <p:nvPr/>
        </p:nvSpPr>
        <p:spPr>
          <a:xfrm>
            <a:off x="1147949" y="5879784"/>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pic>
        <p:nvPicPr>
          <p:cNvPr id="23" name="图片 2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306532" y="3017333"/>
            <a:ext cx="5885468" cy="3840667"/>
          </a:xfrm>
          <a:prstGeom prst="rect">
            <a:avLst/>
          </a:prstGeom>
        </p:spPr>
      </p:pic>
    </p:spTree>
  </p:cSld>
  <p:clrMapOvr>
    <a:masterClrMapping/>
  </p:clrMapOvr>
  <p:transition spd="med" advTm="2555">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63601" y="819056"/>
            <a:ext cx="1885424" cy="520872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xmlns="" val="0"/>
              </a:ext>
            </a:extLst>
          </a:blip>
          <a:srcRect/>
          <a:stretch>
            <a:fillRect/>
          </a:stretch>
        </p:blipFill>
        <p:spPr>
          <a:xfrm>
            <a:off x="5152414" y="815486"/>
            <a:ext cx="1885424" cy="5215859"/>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008007" y="819053"/>
            <a:ext cx="1885425" cy="5208724"/>
          </a:xfrm>
          <a:prstGeom prst="rect">
            <a:avLst/>
          </a:prstGeom>
        </p:spPr>
      </p:pic>
      <p:sp>
        <p:nvSpPr>
          <p:cNvPr id="8" name="Rectangle 70"/>
          <p:cNvSpPr>
            <a:spLocks noChangeArrowheads="1"/>
          </p:cNvSpPr>
          <p:nvPr/>
        </p:nvSpPr>
        <p:spPr bwMode="auto">
          <a:xfrm>
            <a:off x="7766213" y="2032907"/>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p>
        </p:txBody>
      </p:sp>
      <p:sp>
        <p:nvSpPr>
          <p:cNvPr id="9" name="Rectangle 23"/>
          <p:cNvSpPr/>
          <p:nvPr/>
        </p:nvSpPr>
        <p:spPr>
          <a:xfrm>
            <a:off x="7766215" y="242038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0" name="Rectangle 42"/>
          <p:cNvSpPr>
            <a:spLocks noChangeArrowheads="1"/>
          </p:cNvSpPr>
          <p:nvPr/>
        </p:nvSpPr>
        <p:spPr bwMode="auto">
          <a:xfrm>
            <a:off x="7766213" y="4780089"/>
            <a:ext cx="31535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p>
        </p:txBody>
      </p:sp>
      <p:sp>
        <p:nvSpPr>
          <p:cNvPr id="11" name="Rectangle 43"/>
          <p:cNvSpPr/>
          <p:nvPr/>
        </p:nvSpPr>
        <p:spPr>
          <a:xfrm>
            <a:off x="7766215" y="5174036"/>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2" name="Rectangle 44"/>
          <p:cNvSpPr>
            <a:spLocks noChangeArrowheads="1"/>
          </p:cNvSpPr>
          <p:nvPr/>
        </p:nvSpPr>
        <p:spPr bwMode="auto">
          <a:xfrm>
            <a:off x="7766213" y="3438815"/>
            <a:ext cx="209797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p>
        </p:txBody>
      </p:sp>
      <p:sp>
        <p:nvSpPr>
          <p:cNvPr id="13" name="Rectangle 45"/>
          <p:cNvSpPr/>
          <p:nvPr/>
        </p:nvSpPr>
        <p:spPr>
          <a:xfrm>
            <a:off x="7766215" y="3832245"/>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6" name="文本框 15"/>
          <p:cNvSpPr txBox="1"/>
          <p:nvPr/>
        </p:nvSpPr>
        <p:spPr>
          <a:xfrm>
            <a:off x="7766213" y="1277304"/>
            <a:ext cx="2486025" cy="369332"/>
          </a:xfrm>
          <a:prstGeom prst="rect">
            <a:avLst/>
          </a:prstGeom>
          <a:noFill/>
        </p:spPr>
        <p:txBody>
          <a:bodyPr wrap="square" rtlCol="0">
            <a:spAutoFit/>
          </a:bodyPr>
          <a:lstStyle/>
          <a:p>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7296820" y="815486"/>
            <a:ext cx="4090412" cy="5215859"/>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00" advTm="2760">
        <p:dissolve/>
      </p:transition>
    </mc:Choice>
    <mc:Fallback>
      <p:transition spd="slow" advTm="276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16">
                                            <p:txEl>
                                              <p:pRg st="0" end="0"/>
                                            </p:txEl>
                                          </p:spTgt>
                                        </p:tgtEl>
                                        <p:attrNameLst>
                                          <p:attrName>style.visibility</p:attrName>
                                        </p:attrNameLst>
                                      </p:cBhvr>
                                      <p:to>
                                        <p:strVal val="visible"/>
                                      </p:to>
                                    </p:set>
                                    <p:animEffect transition="in" filter="fade">
                                      <p:cBhvr>
                                        <p:cTn id="23" dur="250"/>
                                        <p:tgtEl>
                                          <p:spTgt spid="16">
                                            <p:txEl>
                                              <p:pRg st="0" end="0"/>
                                            </p:txEl>
                                          </p:spTgt>
                                        </p:tgtEl>
                                      </p:cBhvr>
                                    </p:animEffect>
                                    <p:anim calcmode="lin" valueType="num">
                                      <p:cBhvr>
                                        <p:cTn id="24" dur="25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5" dur="250" fill="hold"/>
                                        <p:tgtEl>
                                          <p:spTgt spid="16">
                                            <p:txEl>
                                              <p:pRg st="0" end="0"/>
                                            </p:txEl>
                                          </p:spTgt>
                                        </p:tgtEl>
                                        <p:attrNameLst>
                                          <p:attrName>ppt_y</p:attrName>
                                        </p:attrNameLst>
                                      </p:cBhvr>
                                      <p:tavLst>
                                        <p:tav tm="0">
                                          <p:val>
                                            <p:strVal val="#ppt_y-.1"/>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par>
                          <p:cTn id="44" fill="hold">
                            <p:stCondLst>
                              <p:cond delay="1100"/>
                            </p:stCondLst>
                            <p:childTnLst>
                              <p:par>
                                <p:cTn id="45" presetID="6"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circle(in)">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6" grpId="0" build="p"/>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14104" y="1498600"/>
            <a:ext cx="5477391" cy="19304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105122" y="3429000"/>
            <a:ext cx="5477391" cy="1930400"/>
          </a:xfrm>
          <a:prstGeom prst="rect">
            <a:avLst/>
          </a:prstGeom>
        </p:spPr>
      </p:pic>
      <p:sp>
        <p:nvSpPr>
          <p:cNvPr id="11" name="Rectangle 23"/>
          <p:cNvSpPr/>
          <p:nvPr/>
        </p:nvSpPr>
        <p:spPr>
          <a:xfrm>
            <a:off x="7419745" y="2246029"/>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4" name="文本框 13"/>
          <p:cNvSpPr txBox="1"/>
          <p:nvPr/>
        </p:nvSpPr>
        <p:spPr>
          <a:xfrm>
            <a:off x="7419745" y="1973683"/>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Oval 5"/>
          <p:cNvSpPr/>
          <p:nvPr/>
        </p:nvSpPr>
        <p:spPr>
          <a:xfrm>
            <a:off x="6753371" y="2041559"/>
            <a:ext cx="541585" cy="544692"/>
          </a:xfrm>
          <a:prstGeom prst="ellipse">
            <a:avLst/>
          </a:prstGeom>
          <a:solidFill>
            <a:schemeClr val="tx1">
              <a:lumMod val="85000"/>
              <a:lumOff val="1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22" name="Oval 13"/>
          <p:cNvSpPr/>
          <p:nvPr/>
        </p:nvSpPr>
        <p:spPr>
          <a:xfrm>
            <a:off x="1145457" y="4230328"/>
            <a:ext cx="541585" cy="544692"/>
          </a:xfrm>
          <a:prstGeom prst="ellipse">
            <a:avLst/>
          </a:prstGeom>
          <a:solidFill>
            <a:schemeClr val="tx1">
              <a:lumMod val="85000"/>
              <a:lumOff val="1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23" name="Freeform 34"/>
          <p:cNvSpPr/>
          <p:nvPr/>
        </p:nvSpPr>
        <p:spPr bwMode="auto">
          <a:xfrm>
            <a:off x="1255653" y="4360711"/>
            <a:ext cx="321193" cy="283927"/>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24" name="Group 16"/>
          <p:cNvGrpSpPr/>
          <p:nvPr/>
        </p:nvGrpSpPr>
        <p:grpSpPr>
          <a:xfrm>
            <a:off x="6866929" y="2159166"/>
            <a:ext cx="314468" cy="309477"/>
            <a:chOff x="1587575" y="2265358"/>
            <a:chExt cx="314468" cy="309477"/>
          </a:xfrm>
          <a:solidFill>
            <a:schemeClr val="bg1"/>
          </a:solidFill>
        </p:grpSpPr>
        <p:sp>
          <p:nvSpPr>
            <p:cNvPr id="25"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7" name="Rectangle 23"/>
          <p:cNvSpPr/>
          <p:nvPr/>
        </p:nvSpPr>
        <p:spPr>
          <a:xfrm>
            <a:off x="1873308" y="4432359"/>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28" name="文本框 27"/>
          <p:cNvSpPr txBox="1"/>
          <p:nvPr/>
        </p:nvSpPr>
        <p:spPr>
          <a:xfrm>
            <a:off x="1873308" y="4160013"/>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6899">
        <p:blinds dir="vert"/>
      </p:transition>
    </mc:Choice>
    <mc:Fallback>
      <p:transition spd="slow" advTm="689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ppt_x"/>
                                          </p:val>
                                        </p:tav>
                                        <p:tav tm="100000">
                                          <p:val>
                                            <p:strVal val="#ppt_x"/>
                                          </p:val>
                                        </p:tav>
                                      </p:tavLst>
                                    </p:anim>
                                    <p:anim calcmode="lin" valueType="num">
                                      <p:cBhvr additive="base">
                                        <p:cTn id="8" dur="25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250" fill="hold"/>
                                        <p:tgtEl>
                                          <p:spTgt spid="24"/>
                                        </p:tgtEl>
                                        <p:attrNameLst>
                                          <p:attrName>ppt_x</p:attrName>
                                        </p:attrNameLst>
                                      </p:cBhvr>
                                      <p:tavLst>
                                        <p:tav tm="0">
                                          <p:val>
                                            <p:strVal val="#ppt_x"/>
                                          </p:val>
                                        </p:tav>
                                        <p:tav tm="100000">
                                          <p:val>
                                            <p:strVal val="#ppt_x"/>
                                          </p:val>
                                        </p:tav>
                                      </p:tavLst>
                                    </p:anim>
                                    <p:anim calcmode="lin" valueType="num">
                                      <p:cBhvr additive="base">
                                        <p:cTn id="13" dur="25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250"/>
                                        <p:tgtEl>
                                          <p:spTgt spid="14">
                                            <p:txEl>
                                              <p:pRg st="0" end="0"/>
                                            </p:txEl>
                                          </p:spTgt>
                                        </p:tgtEl>
                                      </p:cBhvr>
                                    </p:animEffect>
                                    <p:anim calcmode="lin" valueType="num">
                                      <p:cBhvr>
                                        <p:cTn id="18"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9" dur="25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1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1600"/>
                            </p:stCondLst>
                            <p:childTnLst>
                              <p:par>
                                <p:cTn id="25" presetID="2" presetClass="entr" presetSubtype="4"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250" fill="hold"/>
                                        <p:tgtEl>
                                          <p:spTgt spid="22"/>
                                        </p:tgtEl>
                                        <p:attrNameLst>
                                          <p:attrName>ppt_x</p:attrName>
                                        </p:attrNameLst>
                                      </p:cBhvr>
                                      <p:tavLst>
                                        <p:tav tm="0">
                                          <p:val>
                                            <p:strVal val="#ppt_x"/>
                                          </p:val>
                                        </p:tav>
                                        <p:tav tm="100000">
                                          <p:val>
                                            <p:strVal val="#ppt_x"/>
                                          </p:val>
                                        </p:tav>
                                      </p:tavLst>
                                    </p:anim>
                                    <p:anim calcmode="lin" valueType="num">
                                      <p:cBhvr additive="base">
                                        <p:cTn id="28" dur="25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100"/>
                            </p:stCondLst>
                            <p:childTnLst>
                              <p:par>
                                <p:cTn id="30" presetID="2" presetClass="entr" presetSubtype="4"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250" fill="hold"/>
                                        <p:tgtEl>
                                          <p:spTgt spid="23"/>
                                        </p:tgtEl>
                                        <p:attrNameLst>
                                          <p:attrName>ppt_x</p:attrName>
                                        </p:attrNameLst>
                                      </p:cBhvr>
                                      <p:tavLst>
                                        <p:tav tm="0">
                                          <p:val>
                                            <p:strVal val="#ppt_x"/>
                                          </p:val>
                                        </p:tav>
                                        <p:tav tm="100000">
                                          <p:val>
                                            <p:strVal val="#ppt_x"/>
                                          </p:val>
                                        </p:tav>
                                      </p:tavLst>
                                    </p:anim>
                                    <p:anim calcmode="lin" valueType="num">
                                      <p:cBhvr additive="base">
                                        <p:cTn id="33" dur="250" fill="hold"/>
                                        <p:tgtEl>
                                          <p:spTgt spid="23"/>
                                        </p:tgtEl>
                                        <p:attrNameLst>
                                          <p:attrName>ppt_y</p:attrName>
                                        </p:attrNameLst>
                                      </p:cBhvr>
                                      <p:tavLst>
                                        <p:tav tm="0">
                                          <p:val>
                                            <p:strVal val="1+#ppt_h/2"/>
                                          </p:val>
                                        </p:tav>
                                        <p:tav tm="100000">
                                          <p:val>
                                            <p:strVal val="#ppt_y"/>
                                          </p:val>
                                        </p:tav>
                                      </p:tavLst>
                                    </p:anim>
                                  </p:childTnLst>
                                </p:cTn>
                              </p:par>
                            </p:childTnLst>
                          </p:cTn>
                        </p:par>
                        <p:par>
                          <p:cTn id="34" fill="hold">
                            <p:stCondLst>
                              <p:cond delay="26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28">
                                            <p:txEl>
                                              <p:pRg st="0" end="0"/>
                                            </p:txEl>
                                          </p:spTgt>
                                        </p:tgtEl>
                                        <p:attrNameLst>
                                          <p:attrName>style.visibility</p:attrName>
                                        </p:attrNameLst>
                                      </p:cBhvr>
                                      <p:to>
                                        <p:strVal val="visible"/>
                                      </p:to>
                                    </p:set>
                                    <p:animEffect transition="in" filter="fade">
                                      <p:cBhvr>
                                        <p:cTn id="37" dur="250"/>
                                        <p:tgtEl>
                                          <p:spTgt spid="28">
                                            <p:txEl>
                                              <p:pRg st="0" end="0"/>
                                            </p:txEl>
                                          </p:spTgt>
                                        </p:tgtEl>
                                      </p:cBhvr>
                                    </p:animEffect>
                                    <p:anim calcmode="lin" valueType="num">
                                      <p:cBhvr>
                                        <p:cTn id="38" dur="25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9" dur="25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build="p"/>
      <p:bldP spid="21" grpId="0" animBg="1"/>
      <p:bldP spid="22" grpId="0" animBg="1"/>
      <p:bldP spid="23" grpId="0" animBg="1"/>
      <p:bldP spid="27" grpId="0"/>
      <p:bldP spid="2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190837" y="2466109"/>
            <a:ext cx="4858327" cy="18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83709" y="3177309"/>
            <a:ext cx="4858327" cy="18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029479" y="1800601"/>
            <a:ext cx="2341393" cy="2215991"/>
          </a:xfrm>
          <a:prstGeom prst="rect">
            <a:avLst/>
          </a:prstGeom>
          <a:noFill/>
        </p:spPr>
        <p:txBody>
          <a:bodyPr wrap="square" rtlCol="0">
            <a:spAutoFit/>
          </a:bodyPr>
          <a:lstStyle/>
          <a:p>
            <a:r>
              <a:rPr lang="en-US" altLang="zh-CN" sz="13800" b="1" dirty="0">
                <a:latin typeface="Open Sans" panose="020B0606030504020204" pitchFamily="34" charset="0"/>
                <a:ea typeface="Open Sans" panose="020B0606030504020204" pitchFamily="34" charset="0"/>
                <a:cs typeface="Open Sans" panose="020B0606030504020204" pitchFamily="34" charset="0"/>
              </a:rPr>
              <a:t>02</a:t>
            </a:r>
            <a:endParaRPr lang="zh-CN" altLang="en-US" sz="13800" b="1" dirty="0">
              <a:latin typeface="Open Sans" panose="020B0606030504020204" pitchFamily="34" charset="0"/>
              <a:cs typeface="Open Sans" panose="020B0606030504020204" pitchFamily="34" charset="0"/>
            </a:endParaRPr>
          </a:p>
        </p:txBody>
      </p:sp>
      <p:sp>
        <p:nvSpPr>
          <p:cNvPr id="20" name="矩形 19"/>
          <p:cNvSpPr/>
          <p:nvPr/>
        </p:nvSpPr>
        <p:spPr>
          <a:xfrm>
            <a:off x="3583709" y="3177309"/>
            <a:ext cx="4858327" cy="18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884847" y="3659213"/>
            <a:ext cx="2486025"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729296" y="1734613"/>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029479" y="3096998"/>
            <a:ext cx="2513635" cy="1642858"/>
            <a:chOff x="6501056" y="2340604"/>
            <a:chExt cx="2513635" cy="1642858"/>
          </a:xfrm>
        </p:grpSpPr>
        <p:cxnSp>
          <p:nvCxnSpPr>
            <p:cNvPr id="24" name="直接连接符 23"/>
            <p:cNvCxnSpPr/>
            <p:nvPr/>
          </p:nvCxnSpPr>
          <p:spPr>
            <a:xfrm>
              <a:off x="9014691" y="2340604"/>
              <a:ext cx="0" cy="164285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cxnSp>
          <p:nvCxnSpPr>
            <p:cNvPr id="25" name="直接连接符 24"/>
            <p:cNvCxnSpPr/>
            <p:nvPr/>
          </p:nvCxnSpPr>
          <p:spPr>
            <a:xfrm flipH="1">
              <a:off x="6501056" y="3983462"/>
              <a:ext cx="2513635"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grpSp>
      <p:sp>
        <p:nvSpPr>
          <p:cNvPr id="26" name="Rectangle 23"/>
          <p:cNvSpPr/>
          <p:nvPr/>
        </p:nvSpPr>
        <p:spPr>
          <a:xfrm>
            <a:off x="4844642" y="4082471"/>
            <a:ext cx="2658267" cy="338554"/>
          </a:xfrm>
          <a:prstGeom prst="rect">
            <a:avLst/>
          </a:prstGeom>
        </p:spPr>
        <p:txBody>
          <a:bodyPr wrap="square">
            <a:spAutoFit/>
          </a:bodyPr>
          <a:lstStyle/>
          <a:p>
            <a:pPr algn="ctr">
              <a:defRPr/>
            </a:pPr>
            <a:r>
              <a:rPr lang="en-US"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a:t>
            </a:r>
          </a:p>
        </p:txBody>
      </p:sp>
    </p:spTree>
  </p:cSld>
  <p:clrMapOvr>
    <a:masterClrMapping/>
  </p:clrMapOvr>
  <p:transition spd="med" advTm="547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500"/>
                                        <p:tgtEl>
                                          <p:spTgt spid="2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anim calcmode="lin" valueType="num">
                                      <p:cBhvr>
                                        <p:cTn id="22" dur="500" fill="hold"/>
                                        <p:tgtEl>
                                          <p:spTgt spid="26"/>
                                        </p:tgtEl>
                                        <p:attrNameLst>
                                          <p:attrName>ppt_x</p:attrName>
                                        </p:attrNameLst>
                                      </p:cBhvr>
                                      <p:tavLst>
                                        <p:tav tm="0">
                                          <p:val>
                                            <p:strVal val="#ppt_x"/>
                                          </p:val>
                                        </p:tav>
                                        <p:tav tm="100000">
                                          <p:val>
                                            <p:strVal val="#ppt_x"/>
                                          </p:val>
                                        </p:tav>
                                      </p:tavLst>
                                    </p:anim>
                                    <p:anim calcmode="lin" valueType="num">
                                      <p:cBhvr>
                                        <p:cTn id="23" dur="500" fill="hold"/>
                                        <p:tgtEl>
                                          <p:spTgt spid="2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6"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circle(in)">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animBg="1"/>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670739" y="5363781"/>
            <a:ext cx="2333724" cy="415498"/>
          </a:xfrm>
          <a:prstGeom prst="rect">
            <a:avLst/>
          </a:prstGeom>
        </p:spPr>
        <p:txBody>
          <a:bodyPr wrap="square">
            <a:spAutoFit/>
          </a:bodyPr>
          <a:lstStyle/>
          <a:p>
            <a:pPr algn="ctr"/>
            <a:r>
              <a:rPr lang="en-US" altLang="zh-CN" sz="1000" dirty="0">
                <a:solidFill>
                  <a:schemeClr val="bg1">
                    <a:lumMod val="75000"/>
                  </a:schemeClr>
                </a:solidFill>
              </a:rPr>
              <a:t>Lorem Ipsum has been the industry's standard</a:t>
            </a:r>
            <a:endParaRPr lang="zh-CN" altLang="en-US" sz="1000" dirty="0">
              <a:solidFill>
                <a:schemeClr val="bg1">
                  <a:lumMod val="75000"/>
                </a:schemeClr>
              </a:solidFill>
            </a:endParaRPr>
          </a:p>
        </p:txBody>
      </p:sp>
      <p:pic>
        <p:nvPicPr>
          <p:cNvPr id="13" name="图片 1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087634" y="1379681"/>
            <a:ext cx="2472817" cy="3290748"/>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844064" y="1379682"/>
            <a:ext cx="2474215" cy="3292609"/>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600494" y="1385584"/>
            <a:ext cx="2474215" cy="3292609"/>
          </a:xfrm>
          <a:prstGeom prst="rect">
            <a:avLst/>
          </a:prstGeom>
        </p:spPr>
      </p:pic>
      <p:sp>
        <p:nvSpPr>
          <p:cNvPr id="16" name="文本框 15"/>
          <p:cNvSpPr txBox="1"/>
          <p:nvPr/>
        </p:nvSpPr>
        <p:spPr>
          <a:xfrm>
            <a:off x="1600494" y="5051179"/>
            <a:ext cx="2486025"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4902499" y="5363781"/>
            <a:ext cx="2333724" cy="415498"/>
          </a:xfrm>
          <a:prstGeom prst="rect">
            <a:avLst/>
          </a:prstGeom>
        </p:spPr>
        <p:txBody>
          <a:bodyPr wrap="square">
            <a:spAutoFit/>
          </a:bodyPr>
          <a:lstStyle/>
          <a:p>
            <a:pPr algn="ctr"/>
            <a:r>
              <a:rPr lang="en-US" altLang="zh-CN" sz="1000" dirty="0">
                <a:solidFill>
                  <a:schemeClr val="bg1">
                    <a:lumMod val="75000"/>
                  </a:schemeClr>
                </a:solidFill>
              </a:rPr>
              <a:t>Lorem Ipsum has been the industry's standard</a:t>
            </a:r>
            <a:endParaRPr lang="zh-CN" altLang="en-US" sz="1000" dirty="0">
              <a:solidFill>
                <a:schemeClr val="bg1">
                  <a:lumMod val="75000"/>
                </a:schemeClr>
              </a:solidFill>
            </a:endParaRPr>
          </a:p>
        </p:txBody>
      </p:sp>
      <p:sp>
        <p:nvSpPr>
          <p:cNvPr id="18" name="文本框 17"/>
          <p:cNvSpPr txBox="1"/>
          <p:nvPr/>
        </p:nvSpPr>
        <p:spPr>
          <a:xfrm>
            <a:off x="4832254" y="5051179"/>
            <a:ext cx="2486025"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8204504" y="5363781"/>
            <a:ext cx="2333724" cy="415498"/>
          </a:xfrm>
          <a:prstGeom prst="rect">
            <a:avLst/>
          </a:prstGeom>
        </p:spPr>
        <p:txBody>
          <a:bodyPr wrap="square">
            <a:spAutoFit/>
          </a:bodyPr>
          <a:lstStyle/>
          <a:p>
            <a:pPr algn="ctr"/>
            <a:r>
              <a:rPr lang="en-US" altLang="zh-CN" sz="1000" dirty="0">
                <a:solidFill>
                  <a:schemeClr val="bg1">
                    <a:lumMod val="75000"/>
                  </a:schemeClr>
                </a:solidFill>
              </a:rPr>
              <a:t>Lorem Ipsum has been the industry's standard</a:t>
            </a:r>
            <a:endParaRPr lang="zh-CN" altLang="en-US" sz="1000" dirty="0">
              <a:solidFill>
                <a:schemeClr val="bg1">
                  <a:lumMod val="75000"/>
                </a:schemeClr>
              </a:solidFill>
            </a:endParaRPr>
          </a:p>
        </p:txBody>
      </p:sp>
      <p:sp>
        <p:nvSpPr>
          <p:cNvPr id="20" name="文本框 19"/>
          <p:cNvSpPr txBox="1"/>
          <p:nvPr/>
        </p:nvSpPr>
        <p:spPr>
          <a:xfrm>
            <a:off x="8134259" y="5051179"/>
            <a:ext cx="2486025"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250" advTm="53">
        <p14:switch dir="r"/>
      </p:transition>
    </mc:Choice>
    <mc:Fallback>
      <p:transition spd="slow" advTm="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par>
                                <p:cTn id="11" presetID="3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par>
                                <p:cTn id="17" presetID="3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17"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flipV="1">
            <a:off x="2373892" y="0"/>
            <a:ext cx="7435273" cy="3565236"/>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982345" y="502532"/>
            <a:ext cx="4227310" cy="523220"/>
          </a:xfrm>
          <a:prstGeom prst="rect">
            <a:avLst/>
          </a:prstGeom>
          <a:noFill/>
        </p:spPr>
        <p:txBody>
          <a:bodyPr wrap="squar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YOUR </a:t>
            </a:r>
            <a:r>
              <a:rPr lang="en-US" altLang="zh-CN"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2800" b="1" dirty="0">
                <a:solidFill>
                  <a:schemeClr val="bg1"/>
                </a:solidFill>
                <a:latin typeface="微软雅黑" panose="020B0503020204020204" pitchFamily="34" charset="-122"/>
                <a:ea typeface="微软雅黑" panose="020B0503020204020204" pitchFamily="34" charset="-122"/>
              </a:rPr>
              <a:t> HERE</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5310909" y="1274432"/>
            <a:ext cx="157018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23"/>
          <p:cNvSpPr/>
          <p:nvPr/>
        </p:nvSpPr>
        <p:spPr>
          <a:xfrm>
            <a:off x="4414980" y="1506507"/>
            <a:ext cx="3362035" cy="400110"/>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mn-ea"/>
              </a:rPr>
              <a:t>Lorem ipsum dolor sit amet, consectetur adipiscing elit. Nulla imperdiet volutpat dui at fermentum.</a:t>
            </a:r>
          </a:p>
        </p:txBody>
      </p:sp>
      <p:sp>
        <p:nvSpPr>
          <p:cNvPr id="9" name="菱形 8"/>
          <p:cNvSpPr/>
          <p:nvPr/>
        </p:nvSpPr>
        <p:spPr>
          <a:xfrm>
            <a:off x="4696027" y="2650144"/>
            <a:ext cx="2826327" cy="2826327"/>
          </a:xfrm>
          <a:prstGeom prst="diamond">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7710888" y="4067767"/>
            <a:ext cx="498767"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12" name="Rectangle 23"/>
          <p:cNvSpPr/>
          <p:nvPr/>
        </p:nvSpPr>
        <p:spPr>
          <a:xfrm>
            <a:off x="8209655" y="4186224"/>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3" name="文本框 12"/>
          <p:cNvSpPr txBox="1"/>
          <p:nvPr/>
        </p:nvSpPr>
        <p:spPr>
          <a:xfrm>
            <a:off x="1522701" y="3913878"/>
            <a:ext cx="2486025" cy="307777"/>
          </a:xfrm>
          <a:prstGeom prst="rect">
            <a:avLst/>
          </a:prstGeom>
          <a:noFill/>
        </p:spPr>
        <p:txBody>
          <a:bodyPr wrap="square" rtlCol="0">
            <a:spAutoFit/>
          </a:bodyPr>
          <a:lstStyle/>
          <a:p>
            <a:pPr algn="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4008727" y="4069256"/>
            <a:ext cx="498767"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17" name="Rectangle 23"/>
          <p:cNvSpPr/>
          <p:nvPr/>
        </p:nvSpPr>
        <p:spPr>
          <a:xfrm>
            <a:off x="1522700" y="4172339"/>
            <a:ext cx="2486025"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8" name="文本框 17"/>
          <p:cNvSpPr txBox="1"/>
          <p:nvPr/>
        </p:nvSpPr>
        <p:spPr>
          <a:xfrm>
            <a:off x="8332723" y="3923902"/>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6091529" y="5569527"/>
            <a:ext cx="0" cy="140392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Tree>
  </p:cSld>
  <p:clrMapOvr>
    <a:masterClrMapping/>
  </p:clrMapOvr>
  <p:transition spd="slow" advTm="5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p:stCondLst>
                              <p:cond delay="1500"/>
                            </p:stCondLst>
                            <p:childTnLst>
                              <p:par>
                                <p:cTn id="19" presetID="47" presetClass="entr" presetSubtype="0" fill="hold" grpId="0" nodeType="afterEffect">
                                  <p:stCondLst>
                                    <p:cond delay="0"/>
                                  </p:stCondLst>
                                  <p:iterate type="lt">
                                    <p:tmPct val="10000"/>
                                  </p:iterate>
                                  <p:childTnLst>
                                    <p:set>
                                      <p:cBhvr>
                                        <p:cTn id="20" dur="1" fill="hold">
                                          <p:stCondLst>
                                            <p:cond delay="0"/>
                                          </p:stCondLst>
                                        </p:cTn>
                                        <p:tgtEl>
                                          <p:spTgt spid="18">
                                            <p:txEl>
                                              <p:pRg st="0" end="0"/>
                                            </p:txEl>
                                          </p:spTgt>
                                        </p:tgtEl>
                                        <p:attrNameLst>
                                          <p:attrName>style.visibility</p:attrName>
                                        </p:attrNameLst>
                                      </p:cBhvr>
                                      <p:to>
                                        <p:strVal val="visible"/>
                                      </p:to>
                                    </p:set>
                                    <p:animEffect transition="in" filter="fade">
                                      <p:cBhvr>
                                        <p:cTn id="21" dur="250"/>
                                        <p:tgtEl>
                                          <p:spTgt spid="18">
                                            <p:txEl>
                                              <p:pRg st="0" end="0"/>
                                            </p:txEl>
                                          </p:spTgt>
                                        </p:tgtEl>
                                      </p:cBhvr>
                                    </p:animEffect>
                                    <p:anim calcmode="lin" valueType="num">
                                      <p:cBhvr>
                                        <p:cTn id="22" dur="25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3" dur="25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2099"/>
                            </p:stCondLst>
                            <p:childTnLst>
                              <p:par>
                                <p:cTn id="25" presetID="42"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anim calcmode="lin" valueType="num">
                                      <p:cBhvr>
                                        <p:cTn id="28" dur="500" fill="hold"/>
                                        <p:tgtEl>
                                          <p:spTgt spid="12"/>
                                        </p:tgtEl>
                                        <p:attrNameLst>
                                          <p:attrName>ppt_x</p:attrName>
                                        </p:attrNameLst>
                                      </p:cBhvr>
                                      <p:tavLst>
                                        <p:tav tm="0">
                                          <p:val>
                                            <p:strVal val="#ppt_x"/>
                                          </p:val>
                                        </p:tav>
                                        <p:tav tm="100000">
                                          <p:val>
                                            <p:strVal val="#ppt_x"/>
                                          </p:val>
                                        </p:tav>
                                      </p:tavLst>
                                    </p:anim>
                                    <p:anim calcmode="lin" valueType="num">
                                      <p:cBhvr>
                                        <p:cTn id="29" dur="5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2599"/>
                            </p:stCondLst>
                            <p:childTnLst>
                              <p:par>
                                <p:cTn id="31" presetID="22" presetClass="entr" presetSubtype="2"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500"/>
                                        <p:tgtEl>
                                          <p:spTgt spid="16"/>
                                        </p:tgtEl>
                                      </p:cBhvr>
                                    </p:animEffect>
                                  </p:childTnLst>
                                </p:cTn>
                              </p:par>
                            </p:childTnLst>
                          </p:cTn>
                        </p:par>
                        <p:par>
                          <p:cTn id="34" fill="hold">
                            <p:stCondLst>
                              <p:cond delay="3099"/>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fade">
                                      <p:cBhvr>
                                        <p:cTn id="37" dur="250"/>
                                        <p:tgtEl>
                                          <p:spTgt spid="13">
                                            <p:txEl>
                                              <p:pRg st="0" end="0"/>
                                            </p:txEl>
                                          </p:spTgt>
                                        </p:tgtEl>
                                      </p:cBhvr>
                                    </p:animEffect>
                                    <p:anim calcmode="lin" valueType="num">
                                      <p:cBhvr>
                                        <p:cTn id="38" dur="25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9" dur="25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370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anim calcmode="lin" valueType="num">
                                      <p:cBhvr>
                                        <p:cTn id="44" dur="500" fill="hold"/>
                                        <p:tgtEl>
                                          <p:spTgt spid="17"/>
                                        </p:tgtEl>
                                        <p:attrNameLst>
                                          <p:attrName>ppt_x</p:attrName>
                                        </p:attrNameLst>
                                      </p:cBhvr>
                                      <p:tavLst>
                                        <p:tav tm="0">
                                          <p:val>
                                            <p:strVal val="#ppt_x"/>
                                          </p:val>
                                        </p:tav>
                                        <p:tav tm="100000">
                                          <p:val>
                                            <p:strVal val="#ppt_x"/>
                                          </p:val>
                                        </p:tav>
                                      </p:tavLst>
                                    </p:anim>
                                    <p:anim calcmode="lin" valueType="num">
                                      <p:cBhvr>
                                        <p:cTn id="45" dur="50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4200"/>
                            </p:stCondLst>
                            <p:childTnLst>
                              <p:par>
                                <p:cTn id="47" presetID="22" presetClass="entr" presetSubtype="1"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up)">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2" grpId="0"/>
      <p:bldP spid="13" grpId="0" build="p"/>
      <p:bldP spid="17" grpId="0"/>
      <p:bldP spid="1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096000" y="-803564"/>
            <a:ext cx="0" cy="140392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grpSp>
        <p:nvGrpSpPr>
          <p:cNvPr id="2" name="组合 1"/>
          <p:cNvGrpSpPr/>
          <p:nvPr/>
        </p:nvGrpSpPr>
        <p:grpSpPr>
          <a:xfrm>
            <a:off x="5005760" y="749430"/>
            <a:ext cx="2180474" cy="2180474"/>
            <a:chOff x="5005760" y="749430"/>
            <a:chExt cx="2180474" cy="2180474"/>
          </a:xfrm>
        </p:grpSpPr>
        <p:sp>
          <p:nvSpPr>
            <p:cNvPr id="5" name="菱形 4"/>
            <p:cNvSpPr/>
            <p:nvPr/>
          </p:nvSpPr>
          <p:spPr>
            <a:xfrm>
              <a:off x="5005760" y="749430"/>
              <a:ext cx="2180474" cy="2180474"/>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grpSp>
          <p:nvGrpSpPr>
            <p:cNvPr id="6" name="Group 38"/>
            <p:cNvGrpSpPr/>
            <p:nvPr/>
          </p:nvGrpSpPr>
          <p:grpSpPr>
            <a:xfrm>
              <a:off x="5855318" y="1411516"/>
              <a:ext cx="481357" cy="876762"/>
              <a:chOff x="3536781" y="2689641"/>
              <a:chExt cx="279527" cy="509141"/>
            </a:xfrm>
            <a:solidFill>
              <a:schemeClr val="tx1">
                <a:lumMod val="85000"/>
                <a:lumOff val="15000"/>
              </a:schemeClr>
            </a:solidFill>
          </p:grpSpPr>
          <p:sp>
            <p:nvSpPr>
              <p:cNvPr id="7"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8" name="Freeform 122"/>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9" name="Freeform 123"/>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0" name="Freeform 124"/>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1"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grpSp>
      <p:cxnSp>
        <p:nvCxnSpPr>
          <p:cNvPr id="13" name="直接连接符 12"/>
          <p:cNvCxnSpPr/>
          <p:nvPr/>
        </p:nvCxnSpPr>
        <p:spPr>
          <a:xfrm>
            <a:off x="7272599" y="1849897"/>
            <a:ext cx="498767"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14" name="Rectangle 23"/>
          <p:cNvSpPr/>
          <p:nvPr/>
        </p:nvSpPr>
        <p:spPr>
          <a:xfrm>
            <a:off x="7771366" y="1968354"/>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5" name="文本框 14"/>
          <p:cNvSpPr txBox="1"/>
          <p:nvPr/>
        </p:nvSpPr>
        <p:spPr>
          <a:xfrm>
            <a:off x="7771366" y="1707120"/>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934603" y="1679412"/>
            <a:ext cx="2486025" cy="307777"/>
          </a:xfrm>
          <a:prstGeom prst="rect">
            <a:avLst/>
          </a:prstGeom>
          <a:noFill/>
        </p:spPr>
        <p:txBody>
          <a:bodyPr wrap="square" rtlCol="0">
            <a:spAutoFit/>
          </a:bodyPr>
          <a:lstStyle/>
          <a:p>
            <a:pPr algn="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4420629" y="1834790"/>
            <a:ext cx="498767"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18" name="Rectangle 23"/>
          <p:cNvSpPr/>
          <p:nvPr/>
        </p:nvSpPr>
        <p:spPr>
          <a:xfrm>
            <a:off x="1934602" y="1937873"/>
            <a:ext cx="2486025"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cxnSp>
        <p:nvCxnSpPr>
          <p:cNvPr id="19" name="直接连接符 18"/>
          <p:cNvCxnSpPr/>
          <p:nvPr/>
        </p:nvCxnSpPr>
        <p:spPr>
          <a:xfrm>
            <a:off x="6096000" y="2997200"/>
            <a:ext cx="0" cy="140392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grpSp>
        <p:nvGrpSpPr>
          <p:cNvPr id="3" name="组合 2"/>
          <p:cNvGrpSpPr/>
          <p:nvPr/>
        </p:nvGrpSpPr>
        <p:grpSpPr>
          <a:xfrm>
            <a:off x="5381610" y="4547147"/>
            <a:ext cx="1428780" cy="1428780"/>
            <a:chOff x="5381610" y="4547147"/>
            <a:chExt cx="1428780" cy="1428780"/>
          </a:xfrm>
        </p:grpSpPr>
        <p:sp>
          <p:nvSpPr>
            <p:cNvPr id="20" name="菱形 19"/>
            <p:cNvSpPr/>
            <p:nvPr/>
          </p:nvSpPr>
          <p:spPr>
            <a:xfrm>
              <a:off x="5381610" y="4547147"/>
              <a:ext cx="1428780" cy="142878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grpSp>
          <p:nvGrpSpPr>
            <p:cNvPr id="28" name="Group 16"/>
            <p:cNvGrpSpPr/>
            <p:nvPr/>
          </p:nvGrpSpPr>
          <p:grpSpPr>
            <a:xfrm>
              <a:off x="5776800" y="4951255"/>
              <a:ext cx="625501" cy="615574"/>
              <a:chOff x="1587575" y="2265358"/>
              <a:chExt cx="314468" cy="309477"/>
            </a:xfrm>
            <a:solidFill>
              <a:schemeClr val="tx1">
                <a:lumMod val="85000"/>
                <a:lumOff val="15000"/>
              </a:schemeClr>
            </a:solidFill>
          </p:grpSpPr>
          <p:sp>
            <p:nvSpPr>
              <p:cNvPr id="29"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grpSp>
      <p:cxnSp>
        <p:nvCxnSpPr>
          <p:cNvPr id="32" name="直接连接符 31"/>
          <p:cNvCxnSpPr/>
          <p:nvPr/>
        </p:nvCxnSpPr>
        <p:spPr>
          <a:xfrm>
            <a:off x="6918036" y="5249019"/>
            <a:ext cx="1005730"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33" name="Rectangle 23"/>
          <p:cNvSpPr/>
          <p:nvPr/>
        </p:nvSpPr>
        <p:spPr>
          <a:xfrm>
            <a:off x="7923766" y="5367476"/>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34" name="文本框 33"/>
          <p:cNvSpPr txBox="1"/>
          <p:nvPr/>
        </p:nvSpPr>
        <p:spPr>
          <a:xfrm>
            <a:off x="7923766" y="5106242"/>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1934603" y="5106242"/>
            <a:ext cx="2486025" cy="307777"/>
          </a:xfrm>
          <a:prstGeom prst="rect">
            <a:avLst/>
          </a:prstGeom>
          <a:noFill/>
        </p:spPr>
        <p:txBody>
          <a:bodyPr wrap="square" rtlCol="0">
            <a:spAutoFit/>
          </a:bodyPr>
          <a:lstStyle/>
          <a:p>
            <a:pPr algn="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6" name="直接连接符 35"/>
          <p:cNvCxnSpPr>
            <a:stCxn id="35" idx="3"/>
          </p:cNvCxnSpPr>
          <p:nvPr/>
        </p:nvCxnSpPr>
        <p:spPr>
          <a:xfrm>
            <a:off x="4420628" y="5260131"/>
            <a:ext cx="853336" cy="1489"/>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37" name="Rectangle 23"/>
          <p:cNvSpPr/>
          <p:nvPr/>
        </p:nvSpPr>
        <p:spPr>
          <a:xfrm>
            <a:off x="1934602" y="5364703"/>
            <a:ext cx="2486025"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cxnSp>
        <p:nvCxnSpPr>
          <p:cNvPr id="67" name="直接连接符 66"/>
          <p:cNvCxnSpPr/>
          <p:nvPr/>
        </p:nvCxnSpPr>
        <p:spPr>
          <a:xfrm>
            <a:off x="6096000" y="6156036"/>
            <a:ext cx="0" cy="140392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Tree>
  </p:cSld>
  <p:clrMapOvr>
    <a:masterClrMapping/>
  </p:clrMapOvr>
  <p:transition spd="slow" advTm="5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500"/>
                            </p:stCondLst>
                            <p:childTnLst>
                              <p:par>
                                <p:cTn id="19" presetID="47" presetClass="entr" presetSubtype="0" fill="hold" grpId="0" nodeType="afterEffect">
                                  <p:stCondLst>
                                    <p:cond delay="0"/>
                                  </p:stCondLst>
                                  <p:iterate type="lt">
                                    <p:tmPct val="10000"/>
                                  </p:iterate>
                                  <p:childTnLst>
                                    <p:set>
                                      <p:cBhvr>
                                        <p:cTn id="20" dur="1" fill="hold">
                                          <p:stCondLst>
                                            <p:cond delay="0"/>
                                          </p:stCondLst>
                                        </p:cTn>
                                        <p:tgtEl>
                                          <p:spTgt spid="15">
                                            <p:txEl>
                                              <p:pRg st="0" end="0"/>
                                            </p:txEl>
                                          </p:spTgt>
                                        </p:tgtEl>
                                        <p:attrNameLst>
                                          <p:attrName>style.visibility</p:attrName>
                                        </p:attrNameLst>
                                      </p:cBhvr>
                                      <p:to>
                                        <p:strVal val="visible"/>
                                      </p:to>
                                    </p:set>
                                    <p:animEffect transition="in" filter="fade">
                                      <p:cBhvr>
                                        <p:cTn id="21" dur="250"/>
                                        <p:tgtEl>
                                          <p:spTgt spid="15">
                                            <p:txEl>
                                              <p:pRg st="0" end="0"/>
                                            </p:txEl>
                                          </p:spTgt>
                                        </p:tgtEl>
                                      </p:cBhvr>
                                    </p:animEffect>
                                    <p:anim calcmode="lin" valueType="num">
                                      <p:cBhvr>
                                        <p:cTn id="22" dur="2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3" dur="25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2099"/>
                            </p:stCondLst>
                            <p:childTnLst>
                              <p:par>
                                <p:cTn id="25" presetID="42"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2599"/>
                            </p:stCondLst>
                            <p:childTnLst>
                              <p:par>
                                <p:cTn id="31" presetID="22" presetClass="entr" presetSubtype="2"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right)">
                                      <p:cBhvr>
                                        <p:cTn id="33" dur="500"/>
                                        <p:tgtEl>
                                          <p:spTgt spid="17"/>
                                        </p:tgtEl>
                                      </p:cBhvr>
                                    </p:animEffect>
                                  </p:childTnLst>
                                </p:cTn>
                              </p:par>
                            </p:childTnLst>
                          </p:cTn>
                        </p:par>
                        <p:par>
                          <p:cTn id="34" fill="hold">
                            <p:stCondLst>
                              <p:cond delay="3099"/>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16">
                                            <p:txEl>
                                              <p:pRg st="0" end="0"/>
                                            </p:txEl>
                                          </p:spTgt>
                                        </p:tgtEl>
                                        <p:attrNameLst>
                                          <p:attrName>style.visibility</p:attrName>
                                        </p:attrNameLst>
                                      </p:cBhvr>
                                      <p:to>
                                        <p:strVal val="visible"/>
                                      </p:to>
                                    </p:set>
                                    <p:animEffect transition="in" filter="fade">
                                      <p:cBhvr>
                                        <p:cTn id="37" dur="250"/>
                                        <p:tgtEl>
                                          <p:spTgt spid="16">
                                            <p:txEl>
                                              <p:pRg st="0" end="0"/>
                                            </p:txEl>
                                          </p:spTgt>
                                        </p:tgtEl>
                                      </p:cBhvr>
                                    </p:animEffect>
                                    <p:anim calcmode="lin" valueType="num">
                                      <p:cBhvr>
                                        <p:cTn id="38" dur="25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39" dur="25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370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4200"/>
                            </p:stCondLst>
                            <p:childTnLst>
                              <p:par>
                                <p:cTn id="47" presetID="22" presetClass="entr" presetSubtype="1"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up)">
                                      <p:cBhvr>
                                        <p:cTn id="49" dur="500"/>
                                        <p:tgtEl>
                                          <p:spTgt spid="19"/>
                                        </p:tgtEl>
                                      </p:cBhvr>
                                    </p:animEffect>
                                  </p:childTnLst>
                                </p:cTn>
                              </p:par>
                            </p:childTnLst>
                          </p:cTn>
                        </p:par>
                        <p:par>
                          <p:cTn id="50" fill="hold">
                            <p:stCondLst>
                              <p:cond delay="4700"/>
                            </p:stCondLst>
                            <p:childTnLst>
                              <p:par>
                                <p:cTn id="51" presetID="53" presetClass="entr" presetSubtype="16"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par>
                          <p:cTn id="56" fill="hold">
                            <p:stCondLst>
                              <p:cond delay="5200"/>
                            </p:stCondLst>
                            <p:childTnLst>
                              <p:par>
                                <p:cTn id="57" presetID="22" presetClass="entr" presetSubtype="8"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left)">
                                      <p:cBhvr>
                                        <p:cTn id="59" dur="500"/>
                                        <p:tgtEl>
                                          <p:spTgt spid="32"/>
                                        </p:tgtEl>
                                      </p:cBhvr>
                                    </p:animEffect>
                                  </p:childTnLst>
                                </p:cTn>
                              </p:par>
                            </p:childTnLst>
                          </p:cTn>
                        </p:par>
                        <p:par>
                          <p:cTn id="60" fill="hold">
                            <p:stCondLst>
                              <p:cond delay="5700"/>
                            </p:stCondLst>
                            <p:childTnLst>
                              <p:par>
                                <p:cTn id="61" presetID="47" presetClass="entr" presetSubtype="0" fill="hold" grpId="0" nodeType="afterEffect">
                                  <p:stCondLst>
                                    <p:cond delay="0"/>
                                  </p:stCondLst>
                                  <p:iterate type="lt">
                                    <p:tmPct val="10000"/>
                                  </p:iterate>
                                  <p:childTnLst>
                                    <p:set>
                                      <p:cBhvr>
                                        <p:cTn id="62" dur="1" fill="hold">
                                          <p:stCondLst>
                                            <p:cond delay="0"/>
                                          </p:stCondLst>
                                        </p:cTn>
                                        <p:tgtEl>
                                          <p:spTgt spid="34">
                                            <p:txEl>
                                              <p:pRg st="0" end="0"/>
                                            </p:txEl>
                                          </p:spTgt>
                                        </p:tgtEl>
                                        <p:attrNameLst>
                                          <p:attrName>style.visibility</p:attrName>
                                        </p:attrNameLst>
                                      </p:cBhvr>
                                      <p:to>
                                        <p:strVal val="visible"/>
                                      </p:to>
                                    </p:set>
                                    <p:animEffect transition="in" filter="fade">
                                      <p:cBhvr>
                                        <p:cTn id="63" dur="250"/>
                                        <p:tgtEl>
                                          <p:spTgt spid="34">
                                            <p:txEl>
                                              <p:pRg st="0" end="0"/>
                                            </p:txEl>
                                          </p:spTgt>
                                        </p:tgtEl>
                                      </p:cBhvr>
                                    </p:animEffect>
                                    <p:anim calcmode="lin" valueType="num">
                                      <p:cBhvr>
                                        <p:cTn id="64" dur="25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65" dur="25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66" fill="hold">
                            <p:stCondLst>
                              <p:cond delay="6299"/>
                            </p:stCondLst>
                            <p:childTnLst>
                              <p:par>
                                <p:cTn id="67" presetID="42"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anim calcmode="lin" valueType="num">
                                      <p:cBhvr>
                                        <p:cTn id="70" dur="500" fill="hold"/>
                                        <p:tgtEl>
                                          <p:spTgt spid="33"/>
                                        </p:tgtEl>
                                        <p:attrNameLst>
                                          <p:attrName>ppt_x</p:attrName>
                                        </p:attrNameLst>
                                      </p:cBhvr>
                                      <p:tavLst>
                                        <p:tav tm="0">
                                          <p:val>
                                            <p:strVal val="#ppt_x"/>
                                          </p:val>
                                        </p:tav>
                                        <p:tav tm="100000">
                                          <p:val>
                                            <p:strVal val="#ppt_x"/>
                                          </p:val>
                                        </p:tav>
                                      </p:tavLst>
                                    </p:anim>
                                    <p:anim calcmode="lin" valueType="num">
                                      <p:cBhvr>
                                        <p:cTn id="71" dur="500" fill="hold"/>
                                        <p:tgtEl>
                                          <p:spTgt spid="33"/>
                                        </p:tgtEl>
                                        <p:attrNameLst>
                                          <p:attrName>ppt_y</p:attrName>
                                        </p:attrNameLst>
                                      </p:cBhvr>
                                      <p:tavLst>
                                        <p:tav tm="0">
                                          <p:val>
                                            <p:strVal val="#ppt_y+.1"/>
                                          </p:val>
                                        </p:tav>
                                        <p:tav tm="100000">
                                          <p:val>
                                            <p:strVal val="#ppt_y"/>
                                          </p:val>
                                        </p:tav>
                                      </p:tavLst>
                                    </p:anim>
                                  </p:childTnLst>
                                </p:cTn>
                              </p:par>
                            </p:childTnLst>
                          </p:cTn>
                        </p:par>
                        <p:par>
                          <p:cTn id="72" fill="hold">
                            <p:stCondLst>
                              <p:cond delay="6799"/>
                            </p:stCondLst>
                            <p:childTnLst>
                              <p:par>
                                <p:cTn id="73" presetID="22" presetClass="entr" presetSubtype="2"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right)">
                                      <p:cBhvr>
                                        <p:cTn id="75" dur="500"/>
                                        <p:tgtEl>
                                          <p:spTgt spid="36"/>
                                        </p:tgtEl>
                                      </p:cBhvr>
                                    </p:animEffect>
                                  </p:childTnLst>
                                </p:cTn>
                              </p:par>
                            </p:childTnLst>
                          </p:cTn>
                        </p:par>
                        <p:par>
                          <p:cTn id="76" fill="hold">
                            <p:stCondLst>
                              <p:cond delay="7299"/>
                            </p:stCondLst>
                            <p:childTnLst>
                              <p:par>
                                <p:cTn id="77" presetID="47" presetClass="entr" presetSubtype="0" fill="hold" grpId="0" nodeType="afterEffect">
                                  <p:stCondLst>
                                    <p:cond delay="0"/>
                                  </p:stCondLst>
                                  <p:iterate type="lt">
                                    <p:tmPct val="10000"/>
                                  </p:iterate>
                                  <p:childTnLst>
                                    <p:set>
                                      <p:cBhvr>
                                        <p:cTn id="78" dur="1" fill="hold">
                                          <p:stCondLst>
                                            <p:cond delay="0"/>
                                          </p:stCondLst>
                                        </p:cTn>
                                        <p:tgtEl>
                                          <p:spTgt spid="35">
                                            <p:txEl>
                                              <p:pRg st="0" end="0"/>
                                            </p:txEl>
                                          </p:spTgt>
                                        </p:tgtEl>
                                        <p:attrNameLst>
                                          <p:attrName>style.visibility</p:attrName>
                                        </p:attrNameLst>
                                      </p:cBhvr>
                                      <p:to>
                                        <p:strVal val="visible"/>
                                      </p:to>
                                    </p:set>
                                    <p:animEffect transition="in" filter="fade">
                                      <p:cBhvr>
                                        <p:cTn id="79" dur="250"/>
                                        <p:tgtEl>
                                          <p:spTgt spid="35">
                                            <p:txEl>
                                              <p:pRg st="0" end="0"/>
                                            </p:txEl>
                                          </p:spTgt>
                                        </p:tgtEl>
                                      </p:cBhvr>
                                    </p:animEffect>
                                    <p:anim calcmode="lin" valueType="num">
                                      <p:cBhvr>
                                        <p:cTn id="80" dur="25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81" dur="25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par>
                          <p:cTn id="82" fill="hold">
                            <p:stCondLst>
                              <p:cond delay="7899"/>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anim calcmode="lin" valueType="num">
                                      <p:cBhvr>
                                        <p:cTn id="86" dur="500" fill="hold"/>
                                        <p:tgtEl>
                                          <p:spTgt spid="37"/>
                                        </p:tgtEl>
                                        <p:attrNameLst>
                                          <p:attrName>ppt_x</p:attrName>
                                        </p:attrNameLst>
                                      </p:cBhvr>
                                      <p:tavLst>
                                        <p:tav tm="0">
                                          <p:val>
                                            <p:strVal val="#ppt_x"/>
                                          </p:val>
                                        </p:tav>
                                        <p:tav tm="100000">
                                          <p:val>
                                            <p:strVal val="#ppt_x"/>
                                          </p:val>
                                        </p:tav>
                                      </p:tavLst>
                                    </p:anim>
                                    <p:anim calcmode="lin" valueType="num">
                                      <p:cBhvr>
                                        <p:cTn id="87" dur="5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8399"/>
                            </p:stCondLst>
                            <p:childTnLst>
                              <p:par>
                                <p:cTn id="89" presetID="22" presetClass="entr" presetSubtype="1" fill="hold" nodeType="after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wipe(up)">
                                      <p:cBhvr>
                                        <p:cTn id="9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bldP spid="16" grpId="0" build="p"/>
      <p:bldP spid="18" grpId="0"/>
      <p:bldP spid="33" grpId="0"/>
      <p:bldP spid="34" grpId="0" build="p"/>
      <p:bldP spid="35" grpId="0" build="p"/>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096000" y="-803564"/>
            <a:ext cx="0" cy="140392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cxnSp>
        <p:nvCxnSpPr>
          <p:cNvPr id="9" name="直接连接符 8"/>
          <p:cNvCxnSpPr/>
          <p:nvPr/>
        </p:nvCxnSpPr>
        <p:spPr>
          <a:xfrm>
            <a:off x="6918036" y="1360510"/>
            <a:ext cx="1005730"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10" name="Rectangle 23"/>
          <p:cNvSpPr/>
          <p:nvPr/>
        </p:nvSpPr>
        <p:spPr>
          <a:xfrm>
            <a:off x="7923766" y="1478967"/>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1" name="文本框 10"/>
          <p:cNvSpPr txBox="1"/>
          <p:nvPr/>
        </p:nvSpPr>
        <p:spPr>
          <a:xfrm>
            <a:off x="7923766" y="1235587"/>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934603" y="1216645"/>
            <a:ext cx="2486025" cy="307777"/>
          </a:xfrm>
          <a:prstGeom prst="rect">
            <a:avLst/>
          </a:prstGeom>
          <a:noFill/>
        </p:spPr>
        <p:txBody>
          <a:bodyPr wrap="square" rtlCol="0">
            <a:spAutoFit/>
          </a:bodyPr>
          <a:lstStyle/>
          <a:p>
            <a:pPr algn="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3" name="直接连接符 12"/>
          <p:cNvCxnSpPr>
            <a:stCxn id="12" idx="3"/>
          </p:cNvCxnSpPr>
          <p:nvPr/>
        </p:nvCxnSpPr>
        <p:spPr>
          <a:xfrm>
            <a:off x="4420628" y="1370534"/>
            <a:ext cx="853336" cy="2577"/>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14" name="Rectangle 23"/>
          <p:cNvSpPr/>
          <p:nvPr/>
        </p:nvSpPr>
        <p:spPr>
          <a:xfrm>
            <a:off x="1934604" y="1479544"/>
            <a:ext cx="2486025"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nvGrpSpPr>
          <p:cNvPr id="2" name="组合 1"/>
          <p:cNvGrpSpPr/>
          <p:nvPr/>
        </p:nvGrpSpPr>
        <p:grpSpPr>
          <a:xfrm>
            <a:off x="5381610" y="715624"/>
            <a:ext cx="1428780" cy="1428780"/>
            <a:chOff x="5381610" y="715624"/>
            <a:chExt cx="1428780" cy="1428780"/>
          </a:xfrm>
        </p:grpSpPr>
        <p:sp>
          <p:nvSpPr>
            <p:cNvPr id="15" name="菱形 14"/>
            <p:cNvSpPr/>
            <p:nvPr/>
          </p:nvSpPr>
          <p:spPr>
            <a:xfrm>
              <a:off x="5381610" y="715624"/>
              <a:ext cx="1428780" cy="142878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grpSp>
          <p:nvGrpSpPr>
            <p:cNvPr id="16" name="Group 28"/>
            <p:cNvGrpSpPr/>
            <p:nvPr/>
          </p:nvGrpSpPr>
          <p:grpSpPr>
            <a:xfrm>
              <a:off x="5753592" y="1207831"/>
              <a:ext cx="676379" cy="499599"/>
              <a:chOff x="2563427" y="3717902"/>
              <a:chExt cx="439257" cy="324452"/>
            </a:xfrm>
            <a:solidFill>
              <a:schemeClr val="tx1">
                <a:lumMod val="85000"/>
                <a:lumOff val="15000"/>
              </a:schemeClr>
            </a:solidFill>
          </p:grpSpPr>
          <p:sp>
            <p:nvSpPr>
              <p:cNvPr id="17"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8"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grpSp>
      <p:cxnSp>
        <p:nvCxnSpPr>
          <p:cNvPr id="20" name="直接连接符 19"/>
          <p:cNvCxnSpPr/>
          <p:nvPr/>
        </p:nvCxnSpPr>
        <p:spPr>
          <a:xfrm>
            <a:off x="6096003" y="2207490"/>
            <a:ext cx="0" cy="140392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cxnSp>
        <p:nvCxnSpPr>
          <p:cNvPr id="22" name="直接连接符 21"/>
          <p:cNvCxnSpPr/>
          <p:nvPr/>
        </p:nvCxnSpPr>
        <p:spPr>
          <a:xfrm>
            <a:off x="7272602" y="4860951"/>
            <a:ext cx="498767"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23" name="Rectangle 23"/>
          <p:cNvSpPr/>
          <p:nvPr/>
        </p:nvSpPr>
        <p:spPr>
          <a:xfrm>
            <a:off x="7771369" y="4979408"/>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24" name="文本框 23"/>
          <p:cNvSpPr txBox="1"/>
          <p:nvPr/>
        </p:nvSpPr>
        <p:spPr>
          <a:xfrm>
            <a:off x="7771369" y="4717081"/>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934606" y="4690466"/>
            <a:ext cx="2486025" cy="307777"/>
          </a:xfrm>
          <a:prstGeom prst="rect">
            <a:avLst/>
          </a:prstGeom>
          <a:noFill/>
        </p:spPr>
        <p:txBody>
          <a:bodyPr wrap="square" rtlCol="0">
            <a:spAutoFit/>
          </a:bodyPr>
          <a:lstStyle/>
          <a:p>
            <a:pPr algn="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4420632" y="4845844"/>
            <a:ext cx="498767"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27" name="Rectangle 23"/>
          <p:cNvSpPr/>
          <p:nvPr/>
        </p:nvSpPr>
        <p:spPr>
          <a:xfrm>
            <a:off x="1934605" y="4948927"/>
            <a:ext cx="2486025"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nvGrpSpPr>
          <p:cNvPr id="3" name="组合 2"/>
          <p:cNvGrpSpPr/>
          <p:nvPr/>
        </p:nvGrpSpPr>
        <p:grpSpPr>
          <a:xfrm>
            <a:off x="5005763" y="3760484"/>
            <a:ext cx="2180474" cy="2180474"/>
            <a:chOff x="5005763" y="3760484"/>
            <a:chExt cx="2180474" cy="2180474"/>
          </a:xfrm>
        </p:grpSpPr>
        <p:sp>
          <p:nvSpPr>
            <p:cNvPr id="21" name="菱形 20"/>
            <p:cNvSpPr/>
            <p:nvPr/>
          </p:nvSpPr>
          <p:spPr>
            <a:xfrm>
              <a:off x="5005763" y="3760484"/>
              <a:ext cx="2180474" cy="2180474"/>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grpSp>
          <p:nvGrpSpPr>
            <p:cNvPr id="28" name="Group 32"/>
            <p:cNvGrpSpPr/>
            <p:nvPr/>
          </p:nvGrpSpPr>
          <p:grpSpPr>
            <a:xfrm>
              <a:off x="5757810" y="4426852"/>
              <a:ext cx="703190" cy="888244"/>
              <a:chOff x="3526798" y="4057329"/>
              <a:chExt cx="284519" cy="359394"/>
            </a:xfrm>
            <a:solidFill>
              <a:schemeClr val="tx1">
                <a:lumMod val="85000"/>
                <a:lumOff val="15000"/>
              </a:schemeClr>
            </a:solidFill>
          </p:grpSpPr>
          <p:sp>
            <p:nvSpPr>
              <p:cNvPr id="29"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grpSp>
    </p:spTree>
  </p:cSld>
  <p:clrMapOvr>
    <a:masterClrMapping/>
  </p:clrMapOvr>
  <p:transition spd="slow" advTm="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500"/>
                            </p:stCondLst>
                            <p:childTnLst>
                              <p:par>
                                <p:cTn id="19" presetID="47" presetClass="entr" presetSubtype="0" fill="hold" grpId="0" nodeType="afterEffect">
                                  <p:stCondLst>
                                    <p:cond delay="0"/>
                                  </p:stCondLst>
                                  <p:iterate type="lt">
                                    <p:tmPct val="10000"/>
                                  </p:iterate>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250"/>
                                        <p:tgtEl>
                                          <p:spTgt spid="11">
                                            <p:txEl>
                                              <p:pRg st="0" end="0"/>
                                            </p:txEl>
                                          </p:spTgt>
                                        </p:tgtEl>
                                      </p:cBhvr>
                                    </p:animEffect>
                                    <p:anim calcmode="lin" valueType="num">
                                      <p:cBhvr>
                                        <p:cTn id="22" dur="2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3" dur="25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2099"/>
                            </p:stCondLst>
                            <p:childTnLst>
                              <p:par>
                                <p:cTn id="25" presetID="42"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2599"/>
                            </p:stCondLst>
                            <p:childTnLst>
                              <p:par>
                                <p:cTn id="31" presetID="22" presetClass="entr" presetSubtype="2"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right)">
                                      <p:cBhvr>
                                        <p:cTn id="33" dur="500"/>
                                        <p:tgtEl>
                                          <p:spTgt spid="13"/>
                                        </p:tgtEl>
                                      </p:cBhvr>
                                    </p:animEffect>
                                  </p:childTnLst>
                                </p:cTn>
                              </p:par>
                            </p:childTnLst>
                          </p:cTn>
                        </p:par>
                        <p:par>
                          <p:cTn id="34" fill="hold">
                            <p:stCondLst>
                              <p:cond delay="3099"/>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250"/>
                                        <p:tgtEl>
                                          <p:spTgt spid="12">
                                            <p:txEl>
                                              <p:pRg st="0" end="0"/>
                                            </p:txEl>
                                          </p:spTgt>
                                        </p:tgtEl>
                                      </p:cBhvr>
                                    </p:animEffect>
                                    <p:anim calcmode="lin" valueType="num">
                                      <p:cBhvr>
                                        <p:cTn id="38" dur="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9" dur="25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37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anim calcmode="lin" valueType="num">
                                      <p:cBhvr>
                                        <p:cTn id="44" dur="500" fill="hold"/>
                                        <p:tgtEl>
                                          <p:spTgt spid="14"/>
                                        </p:tgtEl>
                                        <p:attrNameLst>
                                          <p:attrName>ppt_x</p:attrName>
                                        </p:attrNameLst>
                                      </p:cBhvr>
                                      <p:tavLst>
                                        <p:tav tm="0">
                                          <p:val>
                                            <p:strVal val="#ppt_x"/>
                                          </p:val>
                                        </p:tav>
                                        <p:tav tm="100000">
                                          <p:val>
                                            <p:strVal val="#ppt_x"/>
                                          </p:val>
                                        </p:tav>
                                      </p:tavLst>
                                    </p:anim>
                                    <p:anim calcmode="lin" valueType="num">
                                      <p:cBhvr>
                                        <p:cTn id="45" dur="50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4200"/>
                            </p:stCondLst>
                            <p:childTnLst>
                              <p:par>
                                <p:cTn id="47" presetID="22" presetClass="entr" presetSubtype="1"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up)">
                                      <p:cBhvr>
                                        <p:cTn id="49" dur="500"/>
                                        <p:tgtEl>
                                          <p:spTgt spid="20"/>
                                        </p:tgtEl>
                                      </p:cBhvr>
                                    </p:animEffect>
                                  </p:childTnLst>
                                </p:cTn>
                              </p:par>
                            </p:childTnLst>
                          </p:cTn>
                        </p:par>
                        <p:par>
                          <p:cTn id="50" fill="hold">
                            <p:stCondLst>
                              <p:cond delay="4700"/>
                            </p:stCondLst>
                            <p:childTnLst>
                              <p:par>
                                <p:cTn id="51" presetID="53" presetClass="entr" presetSubtype="16"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par>
                          <p:cTn id="56" fill="hold">
                            <p:stCondLst>
                              <p:cond delay="5200"/>
                            </p:stCondLst>
                            <p:childTnLst>
                              <p:par>
                                <p:cTn id="57" presetID="2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500"/>
                                        <p:tgtEl>
                                          <p:spTgt spid="22"/>
                                        </p:tgtEl>
                                      </p:cBhvr>
                                    </p:animEffect>
                                  </p:childTnLst>
                                </p:cTn>
                              </p:par>
                            </p:childTnLst>
                          </p:cTn>
                        </p:par>
                        <p:par>
                          <p:cTn id="60" fill="hold">
                            <p:stCondLst>
                              <p:cond delay="5700"/>
                            </p:stCondLst>
                            <p:childTnLst>
                              <p:par>
                                <p:cTn id="61" presetID="47" presetClass="entr" presetSubtype="0" fill="hold" grpId="0" nodeType="afterEffect">
                                  <p:stCondLst>
                                    <p:cond delay="0"/>
                                  </p:stCondLst>
                                  <p:iterate type="lt">
                                    <p:tmPct val="10000"/>
                                  </p:iterate>
                                  <p:childTnLst>
                                    <p:set>
                                      <p:cBhvr>
                                        <p:cTn id="62" dur="1" fill="hold">
                                          <p:stCondLst>
                                            <p:cond delay="0"/>
                                          </p:stCondLst>
                                        </p:cTn>
                                        <p:tgtEl>
                                          <p:spTgt spid="24">
                                            <p:txEl>
                                              <p:pRg st="0" end="0"/>
                                            </p:txEl>
                                          </p:spTgt>
                                        </p:tgtEl>
                                        <p:attrNameLst>
                                          <p:attrName>style.visibility</p:attrName>
                                        </p:attrNameLst>
                                      </p:cBhvr>
                                      <p:to>
                                        <p:strVal val="visible"/>
                                      </p:to>
                                    </p:set>
                                    <p:animEffect transition="in" filter="fade">
                                      <p:cBhvr>
                                        <p:cTn id="63" dur="250"/>
                                        <p:tgtEl>
                                          <p:spTgt spid="24">
                                            <p:txEl>
                                              <p:pRg st="0" end="0"/>
                                            </p:txEl>
                                          </p:spTgt>
                                        </p:tgtEl>
                                      </p:cBhvr>
                                    </p:animEffect>
                                    <p:anim calcmode="lin" valueType="num">
                                      <p:cBhvr>
                                        <p:cTn id="64" dur="25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65" dur="25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par>
                          <p:cTn id="66" fill="hold">
                            <p:stCondLst>
                              <p:cond delay="6299"/>
                            </p:stCondLst>
                            <p:childTnLst>
                              <p:par>
                                <p:cTn id="67" presetID="42"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anim calcmode="lin" valueType="num">
                                      <p:cBhvr>
                                        <p:cTn id="70" dur="500" fill="hold"/>
                                        <p:tgtEl>
                                          <p:spTgt spid="23"/>
                                        </p:tgtEl>
                                        <p:attrNameLst>
                                          <p:attrName>ppt_x</p:attrName>
                                        </p:attrNameLst>
                                      </p:cBhvr>
                                      <p:tavLst>
                                        <p:tav tm="0">
                                          <p:val>
                                            <p:strVal val="#ppt_x"/>
                                          </p:val>
                                        </p:tav>
                                        <p:tav tm="100000">
                                          <p:val>
                                            <p:strVal val="#ppt_x"/>
                                          </p:val>
                                        </p:tav>
                                      </p:tavLst>
                                    </p:anim>
                                    <p:anim calcmode="lin" valueType="num">
                                      <p:cBhvr>
                                        <p:cTn id="71" dur="500" fill="hold"/>
                                        <p:tgtEl>
                                          <p:spTgt spid="23"/>
                                        </p:tgtEl>
                                        <p:attrNameLst>
                                          <p:attrName>ppt_y</p:attrName>
                                        </p:attrNameLst>
                                      </p:cBhvr>
                                      <p:tavLst>
                                        <p:tav tm="0">
                                          <p:val>
                                            <p:strVal val="#ppt_y+.1"/>
                                          </p:val>
                                        </p:tav>
                                        <p:tav tm="100000">
                                          <p:val>
                                            <p:strVal val="#ppt_y"/>
                                          </p:val>
                                        </p:tav>
                                      </p:tavLst>
                                    </p:anim>
                                  </p:childTnLst>
                                </p:cTn>
                              </p:par>
                            </p:childTnLst>
                          </p:cTn>
                        </p:par>
                        <p:par>
                          <p:cTn id="72" fill="hold">
                            <p:stCondLst>
                              <p:cond delay="6799"/>
                            </p:stCondLst>
                            <p:childTnLst>
                              <p:par>
                                <p:cTn id="73" presetID="22" presetClass="entr" presetSubtype="2" fill="hold"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right)">
                                      <p:cBhvr>
                                        <p:cTn id="75" dur="500"/>
                                        <p:tgtEl>
                                          <p:spTgt spid="26"/>
                                        </p:tgtEl>
                                      </p:cBhvr>
                                    </p:animEffect>
                                  </p:childTnLst>
                                </p:cTn>
                              </p:par>
                            </p:childTnLst>
                          </p:cTn>
                        </p:par>
                        <p:par>
                          <p:cTn id="76" fill="hold">
                            <p:stCondLst>
                              <p:cond delay="7299"/>
                            </p:stCondLst>
                            <p:childTnLst>
                              <p:par>
                                <p:cTn id="77" presetID="47" presetClass="entr" presetSubtype="0" fill="hold" grpId="0" nodeType="afterEffect">
                                  <p:stCondLst>
                                    <p:cond delay="0"/>
                                  </p:stCondLst>
                                  <p:iterate type="lt">
                                    <p:tmPct val="10000"/>
                                  </p:iterate>
                                  <p:childTnLst>
                                    <p:set>
                                      <p:cBhvr>
                                        <p:cTn id="78" dur="1" fill="hold">
                                          <p:stCondLst>
                                            <p:cond delay="0"/>
                                          </p:stCondLst>
                                        </p:cTn>
                                        <p:tgtEl>
                                          <p:spTgt spid="25">
                                            <p:txEl>
                                              <p:pRg st="0" end="0"/>
                                            </p:txEl>
                                          </p:spTgt>
                                        </p:tgtEl>
                                        <p:attrNameLst>
                                          <p:attrName>style.visibility</p:attrName>
                                        </p:attrNameLst>
                                      </p:cBhvr>
                                      <p:to>
                                        <p:strVal val="visible"/>
                                      </p:to>
                                    </p:set>
                                    <p:animEffect transition="in" filter="fade">
                                      <p:cBhvr>
                                        <p:cTn id="79" dur="250"/>
                                        <p:tgtEl>
                                          <p:spTgt spid="25">
                                            <p:txEl>
                                              <p:pRg st="0" end="0"/>
                                            </p:txEl>
                                          </p:spTgt>
                                        </p:tgtEl>
                                      </p:cBhvr>
                                    </p:animEffect>
                                    <p:anim calcmode="lin" valueType="num">
                                      <p:cBhvr>
                                        <p:cTn id="80" dur="25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81" dur="25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par>
                          <p:cTn id="82" fill="hold">
                            <p:stCondLst>
                              <p:cond delay="7899"/>
                            </p:stCondLst>
                            <p:childTnLst>
                              <p:par>
                                <p:cTn id="83" presetID="42"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anim calcmode="lin" valueType="num">
                                      <p:cBhvr>
                                        <p:cTn id="86" dur="500" fill="hold"/>
                                        <p:tgtEl>
                                          <p:spTgt spid="27"/>
                                        </p:tgtEl>
                                        <p:attrNameLst>
                                          <p:attrName>ppt_x</p:attrName>
                                        </p:attrNameLst>
                                      </p:cBhvr>
                                      <p:tavLst>
                                        <p:tav tm="0">
                                          <p:val>
                                            <p:strVal val="#ppt_x"/>
                                          </p:val>
                                        </p:tav>
                                        <p:tav tm="100000">
                                          <p:val>
                                            <p:strVal val="#ppt_x"/>
                                          </p:val>
                                        </p:tav>
                                      </p:tavLst>
                                    </p:anim>
                                    <p:anim calcmode="lin" valueType="num">
                                      <p:cBhvr>
                                        <p:cTn id="87"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bldP spid="12" grpId="0" build="p"/>
      <p:bldP spid="14" grpId="0"/>
      <p:bldP spid="23" grpId="0"/>
      <p:bldP spid="24" grpId="0" build="p"/>
      <p:bldP spid="25" grpId="0" build="p"/>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056807" y="1939638"/>
            <a:ext cx="3055064" cy="4184071"/>
          </a:xfrm>
          <a:prstGeom prst="rect">
            <a:avLst/>
          </a:prstGeom>
          <a:no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272162" y="778099"/>
            <a:ext cx="3833091" cy="5110788"/>
          </a:xfrm>
          <a:prstGeom prst="rect">
            <a:avLst/>
          </a:prstGeom>
        </p:spPr>
      </p:pic>
      <p:sp>
        <p:nvSpPr>
          <p:cNvPr id="5" name="矩形 4"/>
          <p:cNvSpPr/>
          <p:nvPr/>
        </p:nvSpPr>
        <p:spPr>
          <a:xfrm>
            <a:off x="5154891" y="831051"/>
            <a:ext cx="4781140" cy="1631216"/>
          </a:xfrm>
          <a:prstGeom prst="rect">
            <a:avLst/>
          </a:prstGeom>
        </p:spPr>
        <p:txBody>
          <a:bodyPr wrap="square">
            <a:spAutoFit/>
          </a:bodyPr>
          <a:lstStyle/>
          <a:p>
            <a:pPr>
              <a:lnSpc>
                <a:spcPts val="6000"/>
              </a:lnSpc>
            </a:pPr>
            <a:r>
              <a:rPr lang="en-US" altLang="zh-CN" sz="6600" b="1" spc="3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FASHION </a:t>
            </a:r>
          </a:p>
          <a:p>
            <a:pPr>
              <a:lnSpc>
                <a:spcPts val="6000"/>
              </a:lnSpc>
            </a:pPr>
            <a:r>
              <a:rPr lang="en-US" altLang="zh-CN" sz="48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STYLE</a:t>
            </a:r>
            <a:endParaRPr lang="zh-CN" altLang="en-US" sz="4800" b="1" dirty="0">
              <a:solidFill>
                <a:schemeClr val="tx1">
                  <a:lumMod val="85000"/>
                  <a:lumOff val="15000"/>
                </a:schemeClr>
              </a:solidFill>
              <a:latin typeface="Open Sans" panose="020B0606030504020204" pitchFamily="34" charset="0"/>
              <a:cs typeface="Open Sans" panose="020B0606030504020204" pitchFamily="34" charset="0"/>
            </a:endParaRPr>
          </a:p>
        </p:txBody>
      </p:sp>
      <p:sp>
        <p:nvSpPr>
          <p:cNvPr id="7" name="矩形 6"/>
          <p:cNvSpPr/>
          <p:nvPr/>
        </p:nvSpPr>
        <p:spPr>
          <a:xfrm>
            <a:off x="5236836" y="2620030"/>
            <a:ext cx="1755264" cy="2862322"/>
          </a:xfrm>
          <a:prstGeom prst="rect">
            <a:avLst/>
          </a:prstGeom>
        </p:spPr>
        <p:txBody>
          <a:bodyPr wrap="square">
            <a:spAutoFit/>
          </a:bodyPr>
          <a:lstStyle/>
          <a:p>
            <a:pPr>
              <a:lnSpc>
                <a:spcPct val="250000"/>
              </a:lnSpc>
            </a:pPr>
            <a:r>
              <a:rPr lang="en-US" altLang="zh-CN" sz="800" spc="1200" dirty="0">
                <a:solidFill>
                  <a:schemeClr val="tx1">
                    <a:lumMod val="85000"/>
                    <a:lumOff val="15000"/>
                  </a:schemeClr>
                </a:solidFill>
                <a:latin typeface="Arial" panose="020B0604020202020204" pitchFamily="34" charset="0"/>
                <a:cs typeface="Arial" panose="020B0604020202020204" pitchFamily="34" charset="0"/>
              </a:rPr>
              <a:t>A CLOTHING STYLE MAY </a:t>
            </a:r>
          </a:p>
          <a:p>
            <a:pPr>
              <a:lnSpc>
                <a:spcPct val="250000"/>
              </a:lnSpc>
            </a:pPr>
            <a:r>
              <a:rPr lang="en-US" altLang="zh-CN" sz="800" spc="1200" dirty="0">
                <a:solidFill>
                  <a:schemeClr val="tx1">
                    <a:lumMod val="85000"/>
                    <a:lumOff val="15000"/>
                  </a:schemeClr>
                </a:solidFill>
                <a:latin typeface="Arial" panose="020B0604020202020204" pitchFamily="34" charset="0"/>
                <a:cs typeface="Arial" panose="020B0604020202020204" pitchFamily="34" charset="0"/>
              </a:rPr>
              <a:t>BE INTRODUCED AS A FASHION     </a:t>
            </a:r>
            <a:endParaRPr lang="zh-CN" altLang="en-US" sz="800" spc="12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8" name="矩形 7"/>
          <p:cNvSpPr/>
          <p:nvPr/>
        </p:nvSpPr>
        <p:spPr>
          <a:xfrm>
            <a:off x="6651904" y="2109736"/>
            <a:ext cx="340196" cy="340196"/>
          </a:xfrm>
          <a:prstGeom prst="rect">
            <a:avLst/>
          </a:prstGeom>
          <a:solidFill>
            <a:srgbClr val="BB9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B9D83"/>
              </a:solidFill>
            </a:endParaRPr>
          </a:p>
        </p:txBody>
      </p:sp>
      <p:sp>
        <p:nvSpPr>
          <p:cNvPr id="9" name="矩形 8"/>
          <p:cNvSpPr/>
          <p:nvPr/>
        </p:nvSpPr>
        <p:spPr>
          <a:xfrm>
            <a:off x="7397679" y="3560272"/>
            <a:ext cx="3944575" cy="1546577"/>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Tree>
  </p:cSld>
  <p:clrMapOvr>
    <a:masterClrMapping/>
  </p:clrMapOvr>
  <mc:AlternateContent xmlns:mc="http://schemas.openxmlformats.org/markup-compatibility/2006">
    <mc:Choice xmlns:p14="http://schemas.microsoft.com/office/powerpoint/2010/main" xmlns="" Requires="p14">
      <p:transition spd="slow" p14:dur="1600" advTm="4211">
        <p14:gallery dir="l"/>
      </p:transition>
    </mc:Choice>
    <mc:Fallback>
      <p:transition spd="slow" advTm="42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50"/>
                                        <p:tgtEl>
                                          <p:spTgt spid="5">
                                            <p:txEl>
                                              <p:pRg st="0" end="0"/>
                                            </p:txEl>
                                          </p:spTgt>
                                        </p:tgtEl>
                                      </p:cBhvr>
                                    </p:animEffect>
                                    <p:anim calcmode="lin" valueType="num">
                                      <p:cBhvr>
                                        <p:cTn id="12" dur="2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25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925"/>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50"/>
                                        <p:tgtEl>
                                          <p:spTgt spid="5">
                                            <p:txEl>
                                              <p:pRg st="1" end="1"/>
                                            </p:txEl>
                                          </p:spTgt>
                                        </p:tgtEl>
                                      </p:cBhvr>
                                    </p:animEffect>
                                    <p:anim calcmode="lin" valueType="num">
                                      <p:cBhvr>
                                        <p:cTn id="18" dur="25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9" dur="25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625"/>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625"/>
                            </p:stCondLst>
                            <p:childTnLst>
                              <p:par>
                                <p:cTn id="27" presetID="6"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500"/>
                                        <p:tgtEl>
                                          <p:spTgt spid="6"/>
                                        </p:tgtEl>
                                      </p:cBhvr>
                                    </p:animEffect>
                                  </p:childTnLst>
                                </p:cTn>
                              </p:par>
                            </p:childTnLst>
                          </p:cTn>
                        </p:par>
                        <p:par>
                          <p:cTn id="30" fill="hold">
                            <p:stCondLst>
                              <p:cond delay="3125"/>
                            </p:stCondLst>
                            <p:childTnLst>
                              <p:par>
                                <p:cTn id="31" presetID="31"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 calcmode="lin" valueType="num">
                                      <p:cBhvr>
                                        <p:cTn id="35" dur="1000" fill="hold"/>
                                        <p:tgtEl>
                                          <p:spTgt spid="8"/>
                                        </p:tgtEl>
                                        <p:attrNameLst>
                                          <p:attrName>style.rotation</p:attrName>
                                        </p:attrNameLst>
                                      </p:cBhvr>
                                      <p:tavLst>
                                        <p:tav tm="0">
                                          <p:val>
                                            <p:fltVal val="90"/>
                                          </p:val>
                                        </p:tav>
                                        <p:tav tm="100000">
                                          <p:val>
                                            <p:fltVal val="0"/>
                                          </p:val>
                                        </p:tav>
                                      </p:tavLst>
                                    </p:anim>
                                    <p:animEffect transition="in" filter="fade">
                                      <p:cBhvr>
                                        <p:cTn id="36" dur="1000"/>
                                        <p:tgtEl>
                                          <p:spTgt spid="8"/>
                                        </p:tgtEl>
                                      </p:cBhvr>
                                    </p:animEffect>
                                  </p:childTnLst>
                                </p:cTn>
                              </p:par>
                            </p:childTnLst>
                          </p:cTn>
                        </p:par>
                        <p:par>
                          <p:cTn id="37" fill="hold">
                            <p:stCondLst>
                              <p:cond delay="4125"/>
                            </p:stCondLst>
                            <p:childTnLst>
                              <p:par>
                                <p:cTn id="38" presetID="42"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anim calcmode="lin" valueType="num">
                                      <p:cBhvr>
                                        <p:cTn id="41" dur="500" fill="hold"/>
                                        <p:tgtEl>
                                          <p:spTgt spid="9"/>
                                        </p:tgtEl>
                                        <p:attrNameLst>
                                          <p:attrName>ppt_x</p:attrName>
                                        </p:attrNameLst>
                                      </p:cBhvr>
                                      <p:tavLst>
                                        <p:tav tm="0">
                                          <p:val>
                                            <p:strVal val="#ppt_x"/>
                                          </p:val>
                                        </p:tav>
                                        <p:tav tm="100000">
                                          <p:val>
                                            <p:strVal val="#ppt_x"/>
                                          </p:val>
                                        </p:tav>
                                      </p:tavLst>
                                    </p:anim>
                                    <p:anim calcmode="lin" valueType="num">
                                      <p:cBhvr>
                                        <p:cTn id="42"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build="p"/>
      <p:bldP spid="7" grpId="0"/>
      <p:bldP spid="8"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3122"/>
            <a:ext cx="12198121" cy="6865609"/>
          </a:xfrm>
          <a:prstGeom prst="rect">
            <a:avLst/>
          </a:prstGeom>
        </p:spPr>
      </p:pic>
      <p:sp>
        <p:nvSpPr>
          <p:cNvPr id="6" name="Rectangle 23"/>
          <p:cNvSpPr/>
          <p:nvPr/>
        </p:nvSpPr>
        <p:spPr>
          <a:xfrm>
            <a:off x="4257714" y="2311399"/>
            <a:ext cx="3862947" cy="338554"/>
          </a:xfrm>
          <a:prstGeom prst="rect">
            <a:avLst/>
          </a:prstGeom>
        </p:spPr>
        <p:txBody>
          <a:bodyPr wrap="square">
            <a:spAutoFit/>
          </a:bodyPr>
          <a:lstStyle/>
          <a:p>
            <a:pPr algn="ctr">
              <a:defRPr/>
            </a:pPr>
            <a:r>
              <a:rPr lang="en-US" sz="800" noProof="1">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 </a:t>
            </a:r>
            <a:r>
              <a:rPr lang="en-US" altLang="zh-CN" sz="800" noProof="1">
                <a:solidFill>
                  <a:schemeClr val="bg1"/>
                </a:solidFill>
                <a:latin typeface="Open Sans" panose="020B0606030504020204" pitchFamily="34" charset="0"/>
                <a:ea typeface="Open Sans" panose="020B0606030504020204" pitchFamily="34" charset="0"/>
                <a:cs typeface="Open Sans" panose="020B0606030504020204" pitchFamily="34" charset="0"/>
              </a:rPr>
              <a:t> lorem ipsum dolor sit amet</a:t>
            </a:r>
            <a:endParaRPr lang="en-US" sz="800" noProof="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文本框 1"/>
          <p:cNvSpPr txBox="1"/>
          <p:nvPr/>
        </p:nvSpPr>
        <p:spPr>
          <a:xfrm>
            <a:off x="3962400" y="1480402"/>
            <a:ext cx="4858328" cy="830997"/>
          </a:xfrm>
          <a:prstGeom prst="rect">
            <a:avLst/>
          </a:prstGeom>
          <a:noFill/>
        </p:spPr>
        <p:txBody>
          <a:bodyPr wrap="square" rtlCol="0">
            <a:spAutoFit/>
          </a:bodyPr>
          <a:lstStyle/>
          <a:p>
            <a:r>
              <a:rPr lang="en-US" altLang="zh-CN" sz="48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HOME DESIGN</a:t>
            </a:r>
            <a:endParaRPr lang="zh-CN" altLang="en-US" sz="4800" b="1" dirty="0">
              <a:solidFill>
                <a:schemeClr val="tx1">
                  <a:lumMod val="85000"/>
                  <a:lumOff val="15000"/>
                </a:schemeClr>
              </a:solidFill>
              <a:latin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800" advTm="3250">
        <p14:flythrough/>
      </p:transition>
    </mc:Choice>
    <mc:Fallback>
      <p:transition spd="slow" advTm="32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250"/>
                                        <p:tgtEl>
                                          <p:spTgt spid="2">
                                            <p:txEl>
                                              <p:pRg st="0" end="0"/>
                                            </p:txEl>
                                          </p:spTgt>
                                        </p:tgtEl>
                                      </p:cBhvr>
                                    </p:animEffect>
                                    <p:anim calcmode="lin" valueType="num">
                                      <p:cBhvr>
                                        <p:cTn id="14" dur="25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25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292196" y="749058"/>
            <a:ext cx="4857135" cy="299999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658732" y="1452"/>
            <a:ext cx="4533268" cy="6866567"/>
          </a:xfrm>
          <a:prstGeom prst="rect">
            <a:avLst/>
          </a:prstGeom>
        </p:spPr>
      </p:pic>
      <p:sp>
        <p:nvSpPr>
          <p:cNvPr id="6" name="矩形 5"/>
          <p:cNvSpPr/>
          <p:nvPr/>
        </p:nvSpPr>
        <p:spPr>
          <a:xfrm>
            <a:off x="1148111" y="4890308"/>
            <a:ext cx="5145303" cy="1304203"/>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7" name="文本框 6"/>
          <p:cNvSpPr txBox="1"/>
          <p:nvPr/>
        </p:nvSpPr>
        <p:spPr>
          <a:xfrm>
            <a:off x="1140444" y="4004232"/>
            <a:ext cx="6341010" cy="886076"/>
          </a:xfrm>
          <a:prstGeom prst="rect">
            <a:avLst/>
          </a:prstGeom>
          <a:noFill/>
        </p:spPr>
        <p:txBody>
          <a:bodyPr wrap="square" rtlCol="0">
            <a:spAutoFit/>
          </a:bodyPr>
          <a:lstStyle/>
          <a:p>
            <a:pPr>
              <a:lnSpc>
                <a:spcPts val="6600"/>
              </a:lnSpc>
            </a:pPr>
            <a:r>
              <a:rPr lang="en-US" altLang="zh-CN" sz="4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YOUR TITLE HERE</a:t>
            </a:r>
            <a:endParaRPr lang="zh-CN" altLang="en-US" sz="4400" b="1" dirty="0">
              <a:solidFill>
                <a:schemeClr val="tx1">
                  <a:lumMod val="85000"/>
                  <a:lumOff val="15000"/>
                </a:schemeClr>
              </a:solidFill>
              <a:latin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500" advTm="2672">
        <p14:window dir="vert"/>
      </p:transition>
    </mc:Choice>
    <mc:Fallback>
      <p:transition spd="slow" advTm="26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47" presetClass="entr" presetSubtype="0" fill="hold" grpId="0" nodeType="afterEffect">
                                  <p:stCondLst>
                                    <p:cond delay="0"/>
                                  </p:stCondLst>
                                  <p:iterate type="lt">
                                    <p:tmPct val="10000"/>
                                  </p:iterate>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250"/>
                                        <p:tgtEl>
                                          <p:spTgt spid="7">
                                            <p:txEl>
                                              <p:pRg st="0" end="0"/>
                                            </p:txEl>
                                          </p:spTgt>
                                        </p:tgtEl>
                                      </p:cBhvr>
                                    </p:animEffect>
                                    <p:anim calcmode="lin" valueType="num">
                                      <p:cBhvr>
                                        <p:cTn id="15" dur="2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25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600"/>
                            </p:stCondLst>
                            <p:childTnLst>
                              <p:par>
                                <p:cTn id="18" presetID="42"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5029479" y="1800601"/>
            <a:ext cx="2341393" cy="2215991"/>
          </a:xfrm>
          <a:prstGeom prst="rect">
            <a:avLst/>
          </a:prstGeom>
          <a:noFill/>
        </p:spPr>
        <p:txBody>
          <a:bodyPr wrap="square" rtlCol="0">
            <a:spAutoFit/>
          </a:bodyPr>
          <a:lstStyle/>
          <a:p>
            <a:r>
              <a:rPr lang="en-US" altLang="zh-CN" sz="13800" b="1" dirty="0">
                <a:latin typeface="Open Sans" panose="020B0606030504020204" pitchFamily="34" charset="0"/>
                <a:ea typeface="Open Sans" panose="020B0606030504020204" pitchFamily="34" charset="0"/>
                <a:cs typeface="Open Sans" panose="020B0606030504020204" pitchFamily="34" charset="0"/>
              </a:rPr>
              <a:t>03</a:t>
            </a:r>
            <a:endParaRPr lang="zh-CN" altLang="en-US" sz="13800" b="1" dirty="0">
              <a:latin typeface="Open Sans" panose="020B0606030504020204" pitchFamily="34" charset="0"/>
              <a:cs typeface="Open Sans" panose="020B0606030504020204" pitchFamily="34" charset="0"/>
            </a:endParaRPr>
          </a:p>
        </p:txBody>
      </p:sp>
      <p:sp>
        <p:nvSpPr>
          <p:cNvPr id="20" name="矩形 19"/>
          <p:cNvSpPr/>
          <p:nvPr/>
        </p:nvSpPr>
        <p:spPr>
          <a:xfrm>
            <a:off x="3583709" y="3177309"/>
            <a:ext cx="4858327" cy="18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884847" y="3659213"/>
            <a:ext cx="2486025"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729296" y="1734613"/>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029479" y="3096998"/>
            <a:ext cx="2513635" cy="1642858"/>
            <a:chOff x="6501056" y="2340604"/>
            <a:chExt cx="2513635" cy="1642858"/>
          </a:xfrm>
        </p:grpSpPr>
        <p:cxnSp>
          <p:nvCxnSpPr>
            <p:cNvPr id="24" name="直接连接符 23"/>
            <p:cNvCxnSpPr/>
            <p:nvPr/>
          </p:nvCxnSpPr>
          <p:spPr>
            <a:xfrm>
              <a:off x="9014691" y="2340604"/>
              <a:ext cx="0" cy="164285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cxnSp>
          <p:nvCxnSpPr>
            <p:cNvPr id="25" name="直接连接符 24"/>
            <p:cNvCxnSpPr/>
            <p:nvPr/>
          </p:nvCxnSpPr>
          <p:spPr>
            <a:xfrm flipH="1">
              <a:off x="6501056" y="3983462"/>
              <a:ext cx="2513635"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grpSp>
      <p:sp>
        <p:nvSpPr>
          <p:cNvPr id="26" name="Rectangle 23"/>
          <p:cNvSpPr/>
          <p:nvPr/>
        </p:nvSpPr>
        <p:spPr>
          <a:xfrm>
            <a:off x="4844642" y="4082471"/>
            <a:ext cx="2658267" cy="338554"/>
          </a:xfrm>
          <a:prstGeom prst="rect">
            <a:avLst/>
          </a:prstGeom>
        </p:spPr>
        <p:txBody>
          <a:bodyPr wrap="square">
            <a:spAutoFit/>
          </a:bodyPr>
          <a:lstStyle/>
          <a:p>
            <a:pPr algn="ctr">
              <a:defRPr/>
            </a:pPr>
            <a:r>
              <a:rPr lang="en-US"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a:t>
            </a:r>
          </a:p>
        </p:txBody>
      </p:sp>
    </p:spTree>
  </p:cSld>
  <p:clrMapOvr>
    <a:masterClrMapping/>
  </p:clrMapOvr>
  <p:transition spd="med" advTm="4014">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500"/>
                                        <p:tgtEl>
                                          <p:spTgt spid="2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anim calcmode="lin" valueType="num">
                                      <p:cBhvr>
                                        <p:cTn id="22" dur="500" fill="hold"/>
                                        <p:tgtEl>
                                          <p:spTgt spid="26"/>
                                        </p:tgtEl>
                                        <p:attrNameLst>
                                          <p:attrName>ppt_x</p:attrName>
                                        </p:attrNameLst>
                                      </p:cBhvr>
                                      <p:tavLst>
                                        <p:tav tm="0">
                                          <p:val>
                                            <p:strVal val="#ppt_x"/>
                                          </p:val>
                                        </p:tav>
                                        <p:tav tm="100000">
                                          <p:val>
                                            <p:strVal val="#ppt_x"/>
                                          </p:val>
                                        </p:tav>
                                      </p:tavLst>
                                    </p:anim>
                                    <p:anim calcmode="lin" valueType="num">
                                      <p:cBhvr>
                                        <p:cTn id="23" dur="500" fill="hold"/>
                                        <p:tgtEl>
                                          <p:spTgt spid="2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6"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circle(in)">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animBg="1"/>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3"/>
          <p:cNvSpPr/>
          <p:nvPr/>
        </p:nvSpPr>
        <p:spPr>
          <a:xfrm>
            <a:off x="7173355" y="267603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6" name="Rectangle 43"/>
          <p:cNvSpPr/>
          <p:nvPr/>
        </p:nvSpPr>
        <p:spPr>
          <a:xfrm>
            <a:off x="7173353" y="529217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7" name="Rectangle 45"/>
          <p:cNvSpPr/>
          <p:nvPr/>
        </p:nvSpPr>
        <p:spPr>
          <a:xfrm>
            <a:off x="7173355" y="3536396"/>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cxnSp>
        <p:nvCxnSpPr>
          <p:cNvPr id="8" name="Straight Connector 74"/>
          <p:cNvCxnSpPr/>
          <p:nvPr/>
        </p:nvCxnSpPr>
        <p:spPr>
          <a:xfrm>
            <a:off x="6608019" y="2320431"/>
            <a:ext cx="0" cy="380365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Oval 75"/>
          <p:cNvSpPr/>
          <p:nvPr/>
        </p:nvSpPr>
        <p:spPr>
          <a:xfrm>
            <a:off x="6412757" y="2676031"/>
            <a:ext cx="384175" cy="384175"/>
          </a:xfrm>
          <a:prstGeom prst="ellipse">
            <a:avLst/>
          </a:prstGeom>
          <a:solidFill>
            <a:schemeClr val="tx1">
              <a:lumMod val="85000"/>
              <a:lumOff val="1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sz="1600">
                <a:solidFill>
                  <a:schemeClr val="bg1"/>
                </a:solidFill>
                <a:latin typeface="Calibri Light" panose="020F0302020204030204" pitchFamily="34" charset="0"/>
              </a:rPr>
              <a:t>1</a:t>
            </a:r>
          </a:p>
        </p:txBody>
      </p:sp>
      <p:sp>
        <p:nvSpPr>
          <p:cNvPr id="10" name="Oval 76"/>
          <p:cNvSpPr/>
          <p:nvPr/>
        </p:nvSpPr>
        <p:spPr>
          <a:xfrm>
            <a:off x="6412757" y="3552331"/>
            <a:ext cx="384175" cy="384175"/>
          </a:xfrm>
          <a:prstGeom prst="ellipse">
            <a:avLst/>
          </a:prstGeom>
          <a:solidFill>
            <a:schemeClr val="tx1">
              <a:lumMod val="85000"/>
              <a:lumOff val="1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sz="1600">
                <a:solidFill>
                  <a:schemeClr val="bg1"/>
                </a:solidFill>
                <a:latin typeface="Calibri Light" panose="020F0302020204030204" pitchFamily="34" charset="0"/>
              </a:rPr>
              <a:t>2</a:t>
            </a:r>
          </a:p>
        </p:txBody>
      </p:sp>
      <p:sp>
        <p:nvSpPr>
          <p:cNvPr id="11" name="Oval 77"/>
          <p:cNvSpPr/>
          <p:nvPr/>
        </p:nvSpPr>
        <p:spPr>
          <a:xfrm>
            <a:off x="6412757" y="4430218"/>
            <a:ext cx="384175" cy="384175"/>
          </a:xfrm>
          <a:prstGeom prst="ellipse">
            <a:avLst/>
          </a:prstGeom>
          <a:solidFill>
            <a:schemeClr val="tx1">
              <a:lumMod val="85000"/>
              <a:lumOff val="1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sz="1600">
                <a:solidFill>
                  <a:schemeClr val="bg1"/>
                </a:solidFill>
                <a:latin typeface="Calibri Light" panose="020F0302020204030204" pitchFamily="34" charset="0"/>
              </a:rPr>
              <a:t>3</a:t>
            </a:r>
          </a:p>
        </p:txBody>
      </p:sp>
      <p:sp>
        <p:nvSpPr>
          <p:cNvPr id="12" name="Oval 78"/>
          <p:cNvSpPr/>
          <p:nvPr/>
        </p:nvSpPr>
        <p:spPr>
          <a:xfrm>
            <a:off x="6412757" y="5308106"/>
            <a:ext cx="384175" cy="384175"/>
          </a:xfrm>
          <a:prstGeom prst="ellipse">
            <a:avLst/>
          </a:prstGeom>
          <a:solidFill>
            <a:schemeClr val="tx1">
              <a:lumMod val="85000"/>
              <a:lumOff val="1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sz="1600">
                <a:solidFill>
                  <a:schemeClr val="bg1"/>
                </a:solidFill>
                <a:latin typeface="Calibri Light" panose="020F0302020204030204" pitchFamily="34" charset="0"/>
              </a:rPr>
              <a:t>4</a:t>
            </a:r>
          </a:p>
        </p:txBody>
      </p:sp>
      <p:sp>
        <p:nvSpPr>
          <p:cNvPr id="13" name="Rectangle 43"/>
          <p:cNvSpPr/>
          <p:nvPr/>
        </p:nvSpPr>
        <p:spPr>
          <a:xfrm>
            <a:off x="7173354" y="4432635"/>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17010" y="527711"/>
            <a:ext cx="4569979" cy="5874328"/>
          </a:xfrm>
          <a:prstGeom prst="rect">
            <a:avLst/>
          </a:prstGeom>
        </p:spPr>
      </p:pic>
      <p:sp>
        <p:nvSpPr>
          <p:cNvPr id="3" name="文本框 2"/>
          <p:cNvSpPr txBox="1"/>
          <p:nvPr/>
        </p:nvSpPr>
        <p:spPr>
          <a:xfrm>
            <a:off x="6412757" y="860130"/>
            <a:ext cx="5021861" cy="707886"/>
          </a:xfrm>
          <a:prstGeom prst="rect">
            <a:avLst/>
          </a:prstGeom>
          <a:noFill/>
        </p:spPr>
        <p:txBody>
          <a:bodyPr wrap="square" rtlCol="0">
            <a:spAutoFit/>
          </a:bodyPr>
          <a:lstStyle/>
          <a:p>
            <a:r>
              <a:rPr lang="en-US" altLang="zh-CN" sz="4000" b="1" spc="300" dirty="0">
                <a:latin typeface="Open Sans" panose="020B0606030504020204" pitchFamily="34" charset="0"/>
                <a:ea typeface="Open Sans" panose="020B0606030504020204" pitchFamily="34" charset="0"/>
                <a:cs typeface="Open Sans" panose="020B0606030504020204" pitchFamily="34" charset="0"/>
              </a:rPr>
              <a:t>HOME DESIGN</a:t>
            </a:r>
            <a:endParaRPr lang="zh-CN" altLang="en-US" sz="4000" b="1" spc="300" dirty="0">
              <a:latin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50" advTm="9612">
        <p14:switch dir="r"/>
      </p:transition>
    </mc:Choice>
    <mc:Fallback>
      <p:transition spd="slow" advTm="96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50"/>
                                        <p:tgtEl>
                                          <p:spTgt spid="3">
                                            <p:txEl>
                                              <p:pRg st="0" end="0"/>
                                            </p:txEl>
                                          </p:spTgt>
                                        </p:tgtEl>
                                      </p:cBhvr>
                                    </p:animEffect>
                                    <p:anim calcmode="lin" valueType="num">
                                      <p:cBhvr>
                                        <p:cTn id="13" dur="2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25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strVal val="#ppt_x"/>
                                          </p:val>
                                        </p:tav>
                                        <p:tav tm="100000">
                                          <p:val>
                                            <p:strVal val="#ppt_x"/>
                                          </p:val>
                                        </p:tav>
                                      </p:tavLst>
                                    </p:anim>
                                    <p:anim calcmode="lin" valueType="num">
                                      <p:cBhvr>
                                        <p:cTn id="54" dur="50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53" presetClass="entr" presetSubtype="16"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childTnLst>
                                </p:cTn>
                              </p:par>
                            </p:childTnLst>
                          </p:cTn>
                        </p:par>
                        <p:par>
                          <p:cTn id="61" fill="hold">
                            <p:stCondLst>
                              <p:cond delay="5000"/>
                            </p:stCondLst>
                            <p:childTnLst>
                              <p:par>
                                <p:cTn id="62" presetID="42" presetClass="entr" presetSubtype="0"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anim calcmode="lin" valueType="num">
                                      <p:cBhvr>
                                        <p:cTn id="65" dur="500" fill="hold"/>
                                        <p:tgtEl>
                                          <p:spTgt spid="6"/>
                                        </p:tgtEl>
                                        <p:attrNameLst>
                                          <p:attrName>ppt_x</p:attrName>
                                        </p:attrNameLst>
                                      </p:cBhvr>
                                      <p:tavLst>
                                        <p:tav tm="0">
                                          <p:val>
                                            <p:strVal val="#ppt_x"/>
                                          </p:val>
                                        </p:tav>
                                        <p:tav tm="100000">
                                          <p:val>
                                            <p:strVal val="#ppt_x"/>
                                          </p:val>
                                        </p:tav>
                                      </p:tavLst>
                                    </p:anim>
                                    <p:anim calcmode="lin" valueType="num">
                                      <p:cBhvr>
                                        <p:cTn id="6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animBg="1"/>
      <p:bldP spid="10" grpId="0" animBg="1"/>
      <p:bldP spid="11" grpId="0" animBg="1"/>
      <p:bldP spid="12" grpId="0" animBg="1"/>
      <p:bldP spid="13"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619500" y="0"/>
            <a:ext cx="8572500" cy="6858000"/>
          </a:xfrm>
          <a:prstGeom prst="rect">
            <a:avLst/>
          </a:prstGeom>
        </p:spPr>
      </p:pic>
      <p:sp>
        <p:nvSpPr>
          <p:cNvPr id="17" name="Rectangle 70"/>
          <p:cNvSpPr>
            <a:spLocks noChangeArrowheads="1"/>
          </p:cNvSpPr>
          <p:nvPr/>
        </p:nvSpPr>
        <p:spPr bwMode="auto">
          <a:xfrm>
            <a:off x="544945" y="995051"/>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PROMOTION</a:t>
            </a:r>
          </a:p>
        </p:txBody>
      </p:sp>
      <p:sp>
        <p:nvSpPr>
          <p:cNvPr id="18" name="Rectangle 23"/>
          <p:cNvSpPr/>
          <p:nvPr/>
        </p:nvSpPr>
        <p:spPr>
          <a:xfrm>
            <a:off x="544946" y="1314039"/>
            <a:ext cx="244027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9" name="Rectangle 42"/>
          <p:cNvSpPr>
            <a:spLocks noChangeArrowheads="1"/>
          </p:cNvSpPr>
          <p:nvPr/>
        </p:nvSpPr>
        <p:spPr bwMode="auto">
          <a:xfrm>
            <a:off x="497050" y="2369622"/>
            <a:ext cx="31535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IDEA</a:t>
            </a:r>
          </a:p>
        </p:txBody>
      </p:sp>
      <p:sp>
        <p:nvSpPr>
          <p:cNvPr id="20" name="Rectangle 43"/>
          <p:cNvSpPr/>
          <p:nvPr/>
        </p:nvSpPr>
        <p:spPr>
          <a:xfrm>
            <a:off x="515361" y="2675581"/>
            <a:ext cx="244027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21" name="Rectangle 44"/>
          <p:cNvSpPr>
            <a:spLocks noChangeArrowheads="1"/>
          </p:cNvSpPr>
          <p:nvPr/>
        </p:nvSpPr>
        <p:spPr bwMode="auto">
          <a:xfrm>
            <a:off x="515359" y="3721309"/>
            <a:ext cx="209797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MEDIA</a:t>
            </a:r>
          </a:p>
        </p:txBody>
      </p:sp>
      <p:sp>
        <p:nvSpPr>
          <p:cNvPr id="22" name="Rectangle 45"/>
          <p:cNvSpPr/>
          <p:nvPr/>
        </p:nvSpPr>
        <p:spPr>
          <a:xfrm>
            <a:off x="515361" y="4047227"/>
            <a:ext cx="2410689"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23" name="Rectangle 46"/>
          <p:cNvSpPr>
            <a:spLocks noChangeArrowheads="1"/>
          </p:cNvSpPr>
          <p:nvPr/>
        </p:nvSpPr>
        <p:spPr bwMode="auto">
          <a:xfrm>
            <a:off x="497050" y="5080319"/>
            <a:ext cx="31535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COMMUNICATION</a:t>
            </a:r>
          </a:p>
        </p:txBody>
      </p:sp>
      <p:sp>
        <p:nvSpPr>
          <p:cNvPr id="24" name="Rectangle 47"/>
          <p:cNvSpPr/>
          <p:nvPr/>
        </p:nvSpPr>
        <p:spPr>
          <a:xfrm>
            <a:off x="512608" y="5415132"/>
            <a:ext cx="2410689"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2278">
        <p15:prstTrans prst="fracture"/>
      </p:transition>
    </mc:Choice>
    <mc:Fallback>
      <p:transition spd="slow" advTm="22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837121" y="1099130"/>
            <a:ext cx="8360085" cy="4479636"/>
          </a:xfrm>
          <a:prstGeom prst="rect">
            <a:avLst/>
          </a:prstGeom>
        </p:spPr>
      </p:pic>
      <p:sp>
        <p:nvSpPr>
          <p:cNvPr id="23" name="矩形 22"/>
          <p:cNvSpPr/>
          <p:nvPr/>
        </p:nvSpPr>
        <p:spPr>
          <a:xfrm>
            <a:off x="0" y="1099130"/>
            <a:ext cx="3833091" cy="4479636"/>
          </a:xfrm>
          <a:prstGeom prst="rect">
            <a:avLst/>
          </a:prstGeom>
          <a:solidFill>
            <a:srgbClr val="C3B9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Rounded Rectangle 18"/>
          <p:cNvSpPr/>
          <p:nvPr/>
        </p:nvSpPr>
        <p:spPr>
          <a:xfrm>
            <a:off x="783980" y="1648909"/>
            <a:ext cx="1066799" cy="1066799"/>
          </a:xfrm>
          <a:prstGeom prst="roundRect">
            <a:avLst>
              <a:gd name="adj" fmla="val 104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19"/>
          <p:cNvSpPr/>
          <p:nvPr/>
        </p:nvSpPr>
        <p:spPr>
          <a:xfrm>
            <a:off x="1926980" y="1646048"/>
            <a:ext cx="1066799" cy="1066799"/>
          </a:xfrm>
          <a:prstGeom prst="roundRect">
            <a:avLst>
              <a:gd name="adj" fmla="val 104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0"/>
          <p:cNvSpPr/>
          <p:nvPr/>
        </p:nvSpPr>
        <p:spPr>
          <a:xfrm>
            <a:off x="783979" y="2791909"/>
            <a:ext cx="1066799" cy="1066799"/>
          </a:xfrm>
          <a:prstGeom prst="roundRect">
            <a:avLst>
              <a:gd name="adj" fmla="val 104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1"/>
          <p:cNvSpPr/>
          <p:nvPr/>
        </p:nvSpPr>
        <p:spPr>
          <a:xfrm>
            <a:off x="1926979" y="2789048"/>
            <a:ext cx="1066799" cy="1066799"/>
          </a:xfrm>
          <a:prstGeom prst="roundRect">
            <a:avLst>
              <a:gd name="adj" fmla="val 104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7"/>
          <p:cNvGrpSpPr/>
          <p:nvPr/>
        </p:nvGrpSpPr>
        <p:grpSpPr>
          <a:xfrm>
            <a:off x="1096501" y="1854253"/>
            <a:ext cx="441754" cy="421788"/>
            <a:chOff x="4417791" y="3086470"/>
            <a:chExt cx="441754" cy="421788"/>
          </a:xfrm>
          <a:solidFill>
            <a:schemeClr val="tx1">
              <a:lumMod val="85000"/>
              <a:lumOff val="15000"/>
            </a:schemeClr>
          </a:solidFill>
        </p:grpSpPr>
        <p:sp>
          <p:nvSpPr>
            <p:cNvPr id="30"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lstStyle/>
            <a:p>
              <a:endParaRPr lang="en-US"/>
            </a:p>
          </p:txBody>
        </p:sp>
        <p:sp>
          <p:nvSpPr>
            <p:cNvPr id="31"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lstStyle/>
            <a:p>
              <a:endParaRPr lang="en-US"/>
            </a:p>
          </p:txBody>
        </p:sp>
      </p:grpSp>
      <p:grpSp>
        <p:nvGrpSpPr>
          <p:cNvPr id="32" name="Group 30"/>
          <p:cNvGrpSpPr/>
          <p:nvPr/>
        </p:nvGrpSpPr>
        <p:grpSpPr>
          <a:xfrm>
            <a:off x="1116467" y="3000856"/>
            <a:ext cx="439257" cy="324452"/>
            <a:chOff x="2563427" y="3717902"/>
            <a:chExt cx="439257" cy="324452"/>
          </a:xfrm>
          <a:solidFill>
            <a:schemeClr val="tx1">
              <a:lumMod val="85000"/>
              <a:lumOff val="15000"/>
            </a:schemeClr>
          </a:solidFill>
        </p:grpSpPr>
        <p:sp>
          <p:nvSpPr>
            <p:cNvPr id="33"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4"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5"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36" name="Group 34"/>
          <p:cNvGrpSpPr/>
          <p:nvPr/>
        </p:nvGrpSpPr>
        <p:grpSpPr>
          <a:xfrm>
            <a:off x="2288169" y="2990872"/>
            <a:ext cx="284519" cy="359394"/>
            <a:chOff x="3526798" y="4057329"/>
            <a:chExt cx="284519" cy="359394"/>
          </a:xfrm>
          <a:solidFill>
            <a:schemeClr val="tx1">
              <a:lumMod val="85000"/>
              <a:lumOff val="15000"/>
            </a:schemeClr>
          </a:solidFill>
        </p:grpSpPr>
        <p:sp>
          <p:nvSpPr>
            <p:cNvPr id="37"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8"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9"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40" name="Group 38"/>
          <p:cNvGrpSpPr/>
          <p:nvPr/>
        </p:nvGrpSpPr>
        <p:grpSpPr>
          <a:xfrm>
            <a:off x="2320614" y="1810576"/>
            <a:ext cx="279527" cy="509141"/>
            <a:chOff x="3536781" y="2689641"/>
            <a:chExt cx="279527" cy="509141"/>
          </a:xfrm>
          <a:solidFill>
            <a:schemeClr val="tx1">
              <a:lumMod val="85000"/>
              <a:lumOff val="15000"/>
            </a:schemeClr>
          </a:solidFill>
        </p:grpSpPr>
        <p:sp>
          <p:nvSpPr>
            <p:cNvPr id="41"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42" name="Freeform 122"/>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43" name="Freeform 123"/>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44" name="Freeform 124"/>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45"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46" name="Text Box 10"/>
          <p:cNvSpPr txBox="1">
            <a:spLocks noChangeArrowheads="1"/>
          </p:cNvSpPr>
          <p:nvPr/>
        </p:nvSpPr>
        <p:spPr bwMode="auto">
          <a:xfrm>
            <a:off x="783980" y="2364182"/>
            <a:ext cx="1066798" cy="207749"/>
          </a:xfrm>
          <a:prstGeom prst="rect">
            <a:avLst/>
          </a:prstGeom>
          <a:noFill/>
          <a:ln w="9525">
            <a:noFill/>
            <a:miter lim="800000"/>
          </a:ln>
        </p:spPr>
        <p:txBody>
          <a:bodyPr wrap="square" lIns="45720" tIns="22860" rIns="45720" bIns="22860">
            <a:spAutoFit/>
          </a:bodyPr>
          <a:lstStyle/>
          <a:p>
            <a:pPr algn="ctr" defTabSz="1087755"/>
            <a:r>
              <a:rPr lang="en-US" sz="105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Technology</a:t>
            </a:r>
            <a:endParaRPr lang="en-US" sz="8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Text Box 10"/>
          <p:cNvSpPr txBox="1">
            <a:spLocks noChangeArrowheads="1"/>
          </p:cNvSpPr>
          <p:nvPr/>
        </p:nvSpPr>
        <p:spPr bwMode="auto">
          <a:xfrm>
            <a:off x="1926980" y="2364182"/>
            <a:ext cx="1066798" cy="207749"/>
          </a:xfrm>
          <a:prstGeom prst="rect">
            <a:avLst/>
          </a:prstGeom>
          <a:noFill/>
          <a:ln w="9525">
            <a:noFill/>
            <a:miter lim="800000"/>
          </a:ln>
        </p:spPr>
        <p:txBody>
          <a:bodyPr wrap="square" lIns="45720" tIns="22860" rIns="45720" bIns="22860">
            <a:spAutoFit/>
          </a:bodyPr>
          <a:lstStyle/>
          <a:p>
            <a:pPr algn="ctr" defTabSz="1087755"/>
            <a:r>
              <a:rPr lang="en-US" sz="105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Idea</a:t>
            </a:r>
            <a:endParaRPr lang="en-US" sz="8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Text Box 10"/>
          <p:cNvSpPr txBox="1">
            <a:spLocks noChangeArrowheads="1"/>
          </p:cNvSpPr>
          <p:nvPr/>
        </p:nvSpPr>
        <p:spPr bwMode="auto">
          <a:xfrm>
            <a:off x="787722" y="3498559"/>
            <a:ext cx="1066798" cy="207749"/>
          </a:xfrm>
          <a:prstGeom prst="rect">
            <a:avLst/>
          </a:prstGeom>
          <a:noFill/>
          <a:ln w="9525">
            <a:noFill/>
            <a:miter lim="800000"/>
          </a:ln>
        </p:spPr>
        <p:txBody>
          <a:bodyPr wrap="square" lIns="45720" tIns="22860" rIns="45720" bIns="22860">
            <a:spAutoFit/>
          </a:bodyPr>
          <a:lstStyle/>
          <a:p>
            <a:pPr algn="ctr" defTabSz="1087755"/>
            <a:r>
              <a:rPr lang="en-US" sz="105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Signal</a:t>
            </a:r>
            <a:endParaRPr lang="en-US" sz="8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Text Box 10"/>
          <p:cNvSpPr txBox="1">
            <a:spLocks noChangeArrowheads="1"/>
          </p:cNvSpPr>
          <p:nvPr/>
        </p:nvSpPr>
        <p:spPr bwMode="auto">
          <a:xfrm>
            <a:off x="1930722" y="3498559"/>
            <a:ext cx="1066798" cy="207749"/>
          </a:xfrm>
          <a:prstGeom prst="rect">
            <a:avLst/>
          </a:prstGeom>
          <a:noFill/>
          <a:ln w="9525">
            <a:noFill/>
            <a:miter lim="800000"/>
          </a:ln>
        </p:spPr>
        <p:txBody>
          <a:bodyPr wrap="square" lIns="45720" tIns="22860" rIns="45720" bIns="22860">
            <a:spAutoFit/>
          </a:bodyPr>
          <a:lstStyle/>
          <a:p>
            <a:pPr algn="ctr" defTabSz="1087755"/>
            <a:r>
              <a:rPr lang="en-US" sz="105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Data</a:t>
            </a:r>
            <a:endParaRPr lang="en-US" sz="800"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68"/>
          <p:cNvSpPr/>
          <p:nvPr/>
        </p:nvSpPr>
        <p:spPr>
          <a:xfrm>
            <a:off x="672299" y="4188835"/>
            <a:ext cx="1292341" cy="369332"/>
          </a:xfrm>
          <a:prstGeom prst="rect">
            <a:avLst/>
          </a:prstGeom>
        </p:spPr>
        <p:txBody>
          <a:bodyPr wrap="none">
            <a:spAutoFit/>
          </a:bodyPr>
          <a:lstStyle/>
          <a:p>
            <a:pPr defTabSz="913765" eaLnBrk="1" fontAlgn="auto" hangingPunct="1">
              <a:spcAft>
                <a:spcPts val="0"/>
              </a:spcAft>
              <a:defRPr/>
            </a:pPr>
            <a:r>
              <a:rPr lang="en-US" b="1" noProof="1">
                <a:solidFill>
                  <a:schemeClr val="bg1"/>
                </a:solidFill>
                <a:latin typeface="Open Sans" panose="020B0606030504020204" pitchFamily="34" charset="0"/>
                <a:ea typeface="Open Sans" panose="020B0606030504020204" pitchFamily="34" charset="0"/>
                <a:cs typeface="Open Sans" panose="020B0606030504020204" pitchFamily="34" charset="0"/>
              </a:rPr>
              <a:t>PRODUCT</a:t>
            </a:r>
          </a:p>
        </p:txBody>
      </p:sp>
      <p:sp>
        <p:nvSpPr>
          <p:cNvPr id="51" name="矩形 50"/>
          <p:cNvSpPr/>
          <p:nvPr/>
        </p:nvSpPr>
        <p:spPr>
          <a:xfrm>
            <a:off x="659281" y="4509216"/>
            <a:ext cx="2430701" cy="553998"/>
          </a:xfrm>
          <a:prstGeom prst="rect">
            <a:avLst/>
          </a:prstGeom>
        </p:spPr>
        <p:txBody>
          <a:bodyPr wrap="square">
            <a:spAutoFit/>
          </a:bodyPr>
          <a:lstStyle/>
          <a:p>
            <a:r>
              <a:rPr lang="en-US" altLang="zh-CN" sz="1000" noProof="1">
                <a:solidFill>
                  <a:schemeClr val="bg1"/>
                </a:solidFill>
                <a:latin typeface="Calibri Light" panose="020F0302020204030204" pitchFamily="34" charset="0"/>
                <a:cs typeface="Arial" panose="020B0604020202020204" pitchFamily="34" charset="0"/>
              </a:rPr>
              <a:t>Lorem ipsum dolor sit amet, consectetuer adipiscing elit, sed diam nonummy nibh euismod</a:t>
            </a:r>
            <a:endParaRPr lang="zh-CN" altLang="en-US" sz="1000" dirty="0">
              <a:solidFill>
                <a:schemeClr val="bg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200" advTm="5503">
        <p14:prism/>
      </p:transition>
    </mc:Choice>
    <mc:Fallback>
      <p:transition spd="slow" advTm="55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50" fill="hold"/>
                                        <p:tgtEl>
                                          <p:spTgt spid="24"/>
                                        </p:tgtEl>
                                        <p:attrNameLst>
                                          <p:attrName>ppt_x</p:attrName>
                                        </p:attrNameLst>
                                      </p:cBhvr>
                                      <p:tavLst>
                                        <p:tav tm="0">
                                          <p:val>
                                            <p:strVal val="#ppt_x"/>
                                          </p:val>
                                        </p:tav>
                                        <p:tav tm="100000">
                                          <p:val>
                                            <p:strVal val="#ppt_x"/>
                                          </p:val>
                                        </p:tav>
                                      </p:tavLst>
                                    </p:anim>
                                    <p:anim calcmode="lin" valueType="num">
                                      <p:cBhvr additive="base">
                                        <p:cTn id="8" dur="25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250" fill="hold"/>
                                        <p:tgtEl>
                                          <p:spTgt spid="29"/>
                                        </p:tgtEl>
                                        <p:attrNameLst>
                                          <p:attrName>ppt_x</p:attrName>
                                        </p:attrNameLst>
                                      </p:cBhvr>
                                      <p:tavLst>
                                        <p:tav tm="0">
                                          <p:val>
                                            <p:strVal val="#ppt_x"/>
                                          </p:val>
                                        </p:tav>
                                        <p:tav tm="100000">
                                          <p:val>
                                            <p:strVal val="#ppt_x"/>
                                          </p:val>
                                        </p:tav>
                                      </p:tavLst>
                                    </p:anim>
                                    <p:anim calcmode="lin" valueType="num">
                                      <p:cBhvr additive="base">
                                        <p:cTn id="13" dur="25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250" fill="hold"/>
                                        <p:tgtEl>
                                          <p:spTgt spid="46"/>
                                        </p:tgtEl>
                                        <p:attrNameLst>
                                          <p:attrName>ppt_x</p:attrName>
                                        </p:attrNameLst>
                                      </p:cBhvr>
                                      <p:tavLst>
                                        <p:tav tm="0">
                                          <p:val>
                                            <p:strVal val="#ppt_x"/>
                                          </p:val>
                                        </p:tav>
                                        <p:tav tm="100000">
                                          <p:val>
                                            <p:strVal val="#ppt_x"/>
                                          </p:val>
                                        </p:tav>
                                      </p:tavLst>
                                    </p:anim>
                                    <p:anim calcmode="lin" valueType="num">
                                      <p:cBhvr additive="base">
                                        <p:cTn id="18" dur="25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250" fill="hold"/>
                                        <p:tgtEl>
                                          <p:spTgt spid="25"/>
                                        </p:tgtEl>
                                        <p:attrNameLst>
                                          <p:attrName>ppt_x</p:attrName>
                                        </p:attrNameLst>
                                      </p:cBhvr>
                                      <p:tavLst>
                                        <p:tav tm="0">
                                          <p:val>
                                            <p:strVal val="#ppt_x"/>
                                          </p:val>
                                        </p:tav>
                                        <p:tav tm="100000">
                                          <p:val>
                                            <p:strVal val="#ppt_x"/>
                                          </p:val>
                                        </p:tav>
                                      </p:tavLst>
                                    </p:anim>
                                    <p:anim calcmode="lin" valueType="num">
                                      <p:cBhvr additive="base">
                                        <p:cTn id="23" dur="25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250" fill="hold"/>
                                        <p:tgtEl>
                                          <p:spTgt spid="40"/>
                                        </p:tgtEl>
                                        <p:attrNameLst>
                                          <p:attrName>ppt_x</p:attrName>
                                        </p:attrNameLst>
                                      </p:cBhvr>
                                      <p:tavLst>
                                        <p:tav tm="0">
                                          <p:val>
                                            <p:strVal val="#ppt_x"/>
                                          </p:val>
                                        </p:tav>
                                        <p:tav tm="100000">
                                          <p:val>
                                            <p:strVal val="#ppt_x"/>
                                          </p:val>
                                        </p:tav>
                                      </p:tavLst>
                                    </p:anim>
                                    <p:anim calcmode="lin" valueType="num">
                                      <p:cBhvr additive="base">
                                        <p:cTn id="28" dur="25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250" fill="hold"/>
                                        <p:tgtEl>
                                          <p:spTgt spid="47"/>
                                        </p:tgtEl>
                                        <p:attrNameLst>
                                          <p:attrName>ppt_x</p:attrName>
                                        </p:attrNameLst>
                                      </p:cBhvr>
                                      <p:tavLst>
                                        <p:tav tm="0">
                                          <p:val>
                                            <p:strVal val="#ppt_x"/>
                                          </p:val>
                                        </p:tav>
                                        <p:tav tm="100000">
                                          <p:val>
                                            <p:strVal val="#ppt_x"/>
                                          </p:val>
                                        </p:tav>
                                      </p:tavLst>
                                    </p:anim>
                                    <p:anim calcmode="lin" valueType="num">
                                      <p:cBhvr additive="base">
                                        <p:cTn id="33" dur="250" fill="hold"/>
                                        <p:tgtEl>
                                          <p:spTgt spid="4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250" fill="hold"/>
                                        <p:tgtEl>
                                          <p:spTgt spid="26"/>
                                        </p:tgtEl>
                                        <p:attrNameLst>
                                          <p:attrName>ppt_x</p:attrName>
                                        </p:attrNameLst>
                                      </p:cBhvr>
                                      <p:tavLst>
                                        <p:tav tm="0">
                                          <p:val>
                                            <p:strVal val="#ppt_x"/>
                                          </p:val>
                                        </p:tav>
                                        <p:tav tm="100000">
                                          <p:val>
                                            <p:strVal val="#ppt_x"/>
                                          </p:val>
                                        </p:tav>
                                      </p:tavLst>
                                    </p:anim>
                                    <p:anim calcmode="lin" valueType="num">
                                      <p:cBhvr additive="base">
                                        <p:cTn id="38" dur="250" fill="hold"/>
                                        <p:tgtEl>
                                          <p:spTgt spid="2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250" fill="hold"/>
                                        <p:tgtEl>
                                          <p:spTgt spid="32"/>
                                        </p:tgtEl>
                                        <p:attrNameLst>
                                          <p:attrName>ppt_x</p:attrName>
                                        </p:attrNameLst>
                                      </p:cBhvr>
                                      <p:tavLst>
                                        <p:tav tm="0">
                                          <p:val>
                                            <p:strVal val="#ppt_x"/>
                                          </p:val>
                                        </p:tav>
                                        <p:tav tm="100000">
                                          <p:val>
                                            <p:strVal val="#ppt_x"/>
                                          </p:val>
                                        </p:tav>
                                      </p:tavLst>
                                    </p:anim>
                                    <p:anim calcmode="lin" valueType="num">
                                      <p:cBhvr additive="base">
                                        <p:cTn id="43" dur="250" fill="hold"/>
                                        <p:tgtEl>
                                          <p:spTgt spid="32"/>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250" fill="hold"/>
                                        <p:tgtEl>
                                          <p:spTgt spid="48"/>
                                        </p:tgtEl>
                                        <p:attrNameLst>
                                          <p:attrName>ppt_x</p:attrName>
                                        </p:attrNameLst>
                                      </p:cBhvr>
                                      <p:tavLst>
                                        <p:tav tm="0">
                                          <p:val>
                                            <p:strVal val="#ppt_x"/>
                                          </p:val>
                                        </p:tav>
                                        <p:tav tm="100000">
                                          <p:val>
                                            <p:strVal val="#ppt_x"/>
                                          </p:val>
                                        </p:tav>
                                      </p:tavLst>
                                    </p:anim>
                                    <p:anim calcmode="lin" valueType="num">
                                      <p:cBhvr additive="base">
                                        <p:cTn id="48" dur="250" fill="hold"/>
                                        <p:tgtEl>
                                          <p:spTgt spid="4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250" fill="hold"/>
                                        <p:tgtEl>
                                          <p:spTgt spid="27"/>
                                        </p:tgtEl>
                                        <p:attrNameLst>
                                          <p:attrName>ppt_x</p:attrName>
                                        </p:attrNameLst>
                                      </p:cBhvr>
                                      <p:tavLst>
                                        <p:tav tm="0">
                                          <p:val>
                                            <p:strVal val="#ppt_x"/>
                                          </p:val>
                                        </p:tav>
                                        <p:tav tm="100000">
                                          <p:val>
                                            <p:strVal val="#ppt_x"/>
                                          </p:val>
                                        </p:tav>
                                      </p:tavLst>
                                    </p:anim>
                                    <p:anim calcmode="lin" valueType="num">
                                      <p:cBhvr additive="base">
                                        <p:cTn id="53" dur="250" fill="hold"/>
                                        <p:tgtEl>
                                          <p:spTgt spid="27"/>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250" fill="hold"/>
                                        <p:tgtEl>
                                          <p:spTgt spid="36"/>
                                        </p:tgtEl>
                                        <p:attrNameLst>
                                          <p:attrName>ppt_x</p:attrName>
                                        </p:attrNameLst>
                                      </p:cBhvr>
                                      <p:tavLst>
                                        <p:tav tm="0">
                                          <p:val>
                                            <p:strVal val="#ppt_x"/>
                                          </p:val>
                                        </p:tav>
                                        <p:tav tm="100000">
                                          <p:val>
                                            <p:strVal val="#ppt_x"/>
                                          </p:val>
                                        </p:tav>
                                      </p:tavLst>
                                    </p:anim>
                                    <p:anim calcmode="lin" valueType="num">
                                      <p:cBhvr additive="base">
                                        <p:cTn id="58" dur="250" fill="hold"/>
                                        <p:tgtEl>
                                          <p:spTgt spid="36"/>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additive="base">
                                        <p:cTn id="62" dur="250" fill="hold"/>
                                        <p:tgtEl>
                                          <p:spTgt spid="49"/>
                                        </p:tgtEl>
                                        <p:attrNameLst>
                                          <p:attrName>ppt_x</p:attrName>
                                        </p:attrNameLst>
                                      </p:cBhvr>
                                      <p:tavLst>
                                        <p:tav tm="0">
                                          <p:val>
                                            <p:strVal val="#ppt_x"/>
                                          </p:val>
                                        </p:tav>
                                        <p:tav tm="100000">
                                          <p:val>
                                            <p:strVal val="#ppt_x"/>
                                          </p:val>
                                        </p:tav>
                                      </p:tavLst>
                                    </p:anim>
                                    <p:anim calcmode="lin" valueType="num">
                                      <p:cBhvr additive="base">
                                        <p:cTn id="63" dur="25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6" grpId="0"/>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16"/>
          <p:cNvSpPr/>
          <p:nvPr/>
        </p:nvSpPr>
        <p:spPr>
          <a:xfrm>
            <a:off x="1502063" y="2600002"/>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17"/>
          <p:cNvSpPr/>
          <p:nvPr/>
        </p:nvSpPr>
        <p:spPr>
          <a:xfrm>
            <a:off x="4224668" y="2600002"/>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8"/>
          <p:cNvSpPr/>
          <p:nvPr/>
        </p:nvSpPr>
        <p:spPr>
          <a:xfrm>
            <a:off x="6947273" y="2600002"/>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19"/>
          <p:cNvSpPr/>
          <p:nvPr/>
        </p:nvSpPr>
        <p:spPr>
          <a:xfrm>
            <a:off x="9669878" y="2600002"/>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c 20"/>
          <p:cNvSpPr/>
          <p:nvPr/>
        </p:nvSpPr>
        <p:spPr>
          <a:xfrm>
            <a:off x="1314941" y="2412880"/>
            <a:ext cx="1545336" cy="1545336"/>
          </a:xfrm>
          <a:prstGeom prst="arc">
            <a:avLst>
              <a:gd name="adj1" fmla="val 20172577"/>
              <a:gd name="adj2" fmla="val 16297434"/>
            </a:avLst>
          </a:prstGeom>
          <a:ln w="762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21"/>
          <p:cNvSpPr/>
          <p:nvPr/>
        </p:nvSpPr>
        <p:spPr>
          <a:xfrm>
            <a:off x="4034169" y="2409503"/>
            <a:ext cx="1545336" cy="1545336"/>
          </a:xfrm>
          <a:prstGeom prst="arc">
            <a:avLst>
              <a:gd name="adj1" fmla="val 17379292"/>
              <a:gd name="adj2" fmla="val 8825709"/>
            </a:avLst>
          </a:prstGeom>
          <a:ln w="762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rc 22"/>
          <p:cNvSpPr/>
          <p:nvPr/>
        </p:nvSpPr>
        <p:spPr>
          <a:xfrm>
            <a:off x="6753397" y="2409503"/>
            <a:ext cx="1545336" cy="1545336"/>
          </a:xfrm>
          <a:prstGeom prst="arc">
            <a:avLst>
              <a:gd name="adj1" fmla="val 14283035"/>
              <a:gd name="adj2" fmla="val 8268073"/>
            </a:avLst>
          </a:prstGeom>
          <a:ln w="762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Arc 23"/>
          <p:cNvSpPr/>
          <p:nvPr/>
        </p:nvSpPr>
        <p:spPr>
          <a:xfrm>
            <a:off x="9482756" y="2409503"/>
            <a:ext cx="1545336" cy="1545336"/>
          </a:xfrm>
          <a:prstGeom prst="arc">
            <a:avLst>
              <a:gd name="adj1" fmla="val 17026676"/>
              <a:gd name="adj2" fmla="val 13044588"/>
            </a:avLst>
          </a:prstGeom>
          <a:ln w="762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24"/>
          <p:cNvSpPr txBox="1"/>
          <p:nvPr/>
        </p:nvSpPr>
        <p:spPr>
          <a:xfrm>
            <a:off x="1752141" y="2953026"/>
            <a:ext cx="667555" cy="461665"/>
          </a:xfrm>
          <a:prstGeom prst="rect">
            <a:avLst/>
          </a:prstGeom>
          <a:noFill/>
        </p:spPr>
        <p:txBody>
          <a:bodyPr wrap="none" rtlCol="0">
            <a:spAutoFit/>
          </a:bodyPr>
          <a:lstStyle/>
          <a:p>
            <a:r>
              <a:rPr lang="en-US" sz="2400">
                <a:solidFill>
                  <a:schemeClr val="tx1">
                    <a:lumMod val="65000"/>
                    <a:lumOff val="35000"/>
                  </a:schemeClr>
                </a:solidFill>
                <a:latin typeface="GeosansLight" panose="02000603020000020003" pitchFamily="2" charset="0"/>
              </a:rPr>
              <a:t>85%</a:t>
            </a:r>
          </a:p>
        </p:txBody>
      </p:sp>
      <p:sp>
        <p:nvSpPr>
          <p:cNvPr id="38" name="TextBox 27"/>
          <p:cNvSpPr txBox="1"/>
          <p:nvPr/>
        </p:nvSpPr>
        <p:spPr>
          <a:xfrm>
            <a:off x="4473059" y="2953026"/>
            <a:ext cx="655564" cy="461665"/>
          </a:xfrm>
          <a:prstGeom prst="rect">
            <a:avLst/>
          </a:prstGeom>
          <a:noFill/>
        </p:spPr>
        <p:txBody>
          <a:bodyPr wrap="none" rtlCol="0">
            <a:spAutoFit/>
          </a:bodyPr>
          <a:lstStyle/>
          <a:p>
            <a:r>
              <a:rPr lang="en-US" sz="2400">
                <a:solidFill>
                  <a:schemeClr val="tx1">
                    <a:lumMod val="65000"/>
                    <a:lumOff val="35000"/>
                  </a:schemeClr>
                </a:solidFill>
                <a:latin typeface="GeosansLight" panose="02000603020000020003" pitchFamily="2" charset="0"/>
              </a:rPr>
              <a:t>73%</a:t>
            </a:r>
          </a:p>
        </p:txBody>
      </p:sp>
      <p:sp>
        <p:nvSpPr>
          <p:cNvPr id="39" name="TextBox 28"/>
          <p:cNvSpPr txBox="1"/>
          <p:nvPr/>
        </p:nvSpPr>
        <p:spPr>
          <a:xfrm>
            <a:off x="7192287" y="2954912"/>
            <a:ext cx="663258" cy="461665"/>
          </a:xfrm>
          <a:prstGeom prst="rect">
            <a:avLst/>
          </a:prstGeom>
          <a:noFill/>
        </p:spPr>
        <p:txBody>
          <a:bodyPr wrap="none" rtlCol="0">
            <a:spAutoFit/>
          </a:bodyPr>
          <a:lstStyle/>
          <a:p>
            <a:r>
              <a:rPr lang="en-US" sz="2400">
                <a:solidFill>
                  <a:schemeClr val="tx1">
                    <a:lumMod val="65000"/>
                    <a:lumOff val="35000"/>
                  </a:schemeClr>
                </a:solidFill>
                <a:latin typeface="GeosansLight" panose="02000603020000020003" pitchFamily="2" charset="0"/>
              </a:rPr>
              <a:t>78%</a:t>
            </a:r>
          </a:p>
        </p:txBody>
      </p:sp>
      <p:sp>
        <p:nvSpPr>
          <p:cNvPr id="40" name="TextBox 29"/>
          <p:cNvSpPr txBox="1"/>
          <p:nvPr/>
        </p:nvSpPr>
        <p:spPr>
          <a:xfrm>
            <a:off x="9919956" y="2953026"/>
            <a:ext cx="688009" cy="461665"/>
          </a:xfrm>
          <a:prstGeom prst="rect">
            <a:avLst/>
          </a:prstGeom>
          <a:noFill/>
        </p:spPr>
        <p:txBody>
          <a:bodyPr wrap="none" rtlCol="0">
            <a:spAutoFit/>
          </a:bodyPr>
          <a:lstStyle/>
          <a:p>
            <a:r>
              <a:rPr lang="en-US" sz="2400">
                <a:solidFill>
                  <a:schemeClr val="tx1">
                    <a:lumMod val="65000"/>
                    <a:lumOff val="35000"/>
                  </a:schemeClr>
                </a:solidFill>
                <a:latin typeface="GeosansLight" panose="02000603020000020003" pitchFamily="2" charset="0"/>
              </a:rPr>
              <a:t>90%</a:t>
            </a:r>
          </a:p>
        </p:txBody>
      </p:sp>
      <p:grpSp>
        <p:nvGrpSpPr>
          <p:cNvPr id="2" name="组合 1"/>
          <p:cNvGrpSpPr/>
          <p:nvPr/>
        </p:nvGrpSpPr>
        <p:grpSpPr>
          <a:xfrm>
            <a:off x="1101942" y="4188129"/>
            <a:ext cx="1967949" cy="734630"/>
            <a:chOff x="1101942" y="4188129"/>
            <a:chExt cx="1967949" cy="734630"/>
          </a:xfrm>
        </p:grpSpPr>
        <p:sp>
          <p:nvSpPr>
            <p:cNvPr id="41" name="TextBox 30"/>
            <p:cNvSpPr txBox="1"/>
            <p:nvPr/>
          </p:nvSpPr>
          <p:spPr>
            <a:xfrm>
              <a:off x="1589628" y="4188129"/>
              <a:ext cx="992579" cy="246221"/>
            </a:xfrm>
            <a:prstGeom prst="rect">
              <a:avLst/>
            </a:prstGeom>
            <a:noFill/>
          </p:spPr>
          <p:txBody>
            <a:bodyPr wrap="none" rtlCol="0">
              <a:spAutoFit/>
            </a:bodyPr>
            <a:lstStyle/>
            <a:p>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PHOTOSHOP</a:t>
              </a:r>
            </a:p>
          </p:txBody>
        </p:sp>
        <p:sp>
          <p:nvSpPr>
            <p:cNvPr id="61" name="Rectangle 23"/>
            <p:cNvSpPr/>
            <p:nvPr/>
          </p:nvSpPr>
          <p:spPr>
            <a:xfrm>
              <a:off x="1101942"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a:t>
              </a:r>
            </a:p>
          </p:txBody>
        </p:sp>
      </p:grpSp>
      <p:grpSp>
        <p:nvGrpSpPr>
          <p:cNvPr id="3" name="组合 2"/>
          <p:cNvGrpSpPr/>
          <p:nvPr/>
        </p:nvGrpSpPr>
        <p:grpSpPr>
          <a:xfrm>
            <a:off x="3816866" y="4188129"/>
            <a:ext cx="1967949" cy="734630"/>
            <a:chOff x="3816866" y="4188129"/>
            <a:chExt cx="1967949" cy="734630"/>
          </a:xfrm>
        </p:grpSpPr>
        <p:sp>
          <p:nvSpPr>
            <p:cNvPr id="42" name="TextBox 31"/>
            <p:cNvSpPr txBox="1"/>
            <p:nvPr/>
          </p:nvSpPr>
          <p:spPr>
            <a:xfrm>
              <a:off x="4233687" y="4188129"/>
              <a:ext cx="1149674" cy="246221"/>
            </a:xfrm>
            <a:prstGeom prst="rect">
              <a:avLst/>
            </a:prstGeom>
            <a:noFill/>
          </p:spPr>
          <p:txBody>
            <a:bodyPr wrap="none" rtlCol="0">
              <a:spAutoFit/>
            </a:bodyPr>
            <a:lstStyle/>
            <a:p>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WEB DEVELOPE</a:t>
              </a:r>
            </a:p>
          </p:txBody>
        </p:sp>
        <p:sp>
          <p:nvSpPr>
            <p:cNvPr id="62" name="Rectangle 23"/>
            <p:cNvSpPr/>
            <p:nvPr/>
          </p:nvSpPr>
          <p:spPr>
            <a:xfrm>
              <a:off x="3816866"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a:t>
              </a:r>
            </a:p>
          </p:txBody>
        </p:sp>
      </p:grpSp>
      <p:grpSp>
        <p:nvGrpSpPr>
          <p:cNvPr id="4" name="组合 3"/>
          <p:cNvGrpSpPr/>
          <p:nvPr/>
        </p:nvGrpSpPr>
        <p:grpSpPr>
          <a:xfrm>
            <a:off x="6531790" y="4188129"/>
            <a:ext cx="1967949" cy="734630"/>
            <a:chOff x="6531790" y="4188129"/>
            <a:chExt cx="1967949" cy="734630"/>
          </a:xfrm>
        </p:grpSpPr>
        <p:sp>
          <p:nvSpPr>
            <p:cNvPr id="43" name="TextBox 32"/>
            <p:cNvSpPr txBox="1"/>
            <p:nvPr/>
          </p:nvSpPr>
          <p:spPr>
            <a:xfrm>
              <a:off x="7011596" y="4188129"/>
              <a:ext cx="1024639" cy="246221"/>
            </a:xfrm>
            <a:prstGeom prst="rect">
              <a:avLst/>
            </a:prstGeom>
            <a:noFill/>
          </p:spPr>
          <p:txBody>
            <a:bodyPr wrap="none" rtlCol="0">
              <a:spAutoFit/>
            </a:bodyPr>
            <a:lstStyle/>
            <a:p>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CONSULTING</a:t>
              </a:r>
            </a:p>
          </p:txBody>
        </p:sp>
        <p:sp>
          <p:nvSpPr>
            <p:cNvPr id="63" name="Rectangle 23"/>
            <p:cNvSpPr/>
            <p:nvPr/>
          </p:nvSpPr>
          <p:spPr>
            <a:xfrm>
              <a:off x="6531790"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a:t>
              </a:r>
            </a:p>
          </p:txBody>
        </p:sp>
      </p:grpSp>
      <p:grpSp>
        <p:nvGrpSpPr>
          <p:cNvPr id="5" name="组合 4"/>
          <p:cNvGrpSpPr/>
          <p:nvPr/>
        </p:nvGrpSpPr>
        <p:grpSpPr>
          <a:xfrm>
            <a:off x="9246714" y="4182921"/>
            <a:ext cx="1967949" cy="739838"/>
            <a:chOff x="9246714" y="4182921"/>
            <a:chExt cx="1967949" cy="739838"/>
          </a:xfrm>
        </p:grpSpPr>
        <p:sp>
          <p:nvSpPr>
            <p:cNvPr id="44" name="TextBox 33"/>
            <p:cNvSpPr txBox="1"/>
            <p:nvPr/>
          </p:nvSpPr>
          <p:spPr>
            <a:xfrm>
              <a:off x="9933581" y="4182921"/>
              <a:ext cx="660758" cy="246221"/>
            </a:xfrm>
            <a:prstGeom prst="rect">
              <a:avLst/>
            </a:prstGeom>
            <a:noFill/>
          </p:spPr>
          <p:txBody>
            <a:bodyPr wrap="none" rtlCol="0">
              <a:spAutoFit/>
            </a:bodyPr>
            <a:lstStyle/>
            <a:p>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DESIGN</a:t>
              </a:r>
            </a:p>
          </p:txBody>
        </p:sp>
        <p:sp>
          <p:nvSpPr>
            <p:cNvPr id="64" name="Rectangle 23"/>
            <p:cNvSpPr/>
            <p:nvPr/>
          </p:nvSpPr>
          <p:spPr>
            <a:xfrm>
              <a:off x="9246714"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a:t>
              </a:r>
            </a:p>
          </p:txBody>
        </p:sp>
      </p:grpSp>
      <p:sp>
        <p:nvSpPr>
          <p:cNvPr id="65" name="文本框 64"/>
          <p:cNvSpPr txBox="1"/>
          <p:nvPr/>
        </p:nvSpPr>
        <p:spPr>
          <a:xfrm>
            <a:off x="5152938" y="790539"/>
            <a:ext cx="1886117"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TITLE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Text Box 10"/>
          <p:cNvSpPr txBox="1">
            <a:spLocks noChangeArrowheads="1"/>
          </p:cNvSpPr>
          <p:nvPr/>
        </p:nvSpPr>
        <p:spPr bwMode="auto">
          <a:xfrm>
            <a:off x="2608078" y="1174084"/>
            <a:ext cx="6975844" cy="207749"/>
          </a:xfrm>
          <a:prstGeom prst="rect">
            <a:avLst/>
          </a:prstGeom>
          <a:noFill/>
          <a:ln w="9525">
            <a:noFill/>
            <a:miter lim="800000"/>
          </a:ln>
        </p:spPr>
        <p:txBody>
          <a:bodyPr wrap="square" lIns="45720" tIns="22860" rIns="45720" bIns="22860">
            <a:spAutoFit/>
          </a:bodyPr>
          <a:lstStyle/>
          <a:p>
            <a:pPr algn="ctr"/>
            <a:r>
              <a:rPr lang="id-ID" altLang="zh-CN" sz="1050" dirty="0">
                <a:solidFill>
                  <a:schemeClr val="bg1">
                    <a:lumMod val="50000"/>
                  </a:schemeClr>
                </a:solidFill>
              </a:rPr>
              <a:t>Biscuit oat cake carrot cake muffin jelly beans chocolate chocolate sugar plum cheesecake</a:t>
            </a:r>
          </a:p>
        </p:txBody>
      </p:sp>
    </p:spTree>
  </p:cSld>
  <p:clrMapOvr>
    <a:masterClrMapping/>
  </p:clrMapOvr>
  <mc:AlternateContent xmlns:mc="http://schemas.openxmlformats.org/markup-compatibility/2006">
    <mc:Choice xmlns:p14="http://schemas.microsoft.com/office/powerpoint/2010/main" xmlns="" Requires="p14">
      <p:transition spd="slow" p14:dur="2000" advTm="5855">
        <p14:ferris dir="l"/>
      </p:transition>
    </mc:Choice>
    <mc:Fallback>
      <p:transition spd="slow" advTm="58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heel(1)">
                                      <p:cBhvr>
                                        <p:cTn id="7" dur="500"/>
                                        <p:tgtEl>
                                          <p:spTgt spid="3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heel(1)">
                                      <p:cBhvr>
                                        <p:cTn id="17" dur="500"/>
                                        <p:tgtEl>
                                          <p:spTgt spid="34"/>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heel(1)">
                                      <p:cBhvr>
                                        <p:cTn id="27" dur="500"/>
                                        <p:tgtEl>
                                          <p:spTgt spid="35"/>
                                        </p:tgtEl>
                                      </p:cBhvr>
                                    </p:animEffect>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anim calcmode="lin" valueType="num">
                                      <p:cBhvr>
                                        <p:cTn id="32" dur="500" fill="hold"/>
                                        <p:tgtEl>
                                          <p:spTgt spid="4"/>
                                        </p:tgtEl>
                                        <p:attrNameLst>
                                          <p:attrName>ppt_x</p:attrName>
                                        </p:attrNameLst>
                                      </p:cBhvr>
                                      <p:tavLst>
                                        <p:tav tm="0">
                                          <p:val>
                                            <p:strVal val="#ppt_x"/>
                                          </p:val>
                                        </p:tav>
                                        <p:tav tm="100000">
                                          <p:val>
                                            <p:strVal val="#ppt_x"/>
                                          </p:val>
                                        </p:tav>
                                      </p:tavLst>
                                    </p:anim>
                                    <p:anim calcmode="lin" valueType="num">
                                      <p:cBhvr>
                                        <p:cTn id="33" dur="500" fill="hold"/>
                                        <p:tgtEl>
                                          <p:spTgt spid="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1" presetClass="entr" presetSubtype="1"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heel(1)">
                                      <p:cBhvr>
                                        <p:cTn id="37" dur="500"/>
                                        <p:tgtEl>
                                          <p:spTgt spid="36"/>
                                        </p:tgtEl>
                                      </p:cBhvr>
                                    </p:animEffect>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anim calcmode="lin" valueType="num">
                                      <p:cBhvr>
                                        <p:cTn id="42" dur="500" fill="hold"/>
                                        <p:tgtEl>
                                          <p:spTgt spid="5"/>
                                        </p:tgtEl>
                                        <p:attrNameLst>
                                          <p:attrName>ppt_x</p:attrName>
                                        </p:attrNameLst>
                                      </p:cBhvr>
                                      <p:tavLst>
                                        <p:tav tm="0">
                                          <p:val>
                                            <p:strVal val="#ppt_x"/>
                                          </p:val>
                                        </p:tav>
                                        <p:tav tm="100000">
                                          <p:val>
                                            <p:strVal val="#ppt_x"/>
                                          </p:val>
                                        </p:tav>
                                      </p:tavLst>
                                    </p:anim>
                                    <p:anim calcmode="lin" valueType="num">
                                      <p:cBhvr>
                                        <p:cTn id="43"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4893" y="686900"/>
            <a:ext cx="5638889" cy="5410285"/>
          </a:xfrm>
          <a:prstGeom prst="rect">
            <a:avLst/>
          </a:prstGeom>
        </p:spPr>
      </p:pic>
      <p:sp>
        <p:nvSpPr>
          <p:cNvPr id="6" name="Rectangle 22"/>
          <p:cNvSpPr/>
          <p:nvPr/>
        </p:nvSpPr>
        <p:spPr>
          <a:xfrm>
            <a:off x="5158186" y="1396225"/>
            <a:ext cx="5805377" cy="875922"/>
          </a:xfrm>
          <a:prstGeom prst="rect">
            <a:avLst/>
          </a:prstGeom>
          <a:solidFill>
            <a:srgbClr val="C5BC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矩形 12"/>
          <p:cNvSpPr/>
          <p:nvPr/>
        </p:nvSpPr>
        <p:spPr>
          <a:xfrm>
            <a:off x="6558078" y="2568571"/>
            <a:ext cx="4405485" cy="1304203"/>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14" name="文本框 13"/>
          <p:cNvSpPr txBox="1"/>
          <p:nvPr/>
        </p:nvSpPr>
        <p:spPr>
          <a:xfrm>
            <a:off x="5452882" y="1572576"/>
            <a:ext cx="3743110" cy="523220"/>
          </a:xfrm>
          <a:prstGeom prst="rect">
            <a:avLst/>
          </a:prstGeom>
          <a:noFill/>
        </p:spPr>
        <p:txBody>
          <a:bodyPr wrap="square" rtlCol="0">
            <a:spAutoFit/>
          </a:bodyPr>
          <a:lstStyle/>
          <a:p>
            <a:pPr algn="ctr"/>
            <a:r>
              <a:rPr lang="en-US" altLang="zh-CN"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YOUR TEXT HERE</a:t>
            </a:r>
            <a:endParaRPr lang="zh-CN" altLang="en-US" sz="2800" b="1" dirty="0">
              <a:solidFill>
                <a:schemeClr val="bg1"/>
              </a:solidFill>
              <a:latin typeface="Open Sans" panose="020B0606030504020204" pitchFamily="34" charset="0"/>
              <a:cs typeface="Open Sans" panose="020B0606030504020204" pitchFamily="34" charset="0"/>
            </a:endParaRPr>
          </a:p>
        </p:txBody>
      </p:sp>
      <p:pic>
        <p:nvPicPr>
          <p:cNvPr id="15" name="图片 1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561255" y="4214256"/>
            <a:ext cx="4399131" cy="1885342"/>
          </a:xfrm>
          <a:prstGeom prst="rect">
            <a:avLst/>
          </a:prstGeom>
        </p:spPr>
      </p:pic>
    </p:spTree>
  </p:cSld>
  <p:clrMapOvr>
    <a:masterClrMapping/>
  </p:clrMapOvr>
  <p:transition spd="slow" advTm="3912">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fade">
                                      <p:cBhvr>
                                        <p:cTn id="11" dur="250"/>
                                        <p:tgtEl>
                                          <p:spTgt spid="14">
                                            <p:txEl>
                                              <p:pRg st="0" end="0"/>
                                            </p:txEl>
                                          </p:spTgt>
                                        </p:tgtEl>
                                      </p:cBhvr>
                                    </p:animEffect>
                                    <p:anim calcmode="lin" valueType="num">
                                      <p:cBhvr>
                                        <p:cTn id="12"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3" dur="25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3"/>
          <p:cNvCxnSpPr/>
          <p:nvPr/>
        </p:nvCxnSpPr>
        <p:spPr>
          <a:xfrm>
            <a:off x="6092877" y="769075"/>
            <a:ext cx="0" cy="5239416"/>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269098" y="762477"/>
            <a:ext cx="4239729" cy="4239729"/>
          </a:xfrm>
          <a:prstGeom prst="rect">
            <a:avLst/>
          </a:prstGeom>
        </p:spPr>
      </p:pic>
      <p:pic>
        <p:nvPicPr>
          <p:cNvPr id="19" name="图片 1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652987" y="762477"/>
            <a:ext cx="4239492" cy="4239492"/>
          </a:xfrm>
          <a:prstGeom prst="rect">
            <a:avLst/>
          </a:prstGeom>
        </p:spPr>
      </p:pic>
      <p:grpSp>
        <p:nvGrpSpPr>
          <p:cNvPr id="28" name="组合 27"/>
          <p:cNvGrpSpPr/>
          <p:nvPr/>
        </p:nvGrpSpPr>
        <p:grpSpPr>
          <a:xfrm>
            <a:off x="6652986" y="5289393"/>
            <a:ext cx="3362036" cy="719098"/>
            <a:chOff x="6652986" y="5289393"/>
            <a:chExt cx="3362036" cy="719098"/>
          </a:xfrm>
        </p:grpSpPr>
        <p:sp>
          <p:nvSpPr>
            <p:cNvPr id="20" name="Rectangle 70"/>
            <p:cNvSpPr>
              <a:spLocks noChangeArrowheads="1"/>
            </p:cNvSpPr>
            <p:nvPr/>
          </p:nvSpPr>
          <p:spPr bwMode="auto">
            <a:xfrm>
              <a:off x="6652986" y="5289393"/>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PROMOTION</a:t>
              </a:r>
            </a:p>
          </p:txBody>
        </p:sp>
        <p:sp>
          <p:nvSpPr>
            <p:cNvPr id="21" name="Rectangle 23"/>
            <p:cNvSpPr/>
            <p:nvPr/>
          </p:nvSpPr>
          <p:spPr>
            <a:xfrm>
              <a:off x="6652987" y="560838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27" name="组合 26"/>
          <p:cNvGrpSpPr/>
          <p:nvPr/>
        </p:nvGrpSpPr>
        <p:grpSpPr>
          <a:xfrm>
            <a:off x="1268182" y="5289393"/>
            <a:ext cx="3362036" cy="719098"/>
            <a:chOff x="1268182" y="5289393"/>
            <a:chExt cx="3362036" cy="719098"/>
          </a:xfrm>
        </p:grpSpPr>
        <p:sp>
          <p:nvSpPr>
            <p:cNvPr id="22" name="Rectangle 46"/>
            <p:cNvSpPr>
              <a:spLocks noChangeArrowheads="1"/>
            </p:cNvSpPr>
            <p:nvPr/>
          </p:nvSpPr>
          <p:spPr bwMode="auto">
            <a:xfrm>
              <a:off x="1268182" y="5289393"/>
              <a:ext cx="31535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COMMUNICATION</a:t>
              </a:r>
            </a:p>
          </p:txBody>
        </p:sp>
        <p:sp>
          <p:nvSpPr>
            <p:cNvPr id="23" name="Rectangle 47"/>
            <p:cNvSpPr/>
            <p:nvPr/>
          </p:nvSpPr>
          <p:spPr>
            <a:xfrm>
              <a:off x="1268183" y="560838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spTree>
  </p:cSld>
  <p:clrMapOvr>
    <a:masterClrMapping/>
  </p:clrMapOvr>
  <mc:AlternateContent xmlns:mc="http://schemas.openxmlformats.org/markup-compatibility/2006">
    <mc:Choice xmlns:p14="http://schemas.microsoft.com/office/powerpoint/2010/main" xmlns="" Requires="p14">
      <p:transition spd="slow" p14:dur="900" advTm="67">
        <p14:warp dir="in"/>
      </p:transition>
    </mc:Choice>
    <mc:Fallback>
      <p:transition spd="slow" advTm="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ubtitle 2"/>
          <p:cNvSpPr txBox="1"/>
          <p:nvPr/>
        </p:nvSpPr>
        <p:spPr>
          <a:xfrm>
            <a:off x="666470" y="4885828"/>
            <a:ext cx="3420287" cy="884411"/>
          </a:xfrm>
          <a:prstGeom prst="rect">
            <a:avLst/>
          </a:prstGeom>
        </p:spPr>
        <p:txBody>
          <a:bodyPr vert="horz" wrap="square" lIns="217490" tIns="108745" rIns="217490" bIns="108745"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spcBef>
                <a:spcPts val="0"/>
              </a:spcBef>
              <a:defRPr/>
            </a:pPr>
            <a:r>
              <a:rPr lang="en-US" altLang="zh-CN" sz="12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32" name="TextBox 34"/>
          <p:cNvSpPr txBox="1"/>
          <p:nvPr/>
        </p:nvSpPr>
        <p:spPr>
          <a:xfrm>
            <a:off x="794925" y="4516496"/>
            <a:ext cx="1610818" cy="369332"/>
          </a:xfrm>
          <a:prstGeom prst="rect">
            <a:avLst/>
          </a:prstGeom>
          <a:noFill/>
        </p:spPr>
        <p:txBody>
          <a:bodyPr wrap="square" rtlCol="0" anchor="ctr" anchorCtr="0">
            <a:spAutoFit/>
          </a:bodyPr>
          <a:lstStyle/>
          <a:p>
            <a:r>
              <a:rPr lang="en-US" b="1" dirty="0">
                <a:solidFill>
                  <a:schemeClr val="tx1">
                    <a:lumMod val="85000"/>
                    <a:lumOff val="15000"/>
                  </a:schemeClr>
                </a:solidFill>
                <a:latin typeface="Poppins SemiBold" charset="0"/>
                <a:ea typeface="Poppins SemiBold" charset="0"/>
                <a:cs typeface="Poppins SemiBold" charset="0"/>
              </a:rPr>
              <a:t>FEATURE 1</a:t>
            </a:r>
          </a:p>
        </p:txBody>
      </p:sp>
      <p:sp>
        <p:nvSpPr>
          <p:cNvPr id="33" name="Subtitle 2"/>
          <p:cNvSpPr txBox="1"/>
          <p:nvPr/>
        </p:nvSpPr>
        <p:spPr>
          <a:xfrm>
            <a:off x="4493627" y="4885828"/>
            <a:ext cx="3420287" cy="884411"/>
          </a:xfrm>
          <a:prstGeom prst="rect">
            <a:avLst/>
          </a:prstGeom>
        </p:spPr>
        <p:txBody>
          <a:bodyPr vert="horz" wrap="square" lIns="217490" tIns="108745" rIns="217490" bIns="108745"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spcBef>
                <a:spcPts val="0"/>
              </a:spcBef>
              <a:defRPr/>
            </a:pPr>
            <a:r>
              <a:rPr lang="en-US" altLang="zh-CN" sz="12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34" name="TextBox 34"/>
          <p:cNvSpPr txBox="1"/>
          <p:nvPr/>
        </p:nvSpPr>
        <p:spPr>
          <a:xfrm>
            <a:off x="4622082" y="4516496"/>
            <a:ext cx="1610818" cy="369332"/>
          </a:xfrm>
          <a:prstGeom prst="rect">
            <a:avLst/>
          </a:prstGeom>
          <a:noFill/>
        </p:spPr>
        <p:txBody>
          <a:bodyPr wrap="square" rtlCol="0" anchor="ctr" anchorCtr="0">
            <a:spAutoFit/>
          </a:bodyPr>
          <a:lstStyle/>
          <a:p>
            <a:r>
              <a:rPr lang="en-US" b="1" dirty="0">
                <a:solidFill>
                  <a:schemeClr val="tx1">
                    <a:lumMod val="85000"/>
                    <a:lumOff val="15000"/>
                  </a:schemeClr>
                </a:solidFill>
                <a:latin typeface="Poppins SemiBold" charset="0"/>
                <a:ea typeface="Poppins SemiBold" charset="0"/>
                <a:cs typeface="Poppins SemiBold" charset="0"/>
              </a:rPr>
              <a:t>FEATURE 2</a:t>
            </a:r>
          </a:p>
        </p:txBody>
      </p:sp>
      <p:sp>
        <p:nvSpPr>
          <p:cNvPr id="35" name="Subtitle 2"/>
          <p:cNvSpPr txBox="1"/>
          <p:nvPr/>
        </p:nvSpPr>
        <p:spPr>
          <a:xfrm>
            <a:off x="8449239" y="4885828"/>
            <a:ext cx="3420287" cy="884411"/>
          </a:xfrm>
          <a:prstGeom prst="rect">
            <a:avLst/>
          </a:prstGeom>
        </p:spPr>
        <p:txBody>
          <a:bodyPr vert="horz" wrap="square" lIns="217490" tIns="108745" rIns="217490" bIns="108745"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spcBef>
                <a:spcPts val="0"/>
              </a:spcBef>
              <a:defRPr/>
            </a:pPr>
            <a:r>
              <a:rPr lang="en-US" altLang="zh-CN" sz="12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36" name="TextBox 34"/>
          <p:cNvSpPr txBox="1"/>
          <p:nvPr/>
        </p:nvSpPr>
        <p:spPr>
          <a:xfrm>
            <a:off x="8577694" y="4516496"/>
            <a:ext cx="1610818" cy="369332"/>
          </a:xfrm>
          <a:prstGeom prst="rect">
            <a:avLst/>
          </a:prstGeom>
          <a:noFill/>
        </p:spPr>
        <p:txBody>
          <a:bodyPr wrap="square" rtlCol="0" anchor="ctr" anchorCtr="0">
            <a:spAutoFit/>
          </a:bodyPr>
          <a:lstStyle/>
          <a:p>
            <a:r>
              <a:rPr lang="en-US" b="1" dirty="0">
                <a:solidFill>
                  <a:schemeClr val="tx1">
                    <a:lumMod val="85000"/>
                    <a:lumOff val="15000"/>
                  </a:schemeClr>
                </a:solidFill>
                <a:latin typeface="Poppins SemiBold" charset="0"/>
                <a:ea typeface="Poppins SemiBold" charset="0"/>
                <a:cs typeface="Poppins SemiBold" charset="0"/>
              </a:rPr>
              <a:t>FEATURE 3</a:t>
            </a:r>
          </a:p>
        </p:txBody>
      </p:sp>
      <p:grpSp>
        <p:nvGrpSpPr>
          <p:cNvPr id="38" name="组合 37"/>
          <p:cNvGrpSpPr/>
          <p:nvPr/>
        </p:nvGrpSpPr>
        <p:grpSpPr>
          <a:xfrm>
            <a:off x="0" y="-37109"/>
            <a:ext cx="12192000" cy="6895110"/>
            <a:chOff x="0" y="-37109"/>
            <a:chExt cx="12192000" cy="6895110"/>
          </a:xfrm>
        </p:grpSpPr>
        <p:pic>
          <p:nvPicPr>
            <p:cNvPr id="18" name="图片 17"/>
            <p:cNvPicPr>
              <a:picLocks noChangeAspect="1"/>
            </p:cNvPicPr>
            <p:nvPr/>
          </p:nvPicPr>
          <p:blipFill rotWithShape="1">
            <a:blip r:embed="rId3" cstate="print">
              <a:extLst>
                <a:ext uri="{28A0092B-C50C-407E-A947-70E740481C1C}">
                  <a14:useLocalDpi xmlns:a14="http://schemas.microsoft.com/office/drawing/2010/main" xmlns="" val="0"/>
                </a:ext>
              </a:extLst>
            </a:blip>
            <a:srcRect b="-59446"/>
            <a:stretch>
              <a:fillRect/>
            </a:stretch>
          </p:blipFill>
          <p:spPr>
            <a:xfrm>
              <a:off x="0" y="-37109"/>
              <a:ext cx="12192000" cy="6895109"/>
            </a:xfrm>
            <a:prstGeom prst="rect">
              <a:avLst/>
            </a:prstGeom>
          </p:spPr>
        </p:pic>
        <p:sp>
          <p:nvSpPr>
            <p:cNvPr id="37" name="矩形 36"/>
            <p:cNvSpPr/>
            <p:nvPr/>
          </p:nvSpPr>
          <p:spPr>
            <a:xfrm>
              <a:off x="0" y="6030687"/>
              <a:ext cx="12192000" cy="827314"/>
            </a:xfrm>
            <a:prstGeom prst="rect">
              <a:avLst/>
            </a:prstGeom>
            <a:solidFill>
              <a:srgbClr val="C5BC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Tm="3514">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583709" y="3177309"/>
            <a:ext cx="4858327" cy="18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029479" y="1800601"/>
            <a:ext cx="2341393" cy="2215991"/>
          </a:xfrm>
          <a:prstGeom prst="rect">
            <a:avLst/>
          </a:prstGeom>
          <a:noFill/>
        </p:spPr>
        <p:txBody>
          <a:bodyPr wrap="square" rtlCol="0">
            <a:spAutoFit/>
          </a:bodyPr>
          <a:lstStyle/>
          <a:p>
            <a:r>
              <a:rPr lang="en-US" altLang="zh-CN" sz="13800" b="1" dirty="0">
                <a:latin typeface="Open Sans" panose="020B0606030504020204" pitchFamily="34" charset="0"/>
                <a:ea typeface="Open Sans" panose="020B0606030504020204" pitchFamily="34" charset="0"/>
                <a:cs typeface="Open Sans" panose="020B0606030504020204" pitchFamily="34" charset="0"/>
              </a:rPr>
              <a:t>04</a:t>
            </a:r>
            <a:endParaRPr lang="zh-CN" altLang="en-US" sz="13800" b="1" dirty="0">
              <a:latin typeface="Open Sans" panose="020B0606030504020204" pitchFamily="34" charset="0"/>
              <a:cs typeface="Open Sans" panose="020B0606030504020204" pitchFamily="34" charset="0"/>
            </a:endParaRPr>
          </a:p>
        </p:txBody>
      </p:sp>
      <p:sp>
        <p:nvSpPr>
          <p:cNvPr id="20" name="矩形 19"/>
          <p:cNvSpPr/>
          <p:nvPr/>
        </p:nvSpPr>
        <p:spPr>
          <a:xfrm>
            <a:off x="3583709" y="3177309"/>
            <a:ext cx="4858327" cy="181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884847" y="3659213"/>
            <a:ext cx="2486025"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729296" y="1734613"/>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029479" y="3096998"/>
            <a:ext cx="2513635" cy="1642858"/>
            <a:chOff x="6501056" y="2340604"/>
            <a:chExt cx="2513635" cy="1642858"/>
          </a:xfrm>
        </p:grpSpPr>
        <p:cxnSp>
          <p:nvCxnSpPr>
            <p:cNvPr id="24" name="直接连接符 23"/>
            <p:cNvCxnSpPr/>
            <p:nvPr/>
          </p:nvCxnSpPr>
          <p:spPr>
            <a:xfrm>
              <a:off x="9014691" y="2340604"/>
              <a:ext cx="0" cy="1642858"/>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cxnSp>
          <p:nvCxnSpPr>
            <p:cNvPr id="25" name="直接连接符 24"/>
            <p:cNvCxnSpPr/>
            <p:nvPr/>
          </p:nvCxnSpPr>
          <p:spPr>
            <a:xfrm flipH="1">
              <a:off x="6501056" y="3983462"/>
              <a:ext cx="2513635" cy="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grpSp>
      <p:sp>
        <p:nvSpPr>
          <p:cNvPr id="26" name="Rectangle 23"/>
          <p:cNvSpPr/>
          <p:nvPr/>
        </p:nvSpPr>
        <p:spPr>
          <a:xfrm>
            <a:off x="4844642" y="4082471"/>
            <a:ext cx="2658267" cy="338554"/>
          </a:xfrm>
          <a:prstGeom prst="rect">
            <a:avLst/>
          </a:prstGeom>
        </p:spPr>
        <p:txBody>
          <a:bodyPr wrap="square">
            <a:spAutoFit/>
          </a:bodyPr>
          <a:lstStyle/>
          <a:p>
            <a:pPr algn="ctr">
              <a:defRPr/>
            </a:pPr>
            <a:r>
              <a:rPr lang="en-US"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a:t>
            </a:r>
          </a:p>
        </p:txBody>
      </p:sp>
    </p:spTree>
  </p:cSld>
  <p:clrMapOvr>
    <a:masterClrMapping/>
  </p:clrMapOvr>
  <p:transition spd="med" advTm="5253">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500"/>
                                        <p:tgtEl>
                                          <p:spTgt spid="2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anim calcmode="lin" valueType="num">
                                      <p:cBhvr>
                                        <p:cTn id="22" dur="500" fill="hold"/>
                                        <p:tgtEl>
                                          <p:spTgt spid="26"/>
                                        </p:tgtEl>
                                        <p:attrNameLst>
                                          <p:attrName>ppt_x</p:attrName>
                                        </p:attrNameLst>
                                      </p:cBhvr>
                                      <p:tavLst>
                                        <p:tav tm="0">
                                          <p:val>
                                            <p:strVal val="#ppt_x"/>
                                          </p:val>
                                        </p:tav>
                                        <p:tav tm="100000">
                                          <p:val>
                                            <p:strVal val="#ppt_x"/>
                                          </p:val>
                                        </p:tav>
                                      </p:tavLst>
                                    </p:anim>
                                    <p:anim calcmode="lin" valueType="num">
                                      <p:cBhvr>
                                        <p:cTn id="23" dur="500" fill="hold"/>
                                        <p:tgtEl>
                                          <p:spTgt spid="2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6"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circle(in)">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animBg="1"/>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 name="图片占位符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74310" y="395193"/>
            <a:ext cx="11718853" cy="4426699"/>
          </a:xfrm>
          <a:custGeom>
            <a:avLst/>
            <a:gdLst>
              <a:gd name="connsiteX0" fmla="*/ 16679500 w 24089813"/>
              <a:gd name="connsiteY0" fmla="*/ 3654731 h 9103316"/>
              <a:gd name="connsiteX1" fmla="*/ 16694426 w 24089813"/>
              <a:gd name="connsiteY1" fmla="*/ 3659045 h 9103316"/>
              <a:gd name="connsiteX2" fmla="*/ 16694334 w 24089813"/>
              <a:gd name="connsiteY2" fmla="*/ 3659054 h 9103316"/>
              <a:gd name="connsiteX3" fmla="*/ 16679500 w 24089813"/>
              <a:gd name="connsiteY3" fmla="*/ 3654731 h 9103316"/>
              <a:gd name="connsiteX4" fmla="*/ 9147575 w 24089813"/>
              <a:gd name="connsiteY4" fmla="*/ 3616609 h 9103316"/>
              <a:gd name="connsiteX5" fmla="*/ 9281613 w 24089813"/>
              <a:gd name="connsiteY5" fmla="*/ 3654731 h 9103316"/>
              <a:gd name="connsiteX6" fmla="*/ 9281613 w 24089813"/>
              <a:gd name="connsiteY6" fmla="*/ 3654731 h 9103316"/>
              <a:gd name="connsiteX7" fmla="*/ 9147575 w 24089813"/>
              <a:gd name="connsiteY7" fmla="*/ 3616609 h 9103316"/>
              <a:gd name="connsiteX8" fmla="*/ 1415209 w 24089813"/>
              <a:gd name="connsiteY8" fmla="*/ 3360828 h 9103316"/>
              <a:gd name="connsiteX9" fmla="*/ 1402912 w 24089813"/>
              <a:gd name="connsiteY9" fmla="*/ 3366976 h 9103316"/>
              <a:gd name="connsiteX10" fmla="*/ 1415209 w 24089813"/>
              <a:gd name="connsiteY10" fmla="*/ 3360828 h 9103316"/>
              <a:gd name="connsiteX11" fmla="*/ 8154207 w 24089813"/>
              <a:gd name="connsiteY11" fmla="*/ 2474410 h 9103316"/>
              <a:gd name="connsiteX12" fmla="*/ 8201934 w 24089813"/>
              <a:gd name="connsiteY12" fmla="*/ 2498793 h 9103316"/>
              <a:gd name="connsiteX13" fmla="*/ 8154207 w 24089813"/>
              <a:gd name="connsiteY13" fmla="*/ 2474410 h 9103316"/>
              <a:gd name="connsiteX14" fmla="*/ 8107862 w 24089813"/>
              <a:gd name="connsiteY14" fmla="*/ 1708621 h 9103316"/>
              <a:gd name="connsiteX15" fmla="*/ 8111345 w 24089813"/>
              <a:gd name="connsiteY15" fmla="*/ 1708706 h 9103316"/>
              <a:gd name="connsiteX16" fmla="*/ 8086342 w 24089813"/>
              <a:gd name="connsiteY16" fmla="*/ 1711772 h 9103316"/>
              <a:gd name="connsiteX17" fmla="*/ 8107862 w 24089813"/>
              <a:gd name="connsiteY17" fmla="*/ 1708621 h 9103316"/>
              <a:gd name="connsiteX18" fmla="*/ 11352431 w 24089813"/>
              <a:gd name="connsiteY18" fmla="*/ 0 h 9103316"/>
              <a:gd name="connsiteX19" fmla="*/ 11588534 w 24089813"/>
              <a:gd name="connsiteY19" fmla="*/ 76243 h 9103316"/>
              <a:gd name="connsiteX20" fmla="*/ 11844312 w 24089813"/>
              <a:gd name="connsiteY20" fmla="*/ 134040 h 9103316"/>
              <a:gd name="connsiteX21" fmla="*/ 11978349 w 24089813"/>
              <a:gd name="connsiteY21" fmla="*/ 217661 h 9103316"/>
              <a:gd name="connsiteX22" fmla="*/ 12136981 w 24089813"/>
              <a:gd name="connsiteY22" fmla="*/ 236107 h 9103316"/>
              <a:gd name="connsiteX23" fmla="*/ 12666983 w 24089813"/>
              <a:gd name="connsiteY23" fmla="*/ 530010 h 9103316"/>
              <a:gd name="connsiteX24" fmla="*/ 13178539 w 24089813"/>
              <a:gd name="connsiteY24" fmla="*/ 843589 h 9103316"/>
              <a:gd name="connsiteX25" fmla="*/ 16015461 w 24089813"/>
              <a:gd name="connsiteY25" fmla="*/ 2555360 h 9103316"/>
              <a:gd name="connsiteX26" fmla="*/ 16699176 w 24089813"/>
              <a:gd name="connsiteY26" fmla="*/ 2811142 h 9103316"/>
              <a:gd name="connsiteX27" fmla="*/ 17114816 w 24089813"/>
              <a:gd name="connsiteY27" fmla="*/ 2926736 h 9103316"/>
              <a:gd name="connsiteX28" fmla="*/ 18021106 w 24089813"/>
              <a:gd name="connsiteY28" fmla="*/ 3066924 h 9103316"/>
              <a:gd name="connsiteX29" fmla="*/ 18156372 w 24089813"/>
              <a:gd name="connsiteY29" fmla="*/ 3105045 h 9103316"/>
              <a:gd name="connsiteX30" fmla="*/ 18136698 w 24089813"/>
              <a:gd name="connsiteY30" fmla="*/ 3143167 h 9103316"/>
              <a:gd name="connsiteX31" fmla="*/ 18864682 w 24089813"/>
              <a:gd name="connsiteY31" fmla="*/ 3245234 h 9103316"/>
              <a:gd name="connsiteX32" fmla="*/ 19299996 w 24089813"/>
              <a:gd name="connsiteY32" fmla="*/ 3341152 h 9103316"/>
              <a:gd name="connsiteX33" fmla="*/ 19497978 w 24089813"/>
              <a:gd name="connsiteY33" fmla="*/ 3360828 h 9103316"/>
              <a:gd name="connsiteX34" fmla="*/ 19452478 w 24089813"/>
              <a:gd name="connsiteY34" fmla="*/ 3380503 h 9103316"/>
              <a:gd name="connsiteX35" fmla="*/ 19414358 w 24089813"/>
              <a:gd name="connsiteY35" fmla="*/ 3380503 h 9103316"/>
              <a:gd name="connsiteX36" fmla="*/ 19452478 w 24089813"/>
              <a:gd name="connsiteY36" fmla="*/ 3380503 h 9103316"/>
              <a:gd name="connsiteX37" fmla="*/ 19504126 w 24089813"/>
              <a:gd name="connsiteY37" fmla="*/ 3437070 h 9103316"/>
              <a:gd name="connsiteX38" fmla="*/ 19485534 w 24089813"/>
              <a:gd name="connsiteY38" fmla="*/ 3431905 h 9103316"/>
              <a:gd name="connsiteX39" fmla="*/ 19459858 w 24089813"/>
              <a:gd name="connsiteY39" fmla="*/ 3418624 h 9103316"/>
              <a:gd name="connsiteX40" fmla="*/ 19479226 w 24089813"/>
              <a:gd name="connsiteY40" fmla="*/ 3430153 h 9103316"/>
              <a:gd name="connsiteX41" fmla="*/ 19485534 w 24089813"/>
              <a:gd name="connsiteY41" fmla="*/ 3431905 h 9103316"/>
              <a:gd name="connsiteX42" fmla="*/ 19486604 w 24089813"/>
              <a:gd name="connsiteY42" fmla="*/ 3432459 h 9103316"/>
              <a:gd name="connsiteX43" fmla="*/ 19504126 w 24089813"/>
              <a:gd name="connsiteY43" fmla="*/ 3437070 h 9103316"/>
              <a:gd name="connsiteX44" fmla="*/ 20085776 w 24089813"/>
              <a:gd name="connsiteY44" fmla="*/ 3482570 h 9103316"/>
              <a:gd name="connsiteX45" fmla="*/ 21702834 w 24089813"/>
              <a:gd name="connsiteY45" fmla="*/ 3462894 h 9103316"/>
              <a:gd name="connsiteX46" fmla="*/ 21836872 w 24089813"/>
              <a:gd name="connsiteY46" fmla="*/ 3482570 h 9103316"/>
              <a:gd name="connsiteX47" fmla="*/ 21715130 w 24089813"/>
              <a:gd name="connsiteY47" fmla="*/ 3532988 h 9103316"/>
              <a:gd name="connsiteX48" fmla="*/ 20973620 w 24089813"/>
              <a:gd name="connsiteY48" fmla="*/ 3558812 h 9103316"/>
              <a:gd name="connsiteX49" fmla="*/ 19791876 w 24089813"/>
              <a:gd name="connsiteY49" fmla="*/ 3539137 h 9103316"/>
              <a:gd name="connsiteX50" fmla="*/ 19434034 w 24089813"/>
              <a:gd name="connsiteY50" fmla="*/ 3520691 h 9103316"/>
              <a:gd name="connsiteX51" fmla="*/ 19536098 w 24089813"/>
              <a:gd name="connsiteY51" fmla="*/ 3578488 h 9103316"/>
              <a:gd name="connsiteX52" fmla="*/ 20009534 w 24089813"/>
              <a:gd name="connsiteY52" fmla="*/ 3616609 h 9103316"/>
              <a:gd name="connsiteX53" fmla="*/ 20341554 w 24089813"/>
              <a:gd name="connsiteY53" fmla="*/ 3635055 h 9103316"/>
              <a:gd name="connsiteX54" fmla="*/ 20851880 w 24089813"/>
              <a:gd name="connsiteY54" fmla="*/ 3654731 h 9103316"/>
              <a:gd name="connsiteX55" fmla="*/ 21145778 w 24089813"/>
              <a:gd name="connsiteY55" fmla="*/ 3680555 h 9103316"/>
              <a:gd name="connsiteX56" fmla="*/ 20417796 w 24089813"/>
              <a:gd name="connsiteY56" fmla="*/ 3680555 h 9103316"/>
              <a:gd name="connsiteX57" fmla="*/ 20379674 w 24089813"/>
              <a:gd name="connsiteY57" fmla="*/ 3718676 h 9103316"/>
              <a:gd name="connsiteX58" fmla="*/ 20085776 w 24089813"/>
              <a:gd name="connsiteY58" fmla="*/ 3756798 h 9103316"/>
              <a:gd name="connsiteX59" fmla="*/ 19925914 w 24089813"/>
              <a:gd name="connsiteY59" fmla="*/ 3814595 h 9103316"/>
              <a:gd name="connsiteX60" fmla="*/ 19734080 w 24089813"/>
              <a:gd name="connsiteY60" fmla="*/ 3814595 h 9103316"/>
              <a:gd name="connsiteX61" fmla="*/ 19714406 w 24089813"/>
              <a:gd name="connsiteY61" fmla="*/ 3890837 h 9103316"/>
              <a:gd name="connsiteX62" fmla="*/ 18967976 w 24089813"/>
              <a:gd name="connsiteY62" fmla="*/ 3852716 h 9103316"/>
              <a:gd name="connsiteX63" fmla="*/ 18808114 w 24089813"/>
              <a:gd name="connsiteY63" fmla="*/ 3890837 h 9103316"/>
              <a:gd name="connsiteX64" fmla="*/ 19414358 w 24089813"/>
              <a:gd name="connsiteY64" fmla="*/ 3974458 h 9103316"/>
              <a:gd name="connsiteX65" fmla="*/ 19925914 w 24089813"/>
              <a:gd name="connsiteY65" fmla="*/ 4012579 h 9103316"/>
              <a:gd name="connsiteX66" fmla="*/ 19612340 w 24089813"/>
              <a:gd name="connsiteY66" fmla="*/ 4050701 h 9103316"/>
              <a:gd name="connsiteX67" fmla="*/ 19434034 w 24089813"/>
              <a:gd name="connsiteY67" fmla="*/ 4108498 h 9103316"/>
              <a:gd name="connsiteX68" fmla="*/ 18986422 w 24089813"/>
              <a:gd name="connsiteY68" fmla="*/ 4088822 h 9103316"/>
              <a:gd name="connsiteX69" fmla="*/ 19555774 w 24089813"/>
              <a:gd name="connsiteY69" fmla="*/ 4146619 h 9103316"/>
              <a:gd name="connsiteX70" fmla="*/ 20597332 w 24089813"/>
              <a:gd name="connsiteY70" fmla="*/ 4210565 h 9103316"/>
              <a:gd name="connsiteX71" fmla="*/ 22194714 w 24089813"/>
              <a:gd name="connsiteY71" fmla="*/ 4248686 h 9103316"/>
              <a:gd name="connsiteX72" fmla="*/ 22526734 w 24089813"/>
              <a:gd name="connsiteY72" fmla="*/ 4248686 h 9103316"/>
              <a:gd name="connsiteX73" fmla="*/ 22290632 w 24089813"/>
              <a:gd name="connsiteY73" fmla="*/ 4286807 h 9103316"/>
              <a:gd name="connsiteX74" fmla="*/ 21229398 w 24089813"/>
              <a:gd name="connsiteY74" fmla="*/ 4364280 h 9103316"/>
              <a:gd name="connsiteX75" fmla="*/ 21107658 w 24089813"/>
              <a:gd name="connsiteY75" fmla="*/ 4364280 h 9103316"/>
              <a:gd name="connsiteX76" fmla="*/ 20935500 w 24089813"/>
              <a:gd name="connsiteY76" fmla="*/ 4364280 h 9103316"/>
              <a:gd name="connsiteX77" fmla="*/ 21107658 w 24089813"/>
              <a:gd name="connsiteY77" fmla="*/ 4364280 h 9103316"/>
              <a:gd name="connsiteX78" fmla="*/ 21229398 w 24089813"/>
              <a:gd name="connsiteY78" fmla="*/ 4364280 h 9103316"/>
              <a:gd name="connsiteX79" fmla="*/ 21542972 w 24089813"/>
              <a:gd name="connsiteY79" fmla="*/ 4364280 h 9103316"/>
              <a:gd name="connsiteX80" fmla="*/ 22366872 w 24089813"/>
              <a:gd name="connsiteY80" fmla="*/ 4344604 h 9103316"/>
              <a:gd name="connsiteX81" fmla="*/ 22960820 w 24089813"/>
              <a:gd name="connsiteY81" fmla="*/ 4306483 h 9103316"/>
              <a:gd name="connsiteX82" fmla="*/ 22705042 w 24089813"/>
              <a:gd name="connsiteY82" fmla="*/ 4364280 h 9103316"/>
              <a:gd name="connsiteX83" fmla="*/ 22960820 w 24089813"/>
              <a:gd name="connsiteY83" fmla="*/ 4428225 h 9103316"/>
              <a:gd name="connsiteX84" fmla="*/ 22762838 w 24089813"/>
              <a:gd name="connsiteY84" fmla="*/ 4466346 h 9103316"/>
              <a:gd name="connsiteX85" fmla="*/ 22724716 w 24089813"/>
              <a:gd name="connsiteY85" fmla="*/ 4504468 h 9103316"/>
              <a:gd name="connsiteX86" fmla="*/ 22015178 w 24089813"/>
              <a:gd name="connsiteY86" fmla="*/ 4579481 h 9103316"/>
              <a:gd name="connsiteX87" fmla="*/ 22015178 w 24089813"/>
              <a:gd name="connsiteY87" fmla="*/ 4579481 h 9103316"/>
              <a:gd name="connsiteX88" fmla="*/ 22270956 w 24089813"/>
              <a:gd name="connsiteY88" fmla="*/ 4579481 h 9103316"/>
              <a:gd name="connsiteX89" fmla="*/ 21913112 w 24089813"/>
              <a:gd name="connsiteY89" fmla="*/ 4663102 h 9103316"/>
              <a:gd name="connsiteX90" fmla="*/ 21191278 w 24089813"/>
              <a:gd name="connsiteY90" fmla="*/ 4701223 h 9103316"/>
              <a:gd name="connsiteX91" fmla="*/ 20341554 w 24089813"/>
              <a:gd name="connsiteY91" fmla="*/ 4720899 h 9103316"/>
              <a:gd name="connsiteX92" fmla="*/ 20679722 w 24089813"/>
              <a:gd name="connsiteY92" fmla="*/ 4759021 h 9103316"/>
              <a:gd name="connsiteX93" fmla="*/ 22328752 w 24089813"/>
              <a:gd name="connsiteY93" fmla="*/ 4759021 h 9103316"/>
              <a:gd name="connsiteX94" fmla="*/ 22980494 w 24089813"/>
              <a:gd name="connsiteY94" fmla="*/ 4739345 h 9103316"/>
              <a:gd name="connsiteX95" fmla="*/ 22666920 w 24089813"/>
              <a:gd name="connsiteY95" fmla="*/ 4797141 h 9103316"/>
              <a:gd name="connsiteX96" fmla="*/ 22922698 w 24089813"/>
              <a:gd name="connsiteY96" fmla="*/ 4797141 h 9103316"/>
              <a:gd name="connsiteX97" fmla="*/ 22878430 w 24089813"/>
              <a:gd name="connsiteY97" fmla="*/ 4854938 h 9103316"/>
              <a:gd name="connsiteX98" fmla="*/ 22980494 w 24089813"/>
              <a:gd name="connsiteY98" fmla="*/ 4854938 h 9103316"/>
              <a:gd name="connsiteX99" fmla="*/ 22724716 w 24089813"/>
              <a:gd name="connsiteY99" fmla="*/ 4937330 h 9103316"/>
              <a:gd name="connsiteX100" fmla="*/ 21031416 w 24089813"/>
              <a:gd name="connsiteY100" fmla="*/ 5071369 h 9103316"/>
              <a:gd name="connsiteX101" fmla="*/ 20207516 w 24089813"/>
              <a:gd name="connsiteY101" fmla="*/ 5071369 h 9103316"/>
              <a:gd name="connsiteX102" fmla="*/ 20679722 w 24089813"/>
              <a:gd name="connsiteY102" fmla="*/ 5091045 h 9103316"/>
              <a:gd name="connsiteX103" fmla="*/ 21325316 w 24089813"/>
              <a:gd name="connsiteY103" fmla="*/ 5109491 h 9103316"/>
              <a:gd name="connsiteX104" fmla="*/ 22641096 w 24089813"/>
              <a:gd name="connsiteY104" fmla="*/ 5129166 h 9103316"/>
              <a:gd name="connsiteX105" fmla="*/ 22942374 w 24089813"/>
              <a:gd name="connsiteY105" fmla="*/ 5091045 h 9103316"/>
              <a:gd name="connsiteX106" fmla="*/ 22724716 w 24089813"/>
              <a:gd name="connsiteY106" fmla="*/ 5148842 h 9103316"/>
              <a:gd name="connsiteX107" fmla="*/ 22213160 w 24089813"/>
              <a:gd name="connsiteY107" fmla="*/ 5231233 h 9103316"/>
              <a:gd name="connsiteX108" fmla="*/ 22034854 w 24089813"/>
              <a:gd name="connsiteY108" fmla="*/ 5289030 h 9103316"/>
              <a:gd name="connsiteX109" fmla="*/ 22980494 w 24089813"/>
              <a:gd name="connsiteY109" fmla="*/ 5231233 h 9103316"/>
              <a:gd name="connsiteX110" fmla="*/ 23178476 w 24089813"/>
              <a:gd name="connsiteY110" fmla="*/ 5269354 h 9103316"/>
              <a:gd name="connsiteX111" fmla="*/ 22922698 w 24089813"/>
              <a:gd name="connsiteY111" fmla="*/ 5327152 h 9103316"/>
              <a:gd name="connsiteX112" fmla="*/ 21427380 w 24089813"/>
              <a:gd name="connsiteY112" fmla="*/ 5467339 h 9103316"/>
              <a:gd name="connsiteX113" fmla="*/ 20955174 w 24089813"/>
              <a:gd name="connsiteY113" fmla="*/ 5525136 h 9103316"/>
              <a:gd name="connsiteX114" fmla="*/ 20635452 w 24089813"/>
              <a:gd name="connsiteY114" fmla="*/ 5525136 h 9103316"/>
              <a:gd name="connsiteX115" fmla="*/ 21049862 w 24089813"/>
              <a:gd name="connsiteY115" fmla="*/ 5544812 h 9103316"/>
              <a:gd name="connsiteX116" fmla="*/ 21503622 w 24089813"/>
              <a:gd name="connsiteY116" fmla="*/ 5544812 h 9103316"/>
              <a:gd name="connsiteX117" fmla="*/ 21447056 w 24089813"/>
              <a:gd name="connsiteY117" fmla="*/ 5621054 h 9103316"/>
              <a:gd name="connsiteX118" fmla="*/ 20481740 w 24089813"/>
              <a:gd name="connsiteY118" fmla="*/ 5666554 h 9103316"/>
              <a:gd name="connsiteX119" fmla="*/ 19536098 w 24089813"/>
              <a:gd name="connsiteY119" fmla="*/ 5640730 h 9103316"/>
              <a:gd name="connsiteX120" fmla="*/ 19338116 w 24089813"/>
              <a:gd name="connsiteY120" fmla="*/ 5621054 h 9103316"/>
              <a:gd name="connsiteX121" fmla="*/ 19516424 w 24089813"/>
              <a:gd name="connsiteY121" fmla="*/ 5666554 h 9103316"/>
              <a:gd name="connsiteX122" fmla="*/ 21383112 w 24089813"/>
              <a:gd name="connsiteY122" fmla="*/ 5685000 h 9103316"/>
              <a:gd name="connsiteX123" fmla="*/ 22213160 w 24089813"/>
              <a:gd name="connsiteY123" fmla="*/ 5685000 h 9103316"/>
              <a:gd name="connsiteX124" fmla="*/ 22564854 w 24089813"/>
              <a:gd name="connsiteY124" fmla="*/ 5640730 h 9103316"/>
              <a:gd name="connsiteX125" fmla="*/ 22641096 w 24089813"/>
              <a:gd name="connsiteY125" fmla="*/ 5704675 h 9103316"/>
              <a:gd name="connsiteX126" fmla="*/ 22820634 w 24089813"/>
              <a:gd name="connsiteY126" fmla="*/ 5704675 h 9103316"/>
              <a:gd name="connsiteX127" fmla="*/ 22762838 w 24089813"/>
              <a:gd name="connsiteY127" fmla="*/ 5742797 h 9103316"/>
              <a:gd name="connsiteX128" fmla="*/ 22896874 w 24089813"/>
              <a:gd name="connsiteY128" fmla="*/ 5819039 h 9103316"/>
              <a:gd name="connsiteX129" fmla="*/ 23132978 w 24089813"/>
              <a:gd name="connsiteY129" fmla="*/ 5800594 h 9103316"/>
              <a:gd name="connsiteX130" fmla="*/ 23188142 w 24089813"/>
              <a:gd name="connsiteY130" fmla="*/ 5825322 h 9103316"/>
              <a:gd name="connsiteX131" fmla="*/ 23204262 w 24089813"/>
              <a:gd name="connsiteY131" fmla="*/ 5832909 h 9103316"/>
              <a:gd name="connsiteX132" fmla="*/ 23203672 w 24089813"/>
              <a:gd name="connsiteY132" fmla="*/ 5833140 h 9103316"/>
              <a:gd name="connsiteX133" fmla="*/ 23216598 w 24089813"/>
              <a:gd name="connsiteY133" fmla="*/ 5838715 h 9103316"/>
              <a:gd name="connsiteX134" fmla="*/ 23204262 w 24089813"/>
              <a:gd name="connsiteY134" fmla="*/ 5832909 h 9103316"/>
              <a:gd name="connsiteX135" fmla="*/ 23209104 w 24089813"/>
              <a:gd name="connsiteY135" fmla="*/ 5831010 h 9103316"/>
              <a:gd name="connsiteX136" fmla="*/ 23312514 w 24089813"/>
              <a:gd name="connsiteY136" fmla="*/ 5876836 h 9103316"/>
              <a:gd name="connsiteX137" fmla="*/ 23196922 w 24089813"/>
              <a:gd name="connsiteY137" fmla="*/ 5876836 h 9103316"/>
              <a:gd name="connsiteX138" fmla="*/ 22960820 w 24089813"/>
              <a:gd name="connsiteY138" fmla="*/ 5960457 h 9103316"/>
              <a:gd name="connsiteX139" fmla="*/ 22744392 w 24089813"/>
              <a:gd name="connsiteY139" fmla="*/ 6036700 h 9103316"/>
              <a:gd name="connsiteX140" fmla="*/ 22820634 w 24089813"/>
              <a:gd name="connsiteY140" fmla="*/ 6055146 h 9103316"/>
              <a:gd name="connsiteX141" fmla="*/ 22053298 w 24089813"/>
              <a:gd name="connsiteY141" fmla="*/ 6158442 h 9103316"/>
              <a:gd name="connsiteX142" fmla="*/ 22328752 w 24089813"/>
              <a:gd name="connsiteY142" fmla="*/ 6158442 h 9103316"/>
              <a:gd name="connsiteX143" fmla="*/ 22366872 w 24089813"/>
              <a:gd name="connsiteY143" fmla="*/ 6196564 h 9103316"/>
              <a:gd name="connsiteX144" fmla="*/ 23037060 w 24089813"/>
              <a:gd name="connsiteY144" fmla="*/ 6158442 h 9103316"/>
              <a:gd name="connsiteX145" fmla="*/ 22922698 w 24089813"/>
              <a:gd name="connsiteY145" fmla="*/ 6176888 h 9103316"/>
              <a:gd name="connsiteX146" fmla="*/ 22213160 w 24089813"/>
              <a:gd name="connsiteY146" fmla="*/ 6272806 h 9103316"/>
              <a:gd name="connsiteX147" fmla="*/ 22468938 w 24089813"/>
              <a:gd name="connsiteY147" fmla="*/ 6310928 h 9103316"/>
              <a:gd name="connsiteX148" fmla="*/ 22724716 w 24089813"/>
              <a:gd name="connsiteY148" fmla="*/ 6310928 h 9103316"/>
              <a:gd name="connsiteX149" fmla="*/ 23018616 w 24089813"/>
              <a:gd name="connsiteY149" fmla="*/ 6330603 h 9103316"/>
              <a:gd name="connsiteX150" fmla="*/ 21874992 w 24089813"/>
              <a:gd name="connsiteY150" fmla="*/ 6528588 h 9103316"/>
              <a:gd name="connsiteX151" fmla="*/ 21401556 w 24089813"/>
              <a:gd name="connsiteY151" fmla="*/ 6566710 h 9103316"/>
              <a:gd name="connsiteX152" fmla="*/ 21389260 w 24089813"/>
              <a:gd name="connsiteY152" fmla="*/ 6624507 h 9103316"/>
              <a:gd name="connsiteX153" fmla="*/ 21344990 w 24089813"/>
              <a:gd name="connsiteY153" fmla="*/ 6604831 h 9103316"/>
              <a:gd name="connsiteX154" fmla="*/ 21389260 w 24089813"/>
              <a:gd name="connsiteY154" fmla="*/ 6624507 h 9103316"/>
              <a:gd name="connsiteX155" fmla="*/ 21797520 w 24089813"/>
              <a:gd name="connsiteY155" fmla="*/ 6604831 h 9103316"/>
              <a:gd name="connsiteX156" fmla="*/ 22347198 w 24089813"/>
              <a:gd name="connsiteY156" fmla="*/ 6566710 h 9103316"/>
              <a:gd name="connsiteX157" fmla="*/ 23132978 w 24089813"/>
              <a:gd name="connsiteY157" fmla="*/ 6528588 h 9103316"/>
              <a:gd name="connsiteX158" fmla="*/ 22878430 w 24089813"/>
              <a:gd name="connsiteY158" fmla="*/ 6604831 h 9103316"/>
              <a:gd name="connsiteX159" fmla="*/ 22251280 w 24089813"/>
              <a:gd name="connsiteY159" fmla="*/ 6688452 h 9103316"/>
              <a:gd name="connsiteX160" fmla="*/ 21919262 w 24089813"/>
              <a:gd name="connsiteY160" fmla="*/ 6706898 h 9103316"/>
              <a:gd name="connsiteX161" fmla="*/ 22091420 w 24089813"/>
              <a:gd name="connsiteY161" fmla="*/ 6764695 h 9103316"/>
              <a:gd name="connsiteX162" fmla="*/ 21049862 w 24089813"/>
              <a:gd name="connsiteY162" fmla="*/ 6822492 h 9103316"/>
              <a:gd name="connsiteX163" fmla="*/ 20935500 w 24089813"/>
              <a:gd name="connsiteY163" fmla="*/ 6860613 h 9103316"/>
              <a:gd name="connsiteX164" fmla="*/ 20283758 w 24089813"/>
              <a:gd name="connsiteY164" fmla="*/ 6880289 h 9103316"/>
              <a:gd name="connsiteX165" fmla="*/ 20597332 w 24089813"/>
              <a:gd name="connsiteY165" fmla="*/ 6906113 h 9103316"/>
              <a:gd name="connsiteX166" fmla="*/ 20955174 w 24089813"/>
              <a:gd name="connsiteY166" fmla="*/ 6924559 h 9103316"/>
              <a:gd name="connsiteX167" fmla="*/ 20597332 w 24089813"/>
              <a:gd name="connsiteY167" fmla="*/ 6924559 h 9103316"/>
              <a:gd name="connsiteX168" fmla="*/ 19989858 w 24089813"/>
              <a:gd name="connsiteY168" fmla="*/ 6944234 h 9103316"/>
              <a:gd name="connsiteX169" fmla="*/ 20557982 w 24089813"/>
              <a:gd name="connsiteY169" fmla="*/ 6962680 h 9103316"/>
              <a:gd name="connsiteX170" fmla="*/ 20367378 w 24089813"/>
              <a:gd name="connsiteY170" fmla="*/ 6982355 h 9103316"/>
              <a:gd name="connsiteX171" fmla="*/ 20775638 w 24089813"/>
              <a:gd name="connsiteY171" fmla="*/ 7000801 h 9103316"/>
              <a:gd name="connsiteX172" fmla="*/ 21465502 w 24089813"/>
              <a:gd name="connsiteY172" fmla="*/ 7020476 h 9103316"/>
              <a:gd name="connsiteX173" fmla="*/ 22507058 w 24089813"/>
              <a:gd name="connsiteY173" fmla="*/ 6956531 h 9103316"/>
              <a:gd name="connsiteX174" fmla="*/ 22449262 w 24089813"/>
              <a:gd name="connsiteY174" fmla="*/ 7000801 h 9103316"/>
              <a:gd name="connsiteX175" fmla="*/ 22213160 w 24089813"/>
              <a:gd name="connsiteY175" fmla="*/ 7078274 h 9103316"/>
              <a:gd name="connsiteX176" fmla="*/ 22584530 w 24089813"/>
              <a:gd name="connsiteY176" fmla="*/ 7116394 h 9103316"/>
              <a:gd name="connsiteX177" fmla="*/ 22449262 w 24089813"/>
              <a:gd name="connsiteY177" fmla="*/ 7142219 h 9103316"/>
              <a:gd name="connsiteX178" fmla="*/ 22290632 w 24089813"/>
              <a:gd name="connsiteY178" fmla="*/ 7180340 h 9103316"/>
              <a:gd name="connsiteX179" fmla="*/ 22820634 w 24089813"/>
              <a:gd name="connsiteY179" fmla="*/ 7116394 h 9103316"/>
              <a:gd name="connsiteX180" fmla="*/ 23236272 w 24089813"/>
              <a:gd name="connsiteY180" fmla="*/ 7096719 h 9103316"/>
              <a:gd name="connsiteX181" fmla="*/ 22910402 w 24089813"/>
              <a:gd name="connsiteY181" fmla="*/ 7180340 h 9103316"/>
              <a:gd name="connsiteX182" fmla="*/ 22858754 w 24089813"/>
              <a:gd name="connsiteY182" fmla="*/ 7180340 h 9103316"/>
              <a:gd name="connsiteX183" fmla="*/ 22910402 w 24089813"/>
              <a:gd name="connsiteY183" fmla="*/ 7180340 h 9103316"/>
              <a:gd name="connsiteX184" fmla="*/ 22960820 w 24089813"/>
              <a:gd name="connsiteY184" fmla="*/ 7198786 h 9103316"/>
              <a:gd name="connsiteX185" fmla="*/ 22800958 w 24089813"/>
              <a:gd name="connsiteY185" fmla="*/ 7218462 h 9103316"/>
              <a:gd name="connsiteX186" fmla="*/ 22800958 w 24089813"/>
              <a:gd name="connsiteY186" fmla="*/ 7218462 h 9103316"/>
              <a:gd name="connsiteX187" fmla="*/ 22622650 w 24089813"/>
              <a:gd name="connsiteY187" fmla="*/ 7238137 h 9103316"/>
              <a:gd name="connsiteX188" fmla="*/ 22488614 w 24089813"/>
              <a:gd name="connsiteY188" fmla="*/ 7276258 h 9103316"/>
              <a:gd name="connsiteX189" fmla="*/ 23037060 w 24089813"/>
              <a:gd name="connsiteY189" fmla="*/ 7218462 h 9103316"/>
              <a:gd name="connsiteX190" fmla="*/ 23312514 w 24089813"/>
              <a:gd name="connsiteY190" fmla="*/ 7256583 h 9103316"/>
              <a:gd name="connsiteX191" fmla="*/ 23606412 w 24089813"/>
              <a:gd name="connsiteY191" fmla="*/ 7256583 h 9103316"/>
              <a:gd name="connsiteX192" fmla="*/ 22922698 w 24089813"/>
              <a:gd name="connsiteY192" fmla="*/ 7372176 h 9103316"/>
              <a:gd name="connsiteX193" fmla="*/ 22072974 w 24089813"/>
              <a:gd name="connsiteY193" fmla="*/ 7454568 h 9103316"/>
              <a:gd name="connsiteX194" fmla="*/ 22034854 w 24089813"/>
              <a:gd name="connsiteY194" fmla="*/ 7493919 h 9103316"/>
              <a:gd name="connsiteX195" fmla="*/ 21702834 w 24089813"/>
              <a:gd name="connsiteY195" fmla="*/ 7532040 h 9103316"/>
              <a:gd name="connsiteX196" fmla="*/ 21779076 w 24089813"/>
              <a:gd name="connsiteY196" fmla="*/ 7550486 h 9103316"/>
              <a:gd name="connsiteX197" fmla="*/ 22386548 w 24089813"/>
              <a:gd name="connsiteY197" fmla="*/ 7532040 h 9103316"/>
              <a:gd name="connsiteX198" fmla="*/ 22507058 w 24089813"/>
              <a:gd name="connsiteY198" fmla="*/ 7493919 h 9103316"/>
              <a:gd name="connsiteX199" fmla="*/ 22468938 w 24089813"/>
              <a:gd name="connsiteY199" fmla="*/ 7550486 h 9103316"/>
              <a:gd name="connsiteX200" fmla="*/ 22820634 w 24089813"/>
              <a:gd name="connsiteY200" fmla="*/ 7532040 h 9103316"/>
              <a:gd name="connsiteX201" fmla="*/ 23178476 w 24089813"/>
              <a:gd name="connsiteY201" fmla="*/ 7493919 h 9103316"/>
              <a:gd name="connsiteX202" fmla="*/ 22724716 w 24089813"/>
              <a:gd name="connsiteY202" fmla="*/ 7550486 h 9103316"/>
              <a:gd name="connsiteX203" fmla="*/ 22347198 w 24089813"/>
              <a:gd name="connsiteY203" fmla="*/ 7634107 h 9103316"/>
              <a:gd name="connsiteX204" fmla="*/ 23216598 w 24089813"/>
              <a:gd name="connsiteY204" fmla="*/ 7532040 h 9103316"/>
              <a:gd name="connsiteX205" fmla="*/ 23824070 w 24089813"/>
              <a:gd name="connsiteY205" fmla="*/ 7493919 h 9103316"/>
              <a:gd name="connsiteX206" fmla="*/ 23862190 w 24089813"/>
              <a:gd name="connsiteY206" fmla="*/ 7532040 h 9103316"/>
              <a:gd name="connsiteX207" fmla="*/ 23964256 w 24089813"/>
              <a:gd name="connsiteY207" fmla="*/ 7532040 h 9103316"/>
              <a:gd name="connsiteX208" fmla="*/ 23568292 w 24089813"/>
              <a:gd name="connsiteY208" fmla="*/ 7608283 h 9103316"/>
              <a:gd name="connsiteX209" fmla="*/ 23746598 w 24089813"/>
              <a:gd name="connsiteY209" fmla="*/ 7608283 h 9103316"/>
              <a:gd name="connsiteX210" fmla="*/ 23784720 w 24089813"/>
              <a:gd name="connsiteY210" fmla="*/ 7652553 h 9103316"/>
              <a:gd name="connsiteX211" fmla="*/ 23880636 w 24089813"/>
              <a:gd name="connsiteY211" fmla="*/ 7690674 h 9103316"/>
              <a:gd name="connsiteX212" fmla="*/ 23472376 w 24089813"/>
              <a:gd name="connsiteY212" fmla="*/ 7748472 h 9103316"/>
              <a:gd name="connsiteX213" fmla="*/ 23350634 w 24089813"/>
              <a:gd name="connsiteY213" fmla="*/ 7806268 h 9103316"/>
              <a:gd name="connsiteX214" fmla="*/ 22744392 w 24089813"/>
              <a:gd name="connsiteY214" fmla="*/ 7889889 h 9103316"/>
              <a:gd name="connsiteX215" fmla="*/ 22091420 w 24089813"/>
              <a:gd name="connsiteY215" fmla="*/ 7946456 h 9103316"/>
              <a:gd name="connsiteX216" fmla="*/ 22290632 w 24089813"/>
              <a:gd name="connsiteY216" fmla="*/ 7966132 h 9103316"/>
              <a:gd name="connsiteX217" fmla="*/ 23842516 w 24089813"/>
              <a:gd name="connsiteY217" fmla="*/ 7806268 h 9103316"/>
              <a:gd name="connsiteX218" fmla="*/ 24060172 w 24089813"/>
              <a:gd name="connsiteY218" fmla="*/ 7825944 h 9103316"/>
              <a:gd name="connsiteX219" fmla="*/ 23926136 w 24089813"/>
              <a:gd name="connsiteY219" fmla="*/ 7864065 h 9103316"/>
              <a:gd name="connsiteX220" fmla="*/ 21919262 w 24089813"/>
              <a:gd name="connsiteY220" fmla="*/ 8119847 h 9103316"/>
              <a:gd name="connsiteX221" fmla="*/ 21919262 w 24089813"/>
              <a:gd name="connsiteY221" fmla="*/ 8119847 h 9103316"/>
              <a:gd name="connsiteX222" fmla="*/ 22386548 w 24089813"/>
              <a:gd name="connsiteY222" fmla="*/ 8100172 h 9103316"/>
              <a:gd name="connsiteX223" fmla="*/ 22328752 w 24089813"/>
              <a:gd name="connsiteY223" fmla="*/ 8119847 h 9103316"/>
              <a:gd name="connsiteX224" fmla="*/ 22526734 w 24089813"/>
              <a:gd name="connsiteY224" fmla="*/ 8144442 h 9103316"/>
              <a:gd name="connsiteX225" fmla="*/ 22980494 w 24089813"/>
              <a:gd name="connsiteY225" fmla="*/ 8144442 h 9103316"/>
              <a:gd name="connsiteX226" fmla="*/ 22960820 w 24089813"/>
              <a:gd name="connsiteY226" fmla="*/ 8164117 h 9103316"/>
              <a:gd name="connsiteX227" fmla="*/ 21893438 w 24089813"/>
              <a:gd name="connsiteY227" fmla="*/ 8278481 h 9103316"/>
              <a:gd name="connsiteX228" fmla="*/ 22194714 w 24089813"/>
              <a:gd name="connsiteY228" fmla="*/ 8298156 h 9103316"/>
              <a:gd name="connsiteX229" fmla="*/ 22686596 w 24089813"/>
              <a:gd name="connsiteY229" fmla="*/ 8278481 h 9103316"/>
              <a:gd name="connsiteX230" fmla="*/ 22724716 w 24089813"/>
              <a:gd name="connsiteY230" fmla="*/ 8298156 h 9103316"/>
              <a:gd name="connsiteX231" fmla="*/ 22488614 w 24089813"/>
              <a:gd name="connsiteY231" fmla="*/ 8355954 h 9103316"/>
              <a:gd name="connsiteX232" fmla="*/ 22980494 w 24089813"/>
              <a:gd name="connsiteY232" fmla="*/ 8298156 h 9103316"/>
              <a:gd name="connsiteX233" fmla="*/ 23350634 w 24089813"/>
              <a:gd name="connsiteY233" fmla="*/ 8278481 h 9103316"/>
              <a:gd name="connsiteX234" fmla="*/ 23216598 w 24089813"/>
              <a:gd name="connsiteY234" fmla="*/ 8317832 h 9103316"/>
              <a:gd name="connsiteX235" fmla="*/ 23350634 w 24089813"/>
              <a:gd name="connsiteY235" fmla="*/ 8336278 h 9103316"/>
              <a:gd name="connsiteX236" fmla="*/ 23746598 w 24089813"/>
              <a:gd name="connsiteY236" fmla="*/ 8355954 h 9103316"/>
              <a:gd name="connsiteX237" fmla="*/ 24079848 w 24089813"/>
              <a:gd name="connsiteY237" fmla="*/ 8355954 h 9103316"/>
              <a:gd name="connsiteX238" fmla="*/ 23964256 w 24089813"/>
              <a:gd name="connsiteY238" fmla="*/ 8419899 h 9103316"/>
              <a:gd name="connsiteX239" fmla="*/ 23842516 w 24089813"/>
              <a:gd name="connsiteY239" fmla="*/ 8496142 h 9103316"/>
              <a:gd name="connsiteX240" fmla="*/ 23018616 w 24089813"/>
              <a:gd name="connsiteY240" fmla="*/ 8611735 h 9103316"/>
              <a:gd name="connsiteX241" fmla="*/ 22213160 w 24089813"/>
              <a:gd name="connsiteY241" fmla="*/ 8751924 h 9103316"/>
              <a:gd name="connsiteX242" fmla="*/ 19102014 w 24089813"/>
              <a:gd name="connsiteY242" fmla="*/ 8790045 h 9103316"/>
              <a:gd name="connsiteX243" fmla="*/ 18354354 w 24089813"/>
              <a:gd name="connsiteY243" fmla="*/ 8790045 h 9103316"/>
              <a:gd name="connsiteX244" fmla="*/ 17606696 w 24089813"/>
              <a:gd name="connsiteY244" fmla="*/ 8694127 h 9103316"/>
              <a:gd name="connsiteX245" fmla="*/ 17152936 w 24089813"/>
              <a:gd name="connsiteY245" fmla="*/ 8675681 h 9103316"/>
              <a:gd name="connsiteX246" fmla="*/ 17152936 w 24089813"/>
              <a:gd name="connsiteY246" fmla="*/ 8675681 h 9103316"/>
              <a:gd name="connsiteX247" fmla="*/ 17587020 w 24089813"/>
              <a:gd name="connsiteY247" fmla="*/ 8732248 h 9103316"/>
              <a:gd name="connsiteX248" fmla="*/ 17900594 w 24089813"/>
              <a:gd name="connsiteY248" fmla="*/ 8809720 h 9103316"/>
              <a:gd name="connsiteX249" fmla="*/ 17606696 w 24089813"/>
              <a:gd name="connsiteY249" fmla="*/ 8771599 h 9103316"/>
              <a:gd name="connsiteX250" fmla="*/ 17491104 w 24089813"/>
              <a:gd name="connsiteY250" fmla="*/ 8751924 h 9103316"/>
              <a:gd name="connsiteX251" fmla="*/ 17369364 w 24089813"/>
              <a:gd name="connsiteY251" fmla="*/ 8732248 h 9103316"/>
              <a:gd name="connsiteX252" fmla="*/ 17255002 w 24089813"/>
              <a:gd name="connsiteY252" fmla="*/ 8713802 h 9103316"/>
              <a:gd name="connsiteX253" fmla="*/ 17255002 w 24089813"/>
              <a:gd name="connsiteY253" fmla="*/ 8713802 h 9103316"/>
              <a:gd name="connsiteX254" fmla="*/ 17369364 w 24089813"/>
              <a:gd name="connsiteY254" fmla="*/ 8732248 h 9103316"/>
              <a:gd name="connsiteX255" fmla="*/ 17491104 w 24089813"/>
              <a:gd name="connsiteY255" fmla="*/ 8751924 h 9103316"/>
              <a:gd name="connsiteX256" fmla="*/ 17606696 w 24089813"/>
              <a:gd name="connsiteY256" fmla="*/ 8771599 h 9103316"/>
              <a:gd name="connsiteX257" fmla="*/ 18552336 w 24089813"/>
              <a:gd name="connsiteY257" fmla="*/ 8931463 h 9103316"/>
              <a:gd name="connsiteX258" fmla="*/ 20993296 w 24089813"/>
              <a:gd name="connsiteY258" fmla="*/ 9007705 h 9103316"/>
              <a:gd name="connsiteX259" fmla="*/ 21523298 w 24089813"/>
              <a:gd name="connsiteY259" fmla="*/ 9026151 h 9103316"/>
              <a:gd name="connsiteX260" fmla="*/ 21619214 w 24089813"/>
              <a:gd name="connsiteY260" fmla="*/ 8988030 h 9103316"/>
              <a:gd name="connsiteX261" fmla="*/ 21977058 w 24089813"/>
              <a:gd name="connsiteY261" fmla="*/ 9045827 h 9103316"/>
              <a:gd name="connsiteX262" fmla="*/ 21561418 w 24089813"/>
              <a:gd name="connsiteY262" fmla="*/ 9083948 h 9103316"/>
              <a:gd name="connsiteX263" fmla="*/ 19555774 w 24089813"/>
              <a:gd name="connsiteY263" fmla="*/ 9083948 h 9103316"/>
              <a:gd name="connsiteX264" fmla="*/ 17216880 w 24089813"/>
              <a:gd name="connsiteY264" fmla="*/ 8911787 h 9103316"/>
              <a:gd name="connsiteX265" fmla="*/ 16289685 w 24089813"/>
              <a:gd name="connsiteY265" fmla="*/ 8713802 h 9103316"/>
              <a:gd name="connsiteX266" fmla="*/ 14775922 w 24089813"/>
              <a:gd name="connsiteY266" fmla="*/ 8144442 h 9103316"/>
              <a:gd name="connsiteX267" fmla="*/ 14871838 w 24089813"/>
              <a:gd name="connsiteY267" fmla="*/ 8240360 h 9103316"/>
              <a:gd name="connsiteX268" fmla="*/ 16725000 w 24089813"/>
              <a:gd name="connsiteY268" fmla="*/ 8892112 h 9103316"/>
              <a:gd name="connsiteX269" fmla="*/ 16367156 w 24089813"/>
              <a:gd name="connsiteY269" fmla="*/ 8847842 h 9103316"/>
              <a:gd name="connsiteX270" fmla="*/ 13944643 w 24089813"/>
              <a:gd name="connsiteY270" fmla="*/ 7825944 h 9103316"/>
              <a:gd name="connsiteX271" fmla="*/ 12175102 w 24089813"/>
              <a:gd name="connsiteY271" fmla="*/ 6650331 h 9103316"/>
              <a:gd name="connsiteX272" fmla="*/ 11550413 w 24089813"/>
              <a:gd name="connsiteY272" fmla="*/ 6272806 h 9103316"/>
              <a:gd name="connsiteX273" fmla="*/ 11153219 w 24089813"/>
              <a:gd name="connsiteY273" fmla="*/ 6176888 h 9103316"/>
              <a:gd name="connsiteX274" fmla="*/ 10661338 w 24089813"/>
              <a:gd name="connsiteY274" fmla="*/ 5921106 h 9103316"/>
              <a:gd name="connsiteX275" fmla="*/ 9045511 w 24089813"/>
              <a:gd name="connsiteY275" fmla="*/ 5365272 h 9103316"/>
              <a:gd name="connsiteX276" fmla="*/ 8987714 w 24089813"/>
              <a:gd name="connsiteY276" fmla="*/ 5384948 h 9103316"/>
              <a:gd name="connsiteX277" fmla="*/ 9038132 w 24089813"/>
              <a:gd name="connsiteY277" fmla="*/ 5365272 h 9103316"/>
              <a:gd name="connsiteX278" fmla="*/ 8968039 w 24089813"/>
              <a:gd name="connsiteY278" fmla="*/ 5346827 h 9103316"/>
              <a:gd name="connsiteX279" fmla="*/ 8891797 w 24089813"/>
              <a:gd name="connsiteY279" fmla="*/ 5327152 h 9103316"/>
              <a:gd name="connsiteX280" fmla="*/ 8891797 w 24089813"/>
              <a:gd name="connsiteY280" fmla="*/ 5327152 h 9103316"/>
              <a:gd name="connsiteX281" fmla="*/ 8891797 w 24089813"/>
              <a:gd name="connsiteY281" fmla="*/ 5346827 h 9103316"/>
              <a:gd name="connsiteX282" fmla="*/ 8731936 w 24089813"/>
              <a:gd name="connsiteY282" fmla="*/ 5308705 h 9103316"/>
              <a:gd name="connsiteX283" fmla="*/ 8731936 w 24089813"/>
              <a:gd name="connsiteY283" fmla="*/ 5308705 h 9103316"/>
              <a:gd name="connsiteX284" fmla="*/ 8636019 w 24089813"/>
              <a:gd name="connsiteY284" fmla="*/ 5269354 h 9103316"/>
              <a:gd name="connsiteX285" fmla="*/ 8533954 w 24089813"/>
              <a:gd name="connsiteY285" fmla="*/ 5250908 h 9103316"/>
              <a:gd name="connsiteX286" fmla="*/ 8457712 w 24089813"/>
              <a:gd name="connsiteY286" fmla="*/ 5244760 h 9103316"/>
              <a:gd name="connsiteX287" fmla="*/ 7140702 w 24089813"/>
              <a:gd name="connsiteY287" fmla="*/ 5071369 h 9103316"/>
              <a:gd name="connsiteX288" fmla="*/ 6195061 w 24089813"/>
              <a:gd name="connsiteY288" fmla="*/ 5033248 h 9103316"/>
              <a:gd name="connsiteX289" fmla="*/ 4521436 w 24089813"/>
              <a:gd name="connsiteY289" fmla="*/ 4975451 h 9103316"/>
              <a:gd name="connsiteX290" fmla="*/ 1096716 w 24089813"/>
              <a:gd name="connsiteY290" fmla="*/ 5448893 h 9103316"/>
              <a:gd name="connsiteX291" fmla="*/ 489243 w 24089813"/>
              <a:gd name="connsiteY291" fmla="*/ 5666554 h 9103316"/>
              <a:gd name="connsiteX292" fmla="*/ 413001 w 24089813"/>
              <a:gd name="connsiteY292" fmla="*/ 5563258 h 9103316"/>
              <a:gd name="connsiteX293" fmla="*/ 271585 w 24089813"/>
              <a:gd name="connsiteY293" fmla="*/ 5582933 h 9103316"/>
              <a:gd name="connsiteX294" fmla="*/ 55158 w 24089813"/>
              <a:gd name="connsiteY294" fmla="*/ 5487015 h 9103316"/>
              <a:gd name="connsiteX295" fmla="*/ 233465 w 24089813"/>
              <a:gd name="connsiteY295" fmla="*/ 5365272 h 9103316"/>
              <a:gd name="connsiteX296" fmla="*/ 73604 w 24089813"/>
              <a:gd name="connsiteY296" fmla="*/ 5250908 h 9103316"/>
              <a:gd name="connsiteX297" fmla="*/ 329381 w 24089813"/>
              <a:gd name="connsiteY297" fmla="*/ 5148842 h 9103316"/>
              <a:gd name="connsiteX298" fmla="*/ 175669 w 24089813"/>
              <a:gd name="connsiteY298" fmla="*/ 5174666 h 9103316"/>
              <a:gd name="connsiteX299" fmla="*/ 233465 w 24089813"/>
              <a:gd name="connsiteY299" fmla="*/ 5109491 h 9103316"/>
              <a:gd name="connsiteX300" fmla="*/ 309706 w 24089813"/>
              <a:gd name="connsiteY300" fmla="*/ 5084896 h 9103316"/>
              <a:gd name="connsiteX301" fmla="*/ 213790 w 24089813"/>
              <a:gd name="connsiteY301" fmla="*/ 5071369 h 9103316"/>
              <a:gd name="connsiteX302" fmla="*/ 349057 w 24089813"/>
              <a:gd name="connsiteY302" fmla="*/ 4854938 h 9103316"/>
              <a:gd name="connsiteX303" fmla="*/ 195344 w 24089813"/>
              <a:gd name="connsiteY303" fmla="*/ 4797141 h 9103316"/>
              <a:gd name="connsiteX304" fmla="*/ 405623 w 24089813"/>
              <a:gd name="connsiteY304" fmla="*/ 4643426 h 9103316"/>
              <a:gd name="connsiteX305" fmla="*/ 451122 w 24089813"/>
              <a:gd name="connsiteY305" fmla="*/ 4573332 h 9103316"/>
              <a:gd name="connsiteX306" fmla="*/ 413001 w 24089813"/>
              <a:gd name="connsiteY306" fmla="*/ 4504468 h 9103316"/>
              <a:gd name="connsiteX307" fmla="*/ 489243 w 24089813"/>
              <a:gd name="connsiteY307" fmla="*/ 4504468 h 9103316"/>
              <a:gd name="connsiteX308" fmla="*/ 451122 w 24089813"/>
              <a:gd name="connsiteY308" fmla="*/ 4402402 h 9103316"/>
              <a:gd name="connsiteX309" fmla="*/ 623280 w 24089813"/>
              <a:gd name="connsiteY309" fmla="*/ 4286807 h 9103316"/>
              <a:gd name="connsiteX310" fmla="*/ 687225 w 24089813"/>
              <a:gd name="connsiteY310" fmla="*/ 4248686 h 9103316"/>
              <a:gd name="connsiteX311" fmla="*/ 603605 w 24089813"/>
              <a:gd name="connsiteY311" fmla="*/ 4248686 h 9103316"/>
              <a:gd name="connsiteX312" fmla="*/ 451122 w 24089813"/>
              <a:gd name="connsiteY312" fmla="*/ 4146619 h 9103316"/>
              <a:gd name="connsiteX313" fmla="*/ 687225 w 24089813"/>
              <a:gd name="connsiteY313" fmla="*/ 4108498 h 9103316"/>
              <a:gd name="connsiteX314" fmla="*/ 547039 w 24089813"/>
              <a:gd name="connsiteY314" fmla="*/ 4088822 h 9103316"/>
              <a:gd name="connsiteX315" fmla="*/ 547039 w 24089813"/>
              <a:gd name="connsiteY315" fmla="*/ 4012579 h 9103316"/>
              <a:gd name="connsiteX316" fmla="*/ 1179106 w 24089813"/>
              <a:gd name="connsiteY316" fmla="*/ 3635055 h 9103316"/>
              <a:gd name="connsiteX317" fmla="*/ 3422083 w 24089813"/>
              <a:gd name="connsiteY317" fmla="*/ 3264909 h 9103316"/>
              <a:gd name="connsiteX318" fmla="*/ 8821704 w 24089813"/>
              <a:gd name="connsiteY318" fmla="*/ 3539137 h 9103316"/>
              <a:gd name="connsiteX319" fmla="*/ 5607263 w 24089813"/>
              <a:gd name="connsiteY319" fmla="*/ 3066924 h 9103316"/>
              <a:gd name="connsiteX320" fmla="*/ 4559557 w 24089813"/>
              <a:gd name="connsiteY320" fmla="*/ 3066924 h 9103316"/>
              <a:gd name="connsiteX321" fmla="*/ 4227538 w 24089813"/>
              <a:gd name="connsiteY321" fmla="*/ 3066924 h 9103316"/>
              <a:gd name="connsiteX322" fmla="*/ 5287541 w 24089813"/>
              <a:gd name="connsiteY322" fmla="*/ 3009127 h 9103316"/>
              <a:gd name="connsiteX323" fmla="*/ 5505198 w 24089813"/>
              <a:gd name="connsiteY323" fmla="*/ 2971006 h 9103316"/>
              <a:gd name="connsiteX324" fmla="*/ 4367723 w 24089813"/>
              <a:gd name="connsiteY324" fmla="*/ 3009127 h 9103316"/>
              <a:gd name="connsiteX325" fmla="*/ 3204425 w 24089813"/>
              <a:gd name="connsiteY325" fmla="*/ 3066924 h 9103316"/>
              <a:gd name="connsiteX326" fmla="*/ 1332818 w 24089813"/>
              <a:gd name="connsiteY326" fmla="*/ 3418624 h 9103316"/>
              <a:gd name="connsiteX327" fmla="*/ 1019244 w 24089813"/>
              <a:gd name="connsiteY327" fmla="*/ 3482570 h 9103316"/>
              <a:gd name="connsiteX328" fmla="*/ 1402912 w 24089813"/>
              <a:gd name="connsiteY328" fmla="*/ 3366976 h 9103316"/>
              <a:gd name="connsiteX329" fmla="*/ 1946440 w 24089813"/>
              <a:gd name="connsiteY329" fmla="*/ 3226788 h 9103316"/>
              <a:gd name="connsiteX330" fmla="*/ 3128184 w 24089813"/>
              <a:gd name="connsiteY330" fmla="*/ 3047249 h 9103316"/>
              <a:gd name="connsiteX331" fmla="*/ 6054875 w 24089813"/>
              <a:gd name="connsiteY331" fmla="*/ 2907061 h 9103316"/>
              <a:gd name="connsiteX332" fmla="*/ 6393043 w 24089813"/>
              <a:gd name="connsiteY332" fmla="*/ 2887385 h 9103316"/>
              <a:gd name="connsiteX333" fmla="*/ 5587588 w 24089813"/>
              <a:gd name="connsiteY333" fmla="*/ 2830818 h 9103316"/>
              <a:gd name="connsiteX334" fmla="*/ 5287541 w 24089813"/>
              <a:gd name="connsiteY334" fmla="*/ 2811142 h 9103316"/>
              <a:gd name="connsiteX335" fmla="*/ 6706617 w 24089813"/>
              <a:gd name="connsiteY335" fmla="*/ 2849264 h 9103316"/>
              <a:gd name="connsiteX336" fmla="*/ 11294635 w 24089813"/>
              <a:gd name="connsiteY336" fmla="*/ 3992904 h 9103316"/>
              <a:gd name="connsiteX337" fmla="*/ 11332756 w 24089813"/>
              <a:gd name="connsiteY337" fmla="*/ 4012579 h 9103316"/>
              <a:gd name="connsiteX338" fmla="*/ 11332756 w 24089813"/>
              <a:gd name="connsiteY338" fmla="*/ 4012579 h 9103316"/>
              <a:gd name="connsiteX339" fmla="*/ 11294635 w 24089813"/>
              <a:gd name="connsiteY339" fmla="*/ 3992904 h 9103316"/>
              <a:gd name="connsiteX340" fmla="*/ 8297851 w 24089813"/>
              <a:gd name="connsiteY340" fmla="*/ 2990682 h 9103316"/>
              <a:gd name="connsiteX341" fmla="*/ 7926482 w 24089813"/>
              <a:gd name="connsiteY341" fmla="*/ 2907061 h 9103316"/>
              <a:gd name="connsiteX342" fmla="*/ 7964602 w 24089813"/>
              <a:gd name="connsiteY342" fmla="*/ 2849264 h 9103316"/>
              <a:gd name="connsiteX343" fmla="*/ 7582165 w 24089813"/>
              <a:gd name="connsiteY343" fmla="*/ 2792696 h 9103316"/>
              <a:gd name="connsiteX344" fmla="*/ 7358359 w 24089813"/>
              <a:gd name="connsiteY344" fmla="*/ 2747197 h 9103316"/>
              <a:gd name="connsiteX345" fmla="*/ 7550193 w 24089813"/>
              <a:gd name="connsiteY345" fmla="*/ 2734900 h 9103316"/>
              <a:gd name="connsiteX346" fmla="*/ 8438037 w 24089813"/>
              <a:gd name="connsiteY346" fmla="*/ 2849264 h 9103316"/>
              <a:gd name="connsiteX347" fmla="*/ 10776930 w 24089813"/>
              <a:gd name="connsiteY347" fmla="*/ 3520691 h 9103316"/>
              <a:gd name="connsiteX348" fmla="*/ 10776930 w 24089813"/>
              <a:gd name="connsiteY348" fmla="*/ 3520691 h 9103316"/>
              <a:gd name="connsiteX349" fmla="*/ 10265374 w 24089813"/>
              <a:gd name="connsiteY349" fmla="*/ 3284585 h 9103316"/>
              <a:gd name="connsiteX350" fmla="*/ 7850240 w 24089813"/>
              <a:gd name="connsiteY350" fmla="*/ 2651278 h 9103316"/>
              <a:gd name="connsiteX351" fmla="*/ 8815555 w 24089813"/>
              <a:gd name="connsiteY351" fmla="*/ 2792696 h 9103316"/>
              <a:gd name="connsiteX352" fmla="*/ 9071334 w 24089813"/>
              <a:gd name="connsiteY352" fmla="*/ 2830818 h 9103316"/>
              <a:gd name="connsiteX353" fmla="*/ 8834001 w 24089813"/>
              <a:gd name="connsiteY353" fmla="*/ 2773021 h 9103316"/>
              <a:gd name="connsiteX354" fmla="*/ 8399917 w 24089813"/>
              <a:gd name="connsiteY354" fmla="*/ 2670954 h 9103316"/>
              <a:gd name="connsiteX355" fmla="*/ 8655694 w 24089813"/>
              <a:gd name="connsiteY355" fmla="*/ 2613157 h 9103316"/>
              <a:gd name="connsiteX356" fmla="*/ 8201934 w 24089813"/>
              <a:gd name="connsiteY356" fmla="*/ 2498793 h 9103316"/>
              <a:gd name="connsiteX357" fmla="*/ 10029271 w 24089813"/>
              <a:gd name="connsiteY357" fmla="*/ 2907061 h 9103316"/>
              <a:gd name="connsiteX358" fmla="*/ 10029271 w 24089813"/>
              <a:gd name="connsiteY358" fmla="*/ 2907061 h 9103316"/>
              <a:gd name="connsiteX359" fmla="*/ 8495833 w 24089813"/>
              <a:gd name="connsiteY359" fmla="*/ 2479118 h 9103316"/>
              <a:gd name="connsiteX360" fmla="*/ 7671933 w 24089813"/>
              <a:gd name="connsiteY360" fmla="*/ 2319254 h 9103316"/>
              <a:gd name="connsiteX361" fmla="*/ 6802534 w 24089813"/>
              <a:gd name="connsiteY361" fmla="*/ 2179066 h 9103316"/>
              <a:gd name="connsiteX362" fmla="*/ 6884924 w 24089813"/>
              <a:gd name="connsiteY362" fmla="*/ 2140944 h 9103316"/>
              <a:gd name="connsiteX363" fmla="*/ 7236619 w 24089813"/>
              <a:gd name="connsiteY363" fmla="*/ 2159390 h 9103316"/>
              <a:gd name="connsiteX364" fmla="*/ 8457712 w 24089813"/>
              <a:gd name="connsiteY364" fmla="*/ 2281133 h 9103316"/>
              <a:gd name="connsiteX365" fmla="*/ 8713490 w 24089813"/>
              <a:gd name="connsiteY365" fmla="*/ 2299578 h 9103316"/>
              <a:gd name="connsiteX366" fmla="*/ 8399917 w 24089813"/>
              <a:gd name="connsiteY366" fmla="*/ 2223336 h 9103316"/>
              <a:gd name="connsiteX367" fmla="*/ 8770057 w 24089813"/>
              <a:gd name="connsiteY367" fmla="*/ 2223336 h 9103316"/>
              <a:gd name="connsiteX368" fmla="*/ 9166021 w 24089813"/>
              <a:gd name="connsiteY368" fmla="*/ 2281133 h 9103316"/>
              <a:gd name="connsiteX369" fmla="*/ 8297851 w 24089813"/>
              <a:gd name="connsiteY369" fmla="*/ 2063472 h 9103316"/>
              <a:gd name="connsiteX370" fmla="*/ 8457712 w 24089813"/>
              <a:gd name="connsiteY370" fmla="*/ 2025351 h 9103316"/>
              <a:gd name="connsiteX371" fmla="*/ 9089779 w 24089813"/>
              <a:gd name="connsiteY371" fmla="*/ 2101593 h 9103316"/>
              <a:gd name="connsiteX372" fmla="*/ 9345557 w 24089813"/>
              <a:gd name="connsiteY372" fmla="*/ 2140944 h 9103316"/>
              <a:gd name="connsiteX373" fmla="*/ 9045511 w 24089813"/>
              <a:gd name="connsiteY373" fmla="*/ 2063472 h 9103316"/>
              <a:gd name="connsiteX374" fmla="*/ 8553629 w 24089813"/>
              <a:gd name="connsiteY374" fmla="*/ 1903608 h 9103316"/>
              <a:gd name="connsiteX375" fmla="*/ 8003953 w 24089813"/>
              <a:gd name="connsiteY375" fmla="*/ 1807690 h 9103316"/>
              <a:gd name="connsiteX376" fmla="*/ 8201934 w 24089813"/>
              <a:gd name="connsiteY376" fmla="*/ 1731447 h 9103316"/>
              <a:gd name="connsiteX377" fmla="*/ 8148750 w 24089813"/>
              <a:gd name="connsiteY377" fmla="*/ 1709620 h 9103316"/>
              <a:gd name="connsiteX378" fmla="*/ 8111345 w 24089813"/>
              <a:gd name="connsiteY378" fmla="*/ 1708706 h 9103316"/>
              <a:gd name="connsiteX379" fmla="*/ 8168444 w 24089813"/>
              <a:gd name="connsiteY379" fmla="*/ 1701703 h 9103316"/>
              <a:gd name="connsiteX380" fmla="*/ 8438037 w 24089813"/>
              <a:gd name="connsiteY380" fmla="*/ 1731447 h 9103316"/>
              <a:gd name="connsiteX381" fmla="*/ 8438037 w 24089813"/>
              <a:gd name="connsiteY381" fmla="*/ 1731447 h 9103316"/>
              <a:gd name="connsiteX382" fmla="*/ 8361795 w 24089813"/>
              <a:gd name="connsiteY382" fmla="*/ 1667502 h 9103316"/>
              <a:gd name="connsiteX383" fmla="*/ 8968039 w 24089813"/>
              <a:gd name="connsiteY383" fmla="*/ 1769569 h 9103316"/>
              <a:gd name="connsiteX384" fmla="*/ 9147575 w 24089813"/>
              <a:gd name="connsiteY384" fmla="*/ 1807690 h 9103316"/>
              <a:gd name="connsiteX385" fmla="*/ 9147575 w 24089813"/>
              <a:gd name="connsiteY385" fmla="*/ 1807690 h 9103316"/>
              <a:gd name="connsiteX386" fmla="*/ 8968039 w 24089813"/>
              <a:gd name="connsiteY386" fmla="*/ 1769569 h 9103316"/>
              <a:gd name="connsiteX387" fmla="*/ 8240055 w 24089813"/>
              <a:gd name="connsiteY387" fmla="*/ 1591259 h 9103316"/>
              <a:gd name="connsiteX388" fmla="*/ 10093217 w 24089813"/>
              <a:gd name="connsiteY388" fmla="*/ 1941730 h 9103316"/>
              <a:gd name="connsiteX389" fmla="*/ 11408997 w 24089813"/>
              <a:gd name="connsiteY389" fmla="*/ 2459442 h 9103316"/>
              <a:gd name="connsiteX390" fmla="*/ 13158863 w 24089813"/>
              <a:gd name="connsiteY390" fmla="*/ 3443219 h 9103316"/>
              <a:gd name="connsiteX391" fmla="*/ 13728215 w 24089813"/>
              <a:gd name="connsiteY391" fmla="*/ 3794919 h 9103316"/>
              <a:gd name="connsiteX392" fmla="*/ 13708540 w 24089813"/>
              <a:gd name="connsiteY392" fmla="*/ 3756798 h 9103316"/>
              <a:gd name="connsiteX393" fmla="*/ 13236335 w 24089813"/>
              <a:gd name="connsiteY393" fmla="*/ 3418624 h 9103316"/>
              <a:gd name="connsiteX394" fmla="*/ 11504914 w 24089813"/>
              <a:gd name="connsiteY394" fmla="*/ 2377051 h 9103316"/>
              <a:gd name="connsiteX395" fmla="*/ 8987714 w 24089813"/>
              <a:gd name="connsiteY395" fmla="*/ 1457220 h 9103316"/>
              <a:gd name="connsiteX396" fmla="*/ 8789732 w 24089813"/>
              <a:gd name="connsiteY396" fmla="*/ 1411720 h 9103316"/>
              <a:gd name="connsiteX397" fmla="*/ 8834001 w 24089813"/>
              <a:gd name="connsiteY397" fmla="*/ 1373599 h 9103316"/>
              <a:gd name="connsiteX398" fmla="*/ 8297851 w 24089813"/>
              <a:gd name="connsiteY398" fmla="*/ 1259234 h 9103316"/>
              <a:gd name="connsiteX399" fmla="*/ 10521152 w 24089813"/>
              <a:gd name="connsiteY399" fmla="*/ 1807690 h 9103316"/>
              <a:gd name="connsiteX400" fmla="*/ 10585097 w 24089813"/>
              <a:gd name="connsiteY400" fmla="*/ 1827366 h 9103316"/>
              <a:gd name="connsiteX401" fmla="*/ 10642893 w 24089813"/>
              <a:gd name="connsiteY401" fmla="*/ 1847041 h 9103316"/>
              <a:gd name="connsiteX402" fmla="*/ 10642893 w 24089813"/>
              <a:gd name="connsiteY402" fmla="*/ 1847041 h 9103316"/>
              <a:gd name="connsiteX403" fmla="*/ 10585097 w 24089813"/>
              <a:gd name="connsiteY403" fmla="*/ 1827366 h 9103316"/>
              <a:gd name="connsiteX404" fmla="*/ 10521152 w 24089813"/>
              <a:gd name="connsiteY404" fmla="*/ 1807690 h 9103316"/>
              <a:gd name="connsiteX405" fmla="*/ 9479596 w 24089813"/>
              <a:gd name="connsiteY405" fmla="*/ 1373599 h 9103316"/>
              <a:gd name="connsiteX406" fmla="*/ 9479596 w 24089813"/>
              <a:gd name="connsiteY406" fmla="*/ 1373599 h 9103316"/>
              <a:gd name="connsiteX407" fmla="*/ 9403353 w 24089813"/>
              <a:gd name="connsiteY407" fmla="*/ 1315802 h 9103316"/>
              <a:gd name="connsiteX408" fmla="*/ 10151012 w 24089813"/>
              <a:gd name="connsiteY408" fmla="*/ 1495341 h 9103316"/>
              <a:gd name="connsiteX409" fmla="*/ 10207578 w 24089813"/>
              <a:gd name="connsiteY409" fmla="*/ 1513787 h 9103316"/>
              <a:gd name="connsiteX410" fmla="*/ 10265374 w 24089813"/>
              <a:gd name="connsiteY410" fmla="*/ 1533462 h 9103316"/>
              <a:gd name="connsiteX411" fmla="*/ 10265374 w 24089813"/>
              <a:gd name="connsiteY411" fmla="*/ 1533462 h 9103316"/>
              <a:gd name="connsiteX412" fmla="*/ 10207578 w 24089813"/>
              <a:gd name="connsiteY412" fmla="*/ 1513787 h 9103316"/>
              <a:gd name="connsiteX413" fmla="*/ 10151012 w 24089813"/>
              <a:gd name="connsiteY413" fmla="*/ 1495341 h 9103316"/>
              <a:gd name="connsiteX414" fmla="*/ 9659132 w 24089813"/>
              <a:gd name="connsiteY414" fmla="*/ 1315802 h 9103316"/>
              <a:gd name="connsiteX415" fmla="*/ 9127900 w 24089813"/>
              <a:gd name="connsiteY415" fmla="*/ 1157168 h 9103316"/>
              <a:gd name="connsiteX416" fmla="*/ 9403353 w 24089813"/>
              <a:gd name="connsiteY416" fmla="*/ 1157168 h 9103316"/>
              <a:gd name="connsiteX417" fmla="*/ 8597898 w 24089813"/>
              <a:gd name="connsiteY417" fmla="*/ 983777 h 9103316"/>
              <a:gd name="connsiteX418" fmla="*/ 8418362 w 24089813"/>
              <a:gd name="connsiteY418" fmla="*/ 919832 h 9103316"/>
              <a:gd name="connsiteX419" fmla="*/ 10189133 w 24089813"/>
              <a:gd name="connsiteY419" fmla="*/ 1353923 h 9103316"/>
              <a:gd name="connsiteX420" fmla="*/ 10425236 w 24089813"/>
              <a:gd name="connsiteY420" fmla="*/ 1411720 h 9103316"/>
              <a:gd name="connsiteX421" fmla="*/ 9677577 w 24089813"/>
              <a:gd name="connsiteY421" fmla="*/ 1117817 h 9103316"/>
              <a:gd name="connsiteX422" fmla="*/ 10367440 w 24089813"/>
              <a:gd name="connsiteY422" fmla="*/ 1315802 h 9103316"/>
              <a:gd name="connsiteX423" fmla="*/ 10367440 w 24089813"/>
              <a:gd name="connsiteY423" fmla="*/ 1315802 h 9103316"/>
              <a:gd name="connsiteX424" fmla="*/ 10009596 w 24089813"/>
              <a:gd name="connsiteY424" fmla="*/ 1117817 h 9103316"/>
              <a:gd name="connsiteX425" fmla="*/ 10348994 w 24089813"/>
              <a:gd name="connsiteY425" fmla="*/ 1219884 h 9103316"/>
              <a:gd name="connsiteX426" fmla="*/ 10521152 w 24089813"/>
              <a:gd name="connsiteY426" fmla="*/ 1219884 h 9103316"/>
              <a:gd name="connsiteX427" fmla="*/ 10802754 w 24089813"/>
              <a:gd name="connsiteY427" fmla="*/ 1335477 h 9103316"/>
              <a:gd name="connsiteX428" fmla="*/ 10661338 w 24089813"/>
              <a:gd name="connsiteY428" fmla="*/ 1259234 h 9103316"/>
              <a:gd name="connsiteX429" fmla="*/ 10719134 w 24089813"/>
              <a:gd name="connsiteY429" fmla="*/ 1239559 h 9103316"/>
              <a:gd name="connsiteX430" fmla="*/ 9601335 w 24089813"/>
              <a:gd name="connsiteY430" fmla="*/ 823913 h 9103316"/>
              <a:gd name="connsiteX431" fmla="*/ 8495833 w 24089813"/>
              <a:gd name="connsiteY431" fmla="*/ 569361 h 9103316"/>
              <a:gd name="connsiteX432" fmla="*/ 8380242 w 24089813"/>
              <a:gd name="connsiteY432" fmla="*/ 511564 h 9103316"/>
              <a:gd name="connsiteX433" fmla="*/ 9747670 w 24089813"/>
              <a:gd name="connsiteY433" fmla="*/ 683725 h 9103316"/>
              <a:gd name="connsiteX434" fmla="*/ 9817763 w 24089813"/>
              <a:gd name="connsiteY434" fmla="*/ 683725 h 9103316"/>
              <a:gd name="connsiteX435" fmla="*/ 10151012 w 24089813"/>
              <a:gd name="connsiteY435" fmla="*/ 766117 h 9103316"/>
              <a:gd name="connsiteX436" fmla="*/ 10348994 w 24089813"/>
              <a:gd name="connsiteY436" fmla="*/ 747671 h 9103316"/>
              <a:gd name="connsiteX437" fmla="*/ 9563214 w 24089813"/>
              <a:gd name="connsiteY437" fmla="*/ 491889 h 9103316"/>
              <a:gd name="connsiteX438" fmla="*/ 9991151 w 24089813"/>
              <a:gd name="connsiteY438" fmla="*/ 530010 h 9103316"/>
              <a:gd name="connsiteX439" fmla="*/ 10246929 w 24089813"/>
              <a:gd name="connsiteY439" fmla="*/ 607482 h 9103316"/>
              <a:gd name="connsiteX440" fmla="*/ 10483032 w 24089813"/>
              <a:gd name="connsiteY440" fmla="*/ 664050 h 9103316"/>
              <a:gd name="connsiteX441" fmla="*/ 10131337 w 24089813"/>
              <a:gd name="connsiteY441" fmla="*/ 530010 h 9103316"/>
              <a:gd name="connsiteX442" fmla="*/ 9895234 w 24089813"/>
              <a:gd name="connsiteY442" fmla="*/ 332025 h 9103316"/>
              <a:gd name="connsiteX443" fmla="*/ 10348994 w 24089813"/>
              <a:gd name="connsiteY443" fmla="*/ 491889 h 9103316"/>
              <a:gd name="connsiteX444" fmla="*/ 11684451 w 24089813"/>
              <a:gd name="connsiteY444" fmla="*/ 983777 h 9103316"/>
              <a:gd name="connsiteX445" fmla="*/ 14730423 w 24089813"/>
              <a:gd name="connsiteY445" fmla="*/ 2830818 h 9103316"/>
              <a:gd name="connsiteX446" fmla="*/ 16327806 w 24089813"/>
              <a:gd name="connsiteY446" fmla="*/ 3564961 h 9103316"/>
              <a:gd name="connsiteX447" fmla="*/ 16289685 w 24089813"/>
              <a:gd name="connsiteY447" fmla="*/ 3578488 h 9103316"/>
              <a:gd name="connsiteX448" fmla="*/ 16583584 w 24089813"/>
              <a:gd name="connsiteY448" fmla="*/ 3654731 h 9103316"/>
              <a:gd name="connsiteX449" fmla="*/ 17510780 w 24089813"/>
              <a:gd name="connsiteY449" fmla="*/ 3852716 h 9103316"/>
              <a:gd name="connsiteX450" fmla="*/ 17606696 w 24089813"/>
              <a:gd name="connsiteY450" fmla="*/ 3872391 h 9103316"/>
              <a:gd name="connsiteX451" fmla="*/ 17606696 w 24089813"/>
              <a:gd name="connsiteY451" fmla="*/ 3872391 h 9103316"/>
              <a:gd name="connsiteX452" fmla="*/ 17510780 w 24089813"/>
              <a:gd name="connsiteY452" fmla="*/ 3852716 h 9103316"/>
              <a:gd name="connsiteX453" fmla="*/ 16880460 w 24089813"/>
              <a:gd name="connsiteY453" fmla="*/ 3712816 h 9103316"/>
              <a:gd name="connsiteX454" fmla="*/ 16694426 w 24089813"/>
              <a:gd name="connsiteY454" fmla="*/ 3659045 h 9103316"/>
              <a:gd name="connsiteX455" fmla="*/ 16714240 w 24089813"/>
              <a:gd name="connsiteY455" fmla="*/ 3657036 h 9103316"/>
              <a:gd name="connsiteX456" fmla="*/ 16743446 w 24089813"/>
              <a:gd name="connsiteY456" fmla="*/ 3654731 h 9103316"/>
              <a:gd name="connsiteX457" fmla="*/ 16327806 w 24089813"/>
              <a:gd name="connsiteY457" fmla="*/ 3520691 h 9103316"/>
              <a:gd name="connsiteX458" fmla="*/ 12469001 w 24089813"/>
              <a:gd name="connsiteY458" fmla="*/ 1277680 h 9103316"/>
              <a:gd name="connsiteX459" fmla="*/ 11172894 w 24089813"/>
              <a:gd name="connsiteY459" fmla="*/ 645604 h 9103316"/>
              <a:gd name="connsiteX460" fmla="*/ 11057302 w 24089813"/>
              <a:gd name="connsiteY460" fmla="*/ 549685 h 9103316"/>
              <a:gd name="connsiteX461" fmla="*/ 11824637 w 24089813"/>
              <a:gd name="connsiteY461" fmla="*/ 785792 h 9103316"/>
              <a:gd name="connsiteX462" fmla="*/ 11824637 w 24089813"/>
              <a:gd name="connsiteY462" fmla="*/ 785792 h 9103316"/>
              <a:gd name="connsiteX463" fmla="*/ 11057302 w 24089813"/>
              <a:gd name="connsiteY463" fmla="*/ 313579 h 9103316"/>
              <a:gd name="connsiteX464" fmla="*/ 10840875 w 24089813"/>
              <a:gd name="connsiteY464" fmla="*/ 134040 h 9103316"/>
              <a:gd name="connsiteX465" fmla="*/ 11626656 w 24089813"/>
              <a:gd name="connsiteY465" fmla="*/ 370146 h 9103316"/>
              <a:gd name="connsiteX466" fmla="*/ 11626656 w 24089813"/>
              <a:gd name="connsiteY466" fmla="*/ 370146 h 9103316"/>
              <a:gd name="connsiteX467" fmla="*/ 11352431 w 24089813"/>
              <a:gd name="connsiteY467" fmla="*/ 236107 h 9103316"/>
              <a:gd name="connsiteX468" fmla="*/ 11646331 w 24089813"/>
              <a:gd name="connsiteY468" fmla="*/ 313579 h 9103316"/>
              <a:gd name="connsiteX469" fmla="*/ 11447118 w 24089813"/>
              <a:gd name="connsiteY469" fmla="*/ 134040 h 9103316"/>
              <a:gd name="connsiteX470" fmla="*/ 11568859 w 24089813"/>
              <a:gd name="connsiteY470" fmla="*/ 134040 h 9103316"/>
              <a:gd name="connsiteX471" fmla="*/ 11352431 w 24089813"/>
              <a:gd name="connsiteY471" fmla="*/ 0 h 910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Lst>
            <a:rect l="l" t="t" r="r" b="b"/>
            <a:pathLst>
              <a:path w="24089813" h="9103316">
                <a:moveTo>
                  <a:pt x="16679500" y="3654731"/>
                </a:moveTo>
                <a:lnTo>
                  <a:pt x="16694426" y="3659045"/>
                </a:lnTo>
                <a:lnTo>
                  <a:pt x="16694334" y="3659054"/>
                </a:lnTo>
                <a:cubicBezTo>
                  <a:pt x="16688186" y="3658958"/>
                  <a:pt x="16682882" y="3657805"/>
                  <a:pt x="16679500" y="3654731"/>
                </a:cubicBezTo>
                <a:close/>
                <a:moveTo>
                  <a:pt x="9147575" y="3616609"/>
                </a:moveTo>
                <a:cubicBezTo>
                  <a:pt x="9173399" y="3648582"/>
                  <a:pt x="9223817" y="3660879"/>
                  <a:pt x="9281613" y="3654731"/>
                </a:cubicBezTo>
                <a:cubicBezTo>
                  <a:pt x="9307436" y="3718676"/>
                  <a:pt x="9389826" y="3635055"/>
                  <a:pt x="9281613" y="3654731"/>
                </a:cubicBezTo>
                <a:cubicBezTo>
                  <a:pt x="9255789" y="3628907"/>
                  <a:pt x="9205371" y="3616609"/>
                  <a:pt x="9147575" y="3616609"/>
                </a:cubicBezTo>
                <a:close/>
                <a:moveTo>
                  <a:pt x="1415209" y="3360828"/>
                </a:moveTo>
                <a:cubicBezTo>
                  <a:pt x="1409060" y="3360828"/>
                  <a:pt x="1402912" y="3366976"/>
                  <a:pt x="1402912" y="3366976"/>
                </a:cubicBezTo>
                <a:cubicBezTo>
                  <a:pt x="1396763" y="3366976"/>
                  <a:pt x="1396763" y="3366976"/>
                  <a:pt x="1415209" y="3360828"/>
                </a:cubicBezTo>
                <a:close/>
                <a:moveTo>
                  <a:pt x="8154207" y="2474410"/>
                </a:moveTo>
                <a:cubicBezTo>
                  <a:pt x="8168732" y="2475966"/>
                  <a:pt x="8185948" y="2482807"/>
                  <a:pt x="8201934" y="2498793"/>
                </a:cubicBezTo>
                <a:cubicBezTo>
                  <a:pt x="8091262" y="2512628"/>
                  <a:pt x="8110629" y="2469741"/>
                  <a:pt x="8154207" y="2474410"/>
                </a:cubicBezTo>
                <a:close/>
                <a:moveTo>
                  <a:pt x="8107862" y="1708621"/>
                </a:moveTo>
                <a:lnTo>
                  <a:pt x="8111345" y="1708706"/>
                </a:lnTo>
                <a:lnTo>
                  <a:pt x="8086342" y="1711772"/>
                </a:lnTo>
                <a:cubicBezTo>
                  <a:pt x="8087880" y="1710235"/>
                  <a:pt x="8096257" y="1709082"/>
                  <a:pt x="8107862" y="1708621"/>
                </a:cubicBezTo>
                <a:close/>
                <a:moveTo>
                  <a:pt x="11352431" y="0"/>
                </a:moveTo>
                <a:cubicBezTo>
                  <a:pt x="11447118" y="0"/>
                  <a:pt x="11504914" y="51649"/>
                  <a:pt x="11588534" y="76243"/>
                </a:cubicBezTo>
                <a:cubicBezTo>
                  <a:pt x="11678302" y="108216"/>
                  <a:pt x="11766842" y="108216"/>
                  <a:pt x="11844312" y="134040"/>
                </a:cubicBezTo>
                <a:cubicBezTo>
                  <a:pt x="11888581" y="153715"/>
                  <a:pt x="11932850" y="197985"/>
                  <a:pt x="11978349" y="217661"/>
                </a:cubicBezTo>
                <a:cubicBezTo>
                  <a:pt x="12028767" y="229958"/>
                  <a:pt x="12085333" y="217661"/>
                  <a:pt x="12136981" y="236107"/>
                </a:cubicBezTo>
                <a:cubicBezTo>
                  <a:pt x="12302991" y="293904"/>
                  <a:pt x="12494824" y="427943"/>
                  <a:pt x="12666983" y="530010"/>
                </a:cubicBezTo>
                <a:cubicBezTo>
                  <a:pt x="12845289" y="632077"/>
                  <a:pt x="13018677" y="741522"/>
                  <a:pt x="13178539" y="843589"/>
                </a:cubicBezTo>
                <a:cubicBezTo>
                  <a:pt x="14136477" y="1443693"/>
                  <a:pt x="14954229" y="2108972"/>
                  <a:pt x="16015461" y="2555360"/>
                </a:cubicBezTo>
                <a:cubicBezTo>
                  <a:pt x="16245416" y="2651278"/>
                  <a:pt x="16449546" y="2741048"/>
                  <a:pt x="16699176" y="2811142"/>
                </a:cubicBezTo>
                <a:cubicBezTo>
                  <a:pt x="16833214" y="2849264"/>
                  <a:pt x="16979548" y="2900912"/>
                  <a:pt x="17114816" y="2926736"/>
                </a:cubicBezTo>
                <a:cubicBezTo>
                  <a:pt x="17395188" y="2996830"/>
                  <a:pt x="17702612" y="3002979"/>
                  <a:pt x="18021106" y="3066924"/>
                </a:cubicBezTo>
                <a:cubicBezTo>
                  <a:pt x="18040780" y="3073073"/>
                  <a:pt x="18136698" y="3098897"/>
                  <a:pt x="18156372" y="3105045"/>
                </a:cubicBezTo>
                <a:cubicBezTo>
                  <a:pt x="18136698" y="3098897"/>
                  <a:pt x="17982984" y="3117343"/>
                  <a:pt x="18136698" y="3143167"/>
                </a:cubicBezTo>
                <a:cubicBezTo>
                  <a:pt x="18386328" y="3188667"/>
                  <a:pt x="18640876" y="3213261"/>
                  <a:pt x="18864682" y="3245234"/>
                </a:cubicBezTo>
                <a:cubicBezTo>
                  <a:pt x="19006098" y="3264909"/>
                  <a:pt x="19165958" y="3316558"/>
                  <a:pt x="19299996" y="3341152"/>
                </a:cubicBezTo>
                <a:cubicBezTo>
                  <a:pt x="19370088" y="3354679"/>
                  <a:pt x="19440182" y="3335003"/>
                  <a:pt x="19497978" y="3360828"/>
                </a:cubicBezTo>
                <a:cubicBezTo>
                  <a:pt x="19510274" y="3366976"/>
                  <a:pt x="19478302" y="3380503"/>
                  <a:pt x="19452478" y="3380503"/>
                </a:cubicBezTo>
                <a:cubicBezTo>
                  <a:pt x="19434034" y="3373125"/>
                  <a:pt x="19420506" y="3366976"/>
                  <a:pt x="19414358" y="3380503"/>
                </a:cubicBezTo>
                <a:cubicBezTo>
                  <a:pt x="19414358" y="3386651"/>
                  <a:pt x="19434034" y="3386651"/>
                  <a:pt x="19452478" y="3380503"/>
                </a:cubicBezTo>
                <a:cubicBezTo>
                  <a:pt x="19484452" y="3398949"/>
                  <a:pt x="19523802" y="3437070"/>
                  <a:pt x="19504126" y="3437070"/>
                </a:cubicBezTo>
                <a:lnTo>
                  <a:pt x="19485534" y="3431905"/>
                </a:lnTo>
                <a:lnTo>
                  <a:pt x="19459858" y="3418624"/>
                </a:lnTo>
                <a:cubicBezTo>
                  <a:pt x="19466006" y="3424773"/>
                  <a:pt x="19472154" y="3427847"/>
                  <a:pt x="19479226" y="3430153"/>
                </a:cubicBezTo>
                <a:lnTo>
                  <a:pt x="19485534" y="3431905"/>
                </a:lnTo>
                <a:lnTo>
                  <a:pt x="19486604" y="3432459"/>
                </a:lnTo>
                <a:cubicBezTo>
                  <a:pt x="19494596" y="3435533"/>
                  <a:pt x="19501052" y="3437070"/>
                  <a:pt x="19504126" y="3437070"/>
                </a:cubicBezTo>
                <a:cubicBezTo>
                  <a:pt x="19657840" y="3488719"/>
                  <a:pt x="19925914" y="3475192"/>
                  <a:pt x="20085776" y="3482570"/>
                </a:cubicBezTo>
                <a:cubicBezTo>
                  <a:pt x="20609628" y="3508394"/>
                  <a:pt x="21369584" y="3456746"/>
                  <a:pt x="21702834" y="3462894"/>
                </a:cubicBezTo>
                <a:cubicBezTo>
                  <a:pt x="21727428" y="3462894"/>
                  <a:pt x="21817196" y="3469043"/>
                  <a:pt x="21836872" y="3482570"/>
                </a:cubicBezTo>
                <a:cubicBezTo>
                  <a:pt x="21785224" y="3456746"/>
                  <a:pt x="21619214" y="3539137"/>
                  <a:pt x="21715130" y="3532988"/>
                </a:cubicBezTo>
                <a:cubicBezTo>
                  <a:pt x="21523298" y="3558812"/>
                  <a:pt x="21185130" y="3558812"/>
                  <a:pt x="20973620" y="3558812"/>
                </a:cubicBezTo>
                <a:cubicBezTo>
                  <a:pt x="20667424" y="3558812"/>
                  <a:pt x="20321878" y="3564961"/>
                  <a:pt x="19791876" y="3539137"/>
                </a:cubicBezTo>
                <a:cubicBezTo>
                  <a:pt x="19721784" y="3532988"/>
                  <a:pt x="19459858" y="3494867"/>
                  <a:pt x="19434034" y="3520691"/>
                </a:cubicBezTo>
                <a:cubicBezTo>
                  <a:pt x="19440182" y="3520691"/>
                  <a:pt x="19548396" y="3584637"/>
                  <a:pt x="19536098" y="3578488"/>
                </a:cubicBezTo>
                <a:cubicBezTo>
                  <a:pt x="19625866" y="3596934"/>
                  <a:pt x="19989858" y="3571110"/>
                  <a:pt x="20009534" y="3616609"/>
                </a:cubicBezTo>
                <a:cubicBezTo>
                  <a:pt x="20027980" y="3660879"/>
                  <a:pt x="20353850" y="3635055"/>
                  <a:pt x="20341554" y="3635055"/>
                </a:cubicBezTo>
                <a:cubicBezTo>
                  <a:pt x="20481740" y="3642434"/>
                  <a:pt x="20679722" y="3654731"/>
                  <a:pt x="20851880" y="3654731"/>
                </a:cubicBezTo>
                <a:cubicBezTo>
                  <a:pt x="20935500" y="3654731"/>
                  <a:pt x="21407706" y="3680555"/>
                  <a:pt x="21145778" y="3680555"/>
                </a:cubicBezTo>
                <a:cubicBezTo>
                  <a:pt x="20897378" y="3680555"/>
                  <a:pt x="20685870" y="3642434"/>
                  <a:pt x="20417796" y="3680555"/>
                </a:cubicBezTo>
                <a:cubicBezTo>
                  <a:pt x="20302204" y="3692852"/>
                  <a:pt x="20455916" y="3692852"/>
                  <a:pt x="20379674" y="3718676"/>
                </a:cubicBezTo>
                <a:cubicBezTo>
                  <a:pt x="20334176" y="3730974"/>
                  <a:pt x="20193990" y="3730974"/>
                  <a:pt x="20085776" y="3756798"/>
                </a:cubicBezTo>
                <a:cubicBezTo>
                  <a:pt x="20021830" y="3769095"/>
                  <a:pt x="19976332" y="3808446"/>
                  <a:pt x="19925914" y="3814595"/>
                </a:cubicBezTo>
                <a:cubicBezTo>
                  <a:pt x="19836146" y="3826892"/>
                  <a:pt x="19785728" y="3788770"/>
                  <a:pt x="19734080" y="3814595"/>
                </a:cubicBezTo>
                <a:cubicBezTo>
                  <a:pt x="19689812" y="3833040"/>
                  <a:pt x="19727932" y="3890837"/>
                  <a:pt x="19714406" y="3890837"/>
                </a:cubicBezTo>
                <a:cubicBezTo>
                  <a:pt x="19625866" y="3910513"/>
                  <a:pt x="19178256" y="3852716"/>
                  <a:pt x="18967976" y="3852716"/>
                </a:cubicBezTo>
                <a:cubicBezTo>
                  <a:pt x="18928626" y="3852716"/>
                  <a:pt x="18640876" y="3865013"/>
                  <a:pt x="18808114" y="3890837"/>
                </a:cubicBezTo>
                <a:cubicBezTo>
                  <a:pt x="18992570" y="3922810"/>
                  <a:pt x="19210228" y="3960932"/>
                  <a:pt x="19414358" y="3974458"/>
                </a:cubicBezTo>
                <a:cubicBezTo>
                  <a:pt x="19491830" y="3974458"/>
                  <a:pt x="19913618" y="3986755"/>
                  <a:pt x="19925914" y="4012579"/>
                </a:cubicBezTo>
                <a:cubicBezTo>
                  <a:pt x="19932062" y="4024877"/>
                  <a:pt x="19286470" y="3992904"/>
                  <a:pt x="19612340" y="4050701"/>
                </a:cubicBezTo>
                <a:cubicBezTo>
                  <a:pt x="19919766" y="4102349"/>
                  <a:pt x="19497978" y="4108498"/>
                  <a:pt x="19434034" y="4108498"/>
                </a:cubicBezTo>
                <a:cubicBezTo>
                  <a:pt x="19350414" y="4108498"/>
                  <a:pt x="19076190" y="4056849"/>
                  <a:pt x="18986422" y="4088822"/>
                </a:cubicBezTo>
                <a:cubicBezTo>
                  <a:pt x="18800736" y="4158916"/>
                  <a:pt x="19370088" y="4140471"/>
                  <a:pt x="19555774" y="4146619"/>
                </a:cubicBezTo>
                <a:cubicBezTo>
                  <a:pt x="20021830" y="4172443"/>
                  <a:pt x="20225962" y="4184740"/>
                  <a:pt x="20597332" y="4210565"/>
                </a:cubicBezTo>
                <a:cubicBezTo>
                  <a:pt x="21037564" y="4236389"/>
                  <a:pt x="21695456" y="4268361"/>
                  <a:pt x="22194714" y="4248686"/>
                </a:cubicBezTo>
                <a:cubicBezTo>
                  <a:pt x="22309076" y="4242537"/>
                  <a:pt x="22666920" y="4166294"/>
                  <a:pt x="22526734" y="4248686"/>
                </a:cubicBezTo>
                <a:cubicBezTo>
                  <a:pt x="22443114" y="4292956"/>
                  <a:pt x="22475086" y="4274510"/>
                  <a:pt x="22290632" y="4286807"/>
                </a:cubicBezTo>
                <a:cubicBezTo>
                  <a:pt x="21995502" y="4306483"/>
                  <a:pt x="21415084" y="4356901"/>
                  <a:pt x="21229398" y="4364280"/>
                </a:cubicBezTo>
                <a:cubicBezTo>
                  <a:pt x="21185130" y="4364280"/>
                  <a:pt x="21145778" y="4364280"/>
                  <a:pt x="21107658" y="4364280"/>
                </a:cubicBezTo>
                <a:cubicBezTo>
                  <a:pt x="21025268" y="4356901"/>
                  <a:pt x="20947796" y="4350753"/>
                  <a:pt x="20935500" y="4364280"/>
                </a:cubicBezTo>
                <a:cubicBezTo>
                  <a:pt x="20935500" y="4364280"/>
                  <a:pt x="21011742" y="4364280"/>
                  <a:pt x="21107658" y="4364280"/>
                </a:cubicBezTo>
                <a:cubicBezTo>
                  <a:pt x="21153156" y="4364280"/>
                  <a:pt x="21191278" y="4370429"/>
                  <a:pt x="21229398" y="4364280"/>
                </a:cubicBezTo>
                <a:cubicBezTo>
                  <a:pt x="21344990" y="4370429"/>
                  <a:pt x="21471650" y="4370429"/>
                  <a:pt x="21542972" y="4364280"/>
                </a:cubicBezTo>
                <a:cubicBezTo>
                  <a:pt x="21868844" y="4350753"/>
                  <a:pt x="22072974" y="4364280"/>
                  <a:pt x="22366872" y="4344604"/>
                </a:cubicBezTo>
                <a:cubicBezTo>
                  <a:pt x="22500910" y="4338456"/>
                  <a:pt x="22948522" y="4268361"/>
                  <a:pt x="22960820" y="4306483"/>
                </a:cubicBezTo>
                <a:cubicBezTo>
                  <a:pt x="22980494" y="4376577"/>
                  <a:pt x="22768986" y="4350753"/>
                  <a:pt x="22705042" y="4364280"/>
                </a:cubicBezTo>
                <a:cubicBezTo>
                  <a:pt x="22436966" y="4420847"/>
                  <a:pt x="22966968" y="4428225"/>
                  <a:pt x="22960820" y="4428225"/>
                </a:cubicBezTo>
                <a:cubicBezTo>
                  <a:pt x="22974346" y="4428225"/>
                  <a:pt x="22826782" y="4446671"/>
                  <a:pt x="22762838" y="4466346"/>
                </a:cubicBezTo>
                <a:cubicBezTo>
                  <a:pt x="22718568" y="4472496"/>
                  <a:pt x="22756688" y="4492171"/>
                  <a:pt x="22724716" y="4504468"/>
                </a:cubicBezTo>
                <a:cubicBezTo>
                  <a:pt x="22558706" y="4567184"/>
                  <a:pt x="22207012" y="4516765"/>
                  <a:pt x="22015178" y="4579481"/>
                </a:cubicBezTo>
                <a:cubicBezTo>
                  <a:pt x="21823344" y="4554887"/>
                  <a:pt x="21913112" y="4643426"/>
                  <a:pt x="22015178" y="4579481"/>
                </a:cubicBezTo>
                <a:cubicBezTo>
                  <a:pt x="22079122" y="4611454"/>
                  <a:pt x="22213160" y="4542589"/>
                  <a:pt x="22270956" y="4579481"/>
                </a:cubicBezTo>
                <a:cubicBezTo>
                  <a:pt x="22290632" y="4599157"/>
                  <a:pt x="21893438" y="4663102"/>
                  <a:pt x="21913112" y="4663102"/>
                </a:cubicBezTo>
                <a:cubicBezTo>
                  <a:pt x="21702834" y="4695075"/>
                  <a:pt x="21637660" y="4675399"/>
                  <a:pt x="21191278" y="4701223"/>
                </a:cubicBezTo>
                <a:cubicBezTo>
                  <a:pt x="21043714" y="4707372"/>
                  <a:pt x="20347702" y="4707372"/>
                  <a:pt x="20341554" y="4720899"/>
                </a:cubicBezTo>
                <a:cubicBezTo>
                  <a:pt x="20341554" y="4720899"/>
                  <a:pt x="20571508" y="4752871"/>
                  <a:pt x="20679722" y="4759021"/>
                </a:cubicBezTo>
                <a:cubicBezTo>
                  <a:pt x="21279816" y="4790993"/>
                  <a:pt x="21785224" y="4790993"/>
                  <a:pt x="22328752" y="4759021"/>
                </a:cubicBezTo>
                <a:cubicBezTo>
                  <a:pt x="22513208" y="4745493"/>
                  <a:pt x="23178476" y="4637278"/>
                  <a:pt x="22980494" y="4739345"/>
                </a:cubicBezTo>
                <a:cubicBezTo>
                  <a:pt x="22916550" y="4771318"/>
                  <a:pt x="22737014" y="4790993"/>
                  <a:pt x="22666920" y="4797141"/>
                </a:cubicBezTo>
                <a:cubicBezTo>
                  <a:pt x="22366872" y="4822966"/>
                  <a:pt x="22903024" y="4803290"/>
                  <a:pt x="22922698" y="4797141"/>
                </a:cubicBezTo>
                <a:cubicBezTo>
                  <a:pt x="22928846" y="4803290"/>
                  <a:pt x="22890726" y="4867235"/>
                  <a:pt x="22878430" y="4854938"/>
                </a:cubicBezTo>
                <a:cubicBezTo>
                  <a:pt x="22890726" y="4867235"/>
                  <a:pt x="22966968" y="4854938"/>
                  <a:pt x="22980494" y="4854938"/>
                </a:cubicBezTo>
                <a:cubicBezTo>
                  <a:pt x="23242420" y="4854938"/>
                  <a:pt x="22839078" y="4918884"/>
                  <a:pt x="22724716" y="4937330"/>
                </a:cubicBezTo>
                <a:cubicBezTo>
                  <a:pt x="22181188" y="5007424"/>
                  <a:pt x="21555270" y="5020951"/>
                  <a:pt x="21031416" y="5071369"/>
                </a:cubicBezTo>
                <a:cubicBezTo>
                  <a:pt x="20935500" y="5084896"/>
                  <a:pt x="20245636" y="5033248"/>
                  <a:pt x="20207516" y="5071369"/>
                </a:cubicBezTo>
                <a:cubicBezTo>
                  <a:pt x="20193990" y="5084896"/>
                  <a:pt x="20583804" y="5091045"/>
                  <a:pt x="20679722" y="5091045"/>
                </a:cubicBezTo>
                <a:cubicBezTo>
                  <a:pt x="20909676" y="5103342"/>
                  <a:pt x="21133482" y="5116869"/>
                  <a:pt x="21325316" y="5109491"/>
                </a:cubicBezTo>
                <a:cubicBezTo>
                  <a:pt x="21817196" y="5097193"/>
                  <a:pt x="22181188" y="5180814"/>
                  <a:pt x="22641096" y="5129166"/>
                </a:cubicBezTo>
                <a:cubicBezTo>
                  <a:pt x="22680446" y="5129166"/>
                  <a:pt x="22916550" y="5065221"/>
                  <a:pt x="22942374" y="5091045"/>
                </a:cubicBezTo>
                <a:cubicBezTo>
                  <a:pt x="22934996" y="5091045"/>
                  <a:pt x="22807106" y="5135315"/>
                  <a:pt x="22724716" y="5148842"/>
                </a:cubicBezTo>
                <a:cubicBezTo>
                  <a:pt x="22481236" y="5193112"/>
                  <a:pt x="22417290" y="5193112"/>
                  <a:pt x="22213160" y="5231233"/>
                </a:cubicBezTo>
                <a:cubicBezTo>
                  <a:pt x="22117244" y="5244760"/>
                  <a:pt x="21829494" y="5289030"/>
                  <a:pt x="22034854" y="5289030"/>
                </a:cubicBezTo>
                <a:cubicBezTo>
                  <a:pt x="22424668" y="5282881"/>
                  <a:pt x="22628800" y="5250908"/>
                  <a:pt x="22980494" y="5231233"/>
                </a:cubicBezTo>
                <a:cubicBezTo>
                  <a:pt x="23088708" y="5225085"/>
                  <a:pt x="23364162" y="5244760"/>
                  <a:pt x="23178476" y="5269354"/>
                </a:cubicBezTo>
                <a:cubicBezTo>
                  <a:pt x="23037060" y="5289030"/>
                  <a:pt x="22992792" y="5314854"/>
                  <a:pt x="22922698" y="5327152"/>
                </a:cubicBezTo>
                <a:cubicBezTo>
                  <a:pt x="22462790" y="5423069"/>
                  <a:pt x="21829494" y="5391097"/>
                  <a:pt x="21427380" y="5467339"/>
                </a:cubicBezTo>
                <a:cubicBezTo>
                  <a:pt x="21273668" y="5493163"/>
                  <a:pt x="21191278" y="5525136"/>
                  <a:pt x="20955174" y="5525136"/>
                </a:cubicBezTo>
                <a:cubicBezTo>
                  <a:pt x="20929352" y="5525136"/>
                  <a:pt x="20673574" y="5487015"/>
                  <a:pt x="20635452" y="5525136"/>
                </a:cubicBezTo>
                <a:cubicBezTo>
                  <a:pt x="20635452" y="5525136"/>
                  <a:pt x="21037564" y="5544812"/>
                  <a:pt x="21049862" y="5544812"/>
                </a:cubicBezTo>
                <a:cubicBezTo>
                  <a:pt x="21203574" y="5544812"/>
                  <a:pt x="21351138" y="5487015"/>
                  <a:pt x="21503622" y="5544812"/>
                </a:cubicBezTo>
                <a:cubicBezTo>
                  <a:pt x="21440908" y="5518988"/>
                  <a:pt x="21383112" y="5634581"/>
                  <a:pt x="21447056" y="5621054"/>
                </a:cubicBezTo>
                <a:cubicBezTo>
                  <a:pt x="21255222" y="5678851"/>
                  <a:pt x="20699396" y="5666554"/>
                  <a:pt x="20481740" y="5666554"/>
                </a:cubicBezTo>
                <a:cubicBezTo>
                  <a:pt x="20296054" y="5659176"/>
                  <a:pt x="19740230" y="5653027"/>
                  <a:pt x="19536098" y="5640730"/>
                </a:cubicBezTo>
                <a:cubicBezTo>
                  <a:pt x="19472154" y="5640730"/>
                  <a:pt x="19356562" y="5602609"/>
                  <a:pt x="19338116" y="5621054"/>
                </a:cubicBezTo>
                <a:cubicBezTo>
                  <a:pt x="19299996" y="5659176"/>
                  <a:pt x="19504126" y="5659176"/>
                  <a:pt x="19516424" y="5666554"/>
                </a:cubicBezTo>
                <a:cubicBezTo>
                  <a:pt x="20098072" y="5685000"/>
                  <a:pt x="20679722" y="5710824"/>
                  <a:pt x="21383112" y="5685000"/>
                </a:cubicBezTo>
                <a:cubicBezTo>
                  <a:pt x="21670862" y="5672703"/>
                  <a:pt x="21951234" y="5685000"/>
                  <a:pt x="22213160" y="5685000"/>
                </a:cubicBezTo>
                <a:cubicBezTo>
                  <a:pt x="22366872" y="5685000"/>
                  <a:pt x="22449262" y="5627203"/>
                  <a:pt x="22564854" y="5640730"/>
                </a:cubicBezTo>
                <a:cubicBezTo>
                  <a:pt x="22609124" y="5646879"/>
                  <a:pt x="22602976" y="5685000"/>
                  <a:pt x="22641096" y="5704675"/>
                </a:cubicBezTo>
                <a:cubicBezTo>
                  <a:pt x="22756688" y="5748945"/>
                  <a:pt x="22814484" y="5697297"/>
                  <a:pt x="22820634" y="5704675"/>
                </a:cubicBezTo>
                <a:cubicBezTo>
                  <a:pt x="22858754" y="5716973"/>
                  <a:pt x="22762838" y="5762472"/>
                  <a:pt x="22762838" y="5742797"/>
                </a:cubicBezTo>
                <a:cubicBezTo>
                  <a:pt x="22756688" y="5806742"/>
                  <a:pt x="23158802" y="5774770"/>
                  <a:pt x="22896874" y="5819039"/>
                </a:cubicBezTo>
                <a:cubicBezTo>
                  <a:pt x="22532882" y="5882985"/>
                  <a:pt x="23102234" y="5800594"/>
                  <a:pt x="23132978" y="5800594"/>
                </a:cubicBezTo>
                <a:cubicBezTo>
                  <a:pt x="23167102" y="5805205"/>
                  <a:pt x="23168024" y="5813275"/>
                  <a:pt x="23188142" y="5825322"/>
                </a:cubicBezTo>
                <a:lnTo>
                  <a:pt x="23204262" y="5832909"/>
                </a:lnTo>
                <a:lnTo>
                  <a:pt x="23203672" y="5833140"/>
                </a:lnTo>
                <a:cubicBezTo>
                  <a:pt x="23204608" y="5834411"/>
                  <a:pt x="23208604" y="5836255"/>
                  <a:pt x="23216598" y="5838715"/>
                </a:cubicBezTo>
                <a:lnTo>
                  <a:pt x="23204262" y="5832909"/>
                </a:lnTo>
                <a:lnTo>
                  <a:pt x="23209104" y="5831010"/>
                </a:lnTo>
                <a:cubicBezTo>
                  <a:pt x="23234580" y="5830030"/>
                  <a:pt x="23336492" y="5848245"/>
                  <a:pt x="23312514" y="5876836"/>
                </a:cubicBezTo>
                <a:cubicBezTo>
                  <a:pt x="23292838" y="5908809"/>
                  <a:pt x="23146504" y="5882985"/>
                  <a:pt x="23196922" y="5876836"/>
                </a:cubicBezTo>
                <a:cubicBezTo>
                  <a:pt x="23120680" y="5882985"/>
                  <a:pt x="22756688" y="5928485"/>
                  <a:pt x="22960820" y="5960457"/>
                </a:cubicBezTo>
                <a:cubicBezTo>
                  <a:pt x="23184624" y="5992430"/>
                  <a:pt x="22814484" y="6030551"/>
                  <a:pt x="22744392" y="6036700"/>
                </a:cubicBezTo>
                <a:cubicBezTo>
                  <a:pt x="22456642" y="6074821"/>
                  <a:pt x="22807106" y="6068673"/>
                  <a:pt x="22820634" y="6055146"/>
                </a:cubicBezTo>
                <a:cubicBezTo>
                  <a:pt x="22744392" y="6151064"/>
                  <a:pt x="22098798" y="6100646"/>
                  <a:pt x="22053298" y="6158442"/>
                </a:cubicBezTo>
                <a:cubicBezTo>
                  <a:pt x="22034854" y="6176888"/>
                  <a:pt x="22270956" y="6151064"/>
                  <a:pt x="22328752" y="6158442"/>
                </a:cubicBezTo>
                <a:cubicBezTo>
                  <a:pt x="22404994" y="6158442"/>
                  <a:pt x="22322604" y="6176888"/>
                  <a:pt x="22366872" y="6196564"/>
                </a:cubicBezTo>
                <a:cubicBezTo>
                  <a:pt x="22526734" y="6240834"/>
                  <a:pt x="22916550" y="6119091"/>
                  <a:pt x="23037060" y="6158442"/>
                </a:cubicBezTo>
                <a:cubicBezTo>
                  <a:pt x="23044438" y="6190415"/>
                  <a:pt x="22903024" y="6176888"/>
                  <a:pt x="22922698" y="6176888"/>
                </a:cubicBezTo>
                <a:cubicBezTo>
                  <a:pt x="22832930" y="6183037"/>
                  <a:pt x="22219308" y="6246982"/>
                  <a:pt x="22213160" y="6272806"/>
                </a:cubicBezTo>
                <a:cubicBezTo>
                  <a:pt x="22213160" y="6266658"/>
                  <a:pt x="22462790" y="6310928"/>
                  <a:pt x="22468938" y="6310928"/>
                </a:cubicBezTo>
                <a:cubicBezTo>
                  <a:pt x="22552558" y="6310928"/>
                  <a:pt x="22666920" y="6304779"/>
                  <a:pt x="22724716" y="6310928"/>
                </a:cubicBezTo>
                <a:cubicBezTo>
                  <a:pt x="22807106" y="6318306"/>
                  <a:pt x="23222746" y="6285104"/>
                  <a:pt x="23018616" y="6330603"/>
                </a:cubicBezTo>
                <a:cubicBezTo>
                  <a:pt x="22666920" y="6406846"/>
                  <a:pt x="22181188" y="6452346"/>
                  <a:pt x="21874992" y="6528588"/>
                </a:cubicBezTo>
                <a:cubicBezTo>
                  <a:pt x="21715130" y="6566710"/>
                  <a:pt x="21613066" y="6508913"/>
                  <a:pt x="21401556" y="6566710"/>
                </a:cubicBezTo>
                <a:cubicBezTo>
                  <a:pt x="21453204" y="6554413"/>
                  <a:pt x="21427380" y="6618358"/>
                  <a:pt x="21389260" y="6624507"/>
                </a:cubicBezTo>
                <a:cubicBezTo>
                  <a:pt x="21369584" y="6618358"/>
                  <a:pt x="21351138" y="6618358"/>
                  <a:pt x="21344990" y="6604831"/>
                </a:cubicBezTo>
                <a:cubicBezTo>
                  <a:pt x="21357288" y="6624507"/>
                  <a:pt x="21375734" y="6624507"/>
                  <a:pt x="21389260" y="6624507"/>
                </a:cubicBezTo>
                <a:cubicBezTo>
                  <a:pt x="21485176" y="6636804"/>
                  <a:pt x="21721280" y="6610980"/>
                  <a:pt x="21797520" y="6604831"/>
                </a:cubicBezTo>
                <a:cubicBezTo>
                  <a:pt x="21887290" y="6604831"/>
                  <a:pt x="22194714" y="6580237"/>
                  <a:pt x="22347198" y="6566710"/>
                </a:cubicBezTo>
                <a:cubicBezTo>
                  <a:pt x="22462790" y="6560561"/>
                  <a:pt x="23108384" y="6470792"/>
                  <a:pt x="23132978" y="6528588"/>
                </a:cubicBezTo>
                <a:cubicBezTo>
                  <a:pt x="23172328" y="6610980"/>
                  <a:pt x="22986642" y="6592534"/>
                  <a:pt x="22878430" y="6604831"/>
                </a:cubicBezTo>
                <a:cubicBezTo>
                  <a:pt x="22680446" y="6636804"/>
                  <a:pt x="22443114" y="6668777"/>
                  <a:pt x="22251280" y="6688452"/>
                </a:cubicBezTo>
                <a:cubicBezTo>
                  <a:pt x="22245132" y="6688452"/>
                  <a:pt x="21919262" y="6700749"/>
                  <a:pt x="21919262" y="6706898"/>
                </a:cubicBezTo>
                <a:cubicBezTo>
                  <a:pt x="21887290" y="6770843"/>
                  <a:pt x="22334900" y="6746249"/>
                  <a:pt x="22091420" y="6764695"/>
                </a:cubicBezTo>
                <a:cubicBezTo>
                  <a:pt x="21791372" y="6790519"/>
                  <a:pt x="21325316" y="6784370"/>
                  <a:pt x="21049862" y="6822492"/>
                </a:cubicBezTo>
                <a:cubicBezTo>
                  <a:pt x="20999444" y="6834789"/>
                  <a:pt x="20973620" y="6860613"/>
                  <a:pt x="20935500" y="6860613"/>
                </a:cubicBezTo>
                <a:cubicBezTo>
                  <a:pt x="20833434" y="6872910"/>
                  <a:pt x="20309582" y="6854464"/>
                  <a:pt x="20283758" y="6880289"/>
                </a:cubicBezTo>
                <a:cubicBezTo>
                  <a:pt x="20277610" y="6892586"/>
                  <a:pt x="20564130" y="6906113"/>
                  <a:pt x="20597332" y="6906113"/>
                </a:cubicBezTo>
                <a:cubicBezTo>
                  <a:pt x="20731370" y="6906113"/>
                  <a:pt x="21351138" y="6906113"/>
                  <a:pt x="20955174" y="6924559"/>
                </a:cubicBezTo>
                <a:cubicBezTo>
                  <a:pt x="20787936" y="6930707"/>
                  <a:pt x="20743666" y="6912261"/>
                  <a:pt x="20597332" y="6924559"/>
                </a:cubicBezTo>
                <a:cubicBezTo>
                  <a:pt x="20571508" y="6924559"/>
                  <a:pt x="20015682" y="6918410"/>
                  <a:pt x="19989858" y="6944234"/>
                </a:cubicBezTo>
                <a:cubicBezTo>
                  <a:pt x="19983710" y="6944234"/>
                  <a:pt x="20589954" y="6976206"/>
                  <a:pt x="20557982" y="6962680"/>
                </a:cubicBezTo>
                <a:cubicBezTo>
                  <a:pt x="20609628" y="6976206"/>
                  <a:pt x="20391972" y="6988504"/>
                  <a:pt x="20367378" y="6982355"/>
                </a:cubicBezTo>
                <a:cubicBezTo>
                  <a:pt x="20398120" y="6988504"/>
                  <a:pt x="20737518" y="7000801"/>
                  <a:pt x="20775638" y="7000801"/>
                </a:cubicBezTo>
                <a:cubicBezTo>
                  <a:pt x="21005592" y="6982355"/>
                  <a:pt x="21249074" y="7020476"/>
                  <a:pt x="21465502" y="7020476"/>
                </a:cubicBezTo>
                <a:cubicBezTo>
                  <a:pt x="21631512" y="7020476"/>
                  <a:pt x="22373022" y="6924559"/>
                  <a:pt x="22507058" y="6956531"/>
                </a:cubicBezTo>
                <a:cubicBezTo>
                  <a:pt x="22475086" y="6956531"/>
                  <a:pt x="22443114" y="7000801"/>
                  <a:pt x="22449262" y="7000801"/>
                </a:cubicBezTo>
                <a:cubicBezTo>
                  <a:pt x="22398846" y="7020476"/>
                  <a:pt x="22264808" y="7064746"/>
                  <a:pt x="22213160" y="7078274"/>
                </a:cubicBezTo>
                <a:cubicBezTo>
                  <a:pt x="21945086" y="7154516"/>
                  <a:pt x="22513208" y="7136070"/>
                  <a:pt x="22584530" y="7116394"/>
                </a:cubicBezTo>
                <a:cubicBezTo>
                  <a:pt x="22539032" y="7160664"/>
                  <a:pt x="22494762" y="7136070"/>
                  <a:pt x="22449262" y="7142219"/>
                </a:cubicBezTo>
                <a:cubicBezTo>
                  <a:pt x="22417290" y="7142219"/>
                  <a:pt x="22130770" y="7168043"/>
                  <a:pt x="22290632" y="7180340"/>
                </a:cubicBezTo>
                <a:cubicBezTo>
                  <a:pt x="22475086" y="7192638"/>
                  <a:pt x="22686596" y="7128692"/>
                  <a:pt x="22820634" y="7116394"/>
                </a:cubicBezTo>
                <a:cubicBezTo>
                  <a:pt x="22916550" y="7110246"/>
                  <a:pt x="23242420" y="7110246"/>
                  <a:pt x="23236272" y="7096719"/>
                </a:cubicBezTo>
                <a:cubicBezTo>
                  <a:pt x="23260866" y="7122544"/>
                  <a:pt x="23018616" y="7174192"/>
                  <a:pt x="22910402" y="7180340"/>
                </a:cubicBezTo>
                <a:cubicBezTo>
                  <a:pt x="22884578" y="7174192"/>
                  <a:pt x="22864902" y="7174192"/>
                  <a:pt x="22858754" y="7180340"/>
                </a:cubicBezTo>
                <a:cubicBezTo>
                  <a:pt x="22858754" y="7186489"/>
                  <a:pt x="22878430" y="7186489"/>
                  <a:pt x="22910402" y="7180340"/>
                </a:cubicBezTo>
                <a:cubicBezTo>
                  <a:pt x="22934996" y="7186489"/>
                  <a:pt x="22966968" y="7192638"/>
                  <a:pt x="22960820" y="7198786"/>
                </a:cubicBezTo>
                <a:cubicBezTo>
                  <a:pt x="22948522" y="7206164"/>
                  <a:pt x="22878430" y="7230759"/>
                  <a:pt x="22800958" y="7218462"/>
                </a:cubicBezTo>
                <a:cubicBezTo>
                  <a:pt x="22775134" y="7154516"/>
                  <a:pt x="22698892" y="7238137"/>
                  <a:pt x="22800958" y="7218462"/>
                </a:cubicBezTo>
                <a:cubicBezTo>
                  <a:pt x="22737014" y="7256583"/>
                  <a:pt x="22686596" y="7230759"/>
                  <a:pt x="22622650" y="7238137"/>
                </a:cubicBezTo>
                <a:cubicBezTo>
                  <a:pt x="22584530" y="7244286"/>
                  <a:pt x="22315226" y="7263961"/>
                  <a:pt x="22488614" y="7276258"/>
                </a:cubicBezTo>
                <a:cubicBezTo>
                  <a:pt x="22686596" y="7288556"/>
                  <a:pt x="22878430" y="7218462"/>
                  <a:pt x="23037060" y="7218462"/>
                </a:cubicBezTo>
                <a:cubicBezTo>
                  <a:pt x="23114532" y="7218462"/>
                  <a:pt x="23242420" y="7256583"/>
                  <a:pt x="23312514" y="7256583"/>
                </a:cubicBezTo>
                <a:cubicBezTo>
                  <a:pt x="23498198" y="7263961"/>
                  <a:pt x="23824070" y="7212313"/>
                  <a:pt x="23606412" y="7256583"/>
                </a:cubicBezTo>
                <a:cubicBezTo>
                  <a:pt x="23452700" y="7288556"/>
                  <a:pt x="23082560" y="7352501"/>
                  <a:pt x="22922698" y="7372176"/>
                </a:cubicBezTo>
                <a:cubicBezTo>
                  <a:pt x="22526734" y="7422595"/>
                  <a:pt x="22309076" y="7384474"/>
                  <a:pt x="22072974" y="7454568"/>
                </a:cubicBezTo>
                <a:cubicBezTo>
                  <a:pt x="22041002" y="7460716"/>
                  <a:pt x="22053298" y="7486540"/>
                  <a:pt x="22034854" y="7493919"/>
                </a:cubicBezTo>
                <a:cubicBezTo>
                  <a:pt x="21925410" y="7512365"/>
                  <a:pt x="21791372" y="7524662"/>
                  <a:pt x="21702834" y="7532040"/>
                </a:cubicBezTo>
                <a:cubicBezTo>
                  <a:pt x="21447056" y="7564013"/>
                  <a:pt x="21663484" y="7564013"/>
                  <a:pt x="21779076" y="7550486"/>
                </a:cubicBezTo>
                <a:cubicBezTo>
                  <a:pt x="21893438" y="7538189"/>
                  <a:pt x="22277104" y="7544338"/>
                  <a:pt x="22386548" y="7532040"/>
                </a:cubicBezTo>
                <a:cubicBezTo>
                  <a:pt x="22456642" y="7524662"/>
                  <a:pt x="22373022" y="7480392"/>
                  <a:pt x="22507058" y="7493919"/>
                </a:cubicBezTo>
                <a:cubicBezTo>
                  <a:pt x="22513208" y="7493919"/>
                  <a:pt x="22481236" y="7556635"/>
                  <a:pt x="22468938" y="7550486"/>
                </a:cubicBezTo>
                <a:cubicBezTo>
                  <a:pt x="22513208" y="7582459"/>
                  <a:pt x="22698892" y="7544338"/>
                  <a:pt x="22820634" y="7532040"/>
                </a:cubicBezTo>
                <a:cubicBezTo>
                  <a:pt x="22954670" y="7518514"/>
                  <a:pt x="23069032" y="7474244"/>
                  <a:pt x="23178476" y="7493919"/>
                </a:cubicBezTo>
                <a:cubicBezTo>
                  <a:pt x="22942374" y="7544338"/>
                  <a:pt x="22871050" y="7538189"/>
                  <a:pt x="22724716" y="7550486"/>
                </a:cubicBezTo>
                <a:cubicBezTo>
                  <a:pt x="22673068" y="7556635"/>
                  <a:pt x="22060678" y="7634107"/>
                  <a:pt x="22347198" y="7634107"/>
                </a:cubicBezTo>
                <a:cubicBezTo>
                  <a:pt x="22666920" y="7620580"/>
                  <a:pt x="22890726" y="7556635"/>
                  <a:pt x="23216598" y="7532040"/>
                </a:cubicBezTo>
                <a:cubicBezTo>
                  <a:pt x="23394904" y="7518514"/>
                  <a:pt x="23682654" y="7474244"/>
                  <a:pt x="23824070" y="7493919"/>
                </a:cubicBezTo>
                <a:cubicBezTo>
                  <a:pt x="23894162" y="7500068"/>
                  <a:pt x="23817922" y="7518514"/>
                  <a:pt x="23862190" y="7532040"/>
                </a:cubicBezTo>
                <a:cubicBezTo>
                  <a:pt x="23874488" y="7532040"/>
                  <a:pt x="23964256" y="7532040"/>
                  <a:pt x="23964256" y="7532040"/>
                </a:cubicBezTo>
                <a:cubicBezTo>
                  <a:pt x="23951958" y="7582459"/>
                  <a:pt x="23574440" y="7602134"/>
                  <a:pt x="23568292" y="7608283"/>
                </a:cubicBezTo>
                <a:cubicBezTo>
                  <a:pt x="23542468" y="7659932"/>
                  <a:pt x="23752748" y="7614432"/>
                  <a:pt x="23746598" y="7608283"/>
                </a:cubicBezTo>
                <a:cubicBezTo>
                  <a:pt x="23856042" y="7620580"/>
                  <a:pt x="23722004" y="7627958"/>
                  <a:pt x="23784720" y="7652553"/>
                </a:cubicBezTo>
                <a:cubicBezTo>
                  <a:pt x="23912608" y="7690674"/>
                  <a:pt x="24079848" y="7646404"/>
                  <a:pt x="23880636" y="7690674"/>
                </a:cubicBezTo>
                <a:cubicBezTo>
                  <a:pt x="23740450" y="7723877"/>
                  <a:pt x="23562144" y="7723877"/>
                  <a:pt x="23472376" y="7748472"/>
                </a:cubicBezTo>
                <a:cubicBezTo>
                  <a:pt x="23414580" y="7761998"/>
                  <a:pt x="23376458" y="7800120"/>
                  <a:pt x="23350634" y="7806268"/>
                </a:cubicBezTo>
                <a:cubicBezTo>
                  <a:pt x="23190774" y="7844390"/>
                  <a:pt x="22916550" y="7864065"/>
                  <a:pt x="22744392" y="7889889"/>
                </a:cubicBezTo>
                <a:cubicBezTo>
                  <a:pt x="22680446" y="7896038"/>
                  <a:pt x="22104946" y="7928010"/>
                  <a:pt x="22091420" y="7946456"/>
                </a:cubicBezTo>
                <a:cubicBezTo>
                  <a:pt x="22079122" y="7972280"/>
                  <a:pt x="22277104" y="7966132"/>
                  <a:pt x="22290632" y="7966132"/>
                </a:cubicBezTo>
                <a:cubicBezTo>
                  <a:pt x="22826782" y="7940308"/>
                  <a:pt x="23388756" y="7806268"/>
                  <a:pt x="23842516" y="7806268"/>
                </a:cubicBezTo>
                <a:cubicBezTo>
                  <a:pt x="23792098" y="7876362"/>
                  <a:pt x="24014674" y="7786592"/>
                  <a:pt x="24060172" y="7825944"/>
                </a:cubicBezTo>
                <a:cubicBezTo>
                  <a:pt x="24072470" y="7832092"/>
                  <a:pt x="23926136" y="7864065"/>
                  <a:pt x="23926136" y="7864065"/>
                </a:cubicBezTo>
                <a:cubicBezTo>
                  <a:pt x="23260866" y="7972280"/>
                  <a:pt x="22507058" y="8036226"/>
                  <a:pt x="21919262" y="8119847"/>
                </a:cubicBezTo>
                <a:cubicBezTo>
                  <a:pt x="21887290" y="8132144"/>
                  <a:pt x="21919262" y="8144442"/>
                  <a:pt x="21919262" y="8119847"/>
                </a:cubicBezTo>
                <a:cubicBezTo>
                  <a:pt x="22053298" y="8176414"/>
                  <a:pt x="22219308" y="8048523"/>
                  <a:pt x="22386548" y="8100172"/>
                </a:cubicBezTo>
                <a:cubicBezTo>
                  <a:pt x="22436966" y="8119847"/>
                  <a:pt x="22341050" y="8119847"/>
                  <a:pt x="22328752" y="8119847"/>
                </a:cubicBezTo>
                <a:cubicBezTo>
                  <a:pt x="22009030" y="8170266"/>
                  <a:pt x="22475086" y="8138293"/>
                  <a:pt x="22526734" y="8144442"/>
                </a:cubicBezTo>
                <a:cubicBezTo>
                  <a:pt x="22641096" y="8151820"/>
                  <a:pt x="22871050" y="8132144"/>
                  <a:pt x="22980494" y="8144442"/>
                </a:cubicBezTo>
                <a:cubicBezTo>
                  <a:pt x="23140356" y="8151820"/>
                  <a:pt x="23030912" y="8144442"/>
                  <a:pt x="22960820" y="8164117"/>
                </a:cubicBezTo>
                <a:cubicBezTo>
                  <a:pt x="22698892" y="8215765"/>
                  <a:pt x="22117244" y="8260035"/>
                  <a:pt x="21893438" y="8278481"/>
                </a:cubicBezTo>
                <a:cubicBezTo>
                  <a:pt x="21491326" y="8311684"/>
                  <a:pt x="22181188" y="8298156"/>
                  <a:pt x="22194714" y="8298156"/>
                </a:cubicBezTo>
                <a:cubicBezTo>
                  <a:pt x="22386548" y="8311684"/>
                  <a:pt x="22404994" y="8292008"/>
                  <a:pt x="22686596" y="8278481"/>
                </a:cubicBezTo>
                <a:cubicBezTo>
                  <a:pt x="22934996" y="8272332"/>
                  <a:pt x="22768986" y="8292008"/>
                  <a:pt x="22724716" y="8298156"/>
                </a:cubicBezTo>
                <a:cubicBezTo>
                  <a:pt x="22673068" y="8311684"/>
                  <a:pt x="22379170" y="8343656"/>
                  <a:pt x="22488614" y="8355954"/>
                </a:cubicBezTo>
                <a:cubicBezTo>
                  <a:pt x="22648474" y="8381778"/>
                  <a:pt x="22858754" y="8311684"/>
                  <a:pt x="22980494" y="8298156"/>
                </a:cubicBezTo>
                <a:cubicBezTo>
                  <a:pt x="23088708" y="8292008"/>
                  <a:pt x="23254718" y="8253886"/>
                  <a:pt x="23350634" y="8278481"/>
                </a:cubicBezTo>
                <a:cubicBezTo>
                  <a:pt x="23330960" y="8272332"/>
                  <a:pt x="23210448" y="8343656"/>
                  <a:pt x="23216598" y="8317832"/>
                </a:cubicBezTo>
                <a:cubicBezTo>
                  <a:pt x="23210448" y="8355954"/>
                  <a:pt x="23292838" y="8343656"/>
                  <a:pt x="23350634" y="8336278"/>
                </a:cubicBezTo>
                <a:cubicBezTo>
                  <a:pt x="23466226" y="8336278"/>
                  <a:pt x="23926136" y="8298156"/>
                  <a:pt x="23746598" y="8355954"/>
                </a:cubicBezTo>
                <a:cubicBezTo>
                  <a:pt x="23434254" y="8458020"/>
                  <a:pt x="24054024" y="8336278"/>
                  <a:pt x="24079848" y="8355954"/>
                </a:cubicBezTo>
                <a:cubicBezTo>
                  <a:pt x="24136414" y="8419899"/>
                  <a:pt x="23932284" y="8432196"/>
                  <a:pt x="23964256" y="8419899"/>
                </a:cubicBezTo>
                <a:cubicBezTo>
                  <a:pt x="23900312" y="8445723"/>
                  <a:pt x="23856042" y="8489993"/>
                  <a:pt x="23842516" y="8496142"/>
                </a:cubicBezTo>
                <a:cubicBezTo>
                  <a:pt x="23612562" y="8566236"/>
                  <a:pt x="23318662" y="8573614"/>
                  <a:pt x="23018616" y="8611735"/>
                </a:cubicBezTo>
                <a:cubicBezTo>
                  <a:pt x="22756688" y="8649857"/>
                  <a:pt x="22488614" y="8713802"/>
                  <a:pt x="22213160" y="8751924"/>
                </a:cubicBezTo>
                <a:cubicBezTo>
                  <a:pt x="21383112" y="8866288"/>
                  <a:pt x="20143572" y="8841693"/>
                  <a:pt x="19102014" y="8790045"/>
                </a:cubicBezTo>
                <a:cubicBezTo>
                  <a:pt x="18794588" y="8777748"/>
                  <a:pt x="18628578" y="8803572"/>
                  <a:pt x="18354354" y="8790045"/>
                </a:cubicBezTo>
                <a:cubicBezTo>
                  <a:pt x="18092428" y="8783896"/>
                  <a:pt x="17855096" y="8726099"/>
                  <a:pt x="17606696" y="8694127"/>
                </a:cubicBezTo>
                <a:cubicBezTo>
                  <a:pt x="17452984" y="8675681"/>
                  <a:pt x="16909454" y="8604357"/>
                  <a:pt x="17152936" y="8675681"/>
                </a:cubicBezTo>
                <a:cubicBezTo>
                  <a:pt x="17005372" y="8649857"/>
                  <a:pt x="17088992" y="8732248"/>
                  <a:pt x="17152936" y="8675681"/>
                </a:cubicBezTo>
                <a:cubicBezTo>
                  <a:pt x="17286974" y="8681829"/>
                  <a:pt x="17395188" y="8700275"/>
                  <a:pt x="17587020" y="8732248"/>
                </a:cubicBezTo>
                <a:cubicBezTo>
                  <a:pt x="17772706" y="8758072"/>
                  <a:pt x="18098576" y="8828166"/>
                  <a:pt x="17900594" y="8809720"/>
                </a:cubicBezTo>
                <a:cubicBezTo>
                  <a:pt x="17862474" y="8809720"/>
                  <a:pt x="17657114" y="8751924"/>
                  <a:pt x="17606696" y="8771599"/>
                </a:cubicBezTo>
                <a:cubicBezTo>
                  <a:pt x="17606696" y="8726099"/>
                  <a:pt x="17523076" y="8764221"/>
                  <a:pt x="17491104" y="8751924"/>
                </a:cubicBezTo>
                <a:cubicBezTo>
                  <a:pt x="17484956" y="8707654"/>
                  <a:pt x="17408714" y="8745775"/>
                  <a:pt x="17369364" y="8732248"/>
                </a:cubicBezTo>
                <a:cubicBezTo>
                  <a:pt x="17369364" y="8687978"/>
                  <a:pt x="17286974" y="8726099"/>
                  <a:pt x="17255002" y="8713802"/>
                </a:cubicBezTo>
                <a:cubicBezTo>
                  <a:pt x="17209502" y="8649857"/>
                  <a:pt x="17127112" y="8732248"/>
                  <a:pt x="17255002" y="8713802"/>
                </a:cubicBezTo>
                <a:cubicBezTo>
                  <a:pt x="17255002" y="8758072"/>
                  <a:pt x="17337392" y="8719951"/>
                  <a:pt x="17369364" y="8732248"/>
                </a:cubicBezTo>
                <a:cubicBezTo>
                  <a:pt x="17376742" y="8777748"/>
                  <a:pt x="17452984" y="8739626"/>
                  <a:pt x="17491104" y="8751924"/>
                </a:cubicBezTo>
                <a:cubicBezTo>
                  <a:pt x="17491104" y="8796193"/>
                  <a:pt x="17574724" y="8758072"/>
                  <a:pt x="17606696" y="8771599"/>
                </a:cubicBezTo>
                <a:cubicBezTo>
                  <a:pt x="17900594" y="8815869"/>
                  <a:pt x="18270736" y="8905639"/>
                  <a:pt x="18552336" y="8931463"/>
                </a:cubicBezTo>
                <a:cubicBezTo>
                  <a:pt x="19363940" y="8994179"/>
                  <a:pt x="20232110" y="8975733"/>
                  <a:pt x="20993296" y="9007705"/>
                </a:cubicBezTo>
                <a:cubicBezTo>
                  <a:pt x="21177750" y="9013854"/>
                  <a:pt x="21375734" y="9039678"/>
                  <a:pt x="21523298" y="9026151"/>
                </a:cubicBezTo>
                <a:cubicBezTo>
                  <a:pt x="21549122" y="9026151"/>
                  <a:pt x="21581094" y="8988030"/>
                  <a:pt x="21619214" y="8988030"/>
                </a:cubicBezTo>
                <a:cubicBezTo>
                  <a:pt x="21651186" y="8988030"/>
                  <a:pt x="21977058" y="9033530"/>
                  <a:pt x="21977058" y="9045827"/>
                </a:cubicBezTo>
                <a:cubicBezTo>
                  <a:pt x="21977058" y="9097475"/>
                  <a:pt x="21555270" y="9083948"/>
                  <a:pt x="21561418" y="9083948"/>
                </a:cubicBezTo>
                <a:cubicBezTo>
                  <a:pt x="21113806" y="9109772"/>
                  <a:pt x="20053804" y="9109772"/>
                  <a:pt x="19555774" y="9083948"/>
                </a:cubicBezTo>
                <a:cubicBezTo>
                  <a:pt x="18666700" y="9045827"/>
                  <a:pt x="17990364" y="9051975"/>
                  <a:pt x="17216880" y="8911787"/>
                </a:cubicBezTo>
                <a:cubicBezTo>
                  <a:pt x="16916834" y="8853990"/>
                  <a:pt x="16583584" y="8790045"/>
                  <a:pt x="16289685" y="8713802"/>
                </a:cubicBezTo>
                <a:cubicBezTo>
                  <a:pt x="15771980" y="8573614"/>
                  <a:pt x="15197710" y="8336278"/>
                  <a:pt x="14775922" y="8144442"/>
                </a:cubicBezTo>
                <a:cubicBezTo>
                  <a:pt x="14526292" y="8030078"/>
                  <a:pt x="14814042" y="8208387"/>
                  <a:pt x="14871838" y="8240360"/>
                </a:cubicBezTo>
                <a:cubicBezTo>
                  <a:pt x="15446109" y="8541641"/>
                  <a:pt x="16053582" y="8662154"/>
                  <a:pt x="16725000" y="8892112"/>
                </a:cubicBezTo>
                <a:cubicBezTo>
                  <a:pt x="16922982" y="8956057"/>
                  <a:pt x="16519639" y="8885963"/>
                  <a:pt x="16367156" y="8847842"/>
                </a:cubicBezTo>
                <a:cubicBezTo>
                  <a:pt x="15395692" y="8624033"/>
                  <a:pt x="14616060" y="8253886"/>
                  <a:pt x="13944643" y="7825944"/>
                </a:cubicBezTo>
                <a:cubicBezTo>
                  <a:pt x="13350697" y="7448420"/>
                  <a:pt x="12782575" y="7014328"/>
                  <a:pt x="12175102" y="6650331"/>
                </a:cubicBezTo>
                <a:cubicBezTo>
                  <a:pt x="11958674" y="6515061"/>
                  <a:pt x="11754544" y="6356427"/>
                  <a:pt x="11550413" y="6272806"/>
                </a:cubicBezTo>
                <a:cubicBezTo>
                  <a:pt x="11422524" y="6222388"/>
                  <a:pt x="11288486" y="6222388"/>
                  <a:pt x="11153219" y="6176888"/>
                </a:cubicBezTo>
                <a:cubicBezTo>
                  <a:pt x="10981061" y="6112943"/>
                  <a:pt x="10827348" y="5992430"/>
                  <a:pt x="10661338" y="5921106"/>
                </a:cubicBezTo>
                <a:cubicBezTo>
                  <a:pt x="10157161" y="5704675"/>
                  <a:pt x="9601335" y="5500542"/>
                  <a:pt x="9045511" y="5365272"/>
                </a:cubicBezTo>
                <a:cubicBezTo>
                  <a:pt x="9057807" y="5378799"/>
                  <a:pt x="9000011" y="5397245"/>
                  <a:pt x="8987714" y="5384948"/>
                </a:cubicBezTo>
                <a:cubicBezTo>
                  <a:pt x="8981565" y="5378799"/>
                  <a:pt x="9019686" y="5365272"/>
                  <a:pt x="9038132" y="5365272"/>
                </a:cubicBezTo>
                <a:cubicBezTo>
                  <a:pt x="9019686" y="5359124"/>
                  <a:pt x="8993863" y="5352975"/>
                  <a:pt x="8968039" y="5346827"/>
                </a:cubicBezTo>
                <a:cubicBezTo>
                  <a:pt x="8961890" y="5321002"/>
                  <a:pt x="8917621" y="5333300"/>
                  <a:pt x="8891797" y="5327152"/>
                </a:cubicBezTo>
                <a:cubicBezTo>
                  <a:pt x="8865973" y="5269354"/>
                  <a:pt x="8789732" y="5352975"/>
                  <a:pt x="8891797" y="5327152"/>
                </a:cubicBezTo>
                <a:cubicBezTo>
                  <a:pt x="8891797" y="5333300"/>
                  <a:pt x="8891797" y="5340678"/>
                  <a:pt x="8891797" y="5346827"/>
                </a:cubicBezTo>
                <a:cubicBezTo>
                  <a:pt x="8827853" y="5346827"/>
                  <a:pt x="8770057" y="5340678"/>
                  <a:pt x="8731936" y="5308705"/>
                </a:cubicBezTo>
                <a:cubicBezTo>
                  <a:pt x="8840150" y="5327152"/>
                  <a:pt x="8757759" y="5250908"/>
                  <a:pt x="8731936" y="5308705"/>
                </a:cubicBezTo>
                <a:cubicBezTo>
                  <a:pt x="8559778" y="5327152"/>
                  <a:pt x="8802029" y="5250908"/>
                  <a:pt x="8636019" y="5269354"/>
                </a:cubicBezTo>
                <a:cubicBezTo>
                  <a:pt x="8476158" y="5289030"/>
                  <a:pt x="8699963" y="5263206"/>
                  <a:pt x="8533954" y="5250908"/>
                </a:cubicBezTo>
                <a:cubicBezTo>
                  <a:pt x="8495833" y="5212788"/>
                  <a:pt x="8444185" y="5231233"/>
                  <a:pt x="8457712" y="5244760"/>
                </a:cubicBezTo>
                <a:cubicBezTo>
                  <a:pt x="8022398" y="5231233"/>
                  <a:pt x="7594462" y="5116869"/>
                  <a:pt x="7140702" y="5071369"/>
                </a:cubicBezTo>
                <a:cubicBezTo>
                  <a:pt x="6834506" y="5046775"/>
                  <a:pt x="6520932" y="5046775"/>
                  <a:pt x="6195061" y="5033248"/>
                </a:cubicBezTo>
                <a:cubicBezTo>
                  <a:pt x="5651533" y="5014802"/>
                  <a:pt x="5089559" y="4925032"/>
                  <a:pt x="4521436" y="4975451"/>
                </a:cubicBezTo>
                <a:cubicBezTo>
                  <a:pt x="3313869" y="5078747"/>
                  <a:pt x="2066951" y="5091045"/>
                  <a:pt x="1096716" y="5448893"/>
                </a:cubicBezTo>
                <a:cubicBezTo>
                  <a:pt x="808965" y="5550960"/>
                  <a:pt x="591308" y="5678851"/>
                  <a:pt x="489243" y="5666554"/>
                </a:cubicBezTo>
                <a:cubicBezTo>
                  <a:pt x="373651" y="5646879"/>
                  <a:pt x="469567" y="5595230"/>
                  <a:pt x="413001" y="5563258"/>
                </a:cubicBezTo>
                <a:cubicBezTo>
                  <a:pt x="393326" y="5557109"/>
                  <a:pt x="329381" y="5595230"/>
                  <a:pt x="271585" y="5582933"/>
                </a:cubicBezTo>
                <a:cubicBezTo>
                  <a:pt x="207641" y="5570636"/>
                  <a:pt x="143697" y="5500542"/>
                  <a:pt x="55158" y="5487015"/>
                </a:cubicBezTo>
                <a:cubicBezTo>
                  <a:pt x="-136675" y="5461191"/>
                  <a:pt x="233465" y="5365272"/>
                  <a:pt x="233465" y="5365272"/>
                </a:cubicBezTo>
                <a:cubicBezTo>
                  <a:pt x="239613" y="5314854"/>
                  <a:pt x="41631" y="5340678"/>
                  <a:pt x="73604" y="5250908"/>
                </a:cubicBezTo>
                <a:cubicBezTo>
                  <a:pt x="67455" y="5276733"/>
                  <a:pt x="361354" y="5135315"/>
                  <a:pt x="329381" y="5148842"/>
                </a:cubicBezTo>
                <a:cubicBezTo>
                  <a:pt x="483094" y="5078747"/>
                  <a:pt x="189195" y="5186963"/>
                  <a:pt x="175669" y="5174666"/>
                </a:cubicBezTo>
                <a:cubicBezTo>
                  <a:pt x="169520" y="5167287"/>
                  <a:pt x="233465" y="5109491"/>
                  <a:pt x="233465" y="5109491"/>
                </a:cubicBezTo>
                <a:cubicBezTo>
                  <a:pt x="277734" y="5091045"/>
                  <a:pt x="303558" y="5084896"/>
                  <a:pt x="309706" y="5084896"/>
                </a:cubicBezTo>
                <a:cubicBezTo>
                  <a:pt x="303558" y="5084896"/>
                  <a:pt x="265437" y="5084896"/>
                  <a:pt x="213790" y="5071369"/>
                </a:cubicBezTo>
                <a:cubicBezTo>
                  <a:pt x="-22313" y="5014802"/>
                  <a:pt x="355205" y="4873385"/>
                  <a:pt x="349057" y="4854938"/>
                </a:cubicBezTo>
                <a:cubicBezTo>
                  <a:pt x="329381" y="4771318"/>
                  <a:pt x="195344" y="4854938"/>
                  <a:pt x="195344" y="4797141"/>
                </a:cubicBezTo>
                <a:cubicBezTo>
                  <a:pt x="189195" y="4701223"/>
                  <a:pt x="323233" y="4720899"/>
                  <a:pt x="405623" y="4643426"/>
                </a:cubicBezTo>
                <a:cubicBezTo>
                  <a:pt x="387178" y="4649575"/>
                  <a:pt x="444974" y="4554887"/>
                  <a:pt x="451122" y="4573332"/>
                </a:cubicBezTo>
                <a:cubicBezTo>
                  <a:pt x="444974" y="4516765"/>
                  <a:pt x="387178" y="4554887"/>
                  <a:pt x="413001" y="4504468"/>
                </a:cubicBezTo>
                <a:cubicBezTo>
                  <a:pt x="413001" y="4498319"/>
                  <a:pt x="489243" y="4510616"/>
                  <a:pt x="489243" y="4504468"/>
                </a:cubicBezTo>
                <a:cubicBezTo>
                  <a:pt x="501540" y="4440522"/>
                  <a:pt x="451122" y="4446671"/>
                  <a:pt x="451122" y="4402402"/>
                </a:cubicBezTo>
                <a:cubicBezTo>
                  <a:pt x="437595" y="4254834"/>
                  <a:pt x="553187" y="4306483"/>
                  <a:pt x="623280" y="4286807"/>
                </a:cubicBezTo>
                <a:cubicBezTo>
                  <a:pt x="635577" y="4286807"/>
                  <a:pt x="674928" y="4248686"/>
                  <a:pt x="687225" y="4248686"/>
                </a:cubicBezTo>
                <a:cubicBezTo>
                  <a:pt x="897504" y="4166294"/>
                  <a:pt x="635577" y="4248686"/>
                  <a:pt x="603605" y="4248686"/>
                </a:cubicBezTo>
                <a:cubicBezTo>
                  <a:pt x="565484" y="4248686"/>
                  <a:pt x="393326" y="4230241"/>
                  <a:pt x="451122" y="4146619"/>
                </a:cubicBezTo>
                <a:cubicBezTo>
                  <a:pt x="483094" y="4094971"/>
                  <a:pt x="642955" y="4178592"/>
                  <a:pt x="687225" y="4108498"/>
                </a:cubicBezTo>
                <a:cubicBezTo>
                  <a:pt x="706900" y="4070376"/>
                  <a:pt x="565484" y="4108498"/>
                  <a:pt x="547039" y="4088822"/>
                </a:cubicBezTo>
                <a:cubicBezTo>
                  <a:pt x="553187" y="4094971"/>
                  <a:pt x="559336" y="3974458"/>
                  <a:pt x="547039" y="4012579"/>
                </a:cubicBezTo>
                <a:cubicBezTo>
                  <a:pt x="591308" y="3833040"/>
                  <a:pt x="872910" y="3737122"/>
                  <a:pt x="1179106" y="3635055"/>
                </a:cubicBezTo>
                <a:cubicBezTo>
                  <a:pt x="1798876" y="3430922"/>
                  <a:pt x="2726071" y="3316558"/>
                  <a:pt x="3422083" y="3264909"/>
                </a:cubicBezTo>
                <a:cubicBezTo>
                  <a:pt x="5223596" y="3130870"/>
                  <a:pt x="7294415" y="3207112"/>
                  <a:pt x="8821704" y="3539137"/>
                </a:cubicBezTo>
                <a:cubicBezTo>
                  <a:pt x="7780147" y="3303031"/>
                  <a:pt x="6732441" y="3117343"/>
                  <a:pt x="5607263" y="3066924"/>
                </a:cubicBezTo>
                <a:cubicBezTo>
                  <a:pt x="5275244" y="3054627"/>
                  <a:pt x="4917400" y="3054627"/>
                  <a:pt x="4559557" y="3066924"/>
                </a:cubicBezTo>
                <a:cubicBezTo>
                  <a:pt x="4483316" y="3073073"/>
                  <a:pt x="4016029" y="3098897"/>
                  <a:pt x="4227538" y="3066924"/>
                </a:cubicBezTo>
                <a:cubicBezTo>
                  <a:pt x="4553409" y="3015276"/>
                  <a:pt x="4949373" y="3009127"/>
                  <a:pt x="5287541" y="3009127"/>
                </a:cubicBezTo>
                <a:cubicBezTo>
                  <a:pt x="5428957" y="3009127"/>
                  <a:pt x="5747449" y="3002979"/>
                  <a:pt x="5505198" y="2971006"/>
                </a:cubicBezTo>
                <a:cubicBezTo>
                  <a:pt x="5191624" y="2926736"/>
                  <a:pt x="4745242" y="2990682"/>
                  <a:pt x="4367723" y="3009127"/>
                </a:cubicBezTo>
                <a:cubicBezTo>
                  <a:pt x="3945936" y="3028803"/>
                  <a:pt x="3562269" y="3034952"/>
                  <a:pt x="3204425" y="3066924"/>
                </a:cubicBezTo>
                <a:cubicBezTo>
                  <a:pt x="2456766" y="3130870"/>
                  <a:pt x="1907089" y="3258761"/>
                  <a:pt x="1332818" y="3418624"/>
                </a:cubicBezTo>
                <a:cubicBezTo>
                  <a:pt x="1262725" y="3443219"/>
                  <a:pt x="731494" y="3596934"/>
                  <a:pt x="1019244" y="3482570"/>
                </a:cubicBezTo>
                <a:cubicBezTo>
                  <a:pt x="1147133" y="3430922"/>
                  <a:pt x="1275023" y="3405097"/>
                  <a:pt x="1402912" y="3366976"/>
                </a:cubicBezTo>
                <a:cubicBezTo>
                  <a:pt x="1434884" y="3354679"/>
                  <a:pt x="1684513" y="3277206"/>
                  <a:pt x="1946440" y="3226788"/>
                </a:cubicBezTo>
                <a:cubicBezTo>
                  <a:pt x="2328877" y="3143167"/>
                  <a:pt x="2828136" y="3066924"/>
                  <a:pt x="3128184" y="3047249"/>
                </a:cubicBezTo>
                <a:cubicBezTo>
                  <a:pt x="4086122" y="2983303"/>
                  <a:pt x="5179327" y="2913209"/>
                  <a:pt x="6054875" y="2907061"/>
                </a:cubicBezTo>
                <a:cubicBezTo>
                  <a:pt x="6163089" y="2907061"/>
                  <a:pt x="6540607" y="2920587"/>
                  <a:pt x="6393043" y="2887385"/>
                </a:cubicBezTo>
                <a:cubicBezTo>
                  <a:pt x="6182764" y="2849264"/>
                  <a:pt x="5747449" y="2849264"/>
                  <a:pt x="5587588" y="2830818"/>
                </a:cubicBezTo>
                <a:cubicBezTo>
                  <a:pt x="5421578" y="2817291"/>
                  <a:pt x="5019466" y="2830818"/>
                  <a:pt x="5287541" y="2811142"/>
                </a:cubicBezTo>
                <a:cubicBezTo>
                  <a:pt x="5779422" y="2779170"/>
                  <a:pt x="6278681" y="2824669"/>
                  <a:pt x="6706617" y="2849264"/>
                </a:cubicBezTo>
                <a:cubicBezTo>
                  <a:pt x="8374092" y="2951330"/>
                  <a:pt x="9965327" y="3405097"/>
                  <a:pt x="11294635" y="3992904"/>
                </a:cubicBezTo>
                <a:cubicBezTo>
                  <a:pt x="11294635" y="4012579"/>
                  <a:pt x="11313081" y="4006432"/>
                  <a:pt x="11332756" y="4012579"/>
                </a:cubicBezTo>
                <a:cubicBezTo>
                  <a:pt x="11332756" y="4070376"/>
                  <a:pt x="11415146" y="3992904"/>
                  <a:pt x="11332756" y="4012579"/>
                </a:cubicBezTo>
                <a:cubicBezTo>
                  <a:pt x="11332756" y="3992904"/>
                  <a:pt x="11306932" y="3992904"/>
                  <a:pt x="11294635" y="3992904"/>
                </a:cubicBezTo>
                <a:cubicBezTo>
                  <a:pt x="10419087" y="3558812"/>
                  <a:pt x="9415650" y="3207112"/>
                  <a:pt x="8297851" y="2990682"/>
                </a:cubicBezTo>
                <a:cubicBezTo>
                  <a:pt x="8118315" y="2951330"/>
                  <a:pt x="7568638" y="2862791"/>
                  <a:pt x="7926482" y="2907061"/>
                </a:cubicBezTo>
                <a:cubicBezTo>
                  <a:pt x="8176110" y="2939033"/>
                  <a:pt x="8086342" y="2881236"/>
                  <a:pt x="7964602" y="2849264"/>
                </a:cubicBezTo>
                <a:cubicBezTo>
                  <a:pt x="7824416" y="2811142"/>
                  <a:pt x="7696527" y="2804994"/>
                  <a:pt x="7582165" y="2792696"/>
                </a:cubicBezTo>
                <a:cubicBezTo>
                  <a:pt x="7594462" y="2785318"/>
                  <a:pt x="7390331" y="2728751"/>
                  <a:pt x="7358359" y="2747197"/>
                </a:cubicBezTo>
                <a:cubicBezTo>
                  <a:pt x="7384183" y="2715224"/>
                  <a:pt x="7524369" y="2728751"/>
                  <a:pt x="7550193" y="2734900"/>
                </a:cubicBezTo>
                <a:cubicBezTo>
                  <a:pt x="7830565" y="2747197"/>
                  <a:pt x="8144139" y="2804994"/>
                  <a:pt x="8438037" y="2849264"/>
                </a:cubicBezTo>
                <a:cubicBezTo>
                  <a:pt x="9293910" y="2990682"/>
                  <a:pt x="10079689" y="3258761"/>
                  <a:pt x="10776930" y="3520691"/>
                </a:cubicBezTo>
                <a:cubicBezTo>
                  <a:pt x="10783079" y="3578488"/>
                  <a:pt x="10859320" y="3501016"/>
                  <a:pt x="10776930" y="3520691"/>
                </a:cubicBezTo>
                <a:cubicBezTo>
                  <a:pt x="10636745" y="3405097"/>
                  <a:pt x="10444911" y="3347301"/>
                  <a:pt x="10265374" y="3284585"/>
                </a:cubicBezTo>
                <a:cubicBezTo>
                  <a:pt x="9517716" y="3002979"/>
                  <a:pt x="8623722" y="2830818"/>
                  <a:pt x="7850240" y="2651278"/>
                </a:cubicBezTo>
                <a:cubicBezTo>
                  <a:pt x="8201934" y="2677103"/>
                  <a:pt x="8521658" y="2734900"/>
                  <a:pt x="8815555" y="2792696"/>
                </a:cubicBezTo>
                <a:cubicBezTo>
                  <a:pt x="8834001" y="2798845"/>
                  <a:pt x="9269316" y="2887385"/>
                  <a:pt x="9071334" y="2830818"/>
                </a:cubicBezTo>
                <a:cubicBezTo>
                  <a:pt x="8968039" y="2804994"/>
                  <a:pt x="9019686" y="2811142"/>
                  <a:pt x="8834001" y="2773021"/>
                </a:cubicBezTo>
                <a:cubicBezTo>
                  <a:pt x="8674140" y="2741048"/>
                  <a:pt x="8514278" y="2715224"/>
                  <a:pt x="8399917" y="2670954"/>
                </a:cubicBezTo>
                <a:cubicBezTo>
                  <a:pt x="8067897" y="2555360"/>
                  <a:pt x="8642167" y="2625454"/>
                  <a:pt x="8655694" y="2613157"/>
                </a:cubicBezTo>
                <a:cubicBezTo>
                  <a:pt x="8649546" y="2619306"/>
                  <a:pt x="8214231" y="2504942"/>
                  <a:pt x="8201934" y="2498793"/>
                </a:cubicBezTo>
                <a:cubicBezTo>
                  <a:pt x="8891797" y="2555360"/>
                  <a:pt x="9435325" y="2753345"/>
                  <a:pt x="10029271" y="2907061"/>
                </a:cubicBezTo>
                <a:cubicBezTo>
                  <a:pt x="10035420" y="2971006"/>
                  <a:pt x="10111662" y="2887385"/>
                  <a:pt x="10029271" y="2907061"/>
                </a:cubicBezTo>
                <a:cubicBezTo>
                  <a:pt x="9499271" y="2715224"/>
                  <a:pt x="9095929" y="2593482"/>
                  <a:pt x="8495833" y="2479118"/>
                </a:cubicBezTo>
                <a:cubicBezTo>
                  <a:pt x="8112167" y="2402875"/>
                  <a:pt x="8086342" y="2409024"/>
                  <a:pt x="7671933" y="2319254"/>
                </a:cubicBezTo>
                <a:cubicBezTo>
                  <a:pt x="7620286" y="2306957"/>
                  <a:pt x="6814830" y="2204890"/>
                  <a:pt x="6802534" y="2179066"/>
                </a:cubicBezTo>
                <a:cubicBezTo>
                  <a:pt x="6802534" y="2165539"/>
                  <a:pt x="6878775" y="2140944"/>
                  <a:pt x="6884924" y="2140944"/>
                </a:cubicBezTo>
                <a:cubicBezTo>
                  <a:pt x="7000516" y="2133566"/>
                  <a:pt x="7090284" y="2153242"/>
                  <a:pt x="7236619" y="2159390"/>
                </a:cubicBezTo>
                <a:cubicBezTo>
                  <a:pt x="7678082" y="2191363"/>
                  <a:pt x="8048222" y="2223336"/>
                  <a:pt x="8457712" y="2281133"/>
                </a:cubicBezTo>
                <a:cubicBezTo>
                  <a:pt x="8476158" y="2281133"/>
                  <a:pt x="8680288" y="2332781"/>
                  <a:pt x="8713490" y="2299578"/>
                </a:cubicBezTo>
                <a:cubicBezTo>
                  <a:pt x="8725787" y="2287281"/>
                  <a:pt x="8463861" y="2243011"/>
                  <a:pt x="8399917" y="2223336"/>
                </a:cubicBezTo>
                <a:cubicBezTo>
                  <a:pt x="8086342" y="2133566"/>
                  <a:pt x="8667991" y="2197511"/>
                  <a:pt x="8770057" y="2223336"/>
                </a:cubicBezTo>
                <a:cubicBezTo>
                  <a:pt x="8949593" y="2255308"/>
                  <a:pt x="9345557" y="2351227"/>
                  <a:pt x="9166021" y="2281133"/>
                </a:cubicBezTo>
                <a:cubicBezTo>
                  <a:pt x="8872122" y="2165539"/>
                  <a:pt x="8585601" y="2153242"/>
                  <a:pt x="8297851" y="2063472"/>
                </a:cubicBezTo>
                <a:cubicBezTo>
                  <a:pt x="8080194" y="1993378"/>
                  <a:pt x="8348269" y="2013053"/>
                  <a:pt x="8457712" y="2025351"/>
                </a:cubicBezTo>
                <a:cubicBezTo>
                  <a:pt x="8731936" y="2051175"/>
                  <a:pt x="8827853" y="2051175"/>
                  <a:pt x="9089779" y="2101593"/>
                </a:cubicBezTo>
                <a:cubicBezTo>
                  <a:pt x="9191844" y="2121269"/>
                  <a:pt x="9575511" y="2229484"/>
                  <a:pt x="9345557" y="2140944"/>
                </a:cubicBezTo>
                <a:cubicBezTo>
                  <a:pt x="9261937" y="2108972"/>
                  <a:pt x="9115604" y="2083147"/>
                  <a:pt x="9045511" y="2063472"/>
                </a:cubicBezTo>
                <a:cubicBezTo>
                  <a:pt x="8859825" y="2013053"/>
                  <a:pt x="8680288" y="1935581"/>
                  <a:pt x="8553629" y="1903608"/>
                </a:cubicBezTo>
                <a:cubicBezTo>
                  <a:pt x="8399917" y="1865487"/>
                  <a:pt x="8156435" y="1853190"/>
                  <a:pt x="8003953" y="1807690"/>
                </a:cubicBezTo>
                <a:cubicBezTo>
                  <a:pt x="7767850" y="1731447"/>
                  <a:pt x="8188408" y="1769569"/>
                  <a:pt x="8201934" y="1731447"/>
                </a:cubicBezTo>
                <a:cubicBezTo>
                  <a:pt x="8205008" y="1718535"/>
                  <a:pt x="8177648" y="1712079"/>
                  <a:pt x="8148750" y="1709620"/>
                </a:cubicBezTo>
                <a:lnTo>
                  <a:pt x="8111345" y="1708706"/>
                </a:lnTo>
                <a:lnTo>
                  <a:pt x="8168444" y="1701703"/>
                </a:lnTo>
                <a:cubicBezTo>
                  <a:pt x="8244128" y="1699167"/>
                  <a:pt x="8308919" y="1716691"/>
                  <a:pt x="8438037" y="1731447"/>
                </a:cubicBezTo>
                <a:cubicBezTo>
                  <a:pt x="8482306" y="1789244"/>
                  <a:pt x="8565926" y="1705623"/>
                  <a:pt x="8438037" y="1731447"/>
                </a:cubicBezTo>
                <a:cubicBezTo>
                  <a:pt x="8393768" y="1693326"/>
                  <a:pt x="8176110" y="1667502"/>
                  <a:pt x="8361795" y="1667502"/>
                </a:cubicBezTo>
                <a:cubicBezTo>
                  <a:pt x="8527805" y="1667502"/>
                  <a:pt x="8872122" y="1769569"/>
                  <a:pt x="8968039" y="1769569"/>
                </a:cubicBezTo>
                <a:cubicBezTo>
                  <a:pt x="9013538" y="1801541"/>
                  <a:pt x="9071334" y="1807690"/>
                  <a:pt x="9147575" y="1807690"/>
                </a:cubicBezTo>
                <a:cubicBezTo>
                  <a:pt x="9173399" y="1865487"/>
                  <a:pt x="9249640" y="1789244"/>
                  <a:pt x="9147575" y="1807690"/>
                </a:cubicBezTo>
                <a:cubicBezTo>
                  <a:pt x="9102076" y="1775717"/>
                  <a:pt x="9045511" y="1769569"/>
                  <a:pt x="8968039" y="1769569"/>
                </a:cubicBezTo>
                <a:cubicBezTo>
                  <a:pt x="8757759" y="1673651"/>
                  <a:pt x="8476158" y="1655205"/>
                  <a:pt x="8240055" y="1591259"/>
                </a:cubicBezTo>
                <a:cubicBezTo>
                  <a:pt x="8968039" y="1603556"/>
                  <a:pt x="9479596" y="1757271"/>
                  <a:pt x="10093217" y="1941730"/>
                </a:cubicBezTo>
                <a:cubicBezTo>
                  <a:pt x="10546977" y="2089296"/>
                  <a:pt x="11006885" y="2287281"/>
                  <a:pt x="11408997" y="2459442"/>
                </a:cubicBezTo>
                <a:cubicBezTo>
                  <a:pt x="12105009" y="2747197"/>
                  <a:pt x="12596890" y="3086600"/>
                  <a:pt x="13158863" y="3443219"/>
                </a:cubicBezTo>
                <a:cubicBezTo>
                  <a:pt x="13248632" y="3494867"/>
                  <a:pt x="13664271" y="3814595"/>
                  <a:pt x="13728215" y="3794919"/>
                </a:cubicBezTo>
                <a:cubicBezTo>
                  <a:pt x="13766336" y="3782622"/>
                  <a:pt x="13728215" y="3769095"/>
                  <a:pt x="13708540" y="3756798"/>
                </a:cubicBezTo>
                <a:cubicBezTo>
                  <a:pt x="13580651" y="3635055"/>
                  <a:pt x="13324873" y="3482570"/>
                  <a:pt x="13236335" y="3418624"/>
                </a:cubicBezTo>
                <a:cubicBezTo>
                  <a:pt x="12641159" y="3022654"/>
                  <a:pt x="12162805" y="2702927"/>
                  <a:pt x="11504914" y="2377051"/>
                </a:cubicBezTo>
                <a:cubicBezTo>
                  <a:pt x="10719134" y="1987229"/>
                  <a:pt x="9901382" y="1699475"/>
                  <a:pt x="8987714" y="1457220"/>
                </a:cubicBezTo>
                <a:cubicBezTo>
                  <a:pt x="8929918" y="1437544"/>
                  <a:pt x="8834001" y="1431395"/>
                  <a:pt x="8789732" y="1411720"/>
                </a:cubicBezTo>
                <a:cubicBezTo>
                  <a:pt x="8789732" y="1411720"/>
                  <a:pt x="8968039" y="1405571"/>
                  <a:pt x="8834001" y="1373599"/>
                </a:cubicBezTo>
                <a:cubicBezTo>
                  <a:pt x="8687666" y="1341626"/>
                  <a:pt x="8361795" y="1283829"/>
                  <a:pt x="8297851" y="1259234"/>
                </a:cubicBezTo>
                <a:cubicBezTo>
                  <a:pt x="9121751" y="1361301"/>
                  <a:pt x="9825141" y="1585111"/>
                  <a:pt x="10521152" y="1807690"/>
                </a:cubicBezTo>
                <a:cubicBezTo>
                  <a:pt x="10527302" y="1833514"/>
                  <a:pt x="10559273" y="1827366"/>
                  <a:pt x="10585097" y="1827366"/>
                </a:cubicBezTo>
                <a:cubicBezTo>
                  <a:pt x="10585097" y="1853190"/>
                  <a:pt x="10617070" y="1847041"/>
                  <a:pt x="10642893" y="1847041"/>
                </a:cubicBezTo>
                <a:cubicBezTo>
                  <a:pt x="10655190" y="1879014"/>
                  <a:pt x="10668718" y="1847041"/>
                  <a:pt x="10642893" y="1847041"/>
                </a:cubicBezTo>
                <a:cubicBezTo>
                  <a:pt x="10636745" y="1821217"/>
                  <a:pt x="10604772" y="1833514"/>
                  <a:pt x="10585097" y="1827366"/>
                </a:cubicBezTo>
                <a:cubicBezTo>
                  <a:pt x="10578948" y="1801541"/>
                  <a:pt x="10546977" y="1807690"/>
                  <a:pt x="10521152" y="1807690"/>
                </a:cubicBezTo>
                <a:cubicBezTo>
                  <a:pt x="10201430" y="1635529"/>
                  <a:pt x="9837438" y="1513787"/>
                  <a:pt x="9479596" y="1373599"/>
                </a:cubicBezTo>
                <a:cubicBezTo>
                  <a:pt x="9563214" y="1393274"/>
                  <a:pt x="9485743" y="1315802"/>
                  <a:pt x="9479596" y="1373599"/>
                </a:cubicBezTo>
                <a:cubicBezTo>
                  <a:pt x="9345557" y="1373599"/>
                  <a:pt x="9293910" y="1315802"/>
                  <a:pt x="9403353" y="1315802"/>
                </a:cubicBezTo>
                <a:cubicBezTo>
                  <a:pt x="9633307" y="1315802"/>
                  <a:pt x="9997299" y="1481814"/>
                  <a:pt x="10151012" y="1495341"/>
                </a:cubicBezTo>
                <a:cubicBezTo>
                  <a:pt x="10151012" y="1513787"/>
                  <a:pt x="10189133" y="1507638"/>
                  <a:pt x="10207578" y="1513787"/>
                </a:cubicBezTo>
                <a:cubicBezTo>
                  <a:pt x="10214958" y="1533462"/>
                  <a:pt x="10246929" y="1527314"/>
                  <a:pt x="10265374" y="1533462"/>
                </a:cubicBezTo>
                <a:cubicBezTo>
                  <a:pt x="10271523" y="1591259"/>
                  <a:pt x="10348994" y="1513787"/>
                  <a:pt x="10265374" y="1533462"/>
                </a:cubicBezTo>
                <a:cubicBezTo>
                  <a:pt x="10265374" y="1507638"/>
                  <a:pt x="10233402" y="1513787"/>
                  <a:pt x="10207578" y="1513787"/>
                </a:cubicBezTo>
                <a:cubicBezTo>
                  <a:pt x="10207578" y="1489192"/>
                  <a:pt x="10175606" y="1495341"/>
                  <a:pt x="10151012" y="1495341"/>
                </a:cubicBezTo>
                <a:cubicBezTo>
                  <a:pt x="9983774" y="1405571"/>
                  <a:pt x="9881707" y="1379747"/>
                  <a:pt x="9659132" y="1315802"/>
                </a:cubicBezTo>
                <a:cubicBezTo>
                  <a:pt x="9633307" y="1309653"/>
                  <a:pt x="9127900" y="1181762"/>
                  <a:pt x="9127900" y="1157168"/>
                </a:cubicBezTo>
                <a:cubicBezTo>
                  <a:pt x="9127900" y="1157168"/>
                  <a:pt x="9587809" y="1207586"/>
                  <a:pt x="9403353" y="1157168"/>
                </a:cubicBezTo>
                <a:cubicBezTo>
                  <a:pt x="9109454" y="1079695"/>
                  <a:pt x="8872122" y="1035425"/>
                  <a:pt x="8597898" y="983777"/>
                </a:cubicBezTo>
                <a:cubicBezTo>
                  <a:pt x="8527805" y="971480"/>
                  <a:pt x="8131842" y="881710"/>
                  <a:pt x="8418362" y="919832"/>
                </a:cubicBezTo>
                <a:cubicBezTo>
                  <a:pt x="9102076" y="1021898"/>
                  <a:pt x="9625929" y="1163316"/>
                  <a:pt x="10189133" y="1353923"/>
                </a:cubicBezTo>
                <a:cubicBezTo>
                  <a:pt x="10233402" y="1367450"/>
                  <a:pt x="10521152" y="1463368"/>
                  <a:pt x="10425236" y="1411720"/>
                </a:cubicBezTo>
                <a:cubicBezTo>
                  <a:pt x="10182985" y="1297356"/>
                  <a:pt x="9939503" y="1195289"/>
                  <a:pt x="9677577" y="1117817"/>
                </a:cubicBezTo>
                <a:cubicBezTo>
                  <a:pt x="9939503" y="1149789"/>
                  <a:pt x="10125188" y="1265383"/>
                  <a:pt x="10367440" y="1315802"/>
                </a:cubicBezTo>
                <a:cubicBezTo>
                  <a:pt x="10380966" y="1341626"/>
                  <a:pt x="10393263" y="1315802"/>
                  <a:pt x="10367440" y="1315802"/>
                </a:cubicBezTo>
                <a:cubicBezTo>
                  <a:pt x="10246929" y="1251856"/>
                  <a:pt x="10131337" y="1181762"/>
                  <a:pt x="10009596" y="1117817"/>
                </a:cubicBezTo>
                <a:cubicBezTo>
                  <a:pt x="10157161" y="1117817"/>
                  <a:pt x="10239551" y="1201438"/>
                  <a:pt x="10348994" y="1219884"/>
                </a:cubicBezTo>
                <a:cubicBezTo>
                  <a:pt x="10399412" y="1227262"/>
                  <a:pt x="10457208" y="1201438"/>
                  <a:pt x="10521152" y="1219884"/>
                </a:cubicBezTo>
                <a:cubicBezTo>
                  <a:pt x="10559273" y="1227262"/>
                  <a:pt x="10751107" y="1341626"/>
                  <a:pt x="10802754" y="1335477"/>
                </a:cubicBezTo>
                <a:cubicBezTo>
                  <a:pt x="10891293" y="1315802"/>
                  <a:pt x="10681014" y="1271532"/>
                  <a:pt x="10661338" y="1259234"/>
                </a:cubicBezTo>
                <a:cubicBezTo>
                  <a:pt x="10655190" y="1245708"/>
                  <a:pt x="10699459" y="1227262"/>
                  <a:pt x="10719134" y="1239559"/>
                </a:cubicBezTo>
                <a:cubicBezTo>
                  <a:pt x="10489180" y="1079695"/>
                  <a:pt x="10119040" y="957953"/>
                  <a:pt x="9601335" y="823913"/>
                </a:cubicBezTo>
                <a:cubicBezTo>
                  <a:pt x="9345557" y="753819"/>
                  <a:pt x="8763908" y="625928"/>
                  <a:pt x="8495833" y="569361"/>
                </a:cubicBezTo>
                <a:cubicBezTo>
                  <a:pt x="8476158" y="561983"/>
                  <a:pt x="8252352" y="498037"/>
                  <a:pt x="8380242" y="511564"/>
                </a:cubicBezTo>
                <a:cubicBezTo>
                  <a:pt x="8847528" y="555834"/>
                  <a:pt x="9371381" y="664050"/>
                  <a:pt x="9747670" y="683725"/>
                </a:cubicBezTo>
                <a:cubicBezTo>
                  <a:pt x="9741521" y="671428"/>
                  <a:pt x="9787020" y="645604"/>
                  <a:pt x="9817763" y="683725"/>
                </a:cubicBezTo>
                <a:cubicBezTo>
                  <a:pt x="9953030" y="677576"/>
                  <a:pt x="10055095" y="747671"/>
                  <a:pt x="10151012" y="766117"/>
                </a:cubicBezTo>
                <a:cubicBezTo>
                  <a:pt x="10233402" y="779643"/>
                  <a:pt x="10476883" y="799319"/>
                  <a:pt x="10348994" y="747671"/>
                </a:cubicBezTo>
                <a:cubicBezTo>
                  <a:pt x="10079689" y="632077"/>
                  <a:pt x="9799317" y="619780"/>
                  <a:pt x="9563214" y="491889"/>
                </a:cubicBezTo>
                <a:cubicBezTo>
                  <a:pt x="9223817" y="300052"/>
                  <a:pt x="9843586" y="479591"/>
                  <a:pt x="9991151" y="530010"/>
                </a:cubicBezTo>
                <a:cubicBezTo>
                  <a:pt x="10079689" y="555834"/>
                  <a:pt x="10157161" y="575510"/>
                  <a:pt x="10246929" y="607482"/>
                </a:cubicBezTo>
                <a:cubicBezTo>
                  <a:pt x="10335467" y="639455"/>
                  <a:pt x="10610921" y="727995"/>
                  <a:pt x="10483032" y="664050"/>
                </a:cubicBezTo>
                <a:cubicBezTo>
                  <a:pt x="10361291" y="607482"/>
                  <a:pt x="10239551" y="569361"/>
                  <a:pt x="10131337" y="530010"/>
                </a:cubicBezTo>
                <a:cubicBezTo>
                  <a:pt x="10048947" y="498037"/>
                  <a:pt x="9549689" y="261931"/>
                  <a:pt x="9895234" y="332025"/>
                </a:cubicBezTo>
                <a:cubicBezTo>
                  <a:pt x="10041569" y="357849"/>
                  <a:pt x="10195281" y="441470"/>
                  <a:pt x="10348994" y="491889"/>
                </a:cubicBezTo>
                <a:cubicBezTo>
                  <a:pt x="10834726" y="651752"/>
                  <a:pt x="11262664" y="799319"/>
                  <a:pt x="11684451" y="983777"/>
                </a:cubicBezTo>
                <a:cubicBezTo>
                  <a:pt x="12813317" y="1463368"/>
                  <a:pt x="13766336" y="2229484"/>
                  <a:pt x="14730423" y="2830818"/>
                </a:cubicBezTo>
                <a:cubicBezTo>
                  <a:pt x="15210007" y="3130870"/>
                  <a:pt x="15753535" y="3405097"/>
                  <a:pt x="16327806" y="3564961"/>
                </a:cubicBezTo>
                <a:cubicBezTo>
                  <a:pt x="16315509" y="3564961"/>
                  <a:pt x="16303212" y="3571110"/>
                  <a:pt x="16289685" y="3578488"/>
                </a:cubicBezTo>
                <a:cubicBezTo>
                  <a:pt x="16289685" y="3578488"/>
                  <a:pt x="16519639" y="3642434"/>
                  <a:pt x="16583584" y="3654731"/>
                </a:cubicBezTo>
                <a:cubicBezTo>
                  <a:pt x="16845510" y="3724825"/>
                  <a:pt x="17267298" y="3846567"/>
                  <a:pt x="17510780" y="3852716"/>
                </a:cubicBezTo>
                <a:cubicBezTo>
                  <a:pt x="17504630" y="3896986"/>
                  <a:pt x="17580872" y="3865013"/>
                  <a:pt x="17606696" y="3872391"/>
                </a:cubicBezTo>
                <a:cubicBezTo>
                  <a:pt x="17689086" y="3935107"/>
                  <a:pt x="17772706" y="3852716"/>
                  <a:pt x="17606696" y="3872391"/>
                </a:cubicBezTo>
                <a:cubicBezTo>
                  <a:pt x="17612844" y="3833040"/>
                  <a:pt x="17536602" y="3865013"/>
                  <a:pt x="17510780" y="3852716"/>
                </a:cubicBezTo>
                <a:cubicBezTo>
                  <a:pt x="17314334" y="3795534"/>
                  <a:pt x="17088838" y="3763254"/>
                  <a:pt x="16880460" y="3712816"/>
                </a:cubicBezTo>
                <a:lnTo>
                  <a:pt x="16694426" y="3659045"/>
                </a:lnTo>
                <a:lnTo>
                  <a:pt x="16714240" y="3657036"/>
                </a:lnTo>
                <a:cubicBezTo>
                  <a:pt x="16727766" y="3654731"/>
                  <a:pt x="16740370" y="3651656"/>
                  <a:pt x="16743446" y="3654731"/>
                </a:cubicBezTo>
                <a:cubicBezTo>
                  <a:pt x="16705324" y="3603083"/>
                  <a:pt x="16519639" y="3584637"/>
                  <a:pt x="16327806" y="3520691"/>
                </a:cubicBezTo>
                <a:cubicBezTo>
                  <a:pt x="14775922" y="2983303"/>
                  <a:pt x="13790930" y="2025351"/>
                  <a:pt x="12469001" y="1277680"/>
                </a:cubicBezTo>
                <a:cubicBezTo>
                  <a:pt x="12066888" y="1047723"/>
                  <a:pt x="11600831" y="855886"/>
                  <a:pt x="11172894" y="645604"/>
                </a:cubicBezTo>
                <a:cubicBezTo>
                  <a:pt x="11122478" y="619780"/>
                  <a:pt x="10891293" y="498037"/>
                  <a:pt x="11057302" y="549685"/>
                </a:cubicBezTo>
                <a:cubicBezTo>
                  <a:pt x="11320459" y="625928"/>
                  <a:pt x="11620506" y="811616"/>
                  <a:pt x="11824637" y="785792"/>
                </a:cubicBezTo>
                <a:cubicBezTo>
                  <a:pt x="11824637" y="843589"/>
                  <a:pt x="11908256" y="766117"/>
                  <a:pt x="11824637" y="785792"/>
                </a:cubicBezTo>
                <a:cubicBezTo>
                  <a:pt x="11620506" y="703401"/>
                  <a:pt x="11300783" y="441470"/>
                  <a:pt x="11057302" y="313579"/>
                </a:cubicBezTo>
                <a:cubicBezTo>
                  <a:pt x="10987209" y="274228"/>
                  <a:pt x="10649041" y="159864"/>
                  <a:pt x="10840875" y="134040"/>
                </a:cubicBezTo>
                <a:cubicBezTo>
                  <a:pt x="11122478" y="197985"/>
                  <a:pt x="11326607" y="325876"/>
                  <a:pt x="11626656" y="370146"/>
                </a:cubicBezTo>
                <a:cubicBezTo>
                  <a:pt x="11632803" y="427943"/>
                  <a:pt x="11710274" y="351700"/>
                  <a:pt x="11626656" y="370146"/>
                </a:cubicBezTo>
                <a:cubicBezTo>
                  <a:pt x="11550413" y="300052"/>
                  <a:pt x="11434821" y="281606"/>
                  <a:pt x="11352431" y="236107"/>
                </a:cubicBezTo>
                <a:cubicBezTo>
                  <a:pt x="11051155" y="70094"/>
                  <a:pt x="11652478" y="306201"/>
                  <a:pt x="11646331" y="313579"/>
                </a:cubicBezTo>
                <a:cubicBezTo>
                  <a:pt x="11710274" y="287755"/>
                  <a:pt x="11460645" y="159864"/>
                  <a:pt x="11447118" y="134040"/>
                </a:cubicBezTo>
                <a:cubicBezTo>
                  <a:pt x="11447118" y="140189"/>
                  <a:pt x="11556562" y="147567"/>
                  <a:pt x="11568859" y="134040"/>
                </a:cubicBezTo>
                <a:cubicBezTo>
                  <a:pt x="11614358" y="83621"/>
                  <a:pt x="11390552" y="57797"/>
                  <a:pt x="11352431" y="0"/>
                </a:cubicBezTo>
                <a:close/>
              </a:path>
            </a:pathLst>
          </a:custGeom>
        </p:spPr>
      </p:pic>
      <p:sp>
        <p:nvSpPr>
          <p:cNvPr id="367" name="矩形 366"/>
          <p:cNvSpPr/>
          <p:nvPr/>
        </p:nvSpPr>
        <p:spPr>
          <a:xfrm>
            <a:off x="826004" y="4746376"/>
            <a:ext cx="5981196" cy="1061829"/>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368" name="文本框 367"/>
          <p:cNvSpPr txBox="1"/>
          <p:nvPr/>
        </p:nvSpPr>
        <p:spPr>
          <a:xfrm>
            <a:off x="826004" y="3580900"/>
            <a:ext cx="4059263" cy="819840"/>
          </a:xfrm>
          <a:prstGeom prst="rect">
            <a:avLst/>
          </a:prstGeom>
          <a:noFill/>
        </p:spPr>
        <p:txBody>
          <a:bodyPr wrap="square" rtlCol="0">
            <a:spAutoFit/>
          </a:bodyPr>
          <a:lstStyle/>
          <a:p>
            <a:pPr>
              <a:lnSpc>
                <a:spcPts val="6600"/>
              </a:lnSpc>
            </a:pPr>
            <a:r>
              <a:rPr lang="en-US" altLang="zh-CN" sz="28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YOUR TITLE HERE</a:t>
            </a:r>
            <a:endParaRPr lang="zh-CN" altLang="en-US" sz="2800" b="1" dirty="0">
              <a:solidFill>
                <a:schemeClr val="tx1">
                  <a:lumMod val="85000"/>
                  <a:lumOff val="15000"/>
                </a:schemeClr>
              </a:solidFill>
              <a:latin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50" advTm="2811">
        <p14:switch dir="r"/>
      </p:transition>
    </mc:Choice>
    <mc:Fallback>
      <p:transition spd="slow" advTm="28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1"/>
                                        </p:tgtEl>
                                        <p:attrNameLst>
                                          <p:attrName>style.visibility</p:attrName>
                                        </p:attrNameLst>
                                      </p:cBhvr>
                                      <p:to>
                                        <p:strVal val="visible"/>
                                      </p:to>
                                    </p:set>
                                    <p:animEffect transition="in" filter="wipe(left)">
                                      <p:cBhvr>
                                        <p:cTn id="7" dur="500"/>
                                        <p:tgtEl>
                                          <p:spTgt spid="361"/>
                                        </p:tgtEl>
                                      </p:cBhvr>
                                    </p:animEffect>
                                  </p:childTnLst>
                                </p:cTn>
                              </p:par>
                            </p:childTnLst>
                          </p:cTn>
                        </p:par>
                        <p:par>
                          <p:cTn id="8" fill="hold">
                            <p:stCondLst>
                              <p:cond delay="500"/>
                            </p:stCondLst>
                            <p:childTnLst>
                              <p:par>
                                <p:cTn id="9" presetID="47" presetClass="entr" presetSubtype="0" fill="hold" grpId="0" nodeType="afterEffect">
                                  <p:stCondLst>
                                    <p:cond delay="0"/>
                                  </p:stCondLst>
                                  <p:iterate type="lt">
                                    <p:tmPct val="10000"/>
                                  </p:iterate>
                                  <p:childTnLst>
                                    <p:set>
                                      <p:cBhvr>
                                        <p:cTn id="10" dur="1" fill="hold">
                                          <p:stCondLst>
                                            <p:cond delay="0"/>
                                          </p:stCondLst>
                                        </p:cTn>
                                        <p:tgtEl>
                                          <p:spTgt spid="368">
                                            <p:txEl>
                                              <p:pRg st="0" end="0"/>
                                            </p:txEl>
                                          </p:spTgt>
                                        </p:tgtEl>
                                        <p:attrNameLst>
                                          <p:attrName>style.visibility</p:attrName>
                                        </p:attrNameLst>
                                      </p:cBhvr>
                                      <p:to>
                                        <p:strVal val="visible"/>
                                      </p:to>
                                    </p:set>
                                    <p:animEffect transition="in" filter="fade">
                                      <p:cBhvr>
                                        <p:cTn id="11" dur="250"/>
                                        <p:tgtEl>
                                          <p:spTgt spid="368">
                                            <p:txEl>
                                              <p:pRg st="0" end="0"/>
                                            </p:txEl>
                                          </p:spTgt>
                                        </p:tgtEl>
                                      </p:cBhvr>
                                    </p:animEffect>
                                    <p:anim calcmode="lin" valueType="num">
                                      <p:cBhvr>
                                        <p:cTn id="12" dur="250" fill="hold"/>
                                        <p:tgtEl>
                                          <p:spTgt spid="368">
                                            <p:txEl>
                                              <p:pRg st="0" end="0"/>
                                            </p:txEl>
                                          </p:spTgt>
                                        </p:tgtEl>
                                        <p:attrNameLst>
                                          <p:attrName>ppt_x</p:attrName>
                                        </p:attrNameLst>
                                      </p:cBhvr>
                                      <p:tavLst>
                                        <p:tav tm="0">
                                          <p:val>
                                            <p:strVal val="#ppt_x"/>
                                          </p:val>
                                        </p:tav>
                                        <p:tav tm="100000">
                                          <p:val>
                                            <p:strVal val="#ppt_x"/>
                                          </p:val>
                                        </p:tav>
                                      </p:tavLst>
                                    </p:anim>
                                    <p:anim calcmode="lin" valueType="num">
                                      <p:cBhvr>
                                        <p:cTn id="13" dur="250" fill="hold"/>
                                        <p:tgtEl>
                                          <p:spTgt spid="368">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100"/>
                            </p:stCondLst>
                            <p:childTnLst>
                              <p:par>
                                <p:cTn id="15" presetID="42" presetClass="entr" presetSubtype="0" fill="hold" grpId="0" nodeType="afterEffect">
                                  <p:stCondLst>
                                    <p:cond delay="0"/>
                                  </p:stCondLst>
                                  <p:childTnLst>
                                    <p:set>
                                      <p:cBhvr>
                                        <p:cTn id="16" dur="1" fill="hold">
                                          <p:stCondLst>
                                            <p:cond delay="0"/>
                                          </p:stCondLst>
                                        </p:cTn>
                                        <p:tgtEl>
                                          <p:spTgt spid="367"/>
                                        </p:tgtEl>
                                        <p:attrNameLst>
                                          <p:attrName>style.visibility</p:attrName>
                                        </p:attrNameLst>
                                      </p:cBhvr>
                                      <p:to>
                                        <p:strVal val="visible"/>
                                      </p:to>
                                    </p:set>
                                    <p:animEffect transition="in" filter="fade">
                                      <p:cBhvr>
                                        <p:cTn id="17" dur="500"/>
                                        <p:tgtEl>
                                          <p:spTgt spid="367"/>
                                        </p:tgtEl>
                                      </p:cBhvr>
                                    </p:animEffect>
                                    <p:anim calcmode="lin" valueType="num">
                                      <p:cBhvr>
                                        <p:cTn id="18" dur="500" fill="hold"/>
                                        <p:tgtEl>
                                          <p:spTgt spid="367"/>
                                        </p:tgtEl>
                                        <p:attrNameLst>
                                          <p:attrName>ppt_x</p:attrName>
                                        </p:attrNameLst>
                                      </p:cBhvr>
                                      <p:tavLst>
                                        <p:tav tm="0">
                                          <p:val>
                                            <p:strVal val="#ppt_x"/>
                                          </p:val>
                                        </p:tav>
                                        <p:tav tm="100000">
                                          <p:val>
                                            <p:strVal val="#ppt_x"/>
                                          </p:val>
                                        </p:tav>
                                      </p:tavLst>
                                    </p:anim>
                                    <p:anim calcmode="lin" valueType="num">
                                      <p:cBhvr>
                                        <p:cTn id="19" dur="500" fill="hold"/>
                                        <p:tgtEl>
                                          <p:spTgt spid="3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 grpId="0"/>
      <p:bldP spid="36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2525"/>
          <p:cNvSpPr/>
          <p:nvPr/>
        </p:nvSpPr>
        <p:spPr>
          <a:xfrm>
            <a:off x="2553942" y="2706548"/>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3" name="Shape 2547"/>
          <p:cNvSpPr/>
          <p:nvPr/>
        </p:nvSpPr>
        <p:spPr>
          <a:xfrm>
            <a:off x="9136866" y="2697659"/>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4" name="Shape 2587"/>
          <p:cNvSpPr/>
          <p:nvPr/>
        </p:nvSpPr>
        <p:spPr>
          <a:xfrm>
            <a:off x="5845404" y="2697658"/>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5" name="矩形 24"/>
          <p:cNvSpPr/>
          <p:nvPr/>
        </p:nvSpPr>
        <p:spPr>
          <a:xfrm>
            <a:off x="4729296" y="2246242"/>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437834" y="2255131"/>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020758" y="2246242"/>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535885" y="3713463"/>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Rectangle 23"/>
          <p:cNvSpPr/>
          <p:nvPr/>
        </p:nvSpPr>
        <p:spPr>
          <a:xfrm>
            <a:off x="1620825" y="4094293"/>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contur adipiscing elit. Nulla volutpat dui at fermentum.</a:t>
            </a:r>
          </a:p>
        </p:txBody>
      </p:sp>
      <p:sp>
        <p:nvSpPr>
          <p:cNvPr id="30" name="文本框 29"/>
          <p:cNvSpPr txBox="1"/>
          <p:nvPr/>
        </p:nvSpPr>
        <p:spPr>
          <a:xfrm>
            <a:off x="4828111" y="3713464"/>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Rectangle 23"/>
          <p:cNvSpPr/>
          <p:nvPr/>
        </p:nvSpPr>
        <p:spPr>
          <a:xfrm>
            <a:off x="4913051" y="4094294"/>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contur adipiscing elit. Nulla volutpat dui at fermentum.</a:t>
            </a:r>
          </a:p>
        </p:txBody>
      </p:sp>
      <p:sp>
        <p:nvSpPr>
          <p:cNvPr id="32" name="文本框 31"/>
          <p:cNvSpPr txBox="1"/>
          <p:nvPr/>
        </p:nvSpPr>
        <p:spPr>
          <a:xfrm>
            <a:off x="8094890" y="3704574"/>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Rectangle 23"/>
          <p:cNvSpPr/>
          <p:nvPr/>
        </p:nvSpPr>
        <p:spPr>
          <a:xfrm>
            <a:off x="8179830" y="4085404"/>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contur adipiscing elit. Nulla volutpat dui at fermentum.</a:t>
            </a:r>
          </a:p>
        </p:txBody>
      </p:sp>
      <p:sp>
        <p:nvSpPr>
          <p:cNvPr id="34" name="文本框 33"/>
          <p:cNvSpPr txBox="1"/>
          <p:nvPr/>
        </p:nvSpPr>
        <p:spPr>
          <a:xfrm>
            <a:off x="5152938" y="790539"/>
            <a:ext cx="1886117"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TITLE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 Box 10"/>
          <p:cNvSpPr txBox="1">
            <a:spLocks noChangeArrowheads="1"/>
          </p:cNvSpPr>
          <p:nvPr/>
        </p:nvSpPr>
        <p:spPr bwMode="auto">
          <a:xfrm>
            <a:off x="2608078" y="1174084"/>
            <a:ext cx="6975844" cy="207749"/>
          </a:xfrm>
          <a:prstGeom prst="rect">
            <a:avLst/>
          </a:prstGeom>
          <a:noFill/>
          <a:ln w="9525">
            <a:noFill/>
            <a:miter lim="800000"/>
          </a:ln>
        </p:spPr>
        <p:txBody>
          <a:bodyPr wrap="square" lIns="45720" tIns="22860" rIns="45720" bIns="22860">
            <a:spAutoFit/>
          </a:bodyPr>
          <a:lstStyle/>
          <a:p>
            <a:pPr algn="ctr"/>
            <a:r>
              <a:rPr lang="id-ID" altLang="zh-CN" sz="1050" dirty="0">
                <a:solidFill>
                  <a:schemeClr val="bg1">
                    <a:lumMod val="50000"/>
                  </a:schemeClr>
                </a:solidFill>
              </a:rPr>
              <a:t>Biscuit oat cake carrot cake muffin jelly beans chocolate chocolate sugar plum cheesecake</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8060">
        <p15:prstTrans prst="fracture"/>
      </p:transition>
    </mc:Choice>
    <mc:Fallback>
      <p:transition spd="slow" advTm="80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500"/>
                                        <p:tgtEl>
                                          <p:spTgt spid="2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10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28">
                                            <p:txEl>
                                              <p:pRg st="0" end="0"/>
                                            </p:txEl>
                                          </p:spTgt>
                                        </p:tgtEl>
                                        <p:attrNameLst>
                                          <p:attrName>style.visibility</p:attrName>
                                        </p:attrNameLst>
                                      </p:cBhvr>
                                      <p:to>
                                        <p:strVal val="visible"/>
                                      </p:to>
                                    </p:set>
                                    <p:animEffect transition="in" filter="fade">
                                      <p:cBhvr>
                                        <p:cTn id="17" dur="250"/>
                                        <p:tgtEl>
                                          <p:spTgt spid="28">
                                            <p:txEl>
                                              <p:pRg st="0" end="0"/>
                                            </p:txEl>
                                          </p:spTgt>
                                        </p:tgtEl>
                                      </p:cBhvr>
                                    </p:animEffect>
                                    <p:anim calcmode="lin" valueType="num">
                                      <p:cBhvr>
                                        <p:cTn id="18" dur="25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19" dur="25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600"/>
                            </p:stCondLst>
                            <p:childTnLst>
                              <p:par>
                                <p:cTn id="21" presetID="42"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anim calcmode="lin" valueType="num">
                                      <p:cBhvr>
                                        <p:cTn id="24" dur="500" fill="hold"/>
                                        <p:tgtEl>
                                          <p:spTgt spid="29"/>
                                        </p:tgtEl>
                                        <p:attrNameLst>
                                          <p:attrName>ppt_x</p:attrName>
                                        </p:attrNameLst>
                                      </p:cBhvr>
                                      <p:tavLst>
                                        <p:tav tm="0">
                                          <p:val>
                                            <p:strVal val="#ppt_x"/>
                                          </p:val>
                                        </p:tav>
                                        <p:tav tm="100000">
                                          <p:val>
                                            <p:strVal val="#ppt_x"/>
                                          </p:val>
                                        </p:tav>
                                      </p:tavLst>
                                    </p:anim>
                                    <p:anim calcmode="lin" valueType="num">
                                      <p:cBhvr>
                                        <p:cTn id="25" dur="500" fill="hold"/>
                                        <p:tgtEl>
                                          <p:spTgt spid="29"/>
                                        </p:tgtEl>
                                        <p:attrNameLst>
                                          <p:attrName>ppt_y</p:attrName>
                                        </p:attrNameLst>
                                      </p:cBhvr>
                                      <p:tavLst>
                                        <p:tav tm="0">
                                          <p:val>
                                            <p:strVal val="#ppt_y+.1"/>
                                          </p:val>
                                        </p:tav>
                                        <p:tav tm="100000">
                                          <p:val>
                                            <p:strVal val="#ppt_y"/>
                                          </p:val>
                                        </p:tav>
                                      </p:tavLst>
                                    </p:anim>
                                  </p:childTnLst>
                                </p:cTn>
                              </p:par>
                            </p:childTnLst>
                          </p:cTn>
                        </p:par>
                        <p:par>
                          <p:cTn id="26" fill="hold">
                            <p:stCondLst>
                              <p:cond delay="2100"/>
                            </p:stCondLst>
                            <p:childTnLst>
                              <p:par>
                                <p:cTn id="27" presetID="6" presetClass="entr" presetSubtype="16"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circle(in)">
                                      <p:cBhvr>
                                        <p:cTn id="29" dur="500"/>
                                        <p:tgtEl>
                                          <p:spTgt spid="25"/>
                                        </p:tgtEl>
                                      </p:cBhvr>
                                    </p:animEffect>
                                  </p:childTnLst>
                                </p:cTn>
                              </p:par>
                            </p:childTnLst>
                          </p:cTn>
                        </p:par>
                        <p:par>
                          <p:cTn id="30" fill="hold">
                            <p:stCondLst>
                              <p:cond delay="2600"/>
                            </p:stCondLst>
                            <p:childTnLst>
                              <p:par>
                                <p:cTn id="31" presetID="53" presetClass="entr" presetSubtype="16"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3100"/>
                            </p:stCondLst>
                            <p:childTnLst>
                              <p:par>
                                <p:cTn id="37" presetID="47" presetClass="entr" presetSubtype="0" fill="hold" grpId="0" nodeType="afterEffect">
                                  <p:stCondLst>
                                    <p:cond delay="0"/>
                                  </p:stCondLst>
                                  <p:iterate type="lt">
                                    <p:tmPct val="10000"/>
                                  </p:iterate>
                                  <p:childTnLst>
                                    <p:set>
                                      <p:cBhvr>
                                        <p:cTn id="38" dur="1" fill="hold">
                                          <p:stCondLst>
                                            <p:cond delay="0"/>
                                          </p:stCondLst>
                                        </p:cTn>
                                        <p:tgtEl>
                                          <p:spTgt spid="30">
                                            <p:txEl>
                                              <p:pRg st="0" end="0"/>
                                            </p:txEl>
                                          </p:spTgt>
                                        </p:tgtEl>
                                        <p:attrNameLst>
                                          <p:attrName>style.visibility</p:attrName>
                                        </p:attrNameLst>
                                      </p:cBhvr>
                                      <p:to>
                                        <p:strVal val="visible"/>
                                      </p:to>
                                    </p:set>
                                    <p:animEffect transition="in" filter="fade">
                                      <p:cBhvr>
                                        <p:cTn id="39" dur="250"/>
                                        <p:tgtEl>
                                          <p:spTgt spid="30">
                                            <p:txEl>
                                              <p:pRg st="0" end="0"/>
                                            </p:txEl>
                                          </p:spTgt>
                                        </p:tgtEl>
                                      </p:cBhvr>
                                    </p:animEffect>
                                    <p:anim calcmode="lin" valueType="num">
                                      <p:cBhvr>
                                        <p:cTn id="40" dur="25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41" dur="25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3699"/>
                            </p:stCondLst>
                            <p:childTnLst>
                              <p:par>
                                <p:cTn id="43" presetID="42"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anim calcmode="lin" valueType="num">
                                      <p:cBhvr>
                                        <p:cTn id="46" dur="500" fill="hold"/>
                                        <p:tgtEl>
                                          <p:spTgt spid="31"/>
                                        </p:tgtEl>
                                        <p:attrNameLst>
                                          <p:attrName>ppt_x</p:attrName>
                                        </p:attrNameLst>
                                      </p:cBhvr>
                                      <p:tavLst>
                                        <p:tav tm="0">
                                          <p:val>
                                            <p:strVal val="#ppt_x"/>
                                          </p:val>
                                        </p:tav>
                                        <p:tav tm="100000">
                                          <p:val>
                                            <p:strVal val="#ppt_x"/>
                                          </p:val>
                                        </p:tav>
                                      </p:tavLst>
                                    </p:anim>
                                    <p:anim calcmode="lin" valueType="num">
                                      <p:cBhvr>
                                        <p:cTn id="47" dur="500" fill="hold"/>
                                        <p:tgtEl>
                                          <p:spTgt spid="31"/>
                                        </p:tgtEl>
                                        <p:attrNameLst>
                                          <p:attrName>ppt_y</p:attrName>
                                        </p:attrNameLst>
                                      </p:cBhvr>
                                      <p:tavLst>
                                        <p:tav tm="0">
                                          <p:val>
                                            <p:strVal val="#ppt_y+.1"/>
                                          </p:val>
                                        </p:tav>
                                        <p:tav tm="100000">
                                          <p:val>
                                            <p:strVal val="#ppt_y"/>
                                          </p:val>
                                        </p:tav>
                                      </p:tavLst>
                                    </p:anim>
                                  </p:childTnLst>
                                </p:cTn>
                              </p:par>
                            </p:childTnLst>
                          </p:cTn>
                        </p:par>
                        <p:par>
                          <p:cTn id="48" fill="hold">
                            <p:stCondLst>
                              <p:cond delay="4199"/>
                            </p:stCondLst>
                            <p:childTnLst>
                              <p:par>
                                <p:cTn id="49" presetID="6"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circle(in)">
                                      <p:cBhvr>
                                        <p:cTn id="51" dur="500"/>
                                        <p:tgtEl>
                                          <p:spTgt spid="27"/>
                                        </p:tgtEl>
                                      </p:cBhvr>
                                    </p:animEffect>
                                  </p:childTnLst>
                                </p:cTn>
                              </p:par>
                            </p:childTnLst>
                          </p:cTn>
                        </p:par>
                        <p:par>
                          <p:cTn id="52" fill="hold">
                            <p:stCondLst>
                              <p:cond delay="4699"/>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5199"/>
                            </p:stCondLst>
                            <p:childTnLst>
                              <p:par>
                                <p:cTn id="59" presetID="47" presetClass="entr" presetSubtype="0" fill="hold" grpId="0" nodeType="afterEffect">
                                  <p:stCondLst>
                                    <p:cond delay="0"/>
                                  </p:stCondLst>
                                  <p:iterate type="lt">
                                    <p:tmPct val="10000"/>
                                  </p:iterate>
                                  <p:childTnLst>
                                    <p:set>
                                      <p:cBhvr>
                                        <p:cTn id="60" dur="1" fill="hold">
                                          <p:stCondLst>
                                            <p:cond delay="0"/>
                                          </p:stCondLst>
                                        </p:cTn>
                                        <p:tgtEl>
                                          <p:spTgt spid="32">
                                            <p:txEl>
                                              <p:pRg st="0" end="0"/>
                                            </p:txEl>
                                          </p:spTgt>
                                        </p:tgtEl>
                                        <p:attrNameLst>
                                          <p:attrName>style.visibility</p:attrName>
                                        </p:attrNameLst>
                                      </p:cBhvr>
                                      <p:to>
                                        <p:strVal val="visible"/>
                                      </p:to>
                                    </p:set>
                                    <p:animEffect transition="in" filter="fade">
                                      <p:cBhvr>
                                        <p:cTn id="61" dur="250"/>
                                        <p:tgtEl>
                                          <p:spTgt spid="32">
                                            <p:txEl>
                                              <p:pRg st="0" end="0"/>
                                            </p:txEl>
                                          </p:spTgt>
                                        </p:tgtEl>
                                      </p:cBhvr>
                                    </p:animEffect>
                                    <p:anim calcmode="lin" valueType="num">
                                      <p:cBhvr>
                                        <p:cTn id="62" dur="25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63" dur="25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5799"/>
                            </p:stCondLst>
                            <p:childTnLst>
                              <p:par>
                                <p:cTn id="65" presetID="42"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anim calcmode="lin" valueType="num">
                                      <p:cBhvr>
                                        <p:cTn id="68" dur="500" fill="hold"/>
                                        <p:tgtEl>
                                          <p:spTgt spid="33"/>
                                        </p:tgtEl>
                                        <p:attrNameLst>
                                          <p:attrName>ppt_x</p:attrName>
                                        </p:attrNameLst>
                                      </p:cBhvr>
                                      <p:tavLst>
                                        <p:tav tm="0">
                                          <p:val>
                                            <p:strVal val="#ppt_x"/>
                                          </p:val>
                                        </p:tav>
                                        <p:tav tm="100000">
                                          <p:val>
                                            <p:strVal val="#ppt_x"/>
                                          </p:val>
                                        </p:tav>
                                      </p:tavLst>
                                    </p:anim>
                                    <p:anim calcmode="lin" valueType="num">
                                      <p:cBhvr>
                                        <p:cTn id="69"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build="p"/>
      <p:bldP spid="29" grpId="0"/>
      <p:bldP spid="30" grpId="0" build="p"/>
      <p:bldP spid="31" grpId="0"/>
      <p:bldP spid="32" grpId="0" build="p"/>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p:nvPr/>
        </p:nvSpPr>
        <p:spPr>
          <a:xfrm>
            <a:off x="7018638" y="4341341"/>
            <a:ext cx="5173362" cy="2516659"/>
          </a:xfrm>
          <a:prstGeom prst="rect">
            <a:avLst/>
          </a:prstGeom>
          <a:solidFill>
            <a:schemeClr val="tx1">
              <a:lumMod val="85000"/>
              <a:lumOff val="1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20507" y="-1"/>
            <a:ext cx="5169623" cy="4341341"/>
          </a:xfrm>
          <a:prstGeom prst="rect">
            <a:avLst/>
          </a:prstGeom>
        </p:spPr>
      </p:pic>
      <p:sp>
        <p:nvSpPr>
          <p:cNvPr id="7" name="Oval 83"/>
          <p:cNvSpPr/>
          <p:nvPr/>
        </p:nvSpPr>
        <p:spPr>
          <a:xfrm>
            <a:off x="8105854" y="4912434"/>
            <a:ext cx="622786" cy="621598"/>
          </a:xfrm>
          <a:prstGeom prst="ellipse">
            <a:avLst/>
          </a:prstGeom>
          <a:solidFill>
            <a:schemeClr val="bg1"/>
          </a:solid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rgbClr val="FFFFFF"/>
              </a:solidFill>
            </a:endParaRPr>
          </a:p>
        </p:txBody>
      </p:sp>
      <p:sp>
        <p:nvSpPr>
          <p:cNvPr id="8" name="Oval 86"/>
          <p:cNvSpPr/>
          <p:nvPr/>
        </p:nvSpPr>
        <p:spPr>
          <a:xfrm flipH="1">
            <a:off x="10368932" y="4915011"/>
            <a:ext cx="622786" cy="622786"/>
          </a:xfrm>
          <a:prstGeom prst="ellipse">
            <a:avLst/>
          </a:prstGeom>
          <a:solidFill>
            <a:schemeClr val="bg1"/>
          </a:solid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rgbClr val="FFFFFF"/>
              </a:solidFill>
            </a:endParaRPr>
          </a:p>
        </p:txBody>
      </p:sp>
      <p:sp>
        <p:nvSpPr>
          <p:cNvPr id="9" name="Freeform 5"/>
          <p:cNvSpPr>
            <a:spLocks noEditPoints="1"/>
          </p:cNvSpPr>
          <p:nvPr/>
        </p:nvSpPr>
        <p:spPr bwMode="auto">
          <a:xfrm>
            <a:off x="10503179" y="5040161"/>
            <a:ext cx="372485" cy="372485"/>
          </a:xfrm>
          <a:custGeom>
            <a:avLst/>
            <a:gdLst>
              <a:gd name="T0" fmla="*/ 2147483647 w 1116"/>
              <a:gd name="T1" fmla="*/ 2147483647 h 1117"/>
              <a:gd name="T2" fmla="*/ 2147483647 w 1116"/>
              <a:gd name="T3" fmla="*/ 2147483647 h 1117"/>
              <a:gd name="T4" fmla="*/ 2147483647 w 1116"/>
              <a:gd name="T5" fmla="*/ 2147483647 h 1117"/>
              <a:gd name="T6" fmla="*/ 2147483647 w 1116"/>
              <a:gd name="T7" fmla="*/ 2147483647 h 1117"/>
              <a:gd name="T8" fmla="*/ 2147483647 w 1116"/>
              <a:gd name="T9" fmla="*/ 2147483647 h 1117"/>
              <a:gd name="T10" fmla="*/ 2147483647 w 1116"/>
              <a:gd name="T11" fmla="*/ 2147483647 h 1117"/>
              <a:gd name="T12" fmla="*/ 2147483647 w 1116"/>
              <a:gd name="T13" fmla="*/ 2147483647 h 1117"/>
              <a:gd name="T14" fmla="*/ 2147483647 w 1116"/>
              <a:gd name="T15" fmla="*/ 2147483647 h 1117"/>
              <a:gd name="T16" fmla="*/ 2147483647 w 1116"/>
              <a:gd name="T17" fmla="*/ 2147483647 h 1117"/>
              <a:gd name="T18" fmla="*/ 2147483647 w 1116"/>
              <a:gd name="T19" fmla="*/ 2147483647 h 1117"/>
              <a:gd name="T20" fmla="*/ 2147483647 w 1116"/>
              <a:gd name="T21" fmla="*/ 2147483647 h 1117"/>
              <a:gd name="T22" fmla="*/ 2147483647 w 1116"/>
              <a:gd name="T23" fmla="*/ 2147483647 h 1117"/>
              <a:gd name="T24" fmla="*/ 2147483647 w 1116"/>
              <a:gd name="T25" fmla="*/ 2147483647 h 1117"/>
              <a:gd name="T26" fmla="*/ 2147483647 w 1116"/>
              <a:gd name="T27" fmla="*/ 2147483647 h 1117"/>
              <a:gd name="T28" fmla="*/ 2147483647 w 1116"/>
              <a:gd name="T29" fmla="*/ 2147483647 h 1117"/>
              <a:gd name="T30" fmla="*/ 2147483647 w 1116"/>
              <a:gd name="T31" fmla="*/ 2147483647 h 1117"/>
              <a:gd name="T32" fmla="*/ 2147483647 w 1116"/>
              <a:gd name="T33" fmla="*/ 2147483647 h 1117"/>
              <a:gd name="T34" fmla="*/ 2147483647 w 1116"/>
              <a:gd name="T35" fmla="*/ 2147483647 h 1117"/>
              <a:gd name="T36" fmla="*/ 2147483647 w 1116"/>
              <a:gd name="T37" fmla="*/ 2147483647 h 1117"/>
              <a:gd name="T38" fmla="*/ 2147483647 w 1116"/>
              <a:gd name="T39" fmla="*/ 2147483647 h 1117"/>
              <a:gd name="T40" fmla="*/ 2147483647 w 1116"/>
              <a:gd name="T41" fmla="*/ 2147483647 h 1117"/>
              <a:gd name="T42" fmla="*/ 2147483647 w 1116"/>
              <a:gd name="T43" fmla="*/ 2147483647 h 1117"/>
              <a:gd name="T44" fmla="*/ 2147483647 w 1116"/>
              <a:gd name="T45" fmla="*/ 2147483647 h 1117"/>
              <a:gd name="T46" fmla="*/ 2147483647 w 1116"/>
              <a:gd name="T47" fmla="*/ 2147483647 h 1117"/>
              <a:gd name="T48" fmla="*/ 2147483647 w 1116"/>
              <a:gd name="T49" fmla="*/ 2147483647 h 1117"/>
              <a:gd name="T50" fmla="*/ 2147483647 w 1116"/>
              <a:gd name="T51" fmla="*/ 2147483647 h 1117"/>
              <a:gd name="T52" fmla="*/ 2147483647 w 1116"/>
              <a:gd name="T53" fmla="*/ 2147483647 h 1117"/>
              <a:gd name="T54" fmla="*/ 2147483647 w 1116"/>
              <a:gd name="T55" fmla="*/ 2147483647 h 1117"/>
              <a:gd name="T56" fmla="*/ 2147483647 w 1116"/>
              <a:gd name="T57" fmla="*/ 2147483647 h 1117"/>
              <a:gd name="T58" fmla="*/ 2147483647 w 1116"/>
              <a:gd name="T59" fmla="*/ 2147483647 h 1117"/>
              <a:gd name="T60" fmla="*/ 2147483647 w 1116"/>
              <a:gd name="T61" fmla="*/ 2147483647 h 1117"/>
              <a:gd name="T62" fmla="*/ 2147483647 w 1116"/>
              <a:gd name="T63" fmla="*/ 2147483647 h 1117"/>
              <a:gd name="T64" fmla="*/ 2147483647 w 1116"/>
              <a:gd name="T65" fmla="*/ 2147483647 h 1117"/>
              <a:gd name="T66" fmla="*/ 2147483647 w 1116"/>
              <a:gd name="T67" fmla="*/ 2147483647 h 1117"/>
              <a:gd name="T68" fmla="*/ 2147483647 w 1116"/>
              <a:gd name="T69" fmla="*/ 2147483647 h 1117"/>
              <a:gd name="T70" fmla="*/ 2147483647 w 1116"/>
              <a:gd name="T71" fmla="*/ 2147483647 h 1117"/>
              <a:gd name="T72" fmla="*/ 2147483647 w 1116"/>
              <a:gd name="T73" fmla="*/ 2147483647 h 1117"/>
              <a:gd name="T74" fmla="*/ 2147483647 w 1116"/>
              <a:gd name="T75" fmla="*/ 2147483647 h 1117"/>
              <a:gd name="T76" fmla="*/ 2147483647 w 1116"/>
              <a:gd name="T77" fmla="*/ 2147483647 h 1117"/>
              <a:gd name="T78" fmla="*/ 2147483647 w 1116"/>
              <a:gd name="T79" fmla="*/ 2147483647 h 1117"/>
              <a:gd name="T80" fmla="*/ 2147483647 w 1116"/>
              <a:gd name="T81" fmla="*/ 2147483647 h 1117"/>
              <a:gd name="T82" fmla="*/ 2147483647 w 1116"/>
              <a:gd name="T83" fmla="*/ 2147483647 h 1117"/>
              <a:gd name="T84" fmla="*/ 2147483647 w 1116"/>
              <a:gd name="T85" fmla="*/ 2147483647 h 1117"/>
              <a:gd name="T86" fmla="*/ 2147483647 w 1116"/>
              <a:gd name="T87" fmla="*/ 2147483647 h 1117"/>
              <a:gd name="T88" fmla="*/ 2147483647 w 1116"/>
              <a:gd name="T89" fmla="*/ 2147483647 h 1117"/>
              <a:gd name="T90" fmla="*/ 2147483647 w 1116"/>
              <a:gd name="T91" fmla="*/ 2147483647 h 1117"/>
              <a:gd name="T92" fmla="*/ 2147483647 w 1116"/>
              <a:gd name="T93" fmla="*/ 2147483647 h 1117"/>
              <a:gd name="T94" fmla="*/ 2147483647 w 1116"/>
              <a:gd name="T95" fmla="*/ 2147483647 h 1117"/>
              <a:gd name="T96" fmla="*/ 2147483647 w 1116"/>
              <a:gd name="T97" fmla="*/ 2147483647 h 1117"/>
              <a:gd name="T98" fmla="*/ 0 w 1116"/>
              <a:gd name="T99" fmla="*/ 2147483647 h 1117"/>
              <a:gd name="T100" fmla="*/ 2147483647 w 1116"/>
              <a:gd name="T101" fmla="*/ 2147483647 h 1117"/>
              <a:gd name="T102" fmla="*/ 2147483647 w 1116"/>
              <a:gd name="T103" fmla="*/ 2147483647 h 1117"/>
              <a:gd name="T104" fmla="*/ 2147483647 w 1116"/>
              <a:gd name="T105" fmla="*/ 2147483647 h 1117"/>
              <a:gd name="T106" fmla="*/ 2147483647 w 1116"/>
              <a:gd name="T107" fmla="*/ 2147483647 h 1117"/>
              <a:gd name="T108" fmla="*/ 2147483647 w 1116"/>
              <a:gd name="T109" fmla="*/ 2147483647 h 1117"/>
              <a:gd name="T110" fmla="*/ 2147483647 w 1116"/>
              <a:gd name="T111" fmla="*/ 2147483647 h 1117"/>
              <a:gd name="T112" fmla="*/ 2147483647 w 1116"/>
              <a:gd name="T113" fmla="*/ 2147483647 h 1117"/>
              <a:gd name="T114" fmla="*/ 2147483647 w 1116"/>
              <a:gd name="T115" fmla="*/ 2147483647 h 1117"/>
              <a:gd name="T116" fmla="*/ 2147483647 w 1116"/>
              <a:gd name="T117" fmla="*/ 2147483647 h 1117"/>
              <a:gd name="T118" fmla="*/ 2147483647 w 1116"/>
              <a:gd name="T119" fmla="*/ 2147483647 h 11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16"/>
              <a:gd name="T181" fmla="*/ 0 h 1117"/>
              <a:gd name="T182" fmla="*/ 1116 w 1116"/>
              <a:gd name="T183" fmla="*/ 1117 h 11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16" h="1117">
                <a:moveTo>
                  <a:pt x="900" y="903"/>
                </a:moveTo>
                <a:lnTo>
                  <a:pt x="871" y="883"/>
                </a:lnTo>
                <a:lnTo>
                  <a:pt x="840" y="864"/>
                </a:lnTo>
                <a:lnTo>
                  <a:pt x="823" y="856"/>
                </a:lnTo>
                <a:lnTo>
                  <a:pt x="807" y="848"/>
                </a:lnTo>
                <a:lnTo>
                  <a:pt x="790" y="841"/>
                </a:lnTo>
                <a:lnTo>
                  <a:pt x="774" y="834"/>
                </a:lnTo>
                <a:lnTo>
                  <a:pt x="784" y="804"/>
                </a:lnTo>
                <a:lnTo>
                  <a:pt x="795" y="774"/>
                </a:lnTo>
                <a:lnTo>
                  <a:pt x="804" y="742"/>
                </a:lnTo>
                <a:lnTo>
                  <a:pt x="811" y="710"/>
                </a:lnTo>
                <a:lnTo>
                  <a:pt x="818" y="677"/>
                </a:lnTo>
                <a:lnTo>
                  <a:pt x="822" y="645"/>
                </a:lnTo>
                <a:lnTo>
                  <a:pt x="825" y="610"/>
                </a:lnTo>
                <a:lnTo>
                  <a:pt x="828" y="577"/>
                </a:lnTo>
                <a:lnTo>
                  <a:pt x="1043" y="577"/>
                </a:lnTo>
                <a:lnTo>
                  <a:pt x="1041" y="601"/>
                </a:lnTo>
                <a:lnTo>
                  <a:pt x="1039" y="623"/>
                </a:lnTo>
                <a:lnTo>
                  <a:pt x="1035" y="647"/>
                </a:lnTo>
                <a:lnTo>
                  <a:pt x="1031" y="670"/>
                </a:lnTo>
                <a:lnTo>
                  <a:pt x="1025" y="691"/>
                </a:lnTo>
                <a:lnTo>
                  <a:pt x="1018" y="714"/>
                </a:lnTo>
                <a:lnTo>
                  <a:pt x="1010" y="735"/>
                </a:lnTo>
                <a:lnTo>
                  <a:pt x="1002" y="756"/>
                </a:lnTo>
                <a:lnTo>
                  <a:pt x="992" y="777"/>
                </a:lnTo>
                <a:lnTo>
                  <a:pt x="981" y="796"/>
                </a:lnTo>
                <a:lnTo>
                  <a:pt x="970" y="816"/>
                </a:lnTo>
                <a:lnTo>
                  <a:pt x="957" y="834"/>
                </a:lnTo>
                <a:lnTo>
                  <a:pt x="944" y="852"/>
                </a:lnTo>
                <a:lnTo>
                  <a:pt x="930" y="870"/>
                </a:lnTo>
                <a:lnTo>
                  <a:pt x="916" y="887"/>
                </a:lnTo>
                <a:lnTo>
                  <a:pt x="900" y="903"/>
                </a:lnTo>
                <a:close/>
                <a:moveTo>
                  <a:pt x="73" y="577"/>
                </a:moveTo>
                <a:lnTo>
                  <a:pt x="289" y="577"/>
                </a:lnTo>
                <a:lnTo>
                  <a:pt x="291" y="610"/>
                </a:lnTo>
                <a:lnTo>
                  <a:pt x="294" y="645"/>
                </a:lnTo>
                <a:lnTo>
                  <a:pt x="298" y="677"/>
                </a:lnTo>
                <a:lnTo>
                  <a:pt x="305" y="710"/>
                </a:lnTo>
                <a:lnTo>
                  <a:pt x="312" y="742"/>
                </a:lnTo>
                <a:lnTo>
                  <a:pt x="321" y="774"/>
                </a:lnTo>
                <a:lnTo>
                  <a:pt x="331" y="804"/>
                </a:lnTo>
                <a:lnTo>
                  <a:pt x="343" y="834"/>
                </a:lnTo>
                <a:lnTo>
                  <a:pt x="325" y="841"/>
                </a:lnTo>
                <a:lnTo>
                  <a:pt x="309" y="848"/>
                </a:lnTo>
                <a:lnTo>
                  <a:pt x="293" y="856"/>
                </a:lnTo>
                <a:lnTo>
                  <a:pt x="277" y="864"/>
                </a:lnTo>
                <a:lnTo>
                  <a:pt x="245" y="883"/>
                </a:lnTo>
                <a:lnTo>
                  <a:pt x="215" y="903"/>
                </a:lnTo>
                <a:lnTo>
                  <a:pt x="200" y="887"/>
                </a:lnTo>
                <a:lnTo>
                  <a:pt x="185" y="870"/>
                </a:lnTo>
                <a:lnTo>
                  <a:pt x="171" y="852"/>
                </a:lnTo>
                <a:lnTo>
                  <a:pt x="158" y="834"/>
                </a:lnTo>
                <a:lnTo>
                  <a:pt x="146" y="816"/>
                </a:lnTo>
                <a:lnTo>
                  <a:pt x="134" y="796"/>
                </a:lnTo>
                <a:lnTo>
                  <a:pt x="123" y="777"/>
                </a:lnTo>
                <a:lnTo>
                  <a:pt x="114" y="756"/>
                </a:lnTo>
                <a:lnTo>
                  <a:pt x="105" y="735"/>
                </a:lnTo>
                <a:lnTo>
                  <a:pt x="98" y="714"/>
                </a:lnTo>
                <a:lnTo>
                  <a:pt x="91" y="691"/>
                </a:lnTo>
                <a:lnTo>
                  <a:pt x="86" y="670"/>
                </a:lnTo>
                <a:lnTo>
                  <a:pt x="80" y="647"/>
                </a:lnTo>
                <a:lnTo>
                  <a:pt x="77" y="623"/>
                </a:lnTo>
                <a:lnTo>
                  <a:pt x="75" y="601"/>
                </a:lnTo>
                <a:lnTo>
                  <a:pt x="73" y="577"/>
                </a:lnTo>
                <a:close/>
                <a:moveTo>
                  <a:pt x="196" y="236"/>
                </a:moveTo>
                <a:lnTo>
                  <a:pt x="211" y="248"/>
                </a:lnTo>
                <a:lnTo>
                  <a:pt x="227" y="258"/>
                </a:lnTo>
                <a:lnTo>
                  <a:pt x="243" y="269"/>
                </a:lnTo>
                <a:lnTo>
                  <a:pt x="260" y="280"/>
                </a:lnTo>
                <a:lnTo>
                  <a:pt x="277" y="290"/>
                </a:lnTo>
                <a:lnTo>
                  <a:pt x="294" y="298"/>
                </a:lnTo>
                <a:lnTo>
                  <a:pt x="312" y="307"/>
                </a:lnTo>
                <a:lnTo>
                  <a:pt x="330" y="315"/>
                </a:lnTo>
                <a:lnTo>
                  <a:pt x="321" y="342"/>
                </a:lnTo>
                <a:lnTo>
                  <a:pt x="314" y="369"/>
                </a:lnTo>
                <a:lnTo>
                  <a:pt x="306" y="396"/>
                </a:lnTo>
                <a:lnTo>
                  <a:pt x="301" y="424"/>
                </a:lnTo>
                <a:lnTo>
                  <a:pt x="296" y="453"/>
                </a:lnTo>
                <a:lnTo>
                  <a:pt x="293" y="482"/>
                </a:lnTo>
                <a:lnTo>
                  <a:pt x="290" y="511"/>
                </a:lnTo>
                <a:lnTo>
                  <a:pt x="289" y="540"/>
                </a:lnTo>
                <a:lnTo>
                  <a:pt x="73" y="540"/>
                </a:lnTo>
                <a:lnTo>
                  <a:pt x="74" y="519"/>
                </a:lnTo>
                <a:lnTo>
                  <a:pt x="76" y="497"/>
                </a:lnTo>
                <a:lnTo>
                  <a:pt x="79" y="477"/>
                </a:lnTo>
                <a:lnTo>
                  <a:pt x="83" y="455"/>
                </a:lnTo>
                <a:lnTo>
                  <a:pt x="89" y="434"/>
                </a:lnTo>
                <a:lnTo>
                  <a:pt x="94" y="415"/>
                </a:lnTo>
                <a:lnTo>
                  <a:pt x="101" y="394"/>
                </a:lnTo>
                <a:lnTo>
                  <a:pt x="108" y="375"/>
                </a:lnTo>
                <a:lnTo>
                  <a:pt x="117" y="356"/>
                </a:lnTo>
                <a:lnTo>
                  <a:pt x="126" y="337"/>
                </a:lnTo>
                <a:lnTo>
                  <a:pt x="135" y="319"/>
                </a:lnTo>
                <a:lnTo>
                  <a:pt x="146" y="302"/>
                </a:lnTo>
                <a:lnTo>
                  <a:pt x="158" y="284"/>
                </a:lnTo>
                <a:lnTo>
                  <a:pt x="170" y="268"/>
                </a:lnTo>
                <a:lnTo>
                  <a:pt x="182" y="252"/>
                </a:lnTo>
                <a:lnTo>
                  <a:pt x="196" y="236"/>
                </a:lnTo>
                <a:close/>
                <a:moveTo>
                  <a:pt x="576" y="540"/>
                </a:moveTo>
                <a:lnTo>
                  <a:pt x="576" y="360"/>
                </a:lnTo>
                <a:lnTo>
                  <a:pt x="599" y="359"/>
                </a:lnTo>
                <a:lnTo>
                  <a:pt x="621" y="357"/>
                </a:lnTo>
                <a:lnTo>
                  <a:pt x="644" y="353"/>
                </a:lnTo>
                <a:lnTo>
                  <a:pt x="667" y="350"/>
                </a:lnTo>
                <a:lnTo>
                  <a:pt x="688" y="346"/>
                </a:lnTo>
                <a:lnTo>
                  <a:pt x="710" y="340"/>
                </a:lnTo>
                <a:lnTo>
                  <a:pt x="732" y="334"/>
                </a:lnTo>
                <a:lnTo>
                  <a:pt x="752" y="328"/>
                </a:lnTo>
                <a:lnTo>
                  <a:pt x="761" y="352"/>
                </a:lnTo>
                <a:lnTo>
                  <a:pt x="768" y="378"/>
                </a:lnTo>
                <a:lnTo>
                  <a:pt x="775" y="404"/>
                </a:lnTo>
                <a:lnTo>
                  <a:pt x="780" y="430"/>
                </a:lnTo>
                <a:lnTo>
                  <a:pt x="784" y="457"/>
                </a:lnTo>
                <a:lnTo>
                  <a:pt x="788" y="485"/>
                </a:lnTo>
                <a:lnTo>
                  <a:pt x="790" y="512"/>
                </a:lnTo>
                <a:lnTo>
                  <a:pt x="791" y="540"/>
                </a:lnTo>
                <a:lnTo>
                  <a:pt x="576" y="540"/>
                </a:lnTo>
                <a:close/>
                <a:moveTo>
                  <a:pt x="739" y="821"/>
                </a:moveTo>
                <a:lnTo>
                  <a:pt x="720" y="816"/>
                </a:lnTo>
                <a:lnTo>
                  <a:pt x="700" y="810"/>
                </a:lnTo>
                <a:lnTo>
                  <a:pt x="680" y="806"/>
                </a:lnTo>
                <a:lnTo>
                  <a:pt x="659" y="802"/>
                </a:lnTo>
                <a:lnTo>
                  <a:pt x="639" y="798"/>
                </a:lnTo>
                <a:lnTo>
                  <a:pt x="618" y="796"/>
                </a:lnTo>
                <a:lnTo>
                  <a:pt x="598" y="794"/>
                </a:lnTo>
                <a:lnTo>
                  <a:pt x="576" y="794"/>
                </a:lnTo>
                <a:lnTo>
                  <a:pt x="576" y="577"/>
                </a:lnTo>
                <a:lnTo>
                  <a:pt x="791" y="577"/>
                </a:lnTo>
                <a:lnTo>
                  <a:pt x="790" y="609"/>
                </a:lnTo>
                <a:lnTo>
                  <a:pt x="787" y="642"/>
                </a:lnTo>
                <a:lnTo>
                  <a:pt x="782" y="673"/>
                </a:lnTo>
                <a:lnTo>
                  <a:pt x="776" y="704"/>
                </a:lnTo>
                <a:lnTo>
                  <a:pt x="769" y="735"/>
                </a:lnTo>
                <a:lnTo>
                  <a:pt x="761" y="764"/>
                </a:lnTo>
                <a:lnTo>
                  <a:pt x="751" y="793"/>
                </a:lnTo>
                <a:lnTo>
                  <a:pt x="739" y="821"/>
                </a:lnTo>
                <a:close/>
                <a:moveTo>
                  <a:pt x="759" y="866"/>
                </a:moveTo>
                <a:lnTo>
                  <a:pt x="789" y="879"/>
                </a:lnTo>
                <a:lnTo>
                  <a:pt x="818" y="893"/>
                </a:lnTo>
                <a:lnTo>
                  <a:pt x="846" y="910"/>
                </a:lnTo>
                <a:lnTo>
                  <a:pt x="873" y="928"/>
                </a:lnTo>
                <a:lnTo>
                  <a:pt x="861" y="938"/>
                </a:lnTo>
                <a:lnTo>
                  <a:pt x="848" y="947"/>
                </a:lnTo>
                <a:lnTo>
                  <a:pt x="835" y="957"/>
                </a:lnTo>
                <a:lnTo>
                  <a:pt x="821" y="967"/>
                </a:lnTo>
                <a:lnTo>
                  <a:pt x="807" y="976"/>
                </a:lnTo>
                <a:lnTo>
                  <a:pt x="793" y="983"/>
                </a:lnTo>
                <a:lnTo>
                  <a:pt x="779" y="991"/>
                </a:lnTo>
                <a:lnTo>
                  <a:pt x="764" y="998"/>
                </a:lnTo>
                <a:lnTo>
                  <a:pt x="750" y="1005"/>
                </a:lnTo>
                <a:lnTo>
                  <a:pt x="734" y="1011"/>
                </a:lnTo>
                <a:lnTo>
                  <a:pt x="719" y="1017"/>
                </a:lnTo>
                <a:lnTo>
                  <a:pt x="703" y="1022"/>
                </a:lnTo>
                <a:lnTo>
                  <a:pt x="687" y="1026"/>
                </a:lnTo>
                <a:lnTo>
                  <a:pt x="671" y="1031"/>
                </a:lnTo>
                <a:lnTo>
                  <a:pt x="655" y="1035"/>
                </a:lnTo>
                <a:lnTo>
                  <a:pt x="638" y="1037"/>
                </a:lnTo>
                <a:lnTo>
                  <a:pt x="656" y="1019"/>
                </a:lnTo>
                <a:lnTo>
                  <a:pt x="673" y="999"/>
                </a:lnTo>
                <a:lnTo>
                  <a:pt x="689" y="980"/>
                </a:lnTo>
                <a:lnTo>
                  <a:pt x="705" y="958"/>
                </a:lnTo>
                <a:lnTo>
                  <a:pt x="720" y="937"/>
                </a:lnTo>
                <a:lnTo>
                  <a:pt x="734" y="914"/>
                </a:lnTo>
                <a:lnTo>
                  <a:pt x="747" y="890"/>
                </a:lnTo>
                <a:lnTo>
                  <a:pt x="759" y="866"/>
                </a:lnTo>
                <a:close/>
                <a:moveTo>
                  <a:pt x="576" y="1044"/>
                </a:moveTo>
                <a:lnTo>
                  <a:pt x="576" y="830"/>
                </a:lnTo>
                <a:lnTo>
                  <a:pt x="595" y="831"/>
                </a:lnTo>
                <a:lnTo>
                  <a:pt x="615" y="832"/>
                </a:lnTo>
                <a:lnTo>
                  <a:pt x="633" y="834"/>
                </a:lnTo>
                <a:lnTo>
                  <a:pt x="652" y="837"/>
                </a:lnTo>
                <a:lnTo>
                  <a:pt x="671" y="841"/>
                </a:lnTo>
                <a:lnTo>
                  <a:pt x="688" y="844"/>
                </a:lnTo>
                <a:lnTo>
                  <a:pt x="707" y="849"/>
                </a:lnTo>
                <a:lnTo>
                  <a:pt x="725" y="855"/>
                </a:lnTo>
                <a:lnTo>
                  <a:pt x="710" y="882"/>
                </a:lnTo>
                <a:lnTo>
                  <a:pt x="695" y="909"/>
                </a:lnTo>
                <a:lnTo>
                  <a:pt x="678" y="933"/>
                </a:lnTo>
                <a:lnTo>
                  <a:pt x="660" y="958"/>
                </a:lnTo>
                <a:lnTo>
                  <a:pt x="641" y="982"/>
                </a:lnTo>
                <a:lnTo>
                  <a:pt x="621" y="1004"/>
                </a:lnTo>
                <a:lnTo>
                  <a:pt x="600" y="1024"/>
                </a:lnTo>
                <a:lnTo>
                  <a:pt x="578" y="1044"/>
                </a:lnTo>
                <a:lnTo>
                  <a:pt x="576" y="1044"/>
                </a:lnTo>
                <a:close/>
                <a:moveTo>
                  <a:pt x="478" y="1037"/>
                </a:moveTo>
                <a:lnTo>
                  <a:pt x="462" y="1035"/>
                </a:lnTo>
                <a:lnTo>
                  <a:pt x="445" y="1031"/>
                </a:lnTo>
                <a:lnTo>
                  <a:pt x="429" y="1026"/>
                </a:lnTo>
                <a:lnTo>
                  <a:pt x="413" y="1022"/>
                </a:lnTo>
                <a:lnTo>
                  <a:pt x="398" y="1017"/>
                </a:lnTo>
                <a:lnTo>
                  <a:pt x="382" y="1011"/>
                </a:lnTo>
                <a:lnTo>
                  <a:pt x="366" y="1005"/>
                </a:lnTo>
                <a:lnTo>
                  <a:pt x="351" y="998"/>
                </a:lnTo>
                <a:lnTo>
                  <a:pt x="337" y="991"/>
                </a:lnTo>
                <a:lnTo>
                  <a:pt x="322" y="983"/>
                </a:lnTo>
                <a:lnTo>
                  <a:pt x="308" y="976"/>
                </a:lnTo>
                <a:lnTo>
                  <a:pt x="294" y="967"/>
                </a:lnTo>
                <a:lnTo>
                  <a:pt x="281" y="957"/>
                </a:lnTo>
                <a:lnTo>
                  <a:pt x="268" y="947"/>
                </a:lnTo>
                <a:lnTo>
                  <a:pt x="255" y="938"/>
                </a:lnTo>
                <a:lnTo>
                  <a:pt x="242" y="928"/>
                </a:lnTo>
                <a:lnTo>
                  <a:pt x="269" y="910"/>
                </a:lnTo>
                <a:lnTo>
                  <a:pt x="298" y="893"/>
                </a:lnTo>
                <a:lnTo>
                  <a:pt x="328" y="879"/>
                </a:lnTo>
                <a:lnTo>
                  <a:pt x="358" y="866"/>
                </a:lnTo>
                <a:lnTo>
                  <a:pt x="370" y="890"/>
                </a:lnTo>
                <a:lnTo>
                  <a:pt x="383" y="914"/>
                </a:lnTo>
                <a:lnTo>
                  <a:pt x="397" y="937"/>
                </a:lnTo>
                <a:lnTo>
                  <a:pt x="412" y="958"/>
                </a:lnTo>
                <a:lnTo>
                  <a:pt x="427" y="980"/>
                </a:lnTo>
                <a:lnTo>
                  <a:pt x="443" y="999"/>
                </a:lnTo>
                <a:lnTo>
                  <a:pt x="460" y="1019"/>
                </a:lnTo>
                <a:lnTo>
                  <a:pt x="478" y="1037"/>
                </a:lnTo>
                <a:close/>
                <a:moveTo>
                  <a:pt x="540" y="577"/>
                </a:moveTo>
                <a:lnTo>
                  <a:pt x="540" y="794"/>
                </a:lnTo>
                <a:lnTo>
                  <a:pt x="519" y="794"/>
                </a:lnTo>
                <a:lnTo>
                  <a:pt x="498" y="796"/>
                </a:lnTo>
                <a:lnTo>
                  <a:pt x="477" y="798"/>
                </a:lnTo>
                <a:lnTo>
                  <a:pt x="456" y="802"/>
                </a:lnTo>
                <a:lnTo>
                  <a:pt x="436" y="806"/>
                </a:lnTo>
                <a:lnTo>
                  <a:pt x="416" y="810"/>
                </a:lnTo>
                <a:lnTo>
                  <a:pt x="396" y="816"/>
                </a:lnTo>
                <a:lnTo>
                  <a:pt x="376" y="821"/>
                </a:lnTo>
                <a:lnTo>
                  <a:pt x="365" y="793"/>
                </a:lnTo>
                <a:lnTo>
                  <a:pt x="356" y="764"/>
                </a:lnTo>
                <a:lnTo>
                  <a:pt x="347" y="735"/>
                </a:lnTo>
                <a:lnTo>
                  <a:pt x="339" y="704"/>
                </a:lnTo>
                <a:lnTo>
                  <a:pt x="334" y="673"/>
                </a:lnTo>
                <a:lnTo>
                  <a:pt x="330" y="642"/>
                </a:lnTo>
                <a:lnTo>
                  <a:pt x="326" y="609"/>
                </a:lnTo>
                <a:lnTo>
                  <a:pt x="324" y="577"/>
                </a:lnTo>
                <a:lnTo>
                  <a:pt x="540" y="577"/>
                </a:lnTo>
                <a:close/>
                <a:moveTo>
                  <a:pt x="364" y="328"/>
                </a:moveTo>
                <a:lnTo>
                  <a:pt x="385" y="334"/>
                </a:lnTo>
                <a:lnTo>
                  <a:pt x="406" y="340"/>
                </a:lnTo>
                <a:lnTo>
                  <a:pt x="428" y="346"/>
                </a:lnTo>
                <a:lnTo>
                  <a:pt x="450" y="350"/>
                </a:lnTo>
                <a:lnTo>
                  <a:pt x="472" y="353"/>
                </a:lnTo>
                <a:lnTo>
                  <a:pt x="494" y="357"/>
                </a:lnTo>
                <a:lnTo>
                  <a:pt x="517" y="359"/>
                </a:lnTo>
                <a:lnTo>
                  <a:pt x="540" y="360"/>
                </a:lnTo>
                <a:lnTo>
                  <a:pt x="540" y="540"/>
                </a:lnTo>
                <a:lnTo>
                  <a:pt x="324" y="540"/>
                </a:lnTo>
                <a:lnTo>
                  <a:pt x="326" y="512"/>
                </a:lnTo>
                <a:lnTo>
                  <a:pt x="329" y="485"/>
                </a:lnTo>
                <a:lnTo>
                  <a:pt x="332" y="457"/>
                </a:lnTo>
                <a:lnTo>
                  <a:pt x="336" y="430"/>
                </a:lnTo>
                <a:lnTo>
                  <a:pt x="342" y="404"/>
                </a:lnTo>
                <a:lnTo>
                  <a:pt x="348" y="378"/>
                </a:lnTo>
                <a:lnTo>
                  <a:pt x="356" y="352"/>
                </a:lnTo>
                <a:lnTo>
                  <a:pt x="364" y="328"/>
                </a:lnTo>
                <a:close/>
                <a:moveTo>
                  <a:pt x="344" y="282"/>
                </a:moveTo>
                <a:lnTo>
                  <a:pt x="328" y="275"/>
                </a:lnTo>
                <a:lnTo>
                  <a:pt x="311" y="267"/>
                </a:lnTo>
                <a:lnTo>
                  <a:pt x="295" y="258"/>
                </a:lnTo>
                <a:lnTo>
                  <a:pt x="279" y="250"/>
                </a:lnTo>
                <a:lnTo>
                  <a:pt x="264" y="240"/>
                </a:lnTo>
                <a:lnTo>
                  <a:pt x="249" y="230"/>
                </a:lnTo>
                <a:lnTo>
                  <a:pt x="235" y="221"/>
                </a:lnTo>
                <a:lnTo>
                  <a:pt x="221" y="210"/>
                </a:lnTo>
                <a:lnTo>
                  <a:pt x="234" y="198"/>
                </a:lnTo>
                <a:lnTo>
                  <a:pt x="248" y="186"/>
                </a:lnTo>
                <a:lnTo>
                  <a:pt x="262" y="174"/>
                </a:lnTo>
                <a:lnTo>
                  <a:pt x="276" y="163"/>
                </a:lnTo>
                <a:lnTo>
                  <a:pt x="291" y="154"/>
                </a:lnTo>
                <a:lnTo>
                  <a:pt x="306" y="144"/>
                </a:lnTo>
                <a:lnTo>
                  <a:pt x="322" y="134"/>
                </a:lnTo>
                <a:lnTo>
                  <a:pt x="338" y="126"/>
                </a:lnTo>
                <a:lnTo>
                  <a:pt x="355" y="118"/>
                </a:lnTo>
                <a:lnTo>
                  <a:pt x="371" y="110"/>
                </a:lnTo>
                <a:lnTo>
                  <a:pt x="388" y="104"/>
                </a:lnTo>
                <a:lnTo>
                  <a:pt x="405" y="97"/>
                </a:lnTo>
                <a:lnTo>
                  <a:pt x="424" y="92"/>
                </a:lnTo>
                <a:lnTo>
                  <a:pt x="441" y="88"/>
                </a:lnTo>
                <a:lnTo>
                  <a:pt x="459" y="83"/>
                </a:lnTo>
                <a:lnTo>
                  <a:pt x="478" y="80"/>
                </a:lnTo>
                <a:lnTo>
                  <a:pt x="458" y="102"/>
                </a:lnTo>
                <a:lnTo>
                  <a:pt x="438" y="124"/>
                </a:lnTo>
                <a:lnTo>
                  <a:pt x="419" y="148"/>
                </a:lnTo>
                <a:lnTo>
                  <a:pt x="402" y="173"/>
                </a:lnTo>
                <a:lnTo>
                  <a:pt x="386" y="199"/>
                </a:lnTo>
                <a:lnTo>
                  <a:pt x="371" y="225"/>
                </a:lnTo>
                <a:lnTo>
                  <a:pt x="357" y="253"/>
                </a:lnTo>
                <a:lnTo>
                  <a:pt x="344" y="282"/>
                </a:lnTo>
                <a:close/>
                <a:moveTo>
                  <a:pt x="540" y="74"/>
                </a:moveTo>
                <a:lnTo>
                  <a:pt x="540" y="324"/>
                </a:lnTo>
                <a:lnTo>
                  <a:pt x="519" y="323"/>
                </a:lnTo>
                <a:lnTo>
                  <a:pt x="498" y="321"/>
                </a:lnTo>
                <a:lnTo>
                  <a:pt x="477" y="318"/>
                </a:lnTo>
                <a:lnTo>
                  <a:pt x="456" y="315"/>
                </a:lnTo>
                <a:lnTo>
                  <a:pt x="437" y="311"/>
                </a:lnTo>
                <a:lnTo>
                  <a:pt x="416" y="306"/>
                </a:lnTo>
                <a:lnTo>
                  <a:pt x="397" y="301"/>
                </a:lnTo>
                <a:lnTo>
                  <a:pt x="377" y="294"/>
                </a:lnTo>
                <a:lnTo>
                  <a:pt x="392" y="262"/>
                </a:lnTo>
                <a:lnTo>
                  <a:pt x="409" y="230"/>
                </a:lnTo>
                <a:lnTo>
                  <a:pt x="427" y="200"/>
                </a:lnTo>
                <a:lnTo>
                  <a:pt x="446" y="172"/>
                </a:lnTo>
                <a:lnTo>
                  <a:pt x="467" y="145"/>
                </a:lnTo>
                <a:lnTo>
                  <a:pt x="490" y="119"/>
                </a:lnTo>
                <a:lnTo>
                  <a:pt x="513" y="95"/>
                </a:lnTo>
                <a:lnTo>
                  <a:pt x="538" y="74"/>
                </a:lnTo>
                <a:lnTo>
                  <a:pt x="539" y="74"/>
                </a:lnTo>
                <a:lnTo>
                  <a:pt x="540" y="74"/>
                </a:lnTo>
                <a:close/>
                <a:moveTo>
                  <a:pt x="638" y="80"/>
                </a:moveTo>
                <a:lnTo>
                  <a:pt x="656" y="83"/>
                </a:lnTo>
                <a:lnTo>
                  <a:pt x="674" y="88"/>
                </a:lnTo>
                <a:lnTo>
                  <a:pt x="693" y="92"/>
                </a:lnTo>
                <a:lnTo>
                  <a:pt x="710" y="97"/>
                </a:lnTo>
                <a:lnTo>
                  <a:pt x="727" y="104"/>
                </a:lnTo>
                <a:lnTo>
                  <a:pt x="744" y="110"/>
                </a:lnTo>
                <a:lnTo>
                  <a:pt x="762" y="118"/>
                </a:lnTo>
                <a:lnTo>
                  <a:pt x="778" y="126"/>
                </a:lnTo>
                <a:lnTo>
                  <a:pt x="794" y="134"/>
                </a:lnTo>
                <a:lnTo>
                  <a:pt x="809" y="144"/>
                </a:lnTo>
                <a:lnTo>
                  <a:pt x="825" y="154"/>
                </a:lnTo>
                <a:lnTo>
                  <a:pt x="841" y="163"/>
                </a:lnTo>
                <a:lnTo>
                  <a:pt x="855" y="174"/>
                </a:lnTo>
                <a:lnTo>
                  <a:pt x="869" y="186"/>
                </a:lnTo>
                <a:lnTo>
                  <a:pt x="883" y="198"/>
                </a:lnTo>
                <a:lnTo>
                  <a:pt x="896" y="210"/>
                </a:lnTo>
                <a:lnTo>
                  <a:pt x="882" y="221"/>
                </a:lnTo>
                <a:lnTo>
                  <a:pt x="867" y="230"/>
                </a:lnTo>
                <a:lnTo>
                  <a:pt x="851" y="240"/>
                </a:lnTo>
                <a:lnTo>
                  <a:pt x="836" y="250"/>
                </a:lnTo>
                <a:lnTo>
                  <a:pt x="821" y="258"/>
                </a:lnTo>
                <a:lnTo>
                  <a:pt x="805" y="267"/>
                </a:lnTo>
                <a:lnTo>
                  <a:pt x="789" y="275"/>
                </a:lnTo>
                <a:lnTo>
                  <a:pt x="773" y="282"/>
                </a:lnTo>
                <a:lnTo>
                  <a:pt x="760" y="253"/>
                </a:lnTo>
                <a:lnTo>
                  <a:pt x="746" y="225"/>
                </a:lnTo>
                <a:lnTo>
                  <a:pt x="730" y="199"/>
                </a:lnTo>
                <a:lnTo>
                  <a:pt x="714" y="173"/>
                </a:lnTo>
                <a:lnTo>
                  <a:pt x="696" y="148"/>
                </a:lnTo>
                <a:lnTo>
                  <a:pt x="678" y="124"/>
                </a:lnTo>
                <a:lnTo>
                  <a:pt x="658" y="102"/>
                </a:lnTo>
                <a:lnTo>
                  <a:pt x="638" y="80"/>
                </a:lnTo>
                <a:close/>
                <a:moveTo>
                  <a:pt x="578" y="74"/>
                </a:moveTo>
                <a:lnTo>
                  <a:pt x="603" y="95"/>
                </a:lnTo>
                <a:lnTo>
                  <a:pt x="627" y="119"/>
                </a:lnTo>
                <a:lnTo>
                  <a:pt x="648" y="145"/>
                </a:lnTo>
                <a:lnTo>
                  <a:pt x="670" y="172"/>
                </a:lnTo>
                <a:lnTo>
                  <a:pt x="689" y="200"/>
                </a:lnTo>
                <a:lnTo>
                  <a:pt x="708" y="230"/>
                </a:lnTo>
                <a:lnTo>
                  <a:pt x="724" y="262"/>
                </a:lnTo>
                <a:lnTo>
                  <a:pt x="739" y="294"/>
                </a:lnTo>
                <a:lnTo>
                  <a:pt x="720" y="301"/>
                </a:lnTo>
                <a:lnTo>
                  <a:pt x="699" y="306"/>
                </a:lnTo>
                <a:lnTo>
                  <a:pt x="680" y="311"/>
                </a:lnTo>
                <a:lnTo>
                  <a:pt x="659" y="315"/>
                </a:lnTo>
                <a:lnTo>
                  <a:pt x="639" y="318"/>
                </a:lnTo>
                <a:lnTo>
                  <a:pt x="618" y="321"/>
                </a:lnTo>
                <a:lnTo>
                  <a:pt x="598" y="323"/>
                </a:lnTo>
                <a:lnTo>
                  <a:pt x="576" y="324"/>
                </a:lnTo>
                <a:lnTo>
                  <a:pt x="576" y="74"/>
                </a:lnTo>
                <a:lnTo>
                  <a:pt x="577" y="74"/>
                </a:lnTo>
                <a:lnTo>
                  <a:pt x="578" y="74"/>
                </a:lnTo>
                <a:close/>
                <a:moveTo>
                  <a:pt x="538" y="1044"/>
                </a:moveTo>
                <a:lnTo>
                  <a:pt x="517" y="1024"/>
                </a:lnTo>
                <a:lnTo>
                  <a:pt x="495" y="1004"/>
                </a:lnTo>
                <a:lnTo>
                  <a:pt x="476" y="982"/>
                </a:lnTo>
                <a:lnTo>
                  <a:pt x="456" y="958"/>
                </a:lnTo>
                <a:lnTo>
                  <a:pt x="438" y="933"/>
                </a:lnTo>
                <a:lnTo>
                  <a:pt x="422" y="909"/>
                </a:lnTo>
                <a:lnTo>
                  <a:pt x="405" y="882"/>
                </a:lnTo>
                <a:lnTo>
                  <a:pt x="391" y="855"/>
                </a:lnTo>
                <a:lnTo>
                  <a:pt x="410" y="849"/>
                </a:lnTo>
                <a:lnTo>
                  <a:pt x="427" y="844"/>
                </a:lnTo>
                <a:lnTo>
                  <a:pt x="445" y="841"/>
                </a:lnTo>
                <a:lnTo>
                  <a:pt x="464" y="837"/>
                </a:lnTo>
                <a:lnTo>
                  <a:pt x="483" y="834"/>
                </a:lnTo>
                <a:lnTo>
                  <a:pt x="501" y="832"/>
                </a:lnTo>
                <a:lnTo>
                  <a:pt x="521" y="831"/>
                </a:lnTo>
                <a:lnTo>
                  <a:pt x="540" y="830"/>
                </a:lnTo>
                <a:lnTo>
                  <a:pt x="540" y="1044"/>
                </a:lnTo>
                <a:lnTo>
                  <a:pt x="538" y="1044"/>
                </a:lnTo>
                <a:close/>
                <a:moveTo>
                  <a:pt x="1043" y="540"/>
                </a:moveTo>
                <a:lnTo>
                  <a:pt x="828" y="540"/>
                </a:lnTo>
                <a:lnTo>
                  <a:pt x="825" y="511"/>
                </a:lnTo>
                <a:lnTo>
                  <a:pt x="823" y="482"/>
                </a:lnTo>
                <a:lnTo>
                  <a:pt x="820" y="453"/>
                </a:lnTo>
                <a:lnTo>
                  <a:pt x="816" y="424"/>
                </a:lnTo>
                <a:lnTo>
                  <a:pt x="809" y="396"/>
                </a:lnTo>
                <a:lnTo>
                  <a:pt x="803" y="369"/>
                </a:lnTo>
                <a:lnTo>
                  <a:pt x="795" y="342"/>
                </a:lnTo>
                <a:lnTo>
                  <a:pt x="786" y="315"/>
                </a:lnTo>
                <a:lnTo>
                  <a:pt x="804" y="307"/>
                </a:lnTo>
                <a:lnTo>
                  <a:pt x="821" y="298"/>
                </a:lnTo>
                <a:lnTo>
                  <a:pt x="840" y="290"/>
                </a:lnTo>
                <a:lnTo>
                  <a:pt x="856" y="280"/>
                </a:lnTo>
                <a:lnTo>
                  <a:pt x="873" y="269"/>
                </a:lnTo>
                <a:lnTo>
                  <a:pt x="889" y="258"/>
                </a:lnTo>
                <a:lnTo>
                  <a:pt x="904" y="248"/>
                </a:lnTo>
                <a:lnTo>
                  <a:pt x="921" y="236"/>
                </a:lnTo>
                <a:lnTo>
                  <a:pt x="933" y="252"/>
                </a:lnTo>
                <a:lnTo>
                  <a:pt x="946" y="268"/>
                </a:lnTo>
                <a:lnTo>
                  <a:pt x="958" y="284"/>
                </a:lnTo>
                <a:lnTo>
                  <a:pt x="970" y="302"/>
                </a:lnTo>
                <a:lnTo>
                  <a:pt x="980" y="319"/>
                </a:lnTo>
                <a:lnTo>
                  <a:pt x="990" y="337"/>
                </a:lnTo>
                <a:lnTo>
                  <a:pt x="999" y="356"/>
                </a:lnTo>
                <a:lnTo>
                  <a:pt x="1007" y="375"/>
                </a:lnTo>
                <a:lnTo>
                  <a:pt x="1014" y="394"/>
                </a:lnTo>
                <a:lnTo>
                  <a:pt x="1022" y="415"/>
                </a:lnTo>
                <a:lnTo>
                  <a:pt x="1027" y="434"/>
                </a:lnTo>
                <a:lnTo>
                  <a:pt x="1033" y="455"/>
                </a:lnTo>
                <a:lnTo>
                  <a:pt x="1036" y="477"/>
                </a:lnTo>
                <a:lnTo>
                  <a:pt x="1039" y="497"/>
                </a:lnTo>
                <a:lnTo>
                  <a:pt x="1041" y="519"/>
                </a:lnTo>
                <a:lnTo>
                  <a:pt x="1043" y="540"/>
                </a:lnTo>
                <a:close/>
                <a:moveTo>
                  <a:pt x="558" y="0"/>
                </a:moveTo>
                <a:lnTo>
                  <a:pt x="530" y="1"/>
                </a:lnTo>
                <a:lnTo>
                  <a:pt x="501" y="4"/>
                </a:lnTo>
                <a:lnTo>
                  <a:pt x="473" y="7"/>
                </a:lnTo>
                <a:lnTo>
                  <a:pt x="445" y="12"/>
                </a:lnTo>
                <a:lnTo>
                  <a:pt x="418" y="19"/>
                </a:lnTo>
                <a:lnTo>
                  <a:pt x="392" y="26"/>
                </a:lnTo>
                <a:lnTo>
                  <a:pt x="366" y="35"/>
                </a:lnTo>
                <a:lnTo>
                  <a:pt x="341" y="45"/>
                </a:lnTo>
                <a:lnTo>
                  <a:pt x="316" y="55"/>
                </a:lnTo>
                <a:lnTo>
                  <a:pt x="292" y="68"/>
                </a:lnTo>
                <a:lnTo>
                  <a:pt x="268" y="81"/>
                </a:lnTo>
                <a:lnTo>
                  <a:pt x="245" y="96"/>
                </a:lnTo>
                <a:lnTo>
                  <a:pt x="224" y="112"/>
                </a:lnTo>
                <a:lnTo>
                  <a:pt x="203" y="128"/>
                </a:lnTo>
                <a:lnTo>
                  <a:pt x="183" y="146"/>
                </a:lnTo>
                <a:lnTo>
                  <a:pt x="163" y="164"/>
                </a:lnTo>
                <a:lnTo>
                  <a:pt x="145" y="184"/>
                </a:lnTo>
                <a:lnTo>
                  <a:pt x="128" y="203"/>
                </a:lnTo>
                <a:lnTo>
                  <a:pt x="110" y="225"/>
                </a:lnTo>
                <a:lnTo>
                  <a:pt x="95" y="247"/>
                </a:lnTo>
                <a:lnTo>
                  <a:pt x="80" y="269"/>
                </a:lnTo>
                <a:lnTo>
                  <a:pt x="67" y="293"/>
                </a:lnTo>
                <a:lnTo>
                  <a:pt x="55" y="317"/>
                </a:lnTo>
                <a:lnTo>
                  <a:pt x="44" y="342"/>
                </a:lnTo>
                <a:lnTo>
                  <a:pt x="34" y="366"/>
                </a:lnTo>
                <a:lnTo>
                  <a:pt x="25" y="392"/>
                </a:lnTo>
                <a:lnTo>
                  <a:pt x="18" y="419"/>
                </a:lnTo>
                <a:lnTo>
                  <a:pt x="11" y="446"/>
                </a:lnTo>
                <a:lnTo>
                  <a:pt x="7" y="473"/>
                </a:lnTo>
                <a:lnTo>
                  <a:pt x="2" y="501"/>
                </a:lnTo>
                <a:lnTo>
                  <a:pt x="0" y="529"/>
                </a:lnTo>
                <a:lnTo>
                  <a:pt x="0" y="559"/>
                </a:lnTo>
                <a:lnTo>
                  <a:pt x="0" y="588"/>
                </a:lnTo>
                <a:lnTo>
                  <a:pt x="2" y="616"/>
                </a:lnTo>
                <a:lnTo>
                  <a:pt x="7" y="644"/>
                </a:lnTo>
                <a:lnTo>
                  <a:pt x="11" y="671"/>
                </a:lnTo>
                <a:lnTo>
                  <a:pt x="18" y="698"/>
                </a:lnTo>
                <a:lnTo>
                  <a:pt x="25" y="725"/>
                </a:lnTo>
                <a:lnTo>
                  <a:pt x="34" y="751"/>
                </a:lnTo>
                <a:lnTo>
                  <a:pt x="44" y="776"/>
                </a:lnTo>
                <a:lnTo>
                  <a:pt x="55" y="801"/>
                </a:lnTo>
                <a:lnTo>
                  <a:pt x="67" y="824"/>
                </a:lnTo>
                <a:lnTo>
                  <a:pt x="80" y="848"/>
                </a:lnTo>
                <a:lnTo>
                  <a:pt x="95" y="871"/>
                </a:lnTo>
                <a:lnTo>
                  <a:pt x="110" y="892"/>
                </a:lnTo>
                <a:lnTo>
                  <a:pt x="128" y="914"/>
                </a:lnTo>
                <a:lnTo>
                  <a:pt x="145" y="933"/>
                </a:lnTo>
                <a:lnTo>
                  <a:pt x="163" y="953"/>
                </a:lnTo>
                <a:lnTo>
                  <a:pt x="183" y="972"/>
                </a:lnTo>
                <a:lnTo>
                  <a:pt x="203" y="990"/>
                </a:lnTo>
                <a:lnTo>
                  <a:pt x="224" y="1006"/>
                </a:lnTo>
                <a:lnTo>
                  <a:pt x="245" y="1021"/>
                </a:lnTo>
                <a:lnTo>
                  <a:pt x="268" y="1036"/>
                </a:lnTo>
                <a:lnTo>
                  <a:pt x="292" y="1049"/>
                </a:lnTo>
                <a:lnTo>
                  <a:pt x="316" y="1062"/>
                </a:lnTo>
                <a:lnTo>
                  <a:pt x="341" y="1073"/>
                </a:lnTo>
                <a:lnTo>
                  <a:pt x="366" y="1082"/>
                </a:lnTo>
                <a:lnTo>
                  <a:pt x="392" y="1091"/>
                </a:lnTo>
                <a:lnTo>
                  <a:pt x="418" y="1099"/>
                </a:lnTo>
                <a:lnTo>
                  <a:pt x="445" y="1105"/>
                </a:lnTo>
                <a:lnTo>
                  <a:pt x="473" y="1111"/>
                </a:lnTo>
                <a:lnTo>
                  <a:pt x="501" y="1114"/>
                </a:lnTo>
                <a:lnTo>
                  <a:pt x="530" y="1116"/>
                </a:lnTo>
                <a:lnTo>
                  <a:pt x="558" y="1117"/>
                </a:lnTo>
                <a:lnTo>
                  <a:pt x="587" y="1116"/>
                </a:lnTo>
                <a:lnTo>
                  <a:pt x="615" y="1114"/>
                </a:lnTo>
                <a:lnTo>
                  <a:pt x="643" y="1111"/>
                </a:lnTo>
                <a:lnTo>
                  <a:pt x="670" y="1105"/>
                </a:lnTo>
                <a:lnTo>
                  <a:pt x="697" y="1099"/>
                </a:lnTo>
                <a:lnTo>
                  <a:pt x="724" y="1091"/>
                </a:lnTo>
                <a:lnTo>
                  <a:pt x="750" y="1082"/>
                </a:lnTo>
                <a:lnTo>
                  <a:pt x="775" y="1073"/>
                </a:lnTo>
                <a:lnTo>
                  <a:pt x="800" y="1062"/>
                </a:lnTo>
                <a:lnTo>
                  <a:pt x="824" y="1049"/>
                </a:lnTo>
                <a:lnTo>
                  <a:pt x="847" y="1036"/>
                </a:lnTo>
                <a:lnTo>
                  <a:pt x="870" y="1021"/>
                </a:lnTo>
                <a:lnTo>
                  <a:pt x="891" y="1006"/>
                </a:lnTo>
                <a:lnTo>
                  <a:pt x="913" y="990"/>
                </a:lnTo>
                <a:lnTo>
                  <a:pt x="933" y="972"/>
                </a:lnTo>
                <a:lnTo>
                  <a:pt x="953" y="953"/>
                </a:lnTo>
                <a:lnTo>
                  <a:pt x="971" y="933"/>
                </a:lnTo>
                <a:lnTo>
                  <a:pt x="989" y="914"/>
                </a:lnTo>
                <a:lnTo>
                  <a:pt x="1005" y="892"/>
                </a:lnTo>
                <a:lnTo>
                  <a:pt x="1021" y="871"/>
                </a:lnTo>
                <a:lnTo>
                  <a:pt x="1035" y="848"/>
                </a:lnTo>
                <a:lnTo>
                  <a:pt x="1049" y="824"/>
                </a:lnTo>
                <a:lnTo>
                  <a:pt x="1061" y="801"/>
                </a:lnTo>
                <a:lnTo>
                  <a:pt x="1072" y="776"/>
                </a:lnTo>
                <a:lnTo>
                  <a:pt x="1083" y="751"/>
                </a:lnTo>
                <a:lnTo>
                  <a:pt x="1091" y="725"/>
                </a:lnTo>
                <a:lnTo>
                  <a:pt x="1099" y="698"/>
                </a:lnTo>
                <a:lnTo>
                  <a:pt x="1104" y="671"/>
                </a:lnTo>
                <a:lnTo>
                  <a:pt x="1110" y="644"/>
                </a:lnTo>
                <a:lnTo>
                  <a:pt x="1113" y="616"/>
                </a:lnTo>
                <a:lnTo>
                  <a:pt x="1115" y="588"/>
                </a:lnTo>
                <a:lnTo>
                  <a:pt x="1116" y="559"/>
                </a:lnTo>
                <a:lnTo>
                  <a:pt x="1115" y="529"/>
                </a:lnTo>
                <a:lnTo>
                  <a:pt x="1113" y="501"/>
                </a:lnTo>
                <a:lnTo>
                  <a:pt x="1110" y="473"/>
                </a:lnTo>
                <a:lnTo>
                  <a:pt x="1104" y="446"/>
                </a:lnTo>
                <a:lnTo>
                  <a:pt x="1099" y="419"/>
                </a:lnTo>
                <a:lnTo>
                  <a:pt x="1091" y="392"/>
                </a:lnTo>
                <a:lnTo>
                  <a:pt x="1083" y="366"/>
                </a:lnTo>
                <a:lnTo>
                  <a:pt x="1072" y="342"/>
                </a:lnTo>
                <a:lnTo>
                  <a:pt x="1061" y="317"/>
                </a:lnTo>
                <a:lnTo>
                  <a:pt x="1049" y="293"/>
                </a:lnTo>
                <a:lnTo>
                  <a:pt x="1035" y="269"/>
                </a:lnTo>
                <a:lnTo>
                  <a:pt x="1021" y="247"/>
                </a:lnTo>
                <a:lnTo>
                  <a:pt x="1005" y="225"/>
                </a:lnTo>
                <a:lnTo>
                  <a:pt x="989" y="203"/>
                </a:lnTo>
                <a:lnTo>
                  <a:pt x="971" y="184"/>
                </a:lnTo>
                <a:lnTo>
                  <a:pt x="953" y="164"/>
                </a:lnTo>
                <a:lnTo>
                  <a:pt x="933" y="146"/>
                </a:lnTo>
                <a:lnTo>
                  <a:pt x="913" y="128"/>
                </a:lnTo>
                <a:lnTo>
                  <a:pt x="891" y="112"/>
                </a:lnTo>
                <a:lnTo>
                  <a:pt x="870" y="96"/>
                </a:lnTo>
                <a:lnTo>
                  <a:pt x="847" y="81"/>
                </a:lnTo>
                <a:lnTo>
                  <a:pt x="824" y="68"/>
                </a:lnTo>
                <a:lnTo>
                  <a:pt x="800" y="55"/>
                </a:lnTo>
                <a:lnTo>
                  <a:pt x="775" y="45"/>
                </a:lnTo>
                <a:lnTo>
                  <a:pt x="750" y="35"/>
                </a:lnTo>
                <a:lnTo>
                  <a:pt x="724" y="26"/>
                </a:lnTo>
                <a:lnTo>
                  <a:pt x="697" y="19"/>
                </a:lnTo>
                <a:lnTo>
                  <a:pt x="670" y="12"/>
                </a:lnTo>
                <a:lnTo>
                  <a:pt x="643" y="7"/>
                </a:lnTo>
                <a:lnTo>
                  <a:pt x="615" y="4"/>
                </a:lnTo>
                <a:lnTo>
                  <a:pt x="587" y="1"/>
                </a:lnTo>
                <a:lnTo>
                  <a:pt x="558" y="0"/>
                </a:lnTo>
                <a:close/>
              </a:path>
            </a:pathLst>
          </a:custGeom>
          <a:solidFill>
            <a:schemeClr val="tx1">
              <a:lumMod val="85000"/>
              <a:lumOff val="15000"/>
            </a:schemeClr>
          </a:solidFill>
          <a:ln>
            <a:noFill/>
          </a:ln>
        </p:spPr>
        <p:txBody>
          <a:bodyPr/>
          <a:lstStyle/>
          <a:p>
            <a:endParaRPr lang="zh-CN" altLang="en-US"/>
          </a:p>
        </p:txBody>
      </p:sp>
      <p:sp>
        <p:nvSpPr>
          <p:cNvPr id="10" name="Freeform 60"/>
          <p:cNvSpPr>
            <a:spLocks noEditPoints="1"/>
          </p:cNvSpPr>
          <p:nvPr/>
        </p:nvSpPr>
        <p:spPr bwMode="auto">
          <a:xfrm>
            <a:off x="8243830" y="5038206"/>
            <a:ext cx="349789" cy="349789"/>
          </a:xfrm>
          <a:custGeom>
            <a:avLst/>
            <a:gdLst>
              <a:gd name="T0" fmla="*/ 2147483647 w 1152"/>
              <a:gd name="T1" fmla="*/ 2147483647 h 1153"/>
              <a:gd name="T2" fmla="*/ 2147483647 w 1152"/>
              <a:gd name="T3" fmla="*/ 2147483647 h 1153"/>
              <a:gd name="T4" fmla="*/ 2147483647 w 1152"/>
              <a:gd name="T5" fmla="*/ 2147483647 h 1153"/>
              <a:gd name="T6" fmla="*/ 2147483647 w 1152"/>
              <a:gd name="T7" fmla="*/ 2147483647 h 1153"/>
              <a:gd name="T8" fmla="*/ 2147483647 w 1152"/>
              <a:gd name="T9" fmla="*/ 2147483647 h 1153"/>
              <a:gd name="T10" fmla="*/ 2147483647 w 1152"/>
              <a:gd name="T11" fmla="*/ 2147483647 h 1153"/>
              <a:gd name="T12" fmla="*/ 2147483647 w 1152"/>
              <a:gd name="T13" fmla="*/ 2147483647 h 1153"/>
              <a:gd name="T14" fmla="*/ 2147483647 w 1152"/>
              <a:gd name="T15" fmla="*/ 2147483647 h 1153"/>
              <a:gd name="T16" fmla="*/ 2147483647 w 1152"/>
              <a:gd name="T17" fmla="*/ 2147483647 h 1153"/>
              <a:gd name="T18" fmla="*/ 2147483647 w 1152"/>
              <a:gd name="T19" fmla="*/ 2147483647 h 1153"/>
              <a:gd name="T20" fmla="*/ 2147483647 w 1152"/>
              <a:gd name="T21" fmla="*/ 2147483647 h 1153"/>
              <a:gd name="T22" fmla="*/ 2147483647 w 1152"/>
              <a:gd name="T23" fmla="*/ 2147483647 h 1153"/>
              <a:gd name="T24" fmla="*/ 2147483647 w 1152"/>
              <a:gd name="T25" fmla="*/ 2147483647 h 1153"/>
              <a:gd name="T26" fmla="*/ 2147483647 w 1152"/>
              <a:gd name="T27" fmla="*/ 2147483647 h 1153"/>
              <a:gd name="T28" fmla="*/ 2147483647 w 1152"/>
              <a:gd name="T29" fmla="*/ 2147483647 h 1153"/>
              <a:gd name="T30" fmla="*/ 2147483647 w 1152"/>
              <a:gd name="T31" fmla="*/ 2147483647 h 1153"/>
              <a:gd name="T32" fmla="*/ 0 w 1152"/>
              <a:gd name="T33" fmla="*/ 2147483647 h 1153"/>
              <a:gd name="T34" fmla="*/ 0 w 1152"/>
              <a:gd name="T35" fmla="*/ 2147483647 h 1153"/>
              <a:gd name="T36" fmla="*/ 2147483647 w 1152"/>
              <a:gd name="T37" fmla="*/ 2147483647 h 1153"/>
              <a:gd name="T38" fmla="*/ 2147483647 w 1152"/>
              <a:gd name="T39" fmla="*/ 2147483647 h 1153"/>
              <a:gd name="T40" fmla="*/ 2147483647 w 1152"/>
              <a:gd name="T41" fmla="*/ 2147483647 h 1153"/>
              <a:gd name="T42" fmla="*/ 2147483647 w 1152"/>
              <a:gd name="T43" fmla="*/ 2147483647 h 1153"/>
              <a:gd name="T44" fmla="*/ 2147483647 w 1152"/>
              <a:gd name="T45" fmla="*/ 2147483647 h 1153"/>
              <a:gd name="T46" fmla="*/ 2147483647 w 1152"/>
              <a:gd name="T47" fmla="*/ 2147483647 h 1153"/>
              <a:gd name="T48" fmla="*/ 2147483647 w 1152"/>
              <a:gd name="T49" fmla="*/ 2147483647 h 1153"/>
              <a:gd name="T50" fmla="*/ 2147483647 w 1152"/>
              <a:gd name="T51" fmla="*/ 2147483647 h 1153"/>
              <a:gd name="T52" fmla="*/ 2147483647 w 1152"/>
              <a:gd name="T53" fmla="*/ 2147483647 h 1153"/>
              <a:gd name="T54" fmla="*/ 2147483647 w 1152"/>
              <a:gd name="T55" fmla="*/ 2147483647 h 1153"/>
              <a:gd name="T56" fmla="*/ 2147483647 w 1152"/>
              <a:gd name="T57" fmla="*/ 2147483647 h 1153"/>
              <a:gd name="T58" fmla="*/ 2147483647 w 1152"/>
              <a:gd name="T59" fmla="*/ 2147483647 h 1153"/>
              <a:gd name="T60" fmla="*/ 2147483647 w 1152"/>
              <a:gd name="T61" fmla="*/ 2147483647 h 1153"/>
              <a:gd name="T62" fmla="*/ 2147483647 w 1152"/>
              <a:gd name="T63" fmla="*/ 2147483647 h 1153"/>
              <a:gd name="T64" fmla="*/ 2147483647 w 1152"/>
              <a:gd name="T65" fmla="*/ 2147483647 h 1153"/>
              <a:gd name="T66" fmla="*/ 2147483647 w 1152"/>
              <a:gd name="T67" fmla="*/ 2147483647 h 1153"/>
              <a:gd name="T68" fmla="*/ 2147483647 w 1152"/>
              <a:gd name="T69" fmla="*/ 2147483647 h 1153"/>
              <a:gd name="T70" fmla="*/ 2147483647 w 1152"/>
              <a:gd name="T71" fmla="*/ 2147483647 h 1153"/>
              <a:gd name="T72" fmla="*/ 2147483647 w 1152"/>
              <a:gd name="T73" fmla="*/ 2147483647 h 1153"/>
              <a:gd name="T74" fmla="*/ 2147483647 w 1152"/>
              <a:gd name="T75" fmla="*/ 2147483647 h 1153"/>
              <a:gd name="T76" fmla="*/ 2147483647 w 1152"/>
              <a:gd name="T77" fmla="*/ 2147483647 h 1153"/>
              <a:gd name="T78" fmla="*/ 2147483647 w 1152"/>
              <a:gd name="T79" fmla="*/ 2147483647 h 1153"/>
              <a:gd name="T80" fmla="*/ 2147483647 w 1152"/>
              <a:gd name="T81" fmla="*/ 2147483647 h 1153"/>
              <a:gd name="T82" fmla="*/ 2147483647 w 1152"/>
              <a:gd name="T83" fmla="*/ 2147483647 h 115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2"/>
              <a:gd name="T127" fmla="*/ 0 h 1153"/>
              <a:gd name="T128" fmla="*/ 1152 w 1152"/>
              <a:gd name="T129" fmla="*/ 1153 h 115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2" h="1153">
                <a:moveTo>
                  <a:pt x="908" y="1066"/>
                </a:moveTo>
                <a:lnTo>
                  <a:pt x="600" y="944"/>
                </a:lnTo>
                <a:lnTo>
                  <a:pt x="590" y="941"/>
                </a:lnTo>
                <a:lnTo>
                  <a:pt x="578" y="940"/>
                </a:lnTo>
                <a:lnTo>
                  <a:pt x="1051" y="205"/>
                </a:lnTo>
                <a:lnTo>
                  <a:pt x="908" y="1066"/>
                </a:lnTo>
                <a:close/>
                <a:moveTo>
                  <a:pt x="367" y="868"/>
                </a:moveTo>
                <a:lnTo>
                  <a:pt x="367" y="868"/>
                </a:lnTo>
                <a:lnTo>
                  <a:pt x="366" y="866"/>
                </a:lnTo>
                <a:lnTo>
                  <a:pt x="1049" y="137"/>
                </a:lnTo>
                <a:lnTo>
                  <a:pt x="468" y="1042"/>
                </a:lnTo>
                <a:lnTo>
                  <a:pt x="367" y="868"/>
                </a:lnTo>
                <a:close/>
                <a:moveTo>
                  <a:pt x="113" y="749"/>
                </a:moveTo>
                <a:lnTo>
                  <a:pt x="947" y="193"/>
                </a:lnTo>
                <a:lnTo>
                  <a:pt x="340" y="842"/>
                </a:lnTo>
                <a:lnTo>
                  <a:pt x="336" y="838"/>
                </a:lnTo>
                <a:lnTo>
                  <a:pt x="332" y="836"/>
                </a:lnTo>
                <a:lnTo>
                  <a:pt x="113" y="749"/>
                </a:lnTo>
                <a:close/>
                <a:moveTo>
                  <a:pt x="1135" y="7"/>
                </a:moveTo>
                <a:lnTo>
                  <a:pt x="1131" y="4"/>
                </a:lnTo>
                <a:lnTo>
                  <a:pt x="1126" y="2"/>
                </a:lnTo>
                <a:lnTo>
                  <a:pt x="1121" y="1"/>
                </a:lnTo>
                <a:lnTo>
                  <a:pt x="1116" y="0"/>
                </a:lnTo>
                <a:lnTo>
                  <a:pt x="1110" y="1"/>
                </a:lnTo>
                <a:lnTo>
                  <a:pt x="1106" y="2"/>
                </a:lnTo>
                <a:lnTo>
                  <a:pt x="1101" y="5"/>
                </a:lnTo>
                <a:lnTo>
                  <a:pt x="1096" y="7"/>
                </a:lnTo>
                <a:lnTo>
                  <a:pt x="16" y="727"/>
                </a:lnTo>
                <a:lnTo>
                  <a:pt x="12" y="730"/>
                </a:lnTo>
                <a:lnTo>
                  <a:pt x="9" y="734"/>
                </a:lnTo>
                <a:lnTo>
                  <a:pt x="5" y="737"/>
                </a:lnTo>
                <a:lnTo>
                  <a:pt x="3" y="741"/>
                </a:lnTo>
                <a:lnTo>
                  <a:pt x="2" y="745"/>
                </a:lnTo>
                <a:lnTo>
                  <a:pt x="0" y="751"/>
                </a:lnTo>
                <a:lnTo>
                  <a:pt x="0" y="755"/>
                </a:lnTo>
                <a:lnTo>
                  <a:pt x="0" y="761"/>
                </a:lnTo>
                <a:lnTo>
                  <a:pt x="1" y="765"/>
                </a:lnTo>
                <a:lnTo>
                  <a:pt x="2" y="770"/>
                </a:lnTo>
                <a:lnTo>
                  <a:pt x="4" y="775"/>
                </a:lnTo>
                <a:lnTo>
                  <a:pt x="8" y="779"/>
                </a:lnTo>
                <a:lnTo>
                  <a:pt x="11" y="782"/>
                </a:lnTo>
                <a:lnTo>
                  <a:pt x="14" y="785"/>
                </a:lnTo>
                <a:lnTo>
                  <a:pt x="18" y="788"/>
                </a:lnTo>
                <a:lnTo>
                  <a:pt x="23" y="790"/>
                </a:lnTo>
                <a:lnTo>
                  <a:pt x="305" y="903"/>
                </a:lnTo>
                <a:lnTo>
                  <a:pt x="436" y="1134"/>
                </a:lnTo>
                <a:lnTo>
                  <a:pt x="440" y="1139"/>
                </a:lnTo>
                <a:lnTo>
                  <a:pt x="443" y="1142"/>
                </a:lnTo>
                <a:lnTo>
                  <a:pt x="446" y="1145"/>
                </a:lnTo>
                <a:lnTo>
                  <a:pt x="449" y="1148"/>
                </a:lnTo>
                <a:lnTo>
                  <a:pt x="454" y="1149"/>
                </a:lnTo>
                <a:lnTo>
                  <a:pt x="458" y="1152"/>
                </a:lnTo>
                <a:lnTo>
                  <a:pt x="463" y="1153"/>
                </a:lnTo>
                <a:lnTo>
                  <a:pt x="468" y="1153"/>
                </a:lnTo>
                <a:lnTo>
                  <a:pt x="473" y="1153"/>
                </a:lnTo>
                <a:lnTo>
                  <a:pt x="477" y="1152"/>
                </a:lnTo>
                <a:lnTo>
                  <a:pt x="482" y="1150"/>
                </a:lnTo>
                <a:lnTo>
                  <a:pt x="486" y="1148"/>
                </a:lnTo>
                <a:lnTo>
                  <a:pt x="489" y="1145"/>
                </a:lnTo>
                <a:lnTo>
                  <a:pt x="494" y="1143"/>
                </a:lnTo>
                <a:lnTo>
                  <a:pt x="496" y="1139"/>
                </a:lnTo>
                <a:lnTo>
                  <a:pt x="499" y="1135"/>
                </a:lnTo>
                <a:lnTo>
                  <a:pt x="573" y="1010"/>
                </a:lnTo>
                <a:lnTo>
                  <a:pt x="922" y="1150"/>
                </a:lnTo>
                <a:lnTo>
                  <a:pt x="929" y="1153"/>
                </a:lnTo>
                <a:lnTo>
                  <a:pt x="936" y="1153"/>
                </a:lnTo>
                <a:lnTo>
                  <a:pt x="941" y="1153"/>
                </a:lnTo>
                <a:lnTo>
                  <a:pt x="945" y="1152"/>
                </a:lnTo>
                <a:lnTo>
                  <a:pt x="949" y="1150"/>
                </a:lnTo>
                <a:lnTo>
                  <a:pt x="954" y="1148"/>
                </a:lnTo>
                <a:lnTo>
                  <a:pt x="960" y="1143"/>
                </a:lnTo>
                <a:lnTo>
                  <a:pt x="966" y="1138"/>
                </a:lnTo>
                <a:lnTo>
                  <a:pt x="969" y="1130"/>
                </a:lnTo>
                <a:lnTo>
                  <a:pt x="972" y="1122"/>
                </a:lnTo>
                <a:lnTo>
                  <a:pt x="1151" y="42"/>
                </a:lnTo>
                <a:lnTo>
                  <a:pt x="1152" y="37"/>
                </a:lnTo>
                <a:lnTo>
                  <a:pt x="1151" y="33"/>
                </a:lnTo>
                <a:lnTo>
                  <a:pt x="1150" y="27"/>
                </a:lnTo>
                <a:lnTo>
                  <a:pt x="1149" y="22"/>
                </a:lnTo>
                <a:lnTo>
                  <a:pt x="1147" y="18"/>
                </a:lnTo>
                <a:lnTo>
                  <a:pt x="1144" y="13"/>
                </a:lnTo>
                <a:lnTo>
                  <a:pt x="1139" y="10"/>
                </a:lnTo>
                <a:lnTo>
                  <a:pt x="1135" y="7"/>
                </a:lnTo>
                <a:close/>
              </a:path>
            </a:pathLst>
          </a:custGeom>
          <a:solidFill>
            <a:schemeClr val="tx1">
              <a:lumMod val="85000"/>
              <a:lumOff val="15000"/>
            </a:schemeClr>
          </a:solidFill>
          <a:ln>
            <a:noFill/>
          </a:ln>
        </p:spPr>
        <p:txBody>
          <a:bodyPr/>
          <a:lstStyle/>
          <a:p>
            <a:endParaRPr lang="zh-CN" altLang="en-US"/>
          </a:p>
        </p:txBody>
      </p:sp>
      <p:sp>
        <p:nvSpPr>
          <p:cNvPr id="11" name="矩形 10"/>
          <p:cNvSpPr/>
          <p:nvPr/>
        </p:nvSpPr>
        <p:spPr>
          <a:xfrm>
            <a:off x="7307844" y="5775745"/>
            <a:ext cx="2218806" cy="553998"/>
          </a:xfrm>
          <a:prstGeom prst="rect">
            <a:avLst/>
          </a:prstGeom>
        </p:spPr>
        <p:txBody>
          <a:bodyPr wrap="square">
            <a:spAutoFit/>
          </a:bodyPr>
          <a:lstStyle/>
          <a:p>
            <a:pPr algn="ctr"/>
            <a:r>
              <a:rPr lang="en-US" altLang="zh-CN" sz="1000" noProof="1">
                <a:solidFill>
                  <a:schemeClr val="bg1"/>
                </a:solidFill>
                <a:latin typeface="Calibri Light" panose="020F0302020204030204" pitchFamily="34" charset="0"/>
                <a:cs typeface="Arial" panose="020B0604020202020204" pitchFamily="34" charset="0"/>
              </a:rPr>
              <a:t>Lorem ipsum dolor sit amet, consectetuer adipiscing elit, sed diam nonummy nibh euismod</a:t>
            </a:r>
            <a:endParaRPr lang="zh-CN" altLang="en-US" sz="1000" dirty="0">
              <a:solidFill>
                <a:schemeClr val="bg1"/>
              </a:solidFill>
            </a:endParaRPr>
          </a:p>
        </p:txBody>
      </p:sp>
      <p:sp>
        <p:nvSpPr>
          <p:cNvPr id="12" name="矩形 11"/>
          <p:cNvSpPr/>
          <p:nvPr/>
        </p:nvSpPr>
        <p:spPr>
          <a:xfrm>
            <a:off x="9621232" y="5777700"/>
            <a:ext cx="2118186" cy="553998"/>
          </a:xfrm>
          <a:prstGeom prst="rect">
            <a:avLst/>
          </a:prstGeom>
        </p:spPr>
        <p:txBody>
          <a:bodyPr wrap="square">
            <a:spAutoFit/>
          </a:bodyPr>
          <a:lstStyle/>
          <a:p>
            <a:pPr algn="ctr"/>
            <a:r>
              <a:rPr lang="en-US" altLang="zh-CN" sz="1000" noProof="1">
                <a:solidFill>
                  <a:schemeClr val="bg1"/>
                </a:solidFill>
                <a:latin typeface="Calibri Light" panose="020F0302020204030204" pitchFamily="34" charset="0"/>
                <a:cs typeface="Arial" panose="020B0604020202020204" pitchFamily="34" charset="0"/>
              </a:rPr>
              <a:t>Lorem ipsum dolor sit amet, consectetuer adipiscing elit, sed diam nonummy nibh euismod</a:t>
            </a:r>
            <a:endParaRPr lang="zh-CN" altLang="en-US" sz="1000" dirty="0">
              <a:solidFill>
                <a:schemeClr val="bg1"/>
              </a:solidFill>
            </a:endParaRPr>
          </a:p>
        </p:txBody>
      </p:sp>
      <p:grpSp>
        <p:nvGrpSpPr>
          <p:cNvPr id="13" name="Group 107"/>
          <p:cNvGrpSpPr/>
          <p:nvPr/>
        </p:nvGrpSpPr>
        <p:grpSpPr>
          <a:xfrm>
            <a:off x="426708" y="4487094"/>
            <a:ext cx="5771784" cy="2225153"/>
            <a:chOff x="4500562" y="1643056"/>
            <a:chExt cx="4196201" cy="1338192"/>
          </a:xfrm>
        </p:grpSpPr>
        <p:sp>
          <p:nvSpPr>
            <p:cNvPr id="14" name="Rectangle 14"/>
            <p:cNvSpPr/>
            <p:nvPr/>
          </p:nvSpPr>
          <p:spPr>
            <a:xfrm>
              <a:off x="4500562" y="1643056"/>
              <a:ext cx="1298412" cy="185095"/>
            </a:xfrm>
            <a:prstGeom prst="rect">
              <a:avLst/>
            </a:prstGeom>
          </p:spPr>
          <p:txBody>
            <a:bodyPr wrap="none">
              <a:spAutoFit/>
            </a:bodyPr>
            <a:lstStyle/>
            <a:p>
              <a:r>
                <a:rPr lang="en-US"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Teamwork Strategy</a:t>
              </a:r>
            </a:p>
          </p:txBody>
        </p:sp>
        <p:sp>
          <p:nvSpPr>
            <p:cNvPr id="15" name="Rectangle 15"/>
            <p:cNvSpPr/>
            <p:nvPr/>
          </p:nvSpPr>
          <p:spPr>
            <a:xfrm>
              <a:off x="4500562" y="2000246"/>
              <a:ext cx="4196201" cy="981002"/>
            </a:xfrm>
            <a:prstGeom prst="rect">
              <a:avLst/>
            </a:prstGeom>
          </p:spPr>
          <p:txBody>
            <a:bodyPr wrap="square">
              <a:spAutoFit/>
            </a:bodyPr>
            <a:lstStyle/>
            <a:p>
              <a:r>
                <a:rPr lang="ms-MY" altLang="zh-CN" sz="1000" dirty="0">
                  <a:solidFill>
                    <a:schemeClr val="bg1">
                      <a:lumMod val="65000"/>
                    </a:schemeClr>
                  </a:solidFill>
                  <a:ea typeface="Open Sans Light" pitchFamily="34" charset="0"/>
                  <a:cs typeface="Open Sans Light" pitchFamily="34" charset="0"/>
                </a:rPr>
                <a:t>Lorem ipsum dolor sit amet, </a:t>
              </a:r>
              <a:r>
                <a:rPr lang="ms-MY" altLang="zh-CN" sz="1000" b="1" dirty="0">
                  <a:solidFill>
                    <a:schemeClr val="bg1">
                      <a:lumMod val="65000"/>
                    </a:schemeClr>
                  </a:solidFill>
                  <a:ea typeface="Open Sans Light" pitchFamily="34" charset="0"/>
                  <a:cs typeface="Open Sans Light" pitchFamily="34" charset="0"/>
                </a:rPr>
                <a:t>consectetur adipiscing elit.</a:t>
              </a:r>
              <a:endParaRPr lang="ms-MY" sz="1000" b="1" dirty="0">
                <a:solidFill>
                  <a:schemeClr val="bg1">
                    <a:lumMod val="65000"/>
                  </a:schemeClr>
                </a:solidFill>
                <a:latin typeface="+mj-lt"/>
                <a:ea typeface="Open Sans Light" pitchFamily="34" charset="0"/>
                <a:cs typeface="Open Sans Light" pitchFamily="34" charset="0"/>
              </a:endParaRPr>
            </a:p>
            <a:p>
              <a:endParaRPr lang="ms-MY" sz="1000" b="1" dirty="0">
                <a:solidFill>
                  <a:schemeClr val="bg1">
                    <a:lumMod val="65000"/>
                  </a:schemeClr>
                </a:solidFill>
                <a:latin typeface="+mj-lt"/>
                <a:ea typeface="Open Sans Light" pitchFamily="34" charset="0"/>
                <a:cs typeface="Open Sans Light" pitchFamily="34" charset="0"/>
              </a:endParaRPr>
            </a:p>
            <a:p>
              <a:r>
                <a:rPr lang="ms-MY" sz="1000" dirty="0">
                  <a:solidFill>
                    <a:schemeClr val="bg1">
                      <a:lumMod val="65000"/>
                    </a:schemeClr>
                  </a:solidFill>
                  <a:latin typeface="+mj-lt"/>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a:t>
              </a:r>
            </a:p>
            <a:p>
              <a:endParaRPr lang="ms-MY" sz="1000" dirty="0">
                <a:solidFill>
                  <a:schemeClr val="bg1">
                    <a:lumMod val="65000"/>
                  </a:schemeClr>
                </a:solidFill>
                <a:latin typeface="+mj-lt"/>
                <a:ea typeface="Open Sans Light" pitchFamily="34" charset="0"/>
                <a:cs typeface="Open Sans Light" pitchFamily="34" charset="0"/>
              </a:endParaRPr>
            </a:p>
            <a:p>
              <a:r>
                <a:rPr lang="ms-MY" altLang="zh-CN" sz="1000" dirty="0">
                  <a:solidFill>
                    <a:schemeClr val="bg1">
                      <a:lumMod val="65000"/>
                    </a:schemeClr>
                  </a:solidFill>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a:t>
              </a:r>
            </a:p>
            <a:p>
              <a:endParaRPr lang="ms-MY" sz="1000" dirty="0">
                <a:solidFill>
                  <a:schemeClr val="bg1">
                    <a:lumMod val="65000"/>
                  </a:schemeClr>
                </a:solidFill>
                <a:latin typeface="+mj-lt"/>
                <a:ea typeface="Open Sans Light" pitchFamily="34" charset="0"/>
                <a:cs typeface="Open Sans Light" pitchFamily="34" charset="0"/>
              </a:endParaRPr>
            </a:p>
          </p:txBody>
        </p:sp>
      </p:grpSp>
      <p:pic>
        <p:nvPicPr>
          <p:cNvPr id="16" name="图片 1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020" y="-1"/>
            <a:ext cx="7016598" cy="4341342"/>
          </a:xfrm>
          <a:prstGeom prst="rect">
            <a:avLst/>
          </a:prstGeom>
        </p:spPr>
      </p:pic>
    </p:spTree>
  </p:cSld>
  <p:clrMapOvr>
    <a:masterClrMapping/>
  </p:clrMapOvr>
  <p:transition spd="slow" advTm="4576">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0"/>
          <p:cNvGrpSpPr/>
          <p:nvPr/>
        </p:nvGrpSpPr>
        <p:grpSpPr>
          <a:xfrm>
            <a:off x="6455815" y="750001"/>
            <a:ext cx="4353002" cy="5437812"/>
            <a:chOff x="14431023" y="5726186"/>
            <a:chExt cx="4012938" cy="5012999"/>
          </a:xfrm>
        </p:grpSpPr>
        <p:sp>
          <p:nvSpPr>
            <p:cNvPr id="5" name="Freeform 412"/>
            <p:cNvSpPr>
              <a:spLocks noChangeArrowheads="1"/>
            </p:cNvSpPr>
            <p:nvPr/>
          </p:nvSpPr>
          <p:spPr bwMode="auto">
            <a:xfrm>
              <a:off x="14431023" y="10451866"/>
              <a:ext cx="4012938" cy="287319"/>
            </a:xfrm>
            <a:custGeom>
              <a:avLst/>
              <a:gdLst>
                <a:gd name="T0" fmla="*/ 0 w 11153"/>
                <a:gd name="T1" fmla="*/ 0 h 801"/>
                <a:gd name="T2" fmla="*/ 11152 w 11153"/>
                <a:gd name="T3" fmla="*/ 0 h 801"/>
                <a:gd name="T4" fmla="*/ 11152 w 11153"/>
                <a:gd name="T5" fmla="*/ 800 h 801"/>
                <a:gd name="T6" fmla="*/ 0 w 11153"/>
                <a:gd name="T7" fmla="*/ 800 h 801"/>
                <a:gd name="T8" fmla="*/ 0 w 11153"/>
                <a:gd name="T9" fmla="*/ 0 h 801"/>
              </a:gdLst>
              <a:ahLst/>
              <a:cxnLst>
                <a:cxn ang="0">
                  <a:pos x="T0" y="T1"/>
                </a:cxn>
                <a:cxn ang="0">
                  <a:pos x="T2" y="T3"/>
                </a:cxn>
                <a:cxn ang="0">
                  <a:pos x="T4" y="T5"/>
                </a:cxn>
                <a:cxn ang="0">
                  <a:pos x="T6" y="T7"/>
                </a:cxn>
                <a:cxn ang="0">
                  <a:pos x="T8" y="T9"/>
                </a:cxn>
              </a:cxnLst>
              <a:rect l="0" t="0" r="r" b="b"/>
              <a:pathLst>
                <a:path w="11153" h="801">
                  <a:moveTo>
                    <a:pt x="0" y="0"/>
                  </a:moveTo>
                  <a:lnTo>
                    <a:pt x="11152" y="0"/>
                  </a:lnTo>
                  <a:lnTo>
                    <a:pt x="11152" y="800"/>
                  </a:lnTo>
                  <a:lnTo>
                    <a:pt x="0" y="800"/>
                  </a:lnTo>
                  <a:lnTo>
                    <a:pt x="0" y="0"/>
                  </a:lnTo>
                </a:path>
              </a:pathLst>
            </a:custGeom>
            <a:blipFill dpi="0" rotWithShape="0">
              <a:blip r:embed="rId3" cstate="print"/>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 name="Freeform 415"/>
            <p:cNvSpPr>
              <a:spLocks noChangeArrowheads="1"/>
            </p:cNvSpPr>
            <p:nvPr/>
          </p:nvSpPr>
          <p:spPr bwMode="auto">
            <a:xfrm>
              <a:off x="14843746" y="5726186"/>
              <a:ext cx="3303372" cy="4868545"/>
            </a:xfrm>
            <a:custGeom>
              <a:avLst/>
              <a:gdLst>
                <a:gd name="T0" fmla="*/ 0 w 9183"/>
                <a:gd name="T1" fmla="*/ 0 h 13530"/>
                <a:gd name="T2" fmla="*/ 9182 w 9183"/>
                <a:gd name="T3" fmla="*/ 0 h 13530"/>
                <a:gd name="T4" fmla="*/ 9182 w 9183"/>
                <a:gd name="T5" fmla="*/ 13529 h 13530"/>
                <a:gd name="T6" fmla="*/ 0 w 9183"/>
                <a:gd name="T7" fmla="*/ 13529 h 13530"/>
                <a:gd name="T8" fmla="*/ 0 w 9183"/>
                <a:gd name="T9" fmla="*/ 0 h 13530"/>
              </a:gdLst>
              <a:ahLst/>
              <a:cxnLst>
                <a:cxn ang="0">
                  <a:pos x="T0" y="T1"/>
                </a:cxn>
                <a:cxn ang="0">
                  <a:pos x="T2" y="T3"/>
                </a:cxn>
                <a:cxn ang="0">
                  <a:pos x="T4" y="T5"/>
                </a:cxn>
                <a:cxn ang="0">
                  <a:pos x="T6" y="T7"/>
                </a:cxn>
                <a:cxn ang="0">
                  <a:pos x="T8" y="T9"/>
                </a:cxn>
              </a:cxnLst>
              <a:rect l="0" t="0" r="r" b="b"/>
              <a:pathLst>
                <a:path w="9183" h="13530">
                  <a:moveTo>
                    <a:pt x="0" y="0"/>
                  </a:moveTo>
                  <a:lnTo>
                    <a:pt x="9182" y="0"/>
                  </a:lnTo>
                  <a:lnTo>
                    <a:pt x="9182" y="13529"/>
                  </a:lnTo>
                  <a:lnTo>
                    <a:pt x="0" y="13529"/>
                  </a:lnTo>
                  <a:lnTo>
                    <a:pt x="0" y="0"/>
                  </a:lnTo>
                </a:path>
              </a:pathLst>
            </a:custGeom>
            <a:blipFill dpi="0" rotWithShape="0">
              <a:blip r:embed="rId4"/>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 name="Freeform 416"/>
            <p:cNvSpPr>
              <a:spLocks noChangeArrowheads="1"/>
            </p:cNvSpPr>
            <p:nvPr/>
          </p:nvSpPr>
          <p:spPr bwMode="auto">
            <a:xfrm>
              <a:off x="14873907" y="5745235"/>
              <a:ext cx="3235114" cy="4809811"/>
            </a:xfrm>
            <a:custGeom>
              <a:avLst/>
              <a:gdLst>
                <a:gd name="T0" fmla="*/ 8359 w 8992"/>
                <a:gd name="T1" fmla="*/ 0 h 13368"/>
                <a:gd name="T2" fmla="*/ 8991 w 8992"/>
                <a:gd name="T3" fmla="*/ 639 h 13368"/>
                <a:gd name="T4" fmla="*/ 8991 w 8992"/>
                <a:gd name="T5" fmla="*/ 12734 h 13368"/>
                <a:gd name="T6" fmla="*/ 8353 w 8992"/>
                <a:gd name="T7" fmla="*/ 13367 h 13368"/>
                <a:gd name="T8" fmla="*/ 633 w 8992"/>
                <a:gd name="T9" fmla="*/ 13361 h 13368"/>
                <a:gd name="T10" fmla="*/ 0 w 8992"/>
                <a:gd name="T11" fmla="*/ 12728 h 13368"/>
                <a:gd name="T12" fmla="*/ 0 w 8992"/>
                <a:gd name="T13" fmla="*/ 633 h 13368"/>
                <a:gd name="T14" fmla="*/ 639 w 8992"/>
                <a:gd name="T15" fmla="*/ 0 h 13368"/>
                <a:gd name="T16" fmla="*/ 8359 w 8992"/>
                <a:gd name="T17" fmla="*/ 0 h 13368"/>
                <a:gd name="T18" fmla="*/ 8359 w 8992"/>
                <a:gd name="T19" fmla="*/ 0 h 1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lnTo>
                    <a:pt x="8359" y="0"/>
                  </a:lnTo>
                </a:path>
              </a:pathLst>
            </a:custGeom>
            <a:solidFill>
              <a:srgbClr val="ECECED"/>
            </a:solidFill>
            <a:ln>
              <a:noFill/>
            </a:ln>
            <a:effectLst/>
            <a:extLst>
              <a:ext uri="{91240B29-F687-4F45-9708-019B960494DF}">
                <a14:hiddenLine xmlns:a14="http://schemas.microsoft.com/office/drawing/2010/main" xmlns="" w="9525">
                  <a:solidFill>
                    <a:srgbClr val="808080"/>
                  </a:solidFill>
                  <a:bevel/>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417"/>
            <p:cNvSpPr>
              <a:spLocks noChangeArrowheads="1"/>
            </p:cNvSpPr>
            <p:nvPr/>
          </p:nvSpPr>
          <p:spPr bwMode="auto">
            <a:xfrm>
              <a:off x="14956451" y="6216692"/>
              <a:ext cx="3081137" cy="3866898"/>
            </a:xfrm>
            <a:custGeom>
              <a:avLst/>
              <a:gdLst>
                <a:gd name="T0" fmla="*/ 8555 w 8562"/>
                <a:gd name="T1" fmla="*/ 10734 h 10747"/>
                <a:gd name="T2" fmla="*/ 8555 w 8562"/>
                <a:gd name="T3" fmla="*/ 10734 h 10747"/>
                <a:gd name="T4" fmla="*/ 8543 w 8562"/>
                <a:gd name="T5" fmla="*/ 10746 h 10747"/>
                <a:gd name="T6" fmla="*/ 12 w 8562"/>
                <a:gd name="T7" fmla="*/ 10746 h 10747"/>
                <a:gd name="T8" fmla="*/ 0 w 8562"/>
                <a:gd name="T9" fmla="*/ 10734 h 10747"/>
                <a:gd name="T10" fmla="*/ 6 w 8562"/>
                <a:gd name="T11" fmla="*/ 12 h 10747"/>
                <a:gd name="T12" fmla="*/ 18 w 8562"/>
                <a:gd name="T13" fmla="*/ 0 h 10747"/>
                <a:gd name="T14" fmla="*/ 8549 w 8562"/>
                <a:gd name="T15" fmla="*/ 0 h 10747"/>
                <a:gd name="T16" fmla="*/ 8561 w 8562"/>
                <a:gd name="T17" fmla="*/ 12 h 10747"/>
                <a:gd name="T18" fmla="*/ 8555 w 8562"/>
                <a:gd name="T19" fmla="*/ 10734 h 10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62" h="10747">
                  <a:moveTo>
                    <a:pt x="8555" y="10734"/>
                  </a:moveTo>
                  <a:lnTo>
                    <a:pt x="8555" y="10734"/>
                  </a:lnTo>
                  <a:cubicBezTo>
                    <a:pt x="8555" y="10740"/>
                    <a:pt x="8549" y="10746"/>
                    <a:pt x="8543" y="10746"/>
                  </a:cubicBezTo>
                  <a:cubicBezTo>
                    <a:pt x="12" y="10746"/>
                    <a:pt x="12" y="10746"/>
                    <a:pt x="12" y="10746"/>
                  </a:cubicBezTo>
                  <a:cubicBezTo>
                    <a:pt x="6" y="10746"/>
                    <a:pt x="0" y="10740"/>
                    <a:pt x="0" y="10734"/>
                  </a:cubicBezTo>
                  <a:cubicBezTo>
                    <a:pt x="6" y="12"/>
                    <a:pt x="6" y="12"/>
                    <a:pt x="6" y="12"/>
                  </a:cubicBezTo>
                  <a:cubicBezTo>
                    <a:pt x="6" y="6"/>
                    <a:pt x="12" y="0"/>
                    <a:pt x="18" y="0"/>
                  </a:cubicBezTo>
                  <a:cubicBezTo>
                    <a:pt x="8549" y="0"/>
                    <a:pt x="8549" y="0"/>
                    <a:pt x="8549" y="0"/>
                  </a:cubicBezTo>
                  <a:cubicBezTo>
                    <a:pt x="8555" y="0"/>
                    <a:pt x="8561" y="6"/>
                    <a:pt x="8561" y="12"/>
                  </a:cubicBezTo>
                  <a:lnTo>
                    <a:pt x="8555" y="10734"/>
                  </a:lnTo>
                </a:path>
              </a:pathLst>
            </a:custGeom>
            <a:solidFill>
              <a:srgbClr val="4E4E4E"/>
            </a:solidFill>
            <a:ln>
              <a:noFill/>
            </a:ln>
            <a:effectLst/>
            <a:extLst>
              <a:ext uri="{91240B29-F687-4F45-9708-019B960494DF}">
                <a14:hiddenLine xmlns:a14="http://schemas.microsoft.com/office/drawing/2010/main" xmlns="" w="9525">
                  <a:solidFill>
                    <a:srgbClr val="808080"/>
                  </a:solidFill>
                  <a:bevel/>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418"/>
            <p:cNvSpPr>
              <a:spLocks noChangeArrowheads="1"/>
            </p:cNvSpPr>
            <p:nvPr/>
          </p:nvSpPr>
          <p:spPr bwMode="auto">
            <a:xfrm>
              <a:off x="16359710" y="10177246"/>
              <a:ext cx="263508" cy="261920"/>
            </a:xfrm>
            <a:custGeom>
              <a:avLst/>
              <a:gdLst>
                <a:gd name="T0" fmla="*/ 0 w 735"/>
                <a:gd name="T1" fmla="*/ 0 h 730"/>
                <a:gd name="T2" fmla="*/ 734 w 735"/>
                <a:gd name="T3" fmla="*/ 0 h 730"/>
                <a:gd name="T4" fmla="*/ 734 w 735"/>
                <a:gd name="T5" fmla="*/ 729 h 730"/>
                <a:gd name="T6" fmla="*/ 0 w 735"/>
                <a:gd name="T7" fmla="*/ 729 h 730"/>
                <a:gd name="T8" fmla="*/ 0 w 735"/>
                <a:gd name="T9" fmla="*/ 0 h 730"/>
              </a:gdLst>
              <a:ahLst/>
              <a:cxnLst>
                <a:cxn ang="0">
                  <a:pos x="T0" y="T1"/>
                </a:cxn>
                <a:cxn ang="0">
                  <a:pos x="T2" y="T3"/>
                </a:cxn>
                <a:cxn ang="0">
                  <a:pos x="T4" y="T5"/>
                </a:cxn>
                <a:cxn ang="0">
                  <a:pos x="T6" y="T7"/>
                </a:cxn>
                <a:cxn ang="0">
                  <a:pos x="T8" y="T9"/>
                </a:cxn>
              </a:cxnLst>
              <a:rect l="0" t="0" r="r" b="b"/>
              <a:pathLst>
                <a:path w="735" h="730">
                  <a:moveTo>
                    <a:pt x="0" y="0"/>
                  </a:moveTo>
                  <a:lnTo>
                    <a:pt x="734" y="0"/>
                  </a:lnTo>
                  <a:lnTo>
                    <a:pt x="734" y="729"/>
                  </a:lnTo>
                  <a:lnTo>
                    <a:pt x="0" y="729"/>
                  </a:lnTo>
                  <a:lnTo>
                    <a:pt x="0" y="0"/>
                  </a:lnTo>
                </a:path>
              </a:pathLst>
            </a:custGeom>
            <a:blipFill dpi="0" rotWithShape="0">
              <a:blip r:embed="rId5" cstate="print"/>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419"/>
            <p:cNvSpPr>
              <a:spLocks noChangeArrowheads="1"/>
            </p:cNvSpPr>
            <p:nvPr/>
          </p:nvSpPr>
          <p:spPr bwMode="auto">
            <a:xfrm>
              <a:off x="16369234" y="10188358"/>
              <a:ext cx="244459" cy="244459"/>
            </a:xfrm>
            <a:custGeom>
              <a:avLst/>
              <a:gdLst>
                <a:gd name="T0" fmla="*/ 681 w 682"/>
                <a:gd name="T1" fmla="*/ 340 h 682"/>
                <a:gd name="T2" fmla="*/ 681 w 682"/>
                <a:gd name="T3" fmla="*/ 340 h 682"/>
                <a:gd name="T4" fmla="*/ 341 w 682"/>
                <a:gd name="T5" fmla="*/ 681 h 682"/>
                <a:gd name="T6" fmla="*/ 0 w 682"/>
                <a:gd name="T7" fmla="*/ 340 h 682"/>
                <a:gd name="T8" fmla="*/ 341 w 682"/>
                <a:gd name="T9" fmla="*/ 0 h 682"/>
                <a:gd name="T10" fmla="*/ 681 w 682"/>
                <a:gd name="T11" fmla="*/ 340 h 682"/>
              </a:gdLst>
              <a:ahLst/>
              <a:cxnLst>
                <a:cxn ang="0">
                  <a:pos x="T0" y="T1"/>
                </a:cxn>
                <a:cxn ang="0">
                  <a:pos x="T2" y="T3"/>
                </a:cxn>
                <a:cxn ang="0">
                  <a:pos x="T4" y="T5"/>
                </a:cxn>
                <a:cxn ang="0">
                  <a:pos x="T6" y="T7"/>
                </a:cxn>
                <a:cxn ang="0">
                  <a:pos x="T8" y="T9"/>
                </a:cxn>
                <a:cxn ang="0">
                  <a:pos x="T10" y="T11"/>
                </a:cxn>
              </a:cxnLst>
              <a:rect l="0" t="0" r="r" b="b"/>
              <a:pathLst>
                <a:path w="682" h="682">
                  <a:moveTo>
                    <a:pt x="681" y="340"/>
                  </a:moveTo>
                  <a:lnTo>
                    <a:pt x="681" y="340"/>
                  </a:lnTo>
                  <a:cubicBezTo>
                    <a:pt x="681" y="526"/>
                    <a:pt x="526" y="681"/>
                    <a:pt x="341" y="681"/>
                  </a:cubicBezTo>
                  <a:cubicBezTo>
                    <a:pt x="150" y="681"/>
                    <a:pt x="0" y="526"/>
                    <a:pt x="0" y="340"/>
                  </a:cubicBezTo>
                  <a:cubicBezTo>
                    <a:pt x="0" y="150"/>
                    <a:pt x="150" y="0"/>
                    <a:pt x="341" y="0"/>
                  </a:cubicBezTo>
                  <a:cubicBezTo>
                    <a:pt x="526" y="0"/>
                    <a:pt x="681" y="150"/>
                    <a:pt x="681" y="340"/>
                  </a:cubicBezTo>
                </a:path>
              </a:pathLst>
            </a:custGeom>
            <a:solidFill>
              <a:srgbClr val="CDCCCC"/>
            </a:solidFill>
            <a:ln>
              <a:noFill/>
            </a:ln>
            <a:effectLst/>
            <a:extLst>
              <a:ext uri="{91240B29-F687-4F45-9708-019B960494DF}">
                <a14:hiddenLine xmlns:a14="http://schemas.microsoft.com/office/drawing/2010/main" xmlns="" w="9525">
                  <a:solidFill>
                    <a:srgbClr val="808080"/>
                  </a:solidFill>
                  <a:bevel/>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420"/>
            <p:cNvSpPr>
              <a:spLocks noChangeArrowheads="1"/>
            </p:cNvSpPr>
            <p:nvPr/>
          </p:nvSpPr>
          <p:spPr bwMode="auto">
            <a:xfrm>
              <a:off x="16493051" y="10310587"/>
              <a:ext cx="120642" cy="122230"/>
            </a:xfrm>
            <a:custGeom>
              <a:avLst/>
              <a:gdLst>
                <a:gd name="T0" fmla="*/ 0 w 341"/>
                <a:gd name="T1" fmla="*/ 0 h 342"/>
                <a:gd name="T2" fmla="*/ 340 w 341"/>
                <a:gd name="T3" fmla="*/ 0 h 342"/>
                <a:gd name="T4" fmla="*/ 340 w 341"/>
                <a:gd name="T5" fmla="*/ 341 h 342"/>
                <a:gd name="T6" fmla="*/ 0 w 341"/>
                <a:gd name="T7" fmla="*/ 341 h 342"/>
                <a:gd name="T8" fmla="*/ 0 w 341"/>
                <a:gd name="T9" fmla="*/ 0 h 342"/>
              </a:gdLst>
              <a:ahLst/>
              <a:cxnLst>
                <a:cxn ang="0">
                  <a:pos x="T0" y="T1"/>
                </a:cxn>
                <a:cxn ang="0">
                  <a:pos x="T2" y="T3"/>
                </a:cxn>
                <a:cxn ang="0">
                  <a:pos x="T4" y="T5"/>
                </a:cxn>
                <a:cxn ang="0">
                  <a:pos x="T6" y="T7"/>
                </a:cxn>
                <a:cxn ang="0">
                  <a:pos x="T8" y="T9"/>
                </a:cxn>
              </a:cxnLst>
              <a:rect l="0" t="0" r="r" b="b"/>
              <a:pathLst>
                <a:path w="341" h="342">
                  <a:moveTo>
                    <a:pt x="0" y="0"/>
                  </a:moveTo>
                  <a:lnTo>
                    <a:pt x="340" y="0"/>
                  </a:lnTo>
                  <a:lnTo>
                    <a:pt x="340" y="341"/>
                  </a:lnTo>
                  <a:lnTo>
                    <a:pt x="0" y="341"/>
                  </a:lnTo>
                  <a:lnTo>
                    <a:pt x="0" y="0"/>
                  </a:lnTo>
                </a:path>
              </a:pathLst>
            </a:custGeom>
            <a:blipFill dpi="0" rotWithShape="0">
              <a:blip r:embed="rId6" cstate="print"/>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421"/>
            <p:cNvSpPr>
              <a:spLocks noChangeArrowheads="1"/>
            </p:cNvSpPr>
            <p:nvPr/>
          </p:nvSpPr>
          <p:spPr bwMode="auto">
            <a:xfrm>
              <a:off x="16369234" y="10309000"/>
              <a:ext cx="244459" cy="123817"/>
            </a:xfrm>
            <a:custGeom>
              <a:avLst/>
              <a:gdLst>
                <a:gd name="T0" fmla="*/ 0 w 682"/>
                <a:gd name="T1" fmla="*/ 0 h 347"/>
                <a:gd name="T2" fmla="*/ 681 w 682"/>
                <a:gd name="T3" fmla="*/ 0 h 347"/>
                <a:gd name="T4" fmla="*/ 681 w 682"/>
                <a:gd name="T5" fmla="*/ 346 h 347"/>
                <a:gd name="T6" fmla="*/ 0 w 682"/>
                <a:gd name="T7" fmla="*/ 346 h 347"/>
                <a:gd name="T8" fmla="*/ 0 w 682"/>
                <a:gd name="T9" fmla="*/ 0 h 347"/>
              </a:gdLst>
              <a:ahLst/>
              <a:cxnLst>
                <a:cxn ang="0">
                  <a:pos x="T0" y="T1"/>
                </a:cxn>
                <a:cxn ang="0">
                  <a:pos x="T2" y="T3"/>
                </a:cxn>
                <a:cxn ang="0">
                  <a:pos x="T4" y="T5"/>
                </a:cxn>
                <a:cxn ang="0">
                  <a:pos x="T6" y="T7"/>
                </a:cxn>
                <a:cxn ang="0">
                  <a:pos x="T8" y="T9"/>
                </a:cxn>
              </a:cxnLst>
              <a:rect l="0" t="0" r="r" b="b"/>
              <a:pathLst>
                <a:path w="682" h="347">
                  <a:moveTo>
                    <a:pt x="0" y="0"/>
                  </a:moveTo>
                  <a:lnTo>
                    <a:pt x="681" y="0"/>
                  </a:lnTo>
                  <a:lnTo>
                    <a:pt x="681" y="346"/>
                  </a:lnTo>
                  <a:lnTo>
                    <a:pt x="0" y="346"/>
                  </a:lnTo>
                  <a:lnTo>
                    <a:pt x="0" y="0"/>
                  </a:lnTo>
                </a:path>
              </a:pathLst>
            </a:custGeom>
            <a:blipFill dpi="0" rotWithShape="0">
              <a:blip r:embed="rId7"/>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433"/>
            <p:cNvSpPr>
              <a:spLocks noChangeArrowheads="1"/>
            </p:cNvSpPr>
            <p:nvPr/>
          </p:nvSpPr>
          <p:spPr bwMode="auto">
            <a:xfrm>
              <a:off x="16458128" y="5967471"/>
              <a:ext cx="68258" cy="68258"/>
            </a:xfrm>
            <a:custGeom>
              <a:avLst/>
              <a:gdLst>
                <a:gd name="T0" fmla="*/ 0 w 192"/>
                <a:gd name="T1" fmla="*/ 0 h 192"/>
                <a:gd name="T2" fmla="*/ 191 w 192"/>
                <a:gd name="T3" fmla="*/ 0 h 192"/>
                <a:gd name="T4" fmla="*/ 191 w 192"/>
                <a:gd name="T5" fmla="*/ 191 h 192"/>
                <a:gd name="T6" fmla="*/ 0 w 192"/>
                <a:gd name="T7" fmla="*/ 191 h 192"/>
                <a:gd name="T8" fmla="*/ 0 w 192"/>
                <a:gd name="T9" fmla="*/ 0 h 192"/>
              </a:gdLst>
              <a:ahLst/>
              <a:cxnLst>
                <a:cxn ang="0">
                  <a:pos x="T0" y="T1"/>
                </a:cxn>
                <a:cxn ang="0">
                  <a:pos x="T2" y="T3"/>
                </a:cxn>
                <a:cxn ang="0">
                  <a:pos x="T4" y="T5"/>
                </a:cxn>
                <a:cxn ang="0">
                  <a:pos x="T6" y="T7"/>
                </a:cxn>
                <a:cxn ang="0">
                  <a:pos x="T8" y="T9"/>
                </a:cxn>
              </a:cxnLst>
              <a:rect l="0" t="0" r="r" b="b"/>
              <a:pathLst>
                <a:path w="192" h="192">
                  <a:moveTo>
                    <a:pt x="0" y="0"/>
                  </a:moveTo>
                  <a:lnTo>
                    <a:pt x="191" y="0"/>
                  </a:lnTo>
                  <a:lnTo>
                    <a:pt x="191" y="191"/>
                  </a:lnTo>
                  <a:lnTo>
                    <a:pt x="0" y="191"/>
                  </a:lnTo>
                  <a:lnTo>
                    <a:pt x="0" y="0"/>
                  </a:lnTo>
                </a:path>
              </a:pathLst>
            </a:custGeom>
            <a:blipFill dpi="0" rotWithShape="0">
              <a:blip r:embed="rId8" cstate="print"/>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434"/>
            <p:cNvSpPr>
              <a:spLocks noChangeArrowheads="1"/>
            </p:cNvSpPr>
            <p:nvPr/>
          </p:nvSpPr>
          <p:spPr bwMode="auto">
            <a:xfrm>
              <a:off x="16462891" y="5970645"/>
              <a:ext cx="58734" cy="58734"/>
            </a:xfrm>
            <a:custGeom>
              <a:avLst/>
              <a:gdLst>
                <a:gd name="T0" fmla="*/ 0 w 168"/>
                <a:gd name="T1" fmla="*/ 0 h 168"/>
                <a:gd name="T2" fmla="*/ 167 w 168"/>
                <a:gd name="T3" fmla="*/ 0 h 168"/>
                <a:gd name="T4" fmla="*/ 167 w 168"/>
                <a:gd name="T5" fmla="*/ 167 h 168"/>
                <a:gd name="T6" fmla="*/ 0 w 168"/>
                <a:gd name="T7" fmla="*/ 167 h 168"/>
                <a:gd name="T8" fmla="*/ 0 w 168"/>
                <a:gd name="T9" fmla="*/ 0 h 168"/>
              </a:gdLst>
              <a:ahLst/>
              <a:cxnLst>
                <a:cxn ang="0">
                  <a:pos x="T0" y="T1"/>
                </a:cxn>
                <a:cxn ang="0">
                  <a:pos x="T2" y="T3"/>
                </a:cxn>
                <a:cxn ang="0">
                  <a:pos x="T4" y="T5"/>
                </a:cxn>
                <a:cxn ang="0">
                  <a:pos x="T6" y="T7"/>
                </a:cxn>
                <a:cxn ang="0">
                  <a:pos x="T8" y="T9"/>
                </a:cxn>
              </a:cxnLst>
              <a:rect l="0" t="0" r="r" b="b"/>
              <a:pathLst>
                <a:path w="168" h="168">
                  <a:moveTo>
                    <a:pt x="0" y="0"/>
                  </a:moveTo>
                  <a:lnTo>
                    <a:pt x="167" y="0"/>
                  </a:lnTo>
                  <a:lnTo>
                    <a:pt x="167" y="167"/>
                  </a:lnTo>
                  <a:lnTo>
                    <a:pt x="0" y="167"/>
                  </a:lnTo>
                  <a:lnTo>
                    <a:pt x="0" y="0"/>
                  </a:lnTo>
                </a:path>
              </a:pathLst>
            </a:custGeom>
            <a:blipFill dpi="0" rotWithShape="0">
              <a:blip r:embed="rId9" cstate="print"/>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435"/>
            <p:cNvSpPr>
              <a:spLocks noChangeArrowheads="1"/>
            </p:cNvSpPr>
            <p:nvPr/>
          </p:nvSpPr>
          <p:spPr bwMode="auto">
            <a:xfrm>
              <a:off x="16480352" y="5988107"/>
              <a:ext cx="25398" cy="26986"/>
            </a:xfrm>
            <a:custGeom>
              <a:avLst/>
              <a:gdLst>
                <a:gd name="T0" fmla="*/ 0 w 73"/>
                <a:gd name="T1" fmla="*/ 0 h 78"/>
                <a:gd name="T2" fmla="*/ 72 w 73"/>
                <a:gd name="T3" fmla="*/ 0 h 78"/>
                <a:gd name="T4" fmla="*/ 72 w 73"/>
                <a:gd name="T5" fmla="*/ 77 h 78"/>
                <a:gd name="T6" fmla="*/ 0 w 73"/>
                <a:gd name="T7" fmla="*/ 77 h 78"/>
                <a:gd name="T8" fmla="*/ 0 w 73"/>
                <a:gd name="T9" fmla="*/ 0 h 78"/>
              </a:gdLst>
              <a:ahLst/>
              <a:cxnLst>
                <a:cxn ang="0">
                  <a:pos x="T0" y="T1"/>
                </a:cxn>
                <a:cxn ang="0">
                  <a:pos x="T2" y="T3"/>
                </a:cxn>
                <a:cxn ang="0">
                  <a:pos x="T4" y="T5"/>
                </a:cxn>
                <a:cxn ang="0">
                  <a:pos x="T6" y="T7"/>
                </a:cxn>
                <a:cxn ang="0">
                  <a:pos x="T8" y="T9"/>
                </a:cxn>
              </a:cxnLst>
              <a:rect l="0" t="0" r="r" b="b"/>
              <a:pathLst>
                <a:path w="73" h="78">
                  <a:moveTo>
                    <a:pt x="0" y="0"/>
                  </a:moveTo>
                  <a:lnTo>
                    <a:pt x="72" y="0"/>
                  </a:lnTo>
                  <a:lnTo>
                    <a:pt x="72" y="77"/>
                  </a:lnTo>
                  <a:lnTo>
                    <a:pt x="0" y="77"/>
                  </a:lnTo>
                  <a:lnTo>
                    <a:pt x="0" y="0"/>
                  </a:lnTo>
                </a:path>
              </a:pathLst>
            </a:custGeom>
            <a:blipFill dpi="0" rotWithShape="0">
              <a:blip r:embed="rId10"/>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436"/>
            <p:cNvSpPr>
              <a:spLocks noChangeArrowheads="1"/>
            </p:cNvSpPr>
            <p:nvPr/>
          </p:nvSpPr>
          <p:spPr bwMode="auto">
            <a:xfrm>
              <a:off x="16481939" y="5991282"/>
              <a:ext cx="20636" cy="20636"/>
            </a:xfrm>
            <a:custGeom>
              <a:avLst/>
              <a:gdLst>
                <a:gd name="T0" fmla="*/ 0 w 61"/>
                <a:gd name="T1" fmla="*/ 0 h 60"/>
                <a:gd name="T2" fmla="*/ 60 w 61"/>
                <a:gd name="T3" fmla="*/ 0 h 60"/>
                <a:gd name="T4" fmla="*/ 60 w 61"/>
                <a:gd name="T5" fmla="*/ 59 h 60"/>
                <a:gd name="T6" fmla="*/ 0 w 61"/>
                <a:gd name="T7" fmla="*/ 59 h 60"/>
                <a:gd name="T8" fmla="*/ 0 w 61"/>
                <a:gd name="T9" fmla="*/ 0 h 60"/>
              </a:gdLst>
              <a:ahLst/>
              <a:cxnLst>
                <a:cxn ang="0">
                  <a:pos x="T0" y="T1"/>
                </a:cxn>
                <a:cxn ang="0">
                  <a:pos x="T2" y="T3"/>
                </a:cxn>
                <a:cxn ang="0">
                  <a:pos x="T4" y="T5"/>
                </a:cxn>
                <a:cxn ang="0">
                  <a:pos x="T6" y="T7"/>
                </a:cxn>
                <a:cxn ang="0">
                  <a:pos x="T8" y="T9"/>
                </a:cxn>
              </a:cxnLst>
              <a:rect l="0" t="0" r="r" b="b"/>
              <a:pathLst>
                <a:path w="61" h="60">
                  <a:moveTo>
                    <a:pt x="0" y="0"/>
                  </a:moveTo>
                  <a:lnTo>
                    <a:pt x="60" y="0"/>
                  </a:lnTo>
                  <a:lnTo>
                    <a:pt x="60" y="59"/>
                  </a:lnTo>
                  <a:lnTo>
                    <a:pt x="0" y="59"/>
                  </a:lnTo>
                  <a:lnTo>
                    <a:pt x="0" y="0"/>
                  </a:lnTo>
                </a:path>
              </a:pathLst>
            </a:custGeom>
            <a:blipFill dpi="0" rotWithShape="0">
              <a:blip r:embed="rId11" cstate="print"/>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437"/>
            <p:cNvSpPr>
              <a:spLocks noChangeArrowheads="1"/>
            </p:cNvSpPr>
            <p:nvPr/>
          </p:nvSpPr>
          <p:spPr bwMode="auto">
            <a:xfrm>
              <a:off x="16483527" y="5992869"/>
              <a:ext cx="15874" cy="15874"/>
            </a:xfrm>
            <a:custGeom>
              <a:avLst/>
              <a:gdLst>
                <a:gd name="T0" fmla="*/ 0 w 49"/>
                <a:gd name="T1" fmla="*/ 0 h 48"/>
                <a:gd name="T2" fmla="*/ 48 w 49"/>
                <a:gd name="T3" fmla="*/ 0 h 48"/>
                <a:gd name="T4" fmla="*/ 48 w 49"/>
                <a:gd name="T5" fmla="*/ 47 h 48"/>
                <a:gd name="T6" fmla="*/ 0 w 49"/>
                <a:gd name="T7" fmla="*/ 47 h 48"/>
                <a:gd name="T8" fmla="*/ 0 w 49"/>
                <a:gd name="T9" fmla="*/ 0 h 48"/>
              </a:gdLst>
              <a:ahLst/>
              <a:cxnLst>
                <a:cxn ang="0">
                  <a:pos x="T0" y="T1"/>
                </a:cxn>
                <a:cxn ang="0">
                  <a:pos x="T2" y="T3"/>
                </a:cxn>
                <a:cxn ang="0">
                  <a:pos x="T4" y="T5"/>
                </a:cxn>
                <a:cxn ang="0">
                  <a:pos x="T6" y="T7"/>
                </a:cxn>
                <a:cxn ang="0">
                  <a:pos x="T8" y="T9"/>
                </a:cxn>
              </a:cxnLst>
              <a:rect l="0" t="0" r="r" b="b"/>
              <a:pathLst>
                <a:path w="49" h="48">
                  <a:moveTo>
                    <a:pt x="0" y="0"/>
                  </a:moveTo>
                  <a:lnTo>
                    <a:pt x="48" y="0"/>
                  </a:lnTo>
                  <a:lnTo>
                    <a:pt x="48" y="47"/>
                  </a:lnTo>
                  <a:lnTo>
                    <a:pt x="0" y="47"/>
                  </a:lnTo>
                  <a:lnTo>
                    <a:pt x="0" y="0"/>
                  </a:lnTo>
                </a:path>
              </a:pathLst>
            </a:custGeom>
            <a:blipFill dpi="0" rotWithShape="0">
              <a:blip r:embed="rId12" cstate="print"/>
              <a:srcRect/>
              <a:stretch>
                <a:fillRect/>
              </a:stretch>
            </a:blipFill>
            <a:ln>
              <a:noFill/>
            </a:ln>
            <a:effectLst/>
            <a:extLst>
              <a:ext uri="{91240B29-F687-4F45-9708-019B960494DF}">
                <a14:hiddenLine xmlns:a14="http://schemas.microsoft.com/office/drawing/2010/main" xmlns="" w="9525">
                  <a:solidFill>
                    <a:srgbClr val="808080"/>
                  </a:solidFill>
                  <a:rou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grpSp>
      <p:pic>
        <p:nvPicPr>
          <p:cNvPr id="18" name="图片 17"/>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7028201" y="1275187"/>
            <a:ext cx="3341073" cy="4207278"/>
          </a:xfrm>
          <a:prstGeom prst="rect">
            <a:avLst/>
          </a:prstGeom>
        </p:spPr>
      </p:pic>
      <p:sp>
        <p:nvSpPr>
          <p:cNvPr id="19" name="Shape 2687"/>
          <p:cNvSpPr/>
          <p:nvPr/>
        </p:nvSpPr>
        <p:spPr>
          <a:xfrm>
            <a:off x="1506130" y="4242006"/>
            <a:ext cx="3519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0" name="Shape 2645"/>
          <p:cNvSpPr/>
          <p:nvPr/>
        </p:nvSpPr>
        <p:spPr>
          <a:xfrm>
            <a:off x="1506130" y="3299824"/>
            <a:ext cx="3519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1" name="Shape 2562"/>
          <p:cNvSpPr>
            <a:spLocks noChangeAspect="1"/>
          </p:cNvSpPr>
          <p:nvPr/>
        </p:nvSpPr>
        <p:spPr>
          <a:xfrm>
            <a:off x="1506130" y="5208125"/>
            <a:ext cx="298540"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2" name="Rectangle 23"/>
          <p:cNvSpPr/>
          <p:nvPr/>
        </p:nvSpPr>
        <p:spPr>
          <a:xfrm>
            <a:off x="1965210" y="3227764"/>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23" name="Rectangle 23"/>
          <p:cNvSpPr/>
          <p:nvPr/>
        </p:nvSpPr>
        <p:spPr>
          <a:xfrm>
            <a:off x="1965210" y="4242006"/>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24" name="Rectangle 23"/>
          <p:cNvSpPr/>
          <p:nvPr/>
        </p:nvSpPr>
        <p:spPr>
          <a:xfrm>
            <a:off x="1965210" y="5166506"/>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25" name="文本框 24"/>
          <p:cNvSpPr txBox="1"/>
          <p:nvPr/>
        </p:nvSpPr>
        <p:spPr>
          <a:xfrm>
            <a:off x="1506130" y="455347"/>
            <a:ext cx="4059263" cy="819840"/>
          </a:xfrm>
          <a:prstGeom prst="rect">
            <a:avLst/>
          </a:prstGeom>
          <a:noFill/>
        </p:spPr>
        <p:txBody>
          <a:bodyPr wrap="square" rtlCol="0">
            <a:spAutoFit/>
          </a:bodyPr>
          <a:lstStyle/>
          <a:p>
            <a:pPr>
              <a:lnSpc>
                <a:spcPts val="6600"/>
              </a:lnSpc>
            </a:pPr>
            <a:r>
              <a:rPr lang="en-US" altLang="zh-CN" sz="28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YOUR TITLE HERE</a:t>
            </a:r>
            <a:endParaRPr lang="zh-CN" altLang="en-US" sz="2800" b="1" dirty="0">
              <a:solidFill>
                <a:schemeClr val="tx1">
                  <a:lumMod val="85000"/>
                  <a:lumOff val="15000"/>
                </a:schemeClr>
              </a:solidFill>
              <a:latin typeface="Open Sans" panose="020B0606030504020204" pitchFamily="34" charset="0"/>
              <a:cs typeface="Open Sans" panose="020B0606030504020204" pitchFamily="34" charset="0"/>
            </a:endParaRPr>
          </a:p>
        </p:txBody>
      </p:sp>
      <p:sp>
        <p:nvSpPr>
          <p:cNvPr id="28" name="Shape 2783"/>
          <p:cNvSpPr/>
          <p:nvPr/>
        </p:nvSpPr>
        <p:spPr>
          <a:xfrm>
            <a:off x="1537351" y="2296823"/>
            <a:ext cx="362452"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9" name="Rectangle 23"/>
          <p:cNvSpPr/>
          <p:nvPr/>
        </p:nvSpPr>
        <p:spPr>
          <a:xfrm>
            <a:off x="1965209" y="226755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Tree>
  </p:cSld>
  <p:clrMapOvr>
    <a:masterClrMapping/>
  </p:clrMapOvr>
  <mc:AlternateContent xmlns:mc="http://schemas.openxmlformats.org/markup-compatibility/2006">
    <mc:Choice xmlns:p14="http://schemas.microsoft.com/office/powerpoint/2010/main" xmlns="" Requires="p14">
      <p:transition spd="slow" p14:dur="1250" advTm="4939">
        <p14:flip dir="r"/>
      </p:transition>
    </mc:Choice>
    <mc:Fallback>
      <p:transition spd="slow" advTm="49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4138162"/>
            <a:ext cx="12192000" cy="272492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46" descr="iPhone6_mockup_front_white.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5127" y="400050"/>
            <a:ext cx="3716298" cy="5812972"/>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180478" y="1336207"/>
            <a:ext cx="2208160" cy="3930906"/>
          </a:xfrm>
          <a:prstGeom prst="rect">
            <a:avLst/>
          </a:prstGeom>
        </p:spPr>
      </p:pic>
      <p:sp>
        <p:nvSpPr>
          <p:cNvPr id="18" name="TextBox 21"/>
          <p:cNvSpPr txBox="1"/>
          <p:nvPr/>
        </p:nvSpPr>
        <p:spPr>
          <a:xfrm>
            <a:off x="4123989" y="719270"/>
            <a:ext cx="7115511" cy="1754326"/>
          </a:xfrm>
          <a:prstGeom prst="rect">
            <a:avLst/>
          </a:prstGeom>
          <a:noFill/>
        </p:spPr>
        <p:txBody>
          <a:bodyPr wrap="square" rtlCol="0">
            <a:spAutoFit/>
          </a:bodyPr>
          <a:lstStyle/>
          <a:p>
            <a:r>
              <a:rPr lang="en-US" sz="5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PICTURE ON SLIDE</a:t>
            </a:r>
          </a:p>
          <a:p>
            <a:r>
              <a:rPr lang="en-US" sz="5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RIGHT POSITION</a:t>
            </a:r>
          </a:p>
        </p:txBody>
      </p:sp>
      <p:sp>
        <p:nvSpPr>
          <p:cNvPr id="19" name="TextBox 3"/>
          <p:cNvSpPr txBox="1"/>
          <p:nvPr/>
        </p:nvSpPr>
        <p:spPr>
          <a:xfrm>
            <a:off x="5393866" y="4700232"/>
            <a:ext cx="973343" cy="276999"/>
          </a:xfrm>
          <a:prstGeom prst="rect">
            <a:avLst/>
          </a:prstGeom>
          <a:noFill/>
        </p:spPr>
        <p:txBody>
          <a:bodyPr wrap="none" rtlCol="0">
            <a:spAutoFit/>
          </a:bodyPr>
          <a:lstStyle/>
          <a:p>
            <a:r>
              <a:rPr lang="en-US" sz="1200" b="1"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TITLE</a:t>
            </a:r>
          </a:p>
        </p:txBody>
      </p:sp>
      <p:sp>
        <p:nvSpPr>
          <p:cNvPr id="20" name="TextBox 4"/>
          <p:cNvSpPr txBox="1"/>
          <p:nvPr/>
        </p:nvSpPr>
        <p:spPr>
          <a:xfrm>
            <a:off x="5393866" y="4977232"/>
            <a:ext cx="2220440" cy="707886"/>
          </a:xfrm>
          <a:prstGeom prst="rect">
            <a:avLst/>
          </a:prstGeom>
          <a:noFill/>
        </p:spPr>
        <p:txBody>
          <a:bodyPr wrap="square" rtlCol="0">
            <a:spAutoFit/>
          </a:body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Entrepreneurial activities differ substantially depending on the type of organization and creativity involved. </a:t>
            </a:r>
          </a:p>
        </p:txBody>
      </p:sp>
      <p:sp>
        <p:nvSpPr>
          <p:cNvPr id="21" name="TextBox 5"/>
          <p:cNvSpPr txBox="1"/>
          <p:nvPr/>
        </p:nvSpPr>
        <p:spPr>
          <a:xfrm>
            <a:off x="9584929" y="4700233"/>
            <a:ext cx="861133" cy="276999"/>
          </a:xfrm>
          <a:prstGeom prst="rect">
            <a:avLst/>
          </a:prstGeom>
          <a:noFill/>
        </p:spPr>
        <p:txBody>
          <a:bodyPr wrap="none" rtlCol="0">
            <a:spAutoFit/>
          </a:bodyPr>
          <a:lstStyle/>
          <a:p>
            <a:r>
              <a:rPr lang="en-US" sz="1200" b="1"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TEXT</a:t>
            </a:r>
          </a:p>
        </p:txBody>
      </p:sp>
      <p:sp>
        <p:nvSpPr>
          <p:cNvPr id="22" name="TextBox 6"/>
          <p:cNvSpPr txBox="1"/>
          <p:nvPr/>
        </p:nvSpPr>
        <p:spPr>
          <a:xfrm>
            <a:off x="9584929" y="4977232"/>
            <a:ext cx="2200490" cy="707886"/>
          </a:xfrm>
          <a:prstGeom prst="rect">
            <a:avLst/>
          </a:prstGeom>
          <a:noFill/>
        </p:spPr>
        <p:txBody>
          <a:bodyPr wrap="square" rtlCol="0">
            <a:spAutoFit/>
          </a:body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Entrepreneurial activities differ substantially depending on the type of organization and creativity involved. </a:t>
            </a:r>
          </a:p>
        </p:txBody>
      </p:sp>
      <p:sp>
        <p:nvSpPr>
          <p:cNvPr id="23" name="Oval 16"/>
          <p:cNvSpPr/>
          <p:nvPr/>
        </p:nvSpPr>
        <p:spPr>
          <a:xfrm>
            <a:off x="4284684" y="4687824"/>
            <a:ext cx="1003391" cy="1003389"/>
          </a:xfrm>
          <a:prstGeom prst="ellipse">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18"/>
          <p:cNvSpPr/>
          <p:nvPr/>
        </p:nvSpPr>
        <p:spPr>
          <a:xfrm>
            <a:off x="8465609" y="4765418"/>
            <a:ext cx="1003391" cy="1003389"/>
          </a:xfrm>
          <a:prstGeom prst="ellipse">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hape 2782"/>
          <p:cNvSpPr/>
          <p:nvPr/>
        </p:nvSpPr>
        <p:spPr>
          <a:xfrm>
            <a:off x="4462897" y="4919298"/>
            <a:ext cx="670093" cy="578294"/>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1">
              <a:lumMod val="85000"/>
              <a:lumOff val="15000"/>
            </a:schemeClr>
          </a:solidFill>
          <a:ln w="12700">
            <a:noFill/>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endParaRPr>
          </a:p>
        </p:txBody>
      </p:sp>
      <p:sp>
        <p:nvSpPr>
          <p:cNvPr id="26" name="Shape 2783"/>
          <p:cNvSpPr/>
          <p:nvPr/>
        </p:nvSpPr>
        <p:spPr>
          <a:xfrm>
            <a:off x="8638133" y="4986544"/>
            <a:ext cx="669449" cy="578161"/>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lumMod val="85000"/>
              <a:lumOff val="15000"/>
            </a:schemeClr>
          </a:solidFill>
          <a:ln w="12700">
            <a:noFill/>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
        <p:nvSpPr>
          <p:cNvPr id="27" name="矩形 26"/>
          <p:cNvSpPr/>
          <p:nvPr/>
        </p:nvSpPr>
        <p:spPr>
          <a:xfrm>
            <a:off x="4161425" y="2694722"/>
            <a:ext cx="6725650" cy="1061829"/>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Tree>
  </p:cSld>
  <p:clrMapOvr>
    <a:masterClrMapping/>
  </p:clrMapOvr>
  <mc:AlternateContent xmlns:mc="http://schemas.openxmlformats.org/markup-compatibility/2006">
    <mc:Choice xmlns:p14="http://schemas.microsoft.com/office/powerpoint/2010/main" xmlns="" Requires="p14">
      <p:transition spd="slow" p14:dur="1300" advTm="5077">
        <p14:pan dir="u"/>
      </p:transition>
    </mc:Choice>
    <mc:Fallback>
      <p:transition spd="slow" advTm="50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par>
                          <p:cTn id="14" fill="hold">
                            <p:stCondLst>
                              <p:cond delay="1000"/>
                            </p:stCondLst>
                            <p:childTnLst>
                              <p:par>
                                <p:cTn id="15" presetID="47" presetClass="entr" presetSubtype="0" fill="hold" grpId="0" nodeType="afterEffect">
                                  <p:stCondLst>
                                    <p:cond delay="0"/>
                                  </p:stCondLst>
                                  <p:iterate type="lt">
                                    <p:tmPct val="10000"/>
                                  </p:iterate>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fade">
                                      <p:cBhvr>
                                        <p:cTn id="17" dur="250"/>
                                        <p:tgtEl>
                                          <p:spTgt spid="18">
                                            <p:txEl>
                                              <p:pRg st="0" end="0"/>
                                            </p:txEl>
                                          </p:spTgt>
                                        </p:tgtEl>
                                      </p:cBhvr>
                                    </p:animEffect>
                                    <p:anim calcmode="lin" valueType="num">
                                      <p:cBhvr>
                                        <p:cTn id="18" dur="25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9" dur="25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625"/>
                            </p:stCondLst>
                            <p:childTnLst>
                              <p:par>
                                <p:cTn id="21" presetID="47" presetClass="entr" presetSubtype="0" fill="hold" grpId="0" nodeType="afterEffect">
                                  <p:stCondLst>
                                    <p:cond delay="0"/>
                                  </p:stCondLst>
                                  <p:iterate type="lt">
                                    <p:tmPct val="10000"/>
                                  </p:iterate>
                                  <p:childTnLst>
                                    <p:set>
                                      <p:cBhvr>
                                        <p:cTn id="22" dur="1" fill="hold">
                                          <p:stCondLst>
                                            <p:cond delay="0"/>
                                          </p:stCondLst>
                                        </p:cTn>
                                        <p:tgtEl>
                                          <p:spTgt spid="18">
                                            <p:txEl>
                                              <p:pRg st="1" end="1"/>
                                            </p:txEl>
                                          </p:spTgt>
                                        </p:tgtEl>
                                        <p:attrNameLst>
                                          <p:attrName>style.visibility</p:attrName>
                                        </p:attrNameLst>
                                      </p:cBhvr>
                                      <p:to>
                                        <p:strVal val="visible"/>
                                      </p:to>
                                    </p:set>
                                    <p:animEffect transition="in" filter="fade">
                                      <p:cBhvr>
                                        <p:cTn id="23" dur="250"/>
                                        <p:tgtEl>
                                          <p:spTgt spid="18">
                                            <p:txEl>
                                              <p:pRg st="1" end="1"/>
                                            </p:txEl>
                                          </p:spTgt>
                                        </p:tgtEl>
                                      </p:cBhvr>
                                    </p:animEffect>
                                    <p:anim calcmode="lin" valueType="num">
                                      <p:cBhvr>
                                        <p:cTn id="24" dur="25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25" dur="25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par>
                          <p:cTn id="26" fill="hold">
                            <p:stCondLst>
                              <p:cond delay="2200"/>
                            </p:stCondLst>
                            <p:childTnLst>
                              <p:par>
                                <p:cTn id="27" presetID="42" presetClass="entr" presetSubtype="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anim calcmode="lin" valueType="num">
                                      <p:cBhvr>
                                        <p:cTn id="30" dur="500" fill="hold"/>
                                        <p:tgtEl>
                                          <p:spTgt spid="27"/>
                                        </p:tgtEl>
                                        <p:attrNameLst>
                                          <p:attrName>ppt_x</p:attrName>
                                        </p:attrNameLst>
                                      </p:cBhvr>
                                      <p:tavLst>
                                        <p:tav tm="0">
                                          <p:val>
                                            <p:strVal val="#ppt_x"/>
                                          </p:val>
                                        </p:tav>
                                        <p:tav tm="100000">
                                          <p:val>
                                            <p:strVal val="#ppt_x"/>
                                          </p:val>
                                        </p:tav>
                                      </p:tavLst>
                                    </p:anim>
                                    <p:anim calcmode="lin" valueType="num">
                                      <p:cBhvr>
                                        <p:cTn id="31"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11"/>
          </p:nvPr>
        </p:nvPicPr>
        <p:blipFill>
          <a:blip r:embed="rId4">
            <a:extLst>
              <a:ext uri="{28A0092B-C50C-407E-A947-70E740481C1C}">
                <a14:useLocalDpi xmlns:a14="http://schemas.microsoft.com/office/drawing/2010/main" xmlns="" val="0"/>
              </a:ext>
            </a:extLst>
          </a:blip>
          <a:srcRect l="12574" r="12574"/>
          <a:stretch>
            <a:fillRect/>
          </a:stretch>
        </p:blipFill>
        <p:spPr/>
      </p:pic>
      <p:pic>
        <p:nvPicPr>
          <p:cNvPr id="20" name="图片占位符 19"/>
          <p:cNvPicPr>
            <a:picLocks noGrp="1" noChangeAspect="1"/>
          </p:cNvPicPr>
          <p:nvPr>
            <p:ph type="pic" sz="quarter" idx="12"/>
          </p:nvPr>
        </p:nvPicPr>
        <p:blipFill>
          <a:blip r:embed="rId5">
            <a:extLst>
              <a:ext uri="{28A0092B-C50C-407E-A947-70E740481C1C}">
                <a14:useLocalDpi xmlns:a14="http://schemas.microsoft.com/office/drawing/2010/main" xmlns="" val="0"/>
              </a:ext>
            </a:extLst>
          </a:blip>
          <a:srcRect l="12558" r="12558"/>
          <a:stretch>
            <a:fillRect/>
          </a:stretch>
        </p:blipFill>
        <p:spPr/>
      </p:pic>
      <p:pic>
        <p:nvPicPr>
          <p:cNvPr id="19" name="图片占位符 18"/>
          <p:cNvPicPr>
            <a:picLocks noGrp="1" noChangeAspect="1"/>
          </p:cNvPicPr>
          <p:nvPr>
            <p:ph type="pic" sz="quarter" idx="13"/>
          </p:nvPr>
        </p:nvPicPr>
        <p:blipFill>
          <a:blip r:embed="rId6">
            <a:extLst>
              <a:ext uri="{28A0092B-C50C-407E-A947-70E740481C1C}">
                <a14:useLocalDpi xmlns:a14="http://schemas.microsoft.com/office/drawing/2010/main" xmlns="" val="0"/>
              </a:ext>
            </a:extLst>
          </a:blip>
          <a:srcRect l="13371" r="13371"/>
          <a:stretch>
            <a:fillRect/>
          </a:stretch>
        </p:blipFill>
        <p:spPr/>
      </p:pic>
      <p:pic>
        <p:nvPicPr>
          <p:cNvPr id="22" name="图片占位符 21"/>
          <p:cNvPicPr>
            <a:picLocks noGrp="1" noChangeAspect="1"/>
          </p:cNvPicPr>
          <p:nvPr>
            <p:ph type="pic" sz="quarter" idx="14"/>
          </p:nvPr>
        </p:nvPicPr>
        <p:blipFill>
          <a:blip r:embed="rId7">
            <a:extLst>
              <a:ext uri="{28A0092B-C50C-407E-A947-70E740481C1C}">
                <a14:useLocalDpi xmlns:a14="http://schemas.microsoft.com/office/drawing/2010/main" xmlns="" val="0"/>
              </a:ext>
            </a:extLst>
          </a:blip>
          <a:srcRect l="14570" r="14570"/>
          <a:stretch>
            <a:fillRect/>
          </a:stretch>
        </p:blipFill>
        <p:spPr/>
      </p:pic>
      <p:pic>
        <p:nvPicPr>
          <p:cNvPr id="23" name="图片占位符 22"/>
          <p:cNvPicPr>
            <a:picLocks noGrp="1" noChangeAspect="1"/>
          </p:cNvPicPr>
          <p:nvPr>
            <p:ph type="pic" sz="quarter" idx="15"/>
          </p:nvPr>
        </p:nvPicPr>
        <p:blipFill>
          <a:blip r:embed="rId8">
            <a:extLst>
              <a:ext uri="{28A0092B-C50C-407E-A947-70E740481C1C}">
                <a14:useLocalDpi xmlns:a14="http://schemas.microsoft.com/office/drawing/2010/main" xmlns="" val="0"/>
              </a:ext>
            </a:extLst>
          </a:blip>
          <a:srcRect l="13500" r="13500"/>
          <a:stretch>
            <a:fillRect/>
          </a:stretch>
        </p:blipFill>
        <p:spPr/>
      </p:pic>
      <p:grpSp>
        <p:nvGrpSpPr>
          <p:cNvPr id="15" name="Group 11"/>
          <p:cNvGrpSpPr/>
          <p:nvPr/>
        </p:nvGrpSpPr>
        <p:grpSpPr>
          <a:xfrm>
            <a:off x="990600" y="888110"/>
            <a:ext cx="3684814" cy="1211671"/>
            <a:chOff x="1790700" y="2902344"/>
            <a:chExt cx="3684814" cy="1211671"/>
          </a:xfrm>
        </p:grpSpPr>
        <p:sp>
          <p:nvSpPr>
            <p:cNvPr id="16" name="TextBox 12"/>
            <p:cNvSpPr txBox="1"/>
            <p:nvPr/>
          </p:nvSpPr>
          <p:spPr>
            <a:xfrm>
              <a:off x="1790700" y="3227618"/>
              <a:ext cx="3684814" cy="886397"/>
            </a:xfrm>
            <a:prstGeom prst="rect">
              <a:avLst/>
            </a:prstGeom>
            <a:noFill/>
          </p:spPr>
          <p:txBody>
            <a:bodyPr wrap="square" lIns="0" tIns="0" rIns="0" bIns="0" rtlCol="0">
              <a:spAutoFit/>
            </a:bodyPr>
            <a:lstStyle/>
            <a:p>
              <a:pPr>
                <a:lnSpc>
                  <a:spcPct val="80000"/>
                </a:lnSpc>
              </a:pPr>
              <a:r>
                <a:rPr lang="en-US" sz="3600" dirty="0">
                  <a:latin typeface="Titillium Light" charset="0"/>
                  <a:ea typeface="Titillium Light" charset="0"/>
                  <a:cs typeface="Titillium Light" charset="0"/>
                </a:rPr>
                <a:t>3D screen</a:t>
              </a:r>
            </a:p>
            <a:p>
              <a:pPr>
                <a:lnSpc>
                  <a:spcPct val="80000"/>
                </a:lnSpc>
              </a:pPr>
              <a:r>
                <a:rPr lang="en-US" sz="3600" dirty="0">
                  <a:latin typeface="Titillium Light" charset="0"/>
                  <a:ea typeface="Titillium Light" charset="0"/>
                  <a:cs typeface="Titillium Light" charset="0"/>
                </a:rPr>
                <a:t>mockup</a:t>
              </a:r>
            </a:p>
          </p:txBody>
        </p:sp>
        <p:sp>
          <p:nvSpPr>
            <p:cNvPr id="17" name="TextBox 13"/>
            <p:cNvSpPr txBox="1"/>
            <p:nvPr/>
          </p:nvSpPr>
          <p:spPr>
            <a:xfrm>
              <a:off x="1801585" y="2902344"/>
              <a:ext cx="1269578" cy="123111"/>
            </a:xfrm>
            <a:prstGeom prst="rect">
              <a:avLst/>
            </a:prstGeom>
            <a:noFill/>
          </p:spPr>
          <p:txBody>
            <a:bodyPr wrap="none" lIns="0" tIns="0" rIns="0" bIns="0" rtlCol="0">
              <a:spAutoFit/>
            </a:bodyPr>
            <a:lstStyle/>
            <a:p>
              <a:pPr>
                <a:lnSpc>
                  <a:spcPct val="80000"/>
                </a:lnSpc>
              </a:pPr>
              <a:r>
                <a:rPr lang="en-US" sz="1000" spc="300" dirty="0">
                  <a:latin typeface="Titillium" charset="0"/>
                  <a:ea typeface="Titillium" charset="0"/>
                  <a:cs typeface="Titillium" charset="0"/>
                </a:rPr>
                <a:t>APPLICATIONS</a:t>
              </a:r>
            </a:p>
          </p:txBody>
        </p:sp>
      </p:grpSp>
      <p:sp>
        <p:nvSpPr>
          <p:cNvPr id="18" name="TextBox 14"/>
          <p:cNvSpPr txBox="1"/>
          <p:nvPr/>
        </p:nvSpPr>
        <p:spPr>
          <a:xfrm>
            <a:off x="1001486" y="2245058"/>
            <a:ext cx="2759782" cy="830997"/>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There are many variations of passages of </a:t>
            </a:r>
            <a:r>
              <a:rPr lang="en-US" sz="1200" dirty="0" err="1">
                <a:solidFill>
                  <a:schemeClr val="tx1">
                    <a:alpha val="60000"/>
                  </a:schemeClr>
                </a:solidFill>
                <a:latin typeface="Titillium" charset="0"/>
                <a:ea typeface="Titillium" charset="0"/>
                <a:cs typeface="Titillium" charset="0"/>
              </a:rPr>
              <a:t>Lorem</a:t>
            </a:r>
            <a:r>
              <a:rPr lang="en-US" sz="1200" dirty="0">
                <a:solidFill>
                  <a:schemeClr val="tx1">
                    <a:alpha val="60000"/>
                  </a:schemeClr>
                </a:solidFill>
                <a:latin typeface="Titillium" charset="0"/>
                <a:ea typeface="Titillium" charset="0"/>
                <a:cs typeface="Titillium" charset="0"/>
              </a:rPr>
              <a:t> </a:t>
            </a:r>
            <a:r>
              <a:rPr lang="en-US" sz="1200" dirty="0" err="1">
                <a:solidFill>
                  <a:schemeClr val="tx1">
                    <a:alpha val="60000"/>
                  </a:schemeClr>
                </a:solidFill>
                <a:latin typeface="Titillium" charset="0"/>
                <a:ea typeface="Titillium" charset="0"/>
                <a:cs typeface="Titillium" charset="0"/>
              </a:rPr>
              <a:t>Ipsum</a:t>
            </a:r>
            <a:r>
              <a:rPr lang="en-US" sz="1200" dirty="0">
                <a:solidFill>
                  <a:schemeClr val="tx1">
                    <a:alpha val="60000"/>
                  </a:schemeClr>
                </a:solidFill>
                <a:latin typeface="Titillium" charset="0"/>
                <a:ea typeface="Titillium" charset="0"/>
                <a:cs typeface="Titillium" charset="0"/>
              </a:rPr>
              <a:t> available, but the majority have suffered alteration.</a:t>
            </a:r>
          </a:p>
        </p:txBody>
      </p:sp>
    </p:spTree>
    <p:custDataLst>
      <p:tags r:id="rId1"/>
    </p:custDataLst>
  </p:cSld>
  <p:clrMapOvr>
    <a:masterClrMapping/>
  </p:clrMapOvr>
  <p:transition advTm="925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3"/>
          <p:cNvGrpSpPr/>
          <p:nvPr/>
        </p:nvGrpSpPr>
        <p:grpSpPr>
          <a:xfrm>
            <a:off x="1205438" y="2465093"/>
            <a:ext cx="1903642" cy="1903642"/>
            <a:chOff x="785786" y="1643056"/>
            <a:chExt cx="1903642" cy="1903642"/>
          </a:xfrm>
        </p:grpSpPr>
        <p:sp>
          <p:nvSpPr>
            <p:cNvPr id="6" name="Arc 7"/>
            <p:cNvSpPr/>
            <p:nvPr/>
          </p:nvSpPr>
          <p:spPr>
            <a:xfrm>
              <a:off x="785786" y="1643056"/>
              <a:ext cx="1903642" cy="1903642"/>
            </a:xfrm>
            <a:prstGeom prst="arc">
              <a:avLst>
                <a:gd name="adj1" fmla="val 10782369"/>
                <a:gd name="adj2" fmla="val 0"/>
              </a:avLst>
            </a:prstGeom>
            <a:noFill/>
            <a:ln w="1270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Arc 16"/>
            <p:cNvSpPr/>
            <p:nvPr/>
          </p:nvSpPr>
          <p:spPr>
            <a:xfrm flipH="1">
              <a:off x="785786" y="1643056"/>
              <a:ext cx="1903642" cy="1903642"/>
            </a:xfrm>
            <a:prstGeom prst="arc">
              <a:avLst>
                <a:gd name="adj1" fmla="val 21571566"/>
                <a:gd name="adj2" fmla="val 10822907"/>
              </a:avLst>
            </a:prstGeom>
            <a:noFill/>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Group 38"/>
            <p:cNvGrpSpPr/>
            <p:nvPr/>
          </p:nvGrpSpPr>
          <p:grpSpPr>
            <a:xfrm>
              <a:off x="1071538" y="1857370"/>
              <a:ext cx="1357322" cy="1461797"/>
              <a:chOff x="1071538" y="1857370"/>
              <a:chExt cx="1357322" cy="1461797"/>
            </a:xfrm>
          </p:grpSpPr>
          <p:sp>
            <p:nvSpPr>
              <p:cNvPr id="9" name="Oval 18"/>
              <p:cNvSpPr/>
              <p:nvPr/>
            </p:nvSpPr>
            <p:spPr>
              <a:xfrm>
                <a:off x="1374129" y="1857370"/>
                <a:ext cx="680702" cy="680702"/>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2"/>
              <p:cNvSpPr/>
              <p:nvPr/>
            </p:nvSpPr>
            <p:spPr>
              <a:xfrm>
                <a:off x="1500166" y="2571750"/>
                <a:ext cx="514500" cy="307777"/>
              </a:xfrm>
              <a:prstGeom prst="rect">
                <a:avLst/>
              </a:prstGeom>
            </p:spPr>
            <p:txBody>
              <a:bodyPr wrap="none">
                <a:spAutoFit/>
              </a:bodyPr>
              <a:lstStyle/>
              <a:p>
                <a:pPr algn="ctr"/>
                <a:r>
                  <a:rPr lang="en-US"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Like</a:t>
                </a:r>
              </a:p>
            </p:txBody>
          </p:sp>
          <p:grpSp>
            <p:nvGrpSpPr>
              <p:cNvPr id="11" name="Group 31"/>
              <p:cNvGrpSpPr/>
              <p:nvPr/>
            </p:nvGrpSpPr>
            <p:grpSpPr>
              <a:xfrm>
                <a:off x="1531359" y="2072984"/>
                <a:ext cx="366051" cy="320998"/>
                <a:chOff x="1178347" y="1308393"/>
                <a:chExt cx="366051" cy="320998"/>
              </a:xfrm>
              <a:solidFill>
                <a:schemeClr val="bg1">
                  <a:lumMod val="65000"/>
                </a:schemeClr>
              </a:solidFill>
            </p:grpSpPr>
            <p:sp>
              <p:nvSpPr>
                <p:cNvPr id="13" name="AutoShape 147"/>
                <p:cNvSpPr/>
                <p:nvPr/>
              </p:nvSpPr>
              <p:spPr bwMode="auto">
                <a:xfrm>
                  <a:off x="1178347" y="1308393"/>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tx1">
                    <a:lumMod val="85000"/>
                    <a:lumOff val="15000"/>
                  </a:schemeClr>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dirty="0">
                    <a:solidFill>
                      <a:srgbClr val="FFFFFF"/>
                    </a:solidFill>
                    <a:effectLst>
                      <a:outerShdw blurRad="38100" dist="38100" dir="2700000" algn="tl">
                        <a:srgbClr val="000000"/>
                      </a:outerShdw>
                    </a:effectLst>
                  </a:endParaRPr>
                </a:p>
              </p:txBody>
            </p:sp>
            <p:sp>
              <p:nvSpPr>
                <p:cNvPr id="14" name="AutoShape 148"/>
                <p:cNvSpPr/>
                <p:nvPr/>
              </p:nvSpPr>
              <p:spPr bwMode="auto">
                <a:xfrm>
                  <a:off x="1235287" y="1365960"/>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chemeClr val="tx1">
                    <a:lumMod val="85000"/>
                    <a:lumOff val="15000"/>
                  </a:schemeClr>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
            <p:nvSpPr>
              <p:cNvPr id="12" name="Rectangle 34"/>
              <p:cNvSpPr/>
              <p:nvPr/>
            </p:nvSpPr>
            <p:spPr>
              <a:xfrm>
                <a:off x="1071538" y="2857502"/>
                <a:ext cx="1357322" cy="461665"/>
              </a:xfrm>
              <a:prstGeom prst="rect">
                <a:avLst/>
              </a:prstGeom>
            </p:spPr>
            <p:txBody>
              <a:bodyPr wrap="square">
                <a:spAutoFit/>
              </a:bodyPr>
              <a:lstStyle/>
              <a:p>
                <a:pPr algn="ctr"/>
                <a:r>
                  <a:rPr lang="ms-MY" sz="800" dirty="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a:t>
                </a:r>
              </a:p>
            </p:txBody>
          </p:sp>
        </p:grpSp>
      </p:grpSp>
      <p:grpSp>
        <p:nvGrpSpPr>
          <p:cNvPr id="15" name="Group 44"/>
          <p:cNvGrpSpPr/>
          <p:nvPr/>
        </p:nvGrpSpPr>
        <p:grpSpPr>
          <a:xfrm>
            <a:off x="3859921" y="2465093"/>
            <a:ext cx="1903642" cy="1903642"/>
            <a:chOff x="2714612" y="1643056"/>
            <a:chExt cx="1903642" cy="1903642"/>
          </a:xfrm>
        </p:grpSpPr>
        <p:sp>
          <p:nvSpPr>
            <p:cNvPr id="16" name="Arc 8"/>
            <p:cNvSpPr/>
            <p:nvPr/>
          </p:nvSpPr>
          <p:spPr>
            <a:xfrm>
              <a:off x="2714612" y="1643056"/>
              <a:ext cx="1903642" cy="1903642"/>
            </a:xfrm>
            <a:prstGeom prst="arc">
              <a:avLst>
                <a:gd name="adj1" fmla="val 21571566"/>
                <a:gd name="adj2" fmla="val 10822907"/>
              </a:avLst>
            </a:prstGeom>
            <a:noFill/>
            <a:ln w="1270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Arc 15"/>
            <p:cNvSpPr/>
            <p:nvPr/>
          </p:nvSpPr>
          <p:spPr>
            <a:xfrm flipH="1">
              <a:off x="2714612" y="1643056"/>
              <a:ext cx="1903642" cy="1903642"/>
            </a:xfrm>
            <a:prstGeom prst="arc">
              <a:avLst>
                <a:gd name="adj1" fmla="val 10782369"/>
                <a:gd name="adj2" fmla="val 0"/>
              </a:avLst>
            </a:prstGeom>
            <a:noFill/>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8" name="Group 39"/>
            <p:cNvGrpSpPr/>
            <p:nvPr/>
          </p:nvGrpSpPr>
          <p:grpSpPr>
            <a:xfrm>
              <a:off x="3000364" y="1857370"/>
              <a:ext cx="1357322" cy="1461797"/>
              <a:chOff x="3000364" y="1857370"/>
              <a:chExt cx="1357322" cy="1461797"/>
            </a:xfrm>
          </p:grpSpPr>
          <p:sp>
            <p:nvSpPr>
              <p:cNvPr id="19" name="Oval 19"/>
              <p:cNvSpPr/>
              <p:nvPr/>
            </p:nvSpPr>
            <p:spPr>
              <a:xfrm>
                <a:off x="3357554" y="1857370"/>
                <a:ext cx="680702" cy="680702"/>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3"/>
              <p:cNvSpPr/>
              <p:nvPr/>
            </p:nvSpPr>
            <p:spPr>
              <a:xfrm>
                <a:off x="3214678" y="2571750"/>
                <a:ext cx="957313" cy="307777"/>
              </a:xfrm>
              <a:prstGeom prst="rect">
                <a:avLst/>
              </a:prstGeom>
            </p:spPr>
            <p:txBody>
              <a:bodyPr wrap="none">
                <a:spAutoFit/>
              </a:bodyPr>
              <a:lstStyle/>
              <a:p>
                <a:pPr algn="ctr"/>
                <a:r>
                  <a:rPr lang="en-US"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Diamond</a:t>
                </a:r>
              </a:p>
            </p:txBody>
          </p:sp>
          <p:sp>
            <p:nvSpPr>
              <p:cNvPr id="21" name="AutoShape 117"/>
              <p:cNvSpPr/>
              <p:nvPr/>
            </p:nvSpPr>
            <p:spPr bwMode="auto">
              <a:xfrm>
                <a:off x="3524123" y="2075278"/>
                <a:ext cx="366051" cy="27469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85000"/>
                  <a:lumOff val="15000"/>
                </a:schemeClr>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dirty="0">
                  <a:solidFill>
                    <a:srgbClr val="FFFFFF"/>
                  </a:solidFill>
                  <a:effectLst>
                    <a:outerShdw blurRad="38100" dist="38100" dir="2700000" algn="tl">
                      <a:srgbClr val="000000"/>
                    </a:outerShdw>
                  </a:effectLst>
                </a:endParaRPr>
              </a:p>
            </p:txBody>
          </p:sp>
          <p:sp>
            <p:nvSpPr>
              <p:cNvPr id="22" name="Rectangle 35"/>
              <p:cNvSpPr/>
              <p:nvPr/>
            </p:nvSpPr>
            <p:spPr>
              <a:xfrm>
                <a:off x="3000364" y="2857502"/>
                <a:ext cx="1357322" cy="461665"/>
              </a:xfrm>
              <a:prstGeom prst="rect">
                <a:avLst/>
              </a:prstGeom>
            </p:spPr>
            <p:txBody>
              <a:bodyPr wrap="square">
                <a:spAutoFit/>
              </a:bodyPr>
              <a:lstStyle/>
              <a:p>
                <a:pPr algn="ctr"/>
                <a:r>
                  <a:rPr lang="ms-MY" sz="800" dirty="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a:t>
                </a:r>
              </a:p>
            </p:txBody>
          </p:sp>
        </p:grpSp>
      </p:grpSp>
      <p:grpSp>
        <p:nvGrpSpPr>
          <p:cNvPr id="23" name="Group 45"/>
          <p:cNvGrpSpPr/>
          <p:nvPr/>
        </p:nvGrpSpPr>
        <p:grpSpPr>
          <a:xfrm>
            <a:off x="6513286" y="2465093"/>
            <a:ext cx="1903642" cy="1903642"/>
            <a:chOff x="4643438" y="1643056"/>
            <a:chExt cx="1903642" cy="1903642"/>
          </a:xfrm>
        </p:grpSpPr>
        <p:sp>
          <p:nvSpPr>
            <p:cNvPr id="24" name="Arc 9"/>
            <p:cNvSpPr/>
            <p:nvPr/>
          </p:nvSpPr>
          <p:spPr>
            <a:xfrm>
              <a:off x="4643438" y="1643056"/>
              <a:ext cx="1903642" cy="1903642"/>
            </a:xfrm>
            <a:prstGeom prst="arc">
              <a:avLst>
                <a:gd name="adj1" fmla="val 10782369"/>
                <a:gd name="adj2" fmla="val 0"/>
              </a:avLst>
            </a:prstGeom>
            <a:noFill/>
            <a:ln w="1270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Arc 14"/>
            <p:cNvSpPr/>
            <p:nvPr/>
          </p:nvSpPr>
          <p:spPr>
            <a:xfrm flipH="1">
              <a:off x="4643438" y="1643056"/>
              <a:ext cx="1903642" cy="1903642"/>
            </a:xfrm>
            <a:prstGeom prst="arc">
              <a:avLst>
                <a:gd name="adj1" fmla="val 21571566"/>
                <a:gd name="adj2" fmla="val 10822907"/>
              </a:avLst>
            </a:prstGeom>
            <a:noFill/>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6" name="Group 40"/>
            <p:cNvGrpSpPr/>
            <p:nvPr/>
          </p:nvGrpSpPr>
          <p:grpSpPr>
            <a:xfrm>
              <a:off x="4929190" y="1857370"/>
              <a:ext cx="1357322" cy="1461797"/>
              <a:chOff x="4929190" y="1857370"/>
              <a:chExt cx="1357322" cy="1461797"/>
            </a:xfrm>
          </p:grpSpPr>
          <p:sp>
            <p:nvSpPr>
              <p:cNvPr id="27" name="Oval 20"/>
              <p:cNvSpPr/>
              <p:nvPr/>
            </p:nvSpPr>
            <p:spPr>
              <a:xfrm>
                <a:off x="5214942" y="1857370"/>
                <a:ext cx="680702" cy="680702"/>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4"/>
              <p:cNvSpPr/>
              <p:nvPr/>
            </p:nvSpPr>
            <p:spPr>
              <a:xfrm>
                <a:off x="5286380" y="2571750"/>
                <a:ext cx="519694" cy="307777"/>
              </a:xfrm>
              <a:prstGeom prst="rect">
                <a:avLst/>
              </a:prstGeom>
            </p:spPr>
            <p:txBody>
              <a:bodyPr wrap="none">
                <a:spAutoFit/>
              </a:bodyPr>
              <a:lstStyle/>
              <a:p>
                <a:pPr algn="ctr"/>
                <a:r>
                  <a:rPr lang="en-US"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Star</a:t>
                </a:r>
              </a:p>
            </p:txBody>
          </p:sp>
          <p:sp>
            <p:nvSpPr>
              <p:cNvPr id="29" name="AutoShape 139"/>
              <p:cNvSpPr/>
              <p:nvPr/>
            </p:nvSpPr>
            <p:spPr bwMode="auto">
              <a:xfrm>
                <a:off x="5375987" y="2013242"/>
                <a:ext cx="366050" cy="354788"/>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tx1">
                  <a:lumMod val="85000"/>
                  <a:lumOff val="15000"/>
                </a:schemeClr>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dirty="0">
                  <a:solidFill>
                    <a:srgbClr val="FFFFFF"/>
                  </a:solidFill>
                  <a:effectLst>
                    <a:outerShdw blurRad="38100" dist="38100" dir="2700000" algn="tl">
                      <a:srgbClr val="000000"/>
                    </a:outerShdw>
                  </a:effectLst>
                </a:endParaRPr>
              </a:p>
            </p:txBody>
          </p:sp>
          <p:sp>
            <p:nvSpPr>
              <p:cNvPr id="30" name="Rectangle 36"/>
              <p:cNvSpPr/>
              <p:nvPr/>
            </p:nvSpPr>
            <p:spPr>
              <a:xfrm>
                <a:off x="4929190" y="2857502"/>
                <a:ext cx="1357322" cy="461665"/>
              </a:xfrm>
              <a:prstGeom prst="rect">
                <a:avLst/>
              </a:prstGeom>
            </p:spPr>
            <p:txBody>
              <a:bodyPr wrap="square">
                <a:spAutoFit/>
              </a:bodyPr>
              <a:lstStyle/>
              <a:p>
                <a:pPr algn="ctr"/>
                <a:r>
                  <a:rPr lang="ms-MY" sz="800" dirty="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a:t>
                </a:r>
              </a:p>
            </p:txBody>
          </p:sp>
        </p:grpSp>
      </p:grpSp>
      <p:grpSp>
        <p:nvGrpSpPr>
          <p:cNvPr id="31" name="Group 46"/>
          <p:cNvGrpSpPr/>
          <p:nvPr/>
        </p:nvGrpSpPr>
        <p:grpSpPr>
          <a:xfrm>
            <a:off x="9166651" y="2465093"/>
            <a:ext cx="1903642" cy="1903642"/>
            <a:chOff x="6572264" y="1643056"/>
            <a:chExt cx="1903642" cy="1903642"/>
          </a:xfrm>
        </p:grpSpPr>
        <p:sp>
          <p:nvSpPr>
            <p:cNvPr id="32" name="Arc 10"/>
            <p:cNvSpPr/>
            <p:nvPr/>
          </p:nvSpPr>
          <p:spPr>
            <a:xfrm>
              <a:off x="6572264" y="1643056"/>
              <a:ext cx="1903642" cy="1903642"/>
            </a:xfrm>
            <a:prstGeom prst="arc">
              <a:avLst>
                <a:gd name="adj1" fmla="val 21571566"/>
                <a:gd name="adj2" fmla="val 10822907"/>
              </a:avLst>
            </a:prstGeom>
            <a:noFill/>
            <a:ln w="1270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Arc 13"/>
            <p:cNvSpPr/>
            <p:nvPr/>
          </p:nvSpPr>
          <p:spPr>
            <a:xfrm flipH="1">
              <a:off x="6572264" y="1643056"/>
              <a:ext cx="1903642" cy="1903642"/>
            </a:xfrm>
            <a:prstGeom prst="arc">
              <a:avLst>
                <a:gd name="adj1" fmla="val 10782369"/>
                <a:gd name="adj2" fmla="val 0"/>
              </a:avLst>
            </a:prstGeom>
            <a:noFill/>
            <a:ln w="1270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4" name="Group 41"/>
            <p:cNvGrpSpPr/>
            <p:nvPr/>
          </p:nvGrpSpPr>
          <p:grpSpPr>
            <a:xfrm>
              <a:off x="6858016" y="1857370"/>
              <a:ext cx="1357322" cy="1461797"/>
              <a:chOff x="6858016" y="1857370"/>
              <a:chExt cx="1357322" cy="1461797"/>
            </a:xfrm>
          </p:grpSpPr>
          <p:sp>
            <p:nvSpPr>
              <p:cNvPr id="35" name="Oval 21"/>
              <p:cNvSpPr/>
              <p:nvPr/>
            </p:nvSpPr>
            <p:spPr>
              <a:xfrm>
                <a:off x="7215206" y="1857370"/>
                <a:ext cx="680702" cy="680702"/>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25"/>
              <p:cNvSpPr/>
              <p:nvPr/>
            </p:nvSpPr>
            <p:spPr>
              <a:xfrm>
                <a:off x="7143768" y="2571750"/>
                <a:ext cx="861133" cy="307777"/>
              </a:xfrm>
              <a:prstGeom prst="rect">
                <a:avLst/>
              </a:prstGeom>
            </p:spPr>
            <p:txBody>
              <a:bodyPr wrap="none">
                <a:spAutoFit/>
              </a:bodyPr>
              <a:lstStyle/>
              <a:p>
                <a:pPr algn="ctr"/>
                <a:r>
                  <a:rPr lang="en-US" sz="14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Delivery</a:t>
                </a:r>
              </a:p>
            </p:txBody>
          </p:sp>
          <p:grpSp>
            <p:nvGrpSpPr>
              <p:cNvPr id="37" name="Group 26"/>
              <p:cNvGrpSpPr/>
              <p:nvPr/>
            </p:nvGrpSpPr>
            <p:grpSpPr>
              <a:xfrm>
                <a:off x="7384751" y="2038569"/>
                <a:ext cx="366051" cy="297846"/>
                <a:chOff x="7817318" y="3514082"/>
                <a:chExt cx="366051" cy="297846"/>
              </a:xfrm>
              <a:solidFill>
                <a:schemeClr val="bg1">
                  <a:lumMod val="65000"/>
                </a:schemeClr>
              </a:solidFill>
            </p:grpSpPr>
            <p:sp>
              <p:nvSpPr>
                <p:cNvPr id="39" name="AutoShape 5"/>
                <p:cNvSpPr/>
                <p:nvPr/>
              </p:nvSpPr>
              <p:spPr bwMode="auto">
                <a:xfrm>
                  <a:off x="8068858" y="3605439"/>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tx1">
                    <a:lumMod val="85000"/>
                    <a:lumOff val="15000"/>
                  </a:schemeClr>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40" name="AutoShape 6"/>
                <p:cNvSpPr/>
                <p:nvPr/>
              </p:nvSpPr>
              <p:spPr bwMode="auto">
                <a:xfrm>
                  <a:off x="7817318" y="3514082"/>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tx1">
                    <a:lumMod val="85000"/>
                    <a:lumOff val="15000"/>
                  </a:schemeClr>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dirty="0">
                    <a:solidFill>
                      <a:srgbClr val="FFFFFF"/>
                    </a:solidFill>
                    <a:effectLst>
                      <a:outerShdw blurRad="38100" dist="38100" dir="2700000" algn="tl">
                        <a:srgbClr val="000000"/>
                      </a:outerShdw>
                    </a:effectLst>
                  </a:endParaRPr>
                </a:p>
              </p:txBody>
            </p:sp>
          </p:grpSp>
          <p:sp>
            <p:nvSpPr>
              <p:cNvPr id="38" name="Rectangle 37"/>
              <p:cNvSpPr/>
              <p:nvPr/>
            </p:nvSpPr>
            <p:spPr>
              <a:xfrm>
                <a:off x="6858016" y="2857502"/>
                <a:ext cx="1357322" cy="461665"/>
              </a:xfrm>
              <a:prstGeom prst="rect">
                <a:avLst/>
              </a:prstGeom>
            </p:spPr>
            <p:txBody>
              <a:bodyPr wrap="square">
                <a:spAutoFit/>
              </a:bodyPr>
              <a:lstStyle/>
              <a:p>
                <a:pPr algn="ctr"/>
                <a:r>
                  <a:rPr lang="ms-MY" sz="800" dirty="0">
                    <a:solidFill>
                      <a:schemeClr val="bg1">
                        <a:lumMod val="65000"/>
                      </a:schemeClr>
                    </a:solidFill>
                    <a:latin typeface="Open Sans Light" pitchFamily="34" charset="0"/>
                    <a:ea typeface="Open Sans Light" pitchFamily="34" charset="0"/>
                    <a:cs typeface="Open Sans Light" pitchFamily="34" charset="0"/>
                  </a:rPr>
                  <a:t>Lorem ipsum dolor sit amet consectetur adipiscing elit. </a:t>
                </a:r>
              </a:p>
            </p:txBody>
          </p:sp>
        </p:grpSp>
      </p:grpSp>
      <p:sp>
        <p:nvSpPr>
          <p:cNvPr id="41" name="文本框 40"/>
          <p:cNvSpPr txBox="1"/>
          <p:nvPr/>
        </p:nvSpPr>
        <p:spPr>
          <a:xfrm>
            <a:off x="5152938" y="790539"/>
            <a:ext cx="1886117"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TITLE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Text Box 10"/>
          <p:cNvSpPr txBox="1">
            <a:spLocks noChangeArrowheads="1"/>
          </p:cNvSpPr>
          <p:nvPr/>
        </p:nvSpPr>
        <p:spPr bwMode="auto">
          <a:xfrm>
            <a:off x="2608078" y="1174084"/>
            <a:ext cx="6975844" cy="207749"/>
          </a:xfrm>
          <a:prstGeom prst="rect">
            <a:avLst/>
          </a:prstGeom>
          <a:noFill/>
          <a:ln w="9525">
            <a:noFill/>
            <a:miter lim="800000"/>
          </a:ln>
        </p:spPr>
        <p:txBody>
          <a:bodyPr wrap="square" lIns="45720" tIns="22860" rIns="45720" bIns="22860">
            <a:spAutoFit/>
          </a:bodyPr>
          <a:lstStyle/>
          <a:p>
            <a:pPr algn="ctr"/>
            <a:r>
              <a:rPr lang="id-ID" altLang="zh-CN" sz="1050" dirty="0">
                <a:solidFill>
                  <a:schemeClr val="bg1">
                    <a:lumMod val="50000"/>
                  </a:schemeClr>
                </a:solidFill>
              </a:rPr>
              <a:t>Biscuit oat cake carrot cake muffin jelly beans chocolate chocolate sugar plum cheesecake</a:t>
            </a:r>
          </a:p>
        </p:txBody>
      </p:sp>
      <p:sp>
        <p:nvSpPr>
          <p:cNvPr id="43" name="矩形 42"/>
          <p:cNvSpPr/>
          <p:nvPr/>
        </p:nvSpPr>
        <p:spPr>
          <a:xfrm>
            <a:off x="779666" y="5463772"/>
            <a:ext cx="10632660" cy="415498"/>
          </a:xfrm>
          <a:prstGeom prst="rect">
            <a:avLst/>
          </a:prstGeom>
        </p:spPr>
        <p:txBody>
          <a:bodyPr wrap="square">
            <a:spAutoFit/>
          </a:bodyPr>
          <a:lstStyle/>
          <a:p>
            <a:pPr algn="ctr">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advTm="4666">
        <p15:prstTrans prst="origami"/>
      </p:transition>
    </mc:Choice>
    <mc:Fallback>
      <p:transition spd="slow" advTm="46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Top)">
                                      <p:cBhvr>
                                        <p:cTn id="7" dur="500"/>
                                        <p:tgtEl>
                                          <p:spTgt spid="5"/>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slide(fromTop)">
                                      <p:cBhvr>
                                        <p:cTn id="11" dur="500"/>
                                        <p:tgtEl>
                                          <p:spTgt spid="1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slide(fromTop)">
                                      <p:cBhvr>
                                        <p:cTn id="15" dur="500"/>
                                        <p:tgtEl>
                                          <p:spTgt spid="23"/>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slide(fromTop)">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843873" y="2890195"/>
            <a:ext cx="2514448" cy="2509144"/>
            <a:chOff x="4843873" y="2890195"/>
            <a:chExt cx="2514448" cy="2509144"/>
          </a:xfrm>
        </p:grpSpPr>
        <p:sp>
          <p:nvSpPr>
            <p:cNvPr id="4" name="Freeform 5"/>
            <p:cNvSpPr/>
            <p:nvPr/>
          </p:nvSpPr>
          <p:spPr>
            <a:xfrm>
              <a:off x="5474923" y="2890195"/>
              <a:ext cx="1254572" cy="1254572"/>
            </a:xfrm>
            <a:custGeom>
              <a:avLst/>
              <a:gdLst>
                <a:gd name="connsiteX0" fmla="*/ 0 w 3165827"/>
                <a:gd name="connsiteY0" fmla="*/ 3165827 h 3165827"/>
                <a:gd name="connsiteX1" fmla="*/ 1582914 w 3165827"/>
                <a:gd name="connsiteY1" fmla="*/ 0 h 3165827"/>
                <a:gd name="connsiteX2" fmla="*/ 3165827 w 3165827"/>
                <a:gd name="connsiteY2" fmla="*/ 3165827 h 3165827"/>
                <a:gd name="connsiteX3" fmla="*/ 0 w 3165827"/>
                <a:gd name="connsiteY3" fmla="*/ 3165827 h 3165827"/>
              </a:gdLst>
              <a:ahLst/>
              <a:cxnLst>
                <a:cxn ang="0">
                  <a:pos x="connsiteX0" y="connsiteY0"/>
                </a:cxn>
                <a:cxn ang="0">
                  <a:pos x="connsiteX1" y="connsiteY1"/>
                </a:cxn>
                <a:cxn ang="0">
                  <a:pos x="connsiteX2" y="connsiteY2"/>
                </a:cxn>
                <a:cxn ang="0">
                  <a:pos x="connsiteX3" y="connsiteY3"/>
                </a:cxn>
              </a:cxnLst>
              <a:rect l="l" t="t" r="r" b="b"/>
              <a:pathLst>
                <a:path w="3165827" h="3165827">
                  <a:moveTo>
                    <a:pt x="0" y="3165827"/>
                  </a:moveTo>
                  <a:lnTo>
                    <a:pt x="1582914" y="0"/>
                  </a:lnTo>
                  <a:lnTo>
                    <a:pt x="3165827" y="3165827"/>
                  </a:lnTo>
                  <a:lnTo>
                    <a:pt x="0" y="3165827"/>
                  </a:lnTo>
                  <a:close/>
                </a:path>
              </a:pathLst>
            </a:custGeom>
            <a:solidFill>
              <a:schemeClr val="tx1">
                <a:lumMod val="85000"/>
                <a:lumOff val="15000"/>
              </a:schemeClr>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47667" tIns="1739124" rIns="947667" bIns="156210" numCol="1" spcCol="1270" anchor="ctr" anchorCtr="0">
              <a:noAutofit/>
            </a:bodyPr>
            <a:lstStyle/>
            <a:p>
              <a:pPr lvl="0" algn="ctr" defTabSz="1822450">
                <a:lnSpc>
                  <a:spcPct val="90000"/>
                </a:lnSpc>
                <a:spcBef>
                  <a:spcPct val="0"/>
                </a:spcBef>
                <a:spcAft>
                  <a:spcPct val="35000"/>
                </a:spcAft>
              </a:pPr>
              <a:endParaRPr lang="en-US" sz="4100" kern="1200"/>
            </a:p>
          </p:txBody>
        </p:sp>
        <p:sp>
          <p:nvSpPr>
            <p:cNvPr id="5" name="Freeform 6"/>
            <p:cNvSpPr/>
            <p:nvPr/>
          </p:nvSpPr>
          <p:spPr>
            <a:xfrm>
              <a:off x="4843873" y="4143227"/>
              <a:ext cx="1254572" cy="1254572"/>
            </a:xfrm>
            <a:custGeom>
              <a:avLst/>
              <a:gdLst>
                <a:gd name="connsiteX0" fmla="*/ 0 w 3165827"/>
                <a:gd name="connsiteY0" fmla="*/ 3165827 h 3165827"/>
                <a:gd name="connsiteX1" fmla="*/ 1582914 w 3165827"/>
                <a:gd name="connsiteY1" fmla="*/ 0 h 3165827"/>
                <a:gd name="connsiteX2" fmla="*/ 3165827 w 3165827"/>
                <a:gd name="connsiteY2" fmla="*/ 3165827 h 3165827"/>
                <a:gd name="connsiteX3" fmla="*/ 0 w 3165827"/>
                <a:gd name="connsiteY3" fmla="*/ 3165827 h 3165827"/>
              </a:gdLst>
              <a:ahLst/>
              <a:cxnLst>
                <a:cxn ang="0">
                  <a:pos x="connsiteX0" y="connsiteY0"/>
                </a:cxn>
                <a:cxn ang="0">
                  <a:pos x="connsiteX1" y="connsiteY1"/>
                </a:cxn>
                <a:cxn ang="0">
                  <a:pos x="connsiteX2" y="connsiteY2"/>
                </a:cxn>
                <a:cxn ang="0">
                  <a:pos x="connsiteX3" y="connsiteY3"/>
                </a:cxn>
              </a:cxnLst>
              <a:rect l="l" t="t" r="r" b="b"/>
              <a:pathLst>
                <a:path w="3165827" h="3165827">
                  <a:moveTo>
                    <a:pt x="0" y="3165827"/>
                  </a:moveTo>
                  <a:lnTo>
                    <a:pt x="1582914" y="0"/>
                  </a:lnTo>
                  <a:lnTo>
                    <a:pt x="3165827" y="3165827"/>
                  </a:lnTo>
                  <a:lnTo>
                    <a:pt x="0" y="3165827"/>
                  </a:lnTo>
                  <a:close/>
                </a:path>
              </a:pathLst>
            </a:custGeom>
            <a:solidFill>
              <a:schemeClr val="bg1">
                <a:lumMod val="65000"/>
              </a:schemeClr>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47667" tIns="1739124" rIns="947667" bIns="156210" numCol="1" spcCol="1270" anchor="ctr" anchorCtr="0">
              <a:noAutofit/>
            </a:bodyPr>
            <a:lstStyle/>
            <a:p>
              <a:pPr lvl="0" algn="ctr" defTabSz="1822450">
                <a:lnSpc>
                  <a:spcPct val="90000"/>
                </a:lnSpc>
                <a:spcBef>
                  <a:spcPct val="0"/>
                </a:spcBef>
                <a:spcAft>
                  <a:spcPct val="35000"/>
                </a:spcAft>
              </a:pPr>
              <a:endParaRPr lang="en-US" sz="4100" kern="1200"/>
            </a:p>
          </p:txBody>
        </p:sp>
        <p:sp>
          <p:nvSpPr>
            <p:cNvPr id="6" name="Freeform 7"/>
            <p:cNvSpPr/>
            <p:nvPr/>
          </p:nvSpPr>
          <p:spPr>
            <a:xfrm>
              <a:off x="5474923" y="4144767"/>
              <a:ext cx="1254572" cy="1254572"/>
            </a:xfrm>
            <a:custGeom>
              <a:avLst/>
              <a:gdLst>
                <a:gd name="connsiteX0" fmla="*/ 0 w 3165827"/>
                <a:gd name="connsiteY0" fmla="*/ 3165827 h 3165827"/>
                <a:gd name="connsiteX1" fmla="*/ 1582914 w 3165827"/>
                <a:gd name="connsiteY1" fmla="*/ 0 h 3165827"/>
                <a:gd name="connsiteX2" fmla="*/ 3165827 w 3165827"/>
                <a:gd name="connsiteY2" fmla="*/ 3165827 h 3165827"/>
                <a:gd name="connsiteX3" fmla="*/ 0 w 3165827"/>
                <a:gd name="connsiteY3" fmla="*/ 3165827 h 3165827"/>
              </a:gdLst>
              <a:ahLst/>
              <a:cxnLst>
                <a:cxn ang="0">
                  <a:pos x="connsiteX0" y="connsiteY0"/>
                </a:cxn>
                <a:cxn ang="0">
                  <a:pos x="connsiteX1" y="connsiteY1"/>
                </a:cxn>
                <a:cxn ang="0">
                  <a:pos x="connsiteX2" y="connsiteY2"/>
                </a:cxn>
                <a:cxn ang="0">
                  <a:pos x="connsiteX3" y="connsiteY3"/>
                </a:cxn>
              </a:cxnLst>
              <a:rect l="l" t="t" r="r" b="b"/>
              <a:pathLst>
                <a:path w="3165827" h="3165827">
                  <a:moveTo>
                    <a:pt x="3165827" y="0"/>
                  </a:moveTo>
                  <a:lnTo>
                    <a:pt x="1582913" y="3165827"/>
                  </a:lnTo>
                  <a:lnTo>
                    <a:pt x="0" y="0"/>
                  </a:lnTo>
                  <a:lnTo>
                    <a:pt x="3165827" y="0"/>
                  </a:lnTo>
                  <a:close/>
                </a:path>
              </a:pathLst>
            </a:custGeom>
            <a:solidFill>
              <a:schemeClr val="bg1">
                <a:lumMod val="85000"/>
              </a:schemeClr>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47667" tIns="156211" rIns="947668" bIns="1739124" numCol="1" spcCol="1270" anchor="ctr" anchorCtr="0">
              <a:noAutofit/>
            </a:bodyPr>
            <a:lstStyle/>
            <a:p>
              <a:pPr lvl="0" algn="ctr" defTabSz="1822450">
                <a:lnSpc>
                  <a:spcPct val="90000"/>
                </a:lnSpc>
                <a:spcBef>
                  <a:spcPct val="0"/>
                </a:spcBef>
                <a:spcAft>
                  <a:spcPct val="35000"/>
                </a:spcAft>
              </a:pPr>
              <a:endParaRPr lang="en-US" sz="4100" kern="1200"/>
            </a:p>
          </p:txBody>
        </p:sp>
        <p:sp>
          <p:nvSpPr>
            <p:cNvPr id="7" name="Freeform 8"/>
            <p:cNvSpPr/>
            <p:nvPr/>
          </p:nvSpPr>
          <p:spPr>
            <a:xfrm>
              <a:off x="6103749" y="4143227"/>
              <a:ext cx="1254572" cy="1254572"/>
            </a:xfrm>
            <a:custGeom>
              <a:avLst/>
              <a:gdLst>
                <a:gd name="connsiteX0" fmla="*/ 0 w 3165827"/>
                <a:gd name="connsiteY0" fmla="*/ 3165827 h 3165827"/>
                <a:gd name="connsiteX1" fmla="*/ 1582914 w 3165827"/>
                <a:gd name="connsiteY1" fmla="*/ 0 h 3165827"/>
                <a:gd name="connsiteX2" fmla="*/ 3165827 w 3165827"/>
                <a:gd name="connsiteY2" fmla="*/ 3165827 h 3165827"/>
                <a:gd name="connsiteX3" fmla="*/ 0 w 3165827"/>
                <a:gd name="connsiteY3" fmla="*/ 3165827 h 3165827"/>
              </a:gdLst>
              <a:ahLst/>
              <a:cxnLst>
                <a:cxn ang="0">
                  <a:pos x="connsiteX0" y="connsiteY0"/>
                </a:cxn>
                <a:cxn ang="0">
                  <a:pos x="connsiteX1" y="connsiteY1"/>
                </a:cxn>
                <a:cxn ang="0">
                  <a:pos x="connsiteX2" y="connsiteY2"/>
                </a:cxn>
                <a:cxn ang="0">
                  <a:pos x="connsiteX3" y="connsiteY3"/>
                </a:cxn>
              </a:cxnLst>
              <a:rect l="l" t="t" r="r" b="b"/>
              <a:pathLst>
                <a:path w="3165827" h="3165827">
                  <a:moveTo>
                    <a:pt x="0" y="3165827"/>
                  </a:moveTo>
                  <a:lnTo>
                    <a:pt x="1582914" y="0"/>
                  </a:lnTo>
                  <a:lnTo>
                    <a:pt x="3165827" y="3165827"/>
                  </a:lnTo>
                  <a:lnTo>
                    <a:pt x="0" y="3165827"/>
                  </a:lnTo>
                  <a:close/>
                </a:path>
              </a:pathLst>
            </a:custGeom>
            <a:solidFill>
              <a:schemeClr val="bg1">
                <a:lumMod val="75000"/>
              </a:schemeClr>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47667" tIns="1739124" rIns="947667" bIns="156210" numCol="1" spcCol="1270" anchor="ctr" anchorCtr="0">
              <a:noAutofit/>
            </a:bodyPr>
            <a:lstStyle/>
            <a:p>
              <a:pPr lvl="0" algn="ctr" defTabSz="1822450">
                <a:lnSpc>
                  <a:spcPct val="90000"/>
                </a:lnSpc>
                <a:spcBef>
                  <a:spcPct val="0"/>
                </a:spcBef>
                <a:spcAft>
                  <a:spcPct val="35000"/>
                </a:spcAft>
              </a:pPr>
              <a:endParaRPr lang="en-US" sz="4100" kern="1200"/>
            </a:p>
          </p:txBody>
        </p:sp>
      </p:grpSp>
      <p:sp>
        <p:nvSpPr>
          <p:cNvPr id="8" name="Rectangle 23"/>
          <p:cNvSpPr/>
          <p:nvPr/>
        </p:nvSpPr>
        <p:spPr>
          <a:xfrm>
            <a:off x="8101566" y="2840421"/>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9" name="文本框 8"/>
          <p:cNvSpPr txBox="1"/>
          <p:nvPr/>
        </p:nvSpPr>
        <p:spPr>
          <a:xfrm>
            <a:off x="8101566" y="2579187"/>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Rectangle 23"/>
          <p:cNvSpPr/>
          <p:nvPr/>
        </p:nvSpPr>
        <p:spPr>
          <a:xfrm>
            <a:off x="8101566" y="5033287"/>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1" name="文本框 10"/>
          <p:cNvSpPr txBox="1"/>
          <p:nvPr/>
        </p:nvSpPr>
        <p:spPr>
          <a:xfrm>
            <a:off x="8101566" y="4772053"/>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616826" y="2579187"/>
            <a:ext cx="2486025" cy="307777"/>
          </a:xfrm>
          <a:prstGeom prst="rect">
            <a:avLst/>
          </a:prstGeom>
          <a:noFill/>
        </p:spPr>
        <p:txBody>
          <a:bodyPr wrap="square" rtlCol="0">
            <a:spAutoFit/>
          </a:bodyPr>
          <a:lstStyle/>
          <a:p>
            <a:pPr algn="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Rectangle 23"/>
          <p:cNvSpPr/>
          <p:nvPr/>
        </p:nvSpPr>
        <p:spPr>
          <a:xfrm>
            <a:off x="1616827" y="2842086"/>
            <a:ext cx="2486025"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4" name="文本框 13"/>
          <p:cNvSpPr txBox="1"/>
          <p:nvPr/>
        </p:nvSpPr>
        <p:spPr>
          <a:xfrm>
            <a:off x="1616826" y="4772053"/>
            <a:ext cx="2486025" cy="307777"/>
          </a:xfrm>
          <a:prstGeom prst="rect">
            <a:avLst/>
          </a:prstGeom>
          <a:noFill/>
        </p:spPr>
        <p:txBody>
          <a:bodyPr wrap="square" rtlCol="0">
            <a:spAutoFit/>
          </a:bodyPr>
          <a:lstStyle/>
          <a:p>
            <a:pPr algn="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a:t>
            </a:r>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Rectangle 23"/>
          <p:cNvSpPr/>
          <p:nvPr/>
        </p:nvSpPr>
        <p:spPr>
          <a:xfrm>
            <a:off x="1616825" y="5030514"/>
            <a:ext cx="2486025"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16" name="文本框 15"/>
          <p:cNvSpPr txBox="1"/>
          <p:nvPr/>
        </p:nvSpPr>
        <p:spPr>
          <a:xfrm>
            <a:off x="5152938" y="790539"/>
            <a:ext cx="1886117" cy="307777"/>
          </a:xfrm>
          <a:prstGeom prst="rect">
            <a:avLst/>
          </a:prstGeom>
          <a:noFill/>
        </p:spPr>
        <p:txBody>
          <a:bodyPr wrap="square" rtlCol="0">
            <a:spAutoFit/>
          </a:bodyPr>
          <a:lstStyle/>
          <a:p>
            <a:pPr algn="ct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YOUR TITLE HERE</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Text Box 10"/>
          <p:cNvSpPr txBox="1">
            <a:spLocks noChangeArrowheads="1"/>
          </p:cNvSpPr>
          <p:nvPr/>
        </p:nvSpPr>
        <p:spPr bwMode="auto">
          <a:xfrm>
            <a:off x="2608078" y="1174084"/>
            <a:ext cx="6975844" cy="207749"/>
          </a:xfrm>
          <a:prstGeom prst="rect">
            <a:avLst/>
          </a:prstGeom>
          <a:noFill/>
          <a:ln w="9525">
            <a:noFill/>
            <a:miter lim="800000"/>
          </a:ln>
        </p:spPr>
        <p:txBody>
          <a:bodyPr wrap="square" lIns="45720" tIns="22860" rIns="45720" bIns="22860">
            <a:spAutoFit/>
          </a:bodyPr>
          <a:lstStyle/>
          <a:p>
            <a:pPr algn="ctr"/>
            <a:r>
              <a:rPr lang="id-ID" altLang="zh-CN" sz="1050" dirty="0">
                <a:solidFill>
                  <a:schemeClr val="bg1">
                    <a:lumMod val="50000"/>
                  </a:schemeClr>
                </a:solidFill>
              </a:rPr>
              <a:t>Biscuit oat cake carrot cake muffin jelly beans chocolate chocolate sugar plum cheesecake</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7604">
        <p15:prstTrans prst="fracture"/>
      </p:transition>
    </mc:Choice>
    <mc:Fallback>
      <p:transition spd="slow" advTm="76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iterate type="lt">
                                    <p:tmPct val="10000"/>
                                  </p:iterate>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250"/>
                                        <p:tgtEl>
                                          <p:spTgt spid="12">
                                            <p:txEl>
                                              <p:pRg st="0" end="0"/>
                                            </p:txEl>
                                          </p:spTgt>
                                        </p:tgtEl>
                                      </p:cBhvr>
                                    </p:animEffect>
                                    <p:anim calcmode="lin" valueType="num">
                                      <p:cBhvr>
                                        <p:cTn id="14" dur="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5" dur="25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16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21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9">
                                            <p:txEl>
                                              <p:pRg st="0" end="0"/>
                                            </p:txEl>
                                          </p:spTgt>
                                        </p:tgtEl>
                                        <p:attrNameLst>
                                          <p:attrName>style.visibility</p:attrName>
                                        </p:attrNameLst>
                                      </p:cBhvr>
                                      <p:to>
                                        <p:strVal val="visible"/>
                                      </p:to>
                                    </p:set>
                                    <p:animEffect transition="in" filter="fade">
                                      <p:cBhvr>
                                        <p:cTn id="25" dur="250"/>
                                        <p:tgtEl>
                                          <p:spTgt spid="9">
                                            <p:txEl>
                                              <p:pRg st="0" end="0"/>
                                            </p:txEl>
                                          </p:spTgt>
                                        </p:tgtEl>
                                      </p:cBhvr>
                                    </p:animEffect>
                                    <p:anim calcmode="lin" valueType="num">
                                      <p:cBhvr>
                                        <p:cTn id="26" dur="25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7" dur="25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27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anim calcmode="lin" valueType="num">
                                      <p:cBhvr>
                                        <p:cTn id="32" dur="500" fill="hold"/>
                                        <p:tgtEl>
                                          <p:spTgt spid="8"/>
                                        </p:tgtEl>
                                        <p:attrNameLst>
                                          <p:attrName>ppt_x</p:attrName>
                                        </p:attrNameLst>
                                      </p:cBhvr>
                                      <p:tavLst>
                                        <p:tav tm="0">
                                          <p:val>
                                            <p:strVal val="#ppt_x"/>
                                          </p:val>
                                        </p:tav>
                                        <p:tav tm="100000">
                                          <p:val>
                                            <p:strVal val="#ppt_x"/>
                                          </p:val>
                                        </p:tav>
                                      </p:tavLst>
                                    </p:anim>
                                    <p:anim calcmode="lin" valueType="num">
                                      <p:cBhvr>
                                        <p:cTn id="33" dur="5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32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fade">
                                      <p:cBhvr>
                                        <p:cTn id="37" dur="250"/>
                                        <p:tgtEl>
                                          <p:spTgt spid="14">
                                            <p:txEl>
                                              <p:pRg st="0" end="0"/>
                                            </p:txEl>
                                          </p:spTgt>
                                        </p:tgtEl>
                                      </p:cBhvr>
                                    </p:animEffect>
                                    <p:anim calcmode="lin" valueType="num">
                                      <p:cBhvr>
                                        <p:cTn id="38"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9" dur="25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38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anim calcmode="lin" valueType="num">
                                      <p:cBhvr>
                                        <p:cTn id="44" dur="500" fill="hold"/>
                                        <p:tgtEl>
                                          <p:spTgt spid="15"/>
                                        </p:tgtEl>
                                        <p:attrNameLst>
                                          <p:attrName>ppt_x</p:attrName>
                                        </p:attrNameLst>
                                      </p:cBhvr>
                                      <p:tavLst>
                                        <p:tav tm="0">
                                          <p:val>
                                            <p:strVal val="#ppt_x"/>
                                          </p:val>
                                        </p:tav>
                                        <p:tav tm="100000">
                                          <p:val>
                                            <p:strVal val="#ppt_x"/>
                                          </p:val>
                                        </p:tav>
                                      </p:tavLst>
                                    </p:anim>
                                    <p:anim calcmode="lin" valueType="num">
                                      <p:cBhvr>
                                        <p:cTn id="45" dur="5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4300"/>
                            </p:stCondLst>
                            <p:childTnLst>
                              <p:par>
                                <p:cTn id="47" presetID="47" presetClass="entr" presetSubtype="0" fill="hold" grpId="0" nodeType="afterEffect">
                                  <p:stCondLst>
                                    <p:cond delay="0"/>
                                  </p:stCondLst>
                                  <p:iterate type="lt">
                                    <p:tmPct val="10000"/>
                                  </p:iterate>
                                  <p:childTnLst>
                                    <p:set>
                                      <p:cBhvr>
                                        <p:cTn id="48" dur="1" fill="hold">
                                          <p:stCondLst>
                                            <p:cond delay="0"/>
                                          </p:stCondLst>
                                        </p:cTn>
                                        <p:tgtEl>
                                          <p:spTgt spid="11">
                                            <p:txEl>
                                              <p:pRg st="0" end="0"/>
                                            </p:txEl>
                                          </p:spTgt>
                                        </p:tgtEl>
                                        <p:attrNameLst>
                                          <p:attrName>style.visibility</p:attrName>
                                        </p:attrNameLst>
                                      </p:cBhvr>
                                      <p:to>
                                        <p:strVal val="visible"/>
                                      </p:to>
                                    </p:set>
                                    <p:animEffect transition="in" filter="fade">
                                      <p:cBhvr>
                                        <p:cTn id="49" dur="250"/>
                                        <p:tgtEl>
                                          <p:spTgt spid="11">
                                            <p:txEl>
                                              <p:pRg st="0" end="0"/>
                                            </p:txEl>
                                          </p:spTgt>
                                        </p:tgtEl>
                                      </p:cBhvr>
                                    </p:animEffect>
                                    <p:anim calcmode="lin" valueType="num">
                                      <p:cBhvr>
                                        <p:cTn id="50" dur="2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51" dur="25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52" fill="hold">
                            <p:stCondLst>
                              <p:cond delay="49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anim calcmode="lin" valueType="num">
                                      <p:cBhvr>
                                        <p:cTn id="56" dur="500" fill="hold"/>
                                        <p:tgtEl>
                                          <p:spTgt spid="10"/>
                                        </p:tgtEl>
                                        <p:attrNameLst>
                                          <p:attrName>ppt_x</p:attrName>
                                        </p:attrNameLst>
                                      </p:cBhvr>
                                      <p:tavLst>
                                        <p:tav tm="0">
                                          <p:val>
                                            <p:strVal val="#ppt_x"/>
                                          </p:val>
                                        </p:tav>
                                        <p:tav tm="100000">
                                          <p:val>
                                            <p:strVal val="#ppt_x"/>
                                          </p:val>
                                        </p:tav>
                                      </p:tavLst>
                                    </p:anim>
                                    <p:anim calcmode="lin" valueType="num">
                                      <p:cBhvr>
                                        <p:cTn id="5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P spid="10" grpId="0"/>
      <p:bldP spid="11" grpId="0" build="p"/>
      <p:bldP spid="12" grpId="0" build="p"/>
      <p:bldP spid="13" grpId="0"/>
      <p:bldP spid="14" grpId="0" build="p"/>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
          <p:cNvGrpSpPr/>
          <p:nvPr/>
        </p:nvGrpSpPr>
        <p:grpSpPr>
          <a:xfrm>
            <a:off x="6046327" y="1209889"/>
            <a:ext cx="5269374" cy="1657238"/>
            <a:chOff x="2928897" y="3745170"/>
            <a:chExt cx="18575262" cy="5842000"/>
          </a:xfrm>
          <a:solidFill>
            <a:schemeClr val="tx1">
              <a:lumMod val="85000"/>
              <a:lumOff val="15000"/>
            </a:schemeClr>
          </a:solidFill>
        </p:grpSpPr>
        <p:sp>
          <p:nvSpPr>
            <p:cNvPr id="33" name="AutoShape 2"/>
            <p:cNvSpPr/>
            <p:nvPr/>
          </p:nvSpPr>
          <p:spPr bwMode="auto">
            <a:xfrm>
              <a:off x="15663680" y="3745170"/>
              <a:ext cx="5840479" cy="5842000"/>
            </a:xfrm>
            <a:prstGeom prst="diamond">
              <a:avLst/>
            </a:prstGeom>
            <a:solidFill>
              <a:schemeClr val="tx1">
                <a:lumMod val="50000"/>
                <a:lumOff val="50000"/>
              </a:schemeClr>
            </a:solidFill>
            <a:ln w="25400">
              <a:solidFill>
                <a:schemeClr val="tx1">
                  <a:alpha val="0"/>
                </a:schemeClr>
              </a:solidFill>
              <a:miter lim="800000"/>
            </a:ln>
          </p:spPr>
          <p:txBody>
            <a:bodyPr lIns="0" tIns="0" rIns="0" bIns="0"/>
            <a:lstStyle/>
            <a:p>
              <a:pPr algn="ctr"/>
              <a:endParaRPr lang="es-ES" sz="255" dirty="0">
                <a:solidFill>
                  <a:schemeClr val="tx1">
                    <a:lumMod val="85000"/>
                    <a:lumOff val="15000"/>
                  </a:schemeClr>
                </a:solidFill>
              </a:endParaRPr>
            </a:p>
          </p:txBody>
        </p:sp>
        <p:sp>
          <p:nvSpPr>
            <p:cNvPr id="34" name="AutoShape 3"/>
            <p:cNvSpPr/>
            <p:nvPr/>
          </p:nvSpPr>
          <p:spPr bwMode="auto">
            <a:xfrm>
              <a:off x="11308714" y="3745170"/>
              <a:ext cx="5840479" cy="5842000"/>
            </a:xfrm>
            <a:prstGeom prst="diamond">
              <a:avLst/>
            </a:prstGeom>
            <a:solidFill>
              <a:schemeClr val="tx1">
                <a:lumMod val="85000"/>
                <a:lumOff val="15000"/>
              </a:schemeClr>
            </a:solidFill>
            <a:ln w="25400">
              <a:solidFill>
                <a:schemeClr val="tx1">
                  <a:alpha val="0"/>
                </a:schemeClr>
              </a:solidFill>
              <a:miter lim="800000"/>
            </a:ln>
          </p:spPr>
          <p:txBody>
            <a:bodyPr lIns="0" tIns="0" rIns="0" bIns="0"/>
            <a:lstStyle/>
            <a:p>
              <a:pPr algn="ctr"/>
              <a:endParaRPr lang="es-ES" sz="255" dirty="0">
                <a:solidFill>
                  <a:schemeClr val="tx1">
                    <a:lumMod val="85000"/>
                    <a:lumOff val="15000"/>
                  </a:schemeClr>
                </a:solidFill>
              </a:endParaRPr>
            </a:p>
          </p:txBody>
        </p:sp>
        <p:sp>
          <p:nvSpPr>
            <p:cNvPr id="35" name="AutoShape 4"/>
            <p:cNvSpPr/>
            <p:nvPr/>
          </p:nvSpPr>
          <p:spPr bwMode="auto">
            <a:xfrm>
              <a:off x="7068019" y="3745170"/>
              <a:ext cx="5840479" cy="5842000"/>
            </a:xfrm>
            <a:prstGeom prst="diamond">
              <a:avLst/>
            </a:prstGeom>
            <a:solidFill>
              <a:schemeClr val="tx1">
                <a:lumMod val="65000"/>
                <a:lumOff val="35000"/>
              </a:schemeClr>
            </a:solidFill>
            <a:ln w="25400">
              <a:solidFill>
                <a:schemeClr val="tx1">
                  <a:alpha val="0"/>
                </a:schemeClr>
              </a:solidFill>
              <a:miter lim="800000"/>
            </a:ln>
          </p:spPr>
          <p:txBody>
            <a:bodyPr lIns="0" tIns="0" rIns="0" bIns="0"/>
            <a:lstStyle/>
            <a:p>
              <a:pPr algn="ctr"/>
              <a:endParaRPr lang="es-ES" sz="255" dirty="0">
                <a:solidFill>
                  <a:schemeClr val="tx1">
                    <a:lumMod val="85000"/>
                    <a:lumOff val="15000"/>
                  </a:schemeClr>
                </a:solidFill>
              </a:endParaRPr>
            </a:p>
          </p:txBody>
        </p:sp>
        <p:sp>
          <p:nvSpPr>
            <p:cNvPr id="36" name="AutoShape 5"/>
            <p:cNvSpPr/>
            <p:nvPr/>
          </p:nvSpPr>
          <p:spPr bwMode="auto">
            <a:xfrm>
              <a:off x="2928897" y="3745170"/>
              <a:ext cx="5840479" cy="5842000"/>
            </a:xfrm>
            <a:prstGeom prst="diamond">
              <a:avLst/>
            </a:prstGeom>
            <a:grpFill/>
            <a:ln w="25400">
              <a:solidFill>
                <a:schemeClr val="tx1">
                  <a:alpha val="0"/>
                </a:schemeClr>
              </a:solidFill>
              <a:miter lim="800000"/>
            </a:ln>
          </p:spPr>
          <p:txBody>
            <a:bodyPr lIns="0" tIns="0" rIns="0" bIns="0"/>
            <a:lstStyle/>
            <a:p>
              <a:pPr algn="ctr"/>
              <a:endParaRPr lang="es-ES" sz="255" dirty="0">
                <a:solidFill>
                  <a:schemeClr val="tx1">
                    <a:lumMod val="85000"/>
                    <a:lumOff val="15000"/>
                  </a:schemeClr>
                </a:solidFill>
              </a:endParaRPr>
            </a:p>
          </p:txBody>
        </p:sp>
      </p:grpSp>
      <p:pic>
        <p:nvPicPr>
          <p:cNvPr id="37" name="图片 3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224" y="0"/>
            <a:ext cx="5286375" cy="6858000"/>
          </a:xfrm>
          <a:prstGeom prst="rect">
            <a:avLst/>
          </a:prstGeom>
        </p:spPr>
      </p:pic>
      <p:sp>
        <p:nvSpPr>
          <p:cNvPr id="38" name="Shape 2525"/>
          <p:cNvSpPr/>
          <p:nvPr/>
        </p:nvSpPr>
        <p:spPr>
          <a:xfrm>
            <a:off x="6650923" y="1842406"/>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0" name="Shape 2591"/>
          <p:cNvSpPr/>
          <p:nvPr/>
        </p:nvSpPr>
        <p:spPr>
          <a:xfrm>
            <a:off x="9070851" y="1842406"/>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1" name="Shape 2633"/>
          <p:cNvSpPr/>
          <p:nvPr/>
        </p:nvSpPr>
        <p:spPr>
          <a:xfrm>
            <a:off x="10305795" y="1842406"/>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39" name="Shape 2579"/>
          <p:cNvSpPr/>
          <p:nvPr/>
        </p:nvSpPr>
        <p:spPr>
          <a:xfrm>
            <a:off x="7880630" y="1842406"/>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2" name="Rectangle 23"/>
          <p:cNvSpPr/>
          <p:nvPr/>
        </p:nvSpPr>
        <p:spPr>
          <a:xfrm>
            <a:off x="6180284" y="4088196"/>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43" name="文本框 42"/>
          <p:cNvSpPr txBox="1"/>
          <p:nvPr/>
        </p:nvSpPr>
        <p:spPr>
          <a:xfrm>
            <a:off x="6180284" y="3826962"/>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01</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Rectangle 23"/>
          <p:cNvSpPr/>
          <p:nvPr/>
        </p:nvSpPr>
        <p:spPr>
          <a:xfrm>
            <a:off x="8990159" y="4087597"/>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45" name="文本框 44"/>
          <p:cNvSpPr txBox="1"/>
          <p:nvPr/>
        </p:nvSpPr>
        <p:spPr>
          <a:xfrm>
            <a:off x="8990159" y="3826363"/>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02</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Rectangle 23"/>
          <p:cNvSpPr/>
          <p:nvPr/>
        </p:nvSpPr>
        <p:spPr>
          <a:xfrm>
            <a:off x="6180284" y="5393121"/>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47" name="文本框 46"/>
          <p:cNvSpPr txBox="1"/>
          <p:nvPr/>
        </p:nvSpPr>
        <p:spPr>
          <a:xfrm>
            <a:off x="6180284" y="5131887"/>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03</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Rectangle 23"/>
          <p:cNvSpPr/>
          <p:nvPr/>
        </p:nvSpPr>
        <p:spPr>
          <a:xfrm>
            <a:off x="8990159" y="5392522"/>
            <a:ext cx="2486025" cy="553998"/>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sp>
        <p:nvSpPr>
          <p:cNvPr id="49" name="文本框 48"/>
          <p:cNvSpPr txBox="1"/>
          <p:nvPr/>
        </p:nvSpPr>
        <p:spPr>
          <a:xfrm>
            <a:off x="8990159" y="5131288"/>
            <a:ext cx="2486025" cy="307777"/>
          </a:xfrm>
          <a:prstGeom prst="rect">
            <a:avLst/>
          </a:prstGeom>
          <a:noFill/>
        </p:spPr>
        <p:txBody>
          <a:bodyPr wrap="square" rtlCol="0">
            <a:spAutoFit/>
          </a:bodyPr>
          <a:lstStyle/>
          <a:p>
            <a:r>
              <a:rPr lang="en-US" altLang="zh-CN"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 04</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500" advTm="3203">
        <p:split orient="vert"/>
      </p:transition>
    </mc:Choice>
    <mc:Fallback>
      <p:transition spd="slow" advTm="320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anim calcmode="lin" valueType="num">
                                      <p:cBhvr>
                                        <p:cTn id="15" dur="1000" fill="hold"/>
                                        <p:tgtEl>
                                          <p:spTgt spid="42"/>
                                        </p:tgtEl>
                                        <p:attrNameLst>
                                          <p:attrName>ppt_x</p:attrName>
                                        </p:attrNameLst>
                                      </p:cBhvr>
                                      <p:tavLst>
                                        <p:tav tm="0">
                                          <p:val>
                                            <p:strVal val="#ppt_x"/>
                                          </p:val>
                                        </p:tav>
                                        <p:tav tm="100000">
                                          <p:val>
                                            <p:strVal val="#ppt_x"/>
                                          </p:val>
                                        </p:tav>
                                      </p:tavLst>
                                    </p:anim>
                                    <p:anim calcmode="lin" valueType="num">
                                      <p:cBhvr>
                                        <p:cTn id="16" dur="1000" fill="hold"/>
                                        <p:tgtEl>
                                          <p:spTgt spid="4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50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50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1000"/>
                                        <p:tgtEl>
                                          <p:spTgt spid="46"/>
                                        </p:tgtEl>
                                      </p:cBhvr>
                                    </p:animEffect>
                                    <p:anim calcmode="lin" valueType="num">
                                      <p:cBhvr>
                                        <p:cTn id="35" dur="1000" fill="hold"/>
                                        <p:tgtEl>
                                          <p:spTgt spid="46"/>
                                        </p:tgtEl>
                                        <p:attrNameLst>
                                          <p:attrName>ppt_x</p:attrName>
                                        </p:attrNameLst>
                                      </p:cBhvr>
                                      <p:tavLst>
                                        <p:tav tm="0">
                                          <p:val>
                                            <p:strVal val="#ppt_x"/>
                                          </p:val>
                                        </p:tav>
                                        <p:tav tm="100000">
                                          <p:val>
                                            <p:strVal val="#ppt_x"/>
                                          </p:val>
                                        </p:tav>
                                      </p:tavLst>
                                    </p:anim>
                                    <p:anim calcmode="lin" valueType="num">
                                      <p:cBhvr>
                                        <p:cTn id="36" dur="1000" fill="hold"/>
                                        <p:tgtEl>
                                          <p:spTgt spid="4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50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1000"/>
                                        <p:tgtEl>
                                          <p:spTgt spid="47"/>
                                        </p:tgtEl>
                                      </p:cBhvr>
                                    </p:animEffect>
                                    <p:anim calcmode="lin" valueType="num">
                                      <p:cBhvr>
                                        <p:cTn id="40" dur="1000" fill="hold"/>
                                        <p:tgtEl>
                                          <p:spTgt spid="47"/>
                                        </p:tgtEl>
                                        <p:attrNameLst>
                                          <p:attrName>ppt_x</p:attrName>
                                        </p:attrNameLst>
                                      </p:cBhvr>
                                      <p:tavLst>
                                        <p:tav tm="0">
                                          <p:val>
                                            <p:strVal val="#ppt_x"/>
                                          </p:val>
                                        </p:tav>
                                        <p:tav tm="100000">
                                          <p:val>
                                            <p:strVal val="#ppt_x"/>
                                          </p:val>
                                        </p:tav>
                                      </p:tavLst>
                                    </p:anim>
                                    <p:anim calcmode="lin" valueType="num">
                                      <p:cBhvr>
                                        <p:cTn id="41" dur="1000" fill="hold"/>
                                        <p:tgtEl>
                                          <p:spTgt spid="4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50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1000"/>
                                        <p:tgtEl>
                                          <p:spTgt spid="48"/>
                                        </p:tgtEl>
                                      </p:cBhvr>
                                    </p:animEffect>
                                    <p:anim calcmode="lin" valueType="num">
                                      <p:cBhvr>
                                        <p:cTn id="45" dur="1000" fill="hold"/>
                                        <p:tgtEl>
                                          <p:spTgt spid="48"/>
                                        </p:tgtEl>
                                        <p:attrNameLst>
                                          <p:attrName>ppt_x</p:attrName>
                                        </p:attrNameLst>
                                      </p:cBhvr>
                                      <p:tavLst>
                                        <p:tav tm="0">
                                          <p:val>
                                            <p:strVal val="#ppt_x"/>
                                          </p:val>
                                        </p:tav>
                                        <p:tav tm="100000">
                                          <p:val>
                                            <p:strVal val="#ppt_x"/>
                                          </p:val>
                                        </p:tav>
                                      </p:tavLst>
                                    </p:anim>
                                    <p:anim calcmode="lin" valueType="num">
                                      <p:cBhvr>
                                        <p:cTn id="46" dur="1000" fill="hold"/>
                                        <p:tgtEl>
                                          <p:spTgt spid="4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0"/>
          <p:cNvSpPr>
            <a:spLocks noChangeArrowheads="1"/>
          </p:cNvSpPr>
          <p:nvPr/>
        </p:nvSpPr>
        <p:spPr bwMode="auto">
          <a:xfrm>
            <a:off x="7753198" y="1170027"/>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495">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495">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495">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495"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PROMOTION</a:t>
            </a:r>
          </a:p>
        </p:txBody>
      </p:sp>
      <p:sp>
        <p:nvSpPr>
          <p:cNvPr id="6" name="Rectangle 23"/>
          <p:cNvSpPr/>
          <p:nvPr/>
        </p:nvSpPr>
        <p:spPr>
          <a:xfrm>
            <a:off x="7753199" y="1489015"/>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cxnSp>
        <p:nvCxnSpPr>
          <p:cNvPr id="9" name="直接连接符 8"/>
          <p:cNvCxnSpPr/>
          <p:nvPr/>
        </p:nvCxnSpPr>
        <p:spPr>
          <a:xfrm>
            <a:off x="0" y="0"/>
            <a:ext cx="1552575" cy="1508581"/>
          </a:xfrm>
          <a:prstGeom prst="line">
            <a:avLst/>
          </a:prstGeom>
        </p:spPr>
        <p:style>
          <a:lnRef idx="1">
            <a:schemeClr val="accent3"/>
          </a:lnRef>
          <a:fillRef idx="0">
            <a:schemeClr val="accent3"/>
          </a:fillRef>
          <a:effectRef idx="0">
            <a:schemeClr val="accent3"/>
          </a:effectRef>
          <a:fontRef idx="minor">
            <a:schemeClr val="tx1"/>
          </a:fontRef>
        </p:style>
      </p:cxnSp>
      <p:sp>
        <p:nvSpPr>
          <p:cNvPr id="10" name="椭圆 9"/>
          <p:cNvSpPr/>
          <p:nvPr/>
        </p:nvSpPr>
        <p:spPr>
          <a:xfrm>
            <a:off x="1552575" y="1508581"/>
            <a:ext cx="133350" cy="12019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1685925" y="1628775"/>
            <a:ext cx="1438275" cy="1378862"/>
          </a:xfrm>
          <a:prstGeom prst="line">
            <a:avLst/>
          </a:prstGeom>
        </p:spPr>
        <p:style>
          <a:lnRef idx="1">
            <a:schemeClr val="accent3"/>
          </a:lnRef>
          <a:fillRef idx="0">
            <a:schemeClr val="accent3"/>
          </a:fillRef>
          <a:effectRef idx="0">
            <a:schemeClr val="accent3"/>
          </a:effectRef>
          <a:fontRef idx="minor">
            <a:schemeClr val="tx1"/>
          </a:fontRef>
        </p:style>
      </p:cxnSp>
      <p:cxnSp>
        <p:nvCxnSpPr>
          <p:cNvPr id="13" name="直接连接符 12"/>
          <p:cNvCxnSpPr/>
          <p:nvPr/>
        </p:nvCxnSpPr>
        <p:spPr>
          <a:xfrm flipH="1">
            <a:off x="1576983" y="3170658"/>
            <a:ext cx="1485900" cy="1362075"/>
          </a:xfrm>
          <a:prstGeom prst="line">
            <a:avLst/>
          </a:prstGeom>
        </p:spPr>
        <p:style>
          <a:lnRef idx="1">
            <a:schemeClr val="accent3"/>
          </a:lnRef>
          <a:fillRef idx="0">
            <a:schemeClr val="accent3"/>
          </a:fillRef>
          <a:effectRef idx="0">
            <a:schemeClr val="accent3"/>
          </a:effectRef>
          <a:fontRef idx="minor">
            <a:schemeClr val="tx1"/>
          </a:fontRef>
        </p:style>
      </p:cxnSp>
      <p:cxnSp>
        <p:nvCxnSpPr>
          <p:cNvPr id="15" name="直接连接符 14"/>
          <p:cNvCxnSpPr/>
          <p:nvPr/>
        </p:nvCxnSpPr>
        <p:spPr>
          <a:xfrm>
            <a:off x="1588443" y="4695754"/>
            <a:ext cx="2904006" cy="2162246"/>
          </a:xfrm>
          <a:prstGeom prst="line">
            <a:avLst/>
          </a:prstGeom>
        </p:spPr>
        <p:style>
          <a:lnRef idx="1">
            <a:schemeClr val="accent3"/>
          </a:lnRef>
          <a:fillRef idx="0">
            <a:schemeClr val="accent3"/>
          </a:fillRef>
          <a:effectRef idx="0">
            <a:schemeClr val="accent3"/>
          </a:effectRef>
          <a:fontRef idx="minor">
            <a:schemeClr val="tx1"/>
          </a:fontRef>
        </p:style>
      </p:cxnSp>
      <p:sp>
        <p:nvSpPr>
          <p:cNvPr id="16" name="椭圆 15"/>
          <p:cNvSpPr/>
          <p:nvPr/>
        </p:nvSpPr>
        <p:spPr>
          <a:xfrm>
            <a:off x="3102768" y="3050464"/>
            <a:ext cx="133350" cy="120194"/>
          </a:xfrm>
          <a:prstGeom prst="ellipse">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443633" y="4566035"/>
            <a:ext cx="133350" cy="120194"/>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Subtitle 2"/>
          <p:cNvSpPr txBox="1"/>
          <p:nvPr/>
        </p:nvSpPr>
        <p:spPr>
          <a:xfrm>
            <a:off x="3236118" y="2912505"/>
            <a:ext cx="3552825" cy="588946"/>
          </a:xfrm>
          <a:prstGeom prst="rect">
            <a:avLst/>
          </a:prstGeom>
        </p:spPr>
        <p:txBody>
          <a:bodyPr vert="horz" wrap="square" lIns="217490" tIns="108745" rIns="217490" bIns="108745"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spcBef>
                <a:spcPts val="0"/>
              </a:spcBef>
              <a:defRPr/>
            </a:pPr>
            <a:r>
              <a:rPr lang="en-US" altLang="zh-CN"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19" name="Subtitle 2"/>
          <p:cNvSpPr txBox="1"/>
          <p:nvPr/>
        </p:nvSpPr>
        <p:spPr>
          <a:xfrm>
            <a:off x="1838324" y="1367907"/>
            <a:ext cx="3552825" cy="588946"/>
          </a:xfrm>
          <a:prstGeom prst="rect">
            <a:avLst/>
          </a:prstGeom>
        </p:spPr>
        <p:txBody>
          <a:bodyPr vert="horz" wrap="square" lIns="217490" tIns="108745" rIns="217490" bIns="108745"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spcBef>
                <a:spcPts val="0"/>
              </a:spcBef>
              <a:defRPr/>
            </a:pPr>
            <a:r>
              <a:rPr lang="en-US" altLang="zh-CN"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20" name="Subtitle 2"/>
          <p:cNvSpPr txBox="1"/>
          <p:nvPr/>
        </p:nvSpPr>
        <p:spPr>
          <a:xfrm>
            <a:off x="1718369" y="4391756"/>
            <a:ext cx="3552825" cy="588946"/>
          </a:xfrm>
          <a:prstGeom prst="rect">
            <a:avLst/>
          </a:prstGeom>
        </p:spPr>
        <p:txBody>
          <a:bodyPr vert="horz" wrap="square" lIns="217490" tIns="108745" rIns="217490" bIns="108745"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spcBef>
                <a:spcPts val="0"/>
              </a:spcBef>
              <a:defRPr/>
            </a:pPr>
            <a:r>
              <a:rPr lang="en-US" altLang="zh-CN"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sp>
        <p:nvSpPr>
          <p:cNvPr id="27" name="任意多边形: 形状 26"/>
          <p:cNvSpPr/>
          <p:nvPr/>
        </p:nvSpPr>
        <p:spPr>
          <a:xfrm>
            <a:off x="-265521" y="-76199"/>
            <a:ext cx="1124" cy="1013"/>
          </a:xfrm>
          <a:custGeom>
            <a:avLst/>
            <a:gdLst>
              <a:gd name="connsiteX0" fmla="*/ 10 w 1124"/>
              <a:gd name="connsiteY0" fmla="*/ 0 h 1013"/>
              <a:gd name="connsiteX1" fmla="*/ 1124 w 1124"/>
              <a:gd name="connsiteY1" fmla="*/ 1013 h 1013"/>
              <a:gd name="connsiteX2" fmla="*/ 0 w 1124"/>
              <a:gd name="connsiteY2" fmla="*/ 1013 h 1013"/>
              <a:gd name="connsiteX3" fmla="*/ 10 w 1124"/>
              <a:gd name="connsiteY3" fmla="*/ 0 h 1013"/>
            </a:gdLst>
            <a:ahLst/>
            <a:cxnLst>
              <a:cxn ang="0">
                <a:pos x="connsiteX0" y="connsiteY0"/>
              </a:cxn>
              <a:cxn ang="0">
                <a:pos x="connsiteX1" y="connsiteY1"/>
              </a:cxn>
              <a:cxn ang="0">
                <a:pos x="connsiteX2" y="connsiteY2"/>
              </a:cxn>
              <a:cxn ang="0">
                <a:pos x="connsiteX3" y="connsiteY3"/>
              </a:cxn>
            </a:cxnLst>
            <a:rect l="l" t="t" r="r" b="b"/>
            <a:pathLst>
              <a:path w="1124" h="1013">
                <a:moveTo>
                  <a:pt x="10" y="0"/>
                </a:moveTo>
                <a:lnTo>
                  <a:pt x="1124" y="1013"/>
                </a:lnTo>
                <a:lnTo>
                  <a:pt x="0" y="1013"/>
                </a:lnTo>
                <a:lnTo>
                  <a:pt x="10" y="0"/>
                </a:lnTo>
                <a:close/>
              </a:path>
            </a:pathLst>
          </a:custGeom>
          <a:blipFill>
            <a:blip r:embed="rId3"/>
            <a:srcRect/>
            <a:stretch>
              <a:fillRect l="-475" t="621" r="475" b="-6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形状 29"/>
          <p:cNvSpPr/>
          <p:nvPr/>
        </p:nvSpPr>
        <p:spPr>
          <a:xfrm>
            <a:off x="0" y="166605"/>
            <a:ext cx="4351063" cy="6691395"/>
          </a:xfrm>
          <a:custGeom>
            <a:avLst/>
            <a:gdLst>
              <a:gd name="connsiteX0" fmla="*/ 0 w 4351063"/>
              <a:gd name="connsiteY0" fmla="*/ 0 h 6746318"/>
              <a:gd name="connsiteX1" fmla="*/ 3027088 w 4351063"/>
              <a:gd name="connsiteY1" fmla="*/ 2926793 h 6746318"/>
              <a:gd name="connsiteX2" fmla="*/ 1407838 w 4351063"/>
              <a:gd name="connsiteY2" fmla="*/ 4431743 h 6746318"/>
              <a:gd name="connsiteX3" fmla="*/ 1331638 w 4351063"/>
              <a:gd name="connsiteY3" fmla="*/ 4507943 h 6746318"/>
              <a:gd name="connsiteX4" fmla="*/ 4351063 w 4351063"/>
              <a:gd name="connsiteY4" fmla="*/ 6746318 h 6746318"/>
              <a:gd name="connsiteX5" fmla="*/ 0 w 4351063"/>
              <a:gd name="connsiteY5" fmla="*/ 6728914 h 6746318"/>
              <a:gd name="connsiteX6" fmla="*/ 0 w 4351063"/>
              <a:gd name="connsiteY6" fmla="*/ 0 h 674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1063" h="6746318">
                <a:moveTo>
                  <a:pt x="0" y="0"/>
                </a:moveTo>
                <a:lnTo>
                  <a:pt x="3027088" y="2926793"/>
                </a:lnTo>
                <a:lnTo>
                  <a:pt x="1407838" y="4431743"/>
                </a:lnTo>
                <a:lnTo>
                  <a:pt x="1331638" y="4507943"/>
                </a:lnTo>
                <a:lnTo>
                  <a:pt x="4351063" y="6746318"/>
                </a:lnTo>
                <a:lnTo>
                  <a:pt x="0" y="6728914"/>
                </a:lnTo>
                <a:lnTo>
                  <a:pt x="0" y="0"/>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5" name="Chart 2"/>
          <p:cNvGraphicFramePr/>
          <p:nvPr/>
        </p:nvGraphicFramePr>
        <p:xfrm>
          <a:off x="7493756" y="2432707"/>
          <a:ext cx="3880919" cy="3360821"/>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advTm="7644"/>
    </mc:Choice>
    <mc:Fallback>
      <p:transition spd="slow" advTm="7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27" presetClass="emph" presetSubtype="0" fill="remove" grpId="0" nodeType="afterEffect">
                                  <p:stCondLst>
                                    <p:cond delay="0"/>
                                  </p:stCondLst>
                                  <p:childTnLst>
                                    <p:animClr clrSpc="rgb" dir="cw">
                                      <p:cBhvr override="childStyle">
                                        <p:cTn id="14" dur="250" autoRev="1" fill="remove"/>
                                        <p:tgtEl>
                                          <p:spTgt spid="10"/>
                                        </p:tgtEl>
                                        <p:attrNameLst>
                                          <p:attrName>style.color</p:attrName>
                                        </p:attrNameLst>
                                      </p:cBhvr>
                                      <p:to>
                                        <a:schemeClr val="bg1"/>
                                      </p:to>
                                    </p:animClr>
                                    <p:animClr clrSpc="rgb" dir="cw">
                                      <p:cBhvr>
                                        <p:cTn id="15" dur="250" autoRev="1" fill="remove"/>
                                        <p:tgtEl>
                                          <p:spTgt spid="10"/>
                                        </p:tgtEl>
                                        <p:attrNameLst>
                                          <p:attrName>fillcolor</p:attrName>
                                        </p:attrNameLst>
                                      </p:cBhvr>
                                      <p:to>
                                        <a:schemeClr val="bg1"/>
                                      </p:to>
                                    </p:animClr>
                                    <p:set>
                                      <p:cBhvr>
                                        <p:cTn id="16" dur="250" autoRev="1" fill="remove"/>
                                        <p:tgtEl>
                                          <p:spTgt spid="10"/>
                                        </p:tgtEl>
                                        <p:attrNameLst>
                                          <p:attrName>fill.type</p:attrName>
                                        </p:attrNameLst>
                                      </p:cBhvr>
                                      <p:to>
                                        <p:strVal val="solid"/>
                                      </p:to>
                                    </p:set>
                                    <p:set>
                                      <p:cBhvr>
                                        <p:cTn id="17" dur="250" autoRev="1" fill="remove"/>
                                        <p:tgtEl>
                                          <p:spTgt spid="10"/>
                                        </p:tgtEl>
                                        <p:attrNameLst>
                                          <p:attrName>fill.on</p:attrName>
                                        </p:attrNameLst>
                                      </p:cBhvr>
                                      <p:to>
                                        <p:strVal val="true"/>
                                      </p:to>
                                    </p:se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anim calcmode="lin" valueType="num">
                                      <p:cBhvr>
                                        <p:cTn id="22" dur="500" fill="hold"/>
                                        <p:tgtEl>
                                          <p:spTgt spid="19"/>
                                        </p:tgtEl>
                                        <p:attrNameLst>
                                          <p:attrName>ppt_x</p:attrName>
                                        </p:attrNameLst>
                                      </p:cBhvr>
                                      <p:tavLst>
                                        <p:tav tm="0">
                                          <p:val>
                                            <p:strVal val="#ppt_x"/>
                                          </p:val>
                                        </p:tav>
                                        <p:tav tm="100000">
                                          <p:val>
                                            <p:strVal val="#ppt_x"/>
                                          </p:val>
                                        </p:tav>
                                      </p:tavLst>
                                    </p:anim>
                                    <p:anim calcmode="lin" valueType="num">
                                      <p:cBhvr>
                                        <p:cTn id="23" dur="5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2500"/>
                            </p:stCondLst>
                            <p:childTnLst>
                              <p:par>
                                <p:cTn id="29" presetID="27" presetClass="emph" presetSubtype="0" fill="remove" grpId="0" nodeType="afterEffect">
                                  <p:stCondLst>
                                    <p:cond delay="0"/>
                                  </p:stCondLst>
                                  <p:childTnLst>
                                    <p:animClr clrSpc="rgb" dir="cw">
                                      <p:cBhvr override="childStyle">
                                        <p:cTn id="30" dur="250" autoRev="1" fill="remove"/>
                                        <p:tgtEl>
                                          <p:spTgt spid="16"/>
                                        </p:tgtEl>
                                        <p:attrNameLst>
                                          <p:attrName>style.color</p:attrName>
                                        </p:attrNameLst>
                                      </p:cBhvr>
                                      <p:to>
                                        <a:schemeClr val="bg1"/>
                                      </p:to>
                                    </p:animClr>
                                    <p:animClr clrSpc="rgb" dir="cw">
                                      <p:cBhvr>
                                        <p:cTn id="31" dur="250" autoRev="1" fill="remove"/>
                                        <p:tgtEl>
                                          <p:spTgt spid="16"/>
                                        </p:tgtEl>
                                        <p:attrNameLst>
                                          <p:attrName>fillcolor</p:attrName>
                                        </p:attrNameLst>
                                      </p:cBhvr>
                                      <p:to>
                                        <a:schemeClr val="bg1"/>
                                      </p:to>
                                    </p:animClr>
                                    <p:set>
                                      <p:cBhvr>
                                        <p:cTn id="32" dur="250" autoRev="1" fill="remove"/>
                                        <p:tgtEl>
                                          <p:spTgt spid="16"/>
                                        </p:tgtEl>
                                        <p:attrNameLst>
                                          <p:attrName>fill.type</p:attrName>
                                        </p:attrNameLst>
                                      </p:cBhvr>
                                      <p:to>
                                        <p:strVal val="solid"/>
                                      </p:to>
                                    </p:set>
                                    <p:set>
                                      <p:cBhvr>
                                        <p:cTn id="33" dur="250" autoRev="1" fill="remove"/>
                                        <p:tgtEl>
                                          <p:spTgt spid="16"/>
                                        </p:tgtEl>
                                        <p:attrNameLst>
                                          <p:attrName>fill.on</p:attrName>
                                        </p:attrNameLst>
                                      </p:cBhvr>
                                      <p:to>
                                        <p:strVal val="true"/>
                                      </p:to>
                                    </p:se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strVal val="#ppt_x"/>
                                          </p:val>
                                        </p:tav>
                                        <p:tav tm="100000">
                                          <p:val>
                                            <p:strVal val="#ppt_x"/>
                                          </p:val>
                                        </p:tav>
                                      </p:tavLst>
                                    </p:anim>
                                    <p:anim calcmode="lin" valueType="num">
                                      <p:cBhvr>
                                        <p:cTn id="39" dur="50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par>
                          <p:cTn id="44" fill="hold">
                            <p:stCondLst>
                              <p:cond delay="4000"/>
                            </p:stCondLst>
                            <p:childTnLst>
                              <p:par>
                                <p:cTn id="45" presetID="27" presetClass="emph" presetSubtype="0" fill="remove" grpId="0" nodeType="afterEffect">
                                  <p:stCondLst>
                                    <p:cond delay="0"/>
                                  </p:stCondLst>
                                  <p:childTnLst>
                                    <p:animClr clrSpc="rgb" dir="cw">
                                      <p:cBhvr override="childStyle">
                                        <p:cTn id="46" dur="250" autoRev="1" fill="remove"/>
                                        <p:tgtEl>
                                          <p:spTgt spid="17"/>
                                        </p:tgtEl>
                                        <p:attrNameLst>
                                          <p:attrName>style.color</p:attrName>
                                        </p:attrNameLst>
                                      </p:cBhvr>
                                      <p:to>
                                        <a:schemeClr val="bg1"/>
                                      </p:to>
                                    </p:animClr>
                                    <p:animClr clrSpc="rgb" dir="cw">
                                      <p:cBhvr>
                                        <p:cTn id="47" dur="250" autoRev="1" fill="remove"/>
                                        <p:tgtEl>
                                          <p:spTgt spid="17"/>
                                        </p:tgtEl>
                                        <p:attrNameLst>
                                          <p:attrName>fillcolor</p:attrName>
                                        </p:attrNameLst>
                                      </p:cBhvr>
                                      <p:to>
                                        <a:schemeClr val="bg1"/>
                                      </p:to>
                                    </p:animClr>
                                    <p:set>
                                      <p:cBhvr>
                                        <p:cTn id="48" dur="250" autoRev="1" fill="remove"/>
                                        <p:tgtEl>
                                          <p:spTgt spid="17"/>
                                        </p:tgtEl>
                                        <p:attrNameLst>
                                          <p:attrName>fill.type</p:attrName>
                                        </p:attrNameLst>
                                      </p:cBhvr>
                                      <p:to>
                                        <p:strVal val="solid"/>
                                      </p:to>
                                    </p:set>
                                    <p:set>
                                      <p:cBhvr>
                                        <p:cTn id="49" dur="250" autoRev="1" fill="remove"/>
                                        <p:tgtEl>
                                          <p:spTgt spid="17"/>
                                        </p:tgtEl>
                                        <p:attrNameLst>
                                          <p:attrName>fill.on</p:attrName>
                                        </p:attrNameLst>
                                      </p:cBhvr>
                                      <p:to>
                                        <p:strVal val="true"/>
                                      </p:to>
                                    </p:se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anim calcmode="lin" valueType="num">
                                      <p:cBhvr>
                                        <p:cTn id="54" dur="500" fill="hold"/>
                                        <p:tgtEl>
                                          <p:spTgt spid="20"/>
                                        </p:tgtEl>
                                        <p:attrNameLst>
                                          <p:attrName>ppt_x</p:attrName>
                                        </p:attrNameLst>
                                      </p:cBhvr>
                                      <p:tavLst>
                                        <p:tav tm="0">
                                          <p:val>
                                            <p:strVal val="#ppt_x"/>
                                          </p:val>
                                        </p:tav>
                                        <p:tav tm="100000">
                                          <p:val>
                                            <p:strVal val="#ppt_x"/>
                                          </p:val>
                                        </p:tav>
                                      </p:tavLst>
                                    </p:anim>
                                    <p:anim calcmode="lin" valueType="num">
                                      <p:cBhvr>
                                        <p:cTn id="55" dur="500" fill="hold"/>
                                        <p:tgtEl>
                                          <p:spTgt spid="20"/>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1"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7" grpId="0" animBg="1"/>
      <p:bldP spid="18" grpId="0"/>
      <p:bldP spid="19" grpId="0"/>
      <p:bldP spid="20" grpId="0"/>
      <p:bldP spid="3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515768" y="2601596"/>
            <a:ext cx="5160462" cy="1323439"/>
          </a:xfrm>
          <a:prstGeom prst="rect">
            <a:avLst/>
          </a:prstGeom>
          <a:noFill/>
        </p:spPr>
        <p:txBody>
          <a:bodyPr wrap="square" rtlCol="0">
            <a:spAutoFit/>
          </a:bodyPr>
          <a:lstStyle/>
          <a:p>
            <a:pPr algn="ctr"/>
            <a:r>
              <a:rPr lang="en-US" altLang="zh-CN" sz="800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THANKS</a:t>
            </a:r>
            <a:endParaRPr lang="zh-CN" altLang="en-US" sz="8000" spc="600" dirty="0">
              <a:solidFill>
                <a:schemeClr val="tx1">
                  <a:lumMod val="85000"/>
                  <a:lumOff val="15000"/>
                </a:schemeClr>
              </a:solidFill>
              <a:latin typeface="Open Sans" panose="020B0606030504020204" pitchFamily="34" charset="0"/>
              <a:ea typeface="造字工房尚雅准宋 G0v1 常规体" pitchFamily="2" charset="-122"/>
              <a:cs typeface="Open Sans" panose="020B0606030504020204" pitchFamily="34" charset="0"/>
            </a:endParaRPr>
          </a:p>
        </p:txBody>
      </p:sp>
      <p:sp>
        <p:nvSpPr>
          <p:cNvPr id="5" name="矩形 4"/>
          <p:cNvSpPr/>
          <p:nvPr/>
        </p:nvSpPr>
        <p:spPr>
          <a:xfrm>
            <a:off x="3306617" y="2372999"/>
            <a:ext cx="5578764" cy="178063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23"/>
          <p:cNvSpPr/>
          <p:nvPr/>
        </p:nvSpPr>
        <p:spPr>
          <a:xfrm>
            <a:off x="3928676" y="4375594"/>
            <a:ext cx="4334648" cy="338554"/>
          </a:xfrm>
          <a:prstGeom prst="rect">
            <a:avLst/>
          </a:prstGeom>
        </p:spPr>
        <p:txBody>
          <a:bodyPr wrap="square">
            <a:spAutoFit/>
          </a:bodyPr>
          <a:lstStyle/>
          <a:p>
            <a:pPr algn="ctr">
              <a:defRPr/>
            </a:pPr>
            <a:r>
              <a:rPr lang="en-US"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 </a:t>
            </a:r>
            <a:r>
              <a:rPr lang="en-US" altLang="zh-CN"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 lorem ipsum dolor sit amet</a:t>
            </a:r>
            <a:endParaRPr lang="en-US" sz="800" noProof="1">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8" name="组合 17"/>
          <p:cNvGrpSpPr/>
          <p:nvPr/>
        </p:nvGrpSpPr>
        <p:grpSpPr>
          <a:xfrm>
            <a:off x="5754255" y="6262253"/>
            <a:ext cx="683490" cy="138546"/>
            <a:chOff x="5754255" y="6262253"/>
            <a:chExt cx="683490" cy="138546"/>
          </a:xfrm>
        </p:grpSpPr>
        <p:sp>
          <p:nvSpPr>
            <p:cNvPr id="19" name="椭圆 18"/>
            <p:cNvSpPr/>
            <p:nvPr/>
          </p:nvSpPr>
          <p:spPr>
            <a:xfrm>
              <a:off x="5754255"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026727"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299199" y="6262253"/>
              <a:ext cx="138546" cy="13854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391889" y="925501"/>
            <a:ext cx="3362038" cy="1"/>
            <a:chOff x="4391889" y="925501"/>
            <a:chExt cx="3362038" cy="1"/>
          </a:xfrm>
        </p:grpSpPr>
        <p:cxnSp>
          <p:nvCxnSpPr>
            <p:cNvPr id="14" name="直接连接符 13"/>
            <p:cNvCxnSpPr/>
            <p:nvPr/>
          </p:nvCxnSpPr>
          <p:spPr>
            <a:xfrm>
              <a:off x="4391889" y="925502"/>
              <a:ext cx="4064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7347527" y="925501"/>
              <a:ext cx="406400" cy="0"/>
            </a:xfrm>
            <a:prstGeom prst="line">
              <a:avLst/>
            </a:prstGeom>
            <a:ln w="19050"/>
          </p:spPr>
          <p:style>
            <a:lnRef idx="1">
              <a:schemeClr val="dk1"/>
            </a:lnRef>
            <a:fillRef idx="0">
              <a:schemeClr val="dk1"/>
            </a:fillRef>
            <a:effectRef idx="0">
              <a:schemeClr val="dk1"/>
            </a:effectRef>
            <a:fontRef idx="minor">
              <a:schemeClr val="tx1"/>
            </a:fontRef>
          </p:style>
        </p:cxnSp>
      </p:grpSp>
      <p:sp>
        <p:nvSpPr>
          <p:cNvPr id="16" name="文本框 15"/>
          <p:cNvSpPr txBox="1"/>
          <p:nvPr/>
        </p:nvSpPr>
        <p:spPr>
          <a:xfrm>
            <a:off x="4618181" y="756224"/>
            <a:ext cx="2909454" cy="338554"/>
          </a:xfrm>
          <a:prstGeom prst="rect">
            <a:avLst/>
          </a:prstGeom>
          <a:noFill/>
        </p:spPr>
        <p:txBody>
          <a:bodyPr wrap="square" rtlCol="0">
            <a:spAutoFit/>
          </a:bodyPr>
          <a:lstStyle/>
          <a:p>
            <a:pPr algn="ctr"/>
            <a:r>
              <a:rPr lang="zh-CN" altLang="en-US" sz="1600" spc="300" dirty="0">
                <a:latin typeface="微软雅黑" panose="020B0503020204020204" pitchFamily="34" charset="-122"/>
                <a:ea typeface="微软雅黑" panose="020B0503020204020204" pitchFamily="34" charset="-122"/>
                <a:cs typeface="Open Sans" panose="020B0606030504020204" pitchFamily="34" charset="0"/>
              </a:rPr>
              <a:t>北欧极简主题风格</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2469">
        <p15:prstTrans prst="drape"/>
      </p:transition>
    </mc:Choice>
    <mc:Fallback>
      <p:transition spd="slow" advTm="24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anim calcmode="lin" valueType="num">
                                      <p:cBhvr>
                                        <p:cTn id="8" dur="2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2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375"/>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par>
                          <p:cTn id="14" fill="hold">
                            <p:stCondLst>
                              <p:cond delay="875"/>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375"/>
                            </p:stCondLst>
                            <p:childTnLst>
                              <p:par>
                                <p:cTn id="21" presetID="37"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900" decel="100000" fill="hold"/>
                                        <p:tgtEl>
                                          <p:spTgt spid="18"/>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27" fill="hold">
                            <p:stCondLst>
                              <p:cond delay="2375"/>
                            </p:stCondLst>
                            <p:childTnLst>
                              <p:par>
                                <p:cTn id="28" presetID="5" presetClass="entr" presetSubtype="1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checkerboard(across)">
                                      <p:cBhvr>
                                        <p:cTn id="30" dur="500"/>
                                        <p:tgtEl>
                                          <p:spTgt spid="16"/>
                                        </p:tgtEl>
                                      </p:cBhvr>
                                    </p:animEffect>
                                  </p:childTnLst>
                                </p:cTn>
                              </p:par>
                            </p:childTnLst>
                          </p:cTn>
                        </p:par>
                        <p:par>
                          <p:cTn id="31" fill="hold">
                            <p:stCondLst>
                              <p:cond delay="2875"/>
                            </p:stCondLst>
                            <p:childTnLst>
                              <p:par>
                                <p:cTn id="32" presetID="6" presetClass="entr" presetSubtype="32"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circle(ou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17"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TIMING" val="|2.3|2.1|1.6"/>
</p:tagLst>
</file>

<file path=ppt/tags/tag3.xml><?xml version="1.0" encoding="utf-8"?>
<p:tagLst xmlns:a="http://schemas.openxmlformats.org/drawingml/2006/main" xmlns:r="http://schemas.openxmlformats.org/officeDocument/2006/relationships" xmlns:p="http://schemas.openxmlformats.org/presentationml/2006/main">
  <p:tag name="TIMING" val="|5.9|1.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2109</Words>
  <Application>Microsoft Office PowerPoint</Application>
  <PresentationFormat>自定义</PresentationFormat>
  <Paragraphs>248</Paragraphs>
  <Slides>36</Slides>
  <Notes>36</Notes>
  <HiddenSlides>0</HiddenSlides>
  <MMClips>1</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subject>BOSSPPT 2017-2018</dc:subject>
  <dc:creator/>
  <cp:keywords>PPT</cp:keywords>
  <dc:description>BOSSPPT致力于提供高质量，有品质的模板，拒绝垃圾模板！_x000d_
本模板由bossppt设计师制作或制作师二次制作整理，bossppt为此花费了大量心血。_x000d_
如果非本店购买，请直接向倒卖的店进行索赔。_x000d_
本店淘宝唯一购买网址：https://chinappt.taobao.com</dc:description>
  <cp:lastModifiedBy/>
  <cp:revision>3</cp:revision>
  <dcterms:created xsi:type="dcterms:W3CDTF">2017-02-24T08:35:00Z</dcterms:created>
  <dcterms:modified xsi:type="dcterms:W3CDTF">2020-07-30T03:18:06Z</dcterms:modified>
  <cp:category>https://chinappt.taobao.com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2052-10.1.0.7022</vt:lpwstr>
  </property>
</Properties>
</file>